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0" r:id="rId2"/>
  </p:sldMasterIdLst>
  <p:notesMasterIdLst>
    <p:notesMasterId r:id="rId24"/>
  </p:notesMasterIdLst>
  <p:sldIdLst>
    <p:sldId id="256" r:id="rId3"/>
    <p:sldId id="279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71" r:id="rId13"/>
    <p:sldId id="270" r:id="rId14"/>
    <p:sldId id="272" r:id="rId15"/>
    <p:sldId id="265" r:id="rId16"/>
    <p:sldId id="266" r:id="rId17"/>
    <p:sldId id="267" r:id="rId18"/>
    <p:sldId id="268" r:id="rId19"/>
    <p:sldId id="275" r:id="rId20"/>
    <p:sldId id="269" r:id="rId21"/>
    <p:sldId id="273" r:id="rId22"/>
    <p:sldId id="274" r:id="rId23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1171" autoAdjust="0"/>
  </p:normalViewPr>
  <p:slideViewPr>
    <p:cSldViewPr snapToGrid="0">
      <p:cViewPr varScale="1">
        <p:scale>
          <a:sx n="62" d="100"/>
          <a:sy n="62" d="100"/>
        </p:scale>
        <p:origin x="2755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i Vončina" userId="147af94f-6ca6-491f-b06d-8ed238fbdc01" providerId="ADAL" clId="{C565A47A-5C12-4A68-AB0B-E3FEB8228B15}"/>
    <pc:docChg chg="custSel modSld">
      <pc:chgData name="Robi Vončina" userId="147af94f-6ca6-491f-b06d-8ed238fbdc01" providerId="ADAL" clId="{C565A47A-5C12-4A68-AB0B-E3FEB8228B15}" dt="2018-05-24T06:32:21.619" v="98" actId="20577"/>
      <pc:docMkLst>
        <pc:docMk/>
      </pc:docMkLst>
      <pc:sldChg chg="modSp">
        <pc:chgData name="Robi Vončina" userId="147af94f-6ca6-491f-b06d-8ed238fbdc01" providerId="ADAL" clId="{C565A47A-5C12-4A68-AB0B-E3FEB8228B15}" dt="2018-05-24T06:32:21.619" v="98" actId="20577"/>
        <pc:sldMkLst>
          <pc:docMk/>
          <pc:sldMk cId="2819886679" sldId="258"/>
        </pc:sldMkLst>
        <pc:spChg chg="mod">
          <ac:chgData name="Robi Vončina" userId="147af94f-6ca6-491f-b06d-8ed238fbdc01" providerId="ADAL" clId="{C565A47A-5C12-4A68-AB0B-E3FEB8228B15}" dt="2018-05-24T06:32:21.619" v="98" actId="20577"/>
          <ac:spMkLst>
            <pc:docMk/>
            <pc:sldMk cId="2819886679" sldId="258"/>
            <ac:spMk id="3" creationId="{D3479169-A406-4234-98F6-99DC22F40E7C}"/>
          </ac:spMkLst>
        </pc:spChg>
      </pc:sldChg>
      <pc:sldChg chg="modSp">
        <pc:chgData name="Robi Vončina" userId="147af94f-6ca6-491f-b06d-8ed238fbdc01" providerId="ADAL" clId="{C565A47A-5C12-4A68-AB0B-E3FEB8228B15}" dt="2018-05-23T22:02:01.931" v="8" actId="27636"/>
        <pc:sldMkLst>
          <pc:docMk/>
          <pc:sldMk cId="84119295" sldId="262"/>
        </pc:sldMkLst>
        <pc:spChg chg="mod">
          <ac:chgData name="Robi Vončina" userId="147af94f-6ca6-491f-b06d-8ed238fbdc01" providerId="ADAL" clId="{C565A47A-5C12-4A68-AB0B-E3FEB8228B15}" dt="2018-05-23T22:02:01.931" v="8" actId="27636"/>
          <ac:spMkLst>
            <pc:docMk/>
            <pc:sldMk cId="84119295" sldId="262"/>
            <ac:spMk id="3" creationId="{DC230A36-221F-4261-BE3F-DB01E1027AE3}"/>
          </ac:spMkLst>
        </pc:spChg>
      </pc:sldChg>
      <pc:sldChg chg="modSp">
        <pc:chgData name="Robi Vončina" userId="147af94f-6ca6-491f-b06d-8ed238fbdc01" providerId="ADAL" clId="{C565A47A-5C12-4A68-AB0B-E3FEB8228B15}" dt="2018-05-23T22:02:20.373" v="9" actId="14100"/>
        <pc:sldMkLst>
          <pc:docMk/>
          <pc:sldMk cId="2988692904" sldId="263"/>
        </pc:sldMkLst>
        <pc:picChg chg="mod">
          <ac:chgData name="Robi Vončina" userId="147af94f-6ca6-491f-b06d-8ed238fbdc01" providerId="ADAL" clId="{C565A47A-5C12-4A68-AB0B-E3FEB8228B15}" dt="2018-05-23T22:02:20.373" v="9" actId="14100"/>
          <ac:picMkLst>
            <pc:docMk/>
            <pc:sldMk cId="2988692904" sldId="263"/>
            <ac:picMk id="8" creationId="{2D72E2CB-EA24-4FF1-B1D4-C1C81B15F6E0}"/>
          </ac:picMkLst>
        </pc:picChg>
      </pc:sldChg>
      <pc:sldChg chg="addSp delSp modSp">
        <pc:chgData name="Robi Vončina" userId="147af94f-6ca6-491f-b06d-8ed238fbdc01" providerId="ADAL" clId="{C565A47A-5C12-4A68-AB0B-E3FEB8228B15}" dt="2018-05-24T06:30:22.720" v="27" actId="1076"/>
        <pc:sldMkLst>
          <pc:docMk/>
          <pc:sldMk cId="2599591388" sldId="269"/>
        </pc:sldMkLst>
        <pc:spChg chg="add del">
          <ac:chgData name="Robi Vončina" userId="147af94f-6ca6-491f-b06d-8ed238fbdc01" providerId="ADAL" clId="{C565A47A-5C12-4A68-AB0B-E3FEB8228B15}" dt="2018-05-24T06:27:52.886" v="11"/>
          <ac:spMkLst>
            <pc:docMk/>
            <pc:sldMk cId="2599591388" sldId="269"/>
            <ac:spMk id="4" creationId="{547303A9-06AF-4B01-8EA5-70B3B3129633}"/>
          </ac:spMkLst>
        </pc:spChg>
        <pc:picChg chg="add del mod">
          <ac:chgData name="Robi Vončina" userId="147af94f-6ca6-491f-b06d-8ed238fbdc01" providerId="ADAL" clId="{C565A47A-5C12-4A68-AB0B-E3FEB8228B15}" dt="2018-05-24T06:28:10.044" v="15"/>
          <ac:picMkLst>
            <pc:docMk/>
            <pc:sldMk cId="2599591388" sldId="269"/>
            <ac:picMk id="5" creationId="{06D2DA72-23BC-4FAD-9309-A641B954586D}"/>
          </ac:picMkLst>
        </pc:picChg>
        <pc:picChg chg="add mod">
          <ac:chgData name="Robi Vončina" userId="147af94f-6ca6-491f-b06d-8ed238fbdc01" providerId="ADAL" clId="{C565A47A-5C12-4A68-AB0B-E3FEB8228B15}" dt="2018-05-24T06:30:22.720" v="27" actId="1076"/>
          <ac:picMkLst>
            <pc:docMk/>
            <pc:sldMk cId="2599591388" sldId="269"/>
            <ac:picMk id="6" creationId="{9C4A45A2-1AFC-42A8-94ED-E88D4AAA9613}"/>
          </ac:picMkLst>
        </pc:picChg>
      </pc:sldChg>
      <pc:sldChg chg="addSp modSp">
        <pc:chgData name="Robi Vončina" userId="147af94f-6ca6-491f-b06d-8ed238fbdc01" providerId="ADAL" clId="{C565A47A-5C12-4A68-AB0B-E3FEB8228B15}" dt="2018-05-24T06:29:02.234" v="23" actId="1076"/>
        <pc:sldMkLst>
          <pc:docMk/>
          <pc:sldMk cId="2410829059" sldId="270"/>
        </pc:sldMkLst>
        <pc:spChg chg="mod">
          <ac:chgData name="Robi Vončina" userId="147af94f-6ca6-491f-b06d-8ed238fbdc01" providerId="ADAL" clId="{C565A47A-5C12-4A68-AB0B-E3FEB8228B15}" dt="2018-05-24T06:28:32.318" v="19" actId="404"/>
          <ac:spMkLst>
            <pc:docMk/>
            <pc:sldMk cId="2410829059" sldId="270"/>
            <ac:spMk id="3" creationId="{FC1456A6-C382-4214-A927-84E0BED96665}"/>
          </ac:spMkLst>
        </pc:spChg>
        <pc:spChg chg="add mod">
          <ac:chgData name="Robi Vončina" userId="147af94f-6ca6-491f-b06d-8ed238fbdc01" providerId="ADAL" clId="{C565A47A-5C12-4A68-AB0B-E3FEB8228B15}" dt="2018-05-24T06:29:02.234" v="23" actId="1076"/>
          <ac:spMkLst>
            <pc:docMk/>
            <pc:sldMk cId="2410829059" sldId="270"/>
            <ac:spMk id="5" creationId="{E670A4E0-2D8C-4EE6-8181-3A9EDD45071F}"/>
          </ac:spMkLst>
        </pc:spChg>
        <pc:picChg chg="add mod">
          <ac:chgData name="Robi Vončina" userId="147af94f-6ca6-491f-b06d-8ed238fbdc01" providerId="ADAL" clId="{C565A47A-5C12-4A68-AB0B-E3FEB8228B15}" dt="2018-05-24T06:28:38.963" v="20" actId="14100"/>
          <ac:picMkLst>
            <pc:docMk/>
            <pc:sldMk cId="2410829059" sldId="270"/>
            <ac:picMk id="4" creationId="{2C209A43-C1A1-4E19-B082-99593EC9F311}"/>
          </ac:picMkLst>
        </pc:picChg>
      </pc:sldChg>
      <pc:sldChg chg="modSp">
        <pc:chgData name="Robi Vončina" userId="147af94f-6ca6-491f-b06d-8ed238fbdc01" providerId="ADAL" clId="{C565A47A-5C12-4A68-AB0B-E3FEB8228B15}" dt="2018-05-24T06:30:56.894" v="28" actId="122"/>
        <pc:sldMkLst>
          <pc:docMk/>
          <pc:sldMk cId="732007032" sldId="274"/>
        </pc:sldMkLst>
        <pc:spChg chg="mod">
          <ac:chgData name="Robi Vončina" userId="147af94f-6ca6-491f-b06d-8ed238fbdc01" providerId="ADAL" clId="{C565A47A-5C12-4A68-AB0B-E3FEB8228B15}" dt="2018-05-24T06:30:56.894" v="28" actId="122"/>
          <ac:spMkLst>
            <pc:docMk/>
            <pc:sldMk cId="732007032" sldId="274"/>
            <ac:spMk id="2" creationId="{D23A5F13-40FD-4574-AE1C-96E0A0EB54C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7C163-C086-4A59-931B-5B90AF5FED06}" type="datetimeFigureOut">
              <a:rPr lang="en-SI" smtClean="0"/>
              <a:t>24/05/2018</a:t>
            </a:fld>
            <a:endParaRPr lang="en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325648-53F3-41B8-864A-C230CB1910EE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13918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This</a:t>
            </a:r>
            <a:r>
              <a:rPr lang="en-US"/>
              <a:t> </a:t>
            </a:r>
            <a:r>
              <a:rPr lang="en-US" dirty="0"/>
              <a:t>is where the power really is in building the apps…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/>
              <a:t>This </a:t>
            </a:r>
            <a:r>
              <a:rPr lang="en-US" dirty="0"/>
              <a:t>is also where the learning curve is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7CBF6-894D-436E-86B3-2353B0732C5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888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SubmitForm</a:t>
            </a:r>
            <a:r>
              <a:rPr lang="en-US" dirty="0"/>
              <a:t>(</a:t>
            </a:r>
            <a:r>
              <a:rPr lang="en-US" dirty="0" err="1"/>
              <a:t>NewForm</a:t>
            </a:r>
            <a:r>
              <a:rPr lang="en-US" dirty="0"/>
              <a:t>);Set(</a:t>
            </a:r>
            <a:r>
              <a:rPr lang="en-US" dirty="0" err="1"/>
              <a:t>PurchaseRequestId,NewForm.LastSubmit.ID</a:t>
            </a:r>
            <a:r>
              <a:rPr lang="en-US" dirty="0"/>
              <a:t>);</a:t>
            </a:r>
            <a:r>
              <a:rPr lang="en-US" dirty="0" err="1"/>
              <a:t>ForAll</a:t>
            </a:r>
            <a:r>
              <a:rPr lang="en-US" dirty="0"/>
              <a:t>(</a:t>
            </a:r>
            <a:r>
              <a:rPr lang="en-US" dirty="0" err="1"/>
              <a:t>ItemsList,Patch</a:t>
            </a:r>
            <a:r>
              <a:rPr lang="en-US" dirty="0"/>
              <a:t>('PI-1',Defaults('PI-1'),{Title:Equipment,Item_x0020_Category:Category,Item_x0020_price:Price,Purchase_x0020_request_x0020_ID:PurchaseRequestId}))</a:t>
            </a:r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25648-53F3-41B8-864A-C230CB1910EE}" type="slidenum">
              <a:rPr lang="en-SI" smtClean="0"/>
              <a:t>13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603175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25648-53F3-41B8-864A-C230CB1910EE}" type="slidenum">
              <a:rPr lang="en-SI" smtClean="0"/>
              <a:t>20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986605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71122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8590136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5650188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966477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59521747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92146426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506469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1816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75242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959991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4239089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0802699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7281594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85421039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089392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677858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85253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097642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201247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02201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192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54303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02689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256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25405668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3E3C5-2A4D-40D3-AFC8-48B21530C0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3544C5-A6E7-40F6-91A6-758B6696EC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1917E6-0426-4144-8A4E-D821C6FCE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BA664-EE15-4A65-8CA4-8D4D211D5D5A}" type="datetimeFigureOut">
              <a:rPr lang="en-SI" smtClean="0"/>
              <a:t>24/05/2018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9D6A89-DA67-4FC7-B439-2E5EEA654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C9523-CEA5-45C0-9DD4-785914838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6CF23-84D5-4911-BDDD-19530103BA67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5047572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6D17A-09E7-464B-97AC-DC7674CAF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E6755-129C-4B42-8C64-2EC883E008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887CF9-5350-40FF-8643-2E995589F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BA664-EE15-4A65-8CA4-8D4D211D5D5A}" type="datetimeFigureOut">
              <a:rPr lang="en-SI" smtClean="0"/>
              <a:t>24/05/2018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A208C7-1876-42F2-A542-30DF6B8B8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3D561-912A-4CFA-8052-FEA8CB66E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6CF23-84D5-4911-BDDD-19530103BA67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4262865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11187-B62D-4F97-AE5B-65AF4F2BE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774D29-B989-45E6-9FFC-42077A4C4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926953-006C-45E7-BAEB-6F6CEDE35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BA664-EE15-4A65-8CA4-8D4D211D5D5A}" type="datetimeFigureOut">
              <a:rPr lang="en-SI" smtClean="0"/>
              <a:t>24/05/2018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C73F8-2B25-4142-AC54-A7A786790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227E9-3D0C-43AC-9B60-47BE5EAC0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6CF23-84D5-4911-BDDD-19530103BA67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7244026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380E2-29A3-4742-935B-00C857F80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C61A4-A2DA-4B85-A3EB-A8CB1D5682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7E0B3A-F32B-4BE3-9030-811262DA07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EB1E44-FEDD-43CD-8D30-4D799E6E8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BA664-EE15-4A65-8CA4-8D4D211D5D5A}" type="datetimeFigureOut">
              <a:rPr lang="en-SI" smtClean="0"/>
              <a:t>24/05/2018</a:t>
            </a:fld>
            <a:endParaRPr lang="en-S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D4AFC5-6A0E-465C-BCB1-C80030B28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4C8B6B-A5FF-4B10-BB30-578CF7E62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6CF23-84D5-4911-BDDD-19530103BA67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0441636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479493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808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885720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1938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8396850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3900523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6215065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52281826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8329724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15061276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084879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61060446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910778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463413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515931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4555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8980522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87412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2026935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9940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29513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84505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29826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392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17577895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32.xml"/><Relationship Id="rId21" Type="http://schemas.openxmlformats.org/officeDocument/2006/relationships/slideLayout" Target="../slideLayouts/slideLayout50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5" Type="http://schemas.openxmlformats.org/officeDocument/2006/relationships/slideLayout" Target="../slideLayouts/slideLayout54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24" Type="http://schemas.openxmlformats.org/officeDocument/2006/relationships/slideLayout" Target="../slideLayouts/slideLayout53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23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39.xml"/><Relationship Id="rId19" Type="http://schemas.openxmlformats.org/officeDocument/2006/relationships/slideLayout" Target="../slideLayouts/slideLayout48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Relationship Id="rId22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575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</p:sldLayoutIdLst>
  <p:transition>
    <p:fade/>
  </p:transition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1168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  <p:sldLayoutId id="2147483708" r:id="rId18"/>
    <p:sldLayoutId id="2147483709" r:id="rId19"/>
    <p:sldLayoutId id="2147483710" r:id="rId20"/>
    <p:sldLayoutId id="2147483711" r:id="rId21"/>
    <p:sldLayoutId id="2147483712" r:id="rId22"/>
    <p:sldLayoutId id="2147483713" r:id="rId23"/>
    <p:sldLayoutId id="2147483714" r:id="rId24"/>
    <p:sldLayoutId id="2147483715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owerapps.microsoft.com/en-us/downloads/" TargetMode="External"/><Relationship Id="rId2" Type="http://schemas.openxmlformats.org/officeDocument/2006/relationships/hyperlink" Target="https://web.powerapps.com/home" TargetMode="Externa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owerapps.microsoft.com/en-us/tutorials/working-with-formula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home.dynamics.com/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D9C29-52A4-415B-A6B2-AD63479A3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PowerApps</a:t>
            </a:r>
            <a:r>
              <a:rPr lang="sl-SI" dirty="0"/>
              <a:t> in MS </a:t>
            </a:r>
            <a:r>
              <a:rPr lang="sl-SI" dirty="0" err="1"/>
              <a:t>Flow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6A0471-2D23-44C2-8612-3D64CE9E47E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Robi Vončina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01837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About</a:t>
            </a:r>
            <a:r>
              <a:rPr lang="sl-SI" dirty="0"/>
              <a:t>…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831828"/>
          </a:xfrm>
        </p:spPr>
        <p:txBody>
          <a:bodyPr>
            <a:normAutofit fontScale="85000" lnSpcReduction="20000"/>
          </a:bodyPr>
          <a:lstStyle/>
          <a:p>
            <a:r>
              <a:rPr lang="sl-SI" dirty="0" err="1"/>
              <a:t>Graduated</a:t>
            </a:r>
            <a:r>
              <a:rPr lang="sl-SI" dirty="0"/>
              <a:t> at </a:t>
            </a:r>
            <a:r>
              <a:rPr lang="sl-SI" dirty="0" err="1"/>
              <a:t>Faculty</a:t>
            </a:r>
            <a:r>
              <a:rPr lang="sl-SI" dirty="0"/>
              <a:t> of </a:t>
            </a:r>
            <a:r>
              <a:rPr lang="sl-SI" dirty="0" err="1"/>
              <a:t>economics</a:t>
            </a:r>
            <a:r>
              <a:rPr lang="sl-SI" dirty="0"/>
              <a:t> in Ljubljana</a:t>
            </a:r>
          </a:p>
          <a:p>
            <a:r>
              <a:rPr lang="sl-SI" dirty="0" err="1"/>
              <a:t>Working</a:t>
            </a:r>
            <a:r>
              <a:rPr lang="sl-SI" dirty="0"/>
              <a:t> at Kompas </a:t>
            </a:r>
            <a:r>
              <a:rPr lang="sl-SI" dirty="0" err="1"/>
              <a:t>Xnet</a:t>
            </a:r>
            <a:endParaRPr lang="sl-SI" dirty="0"/>
          </a:p>
          <a:p>
            <a:r>
              <a:rPr lang="sl-SI" dirty="0" err="1"/>
              <a:t>Started</a:t>
            </a:r>
            <a:r>
              <a:rPr lang="sl-SI" dirty="0"/>
              <a:t> as MS Office </a:t>
            </a:r>
            <a:r>
              <a:rPr lang="sl-SI" dirty="0" err="1"/>
              <a:t>instructor</a:t>
            </a:r>
            <a:endParaRPr lang="sl-SI" dirty="0"/>
          </a:p>
          <a:p>
            <a:r>
              <a:rPr lang="sl-SI" dirty="0" err="1"/>
              <a:t>System</a:t>
            </a:r>
            <a:r>
              <a:rPr lang="sl-SI" dirty="0"/>
              <a:t> </a:t>
            </a:r>
            <a:r>
              <a:rPr lang="sl-SI" dirty="0" err="1"/>
              <a:t>admin</a:t>
            </a:r>
            <a:endParaRPr lang="sl-SI" dirty="0"/>
          </a:p>
          <a:p>
            <a:r>
              <a:rPr lang="sl-SI" dirty="0"/>
              <a:t>MCT </a:t>
            </a:r>
            <a:r>
              <a:rPr lang="sl-SI" dirty="0" err="1"/>
              <a:t>for</a:t>
            </a:r>
            <a:r>
              <a:rPr lang="sl-SI" dirty="0"/>
              <a:t> 10 </a:t>
            </a:r>
            <a:r>
              <a:rPr lang="sl-SI" dirty="0" err="1"/>
              <a:t>years</a:t>
            </a:r>
            <a:endParaRPr lang="sl-SI" dirty="0"/>
          </a:p>
          <a:p>
            <a:r>
              <a:rPr lang="sl-SI" dirty="0" err="1"/>
              <a:t>Worked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European</a:t>
            </a:r>
            <a:r>
              <a:rPr lang="sl-SI" dirty="0"/>
              <a:t> </a:t>
            </a:r>
            <a:r>
              <a:rPr lang="sl-SI" dirty="0" err="1"/>
              <a:t>games</a:t>
            </a:r>
            <a:r>
              <a:rPr lang="sl-SI" dirty="0"/>
              <a:t> in Baku, </a:t>
            </a:r>
            <a:r>
              <a:rPr lang="sl-SI" dirty="0" err="1"/>
              <a:t>Azerbaijan</a:t>
            </a:r>
            <a:endParaRPr lang="sl-SI" dirty="0"/>
          </a:p>
          <a:p>
            <a:r>
              <a:rPr lang="sl-SI" dirty="0" err="1"/>
              <a:t>Worked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Asian</a:t>
            </a:r>
            <a:r>
              <a:rPr lang="sl-SI" dirty="0"/>
              <a:t> </a:t>
            </a:r>
            <a:r>
              <a:rPr lang="sl-SI" dirty="0" err="1"/>
              <a:t>games</a:t>
            </a:r>
            <a:r>
              <a:rPr lang="sl-SI" dirty="0"/>
              <a:t> in </a:t>
            </a:r>
            <a:r>
              <a:rPr lang="sl-SI" dirty="0" err="1"/>
              <a:t>Ashgabat</a:t>
            </a:r>
            <a:r>
              <a:rPr lang="sl-SI" dirty="0"/>
              <a:t>, Turkmenistan</a:t>
            </a:r>
          </a:p>
          <a:p>
            <a:endParaRPr lang="sl-SI" dirty="0"/>
          </a:p>
          <a:p>
            <a:r>
              <a:rPr lang="sl-SI" dirty="0"/>
              <a:t>SharePoint MVP </a:t>
            </a:r>
            <a:r>
              <a:rPr lang="sl-SI" dirty="0" err="1"/>
              <a:t>from</a:t>
            </a:r>
            <a:r>
              <a:rPr lang="sl-SI"/>
              <a:t> 2013</a:t>
            </a:r>
            <a:endParaRPr lang="sl-SI" dirty="0"/>
          </a:p>
          <a:p>
            <a:r>
              <a:rPr lang="sl-SI" dirty="0" err="1"/>
              <a:t>Diving</a:t>
            </a:r>
            <a:r>
              <a:rPr lang="sl-SI" dirty="0"/>
              <a:t>, </a:t>
            </a:r>
            <a:r>
              <a:rPr lang="sl-SI" dirty="0" err="1"/>
              <a:t>pool</a:t>
            </a:r>
            <a:r>
              <a:rPr lang="sl-SI" dirty="0"/>
              <a:t> </a:t>
            </a:r>
            <a:r>
              <a:rPr lang="sl-SI" dirty="0" err="1"/>
              <a:t>player</a:t>
            </a:r>
            <a:r>
              <a:rPr lang="sl-SI" dirty="0"/>
              <a:t>, </a:t>
            </a:r>
            <a:r>
              <a:rPr lang="sl-SI" dirty="0" err="1"/>
              <a:t>snooker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99529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07514-51D8-4241-8EF6-4E4A9F00C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Agenda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D7A6B0-4F49-485A-A436-608124BD5F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121924"/>
          </a:xfrm>
        </p:spPr>
        <p:txBody>
          <a:bodyPr>
            <a:normAutofit lnSpcReduction="10000"/>
          </a:bodyPr>
          <a:lstStyle/>
          <a:p>
            <a:r>
              <a:rPr lang="sl-SI" dirty="0" err="1"/>
              <a:t>Intro</a:t>
            </a:r>
            <a:endParaRPr lang="sl-SI" dirty="0"/>
          </a:p>
          <a:p>
            <a:r>
              <a:rPr lang="sl-SI" dirty="0"/>
              <a:t>SharePoint </a:t>
            </a:r>
            <a:r>
              <a:rPr lang="sl-SI" dirty="0" err="1"/>
              <a:t>Online</a:t>
            </a:r>
            <a:endParaRPr lang="sl-SI" dirty="0"/>
          </a:p>
          <a:p>
            <a:r>
              <a:rPr lang="sl-SI" dirty="0" err="1"/>
              <a:t>PowerApps</a:t>
            </a:r>
            <a:endParaRPr lang="sl-SI" dirty="0"/>
          </a:p>
          <a:p>
            <a:pPr lvl="1"/>
            <a:r>
              <a:rPr lang="sl-SI" dirty="0" err="1"/>
              <a:t>Pricing</a:t>
            </a:r>
            <a:endParaRPr lang="sl-SI" dirty="0"/>
          </a:p>
          <a:p>
            <a:pPr lvl="1"/>
            <a:r>
              <a:rPr lang="sl-SI" dirty="0"/>
              <a:t>SharePoint (</a:t>
            </a:r>
            <a:r>
              <a:rPr lang="sl-SI" dirty="0" err="1"/>
              <a:t>Screens</a:t>
            </a:r>
            <a:r>
              <a:rPr lang="sl-SI" dirty="0"/>
              <a:t>, </a:t>
            </a:r>
            <a:r>
              <a:rPr lang="sl-SI" dirty="0" err="1"/>
              <a:t>cascading</a:t>
            </a:r>
            <a:r>
              <a:rPr lang="sl-SI" dirty="0"/>
              <a:t> </a:t>
            </a:r>
            <a:r>
              <a:rPr lang="sl-SI" dirty="0" err="1"/>
              <a:t>dropdowns</a:t>
            </a:r>
            <a:r>
              <a:rPr lang="sl-SI" dirty="0"/>
              <a:t>,</a:t>
            </a:r>
          </a:p>
          <a:p>
            <a:pPr lvl="1"/>
            <a:r>
              <a:rPr lang="sl-SI" dirty="0" err="1"/>
              <a:t>Mobile</a:t>
            </a:r>
            <a:endParaRPr lang="sl-SI" dirty="0"/>
          </a:p>
          <a:p>
            <a:r>
              <a:rPr lang="sl-SI" dirty="0" err="1"/>
              <a:t>Flow</a:t>
            </a:r>
            <a:endParaRPr lang="sl-SI" dirty="0"/>
          </a:p>
          <a:p>
            <a:pPr lvl="1"/>
            <a:r>
              <a:rPr lang="sl-SI" dirty="0" err="1"/>
              <a:t>Pricing</a:t>
            </a:r>
            <a:endParaRPr lang="sl-SI" dirty="0"/>
          </a:p>
          <a:p>
            <a:pPr lvl="1"/>
            <a:r>
              <a:rPr lang="sl-SI" dirty="0"/>
              <a:t>SharePoint (</a:t>
            </a:r>
            <a:r>
              <a:rPr lang="sl-SI" dirty="0" err="1"/>
              <a:t>Approval</a:t>
            </a:r>
            <a:r>
              <a:rPr lang="sl-SI" dirty="0"/>
              <a:t> </a:t>
            </a:r>
            <a:r>
              <a:rPr lang="sl-SI" dirty="0" err="1"/>
              <a:t>flow</a:t>
            </a:r>
            <a:r>
              <a:rPr lang="sl-SI" dirty="0"/>
              <a:t>,…)</a:t>
            </a:r>
          </a:p>
          <a:p>
            <a:pPr lvl="1"/>
            <a:r>
              <a:rPr lang="sl-SI" dirty="0" err="1"/>
              <a:t>Mobile</a:t>
            </a:r>
            <a:endParaRPr lang="sl-SI" dirty="0"/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754251084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9F1BB-EC9F-4447-9DEA-431F969D4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Intro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79169-A406-4234-98F6-99DC22F40E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6"/>
            <a:ext cx="11018520" cy="5466112"/>
          </a:xfrm>
        </p:spPr>
        <p:txBody>
          <a:bodyPr/>
          <a:lstStyle/>
          <a:p>
            <a:r>
              <a:rPr lang="sl-SI" dirty="0" err="1"/>
              <a:t>What</a:t>
            </a:r>
            <a:r>
              <a:rPr lang="sl-SI" dirty="0"/>
              <a:t> are </a:t>
            </a:r>
            <a:r>
              <a:rPr lang="sl-SI" dirty="0" err="1"/>
              <a:t>PowerApps</a:t>
            </a:r>
            <a:endParaRPr lang="sl-SI" dirty="0"/>
          </a:p>
          <a:p>
            <a:pPr lvl="1"/>
            <a:r>
              <a:rPr lang="sl-SI" dirty="0" err="1"/>
              <a:t>Working</a:t>
            </a:r>
            <a:r>
              <a:rPr lang="sl-SI" dirty="0"/>
              <a:t> </a:t>
            </a:r>
            <a:r>
              <a:rPr lang="sl-SI" dirty="0" err="1"/>
              <a:t>towards</a:t>
            </a:r>
            <a:r>
              <a:rPr lang="sl-SI" dirty="0"/>
              <a:t> InfoPath </a:t>
            </a:r>
            <a:r>
              <a:rPr lang="sl-SI" dirty="0" err="1"/>
              <a:t>replacement</a:t>
            </a:r>
            <a:endParaRPr lang="sl-SI" dirty="0"/>
          </a:p>
          <a:p>
            <a:pPr lvl="1"/>
            <a:r>
              <a:rPr lang="sl-SI" dirty="0" err="1"/>
              <a:t>Standalone</a:t>
            </a:r>
            <a:r>
              <a:rPr lang="sl-SI" dirty="0"/>
              <a:t> </a:t>
            </a:r>
            <a:r>
              <a:rPr lang="sl-SI" dirty="0" err="1"/>
              <a:t>apps</a:t>
            </a:r>
            <a:endParaRPr lang="sl-SI" dirty="0"/>
          </a:p>
          <a:p>
            <a:pPr lvl="1"/>
            <a:r>
              <a:rPr lang="sl-SI" dirty="0"/>
              <a:t>Not </a:t>
            </a:r>
            <a:r>
              <a:rPr lang="sl-SI" dirty="0" err="1"/>
              <a:t>made</a:t>
            </a:r>
            <a:r>
              <a:rPr lang="sl-SI" dirty="0"/>
              <a:t> </a:t>
            </a:r>
            <a:r>
              <a:rPr lang="sl-SI" dirty="0" err="1"/>
              <a:t>exclusively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SharePoint</a:t>
            </a:r>
          </a:p>
          <a:p>
            <a:endParaRPr lang="sl-SI" dirty="0"/>
          </a:p>
          <a:p>
            <a:r>
              <a:rPr lang="sl-SI" dirty="0" err="1"/>
              <a:t>What</a:t>
            </a:r>
            <a:r>
              <a:rPr lang="sl-SI" dirty="0"/>
              <a:t> is MS </a:t>
            </a:r>
            <a:r>
              <a:rPr lang="sl-SI" dirty="0" err="1"/>
              <a:t>Flow</a:t>
            </a:r>
            <a:endParaRPr lang="sl-SI" dirty="0"/>
          </a:p>
          <a:p>
            <a:pPr lvl="1"/>
            <a:r>
              <a:rPr lang="sl-SI" dirty="0" err="1"/>
              <a:t>Automate</a:t>
            </a:r>
            <a:r>
              <a:rPr lang="sl-SI" dirty="0"/>
              <a:t> business </a:t>
            </a:r>
            <a:r>
              <a:rPr lang="sl-SI" dirty="0" err="1"/>
              <a:t>processes</a:t>
            </a:r>
            <a:endParaRPr lang="sl-SI" dirty="0"/>
          </a:p>
          <a:p>
            <a:pPr lvl="1"/>
            <a:r>
              <a:rPr lang="sl-SI" dirty="0" err="1"/>
              <a:t>Integrates</a:t>
            </a:r>
            <a:r>
              <a:rPr lang="sl-SI" dirty="0"/>
              <a:t> in O365</a:t>
            </a:r>
          </a:p>
          <a:p>
            <a:pPr marL="428625" lvl="2" indent="0">
              <a:buNone/>
            </a:pPr>
            <a:r>
              <a:rPr lang="sl-SI" b="1" i="1" dirty="0"/>
              <a:t>„</a:t>
            </a:r>
            <a:r>
              <a:rPr lang="en-US" b="1" i="1" dirty="0"/>
              <a:t>Create automated workflows between your favorite apps and services to get notifications, synchronize files, collect data, and more</a:t>
            </a:r>
            <a:r>
              <a:rPr lang="sl-SI" b="1" i="1" dirty="0"/>
              <a:t>“</a:t>
            </a:r>
          </a:p>
          <a:p>
            <a:pPr marL="228600" lvl="1" indent="0">
              <a:buNone/>
            </a:pPr>
            <a:r>
              <a:rPr lang="sl-SI" dirty="0"/>
              <a:t>	</a:t>
            </a:r>
            <a:r>
              <a:rPr lang="sl-SI" dirty="0" err="1"/>
              <a:t>Automate</a:t>
            </a:r>
            <a:r>
              <a:rPr lang="sl-SI" dirty="0"/>
              <a:t> </a:t>
            </a:r>
            <a:r>
              <a:rPr lang="sl-SI" dirty="0" err="1"/>
              <a:t>processes</a:t>
            </a:r>
            <a:r>
              <a:rPr lang="sl-SI" dirty="0"/>
              <a:t> + </a:t>
            </a:r>
            <a:r>
              <a:rPr lang="sl-SI" dirty="0" err="1"/>
              <a:t>tasks</a:t>
            </a:r>
            <a:r>
              <a:rPr lang="sl-SI" dirty="0"/>
              <a:t> | Microsoft </a:t>
            </a:r>
            <a:r>
              <a:rPr lang="sl-SI" dirty="0" err="1"/>
              <a:t>Flow</a:t>
            </a:r>
            <a:endParaRPr lang="sl-SI" dirty="0"/>
          </a:p>
          <a:p>
            <a:pPr marL="228600" lvl="1" indent="0">
              <a:buNone/>
            </a:pPr>
            <a:r>
              <a:rPr lang="sl-SI"/>
              <a:t>	https</a:t>
            </a:r>
            <a:r>
              <a:rPr lang="sl-SI" dirty="0"/>
              <a:t>://flow.microsoft.com/en-us/</a:t>
            </a:r>
          </a:p>
          <a:p>
            <a:pPr lvl="1"/>
            <a:endParaRPr lang="sl-SI" dirty="0"/>
          </a:p>
          <a:p>
            <a:pPr lvl="1"/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819886679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0631-BFDB-4B09-86AD-2C0FABB49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PowerApps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95423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B287B-2284-4535-AB99-2A6EE51A1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Intro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EDCC0-0F1B-4206-8F71-62A31EEF39D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sl-SI" dirty="0" err="1"/>
              <a:t>Tools</a:t>
            </a:r>
            <a:endParaRPr lang="sl-SI" dirty="0"/>
          </a:p>
          <a:p>
            <a:pPr lvl="1"/>
            <a:r>
              <a:rPr lang="sl-SI" dirty="0" err="1"/>
              <a:t>PowerApps</a:t>
            </a:r>
            <a:r>
              <a:rPr lang="sl-SI" dirty="0"/>
              <a:t> Portal</a:t>
            </a:r>
          </a:p>
          <a:p>
            <a:pPr marL="457200" lvl="1" indent="0">
              <a:buNone/>
            </a:pPr>
            <a:r>
              <a:rPr lang="sl-SI" dirty="0">
                <a:hlinkClick r:id="rId2"/>
              </a:rPr>
              <a:t>https://web.powerapps.com/home</a:t>
            </a:r>
            <a:r>
              <a:rPr lang="sl-SI" dirty="0"/>
              <a:t> </a:t>
            </a:r>
          </a:p>
          <a:p>
            <a:pPr lvl="1"/>
            <a:r>
              <a:rPr lang="sl-SI" dirty="0" err="1"/>
              <a:t>PowerApps</a:t>
            </a:r>
            <a:r>
              <a:rPr lang="sl-SI" dirty="0"/>
              <a:t> Studio</a:t>
            </a:r>
          </a:p>
          <a:p>
            <a:pPr marL="457200" lvl="1" indent="0">
              <a:buNone/>
            </a:pPr>
            <a:r>
              <a:rPr lang="en-US" dirty="0">
                <a:hlinkClick r:id="rId3"/>
              </a:rPr>
              <a:t>https://powerapps.microsoft.com/en-us/downloads/</a:t>
            </a:r>
            <a:endParaRPr lang="sl-SI" dirty="0"/>
          </a:p>
          <a:p>
            <a:pPr lvl="1"/>
            <a:r>
              <a:rPr lang="sl-SI" dirty="0"/>
              <a:t>On premise </a:t>
            </a:r>
            <a:r>
              <a:rPr lang="sl-SI" dirty="0" err="1"/>
              <a:t>gateway</a:t>
            </a:r>
            <a:r>
              <a:rPr lang="sl-SI" dirty="0"/>
              <a:t> to </a:t>
            </a:r>
            <a:r>
              <a:rPr lang="sl-SI" dirty="0" err="1"/>
              <a:t>connect</a:t>
            </a:r>
            <a:r>
              <a:rPr lang="sl-SI" dirty="0"/>
              <a:t> to SQL data</a:t>
            </a:r>
          </a:p>
          <a:p>
            <a:r>
              <a:rPr lang="sl-SI" dirty="0" err="1"/>
              <a:t>Connections</a:t>
            </a:r>
            <a:endParaRPr lang="sl-SI" dirty="0"/>
          </a:p>
          <a:p>
            <a:pPr lvl="1"/>
            <a:endParaRPr lang="en-SI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8DF1A45-5CE1-405B-A932-F7202C19B21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SI"/>
          </a:p>
        </p:txBody>
      </p:sp>
      <p:pic>
        <p:nvPicPr>
          <p:cNvPr id="8" name="Picture 4" descr="image001">
            <a:extLst>
              <a:ext uri="{FF2B5EF4-FFF2-40B4-BE49-F238E27FC236}">
                <a16:creationId xmlns:a16="http://schemas.microsoft.com/office/drawing/2014/main" id="{BF1444E3-FF5D-4498-BA60-D4CD7C4D9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81"/>
          <a:stretch/>
        </p:blipFill>
        <p:spPr bwMode="auto">
          <a:xfrm>
            <a:off x="6096020" y="0"/>
            <a:ext cx="60959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083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99283-AEB7-4FCD-86EE-FE4C429D1DFF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 w="19050"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US" sz="2800"/>
              <a:t>Pricing - PowerApps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E17B0-A4D1-457E-A92A-495DE3532C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8272" y="4971275"/>
            <a:ext cx="8876831" cy="5202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https://powerapps.microsoft.com/en-us/pricing/</a:t>
            </a:r>
            <a:endParaRPr lang="en-SI" sz="20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659C95-F15B-4BA9-924E-3A5EC04FD8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SI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5A922C1-FE30-4086-A5F3-2B71287AD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2138" y="1692037"/>
            <a:ext cx="6250769" cy="240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35519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BABCC-785B-465D-8853-16F8527D0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SharePoint integration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230A36-221F-4261-BE3F-DB01E1027A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7480"/>
            <a:ext cx="5212080" cy="3035666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r>
              <a:rPr lang="en-US" sz="3200" dirty="0"/>
              <a:t>Modern list experience</a:t>
            </a:r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Create new form from list</a:t>
            </a:r>
          </a:p>
          <a:p>
            <a:endParaRPr lang="en-US" sz="3200" dirty="0"/>
          </a:p>
          <a:p>
            <a:endParaRPr lang="en-US" sz="32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EBDC402-DA7A-48DF-B757-FF0530D0061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SI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635F6D0-9416-4591-8879-A3D8D4FF740E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6577013" y="1852613"/>
            <a:ext cx="5614987" cy="228758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84119295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Formulas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6269361" cy="3660286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Perform calculations (like Excel)</a:t>
            </a:r>
          </a:p>
          <a:p>
            <a:r>
              <a:rPr lang="en-US" dirty="0"/>
              <a:t>Change appearance – Yep. Conditional formatting</a:t>
            </a:r>
          </a:p>
          <a:p>
            <a:r>
              <a:rPr lang="en-US" dirty="0"/>
              <a:t>Navigation</a:t>
            </a:r>
          </a:p>
          <a:p>
            <a:r>
              <a:rPr lang="en-US" dirty="0"/>
              <a:t>Validation</a:t>
            </a:r>
          </a:p>
          <a:p>
            <a:r>
              <a:rPr lang="en-US" dirty="0"/>
              <a:t>Saving and updating data</a:t>
            </a:r>
          </a:p>
          <a:p>
            <a:r>
              <a:rPr lang="en-US" dirty="0"/>
              <a:t>Note: Can do more than one action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br>
              <a:rPr lang="en-US" sz="2000" dirty="0">
                <a:hlinkClick r:id="rId3"/>
              </a:rPr>
            </a:br>
            <a:endParaRPr lang="en-US" sz="2000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D72E2CB-EA24-4FF1-B1D4-C1C81B15F6E0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4"/>
          <a:stretch>
            <a:fillRect/>
          </a:stretch>
        </p:blipFill>
        <p:spPr>
          <a:xfrm>
            <a:off x="6027270" y="1556951"/>
            <a:ext cx="6164730" cy="168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69290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Controls</a:t>
            </a:r>
            <a:r>
              <a:rPr lang="en-US" dirty="0"/>
              <a:t> </a:t>
            </a:r>
            <a:r>
              <a:rPr lang="en-US"/>
              <a:t>and Properties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Very InfoPath-like feel when dragging and dropping controls on a screen </a:t>
            </a:r>
          </a:p>
          <a:p>
            <a:r>
              <a:rPr lang="en-US" dirty="0"/>
              <a:t>Advanced view: More Dev-like view of properties</a:t>
            </a:r>
          </a:p>
          <a:p>
            <a:r>
              <a:rPr lang="en-US" dirty="0"/>
              <a:t>Will the formulas hold up to the business rules like they did in InfoPath?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6030BF-6D5E-4119-B0FE-D59521473F2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SI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DE73DA-9051-4B07-BB54-A81D5823A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4375" y="3254375"/>
            <a:ext cx="3257550" cy="30575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73C506-DFD8-48D4-A285-D029E083FC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1625" y="968375"/>
            <a:ext cx="24003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3463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D9D8F-9926-4694-B683-B8EFB04ED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Sharing</a:t>
            </a:r>
            <a:r>
              <a:rPr lang="sl-SI" dirty="0"/>
              <a:t> </a:t>
            </a:r>
            <a:r>
              <a:rPr lang="sl-SI" dirty="0" err="1"/>
              <a:t>apps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4E188-25C1-4B86-9135-FA3B49E63A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Publishing</a:t>
            </a:r>
            <a:r>
              <a:rPr lang="sl-SI" dirty="0"/>
              <a:t> </a:t>
            </a:r>
            <a:r>
              <a:rPr lang="sl-SI" dirty="0" err="1"/>
              <a:t>an</a:t>
            </a:r>
            <a:r>
              <a:rPr lang="sl-SI" dirty="0"/>
              <a:t> </a:t>
            </a:r>
            <a:r>
              <a:rPr lang="sl-SI" dirty="0" err="1"/>
              <a:t>app</a:t>
            </a:r>
            <a:r>
              <a:rPr lang="sl-SI" dirty="0"/>
              <a:t> </a:t>
            </a:r>
            <a:r>
              <a:rPr lang="sl-SI" dirty="0" err="1"/>
              <a:t>will</a:t>
            </a:r>
            <a:r>
              <a:rPr lang="sl-SI" dirty="0"/>
              <a:t> make it </a:t>
            </a:r>
            <a:r>
              <a:rPr lang="sl-SI" dirty="0" err="1"/>
              <a:t>available</a:t>
            </a:r>
            <a:r>
              <a:rPr lang="sl-SI" dirty="0"/>
              <a:t> in </a:t>
            </a:r>
            <a:r>
              <a:rPr lang="sl-SI" dirty="0">
                <a:hlinkClick r:id="rId2"/>
              </a:rPr>
              <a:t>home.dynamics.com</a:t>
            </a:r>
            <a:endParaRPr lang="sl-SI" dirty="0"/>
          </a:p>
          <a:p>
            <a:pPr lvl="1"/>
            <a:r>
              <a:rPr lang="sl-SI" dirty="0" err="1"/>
              <a:t>Users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Read</a:t>
            </a:r>
            <a:r>
              <a:rPr lang="sl-SI" dirty="0"/>
              <a:t> </a:t>
            </a:r>
            <a:r>
              <a:rPr lang="sl-SI" dirty="0" err="1"/>
              <a:t>access</a:t>
            </a:r>
            <a:endParaRPr lang="sl-SI" dirty="0"/>
          </a:p>
          <a:p>
            <a:r>
              <a:rPr lang="sl-SI" dirty="0" err="1"/>
              <a:t>Users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contribute</a:t>
            </a:r>
            <a:r>
              <a:rPr lang="sl-SI" dirty="0"/>
              <a:t> </a:t>
            </a:r>
            <a:r>
              <a:rPr lang="sl-SI" dirty="0" err="1"/>
              <a:t>access</a:t>
            </a:r>
            <a:r>
              <a:rPr lang="sl-SI" dirty="0"/>
              <a:t> </a:t>
            </a:r>
            <a:r>
              <a:rPr lang="sl-SI" dirty="0" err="1"/>
              <a:t>will</a:t>
            </a:r>
            <a:r>
              <a:rPr lang="sl-SI" dirty="0"/>
              <a:t> </a:t>
            </a:r>
            <a:r>
              <a:rPr lang="sl-SI" dirty="0" err="1"/>
              <a:t>see</a:t>
            </a:r>
            <a:r>
              <a:rPr lang="sl-SI" dirty="0"/>
              <a:t> it in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PowerApps</a:t>
            </a:r>
            <a:r>
              <a:rPr lang="sl-SI" dirty="0"/>
              <a:t> </a:t>
            </a:r>
            <a:r>
              <a:rPr lang="sl-SI" dirty="0" err="1"/>
              <a:t>apps</a:t>
            </a:r>
            <a:r>
              <a:rPr lang="sl-SI" dirty="0"/>
              <a:t> list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207575324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C5DFB-F5E3-4449-A10B-1E28EB4A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Mobile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456A6-C382-4214-A927-84E0BED966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3641811" cy="1255728"/>
          </a:xfrm>
        </p:spPr>
        <p:txBody>
          <a:bodyPr/>
          <a:lstStyle/>
          <a:p>
            <a:r>
              <a:rPr lang="sl-SI" sz="2400" dirty="0" err="1"/>
              <a:t>Mobile</a:t>
            </a:r>
            <a:r>
              <a:rPr lang="sl-SI" sz="2400" dirty="0"/>
              <a:t> </a:t>
            </a:r>
            <a:r>
              <a:rPr lang="sl-SI" sz="2400" dirty="0" err="1"/>
              <a:t>app</a:t>
            </a:r>
            <a:endParaRPr lang="sl-SI" sz="2400" dirty="0"/>
          </a:p>
          <a:p>
            <a:endParaRPr lang="sl-SI" sz="2400" dirty="0"/>
          </a:p>
          <a:p>
            <a:r>
              <a:rPr lang="sl-SI" sz="2400" dirty="0" err="1"/>
              <a:t>Tenant</a:t>
            </a:r>
            <a:r>
              <a:rPr lang="sl-SI" sz="2400" dirty="0"/>
              <a:t> </a:t>
            </a:r>
            <a:r>
              <a:rPr lang="sl-SI" sz="2400" dirty="0" err="1"/>
              <a:t>wide</a:t>
            </a:r>
            <a:r>
              <a:rPr lang="sl-SI" sz="2400" dirty="0"/>
              <a:t> </a:t>
            </a:r>
            <a:r>
              <a:rPr lang="sl-SI" sz="2400" dirty="0" err="1"/>
              <a:t>app</a:t>
            </a:r>
            <a:r>
              <a:rPr lang="sl-SI" sz="2400" dirty="0"/>
              <a:t> </a:t>
            </a:r>
            <a:r>
              <a:rPr lang="sl-SI" sz="2400" dirty="0" err="1"/>
              <a:t>catalog</a:t>
            </a:r>
            <a:endParaRPr lang="en-SI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209A43-C1A1-4E19-B082-99593EC9F3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2508" y="1336453"/>
            <a:ext cx="7879492" cy="40860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670A4E0-2D8C-4EE6-8181-3A9EDD45071F}"/>
              </a:ext>
            </a:extLst>
          </p:cNvPr>
          <p:cNvSpPr/>
          <p:nvPr/>
        </p:nvSpPr>
        <p:spPr>
          <a:xfrm>
            <a:off x="4312508" y="5765241"/>
            <a:ext cx="6096000" cy="63555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SI" dirty="0"/>
              <a:t>Downloads | Microsoft PowerApps</a:t>
            </a:r>
          </a:p>
          <a:p>
            <a:r>
              <a:rPr lang="en-SI" dirty="0"/>
              <a:t>https://powerapps.microsoft.com/en-us/downloads/</a:t>
            </a:r>
          </a:p>
        </p:txBody>
      </p:sp>
    </p:spTree>
    <p:extLst>
      <p:ext uri="{BB962C8B-B14F-4D97-AF65-F5344CB8AC3E}">
        <p14:creationId xmlns:p14="http://schemas.microsoft.com/office/powerpoint/2010/main" val="2410829059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F1932-8781-4673-98A4-F2B859FCE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PowerApps</a:t>
            </a:r>
            <a:r>
              <a:rPr lang="sl-SI" dirty="0"/>
              <a:t> DEMO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2AF6C2-07C6-4E21-865C-16219B02847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2154436"/>
          </a:xfrm>
        </p:spPr>
        <p:txBody>
          <a:bodyPr/>
          <a:lstStyle/>
          <a:p>
            <a:r>
              <a:rPr lang="sl-SI" dirty="0" err="1"/>
              <a:t>Controls</a:t>
            </a:r>
            <a:endParaRPr lang="sl-SI" dirty="0"/>
          </a:p>
          <a:p>
            <a:r>
              <a:rPr lang="sl-SI" dirty="0" err="1"/>
              <a:t>Formulas</a:t>
            </a:r>
            <a:endParaRPr lang="sl-SI" dirty="0"/>
          </a:p>
          <a:p>
            <a:r>
              <a:rPr lang="sl-SI" dirty="0" err="1"/>
              <a:t>Conditions</a:t>
            </a:r>
            <a:endParaRPr lang="sl-SI" dirty="0"/>
          </a:p>
          <a:p>
            <a:r>
              <a:rPr lang="sl-SI" dirty="0" err="1"/>
              <a:t>Cascading</a:t>
            </a:r>
            <a:r>
              <a:rPr lang="sl-SI" dirty="0"/>
              <a:t> </a:t>
            </a:r>
            <a:r>
              <a:rPr lang="sl-SI" dirty="0" err="1"/>
              <a:t>dropdowns</a:t>
            </a:r>
            <a:endParaRPr lang="sl-SI" dirty="0"/>
          </a:p>
          <a:p>
            <a:r>
              <a:rPr lang="sl-SI" dirty="0" err="1"/>
              <a:t>Collections</a:t>
            </a:r>
            <a:endParaRPr lang="sl-SI" dirty="0"/>
          </a:p>
          <a:p>
            <a:r>
              <a:rPr lang="sl-SI" dirty="0" err="1"/>
              <a:t>Related</a:t>
            </a:r>
            <a:r>
              <a:rPr lang="sl-SI" dirty="0"/>
              <a:t> </a:t>
            </a:r>
            <a:r>
              <a:rPr lang="sl-SI" dirty="0" err="1"/>
              <a:t>lists</a:t>
            </a:r>
            <a:endParaRPr lang="sl-SI" dirty="0"/>
          </a:p>
          <a:p>
            <a:r>
              <a:rPr lang="sl-SI" dirty="0" err="1"/>
              <a:t>Patching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81406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61001-F16B-4088-9A6C-74DCD1134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Flow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8764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7EAEB3-CC83-4DA5-82F5-AA6938C5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Intro</a:t>
            </a:r>
            <a:endParaRPr lang="en-S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5065FC9-C470-4F51-876F-931147B591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Workflow</a:t>
            </a:r>
            <a:r>
              <a:rPr lang="sl-SI" dirty="0"/>
              <a:t> </a:t>
            </a:r>
            <a:r>
              <a:rPr lang="sl-SI" dirty="0" err="1"/>
              <a:t>tool</a:t>
            </a:r>
            <a:endParaRPr lang="sl-SI" dirty="0"/>
          </a:p>
          <a:p>
            <a:pPr lvl="1"/>
            <a:r>
              <a:rPr lang="sl-SI" dirty="0" err="1"/>
              <a:t>Think</a:t>
            </a:r>
            <a:r>
              <a:rPr lang="sl-SI" dirty="0"/>
              <a:t> SharePoint </a:t>
            </a:r>
            <a:r>
              <a:rPr lang="sl-SI" dirty="0" err="1"/>
              <a:t>designer</a:t>
            </a:r>
            <a:r>
              <a:rPr lang="sl-SI" dirty="0"/>
              <a:t> </a:t>
            </a:r>
            <a:r>
              <a:rPr lang="sl-SI" dirty="0" err="1"/>
              <a:t>but</a:t>
            </a:r>
            <a:r>
              <a:rPr lang="sl-SI" dirty="0"/>
              <a:t> </a:t>
            </a:r>
            <a:r>
              <a:rPr lang="sl-SI" dirty="0" err="1"/>
              <a:t>next</a:t>
            </a:r>
            <a:r>
              <a:rPr lang="sl-SI" dirty="0"/>
              <a:t> </a:t>
            </a:r>
            <a:r>
              <a:rPr lang="sl-SI" dirty="0" err="1"/>
              <a:t>generation</a:t>
            </a:r>
            <a:endParaRPr lang="sl-SI" dirty="0"/>
          </a:p>
          <a:p>
            <a:pPr lvl="1"/>
            <a:endParaRPr lang="sl-SI" dirty="0"/>
          </a:p>
          <a:p>
            <a:r>
              <a:rPr lang="sl-SI" dirty="0" err="1"/>
              <a:t>Connectors</a:t>
            </a:r>
            <a:endParaRPr lang="sl-SI" dirty="0"/>
          </a:p>
          <a:p>
            <a:pPr lvl="1"/>
            <a:r>
              <a:rPr lang="sl-SI" dirty="0" err="1"/>
              <a:t>Many</a:t>
            </a:r>
            <a:r>
              <a:rPr lang="sl-SI" dirty="0"/>
              <a:t> </a:t>
            </a:r>
            <a:r>
              <a:rPr lang="sl-SI" dirty="0" err="1"/>
              <a:t>connectors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counting</a:t>
            </a:r>
            <a:endParaRPr lang="sl-SI" dirty="0"/>
          </a:p>
          <a:p>
            <a:endParaRPr lang="sl-SI" dirty="0"/>
          </a:p>
          <a:p>
            <a:r>
              <a:rPr lang="sl-SI" dirty="0" err="1"/>
              <a:t>Templates</a:t>
            </a:r>
            <a:endParaRPr lang="sl-SI" dirty="0"/>
          </a:p>
          <a:p>
            <a:pPr lvl="1"/>
            <a:r>
              <a:rPr lang="sl-SI" dirty="0"/>
              <a:t>Start </a:t>
            </a:r>
            <a:r>
              <a:rPr lang="sl-SI" dirty="0" err="1"/>
              <a:t>from</a:t>
            </a:r>
            <a:r>
              <a:rPr lang="sl-SI" dirty="0"/>
              <a:t> </a:t>
            </a:r>
            <a:r>
              <a:rPr lang="sl-SI" dirty="0" err="1"/>
              <a:t>template</a:t>
            </a:r>
            <a:r>
              <a:rPr lang="sl-SI" dirty="0"/>
              <a:t> </a:t>
            </a:r>
            <a:r>
              <a:rPr lang="sl-SI" dirty="0" err="1"/>
              <a:t>or</a:t>
            </a:r>
            <a:r>
              <a:rPr lang="sl-SI" dirty="0"/>
              <a:t> </a:t>
            </a:r>
            <a:r>
              <a:rPr lang="sl-SI" dirty="0" err="1"/>
              <a:t>from</a:t>
            </a:r>
            <a:r>
              <a:rPr lang="sl-SI" dirty="0"/>
              <a:t> </a:t>
            </a:r>
            <a:r>
              <a:rPr lang="sl-SI" dirty="0" err="1"/>
              <a:t>scratch</a:t>
            </a:r>
            <a:endParaRPr lang="sl-SI" dirty="0"/>
          </a:p>
          <a:p>
            <a:pPr lvl="1"/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806227967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934E62-F8C6-4D6E-8B9E-6E3627153F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7763" y="1887449"/>
            <a:ext cx="6250769" cy="292223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249E0ED8-5A3C-4789-896A-1F6BC7AE4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 err="1">
                <a:solidFill>
                  <a:schemeClr val="tx1"/>
                </a:solidFill>
              </a:rPr>
              <a:t>Pricing</a:t>
            </a:r>
            <a:endParaRPr lang="en-SI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4B8EA7-2C64-45B6-9E18-741CDE836E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Plans | Microsoft Flow</a:t>
            </a:r>
          </a:p>
          <a:p>
            <a:pPr marL="0" indent="0">
              <a:buNone/>
            </a:pPr>
            <a:r>
              <a:rPr lang="en-US" sz="2000" dirty="0"/>
              <a:t>https://flow.microsoft.com/en-us/pricing/</a:t>
            </a:r>
            <a:endParaRPr lang="en-SI" sz="2000" dirty="0"/>
          </a:p>
        </p:txBody>
      </p:sp>
    </p:spTree>
    <p:extLst>
      <p:ext uri="{BB962C8B-B14F-4D97-AF65-F5344CB8AC3E}">
        <p14:creationId xmlns:p14="http://schemas.microsoft.com/office/powerpoint/2010/main" val="2441515012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CBE3B72-8868-4960-8CB1-D1B661DBE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900" y="1619152"/>
            <a:ext cx="5753100" cy="50006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6322E18-A053-465A-9606-5BAB7412B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SharePoint </a:t>
            </a:r>
            <a:r>
              <a:rPr lang="sl-SI" dirty="0" err="1"/>
              <a:t>integration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50F8C-CF6C-4A03-AE95-38978D7C54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Triggers</a:t>
            </a:r>
            <a:endParaRPr lang="sl-SI" dirty="0"/>
          </a:p>
          <a:p>
            <a:endParaRPr lang="sl-SI" dirty="0"/>
          </a:p>
          <a:p>
            <a:r>
              <a:rPr lang="sl-SI" dirty="0" err="1"/>
              <a:t>Conditions</a:t>
            </a:r>
            <a:endParaRPr lang="sl-SI" dirty="0"/>
          </a:p>
          <a:p>
            <a:endParaRPr lang="sl-SI" dirty="0"/>
          </a:p>
          <a:p>
            <a:r>
              <a:rPr lang="sl-SI" dirty="0" err="1"/>
              <a:t>Actions</a:t>
            </a:r>
            <a:endParaRPr lang="sl-SI" dirty="0"/>
          </a:p>
          <a:p>
            <a:endParaRPr lang="sl-SI" dirty="0"/>
          </a:p>
          <a:p>
            <a:r>
              <a:rPr lang="sl-SI" dirty="0" err="1"/>
              <a:t>Scheduling</a:t>
            </a:r>
            <a:endParaRPr lang="en-SI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444B7E5-56A4-411A-A47B-654FAF14F5D7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7010400" y="1690688"/>
            <a:ext cx="5181600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7718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EA7BD-4FB6-432E-A682-1B6AB56E2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Approvals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D09C1E-7A11-493F-A63F-A1910E2AF16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773216"/>
          </a:xfrm>
        </p:spPr>
        <p:txBody>
          <a:bodyPr/>
          <a:lstStyle/>
          <a:p>
            <a:r>
              <a:rPr lang="en-US" dirty="0"/>
              <a:t>Work with approvals - Microsoft Flow | Microsoft Docs</a:t>
            </a:r>
          </a:p>
          <a:p>
            <a:r>
              <a:rPr lang="en-US" dirty="0"/>
              <a:t>https://docs.microsoft.com/en-us/flow/guided-learning/work-with-approvals?tutorial-step=1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537031908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9E85B-9BEF-4BA4-B857-7926DD8AF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Mobile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F77BF-FBA8-4B99-B2C8-D04B1CDBA9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Mobile</a:t>
            </a:r>
            <a:r>
              <a:rPr lang="sl-SI" dirty="0"/>
              <a:t> </a:t>
            </a:r>
            <a:r>
              <a:rPr lang="sl-SI" dirty="0" err="1"/>
              <a:t>app</a:t>
            </a:r>
            <a:endParaRPr lang="sl-SI" dirty="0"/>
          </a:p>
          <a:p>
            <a:endParaRPr lang="sl-SI" dirty="0"/>
          </a:p>
          <a:p>
            <a:r>
              <a:rPr lang="sl-SI" dirty="0" err="1"/>
              <a:t>Push</a:t>
            </a:r>
            <a:r>
              <a:rPr lang="sl-SI" dirty="0"/>
              <a:t> </a:t>
            </a:r>
            <a:r>
              <a:rPr lang="sl-SI" dirty="0" err="1"/>
              <a:t>notifications</a:t>
            </a:r>
            <a:endParaRPr lang="en-SI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4A45A2-1AFC-42A8-94ED-E88D4AAA9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7338" y="1435497"/>
            <a:ext cx="7954662" cy="258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591388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43DEB-C354-4999-878C-C8470C5A9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Flow</a:t>
            </a:r>
            <a:r>
              <a:rPr lang="sl-SI" dirty="0"/>
              <a:t> DEMO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5E5EB5-6103-4D1B-A0EC-6BA8F735BBE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1538883"/>
          </a:xfrm>
        </p:spPr>
        <p:txBody>
          <a:bodyPr/>
          <a:lstStyle/>
          <a:p>
            <a:r>
              <a:rPr lang="sl-SI" dirty="0" err="1"/>
              <a:t>Creating</a:t>
            </a:r>
            <a:r>
              <a:rPr lang="sl-SI" dirty="0"/>
              <a:t> </a:t>
            </a:r>
            <a:r>
              <a:rPr lang="sl-SI" dirty="0" err="1"/>
              <a:t>workflow</a:t>
            </a:r>
            <a:endParaRPr lang="sl-SI" dirty="0"/>
          </a:p>
          <a:p>
            <a:r>
              <a:rPr lang="sl-SI" dirty="0" err="1"/>
              <a:t>Getting</a:t>
            </a:r>
            <a:r>
              <a:rPr lang="sl-SI" dirty="0"/>
              <a:t> </a:t>
            </a:r>
            <a:r>
              <a:rPr lang="sl-SI" dirty="0" err="1"/>
              <a:t>items</a:t>
            </a:r>
            <a:endParaRPr lang="sl-SI" dirty="0"/>
          </a:p>
          <a:p>
            <a:r>
              <a:rPr lang="sl-SI" dirty="0" err="1"/>
              <a:t>Create</a:t>
            </a:r>
            <a:r>
              <a:rPr lang="sl-SI" dirty="0"/>
              <a:t> HTML table</a:t>
            </a:r>
          </a:p>
          <a:p>
            <a:r>
              <a:rPr lang="sl-SI" dirty="0" err="1"/>
              <a:t>Send</a:t>
            </a:r>
            <a:r>
              <a:rPr lang="sl-SI" dirty="0"/>
              <a:t> </a:t>
            </a:r>
            <a:r>
              <a:rPr lang="sl-SI" dirty="0" err="1"/>
              <a:t>email</a:t>
            </a:r>
            <a:endParaRPr lang="sl-SI" dirty="0"/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421254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23A5F13-40FD-4574-AE1C-96E0A0EB54C0}"/>
              </a:ext>
            </a:extLst>
          </p:cNvPr>
          <p:cNvSpPr txBox="1"/>
          <p:nvPr/>
        </p:nvSpPr>
        <p:spPr>
          <a:xfrm>
            <a:off x="3086470" y="2505671"/>
            <a:ext cx="6019061" cy="1846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sl-SI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Questions</a:t>
            </a:r>
            <a:r>
              <a:rPr lang="sl-SI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?</a:t>
            </a:r>
          </a:p>
          <a:p>
            <a:pPr algn="ctr"/>
            <a:endParaRPr lang="sl-SI" sz="20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  <a:p>
            <a:pPr algn="ctr"/>
            <a:endParaRPr lang="sl-SI" sz="20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  <a:p>
            <a:pPr algn="ctr"/>
            <a:endParaRPr lang="sl-SI" sz="20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  <a:p>
            <a:pPr algn="ctr"/>
            <a:endParaRPr lang="sl-SI" sz="20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  <a:p>
            <a:pPr algn="ctr"/>
            <a:r>
              <a:rPr lang="sl-SI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Thank</a:t>
            </a:r>
            <a:r>
              <a:rPr lang="sl-SI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sl-SI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you</a:t>
            </a:r>
            <a:endParaRPr lang="en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732007032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NTK18_SpeakersPresentation</Template>
  <TotalTime>2033</TotalTime>
  <Words>493</Words>
  <Application>Microsoft Office PowerPoint</Application>
  <PresentationFormat>Widescreen</PresentationFormat>
  <Paragraphs>130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Calibri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PowerApps in MS Flow</vt:lpstr>
      <vt:lpstr>About…</vt:lpstr>
      <vt:lpstr>Agenda</vt:lpstr>
      <vt:lpstr>Intro</vt:lpstr>
      <vt:lpstr>PowerApps</vt:lpstr>
      <vt:lpstr>Intro</vt:lpstr>
      <vt:lpstr>Pricing - PowerApps</vt:lpstr>
      <vt:lpstr>SharePoint integration</vt:lpstr>
      <vt:lpstr>Formulas</vt:lpstr>
      <vt:lpstr>Controls and Properties</vt:lpstr>
      <vt:lpstr>Sharing apps</vt:lpstr>
      <vt:lpstr>Mobile</vt:lpstr>
      <vt:lpstr>PowerApps DEMO</vt:lpstr>
      <vt:lpstr>Flow</vt:lpstr>
      <vt:lpstr>Intro</vt:lpstr>
      <vt:lpstr>Pricing</vt:lpstr>
      <vt:lpstr>SharePoint integration</vt:lpstr>
      <vt:lpstr>Approvals</vt:lpstr>
      <vt:lpstr>Mobile</vt:lpstr>
      <vt:lpstr>Flow DEMO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PowerApps in MS Flow</dc:title>
  <dc:creator>Robi Vončina</dc:creator>
  <cp:lastModifiedBy>Robi Vončina</cp:lastModifiedBy>
  <cp:revision>8</cp:revision>
  <dcterms:created xsi:type="dcterms:W3CDTF">2018-04-14T10:32:47Z</dcterms:created>
  <dcterms:modified xsi:type="dcterms:W3CDTF">2018-05-24T06:32:28Z</dcterms:modified>
</cp:coreProperties>
</file>