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Lst>
  <p:notesMasterIdLst>
    <p:notesMasterId r:id="rId20"/>
  </p:notesMasterIdLst>
  <p:handoutMasterIdLst>
    <p:handoutMasterId r:id="rId21"/>
  </p:handoutMasterIdLst>
  <p:sldIdLst>
    <p:sldId id="1661" r:id="rId5"/>
    <p:sldId id="1852" r:id="rId6"/>
    <p:sldId id="4533" r:id="rId7"/>
    <p:sldId id="4539" r:id="rId8"/>
    <p:sldId id="4550" r:id="rId9"/>
    <p:sldId id="4504" r:id="rId10"/>
    <p:sldId id="4482" r:id="rId11"/>
    <p:sldId id="874" r:id="rId12"/>
    <p:sldId id="385" r:id="rId13"/>
    <p:sldId id="4505" r:id="rId14"/>
    <p:sldId id="4543" r:id="rId15"/>
    <p:sldId id="4508" r:id="rId16"/>
    <p:sldId id="4255" r:id="rId17"/>
    <p:sldId id="1851" r:id="rId18"/>
    <p:sldId id="1848" r:id="rId19"/>
  </p:sldIdLst>
  <p:sldSz cx="12192000" cy="6858000"/>
  <p:notesSz cx="6858000" cy="9144000"/>
  <p:defaultTex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8" clrIdx="3">
    <p:extLst>
      <p:ext uri="{19B8F6BF-5375-455C-9EA6-DF929625EA0E}">
        <p15:presenceInfo xmlns:p15="http://schemas.microsoft.com/office/powerpoint/2012/main" userId="S-1-5-21-2127521184-1604012920-1887927527-650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2FA0"/>
    <a:srgbClr val="832B8F"/>
    <a:srgbClr val="5E5E60"/>
    <a:srgbClr val="B02E7F"/>
    <a:srgbClr val="F26224"/>
    <a:srgbClr val="FFFFFF"/>
    <a:srgbClr val="1A1A1A"/>
    <a:srgbClr val="0078D4"/>
    <a:srgbClr val="107C10"/>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41A075-CBFB-4B1A-9313-0376D1273E74}" v="10" dt="2023-09-26T17:49:18.18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03" autoAdjust="0"/>
    <p:restoredTop sz="92109" autoAdjust="0"/>
  </p:normalViewPr>
  <p:slideViewPr>
    <p:cSldViewPr snapToGrid="0">
      <p:cViewPr varScale="1">
        <p:scale>
          <a:sx n="99" d="100"/>
          <a:sy n="99" d="100"/>
        </p:scale>
        <p:origin x="88" y="112"/>
      </p:cViewPr>
      <p:guideLst/>
    </p:cSldViewPr>
  </p:slideViewPr>
  <p:outlineViewPr>
    <p:cViewPr>
      <p:scale>
        <a:sx n="33" d="100"/>
        <a:sy n="33" d="100"/>
      </p:scale>
      <p:origin x="0" y="-6516"/>
    </p:cViewPr>
  </p:outlineViewPr>
  <p:notesTextViewPr>
    <p:cViewPr>
      <p:scale>
        <a:sx n="3" d="2"/>
        <a:sy n="3" d="2"/>
      </p:scale>
      <p:origin x="0" y="0"/>
    </p:cViewPr>
  </p:notesTextViewPr>
  <p:sorterViewPr>
    <p:cViewPr varScale="1">
      <p:scale>
        <a:sx n="100" d="100"/>
        <a:sy n="100" d="100"/>
      </p:scale>
      <p:origin x="0" y="0"/>
    </p:cViewPr>
  </p:sorterViewPr>
  <p:notesViewPr>
    <p:cSldViewPr snapToGrid="0" showGuides="1">
      <p:cViewPr varScale="1">
        <p:scale>
          <a:sx n="75" d="100"/>
          <a:sy n="75" d="100"/>
        </p:scale>
        <p:origin x="2766" y="3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commentAuthors" Target="commentAuthor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rnej Pangersic" userId="3523bc32-ef73-438b-b503-f4ae2b4c7e36" providerId="ADAL" clId="{7941A075-CBFB-4B1A-9313-0376D1273E74}"/>
    <pc:docChg chg="addSld delSld modSld">
      <pc:chgData name="Jernej Pangersic" userId="3523bc32-ef73-438b-b503-f4ae2b4c7e36" providerId="ADAL" clId="{7941A075-CBFB-4B1A-9313-0376D1273E74}" dt="2023-09-27T08:45:02.925" v="187" actId="20577"/>
      <pc:docMkLst>
        <pc:docMk/>
      </pc:docMkLst>
      <pc:sldChg chg="add">
        <pc:chgData name="Jernej Pangersic" userId="3523bc32-ef73-438b-b503-f4ae2b4c7e36" providerId="ADAL" clId="{7941A075-CBFB-4B1A-9313-0376D1273E74}" dt="2023-09-26T17:46:26.478" v="170"/>
        <pc:sldMkLst>
          <pc:docMk/>
          <pc:sldMk cId="3693330037" sldId="385"/>
        </pc:sldMkLst>
      </pc:sldChg>
      <pc:sldChg chg="add modNotesTx">
        <pc:chgData name="Jernej Pangersic" userId="3523bc32-ef73-438b-b503-f4ae2b4c7e36" providerId="ADAL" clId="{7941A075-CBFB-4B1A-9313-0376D1273E74}" dt="2023-09-27T08:44:47.425" v="183" actId="20577"/>
        <pc:sldMkLst>
          <pc:docMk/>
          <pc:sldMk cId="36015125" sldId="874"/>
        </pc:sldMkLst>
      </pc:sldChg>
      <pc:sldChg chg="del">
        <pc:chgData name="Jernej Pangersic" userId="3523bc32-ef73-438b-b503-f4ae2b4c7e36" providerId="ADAL" clId="{7941A075-CBFB-4B1A-9313-0376D1273E74}" dt="2023-09-26T17:43:30.592" v="154" actId="47"/>
        <pc:sldMkLst>
          <pc:docMk/>
          <pc:sldMk cId="203203085" sldId="1527"/>
        </pc:sldMkLst>
      </pc:sldChg>
      <pc:sldChg chg="del">
        <pc:chgData name="Jernej Pangersic" userId="3523bc32-ef73-438b-b503-f4ae2b4c7e36" providerId="ADAL" clId="{7941A075-CBFB-4B1A-9313-0376D1273E74}" dt="2023-09-26T17:43:29.554" v="151" actId="47"/>
        <pc:sldMkLst>
          <pc:docMk/>
          <pc:sldMk cId="1437568374" sldId="1580"/>
        </pc:sldMkLst>
      </pc:sldChg>
      <pc:sldChg chg="del">
        <pc:chgData name="Jernej Pangersic" userId="3523bc32-ef73-438b-b503-f4ae2b4c7e36" providerId="ADAL" clId="{7941A075-CBFB-4B1A-9313-0376D1273E74}" dt="2023-09-26T17:43:29.703" v="152" actId="47"/>
        <pc:sldMkLst>
          <pc:docMk/>
          <pc:sldMk cId="1726605425" sldId="1581"/>
        </pc:sldMkLst>
      </pc:sldChg>
      <pc:sldChg chg="del">
        <pc:chgData name="Jernej Pangersic" userId="3523bc32-ef73-438b-b503-f4ae2b4c7e36" providerId="ADAL" clId="{7941A075-CBFB-4B1A-9313-0376D1273E74}" dt="2023-09-26T17:43:29.885" v="153" actId="47"/>
        <pc:sldMkLst>
          <pc:docMk/>
          <pc:sldMk cId="1132156054" sldId="1582"/>
        </pc:sldMkLst>
      </pc:sldChg>
      <pc:sldChg chg="del">
        <pc:chgData name="Jernej Pangersic" userId="3523bc32-ef73-438b-b503-f4ae2b4c7e36" providerId="ADAL" clId="{7941A075-CBFB-4B1A-9313-0376D1273E74}" dt="2023-09-26T17:43:28.107" v="146" actId="47"/>
        <pc:sldMkLst>
          <pc:docMk/>
          <pc:sldMk cId="3957722359" sldId="1660"/>
        </pc:sldMkLst>
      </pc:sldChg>
      <pc:sldChg chg="modSp mod">
        <pc:chgData name="Jernej Pangersic" userId="3523bc32-ef73-438b-b503-f4ae2b4c7e36" providerId="ADAL" clId="{7941A075-CBFB-4B1A-9313-0376D1273E74}" dt="2023-09-26T17:43:23.762" v="144" actId="20577"/>
        <pc:sldMkLst>
          <pc:docMk/>
          <pc:sldMk cId="1795078537" sldId="1661"/>
        </pc:sldMkLst>
        <pc:spChg chg="mod">
          <ac:chgData name="Jernej Pangersic" userId="3523bc32-ef73-438b-b503-f4ae2b4c7e36" providerId="ADAL" clId="{7941A075-CBFB-4B1A-9313-0376D1273E74}" dt="2023-09-26T17:43:05.368" v="52" actId="20577"/>
          <ac:spMkLst>
            <pc:docMk/>
            <pc:sldMk cId="1795078537" sldId="1661"/>
            <ac:spMk id="3" creationId="{504AD249-6AA7-EA85-CF4B-DF9536C1E352}"/>
          </ac:spMkLst>
        </pc:spChg>
        <pc:spChg chg="mod">
          <ac:chgData name="Jernej Pangersic" userId="3523bc32-ef73-438b-b503-f4ae2b4c7e36" providerId="ADAL" clId="{7941A075-CBFB-4B1A-9313-0376D1273E74}" dt="2023-09-26T17:43:23.762" v="144" actId="20577"/>
          <ac:spMkLst>
            <pc:docMk/>
            <pc:sldMk cId="1795078537" sldId="1661"/>
            <ac:spMk id="7" creationId="{EDFBDDBD-5C64-9EAE-90C8-6F39B22C3273}"/>
          </ac:spMkLst>
        </pc:spChg>
      </pc:sldChg>
      <pc:sldChg chg="del">
        <pc:chgData name="Jernej Pangersic" userId="3523bc32-ef73-438b-b503-f4ae2b4c7e36" providerId="ADAL" clId="{7941A075-CBFB-4B1A-9313-0376D1273E74}" dt="2023-09-26T17:43:28.468" v="147" actId="47"/>
        <pc:sldMkLst>
          <pc:docMk/>
          <pc:sldMk cId="1793706927" sldId="1670"/>
        </pc:sldMkLst>
      </pc:sldChg>
      <pc:sldChg chg="del">
        <pc:chgData name="Jernej Pangersic" userId="3523bc32-ef73-438b-b503-f4ae2b4c7e36" providerId="ADAL" clId="{7941A075-CBFB-4B1A-9313-0376D1273E74}" dt="2023-09-26T17:43:28.657" v="148" actId="47"/>
        <pc:sldMkLst>
          <pc:docMk/>
          <pc:sldMk cId="1490695021" sldId="1716"/>
        </pc:sldMkLst>
      </pc:sldChg>
      <pc:sldChg chg="del">
        <pc:chgData name="Jernej Pangersic" userId="3523bc32-ef73-438b-b503-f4ae2b4c7e36" providerId="ADAL" clId="{7941A075-CBFB-4B1A-9313-0376D1273E74}" dt="2023-09-27T05:48:32.846" v="173" actId="47"/>
        <pc:sldMkLst>
          <pc:docMk/>
          <pc:sldMk cId="836624634" sldId="1841"/>
        </pc:sldMkLst>
      </pc:sldChg>
      <pc:sldChg chg="del">
        <pc:chgData name="Jernej Pangersic" userId="3523bc32-ef73-438b-b503-f4ae2b4c7e36" providerId="ADAL" clId="{7941A075-CBFB-4B1A-9313-0376D1273E74}" dt="2023-09-26T17:43:27.596" v="145" actId="47"/>
        <pc:sldMkLst>
          <pc:docMk/>
          <pc:sldMk cId="886646989" sldId="1844"/>
        </pc:sldMkLst>
      </pc:sldChg>
      <pc:sldChg chg="del">
        <pc:chgData name="Jernej Pangersic" userId="3523bc32-ef73-438b-b503-f4ae2b4c7e36" providerId="ADAL" clId="{7941A075-CBFB-4B1A-9313-0376D1273E74}" dt="2023-09-26T17:43:28.814" v="149" actId="47"/>
        <pc:sldMkLst>
          <pc:docMk/>
          <pc:sldMk cId="674557883" sldId="1845"/>
        </pc:sldMkLst>
      </pc:sldChg>
      <pc:sldChg chg="del">
        <pc:chgData name="Jernej Pangersic" userId="3523bc32-ef73-438b-b503-f4ae2b4c7e36" providerId="ADAL" clId="{7941A075-CBFB-4B1A-9313-0376D1273E74}" dt="2023-09-26T17:43:28.999" v="150" actId="47"/>
        <pc:sldMkLst>
          <pc:docMk/>
          <pc:sldMk cId="3297877624" sldId="1847"/>
        </pc:sldMkLst>
      </pc:sldChg>
      <pc:sldChg chg="del">
        <pc:chgData name="Jernej Pangersic" userId="3523bc32-ef73-438b-b503-f4ae2b4c7e36" providerId="ADAL" clId="{7941A075-CBFB-4B1A-9313-0376D1273E74}" dt="2023-09-26T17:43:30.916" v="155" actId="47"/>
        <pc:sldMkLst>
          <pc:docMk/>
          <pc:sldMk cId="679135778" sldId="1849"/>
        </pc:sldMkLst>
      </pc:sldChg>
      <pc:sldChg chg="del">
        <pc:chgData name="Jernej Pangersic" userId="3523bc32-ef73-438b-b503-f4ae2b4c7e36" providerId="ADAL" clId="{7941A075-CBFB-4B1A-9313-0376D1273E74}" dt="2023-09-26T17:43:32.071" v="156" actId="47"/>
        <pc:sldMkLst>
          <pc:docMk/>
          <pc:sldMk cId="474089227" sldId="1850"/>
        </pc:sldMkLst>
      </pc:sldChg>
      <pc:sldChg chg="del">
        <pc:chgData name="Jernej Pangersic" userId="3523bc32-ef73-438b-b503-f4ae2b4c7e36" providerId="ADAL" clId="{7941A075-CBFB-4B1A-9313-0376D1273E74}" dt="2023-09-26T17:43:32.717" v="157" actId="47"/>
        <pc:sldMkLst>
          <pc:docMk/>
          <pc:sldMk cId="1048129043" sldId="1852"/>
        </pc:sldMkLst>
      </pc:sldChg>
      <pc:sldChg chg="addSp modSp new mod modAnim">
        <pc:chgData name="Jernej Pangersic" userId="3523bc32-ef73-438b-b503-f4ae2b4c7e36" providerId="ADAL" clId="{7941A075-CBFB-4B1A-9313-0376D1273E74}" dt="2023-09-26T17:44:21.229" v="161"/>
        <pc:sldMkLst>
          <pc:docMk/>
          <pc:sldMk cId="2943355653" sldId="1852"/>
        </pc:sldMkLst>
        <pc:spChg chg="mod">
          <ac:chgData name="Jernej Pangersic" userId="3523bc32-ef73-438b-b503-f4ae2b4c7e36" providerId="ADAL" clId="{7941A075-CBFB-4B1A-9313-0376D1273E74}" dt="2023-09-26T17:44:04.889" v="160" actId="404"/>
          <ac:spMkLst>
            <pc:docMk/>
            <pc:sldMk cId="2943355653" sldId="1852"/>
            <ac:spMk id="2" creationId="{5AF7C434-A6FF-ACA9-5E7E-D9405CC3DAD3}"/>
          </ac:spMkLst>
        </pc:spChg>
        <pc:spChg chg="mod">
          <ac:chgData name="Jernej Pangersic" userId="3523bc32-ef73-438b-b503-f4ae2b4c7e36" providerId="ADAL" clId="{7941A075-CBFB-4B1A-9313-0376D1273E74}" dt="2023-09-26T17:44:21.229" v="161"/>
          <ac:spMkLst>
            <pc:docMk/>
            <pc:sldMk cId="2943355653" sldId="1852"/>
            <ac:spMk id="5" creationId="{4495E159-02C4-7D6B-70A4-973E911EBEF9}"/>
          </ac:spMkLst>
        </pc:spChg>
        <pc:spChg chg="mod">
          <ac:chgData name="Jernej Pangersic" userId="3523bc32-ef73-438b-b503-f4ae2b4c7e36" providerId="ADAL" clId="{7941A075-CBFB-4B1A-9313-0376D1273E74}" dt="2023-09-26T17:44:21.229" v="161"/>
          <ac:spMkLst>
            <pc:docMk/>
            <pc:sldMk cId="2943355653" sldId="1852"/>
            <ac:spMk id="7" creationId="{DCEA2504-C516-E672-545F-9351753B48B8}"/>
          </ac:spMkLst>
        </pc:spChg>
        <pc:spChg chg="mod">
          <ac:chgData name="Jernej Pangersic" userId="3523bc32-ef73-438b-b503-f4ae2b4c7e36" providerId="ADAL" clId="{7941A075-CBFB-4B1A-9313-0376D1273E74}" dt="2023-09-26T17:44:21.229" v="161"/>
          <ac:spMkLst>
            <pc:docMk/>
            <pc:sldMk cId="2943355653" sldId="1852"/>
            <ac:spMk id="9" creationId="{AA7B08EC-CAE9-6275-7586-BBA19D579C59}"/>
          </ac:spMkLst>
        </pc:spChg>
        <pc:spChg chg="mod">
          <ac:chgData name="Jernej Pangersic" userId="3523bc32-ef73-438b-b503-f4ae2b4c7e36" providerId="ADAL" clId="{7941A075-CBFB-4B1A-9313-0376D1273E74}" dt="2023-09-26T17:44:21.229" v="161"/>
          <ac:spMkLst>
            <pc:docMk/>
            <pc:sldMk cId="2943355653" sldId="1852"/>
            <ac:spMk id="11" creationId="{40E28C7F-326C-D868-ACA8-13DB3C02EBC2}"/>
          </ac:spMkLst>
        </pc:spChg>
        <pc:spChg chg="mod">
          <ac:chgData name="Jernej Pangersic" userId="3523bc32-ef73-438b-b503-f4ae2b4c7e36" providerId="ADAL" clId="{7941A075-CBFB-4B1A-9313-0376D1273E74}" dt="2023-09-26T17:44:21.229" v="161"/>
          <ac:spMkLst>
            <pc:docMk/>
            <pc:sldMk cId="2943355653" sldId="1852"/>
            <ac:spMk id="13" creationId="{DDDB6F6A-361E-C111-B102-5771F2FAAD8A}"/>
          </ac:spMkLst>
        </pc:spChg>
        <pc:spChg chg="mod">
          <ac:chgData name="Jernej Pangersic" userId="3523bc32-ef73-438b-b503-f4ae2b4c7e36" providerId="ADAL" clId="{7941A075-CBFB-4B1A-9313-0376D1273E74}" dt="2023-09-26T17:44:21.229" v="161"/>
          <ac:spMkLst>
            <pc:docMk/>
            <pc:sldMk cId="2943355653" sldId="1852"/>
            <ac:spMk id="15" creationId="{9C999C8C-A63C-5C36-B0AD-1783154D35C6}"/>
          </ac:spMkLst>
        </pc:spChg>
        <pc:spChg chg="mod">
          <ac:chgData name="Jernej Pangersic" userId="3523bc32-ef73-438b-b503-f4ae2b4c7e36" providerId="ADAL" clId="{7941A075-CBFB-4B1A-9313-0376D1273E74}" dt="2023-09-26T17:44:21.229" v="161"/>
          <ac:spMkLst>
            <pc:docMk/>
            <pc:sldMk cId="2943355653" sldId="1852"/>
            <ac:spMk id="17" creationId="{F19BABF7-36BA-0E39-9336-5FFAE2C399DF}"/>
          </ac:spMkLst>
        </pc:spChg>
        <pc:spChg chg="mod">
          <ac:chgData name="Jernej Pangersic" userId="3523bc32-ef73-438b-b503-f4ae2b4c7e36" providerId="ADAL" clId="{7941A075-CBFB-4B1A-9313-0376D1273E74}" dt="2023-09-26T17:44:21.229" v="161"/>
          <ac:spMkLst>
            <pc:docMk/>
            <pc:sldMk cId="2943355653" sldId="1852"/>
            <ac:spMk id="19" creationId="{130EA675-868E-96EF-65F0-54E00B11ED53}"/>
          </ac:spMkLst>
        </pc:spChg>
        <pc:spChg chg="mod">
          <ac:chgData name="Jernej Pangersic" userId="3523bc32-ef73-438b-b503-f4ae2b4c7e36" providerId="ADAL" clId="{7941A075-CBFB-4B1A-9313-0376D1273E74}" dt="2023-09-26T17:44:21.229" v="161"/>
          <ac:spMkLst>
            <pc:docMk/>
            <pc:sldMk cId="2943355653" sldId="1852"/>
            <ac:spMk id="21" creationId="{CEC1A982-B121-481A-61E9-0C8251754CF6}"/>
          </ac:spMkLst>
        </pc:spChg>
        <pc:spChg chg="mod">
          <ac:chgData name="Jernej Pangersic" userId="3523bc32-ef73-438b-b503-f4ae2b4c7e36" providerId="ADAL" clId="{7941A075-CBFB-4B1A-9313-0376D1273E74}" dt="2023-09-26T17:44:21.229" v="161"/>
          <ac:spMkLst>
            <pc:docMk/>
            <pc:sldMk cId="2943355653" sldId="1852"/>
            <ac:spMk id="23" creationId="{2E19D0FC-C7B5-55B6-5C02-76F3A2EE6C14}"/>
          </ac:spMkLst>
        </pc:spChg>
        <pc:spChg chg="mod">
          <ac:chgData name="Jernej Pangersic" userId="3523bc32-ef73-438b-b503-f4ae2b4c7e36" providerId="ADAL" clId="{7941A075-CBFB-4B1A-9313-0376D1273E74}" dt="2023-09-26T17:44:21.229" v="161"/>
          <ac:spMkLst>
            <pc:docMk/>
            <pc:sldMk cId="2943355653" sldId="1852"/>
            <ac:spMk id="25" creationId="{BB9E7A9D-8BB7-483D-FA43-8628A7E02EF9}"/>
          </ac:spMkLst>
        </pc:spChg>
        <pc:spChg chg="mod">
          <ac:chgData name="Jernej Pangersic" userId="3523bc32-ef73-438b-b503-f4ae2b4c7e36" providerId="ADAL" clId="{7941A075-CBFB-4B1A-9313-0376D1273E74}" dt="2023-09-26T17:44:21.229" v="161"/>
          <ac:spMkLst>
            <pc:docMk/>
            <pc:sldMk cId="2943355653" sldId="1852"/>
            <ac:spMk id="27" creationId="{B9CC3213-B8B2-3ACA-B94C-8E457EFE2C75}"/>
          </ac:spMkLst>
        </pc:spChg>
        <pc:spChg chg="mod">
          <ac:chgData name="Jernej Pangersic" userId="3523bc32-ef73-438b-b503-f4ae2b4c7e36" providerId="ADAL" clId="{7941A075-CBFB-4B1A-9313-0376D1273E74}" dt="2023-09-26T17:44:21.229" v="161"/>
          <ac:spMkLst>
            <pc:docMk/>
            <pc:sldMk cId="2943355653" sldId="1852"/>
            <ac:spMk id="29" creationId="{6A57A233-51C8-AB38-EF4A-7F409FDF4D17}"/>
          </ac:spMkLst>
        </pc:spChg>
        <pc:spChg chg="mod">
          <ac:chgData name="Jernej Pangersic" userId="3523bc32-ef73-438b-b503-f4ae2b4c7e36" providerId="ADAL" clId="{7941A075-CBFB-4B1A-9313-0376D1273E74}" dt="2023-09-26T17:44:21.229" v="161"/>
          <ac:spMkLst>
            <pc:docMk/>
            <pc:sldMk cId="2943355653" sldId="1852"/>
            <ac:spMk id="31" creationId="{03D1DB8A-45BE-DEE8-1816-3C55660897F5}"/>
          </ac:spMkLst>
        </pc:spChg>
        <pc:spChg chg="mod">
          <ac:chgData name="Jernej Pangersic" userId="3523bc32-ef73-438b-b503-f4ae2b4c7e36" providerId="ADAL" clId="{7941A075-CBFB-4B1A-9313-0376D1273E74}" dt="2023-09-26T17:44:21.229" v="161"/>
          <ac:spMkLst>
            <pc:docMk/>
            <pc:sldMk cId="2943355653" sldId="1852"/>
            <ac:spMk id="33" creationId="{C67C70EB-A318-6CEB-C2FC-5A5A84C69409}"/>
          </ac:spMkLst>
        </pc:spChg>
        <pc:spChg chg="add mod">
          <ac:chgData name="Jernej Pangersic" userId="3523bc32-ef73-438b-b503-f4ae2b4c7e36" providerId="ADAL" clId="{7941A075-CBFB-4B1A-9313-0376D1273E74}" dt="2023-09-26T17:44:21.229" v="161"/>
          <ac:spMkLst>
            <pc:docMk/>
            <pc:sldMk cId="2943355653" sldId="1852"/>
            <ac:spMk id="34" creationId="{7C2FD34A-8052-D008-762A-43B0BD79B11E}"/>
          </ac:spMkLst>
        </pc:spChg>
        <pc:spChg chg="add mod">
          <ac:chgData name="Jernej Pangersic" userId="3523bc32-ef73-438b-b503-f4ae2b4c7e36" providerId="ADAL" clId="{7941A075-CBFB-4B1A-9313-0376D1273E74}" dt="2023-09-26T17:44:21.229" v="161"/>
          <ac:spMkLst>
            <pc:docMk/>
            <pc:sldMk cId="2943355653" sldId="1852"/>
            <ac:spMk id="35" creationId="{65622732-D2A1-DB5B-E4B4-6ED83FB5CEE5}"/>
          </ac:spMkLst>
        </pc:spChg>
        <pc:spChg chg="add mod">
          <ac:chgData name="Jernej Pangersic" userId="3523bc32-ef73-438b-b503-f4ae2b4c7e36" providerId="ADAL" clId="{7941A075-CBFB-4B1A-9313-0376D1273E74}" dt="2023-09-26T17:44:21.229" v="161"/>
          <ac:spMkLst>
            <pc:docMk/>
            <pc:sldMk cId="2943355653" sldId="1852"/>
            <ac:spMk id="36" creationId="{E394770A-1A11-F8A9-1B8B-914A909978E9}"/>
          </ac:spMkLst>
        </pc:spChg>
        <pc:spChg chg="add mod">
          <ac:chgData name="Jernej Pangersic" userId="3523bc32-ef73-438b-b503-f4ae2b4c7e36" providerId="ADAL" clId="{7941A075-CBFB-4B1A-9313-0376D1273E74}" dt="2023-09-26T17:44:21.229" v="161"/>
          <ac:spMkLst>
            <pc:docMk/>
            <pc:sldMk cId="2943355653" sldId="1852"/>
            <ac:spMk id="37" creationId="{294D8874-8FC4-A7AA-2F48-F3BB6955B7E1}"/>
          </ac:spMkLst>
        </pc:spChg>
        <pc:spChg chg="add mod">
          <ac:chgData name="Jernej Pangersic" userId="3523bc32-ef73-438b-b503-f4ae2b4c7e36" providerId="ADAL" clId="{7941A075-CBFB-4B1A-9313-0376D1273E74}" dt="2023-09-26T17:44:21.229" v="161"/>
          <ac:spMkLst>
            <pc:docMk/>
            <pc:sldMk cId="2943355653" sldId="1852"/>
            <ac:spMk id="38" creationId="{A4E1792D-34BA-4C44-8971-8A282117D76F}"/>
          </ac:spMkLst>
        </pc:spChg>
        <pc:grpChg chg="add mod">
          <ac:chgData name="Jernej Pangersic" userId="3523bc32-ef73-438b-b503-f4ae2b4c7e36" providerId="ADAL" clId="{7941A075-CBFB-4B1A-9313-0376D1273E74}" dt="2023-09-26T17:44:21.229" v="161"/>
          <ac:grpSpMkLst>
            <pc:docMk/>
            <pc:sldMk cId="2943355653" sldId="1852"/>
            <ac:grpSpMk id="4" creationId="{7695B966-3FE2-5774-D9E9-5BC15ABAC690}"/>
          </ac:grpSpMkLst>
        </pc:grpChg>
        <pc:grpChg chg="mod">
          <ac:chgData name="Jernej Pangersic" userId="3523bc32-ef73-438b-b503-f4ae2b4c7e36" providerId="ADAL" clId="{7941A075-CBFB-4B1A-9313-0376D1273E74}" dt="2023-09-26T17:44:21.229" v="161"/>
          <ac:grpSpMkLst>
            <pc:docMk/>
            <pc:sldMk cId="2943355653" sldId="1852"/>
            <ac:grpSpMk id="6" creationId="{11BF4CB5-3665-CEA8-8276-2512E6BF1C8D}"/>
          </ac:grpSpMkLst>
        </pc:grpChg>
        <pc:grpChg chg="add mod">
          <ac:chgData name="Jernej Pangersic" userId="3523bc32-ef73-438b-b503-f4ae2b4c7e36" providerId="ADAL" clId="{7941A075-CBFB-4B1A-9313-0376D1273E74}" dt="2023-09-26T17:44:21.229" v="161"/>
          <ac:grpSpMkLst>
            <pc:docMk/>
            <pc:sldMk cId="2943355653" sldId="1852"/>
            <ac:grpSpMk id="10" creationId="{06F1BDC1-5531-99C0-2F78-61E911AFCD04}"/>
          </ac:grpSpMkLst>
        </pc:grpChg>
        <pc:grpChg chg="mod">
          <ac:chgData name="Jernej Pangersic" userId="3523bc32-ef73-438b-b503-f4ae2b4c7e36" providerId="ADAL" clId="{7941A075-CBFB-4B1A-9313-0376D1273E74}" dt="2023-09-26T17:44:21.229" v="161"/>
          <ac:grpSpMkLst>
            <pc:docMk/>
            <pc:sldMk cId="2943355653" sldId="1852"/>
            <ac:grpSpMk id="12" creationId="{9C676254-14B5-F0BE-C8B0-BE62266AED2C}"/>
          </ac:grpSpMkLst>
        </pc:grpChg>
        <pc:grpChg chg="add mod">
          <ac:chgData name="Jernej Pangersic" userId="3523bc32-ef73-438b-b503-f4ae2b4c7e36" providerId="ADAL" clId="{7941A075-CBFB-4B1A-9313-0376D1273E74}" dt="2023-09-26T17:44:21.229" v="161"/>
          <ac:grpSpMkLst>
            <pc:docMk/>
            <pc:sldMk cId="2943355653" sldId="1852"/>
            <ac:grpSpMk id="16" creationId="{E58F6742-AEB7-5519-3433-A6DBD33829BD}"/>
          </ac:grpSpMkLst>
        </pc:grpChg>
        <pc:grpChg chg="mod">
          <ac:chgData name="Jernej Pangersic" userId="3523bc32-ef73-438b-b503-f4ae2b4c7e36" providerId="ADAL" clId="{7941A075-CBFB-4B1A-9313-0376D1273E74}" dt="2023-09-26T17:44:21.229" v="161"/>
          <ac:grpSpMkLst>
            <pc:docMk/>
            <pc:sldMk cId="2943355653" sldId="1852"/>
            <ac:grpSpMk id="18" creationId="{B836C22C-F390-4FB0-E953-4EB288A9088E}"/>
          </ac:grpSpMkLst>
        </pc:grpChg>
        <pc:grpChg chg="add mod">
          <ac:chgData name="Jernej Pangersic" userId="3523bc32-ef73-438b-b503-f4ae2b4c7e36" providerId="ADAL" clId="{7941A075-CBFB-4B1A-9313-0376D1273E74}" dt="2023-09-26T17:44:21.229" v="161"/>
          <ac:grpSpMkLst>
            <pc:docMk/>
            <pc:sldMk cId="2943355653" sldId="1852"/>
            <ac:grpSpMk id="22" creationId="{B1F6949B-2B6F-1970-CAB0-69373A8C9294}"/>
          </ac:grpSpMkLst>
        </pc:grpChg>
        <pc:grpChg chg="mod">
          <ac:chgData name="Jernej Pangersic" userId="3523bc32-ef73-438b-b503-f4ae2b4c7e36" providerId="ADAL" clId="{7941A075-CBFB-4B1A-9313-0376D1273E74}" dt="2023-09-26T17:44:21.229" v="161"/>
          <ac:grpSpMkLst>
            <pc:docMk/>
            <pc:sldMk cId="2943355653" sldId="1852"/>
            <ac:grpSpMk id="24" creationId="{58E40D39-7310-4E09-9F97-DEF3D6EB1547}"/>
          </ac:grpSpMkLst>
        </pc:grpChg>
        <pc:grpChg chg="add mod">
          <ac:chgData name="Jernej Pangersic" userId="3523bc32-ef73-438b-b503-f4ae2b4c7e36" providerId="ADAL" clId="{7941A075-CBFB-4B1A-9313-0376D1273E74}" dt="2023-09-26T17:44:21.229" v="161"/>
          <ac:grpSpMkLst>
            <pc:docMk/>
            <pc:sldMk cId="2943355653" sldId="1852"/>
            <ac:grpSpMk id="28" creationId="{1D42D56F-C040-D8BB-54F0-A8040AEEFE9F}"/>
          </ac:grpSpMkLst>
        </pc:grpChg>
        <pc:grpChg chg="mod">
          <ac:chgData name="Jernej Pangersic" userId="3523bc32-ef73-438b-b503-f4ae2b4c7e36" providerId="ADAL" clId="{7941A075-CBFB-4B1A-9313-0376D1273E74}" dt="2023-09-26T17:44:21.229" v="161"/>
          <ac:grpSpMkLst>
            <pc:docMk/>
            <pc:sldMk cId="2943355653" sldId="1852"/>
            <ac:grpSpMk id="30" creationId="{5F629BB8-8F76-996D-9200-94D9A37400F2}"/>
          </ac:grpSpMkLst>
        </pc:grpChg>
        <pc:cxnChg chg="mod">
          <ac:chgData name="Jernej Pangersic" userId="3523bc32-ef73-438b-b503-f4ae2b4c7e36" providerId="ADAL" clId="{7941A075-CBFB-4B1A-9313-0376D1273E74}" dt="2023-09-26T17:44:21.229" v="161"/>
          <ac:cxnSpMkLst>
            <pc:docMk/>
            <pc:sldMk cId="2943355653" sldId="1852"/>
            <ac:cxnSpMk id="8" creationId="{400A65F0-9C3E-0357-6355-7B5565FAD8CF}"/>
          </ac:cxnSpMkLst>
        </pc:cxnChg>
        <pc:cxnChg chg="mod">
          <ac:chgData name="Jernej Pangersic" userId="3523bc32-ef73-438b-b503-f4ae2b4c7e36" providerId="ADAL" clId="{7941A075-CBFB-4B1A-9313-0376D1273E74}" dt="2023-09-26T17:44:21.229" v="161"/>
          <ac:cxnSpMkLst>
            <pc:docMk/>
            <pc:sldMk cId="2943355653" sldId="1852"/>
            <ac:cxnSpMk id="14" creationId="{A1AA965C-0022-E8CF-C265-5FCCC4BAD446}"/>
          </ac:cxnSpMkLst>
        </pc:cxnChg>
        <pc:cxnChg chg="mod">
          <ac:chgData name="Jernej Pangersic" userId="3523bc32-ef73-438b-b503-f4ae2b4c7e36" providerId="ADAL" clId="{7941A075-CBFB-4B1A-9313-0376D1273E74}" dt="2023-09-26T17:44:21.229" v="161"/>
          <ac:cxnSpMkLst>
            <pc:docMk/>
            <pc:sldMk cId="2943355653" sldId="1852"/>
            <ac:cxnSpMk id="20" creationId="{E42083D6-9FD2-F213-8911-D33282465EA6}"/>
          </ac:cxnSpMkLst>
        </pc:cxnChg>
        <pc:cxnChg chg="mod">
          <ac:chgData name="Jernej Pangersic" userId="3523bc32-ef73-438b-b503-f4ae2b4c7e36" providerId="ADAL" clId="{7941A075-CBFB-4B1A-9313-0376D1273E74}" dt="2023-09-26T17:44:21.229" v="161"/>
          <ac:cxnSpMkLst>
            <pc:docMk/>
            <pc:sldMk cId="2943355653" sldId="1852"/>
            <ac:cxnSpMk id="26" creationId="{CB2ED650-B7AD-BFEB-4A84-378F03EB0078}"/>
          </ac:cxnSpMkLst>
        </pc:cxnChg>
        <pc:cxnChg chg="mod">
          <ac:chgData name="Jernej Pangersic" userId="3523bc32-ef73-438b-b503-f4ae2b4c7e36" providerId="ADAL" clId="{7941A075-CBFB-4B1A-9313-0376D1273E74}" dt="2023-09-26T17:44:21.229" v="161"/>
          <ac:cxnSpMkLst>
            <pc:docMk/>
            <pc:sldMk cId="2943355653" sldId="1852"/>
            <ac:cxnSpMk id="32" creationId="{428FE6A5-8B58-F74A-E022-4C3E0A7DFFA7}"/>
          </ac:cxnSpMkLst>
        </pc:cxnChg>
      </pc:sldChg>
      <pc:sldChg chg="new del">
        <pc:chgData name="Jernej Pangersic" userId="3523bc32-ef73-438b-b503-f4ae2b4c7e36" providerId="ADAL" clId="{7941A075-CBFB-4B1A-9313-0376D1273E74}" dt="2023-09-26T17:45:36.001" v="165" actId="47"/>
        <pc:sldMkLst>
          <pc:docMk/>
          <pc:sldMk cId="1775164624" sldId="1853"/>
        </pc:sldMkLst>
      </pc:sldChg>
      <pc:sldChg chg="del">
        <pc:chgData name="Jernej Pangersic" userId="3523bc32-ef73-438b-b503-f4ae2b4c7e36" providerId="ADAL" clId="{7941A075-CBFB-4B1A-9313-0376D1273E74}" dt="2023-09-26T17:44:24.782" v="162" actId="47"/>
        <pc:sldMkLst>
          <pc:docMk/>
          <pc:sldMk cId="1356090227" sldId="4227"/>
        </pc:sldMkLst>
      </pc:sldChg>
      <pc:sldChg chg="add modNotesTx">
        <pc:chgData name="Jernej Pangersic" userId="3523bc32-ef73-438b-b503-f4ae2b4c7e36" providerId="ADAL" clId="{7941A075-CBFB-4B1A-9313-0376D1273E74}" dt="2023-09-27T08:45:02.925" v="187" actId="20577"/>
        <pc:sldMkLst>
          <pc:docMk/>
          <pc:sldMk cId="3557756754" sldId="4255"/>
        </pc:sldMkLst>
      </pc:sldChg>
      <pc:sldChg chg="modSp add mod modNotesTx">
        <pc:chgData name="Jernej Pangersic" userId="3523bc32-ef73-438b-b503-f4ae2b4c7e36" providerId="ADAL" clId="{7941A075-CBFB-4B1A-9313-0376D1273E74}" dt="2023-09-27T08:44:44.101" v="182" actId="20577"/>
        <pc:sldMkLst>
          <pc:docMk/>
          <pc:sldMk cId="1689421625" sldId="4482"/>
        </pc:sldMkLst>
        <pc:spChg chg="mod">
          <ac:chgData name="Jernej Pangersic" userId="3523bc32-ef73-438b-b503-f4ae2b4c7e36" providerId="ADAL" clId="{7941A075-CBFB-4B1A-9313-0376D1273E74}" dt="2023-09-27T05:49:30.242" v="177" actId="20577"/>
          <ac:spMkLst>
            <pc:docMk/>
            <pc:sldMk cId="1689421625" sldId="4482"/>
            <ac:spMk id="52" creationId="{B229FE90-29F4-A248-8138-1D1E8495C1CE}"/>
          </ac:spMkLst>
        </pc:spChg>
      </pc:sldChg>
      <pc:sldChg chg="add">
        <pc:chgData name="Jernej Pangersic" userId="3523bc32-ef73-438b-b503-f4ae2b4c7e36" providerId="ADAL" clId="{7941A075-CBFB-4B1A-9313-0376D1273E74}" dt="2023-09-26T17:45:55.289" v="167"/>
        <pc:sldMkLst>
          <pc:docMk/>
          <pc:sldMk cId="1760059023" sldId="4504"/>
        </pc:sldMkLst>
      </pc:sldChg>
      <pc:sldChg chg="add modNotesTx">
        <pc:chgData name="Jernej Pangersic" userId="3523bc32-ef73-438b-b503-f4ae2b4c7e36" providerId="ADAL" clId="{7941A075-CBFB-4B1A-9313-0376D1273E74}" dt="2023-09-27T08:44:52.161" v="184" actId="20577"/>
        <pc:sldMkLst>
          <pc:docMk/>
          <pc:sldMk cId="1745228904" sldId="4505"/>
        </pc:sldMkLst>
      </pc:sldChg>
      <pc:sldChg chg="modSp add mod setBg modNotesTx">
        <pc:chgData name="Jernej Pangersic" userId="3523bc32-ef73-438b-b503-f4ae2b4c7e36" providerId="ADAL" clId="{7941A075-CBFB-4B1A-9313-0376D1273E74}" dt="2023-09-27T08:44:59.282" v="186" actId="20577"/>
        <pc:sldMkLst>
          <pc:docMk/>
          <pc:sldMk cId="23749750" sldId="4508"/>
        </pc:sldMkLst>
        <pc:spChg chg="mod">
          <ac:chgData name="Jernej Pangersic" userId="3523bc32-ef73-438b-b503-f4ae2b4c7e36" providerId="ADAL" clId="{7941A075-CBFB-4B1A-9313-0376D1273E74}" dt="2023-09-27T05:49:47.223" v="179" actId="404"/>
          <ac:spMkLst>
            <pc:docMk/>
            <pc:sldMk cId="23749750" sldId="4508"/>
            <ac:spMk id="2" creationId="{10F836BB-D155-0243-89D5-FD94B2C147B2}"/>
          </ac:spMkLst>
        </pc:spChg>
      </pc:sldChg>
      <pc:sldChg chg="add modNotesTx">
        <pc:chgData name="Jernej Pangersic" userId="3523bc32-ef73-438b-b503-f4ae2b4c7e36" providerId="ADAL" clId="{7941A075-CBFB-4B1A-9313-0376D1273E74}" dt="2023-09-27T08:44:32.029" v="180" actId="20577"/>
        <pc:sldMkLst>
          <pc:docMk/>
          <pc:sldMk cId="3248040803" sldId="4533"/>
        </pc:sldMkLst>
      </pc:sldChg>
      <pc:sldChg chg="add modTransition modNotesTx">
        <pc:chgData name="Jernej Pangersic" userId="3523bc32-ef73-438b-b503-f4ae2b4c7e36" providerId="ADAL" clId="{7941A075-CBFB-4B1A-9313-0376D1273E74}" dt="2023-09-27T08:44:35.880" v="181" actId="20577"/>
        <pc:sldMkLst>
          <pc:docMk/>
          <pc:sldMk cId="1094758125" sldId="4539"/>
        </pc:sldMkLst>
      </pc:sldChg>
      <pc:sldChg chg="add modTransition setBg modNotesTx">
        <pc:chgData name="Jernej Pangersic" userId="3523bc32-ef73-438b-b503-f4ae2b4c7e36" providerId="ADAL" clId="{7941A075-CBFB-4B1A-9313-0376D1273E74}" dt="2023-09-27T08:44:55.892" v="185" actId="20577"/>
        <pc:sldMkLst>
          <pc:docMk/>
          <pc:sldMk cId="2906986707" sldId="4543"/>
        </pc:sldMkLst>
      </pc:sldChg>
      <pc:sldChg chg="modSp add mod">
        <pc:chgData name="Jernej Pangersic" userId="3523bc32-ef73-438b-b503-f4ae2b4c7e36" providerId="ADAL" clId="{7941A075-CBFB-4B1A-9313-0376D1273E74}" dt="2023-09-27T05:48:56.891" v="174" actId="404"/>
        <pc:sldMkLst>
          <pc:docMk/>
          <pc:sldMk cId="1486521886" sldId="4550"/>
        </pc:sldMkLst>
        <pc:spChg chg="mod">
          <ac:chgData name="Jernej Pangersic" userId="3523bc32-ef73-438b-b503-f4ae2b4c7e36" providerId="ADAL" clId="{7941A075-CBFB-4B1A-9313-0376D1273E74}" dt="2023-09-27T05:48:56.891" v="174" actId="404"/>
          <ac:spMkLst>
            <pc:docMk/>
            <pc:sldMk cId="1486521886" sldId="4550"/>
            <ac:spMk id="3" creationId="{0F995039-2DBA-9F47-88B0-9D92CA9B5FBB}"/>
          </ac:spMkLst>
        </pc:spChg>
      </pc:sldChg>
      <pc:sldMasterChg chg="delSldLayout">
        <pc:chgData name="Jernej Pangersic" userId="3523bc32-ef73-438b-b503-f4ae2b4c7e36" providerId="ADAL" clId="{7941A075-CBFB-4B1A-9313-0376D1273E74}" dt="2023-09-26T17:44:24.782" v="162" actId="47"/>
        <pc:sldMasterMkLst>
          <pc:docMk/>
          <pc:sldMasterMk cId="3588427678" sldId="2147484229"/>
        </pc:sldMasterMkLst>
        <pc:sldLayoutChg chg="del">
          <pc:chgData name="Jernej Pangersic" userId="3523bc32-ef73-438b-b503-f4ae2b4c7e36" providerId="ADAL" clId="{7941A075-CBFB-4B1A-9313-0376D1273E74}" dt="2023-09-26T17:44:24.782" v="162" actId="47"/>
          <pc:sldLayoutMkLst>
            <pc:docMk/>
            <pc:sldMasterMk cId="3588427678" sldId="2147484229"/>
            <pc:sldLayoutMk cId="1492697009" sldId="2147484685"/>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60F9EC6-89FF-47E1-8594-1A32E3B45134}" type="datetime8">
              <a:rPr lang="en-US" smtClean="0">
                <a:latin typeface="Segoe UI" pitchFamily="34" charset="0"/>
              </a:rPr>
              <a:t>9/27/2023 7:48 AM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386CE63F-9E7F-4C04-9D0D-FCA25A8E9E86}" type="datetime8">
              <a:rPr lang="en-US" smtClean="0"/>
              <a:t>9/27/2023 7:07 AM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14367" rtl="0" eaLnBrk="1" latinLnBrk="0" hangingPunct="1">
      <a:lnSpc>
        <a:spcPct val="90000"/>
      </a:lnSpc>
      <a:spcAft>
        <a:spcPts val="333"/>
      </a:spcAft>
      <a:defRPr sz="882" kern="1200">
        <a:solidFill>
          <a:schemeClr val="tx1"/>
        </a:solidFill>
        <a:latin typeface="Segoe UI Light" pitchFamily="34" charset="0"/>
        <a:ea typeface="+mn-ea"/>
        <a:cs typeface="+mn-cs"/>
      </a:defRPr>
    </a:lvl1pPr>
    <a:lvl2pPr marL="212982" indent="-105829"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2pPr>
    <a:lvl3pPr marL="328071"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3pPr>
    <a:lvl4pPr marL="482848" indent="-146838"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4pPr>
    <a:lvl5pPr marL="615134"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5pPr>
    <a:lvl6pPr marL="2285918" algn="l" defTabSz="914367" rtl="0" eaLnBrk="1" latinLnBrk="0" hangingPunct="1">
      <a:defRPr sz="1176" kern="1200">
        <a:solidFill>
          <a:schemeClr val="tx1"/>
        </a:solidFill>
        <a:latin typeface="+mn-lt"/>
        <a:ea typeface="+mn-ea"/>
        <a:cs typeface="+mn-cs"/>
      </a:defRPr>
    </a:lvl6pPr>
    <a:lvl7pPr marL="2743101" algn="l" defTabSz="914367" rtl="0" eaLnBrk="1" latinLnBrk="0" hangingPunct="1">
      <a:defRPr sz="1176" kern="1200">
        <a:solidFill>
          <a:schemeClr val="tx1"/>
        </a:solidFill>
        <a:latin typeface="+mn-lt"/>
        <a:ea typeface="+mn-ea"/>
        <a:cs typeface="+mn-cs"/>
      </a:defRPr>
    </a:lvl7pPr>
    <a:lvl8pPr marL="3200284" algn="l" defTabSz="914367" rtl="0" eaLnBrk="1" latinLnBrk="0" hangingPunct="1">
      <a:defRPr sz="1176" kern="1200">
        <a:solidFill>
          <a:schemeClr val="tx1"/>
        </a:solidFill>
        <a:latin typeface="+mn-lt"/>
        <a:ea typeface="+mn-ea"/>
        <a:cs typeface="+mn-cs"/>
      </a:defRPr>
    </a:lvl8pPr>
    <a:lvl9pPr marL="3657469" algn="l" defTabSz="914367" rtl="0" eaLnBrk="1" latinLnBrk="0" hangingPunct="1">
      <a:defRPr sz="117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62C61DAB-D93E-49CA-B245-379601CFE8D0}" type="datetime8">
              <a:rPr lang="en-US" smtClean="0"/>
              <a:t>9/27/2023 7:07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a:t>
            </a:fld>
            <a:endParaRPr lang="en-US" dirty="0"/>
          </a:p>
        </p:txBody>
      </p:sp>
    </p:spTree>
    <p:extLst>
      <p:ext uri="{BB962C8B-B14F-4D97-AF65-F5344CB8AC3E}">
        <p14:creationId xmlns:p14="http://schemas.microsoft.com/office/powerpoint/2010/main" val="14425269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67" rtl="0" eaLnBrk="1" fontAlgn="auto" latinLnBrk="0" hangingPunct="1">
              <a:lnSpc>
                <a:spcPct val="90000"/>
              </a:lnSpc>
              <a:spcBef>
                <a:spcPts val="0"/>
              </a:spcBef>
              <a:spcAft>
                <a:spcPts val="333"/>
              </a:spcAft>
              <a:buClrTx/>
              <a:buSzTx/>
              <a:buFontTx/>
              <a:buNone/>
              <a:tabLst/>
              <a:defRPr/>
            </a:pPr>
            <a:endParaRPr lang="en-US" sz="900" dirty="0">
              <a:gradFill>
                <a:gsLst>
                  <a:gs pos="2917">
                    <a:schemeClr val="tx1"/>
                  </a:gs>
                  <a:gs pos="30000">
                    <a:schemeClr val="tx1"/>
                  </a:gs>
                </a:gsLst>
                <a:lin ang="5400000" scaled="0"/>
              </a:gradFill>
            </a:endParaRP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9/27/2023 7:07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3</a:t>
            </a:fld>
            <a:endParaRPr lang="en-US"/>
          </a:p>
        </p:txBody>
      </p:sp>
    </p:spTree>
    <p:extLst>
      <p:ext uri="{BB962C8B-B14F-4D97-AF65-F5344CB8AC3E}">
        <p14:creationId xmlns:p14="http://schemas.microsoft.com/office/powerpoint/2010/main" val="24757403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9/27/2023 7:07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4</a:t>
            </a:fld>
            <a:endParaRPr lang="en-US"/>
          </a:p>
        </p:txBody>
      </p:sp>
    </p:spTree>
    <p:extLst>
      <p:ext uri="{BB962C8B-B14F-4D97-AF65-F5344CB8AC3E}">
        <p14:creationId xmlns:p14="http://schemas.microsoft.com/office/powerpoint/2010/main" val="6885828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9/27/2023 7:07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6</a:t>
            </a:fld>
            <a:endParaRPr lang="en-US"/>
          </a:p>
        </p:txBody>
      </p:sp>
    </p:spTree>
    <p:extLst>
      <p:ext uri="{BB962C8B-B14F-4D97-AF65-F5344CB8AC3E}">
        <p14:creationId xmlns:p14="http://schemas.microsoft.com/office/powerpoint/2010/main" val="39110761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9/27/2023 7:07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7</a:t>
            </a:fld>
            <a:endParaRPr lang="en-US"/>
          </a:p>
        </p:txBody>
      </p:sp>
    </p:spTree>
    <p:extLst>
      <p:ext uri="{BB962C8B-B14F-4D97-AF65-F5344CB8AC3E}">
        <p14:creationId xmlns:p14="http://schemas.microsoft.com/office/powerpoint/2010/main" val="38887445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7A2D2A7-FEDB-4FEC-BF57-39E9383DCE56}" type="slidenum">
              <a:rPr lang="en-US" smtClean="0"/>
              <a:t>8</a:t>
            </a:fld>
            <a:endParaRPr lang="en-US"/>
          </a:p>
        </p:txBody>
      </p:sp>
    </p:spTree>
    <p:extLst>
      <p:ext uri="{BB962C8B-B14F-4D97-AF65-F5344CB8AC3E}">
        <p14:creationId xmlns:p14="http://schemas.microsoft.com/office/powerpoint/2010/main" val="41616680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756150" y="1257300"/>
            <a:ext cx="6032500" cy="33940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1E708A-AB8B-A34E-8D7A-703255DAFBC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545167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16E5E8A8-9CFE-4767-B054-0F2A63139587}"/>
              </a:ext>
            </a:extLst>
          </p:cNvPr>
          <p:cNvSpPr>
            <a:spLocks noGrp="1"/>
          </p:cNvSpPr>
          <p:nvPr>
            <p:ph type="ftr" sz="quarter" idx="11"/>
          </p:nvPr>
        </p:nvSpPr>
        <p:spPr>
          <a:xfrm>
            <a:off x="145472" y="6605695"/>
            <a:ext cx="3816927" cy="160521"/>
          </a:xfrm>
        </p:spPr>
        <p:txBody>
          <a:bodyPr/>
          <a:lstStyle/>
          <a:p>
            <a:pPr marL="57150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a:ea typeface="+mn-ea"/>
                <a:cs typeface="+mn-cs"/>
              </a:rPr>
              <a:t>Shift to a modern desktop with M365</a:t>
            </a:r>
          </a:p>
        </p:txBody>
      </p:sp>
      <p:sp>
        <p:nvSpPr>
          <p:cNvPr id="2" name="Slide Image Placeholder 1"/>
          <p:cNvSpPr>
            <a:spLocks noGrp="1" noRot="1" noChangeAspect="1"/>
          </p:cNvSpPr>
          <p:nvPr>
            <p:ph type="sldImg"/>
          </p:nvPr>
        </p:nvSpPr>
        <p:spPr>
          <a:xfrm>
            <a:off x="0" y="0"/>
            <a:ext cx="4114800" cy="2314575"/>
          </a:xfrm>
          <a:prstGeom prst="rect">
            <a:avLst/>
          </a:prstGeom>
        </p:spPr>
      </p:sp>
      <p:sp>
        <p:nvSpPr>
          <p:cNvPr id="3" name="Notes Placeholder 2"/>
          <p:cNvSpPr>
            <a:spLocks noGrp="1"/>
          </p:cNvSpPr>
          <p:nvPr>
            <p:ph type="body" idx="1"/>
          </p:nvPr>
        </p:nvSpPr>
        <p:spPr>
          <a:xfrm>
            <a:off x="145473" y="2462904"/>
            <a:ext cx="5808518" cy="4051005"/>
          </a:xfrm>
          <a:prstGeom prst="rect">
            <a:avLst/>
          </a:prstGeom>
        </p:spPr>
        <p:txBody>
          <a:bodyPr/>
          <a:lstStyle/>
          <a:p>
            <a:pPr>
              <a:lnSpc>
                <a:spcPct val="100000"/>
              </a:lnSpc>
              <a:spcBef>
                <a:spcPts val="2400"/>
              </a:spcBef>
            </a:pPr>
            <a:endParaRPr lang="en-US" dirty="0"/>
          </a:p>
        </p:txBody>
      </p:sp>
      <p:sp>
        <p:nvSpPr>
          <p:cNvPr id="4" name="Slide Number Placeholder 3"/>
          <p:cNvSpPr>
            <a:spLocks noGrp="1"/>
          </p:cNvSpPr>
          <p:nvPr>
            <p:ph type="sldNum" sz="quarter" idx="10"/>
          </p:nvPr>
        </p:nvSpPr>
        <p:spPr>
          <a:xfrm>
            <a:off x="5179484" y="6605695"/>
            <a:ext cx="3816927" cy="160521"/>
          </a:xfrm>
          <a:prstGeom prst="rect">
            <a:avLst/>
          </a:prstGeom>
        </p:spPr>
        <p:txBody>
          <a:bodyPr vert="horz" lIns="0" tIns="0" rIns="0" bIns="0" rtlCol="0" anchor="ctr"/>
          <a:lstStyle/>
          <a:p>
            <a:pPr marL="0" marR="0" lvl="0" indent="0" algn="r" defTabSz="932688" rtl="0" eaLnBrk="1" fontAlgn="auto" latinLnBrk="0" hangingPunct="1">
              <a:lnSpc>
                <a:spcPct val="100000"/>
              </a:lnSpc>
              <a:spcBef>
                <a:spcPts val="0"/>
              </a:spcBef>
              <a:spcAft>
                <a:spcPts val="0"/>
              </a:spcAft>
              <a:buClrTx/>
              <a:buSzTx/>
              <a:buFontTx/>
              <a:buNone/>
              <a:tabLst/>
              <a:defRPr/>
            </a:pPr>
            <a:fld id="{A5668011-E4CF-461F-B2C6-570E8654CBBA}" type="slidenum">
              <a:rPr kumimoji="0" lang="en-US" sz="800" b="0" i="0" u="none" strike="noStrike" kern="1200" cap="none" spc="0" normalizeH="0" baseline="0" noProof="0">
                <a:ln>
                  <a:noFill/>
                </a:ln>
                <a:solidFill>
                  <a:srgbClr val="000000"/>
                </a:solidFill>
                <a:effectLst/>
                <a:uLnTx/>
                <a:uFillTx/>
                <a:latin typeface="Segoe UI"/>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10</a:t>
            </a:fld>
            <a:endParaRPr kumimoji="0" lang="en-US" sz="800" b="0" i="0" u="none" strike="noStrike" kern="1200" cap="none" spc="0" normalizeH="0" baseline="0" noProof="0">
              <a:ln>
                <a:noFill/>
              </a:ln>
              <a:solidFill>
                <a:srgbClr val="000000"/>
              </a:solidFill>
              <a:effectLst/>
              <a:uLnTx/>
              <a:uFillTx/>
              <a:latin typeface="Segoe UI"/>
              <a:ea typeface="+mn-ea"/>
              <a:cs typeface="+mn-cs"/>
            </a:endParaRPr>
          </a:p>
        </p:txBody>
      </p:sp>
      <p:sp>
        <p:nvSpPr>
          <p:cNvPr id="5" name="TextBox 4">
            <a:extLst>
              <a:ext uri="{FF2B5EF4-FFF2-40B4-BE49-F238E27FC236}">
                <a16:creationId xmlns:a16="http://schemas.microsoft.com/office/drawing/2014/main" id="{7E42B118-28C2-4DA8-8460-486F861182A8}"/>
              </a:ext>
            </a:extLst>
          </p:cNvPr>
          <p:cNvSpPr txBox="1"/>
          <p:nvPr/>
        </p:nvSpPr>
        <p:spPr>
          <a:xfrm>
            <a:off x="4572000" y="773399"/>
            <a:ext cx="4114800" cy="830997"/>
          </a:xfrm>
          <a:prstGeom prst="rect">
            <a:avLst/>
          </a:prstGeom>
          <a:noFill/>
        </p:spPr>
        <p:txBody>
          <a:bodyPr wrap="square" lIns="0" tIns="0" rIns="0" bIns="0" rtlCol="0" anchor="t">
            <a:spAutoFit/>
          </a:bodyPr>
          <a:lstStyle/>
          <a:p>
            <a:pPr marL="0" marR="0" lvl="0" indent="0" algn="l" defTabSz="932688" rtl="0" eaLnBrk="1" fontAlgn="auto" latinLnBrk="0" hangingPunct="1">
              <a:lnSpc>
                <a:spcPct val="90000"/>
              </a:lnSpc>
              <a:spcBef>
                <a:spcPts val="0"/>
              </a:spcBef>
              <a:spcAft>
                <a:spcPts val="0"/>
              </a:spcAft>
              <a:buClrTx/>
              <a:buSzTx/>
              <a:buFontTx/>
              <a:buNone/>
              <a:tabLst/>
              <a:defRPr/>
            </a:pPr>
            <a:r>
              <a:rPr kumimoji="0" lang="en-US" sz="2000" b="0" i="0" u="none" strike="noStrike" kern="1200" cap="none" spc="-100" normalizeH="0" baseline="0" noProof="0">
                <a:ln>
                  <a:noFill/>
                </a:ln>
                <a:solidFill>
                  <a:srgbClr val="FFFFFF"/>
                </a:solidFill>
                <a:effectLst/>
                <a:uLnTx/>
                <a:uFillTx/>
                <a:latin typeface="Segoe UI"/>
                <a:ea typeface="+mn-ea"/>
                <a:cs typeface="+mn-cs"/>
              </a:rPr>
              <a:t>“Traditional security management simply cannot keep up with the speed and evolution of today’s threats.”</a:t>
            </a:r>
          </a:p>
        </p:txBody>
      </p:sp>
      <p:sp>
        <p:nvSpPr>
          <p:cNvPr id="6" name="TextBox 5">
            <a:extLst>
              <a:ext uri="{FF2B5EF4-FFF2-40B4-BE49-F238E27FC236}">
                <a16:creationId xmlns:a16="http://schemas.microsoft.com/office/drawing/2014/main" id="{C58BAAE8-E400-4327-8299-2E687F0EED89}"/>
              </a:ext>
            </a:extLst>
          </p:cNvPr>
          <p:cNvSpPr txBox="1"/>
          <p:nvPr/>
        </p:nvSpPr>
        <p:spPr>
          <a:xfrm>
            <a:off x="6141719" y="2462904"/>
            <a:ext cx="2854691" cy="4051005"/>
          </a:xfrm>
          <a:prstGeom prst="rect">
            <a:avLst/>
          </a:prstGeom>
          <a:solidFill>
            <a:schemeClr val="bg1">
              <a:lumMod val="95000"/>
            </a:schemeClr>
          </a:solidFill>
        </p:spPr>
        <p:txBody>
          <a:bodyPr wrap="square" rtlCol="0">
            <a:noAutofit/>
          </a:bodyPr>
          <a:lstStyle/>
          <a:p>
            <a:pPr marL="0" marR="0" lvl="0" indent="0" algn="l" defTabSz="932688"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50" normalizeH="0" baseline="0" noProof="0">
                <a:ln>
                  <a:noFill/>
                </a:ln>
                <a:solidFill>
                  <a:srgbClr val="000000"/>
                </a:solidFill>
                <a:effectLst/>
                <a:uLnTx/>
                <a:uFillTx/>
                <a:latin typeface="Segoe UI Semibold"/>
                <a:ea typeface="+mn-ea"/>
                <a:cs typeface="+mn-cs"/>
              </a:rPr>
              <a:t>Key points to land</a:t>
            </a:r>
          </a:p>
          <a:p>
            <a:pPr marL="342900" marR="0" lvl="0" indent="-342900" algn="l" defTabSz="932688"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Traditional security management isn’t adequate in today’s threat landscape</a:t>
            </a:r>
          </a:p>
          <a:p>
            <a:pPr marL="342900" marR="0" lvl="0" indent="-342900" algn="l" defTabSz="932688"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Traditional security management can’t keep up with the speed and evolution of security threats</a:t>
            </a:r>
          </a:p>
          <a:p>
            <a:pPr marL="342900" marR="0" lvl="0" indent="-342900" algn="l" defTabSz="932688" rtl="0" eaLnBrk="1" fontAlgn="auto" latinLnBrk="0" hangingPunct="1">
              <a:lnSpc>
                <a:spcPct val="100000"/>
              </a:lnSpc>
              <a:spcBef>
                <a:spcPts val="0"/>
              </a:spcBef>
              <a:spcAft>
                <a:spcPts val="1200"/>
              </a:spcAft>
              <a:buClrTx/>
              <a:buSzTx/>
              <a:buFont typeface="Arial" panose="020B0604020202020204" pitchFamily="34" charset="0"/>
              <a:buChar char="•"/>
              <a:tabLst/>
              <a:defRPr/>
            </a:pPr>
            <a:endParaRPr kumimoji="0" lang="en-US" sz="1200" b="0" i="0" u="none" strike="noStrike" kern="1200" cap="none" spc="0" normalizeH="0" baseline="0" noProof="0">
              <a:ln>
                <a:noFill/>
              </a:ln>
              <a:solidFill>
                <a:srgbClr val="000000"/>
              </a:solidFill>
              <a:effectLst/>
              <a:uLnTx/>
              <a:uFillTx/>
              <a:latin typeface="Segoe UI"/>
              <a:ea typeface="+mn-ea"/>
              <a:cs typeface="+mn-cs"/>
            </a:endParaRPr>
          </a:p>
          <a:p>
            <a:pPr marL="342900" marR="0" lvl="0" indent="-342900" algn="l" defTabSz="932688" rtl="0" eaLnBrk="1" fontAlgn="auto" latinLnBrk="0" hangingPunct="1">
              <a:lnSpc>
                <a:spcPct val="100000"/>
              </a:lnSpc>
              <a:spcBef>
                <a:spcPts val="0"/>
              </a:spcBef>
              <a:spcAft>
                <a:spcPts val="1200"/>
              </a:spcAft>
              <a:buClrTx/>
              <a:buSzTx/>
              <a:buFont typeface="Arial" panose="020B0604020202020204" pitchFamily="34" charset="0"/>
              <a:buChar char="•"/>
              <a:tabLst/>
              <a:defRPr/>
            </a:pPr>
            <a:endParaRPr kumimoji="0" lang="en-US" sz="1200" b="0" i="0" u="none" strike="noStrike" kern="1200" cap="none" spc="0" normalizeH="0" baseline="0" noProof="0">
              <a:ln>
                <a:noFill/>
              </a:ln>
              <a:solidFill>
                <a:srgbClr val="000000"/>
              </a:solidFill>
              <a:effectLst/>
              <a:uLnTx/>
              <a:uFillTx/>
              <a:latin typeface="Segoe UI"/>
              <a:ea typeface="+mn-ea"/>
              <a:cs typeface="+mn-cs"/>
            </a:endParaRPr>
          </a:p>
        </p:txBody>
      </p:sp>
    </p:spTree>
    <p:extLst>
      <p:ext uri="{BB962C8B-B14F-4D97-AF65-F5344CB8AC3E}">
        <p14:creationId xmlns:p14="http://schemas.microsoft.com/office/powerpoint/2010/main" val="15453262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9/27/2023 7:07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11</a:t>
            </a:fld>
            <a:endParaRPr lang="en-US"/>
          </a:p>
        </p:txBody>
      </p:sp>
    </p:spTree>
    <p:extLst>
      <p:ext uri="{BB962C8B-B14F-4D97-AF65-F5344CB8AC3E}">
        <p14:creationId xmlns:p14="http://schemas.microsoft.com/office/powerpoint/2010/main" val="21274420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64CFA94A-519F-445C-B30C-9E76FA6A2031}"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9/27/2023 7:07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3051924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9/27/2023 7:07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12473941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Welcom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3AD3CDE-5E10-404E-8D77-E831E4100A39}"/>
              </a:ext>
            </a:extLst>
          </p:cNvPr>
          <p:cNvPicPr>
            <a:picLocks noChangeAspect="1"/>
          </p:cNvPicPr>
          <p:nvPr userDrawn="1"/>
        </p:nvPicPr>
        <p:blipFill>
          <a:blip r:embed="rId2"/>
          <a:srcRect/>
          <a:stretch/>
        </p:blipFill>
        <p:spPr>
          <a:xfrm>
            <a:off x="5639" y="0"/>
            <a:ext cx="12180721" cy="6858000"/>
          </a:xfrm>
          <a:prstGeom prst="rect">
            <a:avLst/>
          </a:prstGeom>
        </p:spPr>
      </p:pic>
    </p:spTree>
    <p:extLst>
      <p:ext uri="{BB962C8B-B14F-4D97-AF65-F5344CB8AC3E}">
        <p14:creationId xmlns:p14="http://schemas.microsoft.com/office/powerpoint/2010/main" val="301743094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userDrawn="1">
          <p15:clr>
            <a:srgbClr val="5ACBF0"/>
          </p15:clr>
        </p15:guide>
        <p15:guide id="3" pos="3355" userDrawn="1">
          <p15:clr>
            <a:srgbClr val="FBAE40"/>
          </p15:clr>
        </p15:guide>
        <p15:guide id="5" orient="horz" pos="2160" userDrawn="1">
          <p15:clr>
            <a:srgbClr val="FBAE40"/>
          </p15:clr>
        </p15:guide>
        <p15:guide id="6" orient="horz" pos="2229" userDrawn="1">
          <p15:clr>
            <a:srgbClr val="5ACBF0"/>
          </p15:clr>
        </p15:guide>
        <p15:guide id="7" pos="2996" userDrawn="1">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quare photo 2">
    <p:bg>
      <p:bgRef idx="1001">
        <a:schemeClr val="bg1"/>
      </p:bgRef>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4445808-4074-B94B-A4BC-32B49477B0C7}"/>
              </a:ext>
            </a:extLst>
          </p:cNvPr>
          <p:cNvPicPr>
            <a:picLocks noChangeAspect="1"/>
          </p:cNvPicPr>
          <p:nvPr userDrawn="1"/>
        </p:nvPicPr>
        <p:blipFill>
          <a:blip r:embed="rId2"/>
          <a:srcRect/>
          <a:stretch/>
        </p:blipFill>
        <p:spPr>
          <a:xfrm>
            <a:off x="0" y="0"/>
            <a:ext cx="6858000" cy="6858000"/>
          </a:xfrm>
          <a:prstGeom prst="rect">
            <a:avLst/>
          </a:prstGeom>
        </p:spPr>
      </p:pic>
      <p:sp>
        <p:nvSpPr>
          <p:cNvPr id="4" name="Text Placeholder 3">
            <a:extLst>
              <a:ext uri="{FF2B5EF4-FFF2-40B4-BE49-F238E27FC236}">
                <a16:creationId xmlns:a16="http://schemas.microsoft.com/office/drawing/2014/main" id="{6BB10E75-9523-9041-95F0-DC72EB503E97}"/>
              </a:ext>
            </a:extLst>
          </p:cNvPr>
          <p:cNvSpPr>
            <a:spLocks noGrp="1"/>
          </p:cNvSpPr>
          <p:nvPr>
            <p:ph type="body" sz="quarter" idx="10" hasCustomPrompt="1"/>
          </p:nvPr>
        </p:nvSpPr>
        <p:spPr>
          <a:xfrm>
            <a:off x="7586727" y="2564065"/>
            <a:ext cx="4008437" cy="1107996"/>
          </a:xfrm>
        </p:spPr>
        <p:txBody>
          <a:bodyPr/>
          <a:lstStyle>
            <a:lvl1pPr marL="0" marR="0" indent="0" algn="l" defTabSz="932742" rtl="0" eaLnBrk="1" fontAlgn="auto" latinLnBrk="0" hangingPunct="1">
              <a:lnSpc>
                <a:spcPct val="100000"/>
              </a:lnSpc>
              <a:spcBef>
                <a:spcPct val="0"/>
              </a:spcBef>
              <a:spcAft>
                <a:spcPts val="0"/>
              </a:spcAft>
              <a:buClrTx/>
              <a:buSzTx/>
              <a:buFontTx/>
              <a:buNone/>
              <a:tabLst/>
              <a:defRPr sz="3600" b="1" i="0">
                <a:latin typeface="Segoe UI" panose="020B0502040204020203" pitchFamily="34" charset="0"/>
                <a:cs typeface="Segoe UI" panose="020B0502040204020203" pitchFamily="34" charset="0"/>
              </a:defRPr>
            </a:lvl1pPr>
            <a:lvl2pPr>
              <a:buNone/>
              <a:defRPr/>
            </a:lvl2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GB" sz="3600" b="1" i="0" u="none" strike="noStrike" kern="1200" cap="none" spc="-50" normalizeH="0" baseline="0" noProof="0" dirty="0">
                <a:ln w="3175">
                  <a:noFill/>
                </a:ln>
                <a:solidFill>
                  <a:srgbClr val="1A1A1A"/>
                </a:solidFill>
                <a:effectLst/>
                <a:uLnTx/>
                <a:uFillTx/>
                <a:latin typeface="Segoe UI Semibold"/>
                <a:ea typeface="+mn-ea"/>
                <a:cs typeface="Segoe UI" pitchFamily="34" charset="0"/>
              </a:rPr>
              <a:t>Event name or presentation title </a:t>
            </a:r>
          </a:p>
        </p:txBody>
      </p:sp>
      <p:sp>
        <p:nvSpPr>
          <p:cNvPr id="17" name="Text Placeholder 16">
            <a:extLst>
              <a:ext uri="{FF2B5EF4-FFF2-40B4-BE49-F238E27FC236}">
                <a16:creationId xmlns:a16="http://schemas.microsoft.com/office/drawing/2014/main" id="{A9110753-B6A2-F142-88F2-6149B918320E}"/>
              </a:ext>
            </a:extLst>
          </p:cNvPr>
          <p:cNvSpPr>
            <a:spLocks noGrp="1"/>
          </p:cNvSpPr>
          <p:nvPr>
            <p:ph type="body" sz="quarter" idx="11" hasCustomPrompt="1"/>
          </p:nvPr>
        </p:nvSpPr>
        <p:spPr>
          <a:xfrm>
            <a:off x="7586727" y="3965687"/>
            <a:ext cx="4087812" cy="307777"/>
          </a:xfrm>
        </p:spPr>
        <p:txBody>
          <a:bodyPr/>
          <a:lstStyle>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lvl2pPr>
          </a:lstStyle>
          <a:p>
            <a:pPr marL="457200" marR="0" lvl="1"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2000" b="0" i="0" u="none" strike="noStrike" kern="1200" cap="none" spc="0" normalizeH="0" baseline="0" noProof="0" dirty="0">
                <a:ln>
                  <a:noFill/>
                </a:ln>
                <a:solidFill>
                  <a:srgbClr val="1A1A1A"/>
                </a:solidFill>
                <a:effectLst/>
                <a:uLnTx/>
                <a:uFillTx/>
                <a:latin typeface="+mn-lt"/>
                <a:ea typeface="+mn-ea"/>
                <a:cs typeface="Segoe UI" panose="020B0502040204020203" pitchFamily="34" charset="0"/>
              </a:rPr>
              <a:t>Speaker name or subtitle</a:t>
            </a:r>
          </a:p>
        </p:txBody>
      </p:sp>
    </p:spTree>
    <p:extLst>
      <p:ext uri="{BB962C8B-B14F-4D97-AF65-F5344CB8AC3E}">
        <p14:creationId xmlns:p14="http://schemas.microsoft.com/office/powerpoint/2010/main" val="16054354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userDrawn="1">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0A09A67-B572-3244-A390-08310CB2B9AA}"/>
              </a:ext>
            </a:extLst>
          </p:cNvPr>
          <p:cNvPicPr>
            <a:picLocks noChangeAspect="1"/>
          </p:cNvPicPr>
          <p:nvPr userDrawn="1"/>
        </p:nvPicPr>
        <p:blipFill>
          <a:blip r:embed="rId2"/>
          <a:srcRect/>
          <a:stretch/>
        </p:blipFill>
        <p:spPr>
          <a:xfrm>
            <a:off x="0" y="0"/>
            <a:ext cx="12192000" cy="6858000"/>
          </a:xfrm>
          <a:prstGeom prst="rect">
            <a:avLst/>
          </a:prstGeom>
        </p:spPr>
      </p:pic>
      <p:sp>
        <p:nvSpPr>
          <p:cNvPr id="9" name="Title 1"/>
          <p:cNvSpPr>
            <a:spLocks noGrp="1"/>
          </p:cNvSpPr>
          <p:nvPr>
            <p:ph type="title" hasCustomPrompt="1"/>
          </p:nvPr>
        </p:nvSpPr>
        <p:spPr>
          <a:xfrm>
            <a:off x="501754" y="2875002"/>
            <a:ext cx="9144000" cy="553998"/>
          </a:xfrm>
          <a:noFill/>
        </p:spPr>
        <p:txBody>
          <a:bodyPr lIns="0" tIns="0" rIns="0" bIns="0" anchor="b" anchorCtr="0">
            <a:spAutoFit/>
          </a:bodyPr>
          <a:lstStyle>
            <a:lvl1pPr algn="l">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01754" y="3800474"/>
            <a:ext cx="9144000" cy="307777"/>
          </a:xfrm>
          <a:noFill/>
        </p:spPr>
        <p:txBody>
          <a:bodyPr wrap="square" lIns="0" tIns="0" rIns="0" bIns="0">
            <a:spAutoFit/>
          </a:bodyPr>
          <a:lstStyle>
            <a:lvl1pPr marL="0" indent="0" algn="l">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193850431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userDrawn="1">
          <p15:clr>
            <a:srgbClr val="5ACBF0"/>
          </p15:clr>
        </p15:guide>
        <p15:guide id="2" orient="horz" pos="2496" userDrawn="1">
          <p15:clr>
            <a:srgbClr val="5ACBF0"/>
          </p15:clr>
        </p15:guide>
        <p15:guide id="3" pos="6132" userDrawn="1">
          <p15:clr>
            <a:srgbClr val="5ACBF0"/>
          </p15:clr>
        </p15:guide>
        <p15:guide id="4" orient="horz"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2">
    <p:bg>
      <p:bgRef idx="1001">
        <a:schemeClr val="bg1"/>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EB6B966-3A02-BF4C-B27A-9F3ACCE06A5C}"/>
              </a:ext>
            </a:extLst>
          </p:cNvPr>
          <p:cNvPicPr>
            <a:picLocks noChangeAspect="1"/>
          </p:cNvPicPr>
          <p:nvPr userDrawn="1"/>
        </p:nvPicPr>
        <p:blipFill>
          <a:blip r:embed="rId2"/>
          <a:srcRect/>
          <a:stretch/>
        </p:blipFill>
        <p:spPr>
          <a:xfrm>
            <a:off x="0" y="0"/>
            <a:ext cx="12192000" cy="6858000"/>
          </a:xfrm>
          <a:prstGeom prst="rect">
            <a:avLst/>
          </a:prstGeom>
        </p:spPr>
      </p:pic>
      <p:sp>
        <p:nvSpPr>
          <p:cNvPr id="10" name="Title 1">
            <a:extLst>
              <a:ext uri="{FF2B5EF4-FFF2-40B4-BE49-F238E27FC236}">
                <a16:creationId xmlns:a16="http://schemas.microsoft.com/office/drawing/2014/main" id="{E56DAC7C-182F-5C46-9807-19A6537E82FB}"/>
              </a:ext>
            </a:extLst>
          </p:cNvPr>
          <p:cNvSpPr>
            <a:spLocks noGrp="1"/>
          </p:cNvSpPr>
          <p:nvPr>
            <p:ph type="title" hasCustomPrompt="1"/>
          </p:nvPr>
        </p:nvSpPr>
        <p:spPr>
          <a:xfrm>
            <a:off x="584200" y="4454086"/>
            <a:ext cx="9144000" cy="553998"/>
          </a:xfrm>
          <a:noFill/>
        </p:spPr>
        <p:txBody>
          <a:bodyPr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dirty="0"/>
              <a:t>Event name or presentation title </a:t>
            </a:r>
          </a:p>
        </p:txBody>
      </p:sp>
      <p:sp>
        <p:nvSpPr>
          <p:cNvPr id="11" name="Text Placeholder 4">
            <a:extLst>
              <a:ext uri="{FF2B5EF4-FFF2-40B4-BE49-F238E27FC236}">
                <a16:creationId xmlns:a16="http://schemas.microsoft.com/office/drawing/2014/main" id="{BBA87077-B7AB-0647-8E46-A7ADECDA056F}"/>
              </a:ext>
            </a:extLst>
          </p:cNvPr>
          <p:cNvSpPr>
            <a:spLocks noGrp="1"/>
          </p:cNvSpPr>
          <p:nvPr>
            <p:ph type="body" sz="quarter" idx="12" hasCustomPrompt="1"/>
          </p:nvPr>
        </p:nvSpPr>
        <p:spPr>
          <a:xfrm>
            <a:off x="584200" y="5379558"/>
            <a:ext cx="9144000" cy="307777"/>
          </a:xfrm>
          <a:noFill/>
        </p:spPr>
        <p:txBody>
          <a:bodyPr wrap="square" lIns="0" tIns="0" rIns="0" bIns="0">
            <a:spAutoFit/>
          </a:bodyPr>
          <a:lstStyle>
            <a:lvl1pPr marL="0" indent="0">
              <a:spcBef>
                <a:spcPts val="0"/>
              </a:spcBef>
              <a:buNone/>
              <a:defRPr sz="2000" spc="0" baseline="0">
                <a:solidFill>
                  <a:schemeClr val="tx1"/>
                </a:soli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18495981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pic>
        <p:nvPicPr>
          <p:cNvPr id="8" name="Picture 7" descr="A close-up of a logo&#10;&#10;Description automatically generated">
            <a:extLst>
              <a:ext uri="{FF2B5EF4-FFF2-40B4-BE49-F238E27FC236}">
                <a16:creationId xmlns:a16="http://schemas.microsoft.com/office/drawing/2014/main" id="{E449761B-C8B1-EF9C-D1E2-2F8AB24AE7EB}"/>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extBox 1">
            <a:extLst>
              <a:ext uri="{FF2B5EF4-FFF2-40B4-BE49-F238E27FC236}">
                <a16:creationId xmlns:a16="http://schemas.microsoft.com/office/drawing/2014/main" id="{A273FAD7-7B35-55F5-E868-ED430BB3751D}"/>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5" name="Picture 4">
            <a:extLst>
              <a:ext uri="{FF2B5EF4-FFF2-40B4-BE49-F238E27FC236}">
                <a16:creationId xmlns:a16="http://schemas.microsoft.com/office/drawing/2014/main" id="{D03C33A2-B8C9-B96C-E30B-4F8D37721C6A}"/>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1531337368"/>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905" userDrawn="1">
          <p15:clr>
            <a:srgbClr val="5ACBF0"/>
          </p15:clr>
        </p15:guide>
        <p15:guide id="4" orient="horz" pos="1272" userDrawn="1">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4" name="Picture 3" descr="A close-up of a logo&#10;&#10;Description automatically generated">
            <a:extLst>
              <a:ext uri="{FF2B5EF4-FFF2-40B4-BE49-F238E27FC236}">
                <a16:creationId xmlns:a16="http://schemas.microsoft.com/office/drawing/2014/main" id="{1FEEA535-8D84-C252-1CD2-0C06CB61C306}"/>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1C0E24AE-7AFE-CC89-54CD-6C2680AD7159}"/>
              </a:ext>
            </a:extLst>
          </p:cNvPr>
          <p:cNvPicPr>
            <a:picLocks noChangeAspect="1"/>
          </p:cNvPicPr>
          <p:nvPr userDrawn="1"/>
        </p:nvPicPr>
        <p:blipFill>
          <a:blip r:embed="rId3"/>
          <a:srcRect/>
          <a:stretch/>
        </p:blipFill>
        <p:spPr>
          <a:xfrm>
            <a:off x="573049" y="5894351"/>
            <a:ext cx="970156" cy="970156"/>
          </a:xfrm>
          <a:prstGeom prst="rect">
            <a:avLst/>
          </a:prstGeom>
        </p:spPr>
      </p:pic>
      <p:sp>
        <p:nvSpPr>
          <p:cNvPr id="6" name="TextBox 5">
            <a:extLst>
              <a:ext uri="{FF2B5EF4-FFF2-40B4-BE49-F238E27FC236}">
                <a16:creationId xmlns:a16="http://schemas.microsoft.com/office/drawing/2014/main" id="{DE52D520-F8F1-4071-1840-2C8FC3FB53CE}"/>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spTree>
    <p:extLst>
      <p:ext uri="{BB962C8B-B14F-4D97-AF65-F5344CB8AC3E}">
        <p14:creationId xmlns:p14="http://schemas.microsoft.com/office/powerpoint/2010/main" val="1703268474"/>
      </p:ext>
    </p:extLst>
  </p:cSld>
  <p:clrMapOvr>
    <a:masterClrMapping/>
  </p:clrMapOvr>
  <p:transition>
    <p:fade/>
  </p:transition>
  <p:extLst>
    <p:ext uri="{DCECCB84-F9BA-43D5-87BE-67443E8EF086}">
      <p15:sldGuideLst xmlns:p15="http://schemas.microsoft.com/office/powerpoint/2012/main">
        <p15:guide id="2" orient="horz" pos="1272" userDrawn="1">
          <p15:clr>
            <a:srgbClr val="5ACBF0"/>
          </p15:clr>
        </p15:guide>
        <p15:guide id="3" orient="horz" pos="288" userDrawn="1">
          <p15:clr>
            <a:srgbClr val="5ACBF0"/>
          </p15:clr>
        </p15:guide>
        <p15:guide id="5" orient="horz" pos="904" userDrawn="1">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pic>
        <p:nvPicPr>
          <p:cNvPr id="5" name="Picture 4" descr="A close-up of a logo&#10;&#10;Description automatically generated">
            <a:extLst>
              <a:ext uri="{FF2B5EF4-FFF2-40B4-BE49-F238E27FC236}">
                <a16:creationId xmlns:a16="http://schemas.microsoft.com/office/drawing/2014/main" id="{2A604CC4-039E-9A99-4B4B-1D359039FC88}"/>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lvl1pPr>
              <a:defRPr>
                <a:solidFill>
                  <a:srgbClr val="832B8F"/>
                </a:solidFill>
              </a:defRPr>
            </a:lvl1p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Box 7">
            <a:extLst>
              <a:ext uri="{FF2B5EF4-FFF2-40B4-BE49-F238E27FC236}">
                <a16:creationId xmlns:a16="http://schemas.microsoft.com/office/drawing/2014/main" id="{13A47610-A639-CCC6-C423-5C8717618680}"/>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642321DD-105B-AA9F-A0AF-6C784B8BB693}"/>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2192018982"/>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1272" userDrawn="1">
          <p15:clr>
            <a:srgbClr val="5ACBF0"/>
          </p15:clr>
        </p15:guide>
        <p15:guide id="3" orient="horz" pos="904" userDrawn="1">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pic>
        <p:nvPicPr>
          <p:cNvPr id="5" name="Picture 4" descr="A close-up of a logo&#10;&#10;Description automatically generated">
            <a:extLst>
              <a:ext uri="{FF2B5EF4-FFF2-40B4-BE49-F238E27FC236}">
                <a16:creationId xmlns:a16="http://schemas.microsoft.com/office/drawing/2014/main" id="{12B2F66F-930F-0F99-9958-78D2C049D6A6}"/>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584200"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389914"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Box 7">
            <a:extLst>
              <a:ext uri="{FF2B5EF4-FFF2-40B4-BE49-F238E27FC236}">
                <a16:creationId xmlns:a16="http://schemas.microsoft.com/office/drawing/2014/main" id="{F692AD05-DF0D-8FA0-7202-5586555FBA85}"/>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A44D23D3-ECE3-9AD3-9037-23CF604BAFB9}"/>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4179946700"/>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1276" userDrawn="1">
          <p15:clr>
            <a:srgbClr val="5ACBF0"/>
          </p15:clr>
        </p15:guide>
        <p15:guide id="3" orient="horz" pos="904" userDrawn="1">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6" name="Picture 5" descr="A close-up of a logo&#10;&#10;Description automatically generated">
            <a:extLst>
              <a:ext uri="{FF2B5EF4-FFF2-40B4-BE49-F238E27FC236}">
                <a16:creationId xmlns:a16="http://schemas.microsoft.com/office/drawing/2014/main" id="{FDD4BD59-D187-E2E9-97DD-B1E1F09B03E8}"/>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lvl1pPr>
              <a:defRPr>
                <a:solidFill>
                  <a:srgbClr val="832B8F"/>
                </a:solidFill>
              </a:defRPr>
            </a:lvl1pPr>
          </a:lstStyle>
          <a:p>
            <a:r>
              <a:rPr lang="en-US"/>
              <a:t>Click to edit Master title style</a:t>
            </a:r>
          </a:p>
        </p:txBody>
      </p:sp>
      <p:sp>
        <p:nvSpPr>
          <p:cNvPr id="5" name="TextBox 4">
            <a:extLst>
              <a:ext uri="{FF2B5EF4-FFF2-40B4-BE49-F238E27FC236}">
                <a16:creationId xmlns:a16="http://schemas.microsoft.com/office/drawing/2014/main" id="{4FCD8B7D-7C9D-82A9-4CBD-E6A247F65D11}"/>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CD5D0379-1768-66D6-A6D7-B08AEA09A6D0}"/>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2189335521"/>
      </p:ext>
    </p:extLst>
  </p:cSld>
  <p:clrMapOvr>
    <a:masterClrMapping/>
  </p:clrMapOvr>
  <p:transition>
    <p:fade/>
  </p:transition>
  <p:extLst>
    <p:ext uri="{DCECCB84-F9BA-43D5-87BE-67443E8EF086}">
      <p15:sldGuideLst xmlns:p15="http://schemas.microsoft.com/office/powerpoint/2012/main">
        <p15:guide id="3" orient="horz" pos="900" userDrawn="1">
          <p15:clr>
            <a:srgbClr val="5ACBF0"/>
          </p15:clr>
        </p15:guide>
        <p15:guide id="4" orient="horz" pos="1276" userDrawn="1">
          <p15:clr>
            <a:srgbClr val="5ACBF0"/>
          </p15:clr>
        </p15:guide>
        <p15:guide id="5" orient="horz" pos="288" userDrawn="1">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pic>
        <p:nvPicPr>
          <p:cNvPr id="6" name="Picture 5" descr="A colorful background with letters&#10;&#10;Description automatically generated">
            <a:extLst>
              <a:ext uri="{FF2B5EF4-FFF2-40B4-BE49-F238E27FC236}">
                <a16:creationId xmlns:a16="http://schemas.microsoft.com/office/drawing/2014/main" id="{95145C5F-FA8B-3804-C21B-C64CC26A2731}"/>
              </a:ext>
            </a:extLst>
          </p:cNvPr>
          <p:cNvPicPr>
            <a:picLocks noChangeAspect="1"/>
          </p:cNvPicPr>
          <p:nvPr userDrawn="1"/>
        </p:nvPicPr>
        <p:blipFill>
          <a:blip r:embed="rId2"/>
          <a:stretch>
            <a:fillRect/>
          </a:stretch>
        </p:blipFill>
        <p:spPr>
          <a:xfrm>
            <a:off x="0" y="-1"/>
            <a:ext cx="12191998" cy="6857999"/>
          </a:xfrm>
          <a:prstGeom prst="rect">
            <a:avLst/>
          </a:prstGeom>
        </p:spPr>
      </p:pic>
      <p:sp>
        <p:nvSpPr>
          <p:cNvPr id="2" name="Title 1"/>
          <p:cNvSpPr>
            <a:spLocks noGrp="1"/>
          </p:cNvSpPr>
          <p:nvPr>
            <p:ph type="title" hasCustomPrompt="1"/>
          </p:nvPr>
        </p:nvSpPr>
        <p:spPr>
          <a:xfrm>
            <a:off x="584200" y="2025650"/>
            <a:ext cx="4161981" cy="1107996"/>
          </a:xfrm>
        </p:spPr>
        <p:txBody>
          <a:bodyPr wrap="square" rIns="0" anchor="b">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1"/>
            <a:ext cx="4162425" cy="307777"/>
          </a:xfrm>
        </p:spPr>
        <p:txBody>
          <a:bodyPr/>
          <a:lstStyle>
            <a:lvl1pPr marL="0" indent="0">
              <a:buNone/>
              <a:defRPr sz="20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334000" y="0"/>
            <a:ext cx="6858000" cy="6858000"/>
          </a:xfrm>
          <a:blipFill>
            <a:blip r:embed="rId3"/>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7" name="Picture 6">
            <a:extLst>
              <a:ext uri="{FF2B5EF4-FFF2-40B4-BE49-F238E27FC236}">
                <a16:creationId xmlns:a16="http://schemas.microsoft.com/office/drawing/2014/main" id="{0A0D9446-219C-E1ED-4A7B-659B026B76B5}"/>
              </a:ext>
            </a:extLst>
          </p:cNvPr>
          <p:cNvPicPr>
            <a:picLocks noChangeAspect="1"/>
          </p:cNvPicPr>
          <p:nvPr userDrawn="1"/>
        </p:nvPicPr>
        <p:blipFill>
          <a:blip r:embed="rId4"/>
          <a:srcRect/>
          <a:stretch/>
        </p:blipFill>
        <p:spPr>
          <a:xfrm>
            <a:off x="497180" y="5382172"/>
            <a:ext cx="1287016" cy="1287016"/>
          </a:xfrm>
          <a:prstGeom prst="rect">
            <a:avLst/>
          </a:prstGeom>
        </p:spPr>
      </p:pic>
    </p:spTree>
    <p:extLst>
      <p:ext uri="{BB962C8B-B14F-4D97-AF65-F5344CB8AC3E}">
        <p14:creationId xmlns:p14="http://schemas.microsoft.com/office/powerpoint/2010/main" val="2203321026"/>
      </p:ext>
    </p:extLst>
  </p:cSld>
  <p:clrMapOvr>
    <a:masterClrMapping/>
  </p:clrMapOvr>
  <p:transition>
    <p:fade/>
  </p:transition>
  <p:extLst>
    <p:ext uri="{DCECCB84-F9BA-43D5-87BE-67443E8EF086}">
      <p15:sldGuideLst xmlns:p15="http://schemas.microsoft.com/office/powerpoint/2012/main">
        <p15:guide id="2" pos="3359" userDrawn="1">
          <p15:clr>
            <a:srgbClr val="FBAE40"/>
          </p15:clr>
        </p15:guide>
        <p15:guide id="6" orient="horz" pos="904" userDrawn="1">
          <p15:clr>
            <a:srgbClr val="5ACBF0"/>
          </p15:clr>
        </p15:guide>
        <p15:guide id="7" orient="horz" pos="1276" userDrawn="1">
          <p15:clr>
            <a:srgbClr val="5ACBF0"/>
          </p15:clr>
        </p15:guide>
        <p15:guide id="8" orient="horz" pos="2226" userDrawn="1">
          <p15:clr>
            <a:srgbClr val="5ACBF0"/>
          </p15:clr>
        </p15:guide>
        <p15:guide id="9" pos="2993" userDrawn="1">
          <p15:clr>
            <a:srgbClr val="C35EA4"/>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ull Photo ">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849CE94-4896-DD4F-8977-17C107DDE130}"/>
              </a:ext>
            </a:extLst>
          </p:cNvPr>
          <p:cNvSpPr>
            <a:spLocks noGrp="1"/>
          </p:cNvSpPr>
          <p:nvPr>
            <p:ph type="pic" sz="quarter" idx="10"/>
          </p:nvPr>
        </p:nvSpPr>
        <p:spPr>
          <a:xfrm>
            <a:off x="0" y="0"/>
            <a:ext cx="12192000" cy="6858000"/>
          </a:xfrm>
          <a:blipFill dpi="0" rotWithShape="1">
            <a:blip r:embed="rId2">
              <a:extLst>
                <a:ext uri="{28A0092B-C50C-407E-A947-70E740481C1C}">
                  <a14:useLocalDpi xmlns:a14="http://schemas.microsoft.com/office/drawing/2010/main" val="0"/>
                </a:ext>
              </a:extLst>
            </a:blip>
            <a:srcRect/>
            <a:stretch>
              <a:fillRect/>
            </a:stretch>
          </a:blipFill>
        </p:spPr>
        <p:txBody>
          <a:bodyPr/>
          <a:lstStyle>
            <a:lvl1pPr algn="ctr">
              <a:defRPr sz="3200" b="1">
                <a:solidFill>
                  <a:schemeClr val="bg1"/>
                </a:solidFill>
              </a:defRPr>
            </a:lvl1pPr>
          </a:lstStyle>
          <a:p>
            <a:r>
              <a:rPr lang="en-US"/>
              <a:t>Click icon to add picture</a:t>
            </a:r>
            <a:endParaRPr lang="en-HR" dirty="0"/>
          </a:p>
        </p:txBody>
      </p:sp>
    </p:spTree>
    <p:extLst>
      <p:ext uri="{BB962C8B-B14F-4D97-AF65-F5344CB8AC3E}">
        <p14:creationId xmlns:p14="http://schemas.microsoft.com/office/powerpoint/2010/main" val="2701574646"/>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3" orient="horz" pos="216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hoto Layout 3">
    <p:spTree>
      <p:nvGrpSpPr>
        <p:cNvPr id="1" name=""/>
        <p:cNvGrpSpPr/>
        <p:nvPr/>
      </p:nvGrpSpPr>
      <p:grpSpPr>
        <a:xfrm>
          <a:off x="0" y="0"/>
          <a:ext cx="0" cy="0"/>
          <a:chOff x="0" y="0"/>
          <a:chExt cx="0" cy="0"/>
        </a:xfrm>
      </p:grpSpPr>
      <p:pic>
        <p:nvPicPr>
          <p:cNvPr id="3" name="Picture 2" descr="A close-up of a logo&#10;&#10;Description automatically generated">
            <a:extLst>
              <a:ext uri="{FF2B5EF4-FFF2-40B4-BE49-F238E27FC236}">
                <a16:creationId xmlns:a16="http://schemas.microsoft.com/office/drawing/2014/main" id="{DC135C12-935C-8B05-6B50-E06CA6CD1F59}"/>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13" name="Picture Placeholder 23">
            <a:extLst>
              <a:ext uri="{FF2B5EF4-FFF2-40B4-BE49-F238E27FC236}">
                <a16:creationId xmlns:a16="http://schemas.microsoft.com/office/drawing/2014/main" id="{B7A55722-E12E-4745-97D0-C6FE2ABF19F1}"/>
              </a:ext>
            </a:extLst>
          </p:cNvPr>
          <p:cNvSpPr>
            <a:spLocks noGrp="1"/>
          </p:cNvSpPr>
          <p:nvPr>
            <p:ph type="pic" sz="quarter" idx="13" hasCustomPrompt="1"/>
          </p:nvPr>
        </p:nvSpPr>
        <p:spPr>
          <a:xfrm>
            <a:off x="912814"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dirty="0"/>
              <a:t>Add your image here [Drag and Drop]</a:t>
            </a:r>
          </a:p>
        </p:txBody>
      </p:sp>
      <p:sp>
        <p:nvSpPr>
          <p:cNvPr id="14" name="Picture Placeholder 13">
            <a:extLst>
              <a:ext uri="{FF2B5EF4-FFF2-40B4-BE49-F238E27FC236}">
                <a16:creationId xmlns:a16="http://schemas.microsoft.com/office/drawing/2014/main" id="{A38D8DC2-3DFD-CF46-9521-01551DFF0AEB}"/>
              </a:ext>
            </a:extLst>
          </p:cNvPr>
          <p:cNvSpPr>
            <a:spLocks noGrp="1"/>
          </p:cNvSpPr>
          <p:nvPr>
            <p:ph type="pic" sz="quarter" idx="14" hasCustomPrompt="1"/>
          </p:nvPr>
        </p:nvSpPr>
        <p:spPr>
          <a:xfrm>
            <a:off x="4435523"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a:t>Add your image here [Drag and Drop]</a:t>
            </a:r>
          </a:p>
        </p:txBody>
      </p:sp>
      <p:sp>
        <p:nvSpPr>
          <p:cNvPr id="15" name="Picture Placeholder 14">
            <a:extLst>
              <a:ext uri="{FF2B5EF4-FFF2-40B4-BE49-F238E27FC236}">
                <a16:creationId xmlns:a16="http://schemas.microsoft.com/office/drawing/2014/main" id="{813955EB-D48F-F640-BE35-EB01D83FB722}"/>
              </a:ext>
            </a:extLst>
          </p:cNvPr>
          <p:cNvSpPr>
            <a:spLocks noGrp="1"/>
          </p:cNvSpPr>
          <p:nvPr>
            <p:ph type="pic" sz="quarter" idx="15" hasCustomPrompt="1"/>
          </p:nvPr>
        </p:nvSpPr>
        <p:spPr>
          <a:xfrm>
            <a:off x="7958232"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a:t>Add your image here [Drag and Drop]</a:t>
            </a:r>
          </a:p>
        </p:txBody>
      </p:sp>
      <p:sp>
        <p:nvSpPr>
          <p:cNvPr id="9" name="Text Placeholder 2">
            <a:extLst>
              <a:ext uri="{FF2B5EF4-FFF2-40B4-BE49-F238E27FC236}">
                <a16:creationId xmlns:a16="http://schemas.microsoft.com/office/drawing/2014/main" id="{0AA7416A-763F-E54E-AD0C-CB78DA3D1772}"/>
              </a:ext>
            </a:extLst>
          </p:cNvPr>
          <p:cNvSpPr>
            <a:spLocks noGrp="1"/>
          </p:cNvSpPr>
          <p:nvPr>
            <p:ph type="body" sz="quarter" idx="10" hasCustomPrompt="1"/>
          </p:nvPr>
        </p:nvSpPr>
        <p:spPr>
          <a:xfrm>
            <a:off x="765178" y="264103"/>
            <a:ext cx="10664822" cy="615553"/>
          </a:xfrm>
          <a:prstGeom prst="rect">
            <a:avLst/>
          </a:prstGeom>
        </p:spPr>
        <p:txBody>
          <a:bodyPr anchor="ctr"/>
          <a:lstStyle>
            <a:lvl1pPr marL="0" indent="0" algn="ctr">
              <a:lnSpc>
                <a:spcPct val="100000"/>
              </a:lnSpc>
              <a:buNone/>
              <a:defRPr sz="4000" b="0">
                <a:solidFill>
                  <a:srgbClr val="832B8F"/>
                </a:solidFill>
                <a:latin typeface="+mj-lt"/>
              </a:defRPr>
            </a:lvl1pPr>
            <a:lvl2pPr marL="457189" indent="0">
              <a:buNone/>
              <a:defRPr/>
            </a:lvl2pPr>
            <a:lvl3pPr marL="914377" indent="0">
              <a:buNone/>
              <a:defRPr/>
            </a:lvl3pPr>
            <a:lvl4pPr marL="1371566" indent="0">
              <a:buNone/>
              <a:defRPr/>
            </a:lvl4pPr>
            <a:lvl5pPr marL="1828754" indent="0">
              <a:buNone/>
              <a:defRPr/>
            </a:lvl5pPr>
          </a:lstStyle>
          <a:p>
            <a:pPr lvl="0"/>
            <a:r>
              <a:rPr lang="en-US" dirty="0"/>
              <a:t>Title</a:t>
            </a:r>
          </a:p>
        </p:txBody>
      </p:sp>
      <p:sp>
        <p:nvSpPr>
          <p:cNvPr id="10" name="Text Placeholder 6">
            <a:extLst>
              <a:ext uri="{FF2B5EF4-FFF2-40B4-BE49-F238E27FC236}">
                <a16:creationId xmlns:a16="http://schemas.microsoft.com/office/drawing/2014/main" id="{E4B3E4FD-769E-B84A-834C-0212AAE99A7A}"/>
              </a:ext>
            </a:extLst>
          </p:cNvPr>
          <p:cNvSpPr>
            <a:spLocks noGrp="1"/>
          </p:cNvSpPr>
          <p:nvPr>
            <p:ph type="body" sz="quarter" idx="11"/>
          </p:nvPr>
        </p:nvSpPr>
        <p:spPr>
          <a:xfrm>
            <a:off x="760522" y="928650"/>
            <a:ext cx="10664822" cy="430887"/>
          </a:xfrm>
          <a:prstGeom prst="rect">
            <a:avLst/>
          </a:prstGeom>
          <a:noFill/>
        </p:spPr>
        <p:txBody>
          <a:bodyPr anchor="ctr"/>
          <a:lstStyle>
            <a:lvl1pPr marL="228600" marR="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3300" b="0" spc="0">
                <a:solidFill>
                  <a:srgbClr val="FFC000"/>
                </a:solidFill>
                <a:latin typeface="+mj-lt"/>
              </a:defRPr>
            </a:lvl1pPr>
            <a:lvl2pPr>
              <a:defRPr sz="2400"/>
            </a:lvl2pPr>
            <a:lvl3pPr>
              <a:defRPr sz="2600"/>
            </a:lvl3pPr>
            <a:lvl4pPr>
              <a:defRPr sz="2800"/>
            </a:lvl4pPr>
            <a:lvl5pPr>
              <a:defRPr sz="3400"/>
            </a:lvl5pPr>
            <a:lvl6pPr>
              <a:defRPr sz="2800"/>
            </a:lvl6pPr>
            <a:lvl7pPr>
              <a:defRPr sz="2800"/>
            </a:lvl7pPr>
            <a:lvl8pPr algn="r">
              <a:buNone/>
              <a:defRPr/>
            </a:lvl8pPr>
          </a:lstStyle>
          <a:p>
            <a:pPr marL="3497783" marR="0" lvl="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a:pPr>
            <a:r>
              <a:rPr kumimoji="0" lang="en-US" sz="2800" b="0" i="0" u="none" strike="noStrike" kern="1200" cap="none" spc="0" normalizeH="0" baseline="0" noProof="0">
                <a:ln>
                  <a:noFill/>
                </a:ln>
                <a:gradFill>
                  <a:gsLst>
                    <a:gs pos="1250">
                      <a:srgbClr val="1A1A1A"/>
                    </a:gs>
                    <a:gs pos="100000">
                      <a:srgbClr val="1A1A1A"/>
                    </a:gs>
                  </a:gsLst>
                  <a:lin ang="5400000" scaled="0"/>
                </a:gradFill>
                <a:effectLst/>
                <a:uLnTx/>
                <a:uFillTx/>
                <a:latin typeface="Segoe UI Semilight" panose="020B0402040204020203" pitchFamily="34" charset="0"/>
                <a:ea typeface="+mn-ea"/>
                <a:cs typeface="Segoe UI Semilight" panose="020B0402040204020203" pitchFamily="34" charset="0"/>
              </a:rPr>
              <a:t>Click to edit Master text styles</a:t>
            </a:r>
          </a:p>
        </p:txBody>
      </p:sp>
      <p:sp>
        <p:nvSpPr>
          <p:cNvPr id="8" name="TextBox 7">
            <a:extLst>
              <a:ext uri="{FF2B5EF4-FFF2-40B4-BE49-F238E27FC236}">
                <a16:creationId xmlns:a16="http://schemas.microsoft.com/office/drawing/2014/main" id="{4726F191-734D-F208-3FF8-C386BA148E9E}"/>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2" name="Picture 1">
            <a:extLst>
              <a:ext uri="{FF2B5EF4-FFF2-40B4-BE49-F238E27FC236}">
                <a16:creationId xmlns:a16="http://schemas.microsoft.com/office/drawing/2014/main" id="{E670E03D-B0A3-57E2-587F-588839D1E665}"/>
              </a:ext>
            </a:extLst>
          </p:cNvPr>
          <p:cNvPicPr>
            <a:picLocks noChangeAspect="1"/>
          </p:cNvPicPr>
          <p:nvPr userDrawn="1"/>
        </p:nvPicPr>
        <p:blipFill>
          <a:blip r:embed="rId4"/>
          <a:srcRect/>
          <a:stretch/>
        </p:blipFill>
        <p:spPr>
          <a:xfrm>
            <a:off x="573049" y="5894351"/>
            <a:ext cx="970156" cy="970156"/>
          </a:xfrm>
          <a:prstGeom prst="rect">
            <a:avLst/>
          </a:prstGeom>
        </p:spPr>
      </p:pic>
    </p:spTree>
    <p:extLst>
      <p:ext uri="{BB962C8B-B14F-4D97-AF65-F5344CB8AC3E}">
        <p14:creationId xmlns:p14="http://schemas.microsoft.com/office/powerpoint/2010/main" val="4257333352"/>
      </p:ext>
    </p:extLst>
  </p:cSld>
  <p:clrMapOvr>
    <a:masterClrMapping/>
  </p:clrMapOvr>
  <p:transition>
    <p:fade/>
  </p:transition>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43842"/>
            <a:ext cx="12192000" cy="6901841"/>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38976025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0"/>
            <a:ext cx="12192000" cy="6858000"/>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38989095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43842"/>
            <a:ext cx="12192000" cy="6901841"/>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208177262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extLst>
    <p:ext uri="{DCECCB84-F9BA-43D5-87BE-67443E8EF086}">
      <p15:sldGuideLst xmlns:p15="http://schemas.microsoft.com/office/powerpoint/2012/main">
        <p15:guide id="1" orient="horz" pos="1272" userDrawn="1">
          <p15:clr>
            <a:srgbClr val="5ACBF0"/>
          </p15:clr>
        </p15:guide>
        <p15:guide id="2" orient="horz" pos="904" userDrawn="1">
          <p15:clr>
            <a:srgbClr val="5ACBF0"/>
          </p15:clr>
        </p15:guide>
        <p15:guide id="3" orient="horz" pos="288" userDrawn="1">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losing logo slide">
    <p:bg>
      <p:bgRef idx="1001">
        <a:schemeClr val="bg2"/>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40AEC0B-11BC-1547-B56F-B23F987760FB}"/>
              </a:ext>
            </a:extLst>
          </p:cNvPr>
          <p:cNvPicPr>
            <a:picLocks noChangeAspect="1"/>
          </p:cNvPicPr>
          <p:nvPr userDrawn="1"/>
        </p:nvPicPr>
        <p:blipFill>
          <a:blip r:embed="rId2"/>
          <a:srcRect/>
          <a:stretch/>
        </p:blipFill>
        <p:spPr>
          <a:xfrm>
            <a:off x="2667000" y="0"/>
            <a:ext cx="6858000" cy="6858000"/>
          </a:xfrm>
          <a:prstGeom prst="rect">
            <a:avLst/>
          </a:prstGeom>
        </p:spPr>
      </p:pic>
    </p:spTree>
    <p:extLst>
      <p:ext uri="{BB962C8B-B14F-4D97-AF65-F5344CB8AC3E}">
        <p14:creationId xmlns:p14="http://schemas.microsoft.com/office/powerpoint/2010/main" val="1660899620"/>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endParaRPr lang="en-US" dirty="0"/>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Tree>
    <p:extLst>
      <p:ext uri="{BB962C8B-B14F-4D97-AF65-F5344CB8AC3E}">
        <p14:creationId xmlns:p14="http://schemas.microsoft.com/office/powerpoint/2010/main" val="3482969643"/>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userDrawn="1">
          <p15:clr>
            <a:srgbClr val="5ACBF0"/>
          </p15:clr>
        </p15:guide>
        <p15:guide id="2" orient="horz" pos="288" userDrawn="1">
          <p15:clr>
            <a:srgbClr val="5ACBF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03F3274D-8F90-4F75-B990-F6B7A291DE2C}"/>
              </a:ext>
            </a:extLst>
          </p:cNvPr>
          <p:cNvSpPr>
            <a:spLocks noGrp="1"/>
          </p:cNvSpPr>
          <p:nvPr>
            <p:ph type="title" hasCustomPrompt="1"/>
          </p:nvPr>
        </p:nvSpPr>
        <p:spPr>
          <a:xfrm>
            <a:off x="429383" y="437538"/>
            <a:ext cx="11333080" cy="742300"/>
          </a:xfrm>
          <a:prstGeom prst="rect">
            <a:avLst/>
          </a:prstGeom>
        </p:spPr>
        <p:txBody>
          <a:bodyPr vert="horz" wrap="square" lIns="0" tIns="164592" rIns="0" bIns="0" rtlCol="0" anchor="t">
            <a:noAutofit/>
          </a:bodyPr>
          <a:lstStyle>
            <a:lvl1pPr>
              <a:defRPr>
                <a:solidFill>
                  <a:srgbClr val="000000"/>
                </a:solidFill>
              </a:defRPr>
            </a:lvl1pPr>
          </a:lstStyle>
          <a:p>
            <a:r>
              <a:rPr lang="en-US"/>
              <a:t>Title</a:t>
            </a:r>
          </a:p>
        </p:txBody>
      </p:sp>
    </p:spTree>
    <p:extLst>
      <p:ext uri="{BB962C8B-B14F-4D97-AF65-F5344CB8AC3E}">
        <p14:creationId xmlns:p14="http://schemas.microsoft.com/office/powerpoint/2010/main" val="3248899879"/>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Title &amp; body slide">
    <p:spTree>
      <p:nvGrpSpPr>
        <p:cNvPr id="1" name=""/>
        <p:cNvGrpSpPr/>
        <p:nvPr/>
      </p:nvGrpSpPr>
      <p:grpSpPr>
        <a:xfrm>
          <a:off x="0" y="0"/>
          <a:ext cx="0" cy="0"/>
          <a:chOff x="0" y="0"/>
          <a:chExt cx="0" cy="0"/>
        </a:xfrm>
      </p:grpSpPr>
      <p:sp>
        <p:nvSpPr>
          <p:cNvPr id="10" name="Text Placeholder 3">
            <a:extLst>
              <a:ext uri="{FF2B5EF4-FFF2-40B4-BE49-F238E27FC236}">
                <a16:creationId xmlns:a16="http://schemas.microsoft.com/office/drawing/2014/main" id="{0A83EF54-F800-4521-AA68-2B27B0B561A2}"/>
              </a:ext>
            </a:extLst>
          </p:cNvPr>
          <p:cNvSpPr>
            <a:spLocks noGrp="1"/>
          </p:cNvSpPr>
          <p:nvPr>
            <p:ph type="body" sz="quarter" idx="10" hasCustomPrompt="1"/>
          </p:nvPr>
        </p:nvSpPr>
        <p:spPr>
          <a:xfrm>
            <a:off x="429383" y="2124908"/>
            <a:ext cx="11333080" cy="1498787"/>
          </a:xfrm>
        </p:spPr>
        <p:txBody>
          <a:bodyPr wrap="square" lIns="0" tIns="0" rIns="0" bIns="0">
            <a:spAutoFit/>
          </a:bodyPr>
          <a:lstStyle>
            <a:lvl1pPr marL="0" indent="0">
              <a:lnSpc>
                <a:spcPct val="100000"/>
              </a:lnSpc>
              <a:spcBef>
                <a:spcPts val="1961"/>
              </a:spcBef>
              <a:spcAft>
                <a:spcPts val="0"/>
              </a:spcAft>
              <a:buNone/>
              <a:defRPr sz="2549" b="0" i="0">
                <a:solidFill>
                  <a:srgbClr val="000000"/>
                </a:solidFill>
                <a:latin typeface="+mn-lt"/>
              </a:defRPr>
            </a:lvl1pPr>
            <a:lvl2pPr marL="224097" indent="0">
              <a:lnSpc>
                <a:spcPct val="100000"/>
              </a:lnSpc>
              <a:spcBef>
                <a:spcPts val="1961"/>
              </a:spcBef>
              <a:spcAft>
                <a:spcPts val="0"/>
              </a:spcAft>
              <a:buNone/>
              <a:defRPr sz="1961">
                <a:solidFill>
                  <a:srgbClr val="000000"/>
                </a:solidFill>
              </a:defRPr>
            </a:lvl2pPr>
            <a:lvl3pPr marL="448193" indent="0">
              <a:lnSpc>
                <a:spcPct val="100000"/>
              </a:lnSpc>
              <a:spcBef>
                <a:spcPts val="1961"/>
              </a:spcBef>
              <a:spcAft>
                <a:spcPts val="0"/>
              </a:spcAft>
              <a:buNone/>
              <a:defRPr sz="1961">
                <a:solidFill>
                  <a:srgbClr val="000000"/>
                </a:solidFill>
              </a:defRPr>
            </a:lvl3pPr>
            <a:lvl4pPr marL="672290" indent="0">
              <a:spcBef>
                <a:spcPts val="0"/>
              </a:spcBef>
              <a:spcAft>
                <a:spcPts val="1274"/>
              </a:spcAft>
              <a:buNone/>
              <a:defRPr sz="1961"/>
            </a:lvl4pPr>
            <a:lvl5pPr marL="896386" indent="0">
              <a:buNone/>
              <a:defRPr/>
            </a:lvl5pPr>
          </a:lstStyle>
          <a:p>
            <a:pPr lvl="0"/>
            <a:r>
              <a:rPr lang="en-US"/>
              <a:t>First level Segoe UI 26</a:t>
            </a:r>
          </a:p>
          <a:p>
            <a:pPr lvl="1"/>
            <a:r>
              <a:rPr lang="en-US"/>
              <a:t>Second level Segoe UI 20</a:t>
            </a:r>
          </a:p>
          <a:p>
            <a:pPr lvl="2"/>
            <a:r>
              <a:rPr lang="en-US"/>
              <a:t>Third level Segoe UI 20</a:t>
            </a:r>
          </a:p>
        </p:txBody>
      </p:sp>
      <p:sp>
        <p:nvSpPr>
          <p:cNvPr id="14" name="Title Placeholder 1">
            <a:extLst>
              <a:ext uri="{FF2B5EF4-FFF2-40B4-BE49-F238E27FC236}">
                <a16:creationId xmlns:a16="http://schemas.microsoft.com/office/drawing/2014/main" id="{AE6F3ED0-7F59-40C0-BDE3-5E04439997A5}"/>
              </a:ext>
            </a:extLst>
          </p:cNvPr>
          <p:cNvSpPr>
            <a:spLocks noGrp="1"/>
          </p:cNvSpPr>
          <p:nvPr>
            <p:ph type="title" hasCustomPrompt="1"/>
          </p:nvPr>
        </p:nvSpPr>
        <p:spPr>
          <a:xfrm>
            <a:off x="429383" y="437538"/>
            <a:ext cx="11333080" cy="742300"/>
          </a:xfrm>
          <a:prstGeom prst="rect">
            <a:avLst/>
          </a:prstGeom>
        </p:spPr>
        <p:txBody>
          <a:bodyPr vert="horz" wrap="square" lIns="0" tIns="164592" rIns="0" bIns="0" rtlCol="0" anchor="t">
            <a:noAutofit/>
          </a:bodyPr>
          <a:lstStyle>
            <a:lvl1pPr>
              <a:defRPr>
                <a:solidFill>
                  <a:srgbClr val="000000"/>
                </a:solidFill>
              </a:defRPr>
            </a:lvl1pPr>
          </a:lstStyle>
          <a:p>
            <a:r>
              <a:rPr lang="en-US"/>
              <a:t>Heading Segoe UI </a:t>
            </a:r>
            <a:r>
              <a:rPr lang="en-US" err="1"/>
              <a:t>Semibold</a:t>
            </a:r>
            <a:r>
              <a:rPr lang="en-US"/>
              <a:t> 32</a:t>
            </a:r>
          </a:p>
        </p:txBody>
      </p:sp>
    </p:spTree>
    <p:extLst>
      <p:ext uri="{BB962C8B-B14F-4D97-AF65-F5344CB8AC3E}">
        <p14:creationId xmlns:p14="http://schemas.microsoft.com/office/powerpoint/2010/main" val="3701135961"/>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endParaRPr lang="en-US" dirty="0"/>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80" r:id="rId1"/>
    <p:sldLayoutId id="2147484609" r:id="rId2"/>
    <p:sldLayoutId id="2147484577" r:id="rId3"/>
    <p:sldLayoutId id="2147484610" r:id="rId4"/>
    <p:sldLayoutId id="2147484240" r:id="rId5"/>
    <p:sldLayoutId id="2147484241" r:id="rId6"/>
    <p:sldLayoutId id="2147484474" r:id="rId7"/>
    <p:sldLayoutId id="2147484245" r:id="rId8"/>
    <p:sldLayoutId id="2147484247" r:id="rId9"/>
    <p:sldLayoutId id="2147484573" r:id="rId10"/>
    <p:sldLayoutId id="2147484638" r:id="rId11"/>
    <p:sldLayoutId id="2147484673" r:id="rId12"/>
    <p:sldLayoutId id="2147484249" r:id="rId13"/>
    <p:sldLayoutId id="2147484683" r:id="rId14"/>
    <p:sldLayoutId id="2147484684" r:id="rId15"/>
    <p:sldLayoutId id="2147484256" r:id="rId16"/>
    <p:sldLayoutId id="2147484682" r:id="rId17"/>
    <p:sldLayoutId id="2147484263" r:id="rId18"/>
    <p:sldLayoutId id="2147484685" r:id="rId19"/>
    <p:sldLayoutId id="2147484686" r:id="rId20"/>
  </p:sldLayoutIdLst>
  <p:transition>
    <p:fade/>
  </p:transition>
  <p:hf sldNum="0" hdr="0" ftr="0" dt="0"/>
  <p:txStyles>
    <p:title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userDrawn="1">
          <p15:clr>
            <a:srgbClr val="C35EA4"/>
          </p15:clr>
        </p15:guide>
        <p15:guide id="17" pos="7313" userDrawn="1">
          <p15:clr>
            <a:srgbClr val="C35EA4"/>
          </p15:clr>
        </p15:guide>
        <p15:guide id="25" orient="horz" pos="369" userDrawn="1">
          <p15:clr>
            <a:srgbClr val="C35EA4"/>
          </p15:clr>
        </p15:guide>
        <p15:guide id="26" orient="horz" pos="3949" userDrawn="1">
          <p15:clr>
            <a:srgbClr val="C35EA4"/>
          </p15:clr>
        </p15:guide>
        <p15:guide id="27" orient="horz" pos="184" userDrawn="1">
          <p15:clr>
            <a:srgbClr val="A4A3A4"/>
          </p15:clr>
        </p15:guide>
        <p15:guide id="28" pos="185" userDrawn="1">
          <p15:clr>
            <a:srgbClr val="A4A3A4"/>
          </p15:clr>
        </p15:guide>
        <p15:guide id="29" orient="horz" pos="4135" userDrawn="1">
          <p15:clr>
            <a:srgbClr val="A4A3A4"/>
          </p15:clr>
        </p15:guide>
        <p15:guide id="30" pos="7495" userDrawn="1">
          <p15:clr>
            <a:srgbClr val="A4A3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notesSlide" Target="../notesSlides/notesSlide2.xml"/><Relationship Id="rId1" Type="http://schemas.openxmlformats.org/officeDocument/2006/relationships/slideLayout" Target="../slideLayouts/slideLayout19.xml"/><Relationship Id="rId5" Type="http://schemas.openxmlformats.org/officeDocument/2006/relationships/image" Target="../media/image15.png"/><Relationship Id="rId4" Type="http://schemas.openxmlformats.org/officeDocument/2006/relationships/image" Target="../media/image14.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jpeg"/><Relationship Id="rId7"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9.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 Id="rId9" Type="http://schemas.openxmlformats.org/officeDocument/2006/relationships/image" Target="../media/image23.png"/></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xml"/><Relationship Id="rId1" Type="http://schemas.openxmlformats.org/officeDocument/2006/relationships/slideLayout" Target="../slideLayouts/slideLayout20.xml"/><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36.png"/><Relationship Id="rId18" Type="http://schemas.openxmlformats.org/officeDocument/2006/relationships/image" Target="../media/image41.png"/><Relationship Id="rId3" Type="http://schemas.openxmlformats.org/officeDocument/2006/relationships/image" Target="../media/image26.png"/><Relationship Id="rId21" Type="http://schemas.openxmlformats.org/officeDocument/2006/relationships/image" Target="../media/image44.png"/><Relationship Id="rId7" Type="http://schemas.openxmlformats.org/officeDocument/2006/relationships/image" Target="../media/image30.png"/><Relationship Id="rId12" Type="http://schemas.openxmlformats.org/officeDocument/2006/relationships/image" Target="../media/image35.png"/><Relationship Id="rId17" Type="http://schemas.openxmlformats.org/officeDocument/2006/relationships/image" Target="../media/image40.png"/><Relationship Id="rId2" Type="http://schemas.openxmlformats.org/officeDocument/2006/relationships/notesSlide" Target="../notesSlides/notesSlide6.xml"/><Relationship Id="rId16" Type="http://schemas.openxmlformats.org/officeDocument/2006/relationships/image" Target="../media/image39.png"/><Relationship Id="rId20" Type="http://schemas.openxmlformats.org/officeDocument/2006/relationships/image" Target="../media/image43.png"/><Relationship Id="rId1" Type="http://schemas.openxmlformats.org/officeDocument/2006/relationships/slideLayout" Target="../slideLayouts/slideLayout20.xml"/><Relationship Id="rId6" Type="http://schemas.openxmlformats.org/officeDocument/2006/relationships/image" Target="../media/image29.png"/><Relationship Id="rId11" Type="http://schemas.openxmlformats.org/officeDocument/2006/relationships/image" Target="../media/image34.png"/><Relationship Id="rId24" Type="http://schemas.openxmlformats.org/officeDocument/2006/relationships/image" Target="../media/image47.jpeg"/><Relationship Id="rId5" Type="http://schemas.openxmlformats.org/officeDocument/2006/relationships/image" Target="../media/image28.png"/><Relationship Id="rId15" Type="http://schemas.openxmlformats.org/officeDocument/2006/relationships/image" Target="../media/image38.png"/><Relationship Id="rId23" Type="http://schemas.openxmlformats.org/officeDocument/2006/relationships/image" Target="../media/image46.png"/><Relationship Id="rId10" Type="http://schemas.openxmlformats.org/officeDocument/2006/relationships/image" Target="../media/image33.png"/><Relationship Id="rId19" Type="http://schemas.openxmlformats.org/officeDocument/2006/relationships/image" Target="../media/image42.png"/><Relationship Id="rId4" Type="http://schemas.openxmlformats.org/officeDocument/2006/relationships/image" Target="../media/image27.png"/><Relationship Id="rId9" Type="http://schemas.openxmlformats.org/officeDocument/2006/relationships/image" Target="../media/image32.png"/><Relationship Id="rId14" Type="http://schemas.openxmlformats.org/officeDocument/2006/relationships/image" Target="../media/image37.png"/><Relationship Id="rId22" Type="http://schemas.openxmlformats.org/officeDocument/2006/relationships/image" Target="../media/image45.png"/></Relationships>
</file>

<file path=ppt/slides/_rels/slide9.xml.rels><?xml version="1.0" encoding="UTF-8" standalone="yes"?>
<Relationships xmlns="http://schemas.openxmlformats.org/package/2006/relationships"><Relationship Id="rId8" Type="http://schemas.openxmlformats.org/officeDocument/2006/relationships/image" Target="../media/image53.svg"/><Relationship Id="rId13" Type="http://schemas.openxmlformats.org/officeDocument/2006/relationships/image" Target="../media/image58.png"/><Relationship Id="rId3" Type="http://schemas.openxmlformats.org/officeDocument/2006/relationships/image" Target="../media/image48.png"/><Relationship Id="rId7" Type="http://schemas.openxmlformats.org/officeDocument/2006/relationships/image" Target="../media/image52.png"/><Relationship Id="rId12" Type="http://schemas.openxmlformats.org/officeDocument/2006/relationships/image" Target="../media/image57.svg"/><Relationship Id="rId2" Type="http://schemas.openxmlformats.org/officeDocument/2006/relationships/notesSlide" Target="../notesSlides/notesSlide7.xml"/><Relationship Id="rId1" Type="http://schemas.openxmlformats.org/officeDocument/2006/relationships/slideLayout" Target="../slideLayouts/slideLayout9.xml"/><Relationship Id="rId6" Type="http://schemas.openxmlformats.org/officeDocument/2006/relationships/image" Target="../media/image51.svg"/><Relationship Id="rId11" Type="http://schemas.openxmlformats.org/officeDocument/2006/relationships/image" Target="../media/image56.png"/><Relationship Id="rId5" Type="http://schemas.openxmlformats.org/officeDocument/2006/relationships/image" Target="../media/image50.png"/><Relationship Id="rId10" Type="http://schemas.openxmlformats.org/officeDocument/2006/relationships/image" Target="../media/image55.svg"/><Relationship Id="rId4" Type="http://schemas.openxmlformats.org/officeDocument/2006/relationships/image" Target="../media/image49.svg"/><Relationship Id="rId9" Type="http://schemas.openxmlformats.org/officeDocument/2006/relationships/image" Target="../media/image54.png"/><Relationship Id="rId14" Type="http://schemas.openxmlformats.org/officeDocument/2006/relationships/image" Target="../media/image59.svg"/></Relationships>
</file>

<file path=ppt/slides/_rels/slide10.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png"/><Relationship Id="rId18" Type="http://schemas.openxmlformats.org/officeDocument/2006/relationships/image" Target="../media/image74.png"/><Relationship Id="rId3" Type="http://schemas.openxmlformats.org/officeDocument/2006/relationships/image" Target="../media/image60.png"/><Relationship Id="rId7" Type="http://schemas.openxmlformats.org/officeDocument/2006/relationships/image" Target="../media/image63.png"/><Relationship Id="rId12" Type="http://schemas.openxmlformats.org/officeDocument/2006/relationships/image" Target="../media/image68.jpeg"/><Relationship Id="rId17" Type="http://schemas.openxmlformats.org/officeDocument/2006/relationships/image" Target="../media/image73.png"/><Relationship Id="rId2" Type="http://schemas.openxmlformats.org/officeDocument/2006/relationships/notesSlide" Target="../notesSlides/notesSlide8.xml"/><Relationship Id="rId16" Type="http://schemas.openxmlformats.org/officeDocument/2006/relationships/image" Target="../media/image72.jpeg"/><Relationship Id="rId1" Type="http://schemas.openxmlformats.org/officeDocument/2006/relationships/slideLayout" Target="../slideLayouts/slideLayout9.xml"/><Relationship Id="rId6" Type="http://schemas.openxmlformats.org/officeDocument/2006/relationships/image" Target="../media/image62.png"/><Relationship Id="rId11" Type="http://schemas.openxmlformats.org/officeDocument/2006/relationships/image" Target="../media/image67.jpeg"/><Relationship Id="rId5" Type="http://schemas.openxmlformats.org/officeDocument/2006/relationships/image" Target="../media/image61.png"/><Relationship Id="rId15" Type="http://schemas.openxmlformats.org/officeDocument/2006/relationships/image" Target="../media/image71.png"/><Relationship Id="rId10" Type="http://schemas.openxmlformats.org/officeDocument/2006/relationships/image" Target="../media/image66.jpeg"/><Relationship Id="rId19" Type="http://schemas.openxmlformats.org/officeDocument/2006/relationships/image" Target="../media/image75.png"/><Relationship Id="rId4" Type="http://schemas.microsoft.com/office/2007/relationships/hdphoto" Target="../media/hdphoto1.wdp"/><Relationship Id="rId9" Type="http://schemas.openxmlformats.org/officeDocument/2006/relationships/image" Target="../media/image65.jpeg"/><Relationship Id="rId14" Type="http://schemas.openxmlformats.org/officeDocument/2006/relationships/image" Target="../media/image70.png"/></Relationships>
</file>

<file path=ppt/slides/_rels/slide11.xml.rels><?xml version="1.0" encoding="UTF-8" standalone="yes"?>
<Relationships xmlns="http://schemas.openxmlformats.org/package/2006/relationships"><Relationship Id="rId8" Type="http://schemas.openxmlformats.org/officeDocument/2006/relationships/image" Target="../media/image79.jpeg"/><Relationship Id="rId13" Type="http://schemas.openxmlformats.org/officeDocument/2006/relationships/image" Target="../media/image84.png"/><Relationship Id="rId18" Type="http://schemas.openxmlformats.org/officeDocument/2006/relationships/image" Target="../media/image87.png"/><Relationship Id="rId3" Type="http://schemas.openxmlformats.org/officeDocument/2006/relationships/image" Target="../media/image60.png"/><Relationship Id="rId21" Type="http://schemas.openxmlformats.org/officeDocument/2006/relationships/image" Target="../media/image89.png"/><Relationship Id="rId7" Type="http://schemas.openxmlformats.org/officeDocument/2006/relationships/image" Target="../media/image78.png"/><Relationship Id="rId12" Type="http://schemas.openxmlformats.org/officeDocument/2006/relationships/image" Target="../media/image83.png"/><Relationship Id="rId17" Type="http://schemas.openxmlformats.org/officeDocument/2006/relationships/image" Target="../media/image86.png"/><Relationship Id="rId25" Type="http://schemas.openxmlformats.org/officeDocument/2006/relationships/image" Target="../media/image93.png"/><Relationship Id="rId2" Type="http://schemas.openxmlformats.org/officeDocument/2006/relationships/notesSlide" Target="../notesSlides/notesSlide9.xml"/><Relationship Id="rId16" Type="http://schemas.openxmlformats.org/officeDocument/2006/relationships/image" Target="../media/image75.png"/><Relationship Id="rId20" Type="http://schemas.microsoft.com/office/2007/relationships/hdphoto" Target="../media/hdphoto2.wdp"/><Relationship Id="rId1" Type="http://schemas.openxmlformats.org/officeDocument/2006/relationships/slideLayout" Target="../slideLayouts/slideLayout9.xml"/><Relationship Id="rId6" Type="http://schemas.openxmlformats.org/officeDocument/2006/relationships/image" Target="../media/image77.png"/><Relationship Id="rId11" Type="http://schemas.openxmlformats.org/officeDocument/2006/relationships/image" Target="../media/image82.jpeg"/><Relationship Id="rId24" Type="http://schemas.openxmlformats.org/officeDocument/2006/relationships/image" Target="../media/image92.jpeg"/><Relationship Id="rId5" Type="http://schemas.openxmlformats.org/officeDocument/2006/relationships/image" Target="../media/image76.png"/><Relationship Id="rId15" Type="http://schemas.openxmlformats.org/officeDocument/2006/relationships/image" Target="../media/image74.png"/><Relationship Id="rId23" Type="http://schemas.openxmlformats.org/officeDocument/2006/relationships/image" Target="../media/image91.tiff"/><Relationship Id="rId10" Type="http://schemas.openxmlformats.org/officeDocument/2006/relationships/image" Target="../media/image81.jpeg"/><Relationship Id="rId19" Type="http://schemas.openxmlformats.org/officeDocument/2006/relationships/image" Target="../media/image88.png"/><Relationship Id="rId4" Type="http://schemas.microsoft.com/office/2007/relationships/hdphoto" Target="../media/hdphoto1.wdp"/><Relationship Id="rId9" Type="http://schemas.openxmlformats.org/officeDocument/2006/relationships/image" Target="../media/image80.jpeg"/><Relationship Id="rId14" Type="http://schemas.openxmlformats.org/officeDocument/2006/relationships/image" Target="../media/image85.png"/><Relationship Id="rId22" Type="http://schemas.openxmlformats.org/officeDocument/2006/relationships/image" Target="../media/image90.png"/></Relationships>
</file>

<file path=ppt/slides/_rels/slide12.xml.rels><?xml version="1.0" encoding="UTF-8" standalone="yes"?>
<Relationships xmlns="http://schemas.openxmlformats.org/package/2006/relationships"><Relationship Id="rId13" Type="http://schemas.openxmlformats.org/officeDocument/2006/relationships/image" Target="../media/image84.png"/><Relationship Id="rId18" Type="http://schemas.openxmlformats.org/officeDocument/2006/relationships/image" Target="../media/image93.png"/><Relationship Id="rId26" Type="http://schemas.openxmlformats.org/officeDocument/2006/relationships/image" Target="../media/image101.png"/><Relationship Id="rId21" Type="http://schemas.openxmlformats.org/officeDocument/2006/relationships/image" Target="../media/image96.jpeg"/><Relationship Id="rId34" Type="http://schemas.openxmlformats.org/officeDocument/2006/relationships/image" Target="../media/image109.png"/><Relationship Id="rId7" Type="http://schemas.openxmlformats.org/officeDocument/2006/relationships/image" Target="../media/image78.png"/><Relationship Id="rId12" Type="http://schemas.openxmlformats.org/officeDocument/2006/relationships/image" Target="../media/image83.png"/><Relationship Id="rId17" Type="http://schemas.openxmlformats.org/officeDocument/2006/relationships/image" Target="../media/image92.jpeg"/><Relationship Id="rId25" Type="http://schemas.openxmlformats.org/officeDocument/2006/relationships/image" Target="../media/image100.jpeg"/><Relationship Id="rId33" Type="http://schemas.openxmlformats.org/officeDocument/2006/relationships/image" Target="../media/image108.png"/><Relationship Id="rId2" Type="http://schemas.openxmlformats.org/officeDocument/2006/relationships/notesSlide" Target="../notesSlides/notesSlide10.xml"/><Relationship Id="rId16" Type="http://schemas.openxmlformats.org/officeDocument/2006/relationships/image" Target="../media/image75.png"/><Relationship Id="rId20" Type="http://schemas.openxmlformats.org/officeDocument/2006/relationships/image" Target="../media/image95.jpeg"/><Relationship Id="rId29" Type="http://schemas.openxmlformats.org/officeDocument/2006/relationships/image" Target="../media/image104.png"/><Relationship Id="rId1" Type="http://schemas.openxmlformats.org/officeDocument/2006/relationships/slideLayout" Target="../slideLayouts/slideLayout9.xml"/><Relationship Id="rId6" Type="http://schemas.openxmlformats.org/officeDocument/2006/relationships/image" Target="../media/image77.png"/><Relationship Id="rId11" Type="http://schemas.openxmlformats.org/officeDocument/2006/relationships/image" Target="../media/image82.jpeg"/><Relationship Id="rId24" Type="http://schemas.openxmlformats.org/officeDocument/2006/relationships/image" Target="../media/image99.png"/><Relationship Id="rId32" Type="http://schemas.openxmlformats.org/officeDocument/2006/relationships/image" Target="../media/image107.png"/><Relationship Id="rId37" Type="http://schemas.openxmlformats.org/officeDocument/2006/relationships/image" Target="../media/image112.png"/><Relationship Id="rId5" Type="http://schemas.openxmlformats.org/officeDocument/2006/relationships/image" Target="../media/image76.png"/><Relationship Id="rId15" Type="http://schemas.openxmlformats.org/officeDocument/2006/relationships/image" Target="../media/image74.png"/><Relationship Id="rId23" Type="http://schemas.openxmlformats.org/officeDocument/2006/relationships/image" Target="../media/image98.jpeg"/><Relationship Id="rId28" Type="http://schemas.openxmlformats.org/officeDocument/2006/relationships/image" Target="../media/image103.svg"/><Relationship Id="rId36" Type="http://schemas.openxmlformats.org/officeDocument/2006/relationships/image" Target="../media/image111.png"/><Relationship Id="rId10" Type="http://schemas.openxmlformats.org/officeDocument/2006/relationships/image" Target="../media/image81.jpeg"/><Relationship Id="rId19" Type="http://schemas.openxmlformats.org/officeDocument/2006/relationships/image" Target="../media/image94.jpeg"/><Relationship Id="rId31" Type="http://schemas.openxmlformats.org/officeDocument/2006/relationships/image" Target="../media/image106.emf"/><Relationship Id="rId4" Type="http://schemas.microsoft.com/office/2007/relationships/hdphoto" Target="../media/hdphoto1.wdp"/><Relationship Id="rId9" Type="http://schemas.openxmlformats.org/officeDocument/2006/relationships/image" Target="../media/image80.jpeg"/><Relationship Id="rId14" Type="http://schemas.openxmlformats.org/officeDocument/2006/relationships/image" Target="../media/image85.png"/><Relationship Id="rId22" Type="http://schemas.openxmlformats.org/officeDocument/2006/relationships/image" Target="../media/image97.jpeg"/><Relationship Id="rId27" Type="http://schemas.openxmlformats.org/officeDocument/2006/relationships/image" Target="../media/image102.png"/><Relationship Id="rId30" Type="http://schemas.openxmlformats.org/officeDocument/2006/relationships/image" Target="../media/image105.svg"/><Relationship Id="rId35" Type="http://schemas.openxmlformats.org/officeDocument/2006/relationships/image" Target="../media/image110.png"/><Relationship Id="rId8" Type="http://schemas.openxmlformats.org/officeDocument/2006/relationships/image" Target="../media/image79.jpeg"/><Relationship Id="rId3" Type="http://schemas.openxmlformats.org/officeDocument/2006/relationships/image" Target="../media/image60.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04AD249-6AA7-EA85-CF4B-DF9536C1E352}"/>
              </a:ext>
            </a:extLst>
          </p:cNvPr>
          <p:cNvSpPr>
            <a:spLocks noGrp="1"/>
          </p:cNvSpPr>
          <p:nvPr>
            <p:ph type="title"/>
          </p:nvPr>
        </p:nvSpPr>
        <p:spPr/>
        <p:txBody>
          <a:bodyPr/>
          <a:lstStyle/>
          <a:p>
            <a:r>
              <a:rPr lang="sl-SI" dirty="0"/>
              <a:t>Upravljanje naprav z Microsoft </a:t>
            </a:r>
            <a:r>
              <a:rPr lang="sl-SI" dirty="0" err="1"/>
              <a:t>Intune</a:t>
            </a:r>
            <a:endParaRPr lang="en-HR" dirty="0"/>
          </a:p>
        </p:txBody>
      </p:sp>
      <p:sp>
        <p:nvSpPr>
          <p:cNvPr id="7" name="Text Placeholder 6">
            <a:extLst>
              <a:ext uri="{FF2B5EF4-FFF2-40B4-BE49-F238E27FC236}">
                <a16:creationId xmlns:a16="http://schemas.microsoft.com/office/drawing/2014/main" id="{EDFBDDBD-5C64-9EAE-90C8-6F39B22C3273}"/>
              </a:ext>
            </a:extLst>
          </p:cNvPr>
          <p:cNvSpPr>
            <a:spLocks noGrp="1"/>
          </p:cNvSpPr>
          <p:nvPr>
            <p:ph type="body" sz="quarter" idx="12"/>
          </p:nvPr>
        </p:nvSpPr>
        <p:spPr>
          <a:xfrm>
            <a:off x="501754" y="3800474"/>
            <a:ext cx="9144000" cy="1538883"/>
          </a:xfrm>
        </p:spPr>
        <p:txBody>
          <a:bodyPr/>
          <a:lstStyle/>
          <a:p>
            <a:r>
              <a:rPr lang="sl-SI" dirty="0"/>
              <a:t>Jernej Pangeršič</a:t>
            </a:r>
          </a:p>
          <a:p>
            <a:endParaRPr lang="sl-SI" dirty="0"/>
          </a:p>
          <a:p>
            <a:r>
              <a:rPr lang="sl-SI" dirty="0"/>
              <a:t>Solution Specialist for Modern </a:t>
            </a:r>
            <a:r>
              <a:rPr lang="sl-SI" dirty="0" err="1"/>
              <a:t>Work</a:t>
            </a:r>
            <a:endParaRPr lang="sl-SI" dirty="0"/>
          </a:p>
          <a:p>
            <a:r>
              <a:rPr lang="sl-SI" dirty="0" err="1"/>
              <a:t>Southeast</a:t>
            </a:r>
            <a:r>
              <a:rPr lang="sl-SI" dirty="0"/>
              <a:t> Europe</a:t>
            </a:r>
          </a:p>
          <a:p>
            <a:r>
              <a:rPr lang="sl-SI" dirty="0"/>
              <a:t>Microsoft</a:t>
            </a:r>
          </a:p>
        </p:txBody>
      </p:sp>
    </p:spTree>
    <p:extLst>
      <p:ext uri="{BB962C8B-B14F-4D97-AF65-F5344CB8AC3E}">
        <p14:creationId xmlns:p14="http://schemas.microsoft.com/office/powerpoint/2010/main" val="1795078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7C434-A6FF-ACA9-5E7E-D9405CC3DAD3}"/>
              </a:ext>
            </a:extLst>
          </p:cNvPr>
          <p:cNvSpPr>
            <a:spLocks noGrp="1"/>
          </p:cNvSpPr>
          <p:nvPr>
            <p:ph type="title"/>
          </p:nvPr>
        </p:nvSpPr>
        <p:spPr>
          <a:xfrm>
            <a:off x="588263" y="457200"/>
            <a:ext cx="11018520" cy="492443"/>
          </a:xfrm>
        </p:spPr>
        <p:txBody>
          <a:bodyPr/>
          <a:lstStyle/>
          <a:p>
            <a:r>
              <a:rPr lang="en-US" sz="3200" dirty="0"/>
              <a:t>Technology needs are evolving in the modern workplace</a:t>
            </a:r>
          </a:p>
        </p:txBody>
      </p:sp>
      <p:sp>
        <p:nvSpPr>
          <p:cNvPr id="3" name="Text Placeholder 2">
            <a:extLst>
              <a:ext uri="{FF2B5EF4-FFF2-40B4-BE49-F238E27FC236}">
                <a16:creationId xmlns:a16="http://schemas.microsoft.com/office/drawing/2014/main" id="{0960F914-67BA-B3D3-834C-E0037CA0C246}"/>
              </a:ext>
            </a:extLst>
          </p:cNvPr>
          <p:cNvSpPr>
            <a:spLocks noGrp="1"/>
          </p:cNvSpPr>
          <p:nvPr>
            <p:ph type="body" sz="quarter" idx="10"/>
          </p:nvPr>
        </p:nvSpPr>
        <p:spPr/>
        <p:txBody>
          <a:bodyPr/>
          <a:lstStyle/>
          <a:p>
            <a:endParaRPr lang="en-US" dirty="0"/>
          </a:p>
        </p:txBody>
      </p:sp>
      <p:grpSp>
        <p:nvGrpSpPr>
          <p:cNvPr id="4" name="Group 3">
            <a:extLst>
              <a:ext uri="{FF2B5EF4-FFF2-40B4-BE49-F238E27FC236}">
                <a16:creationId xmlns:a16="http://schemas.microsoft.com/office/drawing/2014/main" id="{7695B966-3FE2-5774-D9E9-5BC15ABAC690}"/>
              </a:ext>
            </a:extLst>
          </p:cNvPr>
          <p:cNvGrpSpPr/>
          <p:nvPr/>
        </p:nvGrpSpPr>
        <p:grpSpPr>
          <a:xfrm>
            <a:off x="5892475" y="1818201"/>
            <a:ext cx="5796579" cy="692110"/>
            <a:chOff x="5892475" y="1818201"/>
            <a:chExt cx="5796579" cy="692110"/>
          </a:xfrm>
        </p:grpSpPr>
        <p:sp>
          <p:nvSpPr>
            <p:cNvPr id="5" name="Rectangle 4">
              <a:extLst>
                <a:ext uri="{FF2B5EF4-FFF2-40B4-BE49-F238E27FC236}">
                  <a16:creationId xmlns:a16="http://schemas.microsoft.com/office/drawing/2014/main" id="{4495E159-02C4-7D6B-70A4-973E911EBEF9}"/>
                </a:ext>
              </a:extLst>
            </p:cNvPr>
            <p:cNvSpPr/>
            <p:nvPr/>
          </p:nvSpPr>
          <p:spPr bwMode="auto">
            <a:xfrm>
              <a:off x="6716509" y="1818201"/>
              <a:ext cx="4972545" cy="69211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a:ln>
                    <a:noFill/>
                  </a:ln>
                  <a:solidFill>
                    <a:srgbClr val="1A1A1A"/>
                  </a:solidFill>
                  <a:effectLst/>
                  <a:uLnTx/>
                  <a:uFillTx/>
                  <a:latin typeface="Segoe UI Semilight" panose="020B0402040204020203" pitchFamily="34" charset="0"/>
                  <a:ea typeface="+mn-ea"/>
                  <a:cs typeface="Segoe UI Semilight" panose="020B0402040204020203" pitchFamily="34" charset="0"/>
                </a:rPr>
                <a:t>Integrated</a:t>
              </a:r>
            </a:p>
          </p:txBody>
        </p:sp>
        <p:grpSp>
          <p:nvGrpSpPr>
            <p:cNvPr id="6" name="Group 5">
              <a:extLst>
                <a:ext uri="{FF2B5EF4-FFF2-40B4-BE49-F238E27FC236}">
                  <a16:creationId xmlns:a16="http://schemas.microsoft.com/office/drawing/2014/main" id="{11BF4CB5-3665-CEA8-8276-2512E6BF1C8D}"/>
                </a:ext>
              </a:extLst>
            </p:cNvPr>
            <p:cNvGrpSpPr/>
            <p:nvPr/>
          </p:nvGrpSpPr>
          <p:grpSpPr>
            <a:xfrm>
              <a:off x="5892475" y="1960731"/>
              <a:ext cx="407050" cy="407050"/>
              <a:chOff x="5788245" y="1528219"/>
              <a:chExt cx="612560" cy="612560"/>
            </a:xfrm>
            <a:noFill/>
          </p:grpSpPr>
          <p:sp>
            <p:nvSpPr>
              <p:cNvPr id="7" name="Oval 6">
                <a:extLst>
                  <a:ext uri="{FF2B5EF4-FFF2-40B4-BE49-F238E27FC236}">
                    <a16:creationId xmlns:a16="http://schemas.microsoft.com/office/drawing/2014/main" id="{DCEA2504-C516-E672-545F-9351753B48B8}"/>
                  </a:ext>
                </a:extLst>
              </p:cNvPr>
              <p:cNvSpPr/>
              <p:nvPr/>
            </p:nvSpPr>
            <p:spPr bwMode="auto">
              <a:xfrm>
                <a:off x="5788245" y="1528219"/>
                <a:ext cx="612560" cy="612560"/>
              </a:xfrm>
              <a:prstGeom prst="ellipse">
                <a:avLst/>
              </a:prstGeom>
              <a:grp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Semilight" panose="020B0402040204020203" pitchFamily="34" charset="0"/>
                  <a:ea typeface="Segoe UI" pitchFamily="34" charset="0"/>
                  <a:cs typeface="Segoe UI Semilight" panose="020B0402040204020203" pitchFamily="34" charset="0"/>
                </a:endParaRPr>
              </a:p>
            </p:txBody>
          </p:sp>
          <p:cxnSp>
            <p:nvCxnSpPr>
              <p:cNvPr id="8" name="Straight Connector 7">
                <a:extLst>
                  <a:ext uri="{FF2B5EF4-FFF2-40B4-BE49-F238E27FC236}">
                    <a16:creationId xmlns:a16="http://schemas.microsoft.com/office/drawing/2014/main" id="{400A65F0-9C3E-0357-6355-7B5565FAD8CF}"/>
                  </a:ext>
                </a:extLst>
              </p:cNvPr>
              <p:cNvCxnSpPr>
                <a:cxnSpLocks/>
              </p:cNvCxnSpPr>
              <p:nvPr/>
            </p:nvCxnSpPr>
            <p:spPr>
              <a:xfrm>
                <a:off x="5934075" y="1830736"/>
                <a:ext cx="285897" cy="0"/>
              </a:xfrm>
              <a:prstGeom prst="line">
                <a:avLst/>
              </a:prstGeom>
              <a:solidFill>
                <a:schemeClr val="accent1"/>
              </a:solidFill>
              <a:ln w="19050">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9" name="L-Shape 8">
                <a:extLst>
                  <a:ext uri="{FF2B5EF4-FFF2-40B4-BE49-F238E27FC236}">
                    <a16:creationId xmlns:a16="http://schemas.microsoft.com/office/drawing/2014/main" id="{AA7B08EC-CAE9-6275-7586-BBA19D579C59}"/>
                  </a:ext>
                </a:extLst>
              </p:cNvPr>
              <p:cNvSpPr/>
              <p:nvPr/>
            </p:nvSpPr>
            <p:spPr bwMode="auto">
              <a:xfrm rot="13463509">
                <a:off x="6007115" y="1731868"/>
                <a:ext cx="201981" cy="201981"/>
              </a:xfrm>
              <a:prstGeom prst="corner">
                <a:avLst>
                  <a:gd name="adj1" fmla="val 11017"/>
                  <a:gd name="adj2" fmla="val 14017"/>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Semilight" panose="020B0402040204020203" pitchFamily="34" charset="0"/>
                  <a:ea typeface="Segoe UI" pitchFamily="34" charset="0"/>
                  <a:cs typeface="Segoe UI Semilight" panose="020B0402040204020203" pitchFamily="34" charset="0"/>
                </a:endParaRPr>
              </a:p>
            </p:txBody>
          </p:sp>
        </p:grpSp>
      </p:grpSp>
      <p:grpSp>
        <p:nvGrpSpPr>
          <p:cNvPr id="10" name="Group 9">
            <a:extLst>
              <a:ext uri="{FF2B5EF4-FFF2-40B4-BE49-F238E27FC236}">
                <a16:creationId xmlns:a16="http://schemas.microsoft.com/office/drawing/2014/main" id="{06F1BDC1-5531-99C0-2F78-61E911AFCD04}"/>
              </a:ext>
            </a:extLst>
          </p:cNvPr>
          <p:cNvGrpSpPr/>
          <p:nvPr/>
        </p:nvGrpSpPr>
        <p:grpSpPr>
          <a:xfrm>
            <a:off x="5892475" y="2723019"/>
            <a:ext cx="5796579" cy="692110"/>
            <a:chOff x="5892475" y="2723019"/>
            <a:chExt cx="5796579" cy="692110"/>
          </a:xfrm>
        </p:grpSpPr>
        <p:sp>
          <p:nvSpPr>
            <p:cNvPr id="11" name="Rectangle 10">
              <a:extLst>
                <a:ext uri="{FF2B5EF4-FFF2-40B4-BE49-F238E27FC236}">
                  <a16:creationId xmlns:a16="http://schemas.microsoft.com/office/drawing/2014/main" id="{40E28C7F-326C-D868-ACA8-13DB3C02EBC2}"/>
                </a:ext>
              </a:extLst>
            </p:cNvPr>
            <p:cNvSpPr/>
            <p:nvPr/>
          </p:nvSpPr>
          <p:spPr bwMode="auto">
            <a:xfrm>
              <a:off x="6716509" y="2723019"/>
              <a:ext cx="4972545" cy="69211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a:ln>
                    <a:noFill/>
                  </a:ln>
                  <a:solidFill>
                    <a:srgbClr val="1A1A1A"/>
                  </a:solidFill>
                  <a:effectLst/>
                  <a:uLnTx/>
                  <a:uFillTx/>
                  <a:latin typeface="Segoe UI Semilight" panose="020B0402040204020203" pitchFamily="34" charset="0"/>
                  <a:ea typeface="+mn-ea"/>
                  <a:cs typeface="Segoe UI Semilight" panose="020B0402040204020203" pitchFamily="34" charset="0"/>
                </a:rPr>
                <a:t>Cloud</a:t>
              </a:r>
            </a:p>
          </p:txBody>
        </p:sp>
        <p:grpSp>
          <p:nvGrpSpPr>
            <p:cNvPr id="12" name="Group 11">
              <a:extLst>
                <a:ext uri="{FF2B5EF4-FFF2-40B4-BE49-F238E27FC236}">
                  <a16:creationId xmlns:a16="http://schemas.microsoft.com/office/drawing/2014/main" id="{9C676254-14B5-F0BE-C8B0-BE62266AED2C}"/>
                </a:ext>
              </a:extLst>
            </p:cNvPr>
            <p:cNvGrpSpPr/>
            <p:nvPr/>
          </p:nvGrpSpPr>
          <p:grpSpPr>
            <a:xfrm>
              <a:off x="5892475" y="2865549"/>
              <a:ext cx="407050" cy="407050"/>
              <a:chOff x="5788245" y="1528219"/>
              <a:chExt cx="612560" cy="612560"/>
            </a:xfrm>
            <a:noFill/>
          </p:grpSpPr>
          <p:sp>
            <p:nvSpPr>
              <p:cNvPr id="13" name="Oval 12">
                <a:extLst>
                  <a:ext uri="{FF2B5EF4-FFF2-40B4-BE49-F238E27FC236}">
                    <a16:creationId xmlns:a16="http://schemas.microsoft.com/office/drawing/2014/main" id="{DDDB6F6A-361E-C111-B102-5771F2FAAD8A}"/>
                  </a:ext>
                </a:extLst>
              </p:cNvPr>
              <p:cNvSpPr/>
              <p:nvPr/>
            </p:nvSpPr>
            <p:spPr bwMode="auto">
              <a:xfrm>
                <a:off x="5788245" y="1528219"/>
                <a:ext cx="612560" cy="612560"/>
              </a:xfrm>
              <a:prstGeom prst="ellipse">
                <a:avLst/>
              </a:prstGeom>
              <a:grp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Semilight" panose="020B0402040204020203" pitchFamily="34" charset="0"/>
                  <a:ea typeface="Segoe UI" pitchFamily="34" charset="0"/>
                  <a:cs typeface="Segoe UI Semilight" panose="020B0402040204020203" pitchFamily="34" charset="0"/>
                </a:endParaRPr>
              </a:p>
            </p:txBody>
          </p:sp>
          <p:cxnSp>
            <p:nvCxnSpPr>
              <p:cNvPr id="14" name="Straight Connector 13">
                <a:extLst>
                  <a:ext uri="{FF2B5EF4-FFF2-40B4-BE49-F238E27FC236}">
                    <a16:creationId xmlns:a16="http://schemas.microsoft.com/office/drawing/2014/main" id="{A1AA965C-0022-E8CF-C265-5FCCC4BAD446}"/>
                  </a:ext>
                </a:extLst>
              </p:cNvPr>
              <p:cNvCxnSpPr>
                <a:cxnSpLocks/>
              </p:cNvCxnSpPr>
              <p:nvPr/>
            </p:nvCxnSpPr>
            <p:spPr>
              <a:xfrm>
                <a:off x="5934075" y="1830736"/>
                <a:ext cx="285897" cy="0"/>
              </a:xfrm>
              <a:prstGeom prst="line">
                <a:avLst/>
              </a:prstGeom>
              <a:solidFill>
                <a:schemeClr val="accent1"/>
              </a:solidFill>
              <a:ln w="19050">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5" name="L-Shape 14">
                <a:extLst>
                  <a:ext uri="{FF2B5EF4-FFF2-40B4-BE49-F238E27FC236}">
                    <a16:creationId xmlns:a16="http://schemas.microsoft.com/office/drawing/2014/main" id="{9C999C8C-A63C-5C36-B0AD-1783154D35C6}"/>
                  </a:ext>
                </a:extLst>
              </p:cNvPr>
              <p:cNvSpPr/>
              <p:nvPr/>
            </p:nvSpPr>
            <p:spPr bwMode="auto">
              <a:xfrm rot="13463509">
                <a:off x="6007115" y="1731868"/>
                <a:ext cx="201981" cy="201981"/>
              </a:xfrm>
              <a:prstGeom prst="corner">
                <a:avLst>
                  <a:gd name="adj1" fmla="val 11017"/>
                  <a:gd name="adj2" fmla="val 14017"/>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Semilight" panose="020B0402040204020203" pitchFamily="34" charset="0"/>
                  <a:ea typeface="Segoe UI" pitchFamily="34" charset="0"/>
                  <a:cs typeface="Segoe UI Semilight" panose="020B0402040204020203" pitchFamily="34" charset="0"/>
                </a:endParaRPr>
              </a:p>
            </p:txBody>
          </p:sp>
        </p:grpSp>
      </p:grpSp>
      <p:grpSp>
        <p:nvGrpSpPr>
          <p:cNvPr id="16" name="Group 15">
            <a:extLst>
              <a:ext uri="{FF2B5EF4-FFF2-40B4-BE49-F238E27FC236}">
                <a16:creationId xmlns:a16="http://schemas.microsoft.com/office/drawing/2014/main" id="{E58F6742-AEB7-5519-3433-A6DBD33829BD}"/>
              </a:ext>
            </a:extLst>
          </p:cNvPr>
          <p:cNvGrpSpPr/>
          <p:nvPr/>
        </p:nvGrpSpPr>
        <p:grpSpPr>
          <a:xfrm>
            <a:off x="5892475" y="3627837"/>
            <a:ext cx="5796579" cy="692110"/>
            <a:chOff x="5892475" y="3627837"/>
            <a:chExt cx="5796579" cy="692110"/>
          </a:xfrm>
        </p:grpSpPr>
        <p:sp>
          <p:nvSpPr>
            <p:cNvPr id="17" name="Rectangle 16">
              <a:extLst>
                <a:ext uri="{FF2B5EF4-FFF2-40B4-BE49-F238E27FC236}">
                  <a16:creationId xmlns:a16="http://schemas.microsoft.com/office/drawing/2014/main" id="{F19BABF7-36BA-0E39-9336-5FFAE2C399DF}"/>
                </a:ext>
              </a:extLst>
            </p:cNvPr>
            <p:cNvSpPr/>
            <p:nvPr/>
          </p:nvSpPr>
          <p:spPr bwMode="auto">
            <a:xfrm>
              <a:off x="6716509" y="3627837"/>
              <a:ext cx="4972545" cy="69211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a:ln>
                    <a:noFill/>
                  </a:ln>
                  <a:solidFill>
                    <a:srgbClr val="1A1A1A"/>
                  </a:solidFill>
                  <a:effectLst/>
                  <a:uLnTx/>
                  <a:uFillTx/>
                  <a:latin typeface="Segoe UI Semilight" panose="020B0402040204020203" pitchFamily="34" charset="0"/>
                  <a:ea typeface="+mn-ea"/>
                  <a:cs typeface="Segoe UI Semilight" panose="020B0402040204020203" pitchFamily="34" charset="0"/>
                </a:rPr>
                <a:t>More Regulated</a:t>
              </a:r>
            </a:p>
          </p:txBody>
        </p:sp>
        <p:grpSp>
          <p:nvGrpSpPr>
            <p:cNvPr id="18" name="Group 17">
              <a:extLst>
                <a:ext uri="{FF2B5EF4-FFF2-40B4-BE49-F238E27FC236}">
                  <a16:creationId xmlns:a16="http://schemas.microsoft.com/office/drawing/2014/main" id="{B836C22C-F390-4FB0-E953-4EB288A9088E}"/>
                </a:ext>
              </a:extLst>
            </p:cNvPr>
            <p:cNvGrpSpPr/>
            <p:nvPr/>
          </p:nvGrpSpPr>
          <p:grpSpPr>
            <a:xfrm>
              <a:off x="5892475" y="3770366"/>
              <a:ext cx="407050" cy="407050"/>
              <a:chOff x="5788245" y="1528219"/>
              <a:chExt cx="612560" cy="612560"/>
            </a:xfrm>
            <a:noFill/>
          </p:grpSpPr>
          <p:sp>
            <p:nvSpPr>
              <p:cNvPr id="19" name="Oval 18">
                <a:extLst>
                  <a:ext uri="{FF2B5EF4-FFF2-40B4-BE49-F238E27FC236}">
                    <a16:creationId xmlns:a16="http://schemas.microsoft.com/office/drawing/2014/main" id="{130EA675-868E-96EF-65F0-54E00B11ED53}"/>
                  </a:ext>
                </a:extLst>
              </p:cNvPr>
              <p:cNvSpPr/>
              <p:nvPr/>
            </p:nvSpPr>
            <p:spPr bwMode="auto">
              <a:xfrm>
                <a:off x="5788245" y="1528219"/>
                <a:ext cx="612560" cy="612560"/>
              </a:xfrm>
              <a:prstGeom prst="ellipse">
                <a:avLst/>
              </a:prstGeom>
              <a:grp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Semilight" panose="020B0402040204020203" pitchFamily="34" charset="0"/>
                  <a:ea typeface="Segoe UI" pitchFamily="34" charset="0"/>
                  <a:cs typeface="Segoe UI Semilight" panose="020B0402040204020203" pitchFamily="34" charset="0"/>
                </a:endParaRPr>
              </a:p>
            </p:txBody>
          </p:sp>
          <p:cxnSp>
            <p:nvCxnSpPr>
              <p:cNvPr id="20" name="Straight Connector 19">
                <a:extLst>
                  <a:ext uri="{FF2B5EF4-FFF2-40B4-BE49-F238E27FC236}">
                    <a16:creationId xmlns:a16="http://schemas.microsoft.com/office/drawing/2014/main" id="{E42083D6-9FD2-F213-8911-D33282465EA6}"/>
                  </a:ext>
                </a:extLst>
              </p:cNvPr>
              <p:cNvCxnSpPr>
                <a:cxnSpLocks/>
              </p:cNvCxnSpPr>
              <p:nvPr/>
            </p:nvCxnSpPr>
            <p:spPr>
              <a:xfrm>
                <a:off x="5934075" y="1830736"/>
                <a:ext cx="285897" cy="0"/>
              </a:xfrm>
              <a:prstGeom prst="line">
                <a:avLst/>
              </a:prstGeom>
              <a:solidFill>
                <a:schemeClr val="accent1"/>
              </a:solidFill>
              <a:ln w="19050">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1" name="L-Shape 20">
                <a:extLst>
                  <a:ext uri="{FF2B5EF4-FFF2-40B4-BE49-F238E27FC236}">
                    <a16:creationId xmlns:a16="http://schemas.microsoft.com/office/drawing/2014/main" id="{CEC1A982-B121-481A-61E9-0C8251754CF6}"/>
                  </a:ext>
                </a:extLst>
              </p:cNvPr>
              <p:cNvSpPr/>
              <p:nvPr/>
            </p:nvSpPr>
            <p:spPr bwMode="auto">
              <a:xfrm rot="13463509">
                <a:off x="6007115" y="1731868"/>
                <a:ext cx="201981" cy="201981"/>
              </a:xfrm>
              <a:prstGeom prst="corner">
                <a:avLst>
                  <a:gd name="adj1" fmla="val 11017"/>
                  <a:gd name="adj2" fmla="val 14017"/>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Semilight" panose="020B0402040204020203" pitchFamily="34" charset="0"/>
                  <a:ea typeface="Segoe UI" pitchFamily="34" charset="0"/>
                  <a:cs typeface="Segoe UI Semilight" panose="020B0402040204020203" pitchFamily="34" charset="0"/>
                </a:endParaRPr>
              </a:p>
            </p:txBody>
          </p:sp>
        </p:grpSp>
      </p:grpSp>
      <p:grpSp>
        <p:nvGrpSpPr>
          <p:cNvPr id="22" name="Group 21">
            <a:extLst>
              <a:ext uri="{FF2B5EF4-FFF2-40B4-BE49-F238E27FC236}">
                <a16:creationId xmlns:a16="http://schemas.microsoft.com/office/drawing/2014/main" id="{B1F6949B-2B6F-1970-CAB0-69373A8C9294}"/>
              </a:ext>
            </a:extLst>
          </p:cNvPr>
          <p:cNvGrpSpPr/>
          <p:nvPr/>
        </p:nvGrpSpPr>
        <p:grpSpPr>
          <a:xfrm>
            <a:off x="5892475" y="4532655"/>
            <a:ext cx="5796579" cy="692110"/>
            <a:chOff x="5892475" y="4532655"/>
            <a:chExt cx="5796579" cy="692110"/>
          </a:xfrm>
        </p:grpSpPr>
        <p:sp>
          <p:nvSpPr>
            <p:cNvPr id="23" name="Rectangle 22">
              <a:extLst>
                <a:ext uri="{FF2B5EF4-FFF2-40B4-BE49-F238E27FC236}">
                  <a16:creationId xmlns:a16="http://schemas.microsoft.com/office/drawing/2014/main" id="{2E19D0FC-C7B5-55B6-5C02-76F3A2EE6C14}"/>
                </a:ext>
              </a:extLst>
            </p:cNvPr>
            <p:cNvSpPr/>
            <p:nvPr/>
          </p:nvSpPr>
          <p:spPr bwMode="auto">
            <a:xfrm>
              <a:off x="6716509" y="4532655"/>
              <a:ext cx="4972545" cy="69211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a:ln>
                    <a:noFill/>
                  </a:ln>
                  <a:solidFill>
                    <a:srgbClr val="1A1A1A"/>
                  </a:solidFill>
                  <a:effectLst/>
                  <a:uLnTx/>
                  <a:uFillTx/>
                  <a:latin typeface="Segoe UI Semilight" panose="020B0402040204020203" pitchFamily="34" charset="0"/>
                  <a:ea typeface="+mn-ea"/>
                  <a:cs typeface="Segoe UI Semilight" panose="020B0402040204020203" pitchFamily="34" charset="0"/>
                </a:rPr>
                <a:t>Automated</a:t>
              </a:r>
            </a:p>
          </p:txBody>
        </p:sp>
        <p:grpSp>
          <p:nvGrpSpPr>
            <p:cNvPr id="24" name="Group 23">
              <a:extLst>
                <a:ext uri="{FF2B5EF4-FFF2-40B4-BE49-F238E27FC236}">
                  <a16:creationId xmlns:a16="http://schemas.microsoft.com/office/drawing/2014/main" id="{58E40D39-7310-4E09-9F97-DEF3D6EB1547}"/>
                </a:ext>
              </a:extLst>
            </p:cNvPr>
            <p:cNvGrpSpPr/>
            <p:nvPr/>
          </p:nvGrpSpPr>
          <p:grpSpPr>
            <a:xfrm>
              <a:off x="5892475" y="4675184"/>
              <a:ext cx="407050" cy="407050"/>
              <a:chOff x="5788245" y="1528219"/>
              <a:chExt cx="612560" cy="612560"/>
            </a:xfrm>
            <a:noFill/>
          </p:grpSpPr>
          <p:sp>
            <p:nvSpPr>
              <p:cNvPr id="25" name="Oval 24">
                <a:extLst>
                  <a:ext uri="{FF2B5EF4-FFF2-40B4-BE49-F238E27FC236}">
                    <a16:creationId xmlns:a16="http://schemas.microsoft.com/office/drawing/2014/main" id="{BB9E7A9D-8BB7-483D-FA43-8628A7E02EF9}"/>
                  </a:ext>
                </a:extLst>
              </p:cNvPr>
              <p:cNvSpPr/>
              <p:nvPr/>
            </p:nvSpPr>
            <p:spPr bwMode="auto">
              <a:xfrm>
                <a:off x="5788245" y="1528219"/>
                <a:ext cx="612560" cy="612560"/>
              </a:xfrm>
              <a:prstGeom prst="ellipse">
                <a:avLst/>
              </a:prstGeom>
              <a:grp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Semilight" panose="020B0402040204020203" pitchFamily="34" charset="0"/>
                  <a:ea typeface="Segoe UI" pitchFamily="34" charset="0"/>
                  <a:cs typeface="Segoe UI Semilight" panose="020B0402040204020203" pitchFamily="34" charset="0"/>
                </a:endParaRPr>
              </a:p>
            </p:txBody>
          </p:sp>
          <p:cxnSp>
            <p:nvCxnSpPr>
              <p:cNvPr id="26" name="Straight Connector 25">
                <a:extLst>
                  <a:ext uri="{FF2B5EF4-FFF2-40B4-BE49-F238E27FC236}">
                    <a16:creationId xmlns:a16="http://schemas.microsoft.com/office/drawing/2014/main" id="{CB2ED650-B7AD-BFEB-4A84-378F03EB0078}"/>
                  </a:ext>
                </a:extLst>
              </p:cNvPr>
              <p:cNvCxnSpPr>
                <a:cxnSpLocks/>
              </p:cNvCxnSpPr>
              <p:nvPr/>
            </p:nvCxnSpPr>
            <p:spPr>
              <a:xfrm>
                <a:off x="5934075" y="1830736"/>
                <a:ext cx="285897" cy="0"/>
              </a:xfrm>
              <a:prstGeom prst="line">
                <a:avLst/>
              </a:prstGeom>
              <a:solidFill>
                <a:schemeClr val="accent1"/>
              </a:solidFill>
              <a:ln w="19050">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7" name="L-Shape 26">
                <a:extLst>
                  <a:ext uri="{FF2B5EF4-FFF2-40B4-BE49-F238E27FC236}">
                    <a16:creationId xmlns:a16="http://schemas.microsoft.com/office/drawing/2014/main" id="{B9CC3213-B8B2-3ACA-B94C-8E457EFE2C75}"/>
                  </a:ext>
                </a:extLst>
              </p:cNvPr>
              <p:cNvSpPr/>
              <p:nvPr/>
            </p:nvSpPr>
            <p:spPr bwMode="auto">
              <a:xfrm rot="13463509">
                <a:off x="6007115" y="1731868"/>
                <a:ext cx="201981" cy="201981"/>
              </a:xfrm>
              <a:prstGeom prst="corner">
                <a:avLst>
                  <a:gd name="adj1" fmla="val 11017"/>
                  <a:gd name="adj2" fmla="val 14017"/>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Semilight" panose="020B0402040204020203" pitchFamily="34" charset="0"/>
                  <a:ea typeface="Segoe UI" pitchFamily="34" charset="0"/>
                  <a:cs typeface="Segoe UI Semilight" panose="020B0402040204020203" pitchFamily="34" charset="0"/>
                </a:endParaRPr>
              </a:p>
            </p:txBody>
          </p:sp>
        </p:grpSp>
      </p:grpSp>
      <p:grpSp>
        <p:nvGrpSpPr>
          <p:cNvPr id="28" name="Group 27">
            <a:extLst>
              <a:ext uri="{FF2B5EF4-FFF2-40B4-BE49-F238E27FC236}">
                <a16:creationId xmlns:a16="http://schemas.microsoft.com/office/drawing/2014/main" id="{1D42D56F-C040-D8BB-54F0-A8040AEEFE9F}"/>
              </a:ext>
            </a:extLst>
          </p:cNvPr>
          <p:cNvGrpSpPr/>
          <p:nvPr/>
        </p:nvGrpSpPr>
        <p:grpSpPr>
          <a:xfrm>
            <a:off x="5892475" y="5437472"/>
            <a:ext cx="5796579" cy="692110"/>
            <a:chOff x="5892475" y="5437472"/>
            <a:chExt cx="5796579" cy="692110"/>
          </a:xfrm>
        </p:grpSpPr>
        <p:sp>
          <p:nvSpPr>
            <p:cNvPr id="29" name="Rectangle 28">
              <a:extLst>
                <a:ext uri="{FF2B5EF4-FFF2-40B4-BE49-F238E27FC236}">
                  <a16:creationId xmlns:a16="http://schemas.microsoft.com/office/drawing/2014/main" id="{6A57A233-51C8-AB38-EF4A-7F409FDF4D17}"/>
                </a:ext>
              </a:extLst>
            </p:cNvPr>
            <p:cNvSpPr/>
            <p:nvPr/>
          </p:nvSpPr>
          <p:spPr bwMode="auto">
            <a:xfrm>
              <a:off x="6716509" y="5437472"/>
              <a:ext cx="4972545" cy="69211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a:ln>
                    <a:noFill/>
                  </a:ln>
                  <a:solidFill>
                    <a:srgbClr val="1A1A1A"/>
                  </a:solidFill>
                  <a:effectLst/>
                  <a:uLnTx/>
                  <a:uFillTx/>
                  <a:latin typeface="Segoe UI Semilight" panose="020B0402040204020203" pitchFamily="34" charset="0"/>
                  <a:ea typeface="+mn-ea"/>
                  <a:cs typeface="Segoe UI Semilight" panose="020B0402040204020203" pitchFamily="34" charset="0"/>
                </a:rPr>
                <a:t>Managed</a:t>
              </a:r>
            </a:p>
          </p:txBody>
        </p:sp>
        <p:grpSp>
          <p:nvGrpSpPr>
            <p:cNvPr id="30" name="Group 29">
              <a:extLst>
                <a:ext uri="{FF2B5EF4-FFF2-40B4-BE49-F238E27FC236}">
                  <a16:creationId xmlns:a16="http://schemas.microsoft.com/office/drawing/2014/main" id="{5F629BB8-8F76-996D-9200-94D9A37400F2}"/>
                </a:ext>
              </a:extLst>
            </p:cNvPr>
            <p:cNvGrpSpPr/>
            <p:nvPr/>
          </p:nvGrpSpPr>
          <p:grpSpPr>
            <a:xfrm>
              <a:off x="5892475" y="5580001"/>
              <a:ext cx="407050" cy="407050"/>
              <a:chOff x="5788245" y="1528219"/>
              <a:chExt cx="612560" cy="612560"/>
            </a:xfrm>
            <a:noFill/>
          </p:grpSpPr>
          <p:sp>
            <p:nvSpPr>
              <p:cNvPr id="31" name="Oval 30">
                <a:extLst>
                  <a:ext uri="{FF2B5EF4-FFF2-40B4-BE49-F238E27FC236}">
                    <a16:creationId xmlns:a16="http://schemas.microsoft.com/office/drawing/2014/main" id="{03D1DB8A-45BE-DEE8-1816-3C55660897F5}"/>
                  </a:ext>
                </a:extLst>
              </p:cNvPr>
              <p:cNvSpPr/>
              <p:nvPr/>
            </p:nvSpPr>
            <p:spPr bwMode="auto">
              <a:xfrm>
                <a:off x="5788245" y="1528219"/>
                <a:ext cx="612560" cy="612560"/>
              </a:xfrm>
              <a:prstGeom prst="ellipse">
                <a:avLst/>
              </a:prstGeom>
              <a:grp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Semilight" panose="020B0402040204020203" pitchFamily="34" charset="0"/>
                  <a:ea typeface="Segoe UI" pitchFamily="34" charset="0"/>
                  <a:cs typeface="Segoe UI Semilight" panose="020B0402040204020203" pitchFamily="34" charset="0"/>
                </a:endParaRPr>
              </a:p>
            </p:txBody>
          </p:sp>
          <p:cxnSp>
            <p:nvCxnSpPr>
              <p:cNvPr id="32" name="Straight Connector 31">
                <a:extLst>
                  <a:ext uri="{FF2B5EF4-FFF2-40B4-BE49-F238E27FC236}">
                    <a16:creationId xmlns:a16="http://schemas.microsoft.com/office/drawing/2014/main" id="{428FE6A5-8B58-F74A-E022-4C3E0A7DFFA7}"/>
                  </a:ext>
                </a:extLst>
              </p:cNvPr>
              <p:cNvCxnSpPr>
                <a:cxnSpLocks/>
              </p:cNvCxnSpPr>
              <p:nvPr/>
            </p:nvCxnSpPr>
            <p:spPr>
              <a:xfrm>
                <a:off x="5934075" y="1830736"/>
                <a:ext cx="285897" cy="0"/>
              </a:xfrm>
              <a:prstGeom prst="line">
                <a:avLst/>
              </a:prstGeom>
              <a:solidFill>
                <a:schemeClr val="accent1"/>
              </a:solidFill>
              <a:ln w="19050">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33" name="L-Shape 32">
                <a:extLst>
                  <a:ext uri="{FF2B5EF4-FFF2-40B4-BE49-F238E27FC236}">
                    <a16:creationId xmlns:a16="http://schemas.microsoft.com/office/drawing/2014/main" id="{C67C70EB-A318-6CEB-C2FC-5A5A84C69409}"/>
                  </a:ext>
                </a:extLst>
              </p:cNvPr>
              <p:cNvSpPr/>
              <p:nvPr/>
            </p:nvSpPr>
            <p:spPr bwMode="auto">
              <a:xfrm rot="13463509">
                <a:off x="6007115" y="1731868"/>
                <a:ext cx="201981" cy="201981"/>
              </a:xfrm>
              <a:prstGeom prst="corner">
                <a:avLst>
                  <a:gd name="adj1" fmla="val 11017"/>
                  <a:gd name="adj2" fmla="val 14017"/>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Semilight" panose="020B0402040204020203" pitchFamily="34" charset="0"/>
                  <a:ea typeface="Segoe UI" pitchFamily="34" charset="0"/>
                  <a:cs typeface="Segoe UI Semilight" panose="020B0402040204020203" pitchFamily="34" charset="0"/>
                </a:endParaRPr>
              </a:p>
            </p:txBody>
          </p:sp>
        </p:grpSp>
      </p:grpSp>
      <p:sp>
        <p:nvSpPr>
          <p:cNvPr id="34" name="Rectangle 33">
            <a:extLst>
              <a:ext uri="{FF2B5EF4-FFF2-40B4-BE49-F238E27FC236}">
                <a16:creationId xmlns:a16="http://schemas.microsoft.com/office/drawing/2014/main" id="{7C2FD34A-8052-D008-762A-43B0BD79B11E}"/>
              </a:ext>
            </a:extLst>
          </p:cNvPr>
          <p:cNvSpPr/>
          <p:nvPr/>
        </p:nvSpPr>
        <p:spPr bwMode="auto">
          <a:xfrm>
            <a:off x="502946" y="1818201"/>
            <a:ext cx="4972545" cy="69211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r" defTabSz="932472"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1A1A1A"/>
                </a:solidFill>
                <a:effectLst/>
                <a:uLnTx/>
                <a:uFillTx/>
                <a:latin typeface="Segoe UI Semilight" panose="020B0402040204020203" pitchFamily="34" charset="0"/>
                <a:ea typeface="+mn-ea"/>
                <a:cs typeface="Segoe UI Semilight" panose="020B0402040204020203" pitchFamily="34" charset="0"/>
              </a:rPr>
              <a:t>Fragmented</a:t>
            </a:r>
          </a:p>
        </p:txBody>
      </p:sp>
      <p:sp>
        <p:nvSpPr>
          <p:cNvPr id="35" name="Rectangle 34">
            <a:extLst>
              <a:ext uri="{FF2B5EF4-FFF2-40B4-BE49-F238E27FC236}">
                <a16:creationId xmlns:a16="http://schemas.microsoft.com/office/drawing/2014/main" id="{65622732-D2A1-DB5B-E4B4-6ED83FB5CEE5}"/>
              </a:ext>
            </a:extLst>
          </p:cNvPr>
          <p:cNvSpPr/>
          <p:nvPr/>
        </p:nvSpPr>
        <p:spPr bwMode="auto">
          <a:xfrm>
            <a:off x="502946" y="2723019"/>
            <a:ext cx="4972545" cy="69211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r" defTabSz="932472"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a:ln>
                  <a:noFill/>
                </a:ln>
                <a:solidFill>
                  <a:srgbClr val="1A1A1A"/>
                </a:solidFill>
                <a:effectLst/>
                <a:uLnTx/>
                <a:uFillTx/>
                <a:latin typeface="Segoe UI Semilight" panose="020B0402040204020203" pitchFamily="34" charset="0"/>
                <a:ea typeface="+mn-ea"/>
                <a:cs typeface="Segoe UI Semilight" panose="020B0402040204020203" pitchFamily="34" charset="0"/>
              </a:rPr>
              <a:t>Closed Perimeter</a:t>
            </a:r>
          </a:p>
        </p:txBody>
      </p:sp>
      <p:sp>
        <p:nvSpPr>
          <p:cNvPr id="36" name="Rectangle 35">
            <a:extLst>
              <a:ext uri="{FF2B5EF4-FFF2-40B4-BE49-F238E27FC236}">
                <a16:creationId xmlns:a16="http://schemas.microsoft.com/office/drawing/2014/main" id="{E394770A-1A11-F8A9-1B8B-914A909978E9}"/>
              </a:ext>
            </a:extLst>
          </p:cNvPr>
          <p:cNvSpPr/>
          <p:nvPr/>
        </p:nvSpPr>
        <p:spPr bwMode="auto">
          <a:xfrm>
            <a:off x="502946" y="3627837"/>
            <a:ext cx="4972545" cy="69211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r" defTabSz="932472"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a:ln>
                  <a:noFill/>
                </a:ln>
                <a:solidFill>
                  <a:srgbClr val="1A1A1A"/>
                </a:solidFill>
                <a:effectLst/>
                <a:uLnTx/>
                <a:uFillTx/>
                <a:latin typeface="Segoe UI Semilight" panose="020B0402040204020203" pitchFamily="34" charset="0"/>
                <a:ea typeface="+mn-ea"/>
                <a:cs typeface="Segoe UI Semilight" panose="020B0402040204020203" pitchFamily="34" charset="0"/>
              </a:rPr>
              <a:t>Less Regulated</a:t>
            </a:r>
          </a:p>
        </p:txBody>
      </p:sp>
      <p:sp>
        <p:nvSpPr>
          <p:cNvPr id="37" name="Rectangle 36">
            <a:extLst>
              <a:ext uri="{FF2B5EF4-FFF2-40B4-BE49-F238E27FC236}">
                <a16:creationId xmlns:a16="http://schemas.microsoft.com/office/drawing/2014/main" id="{294D8874-8FC4-A7AA-2F48-F3BB6955B7E1}"/>
              </a:ext>
            </a:extLst>
          </p:cNvPr>
          <p:cNvSpPr/>
          <p:nvPr/>
        </p:nvSpPr>
        <p:spPr bwMode="auto">
          <a:xfrm>
            <a:off x="502946" y="4532655"/>
            <a:ext cx="4972545" cy="69211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r" defTabSz="932472"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a:ln>
                  <a:noFill/>
                </a:ln>
                <a:solidFill>
                  <a:srgbClr val="1A1A1A"/>
                </a:solidFill>
                <a:effectLst/>
                <a:uLnTx/>
                <a:uFillTx/>
                <a:latin typeface="Segoe UI Semilight" panose="020B0402040204020203" pitchFamily="34" charset="0"/>
                <a:ea typeface="+mn-ea"/>
                <a:cs typeface="Segoe UI Semilight" panose="020B0402040204020203" pitchFamily="34" charset="0"/>
              </a:rPr>
              <a:t>Manual</a:t>
            </a:r>
          </a:p>
        </p:txBody>
      </p:sp>
      <p:sp>
        <p:nvSpPr>
          <p:cNvPr id="38" name="Rectangle 37">
            <a:extLst>
              <a:ext uri="{FF2B5EF4-FFF2-40B4-BE49-F238E27FC236}">
                <a16:creationId xmlns:a16="http://schemas.microsoft.com/office/drawing/2014/main" id="{A4E1792D-34BA-4C44-8971-8A282117D76F}"/>
              </a:ext>
            </a:extLst>
          </p:cNvPr>
          <p:cNvSpPr/>
          <p:nvPr/>
        </p:nvSpPr>
        <p:spPr bwMode="auto">
          <a:xfrm>
            <a:off x="502946" y="5437472"/>
            <a:ext cx="4972545" cy="69211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r" defTabSz="932472"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a:ln>
                  <a:noFill/>
                </a:ln>
                <a:solidFill>
                  <a:srgbClr val="1A1A1A"/>
                </a:solidFill>
                <a:effectLst/>
                <a:uLnTx/>
                <a:uFillTx/>
                <a:latin typeface="Segoe UI Semilight" panose="020B0402040204020203" pitchFamily="34" charset="0"/>
                <a:ea typeface="+mn-ea"/>
                <a:cs typeface="Segoe UI Semilight" panose="020B0402040204020203" pitchFamily="34" charset="0"/>
              </a:rPr>
              <a:t>Insourced</a:t>
            </a:r>
          </a:p>
        </p:txBody>
      </p:sp>
    </p:spTree>
    <p:extLst>
      <p:ext uri="{BB962C8B-B14F-4D97-AF65-F5344CB8AC3E}">
        <p14:creationId xmlns:p14="http://schemas.microsoft.com/office/powerpoint/2010/main" val="294335565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750" fill="hold"/>
                                        <p:tgtEl>
                                          <p:spTgt spid="34"/>
                                        </p:tgtEl>
                                        <p:attrNameLst>
                                          <p:attrName>ppt_x</p:attrName>
                                        </p:attrNameLst>
                                      </p:cBhvr>
                                      <p:tavLst>
                                        <p:tav tm="0">
                                          <p:val>
                                            <p:strVal val="0-#ppt_w/2"/>
                                          </p:val>
                                        </p:tav>
                                        <p:tav tm="100000">
                                          <p:val>
                                            <p:strVal val="#ppt_x"/>
                                          </p:val>
                                        </p:tav>
                                      </p:tavLst>
                                    </p:anim>
                                    <p:anim calcmode="lin" valueType="num">
                                      <p:cBhvr additive="base">
                                        <p:cTn id="8" dur="750" fill="hold"/>
                                        <p:tgtEl>
                                          <p:spTgt spid="34"/>
                                        </p:tgtEl>
                                        <p:attrNameLst>
                                          <p:attrName>ppt_y</p:attrName>
                                        </p:attrNameLst>
                                      </p:cBhvr>
                                      <p:tavLst>
                                        <p:tav tm="0">
                                          <p:val>
                                            <p:strVal val="#ppt_y"/>
                                          </p:val>
                                        </p:tav>
                                        <p:tav tm="100000">
                                          <p:val>
                                            <p:strVal val="#ppt_y"/>
                                          </p:val>
                                        </p:tav>
                                      </p:tavLst>
                                    </p:anim>
                                  </p:childTnLst>
                                </p:cTn>
                              </p:par>
                              <p:par>
                                <p:cTn id="9" presetID="2" presetClass="entr" presetSubtype="8" decel="10000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750" fill="hold"/>
                                        <p:tgtEl>
                                          <p:spTgt spid="4"/>
                                        </p:tgtEl>
                                        <p:attrNameLst>
                                          <p:attrName>ppt_x</p:attrName>
                                        </p:attrNameLst>
                                      </p:cBhvr>
                                      <p:tavLst>
                                        <p:tav tm="0">
                                          <p:val>
                                            <p:strVal val="0-#ppt_w/2"/>
                                          </p:val>
                                        </p:tav>
                                        <p:tav tm="100000">
                                          <p:val>
                                            <p:strVal val="#ppt_x"/>
                                          </p:val>
                                        </p:tav>
                                      </p:tavLst>
                                    </p:anim>
                                    <p:anim calcmode="lin" valueType="num">
                                      <p:cBhvr additive="base">
                                        <p:cTn id="12" dur="75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decel="100000" fill="hold" grpId="0" nodeType="withEffect">
                                  <p:stCondLst>
                                    <p:cond delay="25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750" fill="hold"/>
                                        <p:tgtEl>
                                          <p:spTgt spid="35"/>
                                        </p:tgtEl>
                                        <p:attrNameLst>
                                          <p:attrName>ppt_x</p:attrName>
                                        </p:attrNameLst>
                                      </p:cBhvr>
                                      <p:tavLst>
                                        <p:tav tm="0">
                                          <p:val>
                                            <p:strVal val="0-#ppt_w/2"/>
                                          </p:val>
                                        </p:tav>
                                        <p:tav tm="100000">
                                          <p:val>
                                            <p:strVal val="#ppt_x"/>
                                          </p:val>
                                        </p:tav>
                                      </p:tavLst>
                                    </p:anim>
                                    <p:anim calcmode="lin" valueType="num">
                                      <p:cBhvr additive="base">
                                        <p:cTn id="16" dur="750" fill="hold"/>
                                        <p:tgtEl>
                                          <p:spTgt spid="35"/>
                                        </p:tgtEl>
                                        <p:attrNameLst>
                                          <p:attrName>ppt_y</p:attrName>
                                        </p:attrNameLst>
                                      </p:cBhvr>
                                      <p:tavLst>
                                        <p:tav tm="0">
                                          <p:val>
                                            <p:strVal val="#ppt_y"/>
                                          </p:val>
                                        </p:tav>
                                        <p:tav tm="100000">
                                          <p:val>
                                            <p:strVal val="#ppt_y"/>
                                          </p:val>
                                        </p:tav>
                                      </p:tavLst>
                                    </p:anim>
                                  </p:childTnLst>
                                </p:cTn>
                              </p:par>
                              <p:par>
                                <p:cTn id="17" presetID="2" presetClass="entr" presetSubtype="8" decel="100000" fill="hold" nodeType="withEffect">
                                  <p:stCondLst>
                                    <p:cond delay="25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750" fill="hold"/>
                                        <p:tgtEl>
                                          <p:spTgt spid="10"/>
                                        </p:tgtEl>
                                        <p:attrNameLst>
                                          <p:attrName>ppt_x</p:attrName>
                                        </p:attrNameLst>
                                      </p:cBhvr>
                                      <p:tavLst>
                                        <p:tav tm="0">
                                          <p:val>
                                            <p:strVal val="0-#ppt_w/2"/>
                                          </p:val>
                                        </p:tav>
                                        <p:tav tm="100000">
                                          <p:val>
                                            <p:strVal val="#ppt_x"/>
                                          </p:val>
                                        </p:tav>
                                      </p:tavLst>
                                    </p:anim>
                                    <p:anim calcmode="lin" valueType="num">
                                      <p:cBhvr additive="base">
                                        <p:cTn id="20" dur="75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decel="100000" fill="hold" grpId="0" nodeType="withEffect">
                                  <p:stCondLst>
                                    <p:cond delay="500"/>
                                  </p:stCondLst>
                                  <p:childTnLst>
                                    <p:set>
                                      <p:cBhvr>
                                        <p:cTn id="22" dur="1" fill="hold">
                                          <p:stCondLst>
                                            <p:cond delay="0"/>
                                          </p:stCondLst>
                                        </p:cTn>
                                        <p:tgtEl>
                                          <p:spTgt spid="36"/>
                                        </p:tgtEl>
                                        <p:attrNameLst>
                                          <p:attrName>style.visibility</p:attrName>
                                        </p:attrNameLst>
                                      </p:cBhvr>
                                      <p:to>
                                        <p:strVal val="visible"/>
                                      </p:to>
                                    </p:set>
                                    <p:anim calcmode="lin" valueType="num">
                                      <p:cBhvr additive="base">
                                        <p:cTn id="23" dur="750" fill="hold"/>
                                        <p:tgtEl>
                                          <p:spTgt spid="36"/>
                                        </p:tgtEl>
                                        <p:attrNameLst>
                                          <p:attrName>ppt_x</p:attrName>
                                        </p:attrNameLst>
                                      </p:cBhvr>
                                      <p:tavLst>
                                        <p:tav tm="0">
                                          <p:val>
                                            <p:strVal val="0-#ppt_w/2"/>
                                          </p:val>
                                        </p:tav>
                                        <p:tav tm="100000">
                                          <p:val>
                                            <p:strVal val="#ppt_x"/>
                                          </p:val>
                                        </p:tav>
                                      </p:tavLst>
                                    </p:anim>
                                    <p:anim calcmode="lin" valueType="num">
                                      <p:cBhvr additive="base">
                                        <p:cTn id="24" dur="750" fill="hold"/>
                                        <p:tgtEl>
                                          <p:spTgt spid="36"/>
                                        </p:tgtEl>
                                        <p:attrNameLst>
                                          <p:attrName>ppt_y</p:attrName>
                                        </p:attrNameLst>
                                      </p:cBhvr>
                                      <p:tavLst>
                                        <p:tav tm="0">
                                          <p:val>
                                            <p:strVal val="#ppt_y"/>
                                          </p:val>
                                        </p:tav>
                                        <p:tav tm="100000">
                                          <p:val>
                                            <p:strVal val="#ppt_y"/>
                                          </p:val>
                                        </p:tav>
                                      </p:tavLst>
                                    </p:anim>
                                  </p:childTnLst>
                                </p:cTn>
                              </p:par>
                              <p:par>
                                <p:cTn id="25" presetID="2" presetClass="entr" presetSubtype="8" decel="100000" fill="hold" nodeType="withEffect">
                                  <p:stCondLst>
                                    <p:cond delay="50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750" fill="hold"/>
                                        <p:tgtEl>
                                          <p:spTgt spid="16"/>
                                        </p:tgtEl>
                                        <p:attrNameLst>
                                          <p:attrName>ppt_x</p:attrName>
                                        </p:attrNameLst>
                                      </p:cBhvr>
                                      <p:tavLst>
                                        <p:tav tm="0">
                                          <p:val>
                                            <p:strVal val="0-#ppt_w/2"/>
                                          </p:val>
                                        </p:tav>
                                        <p:tav tm="100000">
                                          <p:val>
                                            <p:strVal val="#ppt_x"/>
                                          </p:val>
                                        </p:tav>
                                      </p:tavLst>
                                    </p:anim>
                                    <p:anim calcmode="lin" valueType="num">
                                      <p:cBhvr additive="base">
                                        <p:cTn id="28" dur="750" fill="hold"/>
                                        <p:tgtEl>
                                          <p:spTgt spid="16"/>
                                        </p:tgtEl>
                                        <p:attrNameLst>
                                          <p:attrName>ppt_y</p:attrName>
                                        </p:attrNameLst>
                                      </p:cBhvr>
                                      <p:tavLst>
                                        <p:tav tm="0">
                                          <p:val>
                                            <p:strVal val="#ppt_y"/>
                                          </p:val>
                                        </p:tav>
                                        <p:tav tm="100000">
                                          <p:val>
                                            <p:strVal val="#ppt_y"/>
                                          </p:val>
                                        </p:tav>
                                      </p:tavLst>
                                    </p:anim>
                                  </p:childTnLst>
                                </p:cTn>
                              </p:par>
                              <p:par>
                                <p:cTn id="29" presetID="2" presetClass="entr" presetSubtype="8" decel="100000" fill="hold" grpId="0" nodeType="withEffect">
                                  <p:stCondLst>
                                    <p:cond delay="750"/>
                                  </p:stCondLst>
                                  <p:childTnLst>
                                    <p:set>
                                      <p:cBhvr>
                                        <p:cTn id="30" dur="1" fill="hold">
                                          <p:stCondLst>
                                            <p:cond delay="0"/>
                                          </p:stCondLst>
                                        </p:cTn>
                                        <p:tgtEl>
                                          <p:spTgt spid="37"/>
                                        </p:tgtEl>
                                        <p:attrNameLst>
                                          <p:attrName>style.visibility</p:attrName>
                                        </p:attrNameLst>
                                      </p:cBhvr>
                                      <p:to>
                                        <p:strVal val="visible"/>
                                      </p:to>
                                    </p:set>
                                    <p:anim calcmode="lin" valueType="num">
                                      <p:cBhvr additive="base">
                                        <p:cTn id="31" dur="750" fill="hold"/>
                                        <p:tgtEl>
                                          <p:spTgt spid="37"/>
                                        </p:tgtEl>
                                        <p:attrNameLst>
                                          <p:attrName>ppt_x</p:attrName>
                                        </p:attrNameLst>
                                      </p:cBhvr>
                                      <p:tavLst>
                                        <p:tav tm="0">
                                          <p:val>
                                            <p:strVal val="0-#ppt_w/2"/>
                                          </p:val>
                                        </p:tav>
                                        <p:tav tm="100000">
                                          <p:val>
                                            <p:strVal val="#ppt_x"/>
                                          </p:val>
                                        </p:tav>
                                      </p:tavLst>
                                    </p:anim>
                                    <p:anim calcmode="lin" valueType="num">
                                      <p:cBhvr additive="base">
                                        <p:cTn id="32" dur="750" fill="hold"/>
                                        <p:tgtEl>
                                          <p:spTgt spid="37"/>
                                        </p:tgtEl>
                                        <p:attrNameLst>
                                          <p:attrName>ppt_y</p:attrName>
                                        </p:attrNameLst>
                                      </p:cBhvr>
                                      <p:tavLst>
                                        <p:tav tm="0">
                                          <p:val>
                                            <p:strVal val="#ppt_y"/>
                                          </p:val>
                                        </p:tav>
                                        <p:tav tm="100000">
                                          <p:val>
                                            <p:strVal val="#ppt_y"/>
                                          </p:val>
                                        </p:tav>
                                      </p:tavLst>
                                    </p:anim>
                                  </p:childTnLst>
                                </p:cTn>
                              </p:par>
                              <p:par>
                                <p:cTn id="33" presetID="2" presetClass="entr" presetSubtype="8" decel="100000" fill="hold" nodeType="withEffect">
                                  <p:stCondLst>
                                    <p:cond delay="75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750" fill="hold"/>
                                        <p:tgtEl>
                                          <p:spTgt spid="22"/>
                                        </p:tgtEl>
                                        <p:attrNameLst>
                                          <p:attrName>ppt_x</p:attrName>
                                        </p:attrNameLst>
                                      </p:cBhvr>
                                      <p:tavLst>
                                        <p:tav tm="0">
                                          <p:val>
                                            <p:strVal val="0-#ppt_w/2"/>
                                          </p:val>
                                        </p:tav>
                                        <p:tav tm="100000">
                                          <p:val>
                                            <p:strVal val="#ppt_x"/>
                                          </p:val>
                                        </p:tav>
                                      </p:tavLst>
                                    </p:anim>
                                    <p:anim calcmode="lin" valueType="num">
                                      <p:cBhvr additive="base">
                                        <p:cTn id="36" dur="750" fill="hold"/>
                                        <p:tgtEl>
                                          <p:spTgt spid="22"/>
                                        </p:tgtEl>
                                        <p:attrNameLst>
                                          <p:attrName>ppt_y</p:attrName>
                                        </p:attrNameLst>
                                      </p:cBhvr>
                                      <p:tavLst>
                                        <p:tav tm="0">
                                          <p:val>
                                            <p:strVal val="#ppt_y"/>
                                          </p:val>
                                        </p:tav>
                                        <p:tav tm="100000">
                                          <p:val>
                                            <p:strVal val="#ppt_y"/>
                                          </p:val>
                                        </p:tav>
                                      </p:tavLst>
                                    </p:anim>
                                  </p:childTnLst>
                                </p:cTn>
                              </p:par>
                              <p:par>
                                <p:cTn id="37" presetID="2" presetClass="entr" presetSubtype="8" decel="100000" fill="hold" grpId="0" nodeType="withEffect">
                                  <p:stCondLst>
                                    <p:cond delay="1000"/>
                                  </p:stCondLst>
                                  <p:childTnLst>
                                    <p:set>
                                      <p:cBhvr>
                                        <p:cTn id="38" dur="1" fill="hold">
                                          <p:stCondLst>
                                            <p:cond delay="0"/>
                                          </p:stCondLst>
                                        </p:cTn>
                                        <p:tgtEl>
                                          <p:spTgt spid="38"/>
                                        </p:tgtEl>
                                        <p:attrNameLst>
                                          <p:attrName>style.visibility</p:attrName>
                                        </p:attrNameLst>
                                      </p:cBhvr>
                                      <p:to>
                                        <p:strVal val="visible"/>
                                      </p:to>
                                    </p:set>
                                    <p:anim calcmode="lin" valueType="num">
                                      <p:cBhvr additive="base">
                                        <p:cTn id="39" dur="750" fill="hold"/>
                                        <p:tgtEl>
                                          <p:spTgt spid="38"/>
                                        </p:tgtEl>
                                        <p:attrNameLst>
                                          <p:attrName>ppt_x</p:attrName>
                                        </p:attrNameLst>
                                      </p:cBhvr>
                                      <p:tavLst>
                                        <p:tav tm="0">
                                          <p:val>
                                            <p:strVal val="0-#ppt_w/2"/>
                                          </p:val>
                                        </p:tav>
                                        <p:tav tm="100000">
                                          <p:val>
                                            <p:strVal val="#ppt_x"/>
                                          </p:val>
                                        </p:tav>
                                      </p:tavLst>
                                    </p:anim>
                                    <p:anim calcmode="lin" valueType="num">
                                      <p:cBhvr additive="base">
                                        <p:cTn id="40" dur="750" fill="hold"/>
                                        <p:tgtEl>
                                          <p:spTgt spid="38"/>
                                        </p:tgtEl>
                                        <p:attrNameLst>
                                          <p:attrName>ppt_y</p:attrName>
                                        </p:attrNameLst>
                                      </p:cBhvr>
                                      <p:tavLst>
                                        <p:tav tm="0">
                                          <p:val>
                                            <p:strVal val="#ppt_y"/>
                                          </p:val>
                                        </p:tav>
                                        <p:tav tm="100000">
                                          <p:val>
                                            <p:strVal val="#ppt_y"/>
                                          </p:val>
                                        </p:tav>
                                      </p:tavLst>
                                    </p:anim>
                                  </p:childTnLst>
                                </p:cTn>
                              </p:par>
                              <p:par>
                                <p:cTn id="41" presetID="2" presetClass="entr" presetSubtype="8" decel="100000" fill="hold" nodeType="withEffect">
                                  <p:stCondLst>
                                    <p:cond delay="1000"/>
                                  </p:stCondLst>
                                  <p:childTnLst>
                                    <p:set>
                                      <p:cBhvr>
                                        <p:cTn id="42" dur="1" fill="hold">
                                          <p:stCondLst>
                                            <p:cond delay="0"/>
                                          </p:stCondLst>
                                        </p:cTn>
                                        <p:tgtEl>
                                          <p:spTgt spid="28"/>
                                        </p:tgtEl>
                                        <p:attrNameLst>
                                          <p:attrName>style.visibility</p:attrName>
                                        </p:attrNameLst>
                                      </p:cBhvr>
                                      <p:to>
                                        <p:strVal val="visible"/>
                                      </p:to>
                                    </p:set>
                                    <p:anim calcmode="lin" valueType="num">
                                      <p:cBhvr additive="base">
                                        <p:cTn id="43" dur="750" fill="hold"/>
                                        <p:tgtEl>
                                          <p:spTgt spid="28"/>
                                        </p:tgtEl>
                                        <p:attrNameLst>
                                          <p:attrName>ppt_x</p:attrName>
                                        </p:attrNameLst>
                                      </p:cBhvr>
                                      <p:tavLst>
                                        <p:tav tm="0">
                                          <p:val>
                                            <p:strVal val="0-#ppt_w/2"/>
                                          </p:val>
                                        </p:tav>
                                        <p:tav tm="100000">
                                          <p:val>
                                            <p:strVal val="#ppt_x"/>
                                          </p:val>
                                        </p:tav>
                                      </p:tavLst>
                                    </p:anim>
                                    <p:anim calcmode="lin" valueType="num">
                                      <p:cBhvr additive="base">
                                        <p:cTn id="44" dur="75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a:extLst>
              <a:ext uri="{FF2B5EF4-FFF2-40B4-BE49-F238E27FC236}">
                <a16:creationId xmlns:a16="http://schemas.microsoft.com/office/drawing/2014/main" id="{B903275E-B7CD-A74D-A104-F707BE7C6D44}"/>
              </a:ext>
            </a:extLst>
          </p:cNvPr>
          <p:cNvSpPr/>
          <p:nvPr/>
        </p:nvSpPr>
        <p:spPr bwMode="auto">
          <a:xfrm>
            <a:off x="6848545" y="0"/>
            <a:ext cx="5343455" cy="6858000"/>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pic>
        <p:nvPicPr>
          <p:cNvPr id="87" name="Picture 86">
            <a:extLst>
              <a:ext uri="{FF2B5EF4-FFF2-40B4-BE49-F238E27FC236}">
                <a16:creationId xmlns:a16="http://schemas.microsoft.com/office/drawing/2014/main" id="{930ED480-0A40-904D-AB10-F4BB8976A02A}"/>
              </a:ext>
            </a:extLst>
          </p:cNvPr>
          <p:cNvPicPr>
            <a:picLocks noChangeAspect="1"/>
          </p:cNvPicPr>
          <p:nvPr/>
        </p:nvPicPr>
        <p:blipFill rotWithShape="1">
          <a:blip r:embed="rId3" cstate="screen">
            <a:alphaModFix/>
            <a:extLst>
              <a:ext uri="{28A0092B-C50C-407E-A947-70E740481C1C}">
                <a14:useLocalDpi xmlns:a14="http://schemas.microsoft.com/office/drawing/2010/main"/>
              </a:ext>
            </a:extLst>
          </a:blip>
          <a:srcRect r="-1205"/>
          <a:stretch/>
        </p:blipFill>
        <p:spPr>
          <a:xfrm>
            <a:off x="6848545" y="1823419"/>
            <a:ext cx="4532196" cy="5334001"/>
          </a:xfrm>
          <a:prstGeom prst="rect">
            <a:avLst/>
          </a:prstGeom>
          <a:effectLst>
            <a:outerShdw blurRad="127000" dist="50800" dir="5400000" sx="97000" sy="97000" algn="ctr" rotWithShape="0">
              <a:srgbClr val="000000">
                <a:alpha val="66000"/>
              </a:srgbClr>
            </a:outerShdw>
          </a:effectLst>
        </p:spPr>
      </p:pic>
      <p:grpSp>
        <p:nvGrpSpPr>
          <p:cNvPr id="10" name="Group 9">
            <a:extLst>
              <a:ext uri="{FF2B5EF4-FFF2-40B4-BE49-F238E27FC236}">
                <a16:creationId xmlns:a16="http://schemas.microsoft.com/office/drawing/2014/main" id="{9D856891-1008-2040-AFA5-40F9450B98AB}"/>
              </a:ext>
            </a:extLst>
          </p:cNvPr>
          <p:cNvGrpSpPr/>
          <p:nvPr/>
        </p:nvGrpSpPr>
        <p:grpSpPr>
          <a:xfrm>
            <a:off x="10782973" y="859152"/>
            <a:ext cx="1154775" cy="2309550"/>
            <a:chOff x="7948246" y="1594338"/>
            <a:chExt cx="2344615" cy="4689230"/>
          </a:xfrm>
          <a:effectLst>
            <a:outerShdw blurRad="279400" sx="101000" sy="101000" algn="ctr" rotWithShape="0">
              <a:prstClr val="black">
                <a:alpha val="29000"/>
              </a:prstClr>
            </a:outerShdw>
          </a:effectLst>
        </p:grpSpPr>
        <p:pic>
          <p:nvPicPr>
            <p:cNvPr id="9" name="Picture 8">
              <a:extLst>
                <a:ext uri="{FF2B5EF4-FFF2-40B4-BE49-F238E27FC236}">
                  <a16:creationId xmlns:a16="http://schemas.microsoft.com/office/drawing/2014/main" id="{D01BCCE3-9189-ED4A-86BE-D26183FB4C12}"/>
                </a:ext>
              </a:extLst>
            </p:cNvPr>
            <p:cNvPicPr>
              <a:picLocks noChangeAspect="1"/>
            </p:cNvPicPr>
            <p:nvPr/>
          </p:nvPicPr>
          <p:blipFill rotWithShape="1">
            <a:blip r:embed="rId4" cstate="screen">
              <a:alphaModFix/>
              <a:extLst>
                <a:ext uri="{28A0092B-C50C-407E-A947-70E740481C1C}">
                  <a14:useLocalDpi xmlns:a14="http://schemas.microsoft.com/office/drawing/2010/main"/>
                </a:ext>
              </a:extLst>
            </a:blip>
            <a:srcRect/>
            <a:stretch/>
          </p:blipFill>
          <p:spPr>
            <a:xfrm>
              <a:off x="7948246" y="1594338"/>
              <a:ext cx="2344615" cy="4689230"/>
            </a:xfrm>
            <a:prstGeom prst="roundRect">
              <a:avLst>
                <a:gd name="adj" fmla="val 15357"/>
              </a:avLst>
            </a:prstGeom>
            <a:solidFill>
              <a:schemeClr val="accent1"/>
            </a:solidFill>
          </p:spPr>
        </p:pic>
        <p:sp>
          <p:nvSpPr>
            <p:cNvPr id="71" name="Freeform 324">
              <a:extLst>
                <a:ext uri="{FF2B5EF4-FFF2-40B4-BE49-F238E27FC236}">
                  <a16:creationId xmlns:a16="http://schemas.microsoft.com/office/drawing/2014/main" id="{D4246E57-FF90-B24D-AC22-7B3EBC242E1E}"/>
                </a:ext>
              </a:extLst>
            </p:cNvPr>
            <p:cNvSpPr>
              <a:spLocks noEditPoints="1"/>
            </p:cNvSpPr>
            <p:nvPr/>
          </p:nvSpPr>
          <p:spPr bwMode="auto">
            <a:xfrm>
              <a:off x="8687888" y="3442748"/>
              <a:ext cx="853611" cy="968964"/>
            </a:xfrm>
            <a:custGeom>
              <a:avLst/>
              <a:gdLst>
                <a:gd name="T0" fmla="*/ 405144107 w 307"/>
                <a:gd name="T1" fmla="*/ 338530172 h 346"/>
                <a:gd name="T2" fmla="*/ 374790786 w 307"/>
                <a:gd name="T3" fmla="*/ 394508267 h 346"/>
                <a:gd name="T4" fmla="*/ 295609957 w 307"/>
                <a:gd name="T5" fmla="*/ 461147810 h 346"/>
                <a:gd name="T6" fmla="*/ 217748140 w 307"/>
                <a:gd name="T7" fmla="*/ 441155716 h 346"/>
                <a:gd name="T8" fmla="*/ 138567311 w 307"/>
                <a:gd name="T9" fmla="*/ 461147810 h 346"/>
                <a:gd name="T10" fmla="*/ 59386482 w 307"/>
                <a:gd name="T11" fmla="*/ 397173340 h 346"/>
                <a:gd name="T12" fmla="*/ 32992490 w 307"/>
                <a:gd name="T13" fmla="*/ 166600013 h 346"/>
                <a:gd name="T14" fmla="*/ 129329643 w 307"/>
                <a:gd name="T15" fmla="*/ 107956846 h 346"/>
                <a:gd name="T16" fmla="*/ 216429129 w 307"/>
                <a:gd name="T17" fmla="*/ 127948940 h 346"/>
                <a:gd name="T18" fmla="*/ 303528614 w 307"/>
                <a:gd name="T19" fmla="*/ 107956846 h 346"/>
                <a:gd name="T20" fmla="*/ 391947110 w 307"/>
                <a:gd name="T21" fmla="*/ 154604294 h 346"/>
                <a:gd name="T22" fmla="*/ 405144107 w 307"/>
                <a:gd name="T23" fmla="*/ 338530172 h 346"/>
                <a:gd name="T24" fmla="*/ 273175294 w 307"/>
                <a:gd name="T25" fmla="*/ 74637074 h 346"/>
                <a:gd name="T26" fmla="*/ 295609957 w 307"/>
                <a:gd name="T27" fmla="*/ 0 h 346"/>
                <a:gd name="T28" fmla="*/ 225666796 w 307"/>
                <a:gd name="T29" fmla="*/ 37317959 h 346"/>
                <a:gd name="T30" fmla="*/ 201911974 w 307"/>
                <a:gd name="T31" fmla="*/ 110621918 h 346"/>
                <a:gd name="T32" fmla="*/ 273175294 w 307"/>
                <a:gd name="T33" fmla="*/ 74637074 h 34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07" h="346">
                  <a:moveTo>
                    <a:pt x="307" y="254"/>
                  </a:moveTo>
                  <a:cubicBezTo>
                    <a:pt x="299" y="272"/>
                    <a:pt x="295" y="280"/>
                    <a:pt x="284" y="296"/>
                  </a:cubicBezTo>
                  <a:cubicBezTo>
                    <a:pt x="270" y="318"/>
                    <a:pt x="249" y="345"/>
                    <a:pt x="224" y="346"/>
                  </a:cubicBezTo>
                  <a:cubicBezTo>
                    <a:pt x="201" y="346"/>
                    <a:pt x="195" y="331"/>
                    <a:pt x="165" y="331"/>
                  </a:cubicBezTo>
                  <a:cubicBezTo>
                    <a:pt x="134" y="331"/>
                    <a:pt x="127" y="346"/>
                    <a:pt x="105" y="346"/>
                  </a:cubicBezTo>
                  <a:cubicBezTo>
                    <a:pt x="79" y="346"/>
                    <a:pt x="60" y="321"/>
                    <a:pt x="45" y="298"/>
                  </a:cubicBezTo>
                  <a:cubicBezTo>
                    <a:pt x="5" y="236"/>
                    <a:pt x="0" y="163"/>
                    <a:pt x="25" y="125"/>
                  </a:cubicBezTo>
                  <a:cubicBezTo>
                    <a:pt x="43" y="97"/>
                    <a:pt x="71" y="81"/>
                    <a:pt x="98" y="81"/>
                  </a:cubicBezTo>
                  <a:cubicBezTo>
                    <a:pt x="125" y="81"/>
                    <a:pt x="142" y="96"/>
                    <a:pt x="164" y="96"/>
                  </a:cubicBezTo>
                  <a:cubicBezTo>
                    <a:pt x="186" y="96"/>
                    <a:pt x="199" y="81"/>
                    <a:pt x="230" y="81"/>
                  </a:cubicBezTo>
                  <a:cubicBezTo>
                    <a:pt x="254" y="81"/>
                    <a:pt x="279" y="94"/>
                    <a:pt x="297" y="116"/>
                  </a:cubicBezTo>
                  <a:cubicBezTo>
                    <a:pt x="238" y="148"/>
                    <a:pt x="248" y="231"/>
                    <a:pt x="307" y="254"/>
                  </a:cubicBezTo>
                  <a:moveTo>
                    <a:pt x="207" y="56"/>
                  </a:moveTo>
                  <a:cubicBezTo>
                    <a:pt x="218" y="42"/>
                    <a:pt x="227" y="21"/>
                    <a:pt x="224" y="0"/>
                  </a:cubicBezTo>
                  <a:cubicBezTo>
                    <a:pt x="205" y="1"/>
                    <a:pt x="183" y="13"/>
                    <a:pt x="171" y="28"/>
                  </a:cubicBezTo>
                  <a:cubicBezTo>
                    <a:pt x="159" y="42"/>
                    <a:pt x="150" y="63"/>
                    <a:pt x="153" y="83"/>
                  </a:cubicBezTo>
                  <a:cubicBezTo>
                    <a:pt x="174" y="84"/>
                    <a:pt x="195" y="72"/>
                    <a:pt x="207" y="56"/>
                  </a:cubicBezTo>
                </a:path>
              </a:pathLst>
            </a:custGeom>
            <a:solidFill>
              <a:schemeClr val="bg1"/>
            </a:solidFill>
            <a:ln>
              <a:noFill/>
            </a:ln>
          </p:spPr>
          <p:txBody>
            <a:bodyPr/>
            <a:lstStyle/>
            <a:p>
              <a:endParaRPr lang="en-US"/>
            </a:p>
          </p:txBody>
        </p:sp>
      </p:grpSp>
      <p:grpSp>
        <p:nvGrpSpPr>
          <p:cNvPr id="12" name="Group 11">
            <a:extLst>
              <a:ext uri="{FF2B5EF4-FFF2-40B4-BE49-F238E27FC236}">
                <a16:creationId xmlns:a16="http://schemas.microsoft.com/office/drawing/2014/main" id="{C37D6F66-C518-BF46-A0E4-482DA37D3004}"/>
              </a:ext>
            </a:extLst>
          </p:cNvPr>
          <p:cNvGrpSpPr/>
          <p:nvPr/>
        </p:nvGrpSpPr>
        <p:grpSpPr>
          <a:xfrm>
            <a:off x="9941169" y="2506635"/>
            <a:ext cx="1670093" cy="2314361"/>
            <a:chOff x="7470542" y="2420069"/>
            <a:chExt cx="2229651" cy="3089778"/>
          </a:xfrm>
        </p:grpSpPr>
        <p:pic>
          <p:nvPicPr>
            <p:cNvPr id="8" name="Picture 7">
              <a:extLst>
                <a:ext uri="{FF2B5EF4-FFF2-40B4-BE49-F238E27FC236}">
                  <a16:creationId xmlns:a16="http://schemas.microsoft.com/office/drawing/2014/main" id="{7E8E83CA-8CA6-FC48-AC31-8AFDBB338F71}"/>
                </a:ext>
              </a:extLst>
            </p:cNvPr>
            <p:cNvPicPr>
              <a:picLocks noChangeAspect="1"/>
            </p:cNvPicPr>
            <p:nvPr/>
          </p:nvPicPr>
          <p:blipFill>
            <a:blip r:embed="rId5">
              <a:alphaModFix/>
            </a:blip>
            <a:stretch>
              <a:fillRect/>
            </a:stretch>
          </p:blipFill>
          <p:spPr>
            <a:xfrm>
              <a:off x="7470542" y="2420069"/>
              <a:ext cx="2229651" cy="3089778"/>
            </a:xfrm>
            <a:prstGeom prst="rect">
              <a:avLst/>
            </a:prstGeom>
          </p:spPr>
        </p:pic>
        <p:grpSp>
          <p:nvGrpSpPr>
            <p:cNvPr id="72" name="Group 1217">
              <a:extLst>
                <a:ext uri="{FF2B5EF4-FFF2-40B4-BE49-F238E27FC236}">
                  <a16:creationId xmlns:a16="http://schemas.microsoft.com/office/drawing/2014/main" id="{B5C61B4E-D18A-1B4A-AF44-6AB31B305567}"/>
                </a:ext>
              </a:extLst>
            </p:cNvPr>
            <p:cNvGrpSpPr>
              <a:grpSpLocks/>
            </p:cNvGrpSpPr>
            <p:nvPr/>
          </p:nvGrpSpPr>
          <p:grpSpPr bwMode="auto">
            <a:xfrm>
              <a:off x="8333801" y="3669147"/>
              <a:ext cx="503133" cy="591622"/>
              <a:chOff x="10638283" y="4221088"/>
              <a:chExt cx="419100" cy="493712"/>
            </a:xfrm>
            <a:solidFill>
              <a:schemeClr val="bg1"/>
            </a:solidFill>
          </p:grpSpPr>
          <p:sp>
            <p:nvSpPr>
              <p:cNvPr id="73" name="Freeform 330">
                <a:extLst>
                  <a:ext uri="{FF2B5EF4-FFF2-40B4-BE49-F238E27FC236}">
                    <a16:creationId xmlns:a16="http://schemas.microsoft.com/office/drawing/2014/main" id="{0701DD17-27DB-2B45-A59E-30FD65C27509}"/>
                  </a:ext>
                </a:extLst>
              </p:cNvPr>
              <p:cNvSpPr>
                <a:spLocks noEditPoints="1"/>
              </p:cNvSpPr>
              <p:nvPr/>
            </p:nvSpPr>
            <p:spPr bwMode="auto">
              <a:xfrm>
                <a:off x="10714483" y="4221088"/>
                <a:ext cx="266700" cy="138112"/>
              </a:xfrm>
              <a:custGeom>
                <a:avLst/>
                <a:gdLst>
                  <a:gd name="T0" fmla="*/ 278814603 w 191"/>
                  <a:gd name="T1" fmla="*/ 60332623 h 99"/>
                  <a:gd name="T2" fmla="*/ 286613135 w 191"/>
                  <a:gd name="T3" fmla="*/ 48655881 h 99"/>
                  <a:gd name="T4" fmla="*/ 292462382 w 191"/>
                  <a:gd name="T5" fmla="*/ 36977744 h 99"/>
                  <a:gd name="T6" fmla="*/ 310010125 w 191"/>
                  <a:gd name="T7" fmla="*/ 11676742 h 99"/>
                  <a:gd name="T8" fmla="*/ 308060841 w 191"/>
                  <a:gd name="T9" fmla="*/ 3892247 h 99"/>
                  <a:gd name="T10" fmla="*/ 298311630 w 191"/>
                  <a:gd name="T11" fmla="*/ 3892247 h 99"/>
                  <a:gd name="T12" fmla="*/ 280763887 w 191"/>
                  <a:gd name="T13" fmla="*/ 31139373 h 99"/>
                  <a:gd name="T14" fmla="*/ 272965355 w 191"/>
                  <a:gd name="T15" fmla="*/ 42817510 h 99"/>
                  <a:gd name="T16" fmla="*/ 265166824 w 191"/>
                  <a:gd name="T17" fmla="*/ 54494252 h 99"/>
                  <a:gd name="T18" fmla="*/ 187175925 w 191"/>
                  <a:gd name="T19" fmla="*/ 38923868 h 99"/>
                  <a:gd name="T20" fmla="*/ 107235741 w 191"/>
                  <a:gd name="T21" fmla="*/ 54494252 h 99"/>
                  <a:gd name="T22" fmla="*/ 99437210 w 191"/>
                  <a:gd name="T23" fmla="*/ 42817510 h 99"/>
                  <a:gd name="T24" fmla="*/ 91638679 w 191"/>
                  <a:gd name="T25" fmla="*/ 31139373 h 99"/>
                  <a:gd name="T26" fmla="*/ 74090936 w 191"/>
                  <a:gd name="T27" fmla="*/ 3892247 h 99"/>
                  <a:gd name="T28" fmla="*/ 64341724 w 191"/>
                  <a:gd name="T29" fmla="*/ 3892247 h 99"/>
                  <a:gd name="T30" fmla="*/ 64341724 w 191"/>
                  <a:gd name="T31" fmla="*/ 11676742 h 99"/>
                  <a:gd name="T32" fmla="*/ 79940183 w 191"/>
                  <a:gd name="T33" fmla="*/ 36977744 h 99"/>
                  <a:gd name="T34" fmla="*/ 87738715 w 191"/>
                  <a:gd name="T35" fmla="*/ 48655881 h 99"/>
                  <a:gd name="T36" fmla="*/ 95537246 w 191"/>
                  <a:gd name="T37" fmla="*/ 60332623 h 99"/>
                  <a:gd name="T38" fmla="*/ 0 w 191"/>
                  <a:gd name="T39" fmla="*/ 192676005 h 99"/>
                  <a:gd name="T40" fmla="*/ 372402565 w 191"/>
                  <a:gd name="T41" fmla="*/ 192676005 h 99"/>
                  <a:gd name="T42" fmla="*/ 278814603 w 191"/>
                  <a:gd name="T43" fmla="*/ 60332623 h 99"/>
                  <a:gd name="T44" fmla="*/ 107235741 w 191"/>
                  <a:gd name="T45" fmla="*/ 140127877 h 99"/>
                  <a:gd name="T46" fmla="*/ 85789431 w 191"/>
                  <a:gd name="T47" fmla="*/ 118719122 h 99"/>
                  <a:gd name="T48" fmla="*/ 107235741 w 191"/>
                  <a:gd name="T49" fmla="*/ 99257886 h 99"/>
                  <a:gd name="T50" fmla="*/ 126734164 w 191"/>
                  <a:gd name="T51" fmla="*/ 118719122 h 99"/>
                  <a:gd name="T52" fmla="*/ 107235741 w 191"/>
                  <a:gd name="T53" fmla="*/ 140127877 h 99"/>
                  <a:gd name="T54" fmla="*/ 267116108 w 191"/>
                  <a:gd name="T55" fmla="*/ 140127877 h 99"/>
                  <a:gd name="T56" fmla="*/ 247619081 w 191"/>
                  <a:gd name="T57" fmla="*/ 118719122 h 99"/>
                  <a:gd name="T58" fmla="*/ 267116108 w 191"/>
                  <a:gd name="T59" fmla="*/ 99257886 h 99"/>
                  <a:gd name="T60" fmla="*/ 286613135 w 191"/>
                  <a:gd name="T61" fmla="*/ 118719122 h 99"/>
                  <a:gd name="T62" fmla="*/ 267116108 w 191"/>
                  <a:gd name="T63" fmla="*/ 140127877 h 99"/>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91" h="99">
                    <a:moveTo>
                      <a:pt x="143" y="31"/>
                    </a:moveTo>
                    <a:cubicBezTo>
                      <a:pt x="147" y="25"/>
                      <a:pt x="147" y="25"/>
                      <a:pt x="147" y="25"/>
                    </a:cubicBezTo>
                    <a:cubicBezTo>
                      <a:pt x="150" y="19"/>
                      <a:pt x="150" y="19"/>
                      <a:pt x="150" y="19"/>
                    </a:cubicBezTo>
                    <a:cubicBezTo>
                      <a:pt x="159" y="6"/>
                      <a:pt x="159" y="6"/>
                      <a:pt x="159" y="6"/>
                    </a:cubicBezTo>
                    <a:cubicBezTo>
                      <a:pt x="160" y="5"/>
                      <a:pt x="160" y="3"/>
                      <a:pt x="158" y="2"/>
                    </a:cubicBezTo>
                    <a:cubicBezTo>
                      <a:pt x="156" y="0"/>
                      <a:pt x="154" y="1"/>
                      <a:pt x="153" y="2"/>
                    </a:cubicBezTo>
                    <a:cubicBezTo>
                      <a:pt x="144" y="16"/>
                      <a:pt x="144" y="16"/>
                      <a:pt x="144" y="16"/>
                    </a:cubicBezTo>
                    <a:cubicBezTo>
                      <a:pt x="140" y="22"/>
                      <a:pt x="140" y="22"/>
                      <a:pt x="140" y="22"/>
                    </a:cubicBezTo>
                    <a:cubicBezTo>
                      <a:pt x="136" y="28"/>
                      <a:pt x="136" y="28"/>
                      <a:pt x="136" y="28"/>
                    </a:cubicBezTo>
                    <a:cubicBezTo>
                      <a:pt x="124" y="23"/>
                      <a:pt x="110" y="20"/>
                      <a:pt x="96" y="20"/>
                    </a:cubicBezTo>
                    <a:cubicBezTo>
                      <a:pt x="81" y="20"/>
                      <a:pt x="67" y="23"/>
                      <a:pt x="55" y="28"/>
                    </a:cubicBezTo>
                    <a:cubicBezTo>
                      <a:pt x="51" y="22"/>
                      <a:pt x="51" y="22"/>
                      <a:pt x="51" y="22"/>
                    </a:cubicBezTo>
                    <a:cubicBezTo>
                      <a:pt x="47" y="16"/>
                      <a:pt x="47" y="16"/>
                      <a:pt x="47" y="16"/>
                    </a:cubicBezTo>
                    <a:cubicBezTo>
                      <a:pt x="38" y="2"/>
                      <a:pt x="38" y="2"/>
                      <a:pt x="38" y="2"/>
                    </a:cubicBezTo>
                    <a:cubicBezTo>
                      <a:pt x="37" y="1"/>
                      <a:pt x="35" y="0"/>
                      <a:pt x="33" y="2"/>
                    </a:cubicBezTo>
                    <a:cubicBezTo>
                      <a:pt x="32" y="3"/>
                      <a:pt x="31" y="5"/>
                      <a:pt x="33" y="6"/>
                    </a:cubicBezTo>
                    <a:cubicBezTo>
                      <a:pt x="41" y="19"/>
                      <a:pt x="41" y="19"/>
                      <a:pt x="41" y="19"/>
                    </a:cubicBezTo>
                    <a:cubicBezTo>
                      <a:pt x="45" y="25"/>
                      <a:pt x="45" y="25"/>
                      <a:pt x="45" y="25"/>
                    </a:cubicBezTo>
                    <a:cubicBezTo>
                      <a:pt x="49" y="31"/>
                      <a:pt x="49" y="31"/>
                      <a:pt x="49" y="31"/>
                    </a:cubicBezTo>
                    <a:cubicBezTo>
                      <a:pt x="20" y="44"/>
                      <a:pt x="0" y="70"/>
                      <a:pt x="0" y="99"/>
                    </a:cubicBezTo>
                    <a:cubicBezTo>
                      <a:pt x="191" y="99"/>
                      <a:pt x="191" y="99"/>
                      <a:pt x="191" y="99"/>
                    </a:cubicBezTo>
                    <a:cubicBezTo>
                      <a:pt x="191" y="70"/>
                      <a:pt x="172" y="44"/>
                      <a:pt x="143" y="31"/>
                    </a:cubicBezTo>
                    <a:close/>
                    <a:moveTo>
                      <a:pt x="55" y="72"/>
                    </a:moveTo>
                    <a:cubicBezTo>
                      <a:pt x="49" y="72"/>
                      <a:pt x="44" y="67"/>
                      <a:pt x="44" y="61"/>
                    </a:cubicBezTo>
                    <a:cubicBezTo>
                      <a:pt x="44" y="56"/>
                      <a:pt x="49" y="51"/>
                      <a:pt x="55" y="51"/>
                    </a:cubicBezTo>
                    <a:cubicBezTo>
                      <a:pt x="60" y="51"/>
                      <a:pt x="65" y="56"/>
                      <a:pt x="65" y="61"/>
                    </a:cubicBezTo>
                    <a:cubicBezTo>
                      <a:pt x="65" y="67"/>
                      <a:pt x="60" y="72"/>
                      <a:pt x="55" y="72"/>
                    </a:cubicBezTo>
                    <a:close/>
                    <a:moveTo>
                      <a:pt x="137" y="72"/>
                    </a:moveTo>
                    <a:cubicBezTo>
                      <a:pt x="131" y="72"/>
                      <a:pt x="127" y="67"/>
                      <a:pt x="127" y="61"/>
                    </a:cubicBezTo>
                    <a:cubicBezTo>
                      <a:pt x="127" y="56"/>
                      <a:pt x="131" y="51"/>
                      <a:pt x="137" y="51"/>
                    </a:cubicBezTo>
                    <a:cubicBezTo>
                      <a:pt x="142" y="51"/>
                      <a:pt x="147" y="56"/>
                      <a:pt x="147" y="61"/>
                    </a:cubicBezTo>
                    <a:cubicBezTo>
                      <a:pt x="147" y="67"/>
                      <a:pt x="142" y="72"/>
                      <a:pt x="137"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4" name="Freeform 331">
                <a:extLst>
                  <a:ext uri="{FF2B5EF4-FFF2-40B4-BE49-F238E27FC236}">
                    <a16:creationId xmlns:a16="http://schemas.microsoft.com/office/drawing/2014/main" id="{F46EB47F-9529-B844-9775-CD71C1236A70}"/>
                  </a:ext>
                </a:extLst>
              </p:cNvPr>
              <p:cNvSpPr>
                <a:spLocks/>
              </p:cNvSpPr>
              <p:nvPr/>
            </p:nvSpPr>
            <p:spPr bwMode="auto">
              <a:xfrm>
                <a:off x="10714483" y="4379838"/>
                <a:ext cx="266700" cy="334962"/>
              </a:xfrm>
              <a:custGeom>
                <a:avLst/>
                <a:gdLst>
                  <a:gd name="T0" fmla="*/ 3899964 w 191"/>
                  <a:gd name="T1" fmla="*/ 0 h 241"/>
                  <a:gd name="T2" fmla="*/ 0 w 191"/>
                  <a:gd name="T3" fmla="*/ 0 h 241"/>
                  <a:gd name="T4" fmla="*/ 0 w 191"/>
                  <a:gd name="T5" fmla="*/ 32840175 h 241"/>
                  <a:gd name="T6" fmla="*/ 0 w 191"/>
                  <a:gd name="T7" fmla="*/ 59884534 h 241"/>
                  <a:gd name="T8" fmla="*/ 0 w 191"/>
                  <a:gd name="T9" fmla="*/ 289767148 h 241"/>
                  <a:gd name="T10" fmla="*/ 42894017 w 191"/>
                  <a:gd name="T11" fmla="*/ 332265625 h 241"/>
                  <a:gd name="T12" fmla="*/ 72140255 w 191"/>
                  <a:gd name="T13" fmla="*/ 332265625 h 241"/>
                  <a:gd name="T14" fmla="*/ 72140255 w 191"/>
                  <a:gd name="T15" fmla="*/ 341923928 h 241"/>
                  <a:gd name="T16" fmla="*/ 72140255 w 191"/>
                  <a:gd name="T17" fmla="*/ 345787805 h 241"/>
                  <a:gd name="T18" fmla="*/ 72140255 w 191"/>
                  <a:gd name="T19" fmla="*/ 357379436 h 241"/>
                  <a:gd name="T20" fmla="*/ 72140255 w 191"/>
                  <a:gd name="T21" fmla="*/ 426922273 h 241"/>
                  <a:gd name="T22" fmla="*/ 111135705 w 191"/>
                  <a:gd name="T23" fmla="*/ 465558263 h 241"/>
                  <a:gd name="T24" fmla="*/ 152080439 w 191"/>
                  <a:gd name="T25" fmla="*/ 426922273 h 241"/>
                  <a:gd name="T26" fmla="*/ 152080439 w 191"/>
                  <a:gd name="T27" fmla="*/ 357379436 h 241"/>
                  <a:gd name="T28" fmla="*/ 152080439 w 191"/>
                  <a:gd name="T29" fmla="*/ 345787805 h 241"/>
                  <a:gd name="T30" fmla="*/ 152080439 w 191"/>
                  <a:gd name="T31" fmla="*/ 341923928 h 241"/>
                  <a:gd name="T32" fmla="*/ 150131155 w 191"/>
                  <a:gd name="T33" fmla="*/ 332265625 h 241"/>
                  <a:gd name="T34" fmla="*/ 224222091 w 191"/>
                  <a:gd name="T35" fmla="*/ 332265625 h 241"/>
                  <a:gd name="T36" fmla="*/ 222271410 w 191"/>
                  <a:gd name="T37" fmla="*/ 341923928 h 241"/>
                  <a:gd name="T38" fmla="*/ 222271410 w 191"/>
                  <a:gd name="T39" fmla="*/ 345787805 h 241"/>
                  <a:gd name="T40" fmla="*/ 222271410 w 191"/>
                  <a:gd name="T41" fmla="*/ 357379436 h 241"/>
                  <a:gd name="T42" fmla="*/ 222271410 w 191"/>
                  <a:gd name="T43" fmla="*/ 426922273 h 241"/>
                  <a:gd name="T44" fmla="*/ 261266860 w 191"/>
                  <a:gd name="T45" fmla="*/ 465558263 h 241"/>
                  <a:gd name="T46" fmla="*/ 302211594 w 191"/>
                  <a:gd name="T47" fmla="*/ 426922273 h 241"/>
                  <a:gd name="T48" fmla="*/ 302211594 w 191"/>
                  <a:gd name="T49" fmla="*/ 357379436 h 241"/>
                  <a:gd name="T50" fmla="*/ 302211594 w 191"/>
                  <a:gd name="T51" fmla="*/ 345787805 h 241"/>
                  <a:gd name="T52" fmla="*/ 302211594 w 191"/>
                  <a:gd name="T53" fmla="*/ 341923928 h 241"/>
                  <a:gd name="T54" fmla="*/ 300262310 w 191"/>
                  <a:gd name="T55" fmla="*/ 332265625 h 241"/>
                  <a:gd name="T56" fmla="*/ 331457832 w 191"/>
                  <a:gd name="T57" fmla="*/ 332265625 h 241"/>
                  <a:gd name="T58" fmla="*/ 372402565 w 191"/>
                  <a:gd name="T59" fmla="*/ 289767148 h 241"/>
                  <a:gd name="T60" fmla="*/ 372402565 w 191"/>
                  <a:gd name="T61" fmla="*/ 59884534 h 241"/>
                  <a:gd name="T62" fmla="*/ 372402565 w 191"/>
                  <a:gd name="T63" fmla="*/ 32840175 h 241"/>
                  <a:gd name="T64" fmla="*/ 372402565 w 191"/>
                  <a:gd name="T65" fmla="*/ 0 h 241"/>
                  <a:gd name="T66" fmla="*/ 370453282 w 191"/>
                  <a:gd name="T67" fmla="*/ 0 h 241"/>
                  <a:gd name="T68" fmla="*/ 3899964 w 191"/>
                  <a:gd name="T69" fmla="*/ 0 h 24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91" h="241">
                    <a:moveTo>
                      <a:pt x="2" y="0"/>
                    </a:moveTo>
                    <a:cubicBezTo>
                      <a:pt x="0" y="0"/>
                      <a:pt x="0" y="0"/>
                      <a:pt x="0" y="0"/>
                    </a:cubicBezTo>
                    <a:cubicBezTo>
                      <a:pt x="0" y="17"/>
                      <a:pt x="0" y="17"/>
                      <a:pt x="0" y="17"/>
                    </a:cubicBezTo>
                    <a:cubicBezTo>
                      <a:pt x="0" y="31"/>
                      <a:pt x="0" y="31"/>
                      <a:pt x="0" y="31"/>
                    </a:cubicBezTo>
                    <a:cubicBezTo>
                      <a:pt x="0" y="150"/>
                      <a:pt x="0" y="150"/>
                      <a:pt x="0" y="150"/>
                    </a:cubicBezTo>
                    <a:cubicBezTo>
                      <a:pt x="0" y="162"/>
                      <a:pt x="10" y="172"/>
                      <a:pt x="22" y="172"/>
                    </a:cubicBezTo>
                    <a:cubicBezTo>
                      <a:pt x="37" y="172"/>
                      <a:pt x="37" y="172"/>
                      <a:pt x="37" y="172"/>
                    </a:cubicBezTo>
                    <a:cubicBezTo>
                      <a:pt x="37" y="174"/>
                      <a:pt x="37" y="175"/>
                      <a:pt x="37" y="177"/>
                    </a:cubicBezTo>
                    <a:cubicBezTo>
                      <a:pt x="37" y="179"/>
                      <a:pt x="37" y="179"/>
                      <a:pt x="37" y="179"/>
                    </a:cubicBezTo>
                    <a:cubicBezTo>
                      <a:pt x="37" y="185"/>
                      <a:pt x="37" y="185"/>
                      <a:pt x="37" y="185"/>
                    </a:cubicBezTo>
                    <a:cubicBezTo>
                      <a:pt x="37" y="221"/>
                      <a:pt x="37" y="221"/>
                      <a:pt x="37" y="221"/>
                    </a:cubicBezTo>
                    <a:cubicBezTo>
                      <a:pt x="37" y="232"/>
                      <a:pt x="46" y="241"/>
                      <a:pt x="57" y="241"/>
                    </a:cubicBezTo>
                    <a:cubicBezTo>
                      <a:pt x="68" y="241"/>
                      <a:pt x="78" y="232"/>
                      <a:pt x="78" y="221"/>
                    </a:cubicBezTo>
                    <a:cubicBezTo>
                      <a:pt x="78" y="185"/>
                      <a:pt x="78" y="185"/>
                      <a:pt x="78" y="185"/>
                    </a:cubicBezTo>
                    <a:cubicBezTo>
                      <a:pt x="78" y="179"/>
                      <a:pt x="78" y="179"/>
                      <a:pt x="78" y="179"/>
                    </a:cubicBezTo>
                    <a:cubicBezTo>
                      <a:pt x="78" y="177"/>
                      <a:pt x="78" y="177"/>
                      <a:pt x="78" y="177"/>
                    </a:cubicBezTo>
                    <a:cubicBezTo>
                      <a:pt x="78" y="175"/>
                      <a:pt x="77" y="174"/>
                      <a:pt x="77" y="172"/>
                    </a:cubicBezTo>
                    <a:cubicBezTo>
                      <a:pt x="115" y="172"/>
                      <a:pt x="115" y="172"/>
                      <a:pt x="115" y="172"/>
                    </a:cubicBezTo>
                    <a:cubicBezTo>
                      <a:pt x="114" y="174"/>
                      <a:pt x="114" y="175"/>
                      <a:pt x="114" y="177"/>
                    </a:cubicBezTo>
                    <a:cubicBezTo>
                      <a:pt x="114" y="179"/>
                      <a:pt x="114" y="179"/>
                      <a:pt x="114" y="179"/>
                    </a:cubicBezTo>
                    <a:cubicBezTo>
                      <a:pt x="114" y="185"/>
                      <a:pt x="114" y="185"/>
                      <a:pt x="114" y="185"/>
                    </a:cubicBezTo>
                    <a:cubicBezTo>
                      <a:pt x="114" y="221"/>
                      <a:pt x="114" y="221"/>
                      <a:pt x="114" y="221"/>
                    </a:cubicBezTo>
                    <a:cubicBezTo>
                      <a:pt x="114" y="232"/>
                      <a:pt x="123" y="241"/>
                      <a:pt x="134" y="241"/>
                    </a:cubicBezTo>
                    <a:cubicBezTo>
                      <a:pt x="146" y="241"/>
                      <a:pt x="155" y="232"/>
                      <a:pt x="155" y="221"/>
                    </a:cubicBezTo>
                    <a:cubicBezTo>
                      <a:pt x="155" y="185"/>
                      <a:pt x="155" y="185"/>
                      <a:pt x="155" y="185"/>
                    </a:cubicBezTo>
                    <a:cubicBezTo>
                      <a:pt x="155" y="179"/>
                      <a:pt x="155" y="179"/>
                      <a:pt x="155" y="179"/>
                    </a:cubicBezTo>
                    <a:cubicBezTo>
                      <a:pt x="155" y="177"/>
                      <a:pt x="155" y="177"/>
                      <a:pt x="155" y="177"/>
                    </a:cubicBezTo>
                    <a:cubicBezTo>
                      <a:pt x="155" y="175"/>
                      <a:pt x="155" y="174"/>
                      <a:pt x="154" y="172"/>
                    </a:cubicBezTo>
                    <a:cubicBezTo>
                      <a:pt x="170" y="172"/>
                      <a:pt x="170" y="172"/>
                      <a:pt x="170" y="172"/>
                    </a:cubicBezTo>
                    <a:cubicBezTo>
                      <a:pt x="182" y="172"/>
                      <a:pt x="191" y="162"/>
                      <a:pt x="191" y="150"/>
                    </a:cubicBezTo>
                    <a:cubicBezTo>
                      <a:pt x="191" y="31"/>
                      <a:pt x="191" y="31"/>
                      <a:pt x="191" y="31"/>
                    </a:cubicBezTo>
                    <a:cubicBezTo>
                      <a:pt x="191" y="17"/>
                      <a:pt x="191" y="17"/>
                      <a:pt x="191" y="17"/>
                    </a:cubicBezTo>
                    <a:cubicBezTo>
                      <a:pt x="191" y="0"/>
                      <a:pt x="191" y="0"/>
                      <a:pt x="191" y="0"/>
                    </a:cubicBezTo>
                    <a:cubicBezTo>
                      <a:pt x="190" y="0"/>
                      <a:pt x="190" y="0"/>
                      <a:pt x="190" y="0"/>
                    </a:cubicBez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5" name="Freeform 332">
                <a:extLst>
                  <a:ext uri="{FF2B5EF4-FFF2-40B4-BE49-F238E27FC236}">
                    <a16:creationId xmlns:a16="http://schemas.microsoft.com/office/drawing/2014/main" id="{9661A0D9-7B55-0146-AF3B-B9CFFEF63D35}"/>
                  </a:ext>
                </a:extLst>
              </p:cNvPr>
              <p:cNvSpPr>
                <a:spLocks/>
              </p:cNvSpPr>
              <p:nvPr/>
            </p:nvSpPr>
            <p:spPr bwMode="auto">
              <a:xfrm>
                <a:off x="10638283" y="4379838"/>
                <a:ext cx="57150" cy="177800"/>
              </a:xfrm>
              <a:custGeom>
                <a:avLst/>
                <a:gdLst>
                  <a:gd name="T0" fmla="*/ 40802312 w 41"/>
                  <a:gd name="T1" fmla="*/ 0 h 128"/>
                  <a:gd name="T2" fmla="*/ 0 w 41"/>
                  <a:gd name="T3" fmla="*/ 38589545 h 128"/>
                  <a:gd name="T4" fmla="*/ 0 w 41"/>
                  <a:gd name="T5" fmla="*/ 208385767 h 128"/>
                  <a:gd name="T6" fmla="*/ 40802312 w 41"/>
                  <a:gd name="T7" fmla="*/ 246975313 h 128"/>
                  <a:gd name="T8" fmla="*/ 79661524 w 41"/>
                  <a:gd name="T9" fmla="*/ 208385767 h 128"/>
                  <a:gd name="T10" fmla="*/ 79661524 w 41"/>
                  <a:gd name="T11" fmla="*/ 38589545 h 128"/>
                  <a:gd name="T12" fmla="*/ 40802312 w 41"/>
                  <a:gd name="T13" fmla="*/ 0 h 1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1" h="128">
                    <a:moveTo>
                      <a:pt x="21" y="0"/>
                    </a:moveTo>
                    <a:cubicBezTo>
                      <a:pt x="10" y="0"/>
                      <a:pt x="0" y="9"/>
                      <a:pt x="0" y="20"/>
                    </a:cubicBezTo>
                    <a:cubicBezTo>
                      <a:pt x="0" y="108"/>
                      <a:pt x="0" y="108"/>
                      <a:pt x="0" y="108"/>
                    </a:cubicBezTo>
                    <a:cubicBezTo>
                      <a:pt x="0" y="119"/>
                      <a:pt x="10" y="128"/>
                      <a:pt x="21" y="128"/>
                    </a:cubicBezTo>
                    <a:cubicBezTo>
                      <a:pt x="32" y="128"/>
                      <a:pt x="41" y="119"/>
                      <a:pt x="41" y="108"/>
                    </a:cubicBezTo>
                    <a:cubicBezTo>
                      <a:pt x="41" y="20"/>
                      <a:pt x="41" y="20"/>
                      <a:pt x="41" y="20"/>
                    </a:cubicBezTo>
                    <a:cubicBezTo>
                      <a:pt x="41" y="9"/>
                      <a:pt x="32" y="0"/>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6" name="Freeform 333">
                <a:extLst>
                  <a:ext uri="{FF2B5EF4-FFF2-40B4-BE49-F238E27FC236}">
                    <a16:creationId xmlns:a16="http://schemas.microsoft.com/office/drawing/2014/main" id="{CA07CF6A-9BD5-7B48-8031-18CC5ECC38AB}"/>
                  </a:ext>
                </a:extLst>
              </p:cNvPr>
              <p:cNvSpPr>
                <a:spLocks/>
              </p:cNvSpPr>
              <p:nvPr/>
            </p:nvSpPr>
            <p:spPr bwMode="auto">
              <a:xfrm>
                <a:off x="11000233" y="4379838"/>
                <a:ext cx="57150" cy="177800"/>
              </a:xfrm>
              <a:custGeom>
                <a:avLst/>
                <a:gdLst>
                  <a:gd name="T0" fmla="*/ 40802312 w 41"/>
                  <a:gd name="T1" fmla="*/ 0 h 128"/>
                  <a:gd name="T2" fmla="*/ 0 w 41"/>
                  <a:gd name="T3" fmla="*/ 38589545 h 128"/>
                  <a:gd name="T4" fmla="*/ 0 w 41"/>
                  <a:gd name="T5" fmla="*/ 208385767 h 128"/>
                  <a:gd name="T6" fmla="*/ 40802312 w 41"/>
                  <a:gd name="T7" fmla="*/ 246975313 h 128"/>
                  <a:gd name="T8" fmla="*/ 79661524 w 41"/>
                  <a:gd name="T9" fmla="*/ 208385767 h 128"/>
                  <a:gd name="T10" fmla="*/ 79661524 w 41"/>
                  <a:gd name="T11" fmla="*/ 38589545 h 128"/>
                  <a:gd name="T12" fmla="*/ 40802312 w 41"/>
                  <a:gd name="T13" fmla="*/ 0 h 1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1" h="128">
                    <a:moveTo>
                      <a:pt x="21" y="0"/>
                    </a:moveTo>
                    <a:cubicBezTo>
                      <a:pt x="9" y="0"/>
                      <a:pt x="0" y="9"/>
                      <a:pt x="0" y="20"/>
                    </a:cubicBezTo>
                    <a:cubicBezTo>
                      <a:pt x="0" y="108"/>
                      <a:pt x="0" y="108"/>
                      <a:pt x="0" y="108"/>
                    </a:cubicBezTo>
                    <a:cubicBezTo>
                      <a:pt x="0" y="119"/>
                      <a:pt x="9" y="128"/>
                      <a:pt x="21" y="128"/>
                    </a:cubicBezTo>
                    <a:cubicBezTo>
                      <a:pt x="32" y="128"/>
                      <a:pt x="41" y="119"/>
                      <a:pt x="41" y="108"/>
                    </a:cubicBezTo>
                    <a:cubicBezTo>
                      <a:pt x="41" y="20"/>
                      <a:pt x="41" y="20"/>
                      <a:pt x="41" y="20"/>
                    </a:cubicBezTo>
                    <a:cubicBezTo>
                      <a:pt x="41" y="9"/>
                      <a:pt x="32" y="0"/>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sp>
        <p:nvSpPr>
          <p:cNvPr id="2" name="TextBox 1">
            <a:extLst>
              <a:ext uri="{FF2B5EF4-FFF2-40B4-BE49-F238E27FC236}">
                <a16:creationId xmlns:a16="http://schemas.microsoft.com/office/drawing/2014/main" id="{99618659-9E06-49E2-BDE7-7DA5A687DCAF}"/>
              </a:ext>
            </a:extLst>
          </p:cNvPr>
          <p:cNvSpPr txBox="1"/>
          <p:nvPr/>
        </p:nvSpPr>
        <p:spPr>
          <a:xfrm>
            <a:off x="429383" y="2189030"/>
            <a:ext cx="5160985" cy="4668970"/>
          </a:xfrm>
          <a:prstGeom prst="rect">
            <a:avLst/>
          </a:prstGeom>
        </p:spPr>
        <p:txBody>
          <a:bodyPr lIns="0" rIns="0"/>
          <a:lstStyle>
            <a:defPPr>
              <a:defRPr lang="en-US"/>
            </a:defPPr>
            <a:lvl1pPr marR="0" lvl="0" indent="0" fontAlgn="auto">
              <a:lnSpc>
                <a:spcPct val="90000"/>
              </a:lnSpc>
              <a:spcBef>
                <a:spcPts val="0"/>
              </a:spcBef>
              <a:spcAft>
                <a:spcPts val="0"/>
              </a:spcAft>
              <a:buClrTx/>
              <a:buSzPct val="90000"/>
              <a:buFont typeface="Wingdings" panose="05000000000000000000" pitchFamily="2" charset="2"/>
              <a:buNone/>
              <a:tabLst/>
              <a:defRPr kumimoji="0" sz="2400" u="none" strike="noStrike" cap="none" spc="0" normalizeH="0" baseline="0">
                <a:ln>
                  <a:noFill/>
                </a:ln>
                <a:effectLst/>
                <a:uLnTx/>
                <a:uFillTx/>
                <a:latin typeface="Segoe UI" panose="020B0502040204020203" pitchFamily="34" charset="0"/>
                <a:cs typeface="Segoe UI" panose="020B0502040204020203" pitchFamily="34" charset="0"/>
              </a:defRPr>
            </a:lvl1pPr>
            <a:lvl2pPr marL="224097" marR="0" indent="0" fontAlgn="auto">
              <a:lnSpc>
                <a:spcPct val="90000"/>
              </a:lnSpc>
              <a:spcBef>
                <a:spcPts val="0"/>
              </a:spcBef>
              <a:spcAft>
                <a:spcPts val="0"/>
              </a:spcAft>
              <a:buClrTx/>
              <a:buSzPct val="90000"/>
              <a:buFont typeface="Wingdings" panose="05000000000000000000" pitchFamily="2" charset="2"/>
              <a:buNone/>
              <a:tabLst/>
              <a:defRPr sz="1961" spc="0" baseline="0">
                <a:solidFill>
                  <a:srgbClr val="000000"/>
                </a:solidFill>
              </a:defRPr>
            </a:lvl2pPr>
            <a:lvl3pPr marL="448193" marR="0" indent="0" fontAlgn="auto">
              <a:lnSpc>
                <a:spcPct val="90000"/>
              </a:lnSpc>
              <a:spcBef>
                <a:spcPts val="0"/>
              </a:spcBef>
              <a:spcAft>
                <a:spcPts val="0"/>
              </a:spcAft>
              <a:buClrTx/>
              <a:buSzPct val="90000"/>
              <a:buFont typeface="Wingdings" panose="05000000000000000000" pitchFamily="2" charset="2"/>
              <a:buNone/>
              <a:tabLst/>
              <a:defRPr sz="1568" spc="0" baseline="0">
                <a:solidFill>
                  <a:srgbClr val="000000"/>
                </a:solidFill>
              </a:defRPr>
            </a:lvl3pPr>
            <a:lvl4pPr marL="672290" marR="0" indent="0" fontAlgn="auto">
              <a:lnSpc>
                <a:spcPct val="90000"/>
              </a:lnSpc>
              <a:spcBef>
                <a:spcPts val="0"/>
              </a:spcBef>
              <a:spcAft>
                <a:spcPts val="0"/>
              </a:spcAft>
              <a:buClrTx/>
              <a:buSzPct val="90000"/>
              <a:buFont typeface="Wingdings" panose="05000000000000000000" pitchFamily="2" charset="2"/>
              <a:buNone/>
              <a:tabLst/>
              <a:defRPr sz="1568" spc="0" baseline="0">
                <a:solidFill>
                  <a:srgbClr val="000000"/>
                </a:solidFill>
              </a:defRPr>
            </a:lvl4pPr>
            <a:lvl5pPr marL="896386" marR="0" indent="0" fontAlgn="auto">
              <a:lnSpc>
                <a:spcPct val="90000"/>
              </a:lnSpc>
              <a:spcBef>
                <a:spcPts val="0"/>
              </a:spcBef>
              <a:spcAft>
                <a:spcPts val="0"/>
              </a:spcAft>
              <a:buClrTx/>
              <a:buSzPct val="90000"/>
              <a:buFont typeface="Wingdings" panose="05000000000000000000" pitchFamily="2" charset="2"/>
              <a:buNone/>
              <a:tabLst/>
              <a:defRPr sz="1568" spc="0" baseline="0">
                <a:solidFill>
                  <a:srgbClr val="000000"/>
                </a:solidFill>
              </a:defRPr>
            </a:lvl5pPr>
            <a:lvl6pPr marL="2514509" indent="-228592">
              <a:spcBef>
                <a:spcPct val="20000"/>
              </a:spcBef>
              <a:buFont typeface="Arial" pitchFamily="34" charset="0"/>
              <a:buChar char="•"/>
              <a:defRPr sz="1961"/>
            </a:lvl6pPr>
            <a:lvl7pPr marL="2971693" indent="-228592">
              <a:spcBef>
                <a:spcPct val="20000"/>
              </a:spcBef>
              <a:buFont typeface="Arial" pitchFamily="34" charset="0"/>
              <a:buChar char="•"/>
              <a:defRPr sz="1961"/>
            </a:lvl7pPr>
            <a:lvl8pPr marL="3428877" indent="-228592">
              <a:spcBef>
                <a:spcPct val="20000"/>
              </a:spcBef>
              <a:buFont typeface="Arial" pitchFamily="34" charset="0"/>
              <a:buChar char="•"/>
              <a:defRPr sz="1961"/>
            </a:lvl8pPr>
            <a:lvl9pPr marL="3886061" indent="-228592">
              <a:spcBef>
                <a:spcPct val="20000"/>
              </a:spcBef>
              <a:buFont typeface="Arial" pitchFamily="34" charset="0"/>
              <a:buChar char="•"/>
              <a:defRPr sz="1961"/>
            </a:lvl9pPr>
          </a:lstStyle>
          <a:p>
            <a:endParaRPr lang="en-US" dirty="0"/>
          </a:p>
          <a:p>
            <a:r>
              <a:rPr lang="en-US" b="1" dirty="0">
                <a:solidFill>
                  <a:schemeClr val="accent1"/>
                </a:solidFill>
              </a:rPr>
              <a:t>Zero-touch IT provisioning </a:t>
            </a:r>
            <a:r>
              <a:rPr lang="en-US" dirty="0"/>
              <a:t>for all devices using Windows Autopilot, Apple Business Manager, or Android Enterprise</a:t>
            </a:r>
          </a:p>
          <a:p>
            <a:endParaRPr lang="en-US" dirty="0"/>
          </a:p>
          <a:p>
            <a:r>
              <a:rPr lang="en-US" b="1" dirty="0">
                <a:solidFill>
                  <a:schemeClr val="accent1"/>
                </a:solidFill>
              </a:rPr>
              <a:t>App lifecycle management </a:t>
            </a:r>
            <a:r>
              <a:rPr lang="en-US" dirty="0"/>
              <a:t>for </a:t>
            </a:r>
            <a:br>
              <a:rPr lang="en-US" dirty="0"/>
            </a:br>
            <a:r>
              <a:rPr lang="en-US" dirty="0"/>
              <a:t>in-house (LOB) apps, public store apps, and traditional Win32 apps</a:t>
            </a:r>
          </a:p>
          <a:p>
            <a:endParaRPr lang="en-US" dirty="0"/>
          </a:p>
          <a:p>
            <a:r>
              <a:rPr lang="en-US" dirty="0"/>
              <a:t>Depth of </a:t>
            </a:r>
            <a:r>
              <a:rPr lang="en-US" b="1" dirty="0">
                <a:solidFill>
                  <a:schemeClr val="accent1"/>
                </a:solidFill>
              </a:rPr>
              <a:t>configuration and security controls </a:t>
            </a:r>
            <a:r>
              <a:rPr lang="en-US" dirty="0"/>
              <a:t>across any device</a:t>
            </a:r>
          </a:p>
          <a:p>
            <a:endParaRPr lang="en-US" dirty="0"/>
          </a:p>
        </p:txBody>
      </p:sp>
      <p:sp>
        <p:nvSpPr>
          <p:cNvPr id="3" name="Title 2">
            <a:extLst>
              <a:ext uri="{FF2B5EF4-FFF2-40B4-BE49-F238E27FC236}">
                <a16:creationId xmlns:a16="http://schemas.microsoft.com/office/drawing/2014/main" id="{180E7E04-1BA7-C049-AE1D-0694FCBB15D4}"/>
              </a:ext>
            </a:extLst>
          </p:cNvPr>
          <p:cNvSpPr>
            <a:spLocks noGrp="1"/>
          </p:cNvSpPr>
          <p:nvPr>
            <p:ph type="title"/>
          </p:nvPr>
        </p:nvSpPr>
        <p:spPr>
          <a:xfrm>
            <a:off x="429383" y="437538"/>
            <a:ext cx="5502494" cy="742300"/>
          </a:xfrm>
        </p:spPr>
        <p:txBody>
          <a:bodyPr/>
          <a:lstStyle/>
          <a:p>
            <a:r>
              <a:rPr lang="en-US" dirty="0"/>
              <a:t>Transform IT delivery and </a:t>
            </a:r>
            <a:br>
              <a:rPr lang="en-US" dirty="0"/>
            </a:br>
            <a:r>
              <a:rPr lang="en-US" dirty="0"/>
              <a:t>device management</a:t>
            </a:r>
          </a:p>
        </p:txBody>
      </p:sp>
      <p:sp>
        <p:nvSpPr>
          <p:cNvPr id="22" name="Oval 21">
            <a:extLst>
              <a:ext uri="{FF2B5EF4-FFF2-40B4-BE49-F238E27FC236}">
                <a16:creationId xmlns:a16="http://schemas.microsoft.com/office/drawing/2014/main" id="{0C7CAA1A-6845-334E-A15D-C0706D55B55B}"/>
              </a:ext>
            </a:extLst>
          </p:cNvPr>
          <p:cNvSpPr/>
          <p:nvPr/>
        </p:nvSpPr>
        <p:spPr bwMode="auto">
          <a:xfrm>
            <a:off x="6364937" y="1823419"/>
            <a:ext cx="1005840" cy="1005840"/>
          </a:xfrm>
          <a:prstGeom prst="ellipse">
            <a:avLst/>
          </a:prstGeom>
          <a:solidFill>
            <a:srgbClr val="FFFFFF"/>
          </a:solidFill>
          <a:ln w="76200" cap="flat" cmpd="sng" algn="ctr">
            <a:noFill/>
            <a:prstDash val="solid"/>
          </a:ln>
          <a:effectLst>
            <a:outerShdw blurRad="254000" dist="50800" dir="2700000" sx="101000" sy="101000" algn="tl" rotWithShape="0">
              <a:prstClr val="black">
                <a:alpha val="17000"/>
              </a:prstClr>
            </a:outerShdw>
          </a:effectLst>
        </p:spPr>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0" cap="none" spc="0" normalizeH="0" baseline="0" noProof="0">
              <a:ln>
                <a:noFill/>
              </a:ln>
              <a:gradFill>
                <a:gsLst>
                  <a:gs pos="40075">
                    <a:srgbClr val="FFFFFF"/>
                  </a:gs>
                  <a:gs pos="30000">
                    <a:srgbClr val="FFFFFF"/>
                  </a:gs>
                </a:gsLst>
                <a:lin ang="5400000" scaled="0"/>
              </a:gradFill>
              <a:effectLst/>
              <a:uLnTx/>
              <a:uFillTx/>
              <a:latin typeface="Segoe UI"/>
              <a:ea typeface="+mn-ea"/>
              <a:cs typeface="+mn-cs"/>
            </a:endParaRPr>
          </a:p>
        </p:txBody>
      </p:sp>
      <p:sp>
        <p:nvSpPr>
          <p:cNvPr id="23" name="Oval 22">
            <a:extLst>
              <a:ext uri="{FF2B5EF4-FFF2-40B4-BE49-F238E27FC236}">
                <a16:creationId xmlns:a16="http://schemas.microsoft.com/office/drawing/2014/main" id="{56D00E0E-6E7A-0B4E-85DE-D120E558E178}"/>
              </a:ext>
            </a:extLst>
          </p:cNvPr>
          <p:cNvSpPr/>
          <p:nvPr/>
        </p:nvSpPr>
        <p:spPr bwMode="auto">
          <a:xfrm>
            <a:off x="6364937" y="5229582"/>
            <a:ext cx="1005840" cy="1005840"/>
          </a:xfrm>
          <a:prstGeom prst="ellipse">
            <a:avLst/>
          </a:prstGeom>
          <a:solidFill>
            <a:srgbClr val="FFFFFF"/>
          </a:solidFill>
          <a:ln w="76200" cap="flat" cmpd="sng" algn="ctr">
            <a:noFill/>
            <a:prstDash val="solid"/>
          </a:ln>
          <a:effectLst>
            <a:outerShdw blurRad="254000" dist="50800" dir="2700000" sx="101000" sy="101000" algn="tl" rotWithShape="0">
              <a:prstClr val="black">
                <a:alpha val="17000"/>
              </a:prstClr>
            </a:outerShdw>
          </a:effectLst>
        </p:spPr>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0" cap="none" spc="0" normalizeH="0" baseline="0" noProof="0">
              <a:ln>
                <a:noFill/>
              </a:ln>
              <a:gradFill>
                <a:gsLst>
                  <a:gs pos="40075">
                    <a:srgbClr val="FFFFFF"/>
                  </a:gs>
                  <a:gs pos="30000">
                    <a:srgbClr val="FFFFFF"/>
                  </a:gs>
                </a:gsLst>
                <a:lin ang="5400000" scaled="0"/>
              </a:gradFill>
              <a:effectLst/>
              <a:uLnTx/>
              <a:uFillTx/>
              <a:latin typeface="Segoe UI"/>
              <a:ea typeface="+mn-ea"/>
              <a:cs typeface="+mn-cs"/>
            </a:endParaRPr>
          </a:p>
        </p:txBody>
      </p:sp>
      <p:sp>
        <p:nvSpPr>
          <p:cNvPr id="24" name="Oval 23">
            <a:extLst>
              <a:ext uri="{FF2B5EF4-FFF2-40B4-BE49-F238E27FC236}">
                <a16:creationId xmlns:a16="http://schemas.microsoft.com/office/drawing/2014/main" id="{84CA3006-0E38-A845-A8CE-67A45EB952EA}"/>
              </a:ext>
            </a:extLst>
          </p:cNvPr>
          <p:cNvSpPr/>
          <p:nvPr/>
        </p:nvSpPr>
        <p:spPr bwMode="auto">
          <a:xfrm>
            <a:off x="6364937" y="3526500"/>
            <a:ext cx="1005840" cy="1005840"/>
          </a:xfrm>
          <a:prstGeom prst="ellipse">
            <a:avLst/>
          </a:prstGeom>
          <a:solidFill>
            <a:srgbClr val="FFFFFF"/>
          </a:solidFill>
          <a:ln w="76200" cap="flat" cmpd="sng" algn="ctr">
            <a:noFill/>
            <a:prstDash val="solid"/>
          </a:ln>
          <a:effectLst>
            <a:outerShdw blurRad="254000" dist="50800" dir="2700000" sx="101000" sy="101000" algn="tl" rotWithShape="0">
              <a:prstClr val="black">
                <a:alpha val="17000"/>
              </a:prstClr>
            </a:outerShdw>
          </a:effectLst>
        </p:spPr>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0" cap="none" spc="0" normalizeH="0" baseline="0" noProof="0">
              <a:ln>
                <a:noFill/>
              </a:ln>
              <a:gradFill>
                <a:gsLst>
                  <a:gs pos="40075">
                    <a:srgbClr val="FFFFFF"/>
                  </a:gs>
                  <a:gs pos="30000">
                    <a:srgbClr val="FFFFFF"/>
                  </a:gs>
                </a:gsLst>
                <a:lin ang="5400000" scaled="0"/>
              </a:gradFill>
              <a:effectLst/>
              <a:uLnTx/>
              <a:uFillTx/>
              <a:latin typeface="Segoe UI"/>
              <a:ea typeface="+mn-ea"/>
              <a:cs typeface="+mn-cs"/>
            </a:endParaRPr>
          </a:p>
        </p:txBody>
      </p:sp>
      <p:sp>
        <p:nvSpPr>
          <p:cNvPr id="25" name="FingerInking_ED5F" title="Icon of a closed hand with one finger pointed and a curved line below the finger">
            <a:extLst>
              <a:ext uri="{FF2B5EF4-FFF2-40B4-BE49-F238E27FC236}">
                <a16:creationId xmlns:a16="http://schemas.microsoft.com/office/drawing/2014/main" id="{C98289AF-6681-0D43-A42D-23C2A17C285C}"/>
              </a:ext>
            </a:extLst>
          </p:cNvPr>
          <p:cNvSpPr>
            <a:spLocks noChangeAspect="1" noEditPoints="1"/>
          </p:cNvSpPr>
          <p:nvPr/>
        </p:nvSpPr>
        <p:spPr bwMode="auto">
          <a:xfrm>
            <a:off x="6602748" y="2097739"/>
            <a:ext cx="457090" cy="457200"/>
          </a:xfrm>
          <a:custGeom>
            <a:avLst/>
            <a:gdLst>
              <a:gd name="T0" fmla="*/ 2250 w 3750"/>
              <a:gd name="T1" fmla="*/ 1219 h 3750"/>
              <a:gd name="T2" fmla="*/ 2250 w 3750"/>
              <a:gd name="T3" fmla="*/ 1500 h 3750"/>
              <a:gd name="T4" fmla="*/ 2250 w 3750"/>
              <a:gd name="T5" fmla="*/ 250 h 3750"/>
              <a:gd name="T6" fmla="*/ 2000 w 3750"/>
              <a:gd name="T7" fmla="*/ 0 h 3750"/>
              <a:gd name="T8" fmla="*/ 1750 w 3750"/>
              <a:gd name="T9" fmla="*/ 250 h 3750"/>
              <a:gd name="T10" fmla="*/ 1750 w 3750"/>
              <a:gd name="T11" fmla="*/ 267 h 3750"/>
              <a:gd name="T12" fmla="*/ 1750 w 3750"/>
              <a:gd name="T13" fmla="*/ 2287 h 3750"/>
              <a:gd name="T14" fmla="*/ 1599 w 3750"/>
              <a:gd name="T15" fmla="*/ 2349 h 3750"/>
              <a:gd name="T16" fmla="*/ 1328 w 3750"/>
              <a:gd name="T17" fmla="*/ 2078 h 3750"/>
              <a:gd name="T18" fmla="*/ 953 w 3750"/>
              <a:gd name="T19" fmla="*/ 2078 h 3750"/>
              <a:gd name="T20" fmla="*/ 953 w 3750"/>
              <a:gd name="T21" fmla="*/ 2453 h 3750"/>
              <a:gd name="T22" fmla="*/ 1875 w 3750"/>
              <a:gd name="T23" fmla="*/ 3375 h 3750"/>
              <a:gd name="T24" fmla="*/ 2750 w 3750"/>
              <a:gd name="T25" fmla="*/ 3750 h 3750"/>
              <a:gd name="T26" fmla="*/ 3750 w 3750"/>
              <a:gd name="T27" fmla="*/ 2750 h 3750"/>
              <a:gd name="T28" fmla="*/ 3750 w 3750"/>
              <a:gd name="T29" fmla="*/ 1789 h 3750"/>
              <a:gd name="T30" fmla="*/ 3561 w 3750"/>
              <a:gd name="T31" fmla="*/ 1546 h 3750"/>
              <a:gd name="T32" fmla="*/ 2250 w 3750"/>
              <a:gd name="T33" fmla="*/ 1219 h 3750"/>
              <a:gd name="T34" fmla="*/ 2250 w 3750"/>
              <a:gd name="T35" fmla="*/ 250 h 3750"/>
              <a:gd name="T36" fmla="*/ 1291 w 3750"/>
              <a:gd name="T37" fmla="*/ 500 h 3750"/>
              <a:gd name="T38" fmla="*/ 500 w 3750"/>
              <a:gd name="T39" fmla="*/ 500 h 3750"/>
              <a:gd name="T40" fmla="*/ 500 w 3750"/>
              <a:gd name="T41" fmla="*/ 500 h 3750"/>
              <a:gd name="T42" fmla="*/ 0 w 3750"/>
              <a:gd name="T43" fmla="*/ 1000 h 3750"/>
              <a:gd name="T44" fmla="*/ 500 w 3750"/>
              <a:gd name="T45" fmla="*/ 1500 h 3750"/>
              <a:gd name="T46" fmla="*/ 2699 w 3750"/>
              <a:gd name="T47" fmla="*/ 500 h 3750"/>
              <a:gd name="T48" fmla="*/ 3000 w 3750"/>
              <a:gd name="T49" fmla="*/ 500 h 3750"/>
              <a:gd name="T50" fmla="*/ 3000 w 3750"/>
              <a:gd name="T51" fmla="*/ 500 h 3750"/>
              <a:gd name="T52" fmla="*/ 3250 w 3750"/>
              <a:gd name="T53" fmla="*/ 250 h 3750"/>
              <a:gd name="T54" fmla="*/ 3000 w 3750"/>
              <a:gd name="T55" fmla="*/ 0 h 3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750" h="3750">
                <a:moveTo>
                  <a:pt x="2250" y="1219"/>
                </a:moveTo>
                <a:cubicBezTo>
                  <a:pt x="2250" y="1500"/>
                  <a:pt x="2250" y="1500"/>
                  <a:pt x="2250" y="1500"/>
                </a:cubicBezTo>
                <a:moveTo>
                  <a:pt x="2250" y="250"/>
                </a:moveTo>
                <a:cubicBezTo>
                  <a:pt x="2250" y="112"/>
                  <a:pt x="2138" y="0"/>
                  <a:pt x="2000" y="0"/>
                </a:cubicBezTo>
                <a:cubicBezTo>
                  <a:pt x="1862" y="0"/>
                  <a:pt x="1750" y="112"/>
                  <a:pt x="1750" y="250"/>
                </a:cubicBezTo>
                <a:cubicBezTo>
                  <a:pt x="1750" y="250"/>
                  <a:pt x="1750" y="256"/>
                  <a:pt x="1750" y="267"/>
                </a:cubicBezTo>
                <a:cubicBezTo>
                  <a:pt x="1750" y="436"/>
                  <a:pt x="1750" y="1804"/>
                  <a:pt x="1750" y="2287"/>
                </a:cubicBezTo>
                <a:cubicBezTo>
                  <a:pt x="1750" y="2366"/>
                  <a:pt x="1654" y="2404"/>
                  <a:pt x="1599" y="2349"/>
                </a:cubicBezTo>
                <a:cubicBezTo>
                  <a:pt x="1328" y="2078"/>
                  <a:pt x="1328" y="2078"/>
                  <a:pt x="1328" y="2078"/>
                </a:cubicBezTo>
                <a:cubicBezTo>
                  <a:pt x="1224" y="1974"/>
                  <a:pt x="1056" y="1974"/>
                  <a:pt x="953" y="2078"/>
                </a:cubicBezTo>
                <a:cubicBezTo>
                  <a:pt x="849" y="2181"/>
                  <a:pt x="849" y="2349"/>
                  <a:pt x="953" y="2453"/>
                </a:cubicBezTo>
                <a:cubicBezTo>
                  <a:pt x="1875" y="3375"/>
                  <a:pt x="1875" y="3375"/>
                  <a:pt x="1875" y="3375"/>
                </a:cubicBezTo>
                <a:cubicBezTo>
                  <a:pt x="2099" y="3607"/>
                  <a:pt x="2408" y="3750"/>
                  <a:pt x="2750" y="3750"/>
                </a:cubicBezTo>
                <a:cubicBezTo>
                  <a:pt x="3303" y="3750"/>
                  <a:pt x="3750" y="3303"/>
                  <a:pt x="3750" y="2750"/>
                </a:cubicBezTo>
                <a:cubicBezTo>
                  <a:pt x="3750" y="1789"/>
                  <a:pt x="3750" y="1789"/>
                  <a:pt x="3750" y="1789"/>
                </a:cubicBezTo>
                <a:cubicBezTo>
                  <a:pt x="3750" y="1674"/>
                  <a:pt x="3672" y="1574"/>
                  <a:pt x="3561" y="1546"/>
                </a:cubicBezTo>
                <a:cubicBezTo>
                  <a:pt x="2250" y="1219"/>
                  <a:pt x="2250" y="1219"/>
                  <a:pt x="2250" y="1219"/>
                </a:cubicBezTo>
                <a:lnTo>
                  <a:pt x="2250" y="250"/>
                </a:lnTo>
                <a:close/>
                <a:moveTo>
                  <a:pt x="1291" y="500"/>
                </a:moveTo>
                <a:cubicBezTo>
                  <a:pt x="500" y="500"/>
                  <a:pt x="500" y="500"/>
                  <a:pt x="500" y="500"/>
                </a:cubicBezTo>
                <a:cubicBezTo>
                  <a:pt x="500" y="500"/>
                  <a:pt x="500" y="500"/>
                  <a:pt x="500" y="500"/>
                </a:cubicBezTo>
                <a:cubicBezTo>
                  <a:pt x="224" y="500"/>
                  <a:pt x="0" y="724"/>
                  <a:pt x="0" y="1000"/>
                </a:cubicBezTo>
                <a:cubicBezTo>
                  <a:pt x="0" y="1276"/>
                  <a:pt x="224" y="1500"/>
                  <a:pt x="500" y="1500"/>
                </a:cubicBezTo>
                <a:moveTo>
                  <a:pt x="2699" y="500"/>
                </a:moveTo>
                <a:cubicBezTo>
                  <a:pt x="3000" y="500"/>
                  <a:pt x="3000" y="500"/>
                  <a:pt x="3000" y="500"/>
                </a:cubicBezTo>
                <a:cubicBezTo>
                  <a:pt x="3000" y="500"/>
                  <a:pt x="3000" y="500"/>
                  <a:pt x="3000" y="500"/>
                </a:cubicBezTo>
                <a:cubicBezTo>
                  <a:pt x="3138" y="500"/>
                  <a:pt x="3250" y="388"/>
                  <a:pt x="3250" y="250"/>
                </a:cubicBezTo>
                <a:cubicBezTo>
                  <a:pt x="3250" y="112"/>
                  <a:pt x="3138" y="0"/>
                  <a:pt x="3000" y="0"/>
                </a:cubicBezTo>
              </a:path>
            </a:pathLst>
          </a:custGeom>
          <a:noFill/>
          <a:ln w="15875"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gradFill>
                <a:gsLst>
                  <a:gs pos="0">
                    <a:srgbClr val="505050"/>
                  </a:gs>
                  <a:gs pos="100000">
                    <a:srgbClr val="505050"/>
                  </a:gs>
                </a:gsLst>
                <a:lin ang="5400000" scaled="1"/>
              </a:gradFill>
            </a:endParaRPr>
          </a:p>
        </p:txBody>
      </p:sp>
      <p:sp>
        <p:nvSpPr>
          <p:cNvPr id="26" name="transform" title="Icon of a circle and a square with two curved lines making a cycle">
            <a:extLst>
              <a:ext uri="{FF2B5EF4-FFF2-40B4-BE49-F238E27FC236}">
                <a16:creationId xmlns:a16="http://schemas.microsoft.com/office/drawing/2014/main" id="{69E333A1-CDFE-CD48-97D0-B21E12E77FA5}"/>
              </a:ext>
            </a:extLst>
          </p:cNvPr>
          <p:cNvSpPr>
            <a:spLocks noChangeAspect="1" noEditPoints="1"/>
          </p:cNvSpPr>
          <p:nvPr/>
        </p:nvSpPr>
        <p:spPr bwMode="auto">
          <a:xfrm>
            <a:off x="6684977" y="3804412"/>
            <a:ext cx="365760" cy="457200"/>
          </a:xfrm>
          <a:custGeom>
            <a:avLst/>
            <a:gdLst>
              <a:gd name="T0" fmla="*/ 1 w 286"/>
              <a:gd name="T1" fmla="*/ 202 h 358"/>
              <a:gd name="T2" fmla="*/ 0 w 286"/>
              <a:gd name="T3" fmla="*/ 181 h 358"/>
              <a:gd name="T4" fmla="*/ 143 w 286"/>
              <a:gd name="T5" fmla="*/ 38 h 358"/>
              <a:gd name="T6" fmla="*/ 162 w 286"/>
              <a:gd name="T7" fmla="*/ 39 h 358"/>
              <a:gd name="T8" fmla="*/ 103 w 286"/>
              <a:gd name="T9" fmla="*/ 319 h 358"/>
              <a:gd name="T10" fmla="*/ 143 w 286"/>
              <a:gd name="T11" fmla="*/ 324 h 358"/>
              <a:gd name="T12" fmla="*/ 286 w 286"/>
              <a:gd name="T13" fmla="*/ 181 h 358"/>
              <a:gd name="T14" fmla="*/ 285 w 286"/>
              <a:gd name="T15" fmla="*/ 164 h 358"/>
              <a:gd name="T16" fmla="*/ 143 w 286"/>
              <a:gd name="T17" fmla="*/ 294 h 358"/>
              <a:gd name="T18" fmla="*/ 102 w 286"/>
              <a:gd name="T19" fmla="*/ 318 h 358"/>
              <a:gd name="T20" fmla="*/ 127 w 286"/>
              <a:gd name="T21" fmla="*/ 358 h 358"/>
              <a:gd name="T22" fmla="*/ 122 w 286"/>
              <a:gd name="T23" fmla="*/ 64 h 358"/>
              <a:gd name="T24" fmla="*/ 163 w 286"/>
              <a:gd name="T25" fmla="*/ 40 h 358"/>
              <a:gd name="T26" fmla="*/ 138 w 286"/>
              <a:gd name="T27" fmla="*/ 0 h 358"/>
              <a:gd name="T28" fmla="*/ 260 w 286"/>
              <a:gd name="T29" fmla="*/ 77 h 358"/>
              <a:gd name="T30" fmla="*/ 201 w 286"/>
              <a:gd name="T31" fmla="*/ 77 h 358"/>
              <a:gd name="T32" fmla="*/ 201 w 286"/>
              <a:gd name="T33" fmla="*/ 135 h 358"/>
              <a:gd name="T34" fmla="*/ 260 w 286"/>
              <a:gd name="T35" fmla="*/ 135 h 358"/>
              <a:gd name="T36" fmla="*/ 260 w 286"/>
              <a:gd name="T37" fmla="*/ 77 h 358"/>
              <a:gd name="T38" fmla="*/ 41 w 286"/>
              <a:gd name="T39" fmla="*/ 301 h 358"/>
              <a:gd name="T40" fmla="*/ 83 w 286"/>
              <a:gd name="T41" fmla="*/ 260 h 358"/>
              <a:gd name="T42" fmla="*/ 41 w 286"/>
              <a:gd name="T43" fmla="*/ 219 h 358"/>
              <a:gd name="T44" fmla="*/ 0 w 286"/>
              <a:gd name="T45" fmla="*/ 260 h 358"/>
              <a:gd name="T46" fmla="*/ 41 w 286"/>
              <a:gd name="T47" fmla="*/ 301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6" h="358">
                <a:moveTo>
                  <a:pt x="1" y="202"/>
                </a:moveTo>
                <a:cubicBezTo>
                  <a:pt x="1" y="195"/>
                  <a:pt x="0" y="188"/>
                  <a:pt x="0" y="181"/>
                </a:cubicBezTo>
                <a:cubicBezTo>
                  <a:pt x="0" y="102"/>
                  <a:pt x="64" y="38"/>
                  <a:pt x="143" y="38"/>
                </a:cubicBezTo>
                <a:cubicBezTo>
                  <a:pt x="150" y="38"/>
                  <a:pt x="156" y="39"/>
                  <a:pt x="162" y="39"/>
                </a:cubicBezTo>
                <a:moveTo>
                  <a:pt x="103" y="319"/>
                </a:moveTo>
                <a:cubicBezTo>
                  <a:pt x="116" y="322"/>
                  <a:pt x="129" y="324"/>
                  <a:pt x="143" y="324"/>
                </a:cubicBezTo>
                <a:cubicBezTo>
                  <a:pt x="222" y="324"/>
                  <a:pt x="286" y="260"/>
                  <a:pt x="286" y="181"/>
                </a:cubicBezTo>
                <a:cubicBezTo>
                  <a:pt x="286" y="175"/>
                  <a:pt x="286" y="169"/>
                  <a:pt x="285" y="164"/>
                </a:cubicBezTo>
                <a:moveTo>
                  <a:pt x="143" y="294"/>
                </a:moveTo>
                <a:cubicBezTo>
                  <a:pt x="102" y="318"/>
                  <a:pt x="102" y="318"/>
                  <a:pt x="102" y="318"/>
                </a:cubicBezTo>
                <a:cubicBezTo>
                  <a:pt x="127" y="358"/>
                  <a:pt x="127" y="358"/>
                  <a:pt x="127" y="358"/>
                </a:cubicBezTo>
                <a:moveTo>
                  <a:pt x="122" y="64"/>
                </a:moveTo>
                <a:cubicBezTo>
                  <a:pt x="163" y="40"/>
                  <a:pt x="163" y="40"/>
                  <a:pt x="163" y="40"/>
                </a:cubicBezTo>
                <a:cubicBezTo>
                  <a:pt x="138" y="0"/>
                  <a:pt x="138" y="0"/>
                  <a:pt x="138" y="0"/>
                </a:cubicBezTo>
                <a:moveTo>
                  <a:pt x="260" y="77"/>
                </a:moveTo>
                <a:cubicBezTo>
                  <a:pt x="201" y="77"/>
                  <a:pt x="201" y="77"/>
                  <a:pt x="201" y="77"/>
                </a:cubicBezTo>
                <a:cubicBezTo>
                  <a:pt x="201" y="135"/>
                  <a:pt x="201" y="135"/>
                  <a:pt x="201" y="135"/>
                </a:cubicBezTo>
                <a:cubicBezTo>
                  <a:pt x="260" y="135"/>
                  <a:pt x="260" y="135"/>
                  <a:pt x="260" y="135"/>
                </a:cubicBezTo>
                <a:lnTo>
                  <a:pt x="260" y="77"/>
                </a:lnTo>
                <a:close/>
                <a:moveTo>
                  <a:pt x="41" y="301"/>
                </a:moveTo>
                <a:cubicBezTo>
                  <a:pt x="64" y="301"/>
                  <a:pt x="83" y="283"/>
                  <a:pt x="83" y="260"/>
                </a:cubicBezTo>
                <a:cubicBezTo>
                  <a:pt x="83" y="237"/>
                  <a:pt x="64" y="219"/>
                  <a:pt x="41" y="219"/>
                </a:cubicBezTo>
                <a:cubicBezTo>
                  <a:pt x="19" y="219"/>
                  <a:pt x="0" y="237"/>
                  <a:pt x="0" y="260"/>
                </a:cubicBezTo>
                <a:cubicBezTo>
                  <a:pt x="0" y="283"/>
                  <a:pt x="19" y="301"/>
                  <a:pt x="41" y="301"/>
                </a:cubicBezTo>
                <a:close/>
              </a:path>
            </a:pathLst>
          </a:custGeom>
          <a:noFill/>
          <a:ln w="15875" cap="flat">
            <a:solidFill>
              <a:schemeClr val="accent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gradFill>
                <a:gsLst>
                  <a:gs pos="0">
                    <a:srgbClr val="505050"/>
                  </a:gs>
                  <a:gs pos="100000">
                    <a:srgbClr val="505050"/>
                  </a:gs>
                </a:gsLst>
                <a:lin ang="5400000" scaled="1"/>
              </a:gradFill>
            </a:endParaRPr>
          </a:p>
        </p:txBody>
      </p:sp>
      <p:sp>
        <p:nvSpPr>
          <p:cNvPr id="27" name="Shield_EA18" title="Icon of a shield">
            <a:extLst>
              <a:ext uri="{FF2B5EF4-FFF2-40B4-BE49-F238E27FC236}">
                <a16:creationId xmlns:a16="http://schemas.microsoft.com/office/drawing/2014/main" id="{F4A69B50-16D2-964B-8076-8CEA9E773E52}"/>
              </a:ext>
            </a:extLst>
          </p:cNvPr>
          <p:cNvSpPr>
            <a:spLocks noChangeAspect="1"/>
          </p:cNvSpPr>
          <p:nvPr/>
        </p:nvSpPr>
        <p:spPr bwMode="auto">
          <a:xfrm>
            <a:off x="6655602" y="5503902"/>
            <a:ext cx="429430" cy="457200"/>
          </a:xfrm>
          <a:custGeom>
            <a:avLst/>
            <a:gdLst>
              <a:gd name="T0" fmla="*/ 3500 w 3500"/>
              <a:gd name="T1" fmla="*/ 1375 h 3725"/>
              <a:gd name="T2" fmla="*/ 1750 w 3500"/>
              <a:gd name="T3" fmla="*/ 3725 h 3725"/>
              <a:gd name="T4" fmla="*/ 0 w 3500"/>
              <a:gd name="T5" fmla="*/ 1375 h 3725"/>
              <a:gd name="T6" fmla="*/ 0 w 3500"/>
              <a:gd name="T7" fmla="*/ 500 h 3725"/>
              <a:gd name="T8" fmla="*/ 1125 w 3500"/>
              <a:gd name="T9" fmla="*/ 187 h 3725"/>
              <a:gd name="T10" fmla="*/ 1750 w 3500"/>
              <a:gd name="T11" fmla="*/ 0 h 3725"/>
              <a:gd name="T12" fmla="*/ 2375 w 3500"/>
              <a:gd name="T13" fmla="*/ 187 h 3725"/>
              <a:gd name="T14" fmla="*/ 3500 w 3500"/>
              <a:gd name="T15" fmla="*/ 500 h 3725"/>
              <a:gd name="T16" fmla="*/ 3500 w 3500"/>
              <a:gd name="T17" fmla="*/ 1375 h 37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00" h="3725">
                <a:moveTo>
                  <a:pt x="3500" y="1375"/>
                </a:moveTo>
                <a:cubicBezTo>
                  <a:pt x="3500" y="2302"/>
                  <a:pt x="2831" y="3117"/>
                  <a:pt x="1750" y="3725"/>
                </a:cubicBezTo>
                <a:cubicBezTo>
                  <a:pt x="669" y="3117"/>
                  <a:pt x="0" y="2302"/>
                  <a:pt x="0" y="1375"/>
                </a:cubicBezTo>
                <a:cubicBezTo>
                  <a:pt x="0" y="500"/>
                  <a:pt x="0" y="500"/>
                  <a:pt x="0" y="500"/>
                </a:cubicBezTo>
                <a:cubicBezTo>
                  <a:pt x="440" y="500"/>
                  <a:pt x="837" y="380"/>
                  <a:pt x="1125" y="187"/>
                </a:cubicBezTo>
                <a:cubicBezTo>
                  <a:pt x="1285" y="71"/>
                  <a:pt x="1506" y="0"/>
                  <a:pt x="1750" y="0"/>
                </a:cubicBezTo>
                <a:cubicBezTo>
                  <a:pt x="1994" y="0"/>
                  <a:pt x="2215" y="71"/>
                  <a:pt x="2375" y="187"/>
                </a:cubicBezTo>
                <a:cubicBezTo>
                  <a:pt x="2663" y="380"/>
                  <a:pt x="3060" y="500"/>
                  <a:pt x="3500" y="500"/>
                </a:cubicBezTo>
                <a:lnTo>
                  <a:pt x="3500" y="1375"/>
                </a:lnTo>
                <a:close/>
              </a:path>
            </a:pathLst>
          </a:custGeom>
          <a:noFill/>
          <a:ln w="15875"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gradFill>
                <a:gsLst>
                  <a:gs pos="0">
                    <a:srgbClr val="505050"/>
                  </a:gs>
                  <a:gs pos="100000">
                    <a:srgbClr val="505050"/>
                  </a:gs>
                </a:gsLst>
              </a:gradFill>
            </a:endParaRPr>
          </a:p>
        </p:txBody>
      </p:sp>
      <p:sp>
        <p:nvSpPr>
          <p:cNvPr id="4" name="Rectangle 3">
            <a:extLst>
              <a:ext uri="{FF2B5EF4-FFF2-40B4-BE49-F238E27FC236}">
                <a16:creationId xmlns:a16="http://schemas.microsoft.com/office/drawing/2014/main" id="{BAF33043-6894-5E43-889D-ADC012902370}"/>
              </a:ext>
            </a:extLst>
          </p:cNvPr>
          <p:cNvSpPr/>
          <p:nvPr/>
        </p:nvSpPr>
        <p:spPr bwMode="auto">
          <a:xfrm>
            <a:off x="6602748" y="5649226"/>
            <a:ext cx="377138" cy="365760"/>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28" name="Freeform 27" title="Icon of a gear with a wrench">
            <a:extLst>
              <a:ext uri="{FF2B5EF4-FFF2-40B4-BE49-F238E27FC236}">
                <a16:creationId xmlns:a16="http://schemas.microsoft.com/office/drawing/2014/main" id="{B236BAA2-962A-A947-98CC-A2CC7B22F97A}"/>
              </a:ext>
            </a:extLst>
          </p:cNvPr>
          <p:cNvSpPr>
            <a:spLocks noChangeAspect="1" noEditPoints="1"/>
          </p:cNvSpPr>
          <p:nvPr/>
        </p:nvSpPr>
        <p:spPr bwMode="auto">
          <a:xfrm>
            <a:off x="6553455" y="5649226"/>
            <a:ext cx="397237" cy="365760"/>
          </a:xfrm>
          <a:custGeom>
            <a:avLst/>
            <a:gdLst>
              <a:gd name="T0" fmla="*/ 224 w 356"/>
              <a:gd name="T1" fmla="*/ 273 h 328"/>
              <a:gd name="T2" fmla="*/ 181 w 356"/>
              <a:gd name="T3" fmla="*/ 295 h 328"/>
              <a:gd name="T4" fmla="*/ 181 w 356"/>
              <a:gd name="T5" fmla="*/ 328 h 328"/>
              <a:gd name="T6" fmla="*/ 121 w 356"/>
              <a:gd name="T7" fmla="*/ 328 h 328"/>
              <a:gd name="T8" fmla="*/ 121 w 356"/>
              <a:gd name="T9" fmla="*/ 291 h 328"/>
              <a:gd name="T10" fmla="*/ 57 w 356"/>
              <a:gd name="T11" fmla="*/ 254 h 328"/>
              <a:gd name="T12" fmla="*/ 28 w 356"/>
              <a:gd name="T13" fmla="*/ 269 h 328"/>
              <a:gd name="T14" fmla="*/ 0 w 356"/>
              <a:gd name="T15" fmla="*/ 214 h 328"/>
              <a:gd name="T16" fmla="*/ 28 w 356"/>
              <a:gd name="T17" fmla="*/ 199 h 328"/>
              <a:gd name="T18" fmla="*/ 21 w 356"/>
              <a:gd name="T19" fmla="*/ 162 h 328"/>
              <a:gd name="T20" fmla="*/ 28 w 356"/>
              <a:gd name="T21" fmla="*/ 125 h 328"/>
              <a:gd name="T22" fmla="*/ 0 w 356"/>
              <a:gd name="T23" fmla="*/ 111 h 328"/>
              <a:gd name="T24" fmla="*/ 28 w 356"/>
              <a:gd name="T25" fmla="*/ 55 h 328"/>
              <a:gd name="T26" fmla="*/ 57 w 356"/>
              <a:gd name="T27" fmla="*/ 70 h 328"/>
              <a:gd name="T28" fmla="*/ 121 w 356"/>
              <a:gd name="T29" fmla="*/ 33 h 328"/>
              <a:gd name="T30" fmla="*/ 121 w 356"/>
              <a:gd name="T31" fmla="*/ 0 h 328"/>
              <a:gd name="T32" fmla="*/ 181 w 356"/>
              <a:gd name="T33" fmla="*/ 0 h 328"/>
              <a:gd name="T34" fmla="*/ 181 w 356"/>
              <a:gd name="T35" fmla="*/ 30 h 328"/>
              <a:gd name="T36" fmla="*/ 249 w 356"/>
              <a:gd name="T37" fmla="*/ 70 h 328"/>
              <a:gd name="T38" fmla="*/ 274 w 356"/>
              <a:gd name="T39" fmla="*/ 55 h 328"/>
              <a:gd name="T40" fmla="*/ 306 w 356"/>
              <a:gd name="T41" fmla="*/ 111 h 328"/>
              <a:gd name="T42" fmla="*/ 277 w 356"/>
              <a:gd name="T43" fmla="*/ 125 h 328"/>
              <a:gd name="T44" fmla="*/ 282 w 356"/>
              <a:gd name="T45" fmla="*/ 162 h 328"/>
              <a:gd name="T46" fmla="*/ 279 w 356"/>
              <a:gd name="T47" fmla="*/ 188 h 328"/>
              <a:gd name="T48" fmla="*/ 186 w 356"/>
              <a:gd name="T49" fmla="*/ 100 h 328"/>
              <a:gd name="T50" fmla="*/ 150 w 356"/>
              <a:gd name="T51" fmla="*/ 89 h 328"/>
              <a:gd name="T52" fmla="*/ 75 w 356"/>
              <a:gd name="T53" fmla="*/ 166 h 328"/>
              <a:gd name="T54" fmla="*/ 107 w 356"/>
              <a:gd name="T55" fmla="*/ 231 h 328"/>
              <a:gd name="T56" fmla="*/ 209 w 356"/>
              <a:gd name="T57" fmla="*/ 238 h 328"/>
              <a:gd name="T58" fmla="*/ 310 w 356"/>
              <a:gd name="T59" fmla="*/ 302 h 328"/>
              <a:gd name="T60" fmla="*/ 348 w 356"/>
              <a:gd name="T61" fmla="*/ 294 h 328"/>
              <a:gd name="T62" fmla="*/ 340 w 356"/>
              <a:gd name="T63" fmla="*/ 256 h 328"/>
              <a:gd name="T64" fmla="*/ 237 w 356"/>
              <a:gd name="T65" fmla="*/ 195 h 328"/>
              <a:gd name="T66" fmla="*/ 235 w 356"/>
              <a:gd name="T67" fmla="*/ 194 h 328"/>
              <a:gd name="T68" fmla="*/ 234 w 356"/>
              <a:gd name="T69" fmla="*/ 179 h 328"/>
              <a:gd name="T70" fmla="*/ 172 w 356"/>
              <a:gd name="T71" fmla="*/ 139 h 328"/>
              <a:gd name="T72" fmla="*/ 145 w 356"/>
              <a:gd name="T73" fmla="*/ 153 h 328"/>
              <a:gd name="T74" fmla="*/ 194 w 356"/>
              <a:gd name="T75" fmla="*/ 183 h 328"/>
              <a:gd name="T76" fmla="*/ 182 w 356"/>
              <a:gd name="T77" fmla="*/ 199 h 328"/>
              <a:gd name="T78" fmla="*/ 135 w 356"/>
              <a:gd name="T79" fmla="*/ 169 h 328"/>
              <a:gd name="T80" fmla="*/ 132 w 356"/>
              <a:gd name="T81" fmla="*/ 201 h 328"/>
              <a:gd name="T82" fmla="*/ 194 w 356"/>
              <a:gd name="T83" fmla="*/ 241 h 328"/>
              <a:gd name="T84" fmla="*/ 207 w 356"/>
              <a:gd name="T85" fmla="*/ 237 h 328"/>
              <a:gd name="T86" fmla="*/ 209 w 356"/>
              <a:gd name="T87" fmla="*/ 23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56" h="328">
                <a:moveTo>
                  <a:pt x="224" y="273"/>
                </a:moveTo>
                <a:cubicBezTo>
                  <a:pt x="213" y="284"/>
                  <a:pt x="195" y="291"/>
                  <a:pt x="181" y="295"/>
                </a:cubicBezTo>
                <a:cubicBezTo>
                  <a:pt x="181" y="295"/>
                  <a:pt x="181" y="295"/>
                  <a:pt x="181" y="328"/>
                </a:cubicBezTo>
                <a:cubicBezTo>
                  <a:pt x="181" y="328"/>
                  <a:pt x="181" y="328"/>
                  <a:pt x="121" y="328"/>
                </a:cubicBezTo>
                <a:cubicBezTo>
                  <a:pt x="121" y="328"/>
                  <a:pt x="121" y="328"/>
                  <a:pt x="121" y="291"/>
                </a:cubicBezTo>
                <a:cubicBezTo>
                  <a:pt x="96" y="287"/>
                  <a:pt x="75" y="273"/>
                  <a:pt x="57" y="254"/>
                </a:cubicBezTo>
                <a:cubicBezTo>
                  <a:pt x="57" y="254"/>
                  <a:pt x="57" y="254"/>
                  <a:pt x="28" y="269"/>
                </a:cubicBezTo>
                <a:cubicBezTo>
                  <a:pt x="28" y="269"/>
                  <a:pt x="28" y="269"/>
                  <a:pt x="0" y="214"/>
                </a:cubicBezTo>
                <a:cubicBezTo>
                  <a:pt x="0" y="214"/>
                  <a:pt x="0" y="214"/>
                  <a:pt x="28" y="199"/>
                </a:cubicBezTo>
                <a:cubicBezTo>
                  <a:pt x="25" y="188"/>
                  <a:pt x="21" y="177"/>
                  <a:pt x="21" y="162"/>
                </a:cubicBezTo>
                <a:cubicBezTo>
                  <a:pt x="21" y="151"/>
                  <a:pt x="25" y="136"/>
                  <a:pt x="28" y="125"/>
                </a:cubicBezTo>
                <a:cubicBezTo>
                  <a:pt x="28" y="125"/>
                  <a:pt x="28" y="125"/>
                  <a:pt x="0" y="111"/>
                </a:cubicBezTo>
                <a:cubicBezTo>
                  <a:pt x="0" y="111"/>
                  <a:pt x="0" y="111"/>
                  <a:pt x="28" y="55"/>
                </a:cubicBezTo>
                <a:cubicBezTo>
                  <a:pt x="28" y="55"/>
                  <a:pt x="28" y="55"/>
                  <a:pt x="57" y="70"/>
                </a:cubicBezTo>
                <a:cubicBezTo>
                  <a:pt x="75" y="52"/>
                  <a:pt x="96" y="37"/>
                  <a:pt x="121" y="33"/>
                </a:cubicBezTo>
                <a:cubicBezTo>
                  <a:pt x="121" y="33"/>
                  <a:pt x="121" y="33"/>
                  <a:pt x="121" y="0"/>
                </a:cubicBezTo>
                <a:cubicBezTo>
                  <a:pt x="121" y="0"/>
                  <a:pt x="121" y="0"/>
                  <a:pt x="181" y="0"/>
                </a:cubicBezTo>
                <a:cubicBezTo>
                  <a:pt x="181" y="0"/>
                  <a:pt x="181" y="0"/>
                  <a:pt x="181" y="30"/>
                </a:cubicBezTo>
                <a:cubicBezTo>
                  <a:pt x="206" y="37"/>
                  <a:pt x="231" y="52"/>
                  <a:pt x="249" y="70"/>
                </a:cubicBezTo>
                <a:cubicBezTo>
                  <a:pt x="249" y="70"/>
                  <a:pt x="249" y="70"/>
                  <a:pt x="274" y="55"/>
                </a:cubicBezTo>
                <a:cubicBezTo>
                  <a:pt x="274" y="55"/>
                  <a:pt x="274" y="55"/>
                  <a:pt x="306" y="111"/>
                </a:cubicBezTo>
                <a:cubicBezTo>
                  <a:pt x="306" y="111"/>
                  <a:pt x="306" y="111"/>
                  <a:pt x="277" y="125"/>
                </a:cubicBezTo>
                <a:cubicBezTo>
                  <a:pt x="281" y="136"/>
                  <a:pt x="282" y="150"/>
                  <a:pt x="282" y="162"/>
                </a:cubicBezTo>
                <a:cubicBezTo>
                  <a:pt x="282" y="169"/>
                  <a:pt x="282" y="178"/>
                  <a:pt x="279" y="188"/>
                </a:cubicBezTo>
                <a:moveTo>
                  <a:pt x="186" y="100"/>
                </a:moveTo>
                <a:cubicBezTo>
                  <a:pt x="176" y="93"/>
                  <a:pt x="165" y="89"/>
                  <a:pt x="150" y="89"/>
                </a:cubicBezTo>
                <a:cubicBezTo>
                  <a:pt x="107" y="89"/>
                  <a:pt x="75" y="126"/>
                  <a:pt x="75" y="166"/>
                </a:cubicBezTo>
                <a:cubicBezTo>
                  <a:pt x="75" y="195"/>
                  <a:pt x="85" y="217"/>
                  <a:pt x="107" y="231"/>
                </a:cubicBezTo>
                <a:moveTo>
                  <a:pt x="209" y="238"/>
                </a:moveTo>
                <a:cubicBezTo>
                  <a:pt x="310" y="302"/>
                  <a:pt x="310" y="302"/>
                  <a:pt x="310" y="302"/>
                </a:cubicBezTo>
                <a:cubicBezTo>
                  <a:pt x="323" y="310"/>
                  <a:pt x="340" y="307"/>
                  <a:pt x="348" y="294"/>
                </a:cubicBezTo>
                <a:cubicBezTo>
                  <a:pt x="356" y="282"/>
                  <a:pt x="353" y="265"/>
                  <a:pt x="340" y="256"/>
                </a:cubicBezTo>
                <a:cubicBezTo>
                  <a:pt x="237" y="195"/>
                  <a:pt x="237" y="195"/>
                  <a:pt x="237" y="195"/>
                </a:cubicBezTo>
                <a:cubicBezTo>
                  <a:pt x="235" y="194"/>
                  <a:pt x="235" y="194"/>
                  <a:pt x="235" y="194"/>
                </a:cubicBezTo>
                <a:cubicBezTo>
                  <a:pt x="236" y="189"/>
                  <a:pt x="235" y="184"/>
                  <a:pt x="234" y="179"/>
                </a:cubicBezTo>
                <a:cubicBezTo>
                  <a:pt x="228" y="151"/>
                  <a:pt x="200" y="132"/>
                  <a:pt x="172" y="139"/>
                </a:cubicBezTo>
                <a:cubicBezTo>
                  <a:pt x="162" y="141"/>
                  <a:pt x="152" y="146"/>
                  <a:pt x="145" y="153"/>
                </a:cubicBezTo>
                <a:cubicBezTo>
                  <a:pt x="194" y="183"/>
                  <a:pt x="194" y="183"/>
                  <a:pt x="194" y="183"/>
                </a:cubicBezTo>
                <a:cubicBezTo>
                  <a:pt x="182" y="199"/>
                  <a:pt x="182" y="199"/>
                  <a:pt x="182" y="199"/>
                </a:cubicBezTo>
                <a:cubicBezTo>
                  <a:pt x="135" y="169"/>
                  <a:pt x="135" y="169"/>
                  <a:pt x="135" y="169"/>
                </a:cubicBezTo>
                <a:cubicBezTo>
                  <a:pt x="131" y="179"/>
                  <a:pt x="129" y="190"/>
                  <a:pt x="132" y="201"/>
                </a:cubicBezTo>
                <a:cubicBezTo>
                  <a:pt x="138" y="229"/>
                  <a:pt x="165" y="247"/>
                  <a:pt x="194" y="241"/>
                </a:cubicBezTo>
                <a:cubicBezTo>
                  <a:pt x="198" y="240"/>
                  <a:pt x="203" y="239"/>
                  <a:pt x="207" y="237"/>
                </a:cubicBezTo>
                <a:lnTo>
                  <a:pt x="209" y="238"/>
                </a:lnTo>
                <a:close/>
              </a:path>
            </a:pathLst>
          </a:custGeom>
          <a:noFill/>
          <a:ln w="1270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gradFill>
                <a:gsLst>
                  <a:gs pos="0">
                    <a:srgbClr val="505050"/>
                  </a:gs>
                  <a:gs pos="100000">
                    <a:srgbClr val="505050"/>
                  </a:gs>
                </a:gsLst>
              </a:gradFill>
            </a:endParaRPr>
          </a:p>
        </p:txBody>
      </p:sp>
    </p:spTree>
    <p:extLst>
      <p:ext uri="{BB962C8B-B14F-4D97-AF65-F5344CB8AC3E}">
        <p14:creationId xmlns:p14="http://schemas.microsoft.com/office/powerpoint/2010/main" val="3248040803"/>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54">
            <a:extLst>
              <a:ext uri="{FF2B5EF4-FFF2-40B4-BE49-F238E27FC236}">
                <a16:creationId xmlns:a16="http://schemas.microsoft.com/office/drawing/2014/main" id="{76158239-D3D8-CA44-89E7-9C623A06EC8E}"/>
              </a:ext>
            </a:extLst>
          </p:cNvPr>
          <p:cNvSpPr/>
          <p:nvPr/>
        </p:nvSpPr>
        <p:spPr bwMode="auto">
          <a:xfrm rot="5400000" flipH="1" flipV="1">
            <a:off x="4924045" y="4235495"/>
            <a:ext cx="3474720" cy="45719"/>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grpSp>
        <p:nvGrpSpPr>
          <p:cNvPr id="60" name="Group 59">
            <a:extLst>
              <a:ext uri="{FF2B5EF4-FFF2-40B4-BE49-F238E27FC236}">
                <a16:creationId xmlns:a16="http://schemas.microsoft.com/office/drawing/2014/main" id="{43905F86-DCF0-3D40-846F-384E83969D10}"/>
              </a:ext>
            </a:extLst>
          </p:cNvPr>
          <p:cNvGrpSpPr/>
          <p:nvPr/>
        </p:nvGrpSpPr>
        <p:grpSpPr>
          <a:xfrm>
            <a:off x="6107605" y="5081315"/>
            <a:ext cx="1143000" cy="1143000"/>
            <a:chOff x="2758714" y="2648862"/>
            <a:chExt cx="1143000" cy="1143000"/>
          </a:xfrm>
        </p:grpSpPr>
        <p:sp>
          <p:nvSpPr>
            <p:cNvPr id="61" name="Oval 60">
              <a:extLst>
                <a:ext uri="{FF2B5EF4-FFF2-40B4-BE49-F238E27FC236}">
                  <a16:creationId xmlns:a16="http://schemas.microsoft.com/office/drawing/2014/main" id="{8E948EE6-C177-764A-BCEE-3DA6AEC133B4}"/>
                </a:ext>
              </a:extLst>
            </p:cNvPr>
            <p:cNvSpPr/>
            <p:nvPr/>
          </p:nvSpPr>
          <p:spPr bwMode="auto">
            <a:xfrm>
              <a:off x="2758714" y="2648862"/>
              <a:ext cx="1143000" cy="1143000"/>
            </a:xfrm>
            <a:prstGeom prst="ellipse">
              <a:avLst/>
            </a:prstGeom>
            <a:solidFill>
              <a:schemeClr val="bg1"/>
            </a:solidFill>
            <a:ln w="76200" cap="flat" cmpd="sng" algn="ctr">
              <a:noFill/>
              <a:prstDash val="solid"/>
            </a:ln>
            <a:effectLst>
              <a:outerShdw blurRad="254000" dist="50800" dir="2700000" sx="101000" sy="101000" algn="tl" rotWithShape="0">
                <a:prstClr val="black">
                  <a:alpha val="17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dirty="0">
                <a:ln>
                  <a:noFill/>
                </a:ln>
                <a:gradFill>
                  <a:gsLst>
                    <a:gs pos="40075">
                      <a:srgbClr val="FFFFFF"/>
                    </a:gs>
                    <a:gs pos="30000">
                      <a:srgbClr val="FFFFFF"/>
                    </a:gs>
                  </a:gsLst>
                  <a:lin ang="5400000" scaled="0"/>
                </a:gradFill>
                <a:effectLst/>
                <a:uLnTx/>
                <a:uFillTx/>
                <a:latin typeface="Segoe UI"/>
                <a:ea typeface="+mn-ea"/>
                <a:cs typeface="+mn-cs"/>
              </a:endParaRPr>
            </a:p>
          </p:txBody>
        </p:sp>
        <p:grpSp>
          <p:nvGrpSpPr>
            <p:cNvPr id="62" name="Group 61">
              <a:extLst>
                <a:ext uri="{FF2B5EF4-FFF2-40B4-BE49-F238E27FC236}">
                  <a16:creationId xmlns:a16="http://schemas.microsoft.com/office/drawing/2014/main" id="{8ADA2C29-CBB3-904B-AEF7-517F7F69B42E}"/>
                </a:ext>
              </a:extLst>
            </p:cNvPr>
            <p:cNvGrpSpPr/>
            <p:nvPr/>
          </p:nvGrpSpPr>
          <p:grpSpPr>
            <a:xfrm>
              <a:off x="2922750" y="3033348"/>
              <a:ext cx="663500" cy="270605"/>
              <a:chOff x="3901713" y="1328219"/>
              <a:chExt cx="663500" cy="270605"/>
            </a:xfrm>
          </p:grpSpPr>
          <p:sp>
            <p:nvSpPr>
              <p:cNvPr id="63" name="Freeform: Shape 69">
                <a:extLst>
                  <a:ext uri="{FF2B5EF4-FFF2-40B4-BE49-F238E27FC236}">
                    <a16:creationId xmlns:a16="http://schemas.microsoft.com/office/drawing/2014/main" id="{D742C2C5-2FF8-B748-89D8-60FB7236A300}"/>
                  </a:ext>
                </a:extLst>
              </p:cNvPr>
              <p:cNvSpPr/>
              <p:nvPr/>
            </p:nvSpPr>
            <p:spPr>
              <a:xfrm>
                <a:off x="4176986" y="1328219"/>
                <a:ext cx="240388" cy="144233"/>
              </a:xfrm>
              <a:custGeom>
                <a:avLst/>
                <a:gdLst>
                  <a:gd name="connsiteX0" fmla="*/ 47477 w 240387"/>
                  <a:gd name="connsiteY0" fmla="*/ 144834 h 144232"/>
                  <a:gd name="connsiteX1" fmla="*/ 196517 w 240387"/>
                  <a:gd name="connsiteY1" fmla="*/ 144834 h 144232"/>
                  <a:gd name="connsiteX2" fmla="*/ 234979 w 240387"/>
                  <a:gd name="connsiteY2" fmla="*/ 106372 h 144232"/>
                  <a:gd name="connsiteX3" fmla="*/ 234979 w 240387"/>
                  <a:gd name="connsiteY3" fmla="*/ 60698 h 144232"/>
                  <a:gd name="connsiteX4" fmla="*/ 210940 w 240387"/>
                  <a:gd name="connsiteY4" fmla="*/ 60698 h 144232"/>
                  <a:gd name="connsiteX5" fmla="*/ 210940 w 240387"/>
                  <a:gd name="connsiteY5" fmla="*/ 106372 h 144232"/>
                  <a:gd name="connsiteX6" fmla="*/ 196517 w 240387"/>
                  <a:gd name="connsiteY6" fmla="*/ 120795 h 144232"/>
                  <a:gd name="connsiteX7" fmla="*/ 47477 w 240387"/>
                  <a:gd name="connsiteY7" fmla="*/ 120795 h 144232"/>
                  <a:gd name="connsiteX8" fmla="*/ 33053 w 240387"/>
                  <a:gd name="connsiteY8" fmla="*/ 106372 h 144232"/>
                  <a:gd name="connsiteX9" fmla="*/ 33053 w 240387"/>
                  <a:gd name="connsiteY9" fmla="*/ 47477 h 144232"/>
                  <a:gd name="connsiteX10" fmla="*/ 47477 w 240387"/>
                  <a:gd name="connsiteY10" fmla="*/ 33053 h 144232"/>
                  <a:gd name="connsiteX11" fmla="*/ 125603 w 240387"/>
                  <a:gd name="connsiteY11" fmla="*/ 33053 h 144232"/>
                  <a:gd name="connsiteX12" fmla="*/ 125603 w 240387"/>
                  <a:gd name="connsiteY12" fmla="*/ 9015 h 144232"/>
                  <a:gd name="connsiteX13" fmla="*/ 47477 w 240387"/>
                  <a:gd name="connsiteY13" fmla="*/ 9015 h 144232"/>
                  <a:gd name="connsiteX14" fmla="*/ 9015 w 240387"/>
                  <a:gd name="connsiteY14" fmla="*/ 47477 h 144232"/>
                  <a:gd name="connsiteX15" fmla="*/ 9015 w 240387"/>
                  <a:gd name="connsiteY15" fmla="*/ 106372 h 144232"/>
                  <a:gd name="connsiteX16" fmla="*/ 47477 w 240387"/>
                  <a:gd name="connsiteY16" fmla="*/ 144834 h 14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0387" h="144232">
                    <a:moveTo>
                      <a:pt x="47477" y="144834"/>
                    </a:moveTo>
                    <a:lnTo>
                      <a:pt x="196517" y="144834"/>
                    </a:lnTo>
                    <a:cubicBezTo>
                      <a:pt x="218152" y="144834"/>
                      <a:pt x="234979" y="128007"/>
                      <a:pt x="234979" y="106372"/>
                    </a:cubicBezTo>
                    <a:lnTo>
                      <a:pt x="234979" y="60698"/>
                    </a:lnTo>
                    <a:lnTo>
                      <a:pt x="210940" y="60698"/>
                    </a:lnTo>
                    <a:lnTo>
                      <a:pt x="210940" y="106372"/>
                    </a:lnTo>
                    <a:cubicBezTo>
                      <a:pt x="210940" y="113583"/>
                      <a:pt x="204931" y="120795"/>
                      <a:pt x="196517" y="120795"/>
                    </a:cubicBezTo>
                    <a:lnTo>
                      <a:pt x="47477" y="120795"/>
                    </a:lnTo>
                    <a:cubicBezTo>
                      <a:pt x="40265" y="120795"/>
                      <a:pt x="33053" y="114785"/>
                      <a:pt x="33053" y="106372"/>
                    </a:cubicBezTo>
                    <a:lnTo>
                      <a:pt x="33053" y="47477"/>
                    </a:lnTo>
                    <a:cubicBezTo>
                      <a:pt x="33053" y="40265"/>
                      <a:pt x="39063" y="33053"/>
                      <a:pt x="47477" y="33053"/>
                    </a:cubicBezTo>
                    <a:lnTo>
                      <a:pt x="125603" y="33053"/>
                    </a:lnTo>
                    <a:lnTo>
                      <a:pt x="125603" y="9015"/>
                    </a:lnTo>
                    <a:lnTo>
                      <a:pt x="47477" y="9015"/>
                    </a:lnTo>
                    <a:cubicBezTo>
                      <a:pt x="25842" y="9015"/>
                      <a:pt x="9015" y="25842"/>
                      <a:pt x="9015" y="47477"/>
                    </a:cubicBezTo>
                    <a:lnTo>
                      <a:pt x="9015" y="106372"/>
                    </a:lnTo>
                    <a:cubicBezTo>
                      <a:pt x="9015" y="126805"/>
                      <a:pt x="25842" y="144834"/>
                      <a:pt x="47477" y="144834"/>
                    </a:cubicBezTo>
                    <a:close/>
                  </a:path>
                </a:pathLst>
              </a:custGeom>
              <a:solidFill>
                <a:schemeClr val="bg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64" name="Freeform: Shape 70">
                <a:extLst>
                  <a:ext uri="{FF2B5EF4-FFF2-40B4-BE49-F238E27FC236}">
                    <a16:creationId xmlns:a16="http://schemas.microsoft.com/office/drawing/2014/main" id="{E8E1183E-B702-1B48-9A36-897BFEB7B62E}"/>
                  </a:ext>
                </a:extLst>
              </p:cNvPr>
              <p:cNvSpPr/>
              <p:nvPr/>
            </p:nvSpPr>
            <p:spPr>
              <a:xfrm>
                <a:off x="4324825" y="1328219"/>
                <a:ext cx="240388" cy="144233"/>
              </a:xfrm>
              <a:custGeom>
                <a:avLst/>
                <a:gdLst>
                  <a:gd name="connsiteX0" fmla="*/ 33053 w 240387"/>
                  <a:gd name="connsiteY0" fmla="*/ 47477 h 144232"/>
                  <a:gd name="connsiteX1" fmla="*/ 47477 w 240387"/>
                  <a:gd name="connsiteY1" fmla="*/ 33053 h 144232"/>
                  <a:gd name="connsiteX2" fmla="*/ 196517 w 240387"/>
                  <a:gd name="connsiteY2" fmla="*/ 33053 h 144232"/>
                  <a:gd name="connsiteX3" fmla="*/ 210940 w 240387"/>
                  <a:gd name="connsiteY3" fmla="*/ 47477 h 144232"/>
                  <a:gd name="connsiteX4" fmla="*/ 210940 w 240387"/>
                  <a:gd name="connsiteY4" fmla="*/ 106372 h 144232"/>
                  <a:gd name="connsiteX5" fmla="*/ 196517 w 240387"/>
                  <a:gd name="connsiteY5" fmla="*/ 120795 h 144232"/>
                  <a:gd name="connsiteX6" fmla="*/ 118391 w 240387"/>
                  <a:gd name="connsiteY6" fmla="*/ 120795 h 144232"/>
                  <a:gd name="connsiteX7" fmla="*/ 118391 w 240387"/>
                  <a:gd name="connsiteY7" fmla="*/ 144834 h 144232"/>
                  <a:gd name="connsiteX8" fmla="*/ 196517 w 240387"/>
                  <a:gd name="connsiteY8" fmla="*/ 144834 h 144232"/>
                  <a:gd name="connsiteX9" fmla="*/ 234979 w 240387"/>
                  <a:gd name="connsiteY9" fmla="*/ 106372 h 144232"/>
                  <a:gd name="connsiteX10" fmla="*/ 234979 w 240387"/>
                  <a:gd name="connsiteY10" fmla="*/ 47477 h 144232"/>
                  <a:gd name="connsiteX11" fmla="*/ 196517 w 240387"/>
                  <a:gd name="connsiteY11" fmla="*/ 9015 h 144232"/>
                  <a:gd name="connsiteX12" fmla="*/ 47477 w 240387"/>
                  <a:gd name="connsiteY12" fmla="*/ 9015 h 144232"/>
                  <a:gd name="connsiteX13" fmla="*/ 9015 w 240387"/>
                  <a:gd name="connsiteY13" fmla="*/ 47477 h 144232"/>
                  <a:gd name="connsiteX14" fmla="*/ 9015 w 240387"/>
                  <a:gd name="connsiteY14" fmla="*/ 93150 h 144232"/>
                  <a:gd name="connsiteX15" fmla="*/ 33053 w 240387"/>
                  <a:gd name="connsiteY15" fmla="*/ 93150 h 144232"/>
                  <a:gd name="connsiteX16" fmla="*/ 33053 w 240387"/>
                  <a:gd name="connsiteY16" fmla="*/ 47477 h 14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0387" h="144232">
                    <a:moveTo>
                      <a:pt x="33053" y="47477"/>
                    </a:moveTo>
                    <a:cubicBezTo>
                      <a:pt x="33053" y="40265"/>
                      <a:pt x="39063" y="33053"/>
                      <a:pt x="47477" y="33053"/>
                    </a:cubicBezTo>
                    <a:lnTo>
                      <a:pt x="196517" y="33053"/>
                    </a:lnTo>
                    <a:cubicBezTo>
                      <a:pt x="203729" y="33053"/>
                      <a:pt x="210940" y="39063"/>
                      <a:pt x="210940" y="47477"/>
                    </a:cubicBezTo>
                    <a:lnTo>
                      <a:pt x="210940" y="106372"/>
                    </a:lnTo>
                    <a:cubicBezTo>
                      <a:pt x="210940" y="113583"/>
                      <a:pt x="204931" y="120795"/>
                      <a:pt x="196517" y="120795"/>
                    </a:cubicBezTo>
                    <a:lnTo>
                      <a:pt x="118391" y="120795"/>
                    </a:lnTo>
                    <a:lnTo>
                      <a:pt x="118391" y="144834"/>
                    </a:lnTo>
                    <a:lnTo>
                      <a:pt x="196517" y="144834"/>
                    </a:lnTo>
                    <a:cubicBezTo>
                      <a:pt x="218152" y="144834"/>
                      <a:pt x="234979" y="128007"/>
                      <a:pt x="234979" y="106372"/>
                    </a:cubicBezTo>
                    <a:lnTo>
                      <a:pt x="234979" y="47477"/>
                    </a:lnTo>
                    <a:cubicBezTo>
                      <a:pt x="234979" y="25842"/>
                      <a:pt x="218152" y="9015"/>
                      <a:pt x="196517" y="9015"/>
                    </a:cubicBezTo>
                    <a:lnTo>
                      <a:pt x="47477" y="9015"/>
                    </a:lnTo>
                    <a:cubicBezTo>
                      <a:pt x="25842" y="9015"/>
                      <a:pt x="9015" y="25842"/>
                      <a:pt x="9015" y="47477"/>
                    </a:cubicBezTo>
                    <a:lnTo>
                      <a:pt x="9015" y="93150"/>
                    </a:lnTo>
                    <a:lnTo>
                      <a:pt x="33053" y="93150"/>
                    </a:lnTo>
                    <a:lnTo>
                      <a:pt x="33053" y="47477"/>
                    </a:lnTo>
                    <a:close/>
                  </a:path>
                </a:pathLst>
              </a:custGeom>
              <a:solidFill>
                <a:schemeClr val="bg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65" name="Rectangle: Rounded Corners 71">
                <a:extLst>
                  <a:ext uri="{FF2B5EF4-FFF2-40B4-BE49-F238E27FC236}">
                    <a16:creationId xmlns:a16="http://schemas.microsoft.com/office/drawing/2014/main" id="{B4679461-FDF2-FC4B-9AEA-8A1A1EEAD6DA}"/>
                  </a:ext>
                </a:extLst>
              </p:cNvPr>
              <p:cNvSpPr/>
              <p:nvPr/>
            </p:nvSpPr>
            <p:spPr bwMode="auto">
              <a:xfrm>
                <a:off x="3901713" y="1416945"/>
                <a:ext cx="196417" cy="181879"/>
              </a:xfrm>
              <a:prstGeom prst="roundRect">
                <a:avLst/>
              </a:prstGeom>
              <a:solidFill>
                <a:schemeClr val="bg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grpSp>
      </p:grpSp>
      <p:sp>
        <p:nvSpPr>
          <p:cNvPr id="68" name="MiniContract_E93B" title="Icon of a rectangle on the lower-left inside a larger rectangle with an arrow pointed to the lower-left corner">
            <a:extLst>
              <a:ext uri="{FF2B5EF4-FFF2-40B4-BE49-F238E27FC236}">
                <a16:creationId xmlns:a16="http://schemas.microsoft.com/office/drawing/2014/main" id="{640D03F2-0D3C-544E-A0ED-0DA9575D2F4D}"/>
              </a:ext>
            </a:extLst>
          </p:cNvPr>
          <p:cNvSpPr>
            <a:spLocks noChangeAspect="1" noEditPoints="1"/>
          </p:cNvSpPr>
          <p:nvPr/>
        </p:nvSpPr>
        <p:spPr bwMode="auto">
          <a:xfrm>
            <a:off x="6489034" y="5426391"/>
            <a:ext cx="431506" cy="365760"/>
          </a:xfrm>
          <a:custGeom>
            <a:avLst/>
            <a:gdLst>
              <a:gd name="T0" fmla="*/ 4778 w 4778"/>
              <a:gd name="T1" fmla="*/ 1104 h 4050"/>
              <a:gd name="T2" fmla="*/ 4778 w 4778"/>
              <a:gd name="T3" fmla="*/ 4050 h 4050"/>
              <a:gd name="T4" fmla="*/ 0 w 4778"/>
              <a:gd name="T5" fmla="*/ 4050 h 4050"/>
              <a:gd name="T6" fmla="*/ 0 w 4778"/>
              <a:gd name="T7" fmla="*/ 0 h 4050"/>
              <a:gd name="T8" fmla="*/ 3674 w 4778"/>
              <a:gd name="T9" fmla="*/ 0 h 4050"/>
              <a:gd name="T10" fmla="*/ 2213 w 4778"/>
              <a:gd name="T11" fmla="*/ 2578 h 4050"/>
              <a:gd name="T12" fmla="*/ 0 w 4778"/>
              <a:gd name="T13" fmla="*/ 2578 h 4050"/>
              <a:gd name="T14" fmla="*/ 0 w 4778"/>
              <a:gd name="T15" fmla="*/ 4050 h 4050"/>
              <a:gd name="T16" fmla="*/ 2213 w 4778"/>
              <a:gd name="T17" fmla="*/ 4050 h 4050"/>
              <a:gd name="T18" fmla="*/ 2213 w 4778"/>
              <a:gd name="T19" fmla="*/ 2578 h 4050"/>
              <a:gd name="T20" fmla="*/ 2942 w 4778"/>
              <a:gd name="T21" fmla="*/ 550 h 4050"/>
              <a:gd name="T22" fmla="*/ 2942 w 4778"/>
              <a:gd name="T23" fmla="*/ 1843 h 4050"/>
              <a:gd name="T24" fmla="*/ 4233 w 4778"/>
              <a:gd name="T25" fmla="*/ 1843 h 4050"/>
              <a:gd name="T26" fmla="*/ 4778 w 4778"/>
              <a:gd name="T27" fmla="*/ 0 h 4050"/>
              <a:gd name="T28" fmla="*/ 2939 w 4778"/>
              <a:gd name="T29" fmla="*/ 1840 h 40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78" h="4050">
                <a:moveTo>
                  <a:pt x="4778" y="1104"/>
                </a:moveTo>
                <a:lnTo>
                  <a:pt x="4778" y="4050"/>
                </a:lnTo>
                <a:lnTo>
                  <a:pt x="0" y="4050"/>
                </a:lnTo>
                <a:lnTo>
                  <a:pt x="0" y="0"/>
                </a:lnTo>
                <a:lnTo>
                  <a:pt x="3674" y="0"/>
                </a:lnTo>
                <a:moveTo>
                  <a:pt x="2213" y="2578"/>
                </a:moveTo>
                <a:lnTo>
                  <a:pt x="0" y="2578"/>
                </a:lnTo>
                <a:lnTo>
                  <a:pt x="0" y="4050"/>
                </a:lnTo>
                <a:lnTo>
                  <a:pt x="2213" y="4050"/>
                </a:lnTo>
                <a:lnTo>
                  <a:pt x="2213" y="2578"/>
                </a:lnTo>
                <a:moveTo>
                  <a:pt x="2942" y="550"/>
                </a:moveTo>
                <a:lnTo>
                  <a:pt x="2942" y="1843"/>
                </a:lnTo>
                <a:lnTo>
                  <a:pt x="4233" y="1843"/>
                </a:lnTo>
                <a:moveTo>
                  <a:pt x="4778" y="0"/>
                </a:moveTo>
                <a:lnTo>
                  <a:pt x="2939" y="1840"/>
                </a:lnTo>
              </a:path>
            </a:pathLst>
          </a:custGeom>
          <a:noFill/>
          <a:ln w="15875" cap="sq">
            <a:solidFill>
              <a:schemeClr val="accent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900">
              <a:gradFill>
                <a:gsLst>
                  <a:gs pos="0">
                    <a:srgbClr val="505050"/>
                  </a:gs>
                  <a:gs pos="100000">
                    <a:srgbClr val="505050"/>
                  </a:gs>
                </a:gsLst>
                <a:lin ang="5400000" scaled="1"/>
              </a:gradFill>
            </a:endParaRPr>
          </a:p>
        </p:txBody>
      </p:sp>
      <p:sp>
        <p:nvSpPr>
          <p:cNvPr id="6" name="Rectangle 5">
            <a:extLst>
              <a:ext uri="{FF2B5EF4-FFF2-40B4-BE49-F238E27FC236}">
                <a16:creationId xmlns:a16="http://schemas.microsoft.com/office/drawing/2014/main" id="{DC577536-3C4F-D641-A4E8-43D6D43274EC}"/>
              </a:ext>
            </a:extLst>
          </p:cNvPr>
          <p:cNvSpPr/>
          <p:nvPr/>
        </p:nvSpPr>
        <p:spPr bwMode="auto">
          <a:xfrm>
            <a:off x="6306959" y="5566490"/>
            <a:ext cx="306840" cy="380347"/>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3" name="Rectangle 2">
            <a:extLst>
              <a:ext uri="{FF2B5EF4-FFF2-40B4-BE49-F238E27FC236}">
                <a16:creationId xmlns:a16="http://schemas.microsoft.com/office/drawing/2014/main" id="{DFA4661F-9961-204A-A463-29D55372B513}"/>
              </a:ext>
            </a:extLst>
          </p:cNvPr>
          <p:cNvSpPr/>
          <p:nvPr/>
        </p:nvSpPr>
        <p:spPr bwMode="auto">
          <a:xfrm>
            <a:off x="0" y="0"/>
            <a:ext cx="12192000" cy="1316874"/>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91590CB4-64F6-444B-AE1C-38F5119769B4}"/>
              </a:ext>
            </a:extLst>
          </p:cNvPr>
          <p:cNvSpPr>
            <a:spLocks noGrp="1"/>
          </p:cNvSpPr>
          <p:nvPr>
            <p:ph type="title"/>
          </p:nvPr>
        </p:nvSpPr>
        <p:spPr/>
        <p:txBody>
          <a:bodyPr/>
          <a:lstStyle/>
          <a:p>
            <a:r>
              <a:rPr lang="en-US" dirty="0"/>
              <a:t>Microsoft simplifies mobile and PC management</a:t>
            </a:r>
          </a:p>
        </p:txBody>
      </p:sp>
      <p:sp>
        <p:nvSpPr>
          <p:cNvPr id="36" name="Rectangle 35">
            <a:extLst>
              <a:ext uri="{FF2B5EF4-FFF2-40B4-BE49-F238E27FC236}">
                <a16:creationId xmlns:a16="http://schemas.microsoft.com/office/drawing/2014/main" id="{59DA5DAD-47C8-C446-B571-708B207F2738}"/>
              </a:ext>
            </a:extLst>
          </p:cNvPr>
          <p:cNvSpPr/>
          <p:nvPr/>
        </p:nvSpPr>
        <p:spPr>
          <a:xfrm>
            <a:off x="7619064" y="3500453"/>
            <a:ext cx="3394064" cy="830997"/>
          </a:xfrm>
          <a:prstGeom prst="rect">
            <a:avLst/>
          </a:prstGeom>
        </p:spPr>
        <p:txBody>
          <a:bodyPr wrap="square">
            <a:spAutoFit/>
          </a:bodyPr>
          <a:lstStyle/>
          <a:p>
            <a:pPr marL="0" marR="0" lvl="0" indent="0" defTabSz="914225" rtl="0" eaLnBrk="1" fontAlgn="auto" latinLnBrk="0" hangingPunct="1">
              <a:lnSpc>
                <a:spcPct val="100000"/>
              </a:lnSpc>
              <a:spcBef>
                <a:spcPts val="0"/>
              </a:spcBef>
              <a:spcAft>
                <a:spcPts val="0"/>
              </a:spcAft>
              <a:buClrTx/>
              <a:buSzTx/>
              <a:buFontTx/>
              <a:buNone/>
              <a:tabLst/>
              <a:defRPr/>
            </a:pPr>
            <a:r>
              <a:rPr lang="en-US" sz="2400" dirty="0">
                <a:solidFill>
                  <a:srgbClr val="2F2F2F"/>
                </a:solidFill>
                <a:cs typeface="Segoe UI Semilight" panose="020B0402040204020203" pitchFamily="34" charset="0"/>
              </a:rPr>
              <a:t>Simplify </a:t>
            </a:r>
            <a:r>
              <a:rPr lang="en-US" sz="2400" b="1" dirty="0">
                <a:solidFill>
                  <a:schemeClr val="accent1"/>
                </a:solidFill>
                <a:cs typeface="Segoe UI" panose="020B0502040204020203" pitchFamily="34" charset="0"/>
              </a:rPr>
              <a:t>app lifecycle </a:t>
            </a:r>
            <a:r>
              <a:rPr kumimoji="0" lang="en-US" sz="2400" b="0" i="0" u="none" strike="noStrike" kern="1200" cap="none" spc="0" normalizeH="0" baseline="0" noProof="0" dirty="0">
                <a:ln>
                  <a:noFill/>
                </a:ln>
                <a:solidFill>
                  <a:srgbClr val="2F2F2F"/>
                </a:solidFill>
                <a:effectLst/>
                <a:uLnTx/>
                <a:uFillTx/>
                <a:cs typeface="Segoe UI Semilight" panose="020B0402040204020203" pitchFamily="34" charset="0"/>
              </a:rPr>
              <a:t>management </a:t>
            </a:r>
          </a:p>
        </p:txBody>
      </p:sp>
      <p:grpSp>
        <p:nvGrpSpPr>
          <p:cNvPr id="39" name="Group 38">
            <a:extLst>
              <a:ext uri="{FF2B5EF4-FFF2-40B4-BE49-F238E27FC236}">
                <a16:creationId xmlns:a16="http://schemas.microsoft.com/office/drawing/2014/main" id="{8715F60E-6437-9848-9B37-42F18CEC79E0}"/>
              </a:ext>
            </a:extLst>
          </p:cNvPr>
          <p:cNvGrpSpPr/>
          <p:nvPr/>
        </p:nvGrpSpPr>
        <p:grpSpPr>
          <a:xfrm>
            <a:off x="2281048" y="2491925"/>
            <a:ext cx="1681593" cy="989014"/>
            <a:chOff x="5226834" y="4916585"/>
            <a:chExt cx="1681593" cy="989014"/>
          </a:xfrm>
        </p:grpSpPr>
        <p:sp>
          <p:nvSpPr>
            <p:cNvPr id="41" name="Freeform 20">
              <a:extLst>
                <a:ext uri="{FF2B5EF4-FFF2-40B4-BE49-F238E27FC236}">
                  <a16:creationId xmlns:a16="http://schemas.microsoft.com/office/drawing/2014/main" id="{42D32983-3DFF-A843-826D-E9B117F52DEB}"/>
                </a:ext>
              </a:extLst>
            </p:cNvPr>
            <p:cNvSpPr>
              <a:spLocks noEditPoints="1"/>
            </p:cNvSpPr>
            <p:nvPr/>
          </p:nvSpPr>
          <p:spPr bwMode="black">
            <a:xfrm>
              <a:off x="5547591" y="4916585"/>
              <a:ext cx="1360836" cy="989014"/>
            </a:xfrm>
            <a:custGeom>
              <a:avLst/>
              <a:gdLst/>
              <a:ahLst/>
              <a:cxnLst>
                <a:cxn ang="0">
                  <a:pos x="774" y="456"/>
                </a:cxn>
                <a:cxn ang="0">
                  <a:pos x="774" y="36"/>
                </a:cxn>
                <a:cxn ang="0">
                  <a:pos x="737" y="0"/>
                </a:cxn>
                <a:cxn ang="0">
                  <a:pos x="107" y="0"/>
                </a:cxn>
                <a:cxn ang="0">
                  <a:pos x="71" y="36"/>
                </a:cxn>
                <a:cxn ang="0">
                  <a:pos x="71" y="456"/>
                </a:cxn>
                <a:cxn ang="0">
                  <a:pos x="0" y="544"/>
                </a:cxn>
                <a:cxn ang="0">
                  <a:pos x="44" y="588"/>
                </a:cxn>
                <a:cxn ang="0">
                  <a:pos x="800" y="588"/>
                </a:cxn>
                <a:cxn ang="0">
                  <a:pos x="844" y="544"/>
                </a:cxn>
                <a:cxn ang="0">
                  <a:pos x="774" y="456"/>
                </a:cxn>
                <a:cxn ang="0">
                  <a:pos x="481" y="554"/>
                </a:cxn>
                <a:cxn ang="0">
                  <a:pos x="350" y="554"/>
                </a:cxn>
                <a:cxn ang="0">
                  <a:pos x="337" y="547"/>
                </a:cxn>
                <a:cxn ang="0">
                  <a:pos x="352" y="519"/>
                </a:cxn>
                <a:cxn ang="0">
                  <a:pos x="363" y="514"/>
                </a:cxn>
                <a:cxn ang="0">
                  <a:pos x="468" y="514"/>
                </a:cxn>
                <a:cxn ang="0">
                  <a:pos x="478" y="519"/>
                </a:cxn>
                <a:cxn ang="0">
                  <a:pos x="494" y="547"/>
                </a:cxn>
                <a:cxn ang="0">
                  <a:pos x="481" y="554"/>
                </a:cxn>
                <a:cxn ang="0">
                  <a:pos x="748" y="456"/>
                </a:cxn>
                <a:cxn ang="0">
                  <a:pos x="99" y="456"/>
                </a:cxn>
                <a:cxn ang="0">
                  <a:pos x="99" y="42"/>
                </a:cxn>
                <a:cxn ang="0">
                  <a:pos x="117" y="24"/>
                </a:cxn>
                <a:cxn ang="0">
                  <a:pos x="730" y="24"/>
                </a:cxn>
                <a:cxn ang="0">
                  <a:pos x="748" y="42"/>
                </a:cxn>
                <a:cxn ang="0">
                  <a:pos x="748" y="456"/>
                </a:cxn>
              </a:cxnLst>
              <a:rect l="0" t="0" r="r" b="b"/>
              <a:pathLst>
                <a:path w="844" h="588">
                  <a:moveTo>
                    <a:pt x="774" y="456"/>
                  </a:moveTo>
                  <a:cubicBezTo>
                    <a:pt x="774" y="36"/>
                    <a:pt x="774" y="36"/>
                    <a:pt x="774" y="36"/>
                  </a:cubicBezTo>
                  <a:cubicBezTo>
                    <a:pt x="774" y="16"/>
                    <a:pt x="757" y="0"/>
                    <a:pt x="737" y="0"/>
                  </a:cubicBezTo>
                  <a:cubicBezTo>
                    <a:pt x="107" y="0"/>
                    <a:pt x="107" y="0"/>
                    <a:pt x="107" y="0"/>
                  </a:cubicBezTo>
                  <a:cubicBezTo>
                    <a:pt x="87" y="0"/>
                    <a:pt x="71" y="16"/>
                    <a:pt x="71" y="36"/>
                  </a:cubicBezTo>
                  <a:cubicBezTo>
                    <a:pt x="71" y="456"/>
                    <a:pt x="71" y="456"/>
                    <a:pt x="71" y="456"/>
                  </a:cubicBezTo>
                  <a:cubicBezTo>
                    <a:pt x="0" y="544"/>
                    <a:pt x="0" y="544"/>
                    <a:pt x="0" y="544"/>
                  </a:cubicBezTo>
                  <a:cubicBezTo>
                    <a:pt x="0" y="568"/>
                    <a:pt x="20" y="588"/>
                    <a:pt x="44" y="588"/>
                  </a:cubicBezTo>
                  <a:cubicBezTo>
                    <a:pt x="800" y="588"/>
                    <a:pt x="800" y="588"/>
                    <a:pt x="800" y="588"/>
                  </a:cubicBezTo>
                  <a:cubicBezTo>
                    <a:pt x="824" y="588"/>
                    <a:pt x="844" y="568"/>
                    <a:pt x="844" y="544"/>
                  </a:cubicBezTo>
                  <a:lnTo>
                    <a:pt x="774" y="456"/>
                  </a:lnTo>
                  <a:close/>
                  <a:moveTo>
                    <a:pt x="481" y="554"/>
                  </a:moveTo>
                  <a:cubicBezTo>
                    <a:pt x="350" y="554"/>
                    <a:pt x="350" y="554"/>
                    <a:pt x="350" y="554"/>
                  </a:cubicBezTo>
                  <a:cubicBezTo>
                    <a:pt x="343" y="554"/>
                    <a:pt x="337" y="551"/>
                    <a:pt x="337" y="547"/>
                  </a:cubicBezTo>
                  <a:cubicBezTo>
                    <a:pt x="352" y="519"/>
                    <a:pt x="352" y="519"/>
                    <a:pt x="352" y="519"/>
                  </a:cubicBezTo>
                  <a:cubicBezTo>
                    <a:pt x="352" y="516"/>
                    <a:pt x="357" y="514"/>
                    <a:pt x="363" y="514"/>
                  </a:cubicBezTo>
                  <a:cubicBezTo>
                    <a:pt x="468" y="514"/>
                    <a:pt x="468" y="514"/>
                    <a:pt x="468" y="514"/>
                  </a:cubicBezTo>
                  <a:cubicBezTo>
                    <a:pt x="473" y="514"/>
                    <a:pt x="478" y="516"/>
                    <a:pt x="478" y="519"/>
                  </a:cubicBezTo>
                  <a:cubicBezTo>
                    <a:pt x="494" y="547"/>
                    <a:pt x="494" y="547"/>
                    <a:pt x="494" y="547"/>
                  </a:cubicBezTo>
                  <a:cubicBezTo>
                    <a:pt x="494" y="551"/>
                    <a:pt x="488" y="554"/>
                    <a:pt x="481" y="554"/>
                  </a:cubicBezTo>
                  <a:close/>
                  <a:moveTo>
                    <a:pt x="748" y="456"/>
                  </a:moveTo>
                  <a:cubicBezTo>
                    <a:pt x="99" y="456"/>
                    <a:pt x="99" y="456"/>
                    <a:pt x="99" y="456"/>
                  </a:cubicBezTo>
                  <a:cubicBezTo>
                    <a:pt x="99" y="42"/>
                    <a:pt x="99" y="42"/>
                    <a:pt x="99" y="42"/>
                  </a:cubicBezTo>
                  <a:cubicBezTo>
                    <a:pt x="99" y="32"/>
                    <a:pt x="107" y="24"/>
                    <a:pt x="117" y="24"/>
                  </a:cubicBezTo>
                  <a:cubicBezTo>
                    <a:pt x="730" y="24"/>
                    <a:pt x="730" y="24"/>
                    <a:pt x="730" y="24"/>
                  </a:cubicBezTo>
                  <a:cubicBezTo>
                    <a:pt x="740" y="24"/>
                    <a:pt x="748" y="32"/>
                    <a:pt x="748" y="42"/>
                  </a:cubicBezTo>
                  <a:lnTo>
                    <a:pt x="748" y="456"/>
                  </a:lnTo>
                  <a:close/>
                </a:path>
              </a:pathLst>
            </a:custGeom>
            <a:solidFill>
              <a:srgbClr val="C1C1C1"/>
            </a:solidFill>
          </p:spPr>
          <p:txBody>
            <a:bodyPr vert="horz" wrap="square" lIns="82305" tIns="41153" rIns="82305" bIns="41153" numCol="1" anchor="t" anchorCtr="0" compatLnSpc="1">
              <a:prstTxWarp prst="textNoShape">
                <a:avLst/>
              </a:prstTxWarp>
            </a:bodyPr>
            <a:lstStyle/>
            <a:p>
              <a:pPr marL="0" marR="0" lvl="0" indent="0" algn="l" defTabSz="914363"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FFFFFF"/>
                </a:solidFill>
                <a:effectLst/>
                <a:uLnTx/>
                <a:uFillTx/>
                <a:latin typeface="Segoe UI"/>
                <a:ea typeface="+mn-ea"/>
                <a:cs typeface="+mn-cs"/>
              </a:endParaRPr>
            </a:p>
          </p:txBody>
        </p:sp>
        <p:grpSp>
          <p:nvGrpSpPr>
            <p:cNvPr id="42" name="Group 41">
              <a:extLst>
                <a:ext uri="{FF2B5EF4-FFF2-40B4-BE49-F238E27FC236}">
                  <a16:creationId xmlns:a16="http://schemas.microsoft.com/office/drawing/2014/main" id="{5A2858E6-9AAB-914B-9291-E8CED08E9006}"/>
                </a:ext>
              </a:extLst>
            </p:cNvPr>
            <p:cNvGrpSpPr/>
            <p:nvPr/>
          </p:nvGrpSpPr>
          <p:grpSpPr>
            <a:xfrm>
              <a:off x="5989997" y="5129016"/>
              <a:ext cx="457208" cy="432861"/>
              <a:chOff x="3782245" y="3568919"/>
              <a:chExt cx="209408" cy="209570"/>
            </a:xfrm>
          </p:grpSpPr>
          <p:sp>
            <p:nvSpPr>
              <p:cNvPr id="45" name="Freeform 42">
                <a:extLst>
                  <a:ext uri="{FF2B5EF4-FFF2-40B4-BE49-F238E27FC236}">
                    <a16:creationId xmlns:a16="http://schemas.microsoft.com/office/drawing/2014/main" id="{EFEB90A3-3DAA-9E4A-B27D-670A77BAB7F1}"/>
                  </a:ext>
                </a:extLst>
              </p:cNvPr>
              <p:cNvSpPr>
                <a:spLocks/>
              </p:cNvSpPr>
              <p:nvPr/>
            </p:nvSpPr>
            <p:spPr bwMode="auto">
              <a:xfrm>
                <a:off x="3782245" y="3585814"/>
                <a:ext cx="88351" cy="85406"/>
              </a:xfrm>
              <a:custGeom>
                <a:avLst/>
                <a:gdLst>
                  <a:gd name="T0" fmla="*/ 570 w 570"/>
                  <a:gd name="T1" fmla="*/ 0 h 551"/>
                  <a:gd name="T2" fmla="*/ 0 w 570"/>
                  <a:gd name="T3" fmla="*/ 80 h 551"/>
                  <a:gd name="T4" fmla="*/ 0 w 570"/>
                  <a:gd name="T5" fmla="*/ 551 h 551"/>
                  <a:gd name="T6" fmla="*/ 570 w 570"/>
                  <a:gd name="T7" fmla="*/ 551 h 551"/>
                  <a:gd name="T8" fmla="*/ 570 w 570"/>
                  <a:gd name="T9" fmla="*/ 0 h 551"/>
                </a:gdLst>
                <a:ahLst/>
                <a:cxnLst>
                  <a:cxn ang="0">
                    <a:pos x="T0" y="T1"/>
                  </a:cxn>
                  <a:cxn ang="0">
                    <a:pos x="T2" y="T3"/>
                  </a:cxn>
                  <a:cxn ang="0">
                    <a:pos x="T4" y="T5"/>
                  </a:cxn>
                  <a:cxn ang="0">
                    <a:pos x="T6" y="T7"/>
                  </a:cxn>
                  <a:cxn ang="0">
                    <a:pos x="T8" y="T9"/>
                  </a:cxn>
                </a:cxnLst>
                <a:rect l="0" t="0" r="r" b="b"/>
                <a:pathLst>
                  <a:path w="570" h="551">
                    <a:moveTo>
                      <a:pt x="570" y="0"/>
                    </a:moveTo>
                    <a:lnTo>
                      <a:pt x="0" y="80"/>
                    </a:lnTo>
                    <a:lnTo>
                      <a:pt x="0" y="551"/>
                    </a:lnTo>
                    <a:lnTo>
                      <a:pt x="570" y="551"/>
                    </a:lnTo>
                    <a:lnTo>
                      <a:pt x="570" y="0"/>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282828"/>
                  </a:solidFill>
                  <a:effectLst/>
                  <a:uLnTx/>
                  <a:uFillTx/>
                  <a:latin typeface="Segoe UI"/>
                  <a:ea typeface="+mn-ea"/>
                  <a:cs typeface="+mn-cs"/>
                </a:endParaRPr>
              </a:p>
            </p:txBody>
          </p:sp>
          <p:sp>
            <p:nvSpPr>
              <p:cNvPr id="46" name="Freeform 43">
                <a:extLst>
                  <a:ext uri="{FF2B5EF4-FFF2-40B4-BE49-F238E27FC236}">
                    <a16:creationId xmlns:a16="http://schemas.microsoft.com/office/drawing/2014/main" id="{DED1B33F-243D-3342-B748-C4C954ECDC5D}"/>
                  </a:ext>
                </a:extLst>
              </p:cNvPr>
              <p:cNvSpPr>
                <a:spLocks/>
              </p:cNvSpPr>
              <p:nvPr/>
            </p:nvSpPr>
            <p:spPr bwMode="auto">
              <a:xfrm>
                <a:off x="3875401" y="3568919"/>
                <a:ext cx="116252" cy="102302"/>
              </a:xfrm>
              <a:custGeom>
                <a:avLst/>
                <a:gdLst>
                  <a:gd name="T0" fmla="*/ 750 w 750"/>
                  <a:gd name="T1" fmla="*/ 0 h 660"/>
                  <a:gd name="T2" fmla="*/ 0 w 750"/>
                  <a:gd name="T3" fmla="*/ 104 h 660"/>
                  <a:gd name="T4" fmla="*/ 0 w 750"/>
                  <a:gd name="T5" fmla="*/ 660 h 660"/>
                  <a:gd name="T6" fmla="*/ 750 w 750"/>
                  <a:gd name="T7" fmla="*/ 660 h 660"/>
                  <a:gd name="T8" fmla="*/ 750 w 750"/>
                  <a:gd name="T9" fmla="*/ 0 h 660"/>
                </a:gdLst>
                <a:ahLst/>
                <a:cxnLst>
                  <a:cxn ang="0">
                    <a:pos x="T0" y="T1"/>
                  </a:cxn>
                  <a:cxn ang="0">
                    <a:pos x="T2" y="T3"/>
                  </a:cxn>
                  <a:cxn ang="0">
                    <a:pos x="T4" y="T5"/>
                  </a:cxn>
                  <a:cxn ang="0">
                    <a:pos x="T6" y="T7"/>
                  </a:cxn>
                  <a:cxn ang="0">
                    <a:pos x="T8" y="T9"/>
                  </a:cxn>
                </a:cxnLst>
                <a:rect l="0" t="0" r="r" b="b"/>
                <a:pathLst>
                  <a:path w="750" h="660">
                    <a:moveTo>
                      <a:pt x="750" y="0"/>
                    </a:moveTo>
                    <a:lnTo>
                      <a:pt x="0" y="104"/>
                    </a:lnTo>
                    <a:lnTo>
                      <a:pt x="0" y="660"/>
                    </a:lnTo>
                    <a:lnTo>
                      <a:pt x="750" y="660"/>
                    </a:lnTo>
                    <a:lnTo>
                      <a:pt x="750" y="0"/>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282828"/>
                  </a:solidFill>
                  <a:effectLst/>
                  <a:uLnTx/>
                  <a:uFillTx/>
                  <a:latin typeface="Segoe UI"/>
                  <a:ea typeface="+mn-ea"/>
                  <a:cs typeface="+mn-cs"/>
                </a:endParaRPr>
              </a:p>
            </p:txBody>
          </p:sp>
          <p:sp>
            <p:nvSpPr>
              <p:cNvPr id="47" name="Freeform 44">
                <a:extLst>
                  <a:ext uri="{FF2B5EF4-FFF2-40B4-BE49-F238E27FC236}">
                    <a16:creationId xmlns:a16="http://schemas.microsoft.com/office/drawing/2014/main" id="{513A2364-B24E-E448-9302-95B5A95D54F7}"/>
                  </a:ext>
                </a:extLst>
              </p:cNvPr>
              <p:cNvSpPr>
                <a:spLocks/>
              </p:cNvSpPr>
              <p:nvPr/>
            </p:nvSpPr>
            <p:spPr bwMode="auto">
              <a:xfrm>
                <a:off x="3875400" y="3676032"/>
                <a:ext cx="116252" cy="102457"/>
              </a:xfrm>
              <a:custGeom>
                <a:avLst/>
                <a:gdLst>
                  <a:gd name="T0" fmla="*/ 750 w 750"/>
                  <a:gd name="T1" fmla="*/ 0 h 661"/>
                  <a:gd name="T2" fmla="*/ 0 w 750"/>
                  <a:gd name="T3" fmla="*/ 0 h 661"/>
                  <a:gd name="T4" fmla="*/ 0 w 750"/>
                  <a:gd name="T5" fmla="*/ 556 h 661"/>
                  <a:gd name="T6" fmla="*/ 750 w 750"/>
                  <a:gd name="T7" fmla="*/ 661 h 661"/>
                  <a:gd name="T8" fmla="*/ 750 w 750"/>
                  <a:gd name="T9" fmla="*/ 0 h 661"/>
                </a:gdLst>
                <a:ahLst/>
                <a:cxnLst>
                  <a:cxn ang="0">
                    <a:pos x="T0" y="T1"/>
                  </a:cxn>
                  <a:cxn ang="0">
                    <a:pos x="T2" y="T3"/>
                  </a:cxn>
                  <a:cxn ang="0">
                    <a:pos x="T4" y="T5"/>
                  </a:cxn>
                  <a:cxn ang="0">
                    <a:pos x="T6" y="T7"/>
                  </a:cxn>
                  <a:cxn ang="0">
                    <a:pos x="T8" y="T9"/>
                  </a:cxn>
                </a:cxnLst>
                <a:rect l="0" t="0" r="r" b="b"/>
                <a:pathLst>
                  <a:path w="750" h="661">
                    <a:moveTo>
                      <a:pt x="750" y="0"/>
                    </a:moveTo>
                    <a:lnTo>
                      <a:pt x="0" y="0"/>
                    </a:lnTo>
                    <a:lnTo>
                      <a:pt x="0" y="556"/>
                    </a:lnTo>
                    <a:lnTo>
                      <a:pt x="750" y="661"/>
                    </a:lnTo>
                    <a:lnTo>
                      <a:pt x="750" y="0"/>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282828"/>
                  </a:solidFill>
                  <a:effectLst/>
                  <a:uLnTx/>
                  <a:uFillTx/>
                  <a:latin typeface="Segoe UI"/>
                  <a:ea typeface="+mn-ea"/>
                  <a:cs typeface="+mn-cs"/>
                </a:endParaRPr>
              </a:p>
            </p:txBody>
          </p:sp>
          <p:sp>
            <p:nvSpPr>
              <p:cNvPr id="48" name="Freeform 45">
                <a:extLst>
                  <a:ext uri="{FF2B5EF4-FFF2-40B4-BE49-F238E27FC236}">
                    <a16:creationId xmlns:a16="http://schemas.microsoft.com/office/drawing/2014/main" id="{0D747CCD-306D-504E-AB95-BB5D1644B786}"/>
                  </a:ext>
                </a:extLst>
              </p:cNvPr>
              <p:cNvSpPr>
                <a:spLocks/>
              </p:cNvSpPr>
              <p:nvPr/>
            </p:nvSpPr>
            <p:spPr bwMode="auto">
              <a:xfrm>
                <a:off x="3782245" y="3676026"/>
                <a:ext cx="88351" cy="85561"/>
              </a:xfrm>
              <a:custGeom>
                <a:avLst/>
                <a:gdLst>
                  <a:gd name="T0" fmla="*/ 570 w 570"/>
                  <a:gd name="T1" fmla="*/ 0 h 552"/>
                  <a:gd name="T2" fmla="*/ 0 w 570"/>
                  <a:gd name="T3" fmla="*/ 0 h 552"/>
                  <a:gd name="T4" fmla="*/ 0 w 570"/>
                  <a:gd name="T5" fmla="*/ 471 h 552"/>
                  <a:gd name="T6" fmla="*/ 570 w 570"/>
                  <a:gd name="T7" fmla="*/ 552 h 552"/>
                  <a:gd name="T8" fmla="*/ 570 w 570"/>
                  <a:gd name="T9" fmla="*/ 0 h 552"/>
                </a:gdLst>
                <a:ahLst/>
                <a:cxnLst>
                  <a:cxn ang="0">
                    <a:pos x="T0" y="T1"/>
                  </a:cxn>
                  <a:cxn ang="0">
                    <a:pos x="T2" y="T3"/>
                  </a:cxn>
                  <a:cxn ang="0">
                    <a:pos x="T4" y="T5"/>
                  </a:cxn>
                  <a:cxn ang="0">
                    <a:pos x="T6" y="T7"/>
                  </a:cxn>
                  <a:cxn ang="0">
                    <a:pos x="T8" y="T9"/>
                  </a:cxn>
                </a:cxnLst>
                <a:rect l="0" t="0" r="r" b="b"/>
                <a:pathLst>
                  <a:path w="570" h="552">
                    <a:moveTo>
                      <a:pt x="570" y="0"/>
                    </a:moveTo>
                    <a:lnTo>
                      <a:pt x="0" y="0"/>
                    </a:lnTo>
                    <a:lnTo>
                      <a:pt x="0" y="471"/>
                    </a:lnTo>
                    <a:lnTo>
                      <a:pt x="570" y="552"/>
                    </a:lnTo>
                    <a:lnTo>
                      <a:pt x="570" y="0"/>
                    </a:ln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282828"/>
                  </a:solidFill>
                  <a:effectLst/>
                  <a:uLnTx/>
                  <a:uFillTx/>
                  <a:latin typeface="Segoe UI"/>
                  <a:ea typeface="+mn-ea"/>
                  <a:cs typeface="+mn-cs"/>
                </a:endParaRPr>
              </a:p>
            </p:txBody>
          </p:sp>
        </p:grpSp>
        <p:sp>
          <p:nvSpPr>
            <p:cNvPr id="43" name="Rectangle: Rounded Corners 147">
              <a:extLst>
                <a:ext uri="{FF2B5EF4-FFF2-40B4-BE49-F238E27FC236}">
                  <a16:creationId xmlns:a16="http://schemas.microsoft.com/office/drawing/2014/main" id="{552D354E-0D20-0540-A07E-C584362BA136}"/>
                </a:ext>
              </a:extLst>
            </p:cNvPr>
            <p:cNvSpPr/>
            <p:nvPr/>
          </p:nvSpPr>
          <p:spPr>
            <a:xfrm>
              <a:off x="5226834" y="5067227"/>
              <a:ext cx="344186" cy="578728"/>
            </a:xfrm>
            <a:prstGeom prst="roundRect">
              <a:avLst/>
            </a:prstGeom>
            <a:solidFill>
              <a:srgbClr val="C1C1C1"/>
            </a:solidFill>
            <a:ln w="9525"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44" name="Oval 43">
              <a:extLst>
                <a:ext uri="{FF2B5EF4-FFF2-40B4-BE49-F238E27FC236}">
                  <a16:creationId xmlns:a16="http://schemas.microsoft.com/office/drawing/2014/main" id="{9E65E567-6402-DC4B-B558-AE187FCF7DD3}"/>
                </a:ext>
              </a:extLst>
            </p:cNvPr>
            <p:cNvSpPr/>
            <p:nvPr/>
          </p:nvSpPr>
          <p:spPr bwMode="auto">
            <a:xfrm>
              <a:off x="5366923" y="5538999"/>
              <a:ext cx="64008" cy="64008"/>
            </a:xfrm>
            <a:prstGeom prst="ellipse">
              <a:avLst/>
            </a:prstGeom>
            <a:solidFill>
              <a:schemeClr val="bg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2000">
                <a:gradFill>
                  <a:gsLst>
                    <a:gs pos="0">
                      <a:srgbClr val="FFFFFF"/>
                    </a:gs>
                    <a:gs pos="100000">
                      <a:srgbClr val="FFFFFF"/>
                    </a:gs>
                  </a:gsLst>
                  <a:lin ang="5400000" scaled="0"/>
                </a:gradFill>
              </a:endParaRPr>
            </a:p>
          </p:txBody>
        </p:sp>
      </p:grpSp>
      <p:sp>
        <p:nvSpPr>
          <p:cNvPr id="37" name="Rectangle 36">
            <a:extLst>
              <a:ext uri="{FF2B5EF4-FFF2-40B4-BE49-F238E27FC236}">
                <a16:creationId xmlns:a16="http://schemas.microsoft.com/office/drawing/2014/main" id="{2DDB6008-EFB3-E247-8EAA-AA0628E0EEAF}"/>
              </a:ext>
            </a:extLst>
          </p:cNvPr>
          <p:cNvSpPr/>
          <p:nvPr/>
        </p:nvSpPr>
        <p:spPr>
          <a:xfrm>
            <a:off x="7632034" y="1755659"/>
            <a:ext cx="3115306" cy="830997"/>
          </a:xfrm>
          <a:prstGeom prst="rect">
            <a:avLst/>
          </a:prstGeom>
        </p:spPr>
        <p:txBody>
          <a:bodyPr wrap="square">
            <a:spAutoFit/>
          </a:bodyPr>
          <a:lstStyle/>
          <a:p>
            <a:pPr marL="0" marR="0" lvl="0" indent="0" defTabSz="914225" rtl="0" eaLnBrk="1" fontAlgn="auto" latinLnBrk="0" hangingPunct="1">
              <a:lnSpc>
                <a:spcPct val="100000"/>
              </a:lnSpc>
              <a:spcBef>
                <a:spcPts val="0"/>
              </a:spcBef>
              <a:spcAft>
                <a:spcPts val="0"/>
              </a:spcAft>
              <a:buClrTx/>
              <a:buSzTx/>
              <a:buFontTx/>
              <a:buNone/>
              <a:tabLst/>
              <a:defRPr/>
            </a:pPr>
            <a:r>
              <a:rPr lang="en-US" sz="2400" dirty="0">
                <a:solidFill>
                  <a:srgbClr val="2F2F2F"/>
                </a:solidFill>
                <a:cs typeface="Segoe UI Semilight" panose="020B0402040204020203" pitchFamily="34" charset="0"/>
              </a:rPr>
              <a:t>Modernize</a:t>
            </a:r>
            <a:r>
              <a:rPr kumimoji="0" lang="en-US" sz="2400" b="0" i="0" u="none" strike="noStrike" kern="1200" cap="none" spc="0" normalizeH="0" baseline="0" noProof="0" dirty="0">
                <a:ln>
                  <a:noFill/>
                </a:ln>
                <a:solidFill>
                  <a:srgbClr val="2F2F2F"/>
                </a:solidFill>
                <a:effectLst/>
                <a:uLnTx/>
                <a:uFillTx/>
                <a:cs typeface="Segoe UI Semilight" panose="020B0402040204020203" pitchFamily="34" charset="0"/>
              </a:rPr>
              <a:t> </a:t>
            </a:r>
            <a:r>
              <a:rPr lang="en-US" sz="2400" b="1" dirty="0">
                <a:solidFill>
                  <a:schemeClr val="accent1"/>
                </a:solidFill>
                <a:cs typeface="Segoe UI" panose="020B0502040204020203" pitchFamily="34" charset="0"/>
              </a:rPr>
              <a:t>device</a:t>
            </a:r>
            <a:r>
              <a:rPr kumimoji="0" lang="en-US" sz="2400" b="0" i="0" u="none" strike="noStrike" kern="1200" cap="none" spc="0" normalizeH="0" baseline="0" noProof="0" dirty="0">
                <a:ln>
                  <a:noFill/>
                </a:ln>
                <a:solidFill>
                  <a:srgbClr val="2F2F2F"/>
                </a:solidFill>
                <a:effectLst/>
                <a:uLnTx/>
                <a:uFillTx/>
                <a:cs typeface="Segoe UI Semilight" panose="020B0402040204020203" pitchFamily="34" charset="0"/>
              </a:rPr>
              <a:t> and </a:t>
            </a:r>
            <a:r>
              <a:rPr lang="en-US" sz="2400" b="1" dirty="0">
                <a:solidFill>
                  <a:schemeClr val="accent1"/>
                </a:solidFill>
                <a:cs typeface="Segoe UI" panose="020B0502040204020203" pitchFamily="34" charset="0"/>
              </a:rPr>
              <a:t>OS</a:t>
            </a:r>
            <a:r>
              <a:rPr kumimoji="0" lang="en-US" sz="2400" b="0" i="0" u="none" strike="noStrike" kern="1200" cap="none" spc="0" normalizeH="0" baseline="0" noProof="0" dirty="0">
                <a:ln>
                  <a:noFill/>
                </a:ln>
                <a:solidFill>
                  <a:srgbClr val="2F2F2F"/>
                </a:solidFill>
                <a:effectLst/>
                <a:uLnTx/>
                <a:uFillTx/>
                <a:cs typeface="Segoe UI Semilight" panose="020B0402040204020203" pitchFamily="34" charset="0"/>
              </a:rPr>
              <a:t> provisioning</a:t>
            </a:r>
          </a:p>
        </p:txBody>
      </p:sp>
      <p:sp>
        <p:nvSpPr>
          <p:cNvPr id="38" name="Rectangle 37">
            <a:extLst>
              <a:ext uri="{FF2B5EF4-FFF2-40B4-BE49-F238E27FC236}">
                <a16:creationId xmlns:a16="http://schemas.microsoft.com/office/drawing/2014/main" id="{F92C3211-A891-BD4F-9AC2-69F6C755433F}"/>
              </a:ext>
            </a:extLst>
          </p:cNvPr>
          <p:cNvSpPr/>
          <p:nvPr/>
        </p:nvSpPr>
        <p:spPr>
          <a:xfrm>
            <a:off x="7632034" y="5245247"/>
            <a:ext cx="3339032" cy="830997"/>
          </a:xfrm>
          <a:prstGeom prst="rect">
            <a:avLst/>
          </a:prstGeom>
        </p:spPr>
        <p:txBody>
          <a:bodyPr wrap="square">
            <a:spAutoFit/>
          </a:bodyPr>
          <a:lstStyle/>
          <a:p>
            <a:pPr lvl="0" defTabSz="914225">
              <a:defRPr/>
            </a:pPr>
            <a:r>
              <a:rPr lang="en-US" sz="2400" dirty="0">
                <a:solidFill>
                  <a:srgbClr val="2F2F2F"/>
                </a:solidFill>
                <a:cs typeface="Segoe UI Semilight" panose="020B0402040204020203" pitchFamily="34" charset="0"/>
              </a:rPr>
              <a:t>Consolidate </a:t>
            </a:r>
            <a:r>
              <a:rPr lang="en-US" sz="2400" b="1" dirty="0">
                <a:solidFill>
                  <a:schemeClr val="accent1"/>
                </a:solidFill>
                <a:cs typeface="Segoe UI" panose="020B0502040204020203" pitchFamily="34" charset="0"/>
              </a:rPr>
              <a:t>security policies </a:t>
            </a:r>
            <a:r>
              <a:rPr lang="en-US" sz="2400" dirty="0">
                <a:solidFill>
                  <a:srgbClr val="2F2F2F"/>
                </a:solidFill>
                <a:cs typeface="Segoe UI Semilight" panose="020B0402040204020203" pitchFamily="34" charset="0"/>
              </a:rPr>
              <a:t>and settings</a:t>
            </a:r>
          </a:p>
        </p:txBody>
      </p:sp>
      <p:sp>
        <p:nvSpPr>
          <p:cNvPr id="5" name="Rectangle 4">
            <a:extLst>
              <a:ext uri="{FF2B5EF4-FFF2-40B4-BE49-F238E27FC236}">
                <a16:creationId xmlns:a16="http://schemas.microsoft.com/office/drawing/2014/main" id="{F78E3CEA-24F0-6C4D-8910-8BD904DCAC8D}"/>
              </a:ext>
            </a:extLst>
          </p:cNvPr>
          <p:cNvSpPr/>
          <p:nvPr/>
        </p:nvSpPr>
        <p:spPr>
          <a:xfrm>
            <a:off x="1570779" y="3631382"/>
            <a:ext cx="3102131" cy="1754326"/>
          </a:xfrm>
          <a:prstGeom prst="rect">
            <a:avLst/>
          </a:prstGeom>
        </p:spPr>
        <p:txBody>
          <a:bodyPr wrap="none">
            <a:spAutoFit/>
          </a:bodyPr>
          <a:lstStyle/>
          <a:p>
            <a:pPr algn="ctr" defTabSz="914225"/>
            <a:r>
              <a:rPr lang="en-US" sz="3600" dirty="0">
                <a:solidFill>
                  <a:schemeClr val="accent1"/>
                </a:solidFill>
                <a:latin typeface="Segoe UI Semibold" panose="020B0702040204020203" pitchFamily="34" charset="0"/>
                <a:cs typeface="Segoe UI Semibold" panose="020B0702040204020203" pitchFamily="34" charset="0"/>
              </a:rPr>
              <a:t>Complete </a:t>
            </a:r>
            <a:br>
              <a:rPr lang="en-US" sz="3600" dirty="0">
                <a:solidFill>
                  <a:schemeClr val="accent1"/>
                </a:solidFill>
                <a:latin typeface="Segoe UI Semibold" panose="020B0702040204020203" pitchFamily="34" charset="0"/>
                <a:cs typeface="Segoe UI Semibold" panose="020B0702040204020203" pitchFamily="34" charset="0"/>
              </a:rPr>
            </a:br>
            <a:r>
              <a:rPr lang="en-US" sz="3600" dirty="0">
                <a:solidFill>
                  <a:schemeClr val="accent1"/>
                </a:solidFill>
                <a:latin typeface="Segoe UI Semibold" panose="020B0702040204020203" pitchFamily="34" charset="0"/>
                <a:cs typeface="Segoe UI Semibold" panose="020B0702040204020203" pitchFamily="34" charset="0"/>
              </a:rPr>
              <a:t>Management </a:t>
            </a:r>
            <a:br>
              <a:rPr lang="en-US" sz="3600" dirty="0">
                <a:solidFill>
                  <a:schemeClr val="accent1"/>
                </a:solidFill>
                <a:latin typeface="Segoe UI Semibold" panose="020B0702040204020203" pitchFamily="34" charset="0"/>
                <a:cs typeface="Segoe UI Semibold" panose="020B0702040204020203" pitchFamily="34" charset="0"/>
              </a:rPr>
            </a:br>
            <a:r>
              <a:rPr lang="en-US" sz="3600" dirty="0">
                <a:solidFill>
                  <a:schemeClr val="accent1"/>
                </a:solidFill>
                <a:latin typeface="Segoe UI Semibold" panose="020B0702040204020203" pitchFamily="34" charset="0"/>
                <a:cs typeface="Segoe UI Semibold" panose="020B0702040204020203" pitchFamily="34" charset="0"/>
              </a:rPr>
              <a:t>Platform</a:t>
            </a:r>
          </a:p>
        </p:txBody>
      </p:sp>
      <p:sp>
        <p:nvSpPr>
          <p:cNvPr id="50" name="Oval 49">
            <a:extLst>
              <a:ext uri="{FF2B5EF4-FFF2-40B4-BE49-F238E27FC236}">
                <a16:creationId xmlns:a16="http://schemas.microsoft.com/office/drawing/2014/main" id="{CA56EEDB-826D-B34D-9EBD-8DA36D025926}"/>
              </a:ext>
            </a:extLst>
          </p:cNvPr>
          <p:cNvSpPr/>
          <p:nvPr/>
        </p:nvSpPr>
        <p:spPr bwMode="auto">
          <a:xfrm>
            <a:off x="6107605" y="1627766"/>
            <a:ext cx="1143000" cy="1143000"/>
          </a:xfrm>
          <a:prstGeom prst="ellipse">
            <a:avLst/>
          </a:prstGeom>
          <a:solidFill>
            <a:schemeClr val="bg1"/>
          </a:solidFill>
          <a:ln w="76200" cap="flat" cmpd="sng" algn="ctr">
            <a:noFill/>
            <a:prstDash val="solid"/>
          </a:ln>
          <a:effectLst>
            <a:outerShdw blurRad="254000" dist="50800" dir="2700000" sx="101000" sy="101000" algn="tl" rotWithShape="0">
              <a:prstClr val="black">
                <a:alpha val="17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gradFill>
                <a:gsLst>
                  <a:gs pos="40075">
                    <a:srgbClr val="FFFFFF"/>
                  </a:gs>
                  <a:gs pos="30000">
                    <a:srgbClr val="FFFFFF"/>
                  </a:gs>
                </a:gsLst>
                <a:lin ang="5400000" scaled="0"/>
              </a:gradFill>
              <a:effectLst/>
              <a:uLnTx/>
              <a:uFillTx/>
              <a:latin typeface="Segoe UI"/>
              <a:ea typeface="+mn-ea"/>
              <a:cs typeface="+mn-cs"/>
            </a:endParaRPr>
          </a:p>
        </p:txBody>
      </p:sp>
      <p:grpSp>
        <p:nvGrpSpPr>
          <p:cNvPr id="51" name="Group 50">
            <a:extLst>
              <a:ext uri="{FF2B5EF4-FFF2-40B4-BE49-F238E27FC236}">
                <a16:creationId xmlns:a16="http://schemas.microsoft.com/office/drawing/2014/main" id="{5108A303-904E-4A42-A500-37D0C3FF768D}"/>
              </a:ext>
            </a:extLst>
          </p:cNvPr>
          <p:cNvGrpSpPr/>
          <p:nvPr/>
        </p:nvGrpSpPr>
        <p:grpSpPr>
          <a:xfrm>
            <a:off x="6107605" y="3354540"/>
            <a:ext cx="1143000" cy="1143000"/>
            <a:chOff x="2758714" y="2648862"/>
            <a:chExt cx="1143000" cy="1143000"/>
          </a:xfrm>
        </p:grpSpPr>
        <p:sp>
          <p:nvSpPr>
            <p:cNvPr id="54" name="Oval 53">
              <a:extLst>
                <a:ext uri="{FF2B5EF4-FFF2-40B4-BE49-F238E27FC236}">
                  <a16:creationId xmlns:a16="http://schemas.microsoft.com/office/drawing/2014/main" id="{CCEAB6F1-B1A2-2F4F-ADD1-804477F21154}"/>
                </a:ext>
              </a:extLst>
            </p:cNvPr>
            <p:cNvSpPr/>
            <p:nvPr/>
          </p:nvSpPr>
          <p:spPr bwMode="auto">
            <a:xfrm>
              <a:off x="2758714" y="2648862"/>
              <a:ext cx="1143000" cy="1143000"/>
            </a:xfrm>
            <a:prstGeom prst="ellipse">
              <a:avLst/>
            </a:prstGeom>
            <a:solidFill>
              <a:schemeClr val="bg1"/>
            </a:solidFill>
            <a:ln w="76200" cap="flat" cmpd="sng" algn="ctr">
              <a:noFill/>
              <a:prstDash val="solid"/>
            </a:ln>
            <a:effectLst>
              <a:outerShdw blurRad="254000" dist="50800" dir="2700000" sx="101000" sy="101000" algn="tl" rotWithShape="0">
                <a:prstClr val="black">
                  <a:alpha val="17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gradFill>
                  <a:gsLst>
                    <a:gs pos="40075">
                      <a:srgbClr val="FFFFFF"/>
                    </a:gs>
                    <a:gs pos="30000">
                      <a:srgbClr val="FFFFFF"/>
                    </a:gs>
                  </a:gsLst>
                  <a:lin ang="5400000" scaled="0"/>
                </a:gradFill>
                <a:effectLst/>
                <a:uLnTx/>
                <a:uFillTx/>
                <a:latin typeface="Segoe UI"/>
                <a:ea typeface="+mn-ea"/>
                <a:cs typeface="+mn-cs"/>
              </a:endParaRPr>
            </a:p>
          </p:txBody>
        </p:sp>
        <p:grpSp>
          <p:nvGrpSpPr>
            <p:cNvPr id="56" name="Group 55">
              <a:extLst>
                <a:ext uri="{FF2B5EF4-FFF2-40B4-BE49-F238E27FC236}">
                  <a16:creationId xmlns:a16="http://schemas.microsoft.com/office/drawing/2014/main" id="{97450A19-BA82-974B-BFC0-E0CEEBD81282}"/>
                </a:ext>
              </a:extLst>
            </p:cNvPr>
            <p:cNvGrpSpPr/>
            <p:nvPr/>
          </p:nvGrpSpPr>
          <p:grpSpPr>
            <a:xfrm>
              <a:off x="2922750" y="3033348"/>
              <a:ext cx="663500" cy="270605"/>
              <a:chOff x="3901713" y="1328219"/>
              <a:chExt cx="663500" cy="270605"/>
            </a:xfrm>
          </p:grpSpPr>
          <p:sp>
            <p:nvSpPr>
              <p:cNvPr id="57" name="Freeform: Shape 51">
                <a:extLst>
                  <a:ext uri="{FF2B5EF4-FFF2-40B4-BE49-F238E27FC236}">
                    <a16:creationId xmlns:a16="http://schemas.microsoft.com/office/drawing/2014/main" id="{232E0DC0-6D7E-F94E-8C0B-9D2D875C22B8}"/>
                  </a:ext>
                </a:extLst>
              </p:cNvPr>
              <p:cNvSpPr/>
              <p:nvPr/>
            </p:nvSpPr>
            <p:spPr>
              <a:xfrm>
                <a:off x="4176986" y="1328219"/>
                <a:ext cx="240388" cy="144233"/>
              </a:xfrm>
              <a:custGeom>
                <a:avLst/>
                <a:gdLst>
                  <a:gd name="connsiteX0" fmla="*/ 47477 w 240387"/>
                  <a:gd name="connsiteY0" fmla="*/ 144834 h 144232"/>
                  <a:gd name="connsiteX1" fmla="*/ 196517 w 240387"/>
                  <a:gd name="connsiteY1" fmla="*/ 144834 h 144232"/>
                  <a:gd name="connsiteX2" fmla="*/ 234979 w 240387"/>
                  <a:gd name="connsiteY2" fmla="*/ 106372 h 144232"/>
                  <a:gd name="connsiteX3" fmla="*/ 234979 w 240387"/>
                  <a:gd name="connsiteY3" fmla="*/ 60698 h 144232"/>
                  <a:gd name="connsiteX4" fmla="*/ 210940 w 240387"/>
                  <a:gd name="connsiteY4" fmla="*/ 60698 h 144232"/>
                  <a:gd name="connsiteX5" fmla="*/ 210940 w 240387"/>
                  <a:gd name="connsiteY5" fmla="*/ 106372 h 144232"/>
                  <a:gd name="connsiteX6" fmla="*/ 196517 w 240387"/>
                  <a:gd name="connsiteY6" fmla="*/ 120795 h 144232"/>
                  <a:gd name="connsiteX7" fmla="*/ 47477 w 240387"/>
                  <a:gd name="connsiteY7" fmla="*/ 120795 h 144232"/>
                  <a:gd name="connsiteX8" fmla="*/ 33053 w 240387"/>
                  <a:gd name="connsiteY8" fmla="*/ 106372 h 144232"/>
                  <a:gd name="connsiteX9" fmla="*/ 33053 w 240387"/>
                  <a:gd name="connsiteY9" fmla="*/ 47477 h 144232"/>
                  <a:gd name="connsiteX10" fmla="*/ 47477 w 240387"/>
                  <a:gd name="connsiteY10" fmla="*/ 33053 h 144232"/>
                  <a:gd name="connsiteX11" fmla="*/ 125603 w 240387"/>
                  <a:gd name="connsiteY11" fmla="*/ 33053 h 144232"/>
                  <a:gd name="connsiteX12" fmla="*/ 125603 w 240387"/>
                  <a:gd name="connsiteY12" fmla="*/ 9015 h 144232"/>
                  <a:gd name="connsiteX13" fmla="*/ 47477 w 240387"/>
                  <a:gd name="connsiteY13" fmla="*/ 9015 h 144232"/>
                  <a:gd name="connsiteX14" fmla="*/ 9015 w 240387"/>
                  <a:gd name="connsiteY14" fmla="*/ 47477 h 144232"/>
                  <a:gd name="connsiteX15" fmla="*/ 9015 w 240387"/>
                  <a:gd name="connsiteY15" fmla="*/ 106372 h 144232"/>
                  <a:gd name="connsiteX16" fmla="*/ 47477 w 240387"/>
                  <a:gd name="connsiteY16" fmla="*/ 144834 h 14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0387" h="144232">
                    <a:moveTo>
                      <a:pt x="47477" y="144834"/>
                    </a:moveTo>
                    <a:lnTo>
                      <a:pt x="196517" y="144834"/>
                    </a:lnTo>
                    <a:cubicBezTo>
                      <a:pt x="218152" y="144834"/>
                      <a:pt x="234979" y="128007"/>
                      <a:pt x="234979" y="106372"/>
                    </a:cubicBezTo>
                    <a:lnTo>
                      <a:pt x="234979" y="60698"/>
                    </a:lnTo>
                    <a:lnTo>
                      <a:pt x="210940" y="60698"/>
                    </a:lnTo>
                    <a:lnTo>
                      <a:pt x="210940" y="106372"/>
                    </a:lnTo>
                    <a:cubicBezTo>
                      <a:pt x="210940" y="113583"/>
                      <a:pt x="204931" y="120795"/>
                      <a:pt x="196517" y="120795"/>
                    </a:cubicBezTo>
                    <a:lnTo>
                      <a:pt x="47477" y="120795"/>
                    </a:lnTo>
                    <a:cubicBezTo>
                      <a:pt x="40265" y="120795"/>
                      <a:pt x="33053" y="114785"/>
                      <a:pt x="33053" y="106372"/>
                    </a:cubicBezTo>
                    <a:lnTo>
                      <a:pt x="33053" y="47477"/>
                    </a:lnTo>
                    <a:cubicBezTo>
                      <a:pt x="33053" y="40265"/>
                      <a:pt x="39063" y="33053"/>
                      <a:pt x="47477" y="33053"/>
                    </a:cubicBezTo>
                    <a:lnTo>
                      <a:pt x="125603" y="33053"/>
                    </a:lnTo>
                    <a:lnTo>
                      <a:pt x="125603" y="9015"/>
                    </a:lnTo>
                    <a:lnTo>
                      <a:pt x="47477" y="9015"/>
                    </a:lnTo>
                    <a:cubicBezTo>
                      <a:pt x="25842" y="9015"/>
                      <a:pt x="9015" y="25842"/>
                      <a:pt x="9015" y="47477"/>
                    </a:cubicBezTo>
                    <a:lnTo>
                      <a:pt x="9015" y="106372"/>
                    </a:lnTo>
                    <a:cubicBezTo>
                      <a:pt x="9015" y="126805"/>
                      <a:pt x="25842" y="144834"/>
                      <a:pt x="47477" y="144834"/>
                    </a:cubicBezTo>
                    <a:close/>
                  </a:path>
                </a:pathLst>
              </a:custGeom>
              <a:solidFill>
                <a:schemeClr val="bg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8" name="Freeform: Shape 59">
                <a:extLst>
                  <a:ext uri="{FF2B5EF4-FFF2-40B4-BE49-F238E27FC236}">
                    <a16:creationId xmlns:a16="http://schemas.microsoft.com/office/drawing/2014/main" id="{EB7DA6E6-DA74-1140-8097-991418787862}"/>
                  </a:ext>
                </a:extLst>
              </p:cNvPr>
              <p:cNvSpPr/>
              <p:nvPr/>
            </p:nvSpPr>
            <p:spPr>
              <a:xfrm>
                <a:off x="4324825" y="1328219"/>
                <a:ext cx="240388" cy="144233"/>
              </a:xfrm>
              <a:custGeom>
                <a:avLst/>
                <a:gdLst>
                  <a:gd name="connsiteX0" fmla="*/ 33053 w 240387"/>
                  <a:gd name="connsiteY0" fmla="*/ 47477 h 144232"/>
                  <a:gd name="connsiteX1" fmla="*/ 47477 w 240387"/>
                  <a:gd name="connsiteY1" fmla="*/ 33053 h 144232"/>
                  <a:gd name="connsiteX2" fmla="*/ 196517 w 240387"/>
                  <a:gd name="connsiteY2" fmla="*/ 33053 h 144232"/>
                  <a:gd name="connsiteX3" fmla="*/ 210940 w 240387"/>
                  <a:gd name="connsiteY3" fmla="*/ 47477 h 144232"/>
                  <a:gd name="connsiteX4" fmla="*/ 210940 w 240387"/>
                  <a:gd name="connsiteY4" fmla="*/ 106372 h 144232"/>
                  <a:gd name="connsiteX5" fmla="*/ 196517 w 240387"/>
                  <a:gd name="connsiteY5" fmla="*/ 120795 h 144232"/>
                  <a:gd name="connsiteX6" fmla="*/ 118391 w 240387"/>
                  <a:gd name="connsiteY6" fmla="*/ 120795 h 144232"/>
                  <a:gd name="connsiteX7" fmla="*/ 118391 w 240387"/>
                  <a:gd name="connsiteY7" fmla="*/ 144834 h 144232"/>
                  <a:gd name="connsiteX8" fmla="*/ 196517 w 240387"/>
                  <a:gd name="connsiteY8" fmla="*/ 144834 h 144232"/>
                  <a:gd name="connsiteX9" fmla="*/ 234979 w 240387"/>
                  <a:gd name="connsiteY9" fmla="*/ 106372 h 144232"/>
                  <a:gd name="connsiteX10" fmla="*/ 234979 w 240387"/>
                  <a:gd name="connsiteY10" fmla="*/ 47477 h 144232"/>
                  <a:gd name="connsiteX11" fmla="*/ 196517 w 240387"/>
                  <a:gd name="connsiteY11" fmla="*/ 9015 h 144232"/>
                  <a:gd name="connsiteX12" fmla="*/ 47477 w 240387"/>
                  <a:gd name="connsiteY12" fmla="*/ 9015 h 144232"/>
                  <a:gd name="connsiteX13" fmla="*/ 9015 w 240387"/>
                  <a:gd name="connsiteY13" fmla="*/ 47477 h 144232"/>
                  <a:gd name="connsiteX14" fmla="*/ 9015 w 240387"/>
                  <a:gd name="connsiteY14" fmla="*/ 93150 h 144232"/>
                  <a:gd name="connsiteX15" fmla="*/ 33053 w 240387"/>
                  <a:gd name="connsiteY15" fmla="*/ 93150 h 144232"/>
                  <a:gd name="connsiteX16" fmla="*/ 33053 w 240387"/>
                  <a:gd name="connsiteY16" fmla="*/ 47477 h 14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0387" h="144232">
                    <a:moveTo>
                      <a:pt x="33053" y="47477"/>
                    </a:moveTo>
                    <a:cubicBezTo>
                      <a:pt x="33053" y="40265"/>
                      <a:pt x="39063" y="33053"/>
                      <a:pt x="47477" y="33053"/>
                    </a:cubicBezTo>
                    <a:lnTo>
                      <a:pt x="196517" y="33053"/>
                    </a:lnTo>
                    <a:cubicBezTo>
                      <a:pt x="203729" y="33053"/>
                      <a:pt x="210940" y="39063"/>
                      <a:pt x="210940" y="47477"/>
                    </a:cubicBezTo>
                    <a:lnTo>
                      <a:pt x="210940" y="106372"/>
                    </a:lnTo>
                    <a:cubicBezTo>
                      <a:pt x="210940" y="113583"/>
                      <a:pt x="204931" y="120795"/>
                      <a:pt x="196517" y="120795"/>
                    </a:cubicBezTo>
                    <a:lnTo>
                      <a:pt x="118391" y="120795"/>
                    </a:lnTo>
                    <a:lnTo>
                      <a:pt x="118391" y="144834"/>
                    </a:lnTo>
                    <a:lnTo>
                      <a:pt x="196517" y="144834"/>
                    </a:lnTo>
                    <a:cubicBezTo>
                      <a:pt x="218152" y="144834"/>
                      <a:pt x="234979" y="128007"/>
                      <a:pt x="234979" y="106372"/>
                    </a:cubicBezTo>
                    <a:lnTo>
                      <a:pt x="234979" y="47477"/>
                    </a:lnTo>
                    <a:cubicBezTo>
                      <a:pt x="234979" y="25842"/>
                      <a:pt x="218152" y="9015"/>
                      <a:pt x="196517" y="9015"/>
                    </a:cubicBezTo>
                    <a:lnTo>
                      <a:pt x="47477" y="9015"/>
                    </a:lnTo>
                    <a:cubicBezTo>
                      <a:pt x="25842" y="9015"/>
                      <a:pt x="9015" y="25842"/>
                      <a:pt x="9015" y="47477"/>
                    </a:cubicBezTo>
                    <a:lnTo>
                      <a:pt x="9015" y="93150"/>
                    </a:lnTo>
                    <a:lnTo>
                      <a:pt x="33053" y="93150"/>
                    </a:lnTo>
                    <a:lnTo>
                      <a:pt x="33053" y="47477"/>
                    </a:lnTo>
                    <a:close/>
                  </a:path>
                </a:pathLst>
              </a:custGeom>
              <a:solidFill>
                <a:schemeClr val="bg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59" name="Rectangle: Rounded Corners 60">
                <a:extLst>
                  <a:ext uri="{FF2B5EF4-FFF2-40B4-BE49-F238E27FC236}">
                    <a16:creationId xmlns:a16="http://schemas.microsoft.com/office/drawing/2014/main" id="{16FE69BA-E8F6-3245-A35F-E1D5ADFA36F8}"/>
                  </a:ext>
                </a:extLst>
              </p:cNvPr>
              <p:cNvSpPr/>
              <p:nvPr/>
            </p:nvSpPr>
            <p:spPr bwMode="auto">
              <a:xfrm>
                <a:off x="3901713" y="1416945"/>
                <a:ext cx="196417" cy="181879"/>
              </a:xfrm>
              <a:prstGeom prst="roundRect">
                <a:avLst/>
              </a:prstGeom>
              <a:solidFill>
                <a:schemeClr val="bg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grpSp>
      </p:grpSp>
      <p:sp>
        <p:nvSpPr>
          <p:cNvPr id="66" name="Mobile-first" title="Icon of two devices with an arrow connecting them">
            <a:extLst>
              <a:ext uri="{FF2B5EF4-FFF2-40B4-BE49-F238E27FC236}">
                <a16:creationId xmlns:a16="http://schemas.microsoft.com/office/drawing/2014/main" id="{43E0E64B-1A44-C449-B642-08D3B005CD8A}"/>
              </a:ext>
            </a:extLst>
          </p:cNvPr>
          <p:cNvSpPr>
            <a:spLocks noChangeAspect="1" noEditPoints="1"/>
          </p:cNvSpPr>
          <p:nvPr/>
        </p:nvSpPr>
        <p:spPr bwMode="auto">
          <a:xfrm>
            <a:off x="6363891" y="2062106"/>
            <a:ext cx="685088" cy="274320"/>
          </a:xfrm>
          <a:custGeom>
            <a:avLst/>
            <a:gdLst>
              <a:gd name="T0" fmla="*/ 273 w 482"/>
              <a:gd name="T1" fmla="*/ 160 h 193"/>
              <a:gd name="T2" fmla="*/ 27 w 482"/>
              <a:gd name="T3" fmla="*/ 160 h 193"/>
              <a:gd name="T4" fmla="*/ 27 w 482"/>
              <a:gd name="T5" fmla="*/ 0 h 193"/>
              <a:gd name="T6" fmla="*/ 273 w 482"/>
              <a:gd name="T7" fmla="*/ 0 h 193"/>
              <a:gd name="T8" fmla="*/ 273 w 482"/>
              <a:gd name="T9" fmla="*/ 160 h 193"/>
              <a:gd name="T10" fmla="*/ 482 w 482"/>
              <a:gd name="T11" fmla="*/ 2 h 193"/>
              <a:gd name="T12" fmla="*/ 345 w 482"/>
              <a:gd name="T13" fmla="*/ 2 h 193"/>
              <a:gd name="T14" fmla="*/ 345 w 482"/>
              <a:gd name="T15" fmla="*/ 193 h 193"/>
              <a:gd name="T16" fmla="*/ 482 w 482"/>
              <a:gd name="T17" fmla="*/ 193 h 193"/>
              <a:gd name="T18" fmla="*/ 482 w 482"/>
              <a:gd name="T19" fmla="*/ 2 h 193"/>
              <a:gd name="T20" fmla="*/ 0 w 482"/>
              <a:gd name="T21" fmla="*/ 193 h 193"/>
              <a:gd name="T22" fmla="*/ 301 w 482"/>
              <a:gd name="T23" fmla="*/ 193 h 193"/>
              <a:gd name="T24" fmla="*/ 403 w 482"/>
              <a:gd name="T25" fmla="*/ 157 h 193"/>
              <a:gd name="T26" fmla="*/ 425 w 482"/>
              <a:gd name="T27" fmla="*/ 157 h 193"/>
              <a:gd name="T28" fmla="*/ 173 w 482"/>
              <a:gd name="T29" fmla="*/ 50 h 193"/>
              <a:gd name="T30" fmla="*/ 143 w 482"/>
              <a:gd name="T31" fmla="*/ 82 h 193"/>
              <a:gd name="T32" fmla="*/ 173 w 482"/>
              <a:gd name="T33" fmla="*/ 114 h 193"/>
              <a:gd name="T34" fmla="*/ 387 w 482"/>
              <a:gd name="T35" fmla="*/ 114 h 193"/>
              <a:gd name="T36" fmla="*/ 419 w 482"/>
              <a:gd name="T37" fmla="*/ 82 h 193"/>
              <a:gd name="T38" fmla="*/ 387 w 482"/>
              <a:gd name="T39" fmla="*/ 50 h 193"/>
              <a:gd name="T40" fmla="*/ 143 w 482"/>
              <a:gd name="T41" fmla="*/ 82 h 193"/>
              <a:gd name="T42" fmla="*/ 419 w 482"/>
              <a:gd name="T43" fmla="*/ 8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82" h="193">
                <a:moveTo>
                  <a:pt x="273" y="160"/>
                </a:moveTo>
                <a:lnTo>
                  <a:pt x="27" y="160"/>
                </a:lnTo>
                <a:lnTo>
                  <a:pt x="27" y="0"/>
                </a:lnTo>
                <a:lnTo>
                  <a:pt x="273" y="0"/>
                </a:lnTo>
                <a:lnTo>
                  <a:pt x="273" y="160"/>
                </a:lnTo>
                <a:moveTo>
                  <a:pt x="482" y="2"/>
                </a:moveTo>
                <a:lnTo>
                  <a:pt x="345" y="2"/>
                </a:lnTo>
                <a:lnTo>
                  <a:pt x="345" y="193"/>
                </a:lnTo>
                <a:lnTo>
                  <a:pt x="482" y="193"/>
                </a:lnTo>
                <a:lnTo>
                  <a:pt x="482" y="2"/>
                </a:lnTo>
                <a:moveTo>
                  <a:pt x="0" y="193"/>
                </a:moveTo>
                <a:lnTo>
                  <a:pt x="301" y="193"/>
                </a:lnTo>
                <a:moveTo>
                  <a:pt x="403" y="157"/>
                </a:moveTo>
                <a:lnTo>
                  <a:pt x="425" y="157"/>
                </a:lnTo>
                <a:moveTo>
                  <a:pt x="173" y="50"/>
                </a:moveTo>
                <a:lnTo>
                  <a:pt x="143" y="82"/>
                </a:lnTo>
                <a:lnTo>
                  <a:pt x="173" y="114"/>
                </a:lnTo>
                <a:moveTo>
                  <a:pt x="387" y="114"/>
                </a:moveTo>
                <a:lnTo>
                  <a:pt x="419" y="82"/>
                </a:lnTo>
                <a:lnTo>
                  <a:pt x="387" y="50"/>
                </a:lnTo>
                <a:moveTo>
                  <a:pt x="143" y="82"/>
                </a:moveTo>
                <a:lnTo>
                  <a:pt x="419" y="82"/>
                </a:lnTo>
              </a:path>
            </a:pathLst>
          </a:custGeom>
          <a:noFill/>
          <a:ln w="15875" cap="sq">
            <a:solidFill>
              <a:schemeClr val="accent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69" name="Lock" title="Icon of a padlock">
            <a:extLst>
              <a:ext uri="{FF2B5EF4-FFF2-40B4-BE49-F238E27FC236}">
                <a16:creationId xmlns:a16="http://schemas.microsoft.com/office/drawing/2014/main" id="{896954AE-A84A-2F46-9D0F-3879DD7D2F7D}"/>
              </a:ext>
            </a:extLst>
          </p:cNvPr>
          <p:cNvSpPr>
            <a:spLocks noChangeAspect="1" noEditPoints="1"/>
          </p:cNvSpPr>
          <p:nvPr/>
        </p:nvSpPr>
        <p:spPr bwMode="auto">
          <a:xfrm>
            <a:off x="6372275" y="5598646"/>
            <a:ext cx="192540" cy="269103"/>
          </a:xfrm>
          <a:custGeom>
            <a:avLst/>
            <a:gdLst>
              <a:gd name="T0" fmla="*/ 239 w 239"/>
              <a:gd name="T1" fmla="*/ 335 h 335"/>
              <a:gd name="T2" fmla="*/ 0 w 239"/>
              <a:gd name="T3" fmla="*/ 335 h 335"/>
              <a:gd name="T4" fmla="*/ 0 w 239"/>
              <a:gd name="T5" fmla="*/ 157 h 335"/>
              <a:gd name="T6" fmla="*/ 239 w 239"/>
              <a:gd name="T7" fmla="*/ 157 h 335"/>
              <a:gd name="T8" fmla="*/ 239 w 239"/>
              <a:gd name="T9" fmla="*/ 335 h 335"/>
              <a:gd name="T10" fmla="*/ 196 w 239"/>
              <a:gd name="T11" fmla="*/ 157 h 335"/>
              <a:gd name="T12" fmla="*/ 196 w 239"/>
              <a:gd name="T13" fmla="*/ 75 h 335"/>
              <a:gd name="T14" fmla="*/ 121 w 239"/>
              <a:gd name="T15" fmla="*/ 0 h 335"/>
              <a:gd name="T16" fmla="*/ 46 w 239"/>
              <a:gd name="T17" fmla="*/ 75 h 335"/>
              <a:gd name="T18" fmla="*/ 46 w 239"/>
              <a:gd name="T19" fmla="*/ 157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9" h="335">
                <a:moveTo>
                  <a:pt x="239" y="335"/>
                </a:moveTo>
                <a:cubicBezTo>
                  <a:pt x="0" y="335"/>
                  <a:pt x="0" y="335"/>
                  <a:pt x="0" y="335"/>
                </a:cubicBezTo>
                <a:cubicBezTo>
                  <a:pt x="0" y="157"/>
                  <a:pt x="0" y="157"/>
                  <a:pt x="0" y="157"/>
                </a:cubicBezTo>
                <a:cubicBezTo>
                  <a:pt x="239" y="157"/>
                  <a:pt x="239" y="157"/>
                  <a:pt x="239" y="157"/>
                </a:cubicBezTo>
                <a:lnTo>
                  <a:pt x="239" y="335"/>
                </a:lnTo>
                <a:close/>
                <a:moveTo>
                  <a:pt x="196" y="157"/>
                </a:moveTo>
                <a:cubicBezTo>
                  <a:pt x="196" y="75"/>
                  <a:pt x="196" y="75"/>
                  <a:pt x="196" y="75"/>
                </a:cubicBezTo>
                <a:cubicBezTo>
                  <a:pt x="196" y="34"/>
                  <a:pt x="163" y="0"/>
                  <a:pt x="121" y="0"/>
                </a:cubicBezTo>
                <a:cubicBezTo>
                  <a:pt x="79" y="0"/>
                  <a:pt x="46" y="34"/>
                  <a:pt x="46" y="75"/>
                </a:cubicBezTo>
                <a:cubicBezTo>
                  <a:pt x="46" y="157"/>
                  <a:pt x="46" y="157"/>
                  <a:pt x="46" y="157"/>
                </a:cubicBezTo>
              </a:path>
            </a:pathLst>
          </a:custGeom>
          <a:noFill/>
          <a:ln w="15875"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1" name="transform" title="Icon of a circle and a square with two curved lines making a cycle">
            <a:extLst>
              <a:ext uri="{FF2B5EF4-FFF2-40B4-BE49-F238E27FC236}">
                <a16:creationId xmlns:a16="http://schemas.microsoft.com/office/drawing/2014/main" id="{6397E081-A804-0C40-965B-7D2F7172696A}"/>
              </a:ext>
            </a:extLst>
          </p:cNvPr>
          <p:cNvSpPr>
            <a:spLocks noChangeAspect="1" noEditPoints="1"/>
          </p:cNvSpPr>
          <p:nvPr/>
        </p:nvSpPr>
        <p:spPr bwMode="auto">
          <a:xfrm>
            <a:off x="6430056" y="3684652"/>
            <a:ext cx="443439" cy="554299"/>
          </a:xfrm>
          <a:custGeom>
            <a:avLst/>
            <a:gdLst>
              <a:gd name="T0" fmla="*/ 1 w 286"/>
              <a:gd name="T1" fmla="*/ 202 h 358"/>
              <a:gd name="T2" fmla="*/ 0 w 286"/>
              <a:gd name="T3" fmla="*/ 181 h 358"/>
              <a:gd name="T4" fmla="*/ 143 w 286"/>
              <a:gd name="T5" fmla="*/ 38 h 358"/>
              <a:gd name="T6" fmla="*/ 162 w 286"/>
              <a:gd name="T7" fmla="*/ 39 h 358"/>
              <a:gd name="T8" fmla="*/ 103 w 286"/>
              <a:gd name="T9" fmla="*/ 319 h 358"/>
              <a:gd name="T10" fmla="*/ 143 w 286"/>
              <a:gd name="T11" fmla="*/ 324 h 358"/>
              <a:gd name="T12" fmla="*/ 286 w 286"/>
              <a:gd name="T13" fmla="*/ 181 h 358"/>
              <a:gd name="T14" fmla="*/ 285 w 286"/>
              <a:gd name="T15" fmla="*/ 164 h 358"/>
              <a:gd name="T16" fmla="*/ 143 w 286"/>
              <a:gd name="T17" fmla="*/ 294 h 358"/>
              <a:gd name="T18" fmla="*/ 102 w 286"/>
              <a:gd name="T19" fmla="*/ 318 h 358"/>
              <a:gd name="T20" fmla="*/ 127 w 286"/>
              <a:gd name="T21" fmla="*/ 358 h 358"/>
              <a:gd name="T22" fmla="*/ 122 w 286"/>
              <a:gd name="T23" fmla="*/ 64 h 358"/>
              <a:gd name="T24" fmla="*/ 163 w 286"/>
              <a:gd name="T25" fmla="*/ 40 h 358"/>
              <a:gd name="T26" fmla="*/ 138 w 286"/>
              <a:gd name="T27" fmla="*/ 0 h 358"/>
              <a:gd name="T28" fmla="*/ 260 w 286"/>
              <a:gd name="T29" fmla="*/ 77 h 358"/>
              <a:gd name="T30" fmla="*/ 201 w 286"/>
              <a:gd name="T31" fmla="*/ 77 h 358"/>
              <a:gd name="T32" fmla="*/ 201 w 286"/>
              <a:gd name="T33" fmla="*/ 135 h 358"/>
              <a:gd name="T34" fmla="*/ 260 w 286"/>
              <a:gd name="T35" fmla="*/ 135 h 358"/>
              <a:gd name="T36" fmla="*/ 260 w 286"/>
              <a:gd name="T37" fmla="*/ 77 h 358"/>
              <a:gd name="T38" fmla="*/ 41 w 286"/>
              <a:gd name="T39" fmla="*/ 301 h 358"/>
              <a:gd name="T40" fmla="*/ 83 w 286"/>
              <a:gd name="T41" fmla="*/ 260 h 358"/>
              <a:gd name="T42" fmla="*/ 41 w 286"/>
              <a:gd name="T43" fmla="*/ 219 h 358"/>
              <a:gd name="T44" fmla="*/ 0 w 286"/>
              <a:gd name="T45" fmla="*/ 260 h 358"/>
              <a:gd name="T46" fmla="*/ 41 w 286"/>
              <a:gd name="T47" fmla="*/ 301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6" h="358">
                <a:moveTo>
                  <a:pt x="1" y="202"/>
                </a:moveTo>
                <a:cubicBezTo>
                  <a:pt x="1" y="195"/>
                  <a:pt x="0" y="188"/>
                  <a:pt x="0" y="181"/>
                </a:cubicBezTo>
                <a:cubicBezTo>
                  <a:pt x="0" y="102"/>
                  <a:pt x="64" y="38"/>
                  <a:pt x="143" y="38"/>
                </a:cubicBezTo>
                <a:cubicBezTo>
                  <a:pt x="150" y="38"/>
                  <a:pt x="156" y="39"/>
                  <a:pt x="162" y="39"/>
                </a:cubicBezTo>
                <a:moveTo>
                  <a:pt x="103" y="319"/>
                </a:moveTo>
                <a:cubicBezTo>
                  <a:pt x="116" y="322"/>
                  <a:pt x="129" y="324"/>
                  <a:pt x="143" y="324"/>
                </a:cubicBezTo>
                <a:cubicBezTo>
                  <a:pt x="222" y="324"/>
                  <a:pt x="286" y="260"/>
                  <a:pt x="286" y="181"/>
                </a:cubicBezTo>
                <a:cubicBezTo>
                  <a:pt x="286" y="175"/>
                  <a:pt x="286" y="169"/>
                  <a:pt x="285" y="164"/>
                </a:cubicBezTo>
                <a:moveTo>
                  <a:pt x="143" y="294"/>
                </a:moveTo>
                <a:cubicBezTo>
                  <a:pt x="102" y="318"/>
                  <a:pt x="102" y="318"/>
                  <a:pt x="102" y="318"/>
                </a:cubicBezTo>
                <a:cubicBezTo>
                  <a:pt x="127" y="358"/>
                  <a:pt x="127" y="358"/>
                  <a:pt x="127" y="358"/>
                </a:cubicBezTo>
                <a:moveTo>
                  <a:pt x="122" y="64"/>
                </a:moveTo>
                <a:cubicBezTo>
                  <a:pt x="163" y="40"/>
                  <a:pt x="163" y="40"/>
                  <a:pt x="163" y="40"/>
                </a:cubicBezTo>
                <a:cubicBezTo>
                  <a:pt x="138" y="0"/>
                  <a:pt x="138" y="0"/>
                  <a:pt x="138" y="0"/>
                </a:cubicBezTo>
                <a:moveTo>
                  <a:pt x="260" y="77"/>
                </a:moveTo>
                <a:cubicBezTo>
                  <a:pt x="201" y="77"/>
                  <a:pt x="201" y="77"/>
                  <a:pt x="201" y="77"/>
                </a:cubicBezTo>
                <a:cubicBezTo>
                  <a:pt x="201" y="135"/>
                  <a:pt x="201" y="135"/>
                  <a:pt x="201" y="135"/>
                </a:cubicBezTo>
                <a:cubicBezTo>
                  <a:pt x="260" y="135"/>
                  <a:pt x="260" y="135"/>
                  <a:pt x="260" y="135"/>
                </a:cubicBezTo>
                <a:lnTo>
                  <a:pt x="260" y="77"/>
                </a:lnTo>
                <a:close/>
                <a:moveTo>
                  <a:pt x="41" y="301"/>
                </a:moveTo>
                <a:cubicBezTo>
                  <a:pt x="64" y="301"/>
                  <a:pt x="83" y="283"/>
                  <a:pt x="83" y="260"/>
                </a:cubicBezTo>
                <a:cubicBezTo>
                  <a:pt x="83" y="237"/>
                  <a:pt x="64" y="219"/>
                  <a:pt x="41" y="219"/>
                </a:cubicBezTo>
                <a:cubicBezTo>
                  <a:pt x="19" y="219"/>
                  <a:pt x="0" y="237"/>
                  <a:pt x="0" y="260"/>
                </a:cubicBezTo>
                <a:cubicBezTo>
                  <a:pt x="0" y="283"/>
                  <a:pt x="19" y="301"/>
                  <a:pt x="41" y="301"/>
                </a:cubicBezTo>
                <a:close/>
              </a:path>
            </a:pathLst>
          </a:custGeom>
          <a:noFill/>
          <a:ln w="15875" cap="flat">
            <a:solidFill>
              <a:schemeClr val="accent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gradFill>
                <a:gsLst>
                  <a:gs pos="0">
                    <a:srgbClr val="505050"/>
                  </a:gs>
                  <a:gs pos="100000">
                    <a:srgbClr val="505050"/>
                  </a:gs>
                </a:gsLst>
                <a:lin ang="5400000" scaled="1"/>
              </a:gradFill>
            </a:endParaRPr>
          </a:p>
        </p:txBody>
      </p:sp>
      <p:sp>
        <p:nvSpPr>
          <p:cNvPr id="72" name="Oval 71">
            <a:extLst>
              <a:ext uri="{FF2B5EF4-FFF2-40B4-BE49-F238E27FC236}">
                <a16:creationId xmlns:a16="http://schemas.microsoft.com/office/drawing/2014/main" id="{B7CEC0D7-28AE-5F40-A274-5B7C214C06FD}"/>
              </a:ext>
            </a:extLst>
          </p:cNvPr>
          <p:cNvSpPr/>
          <p:nvPr/>
        </p:nvSpPr>
        <p:spPr bwMode="auto">
          <a:xfrm>
            <a:off x="1000799" y="1788568"/>
            <a:ext cx="4242090" cy="4242090"/>
          </a:xfrm>
          <a:prstGeom prst="ellipse">
            <a:avLst/>
          </a:prstGeom>
          <a:noFill/>
          <a:ln w="19050">
            <a:solidFill>
              <a:schemeClr val="tx1"/>
            </a:solidFill>
            <a:prstDash val="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grpSp>
        <p:nvGrpSpPr>
          <p:cNvPr id="8" name="Group 7">
            <a:extLst>
              <a:ext uri="{FF2B5EF4-FFF2-40B4-BE49-F238E27FC236}">
                <a16:creationId xmlns:a16="http://schemas.microsoft.com/office/drawing/2014/main" id="{009D9851-2964-EE42-9678-B8CFDA6EA198}"/>
              </a:ext>
            </a:extLst>
          </p:cNvPr>
          <p:cNvGrpSpPr/>
          <p:nvPr/>
        </p:nvGrpSpPr>
        <p:grpSpPr>
          <a:xfrm>
            <a:off x="7147770" y="2029845"/>
            <a:ext cx="314989" cy="314989"/>
            <a:chOff x="7167339" y="2005162"/>
            <a:chExt cx="314989" cy="314989"/>
          </a:xfrm>
        </p:grpSpPr>
        <p:sp>
          <p:nvSpPr>
            <p:cNvPr id="7" name="Oval 6">
              <a:extLst>
                <a:ext uri="{FF2B5EF4-FFF2-40B4-BE49-F238E27FC236}">
                  <a16:creationId xmlns:a16="http://schemas.microsoft.com/office/drawing/2014/main" id="{8C55A954-7667-A94A-BE22-020F12330194}"/>
                </a:ext>
              </a:extLst>
            </p:cNvPr>
            <p:cNvSpPr/>
            <p:nvPr/>
          </p:nvSpPr>
          <p:spPr bwMode="auto">
            <a:xfrm>
              <a:off x="7167339" y="2005162"/>
              <a:ext cx="314989" cy="314989"/>
            </a:xfrm>
            <a:prstGeom prst="ellips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grpSp>
          <p:nvGrpSpPr>
            <p:cNvPr id="74" name="Group 89">
              <a:extLst>
                <a:ext uri="{FF2B5EF4-FFF2-40B4-BE49-F238E27FC236}">
                  <a16:creationId xmlns:a16="http://schemas.microsoft.com/office/drawing/2014/main" id="{E15A09C7-8DB8-6C4E-937E-AEB514BC7B60}"/>
                </a:ext>
              </a:extLst>
            </p:cNvPr>
            <p:cNvGrpSpPr>
              <a:grpSpLocks/>
            </p:cNvGrpSpPr>
            <p:nvPr/>
          </p:nvGrpSpPr>
          <p:grpSpPr bwMode="auto">
            <a:xfrm>
              <a:off x="7175839" y="2013662"/>
              <a:ext cx="297989" cy="297988"/>
              <a:chOff x="777137" y="2182217"/>
              <a:chExt cx="281025" cy="281025"/>
            </a:xfrm>
            <a:solidFill>
              <a:schemeClr val="accent1"/>
            </a:solidFill>
          </p:grpSpPr>
          <p:sp>
            <p:nvSpPr>
              <p:cNvPr id="75" name="Freeform 30">
                <a:extLst>
                  <a:ext uri="{FF2B5EF4-FFF2-40B4-BE49-F238E27FC236}">
                    <a16:creationId xmlns:a16="http://schemas.microsoft.com/office/drawing/2014/main" id="{814B84F9-7518-9245-9899-82BD8057214B}"/>
                  </a:ext>
                </a:extLst>
              </p:cNvPr>
              <p:cNvSpPr>
                <a:spLocks/>
              </p:cNvSpPr>
              <p:nvPr/>
            </p:nvSpPr>
            <p:spPr bwMode="auto">
              <a:xfrm>
                <a:off x="846864" y="2260397"/>
                <a:ext cx="139456" cy="124665"/>
              </a:xfrm>
              <a:custGeom>
                <a:avLst/>
                <a:gdLst>
                  <a:gd name="T0" fmla="*/ 98221396 w 66"/>
                  <a:gd name="T1" fmla="*/ 191979874 h 59"/>
                  <a:gd name="T2" fmla="*/ 35717640 w 66"/>
                  <a:gd name="T3" fmla="*/ 133938808 h 59"/>
                  <a:gd name="T4" fmla="*/ 0 w 66"/>
                  <a:gd name="T5" fmla="*/ 169656387 h 59"/>
                  <a:gd name="T6" fmla="*/ 98221396 w 66"/>
                  <a:gd name="T7" fmla="*/ 263412919 h 59"/>
                  <a:gd name="T8" fmla="*/ 294666302 w 66"/>
                  <a:gd name="T9" fmla="*/ 40182276 h 59"/>
                  <a:gd name="T10" fmla="*/ 258948662 w 66"/>
                  <a:gd name="T11" fmla="*/ 0 h 59"/>
                  <a:gd name="T12" fmla="*/ 98221396 w 66"/>
                  <a:gd name="T13" fmla="*/ 191979874 h 5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6" h="59">
                    <a:moveTo>
                      <a:pt x="22" y="43"/>
                    </a:moveTo>
                    <a:lnTo>
                      <a:pt x="8" y="30"/>
                    </a:lnTo>
                    <a:lnTo>
                      <a:pt x="0" y="38"/>
                    </a:lnTo>
                    <a:lnTo>
                      <a:pt x="22" y="59"/>
                    </a:lnTo>
                    <a:lnTo>
                      <a:pt x="66" y="9"/>
                    </a:lnTo>
                    <a:lnTo>
                      <a:pt x="58" y="0"/>
                    </a:lnTo>
                    <a:lnTo>
                      <a:pt x="22"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6" name="Freeform 31">
                <a:extLst>
                  <a:ext uri="{FF2B5EF4-FFF2-40B4-BE49-F238E27FC236}">
                    <a16:creationId xmlns:a16="http://schemas.microsoft.com/office/drawing/2014/main" id="{6F2D7B94-2AE5-4B4A-8271-550E765D2B65}"/>
                  </a:ext>
                </a:extLst>
              </p:cNvPr>
              <p:cNvSpPr>
                <a:spLocks noEditPoints="1"/>
              </p:cNvSpPr>
              <p:nvPr/>
            </p:nvSpPr>
            <p:spPr bwMode="auto">
              <a:xfrm>
                <a:off x="777137" y="2182217"/>
                <a:ext cx="281025" cy="281025"/>
              </a:xfrm>
              <a:custGeom>
                <a:avLst/>
                <a:gdLst>
                  <a:gd name="T0" fmla="*/ 308497389 w 128"/>
                  <a:gd name="T1" fmla="*/ 0 h 128"/>
                  <a:gd name="T2" fmla="*/ 0 w 128"/>
                  <a:gd name="T3" fmla="*/ 308497389 h 128"/>
                  <a:gd name="T4" fmla="*/ 308497389 w 128"/>
                  <a:gd name="T5" fmla="*/ 616992583 h 128"/>
                  <a:gd name="T6" fmla="*/ 616992583 w 128"/>
                  <a:gd name="T7" fmla="*/ 308497389 h 128"/>
                  <a:gd name="T8" fmla="*/ 308497389 w 128"/>
                  <a:gd name="T9" fmla="*/ 0 h 128"/>
                  <a:gd name="T10" fmla="*/ 308497389 w 128"/>
                  <a:gd name="T11" fmla="*/ 568790209 h 128"/>
                  <a:gd name="T12" fmla="*/ 48202374 w 128"/>
                  <a:gd name="T13" fmla="*/ 308497389 h 128"/>
                  <a:gd name="T14" fmla="*/ 308497389 w 128"/>
                  <a:gd name="T15" fmla="*/ 48202374 h 128"/>
                  <a:gd name="T16" fmla="*/ 568790209 w 128"/>
                  <a:gd name="T17" fmla="*/ 308497389 h 128"/>
                  <a:gd name="T18" fmla="*/ 308497389 w 128"/>
                  <a:gd name="T19" fmla="*/ 568790209 h 12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8" h="128">
                    <a:moveTo>
                      <a:pt x="64" y="0"/>
                    </a:moveTo>
                    <a:cubicBezTo>
                      <a:pt x="29" y="0"/>
                      <a:pt x="0" y="29"/>
                      <a:pt x="0" y="64"/>
                    </a:cubicBezTo>
                    <a:cubicBezTo>
                      <a:pt x="0" y="99"/>
                      <a:pt x="29" y="128"/>
                      <a:pt x="64" y="128"/>
                    </a:cubicBezTo>
                    <a:cubicBezTo>
                      <a:pt x="99" y="128"/>
                      <a:pt x="128" y="99"/>
                      <a:pt x="128" y="64"/>
                    </a:cubicBezTo>
                    <a:cubicBezTo>
                      <a:pt x="128" y="29"/>
                      <a:pt x="99" y="0"/>
                      <a:pt x="64" y="0"/>
                    </a:cubicBezTo>
                    <a:close/>
                    <a:moveTo>
                      <a:pt x="64" y="118"/>
                    </a:moveTo>
                    <a:cubicBezTo>
                      <a:pt x="34" y="118"/>
                      <a:pt x="10" y="94"/>
                      <a:pt x="10" y="64"/>
                    </a:cubicBezTo>
                    <a:cubicBezTo>
                      <a:pt x="10" y="34"/>
                      <a:pt x="34" y="10"/>
                      <a:pt x="64" y="10"/>
                    </a:cubicBezTo>
                    <a:cubicBezTo>
                      <a:pt x="94" y="10"/>
                      <a:pt x="118" y="34"/>
                      <a:pt x="118" y="64"/>
                    </a:cubicBezTo>
                    <a:cubicBezTo>
                      <a:pt x="118" y="94"/>
                      <a:pt x="94" y="118"/>
                      <a:pt x="64"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grpSp>
        <p:nvGrpSpPr>
          <p:cNvPr id="77" name="Group 76">
            <a:extLst>
              <a:ext uri="{FF2B5EF4-FFF2-40B4-BE49-F238E27FC236}">
                <a16:creationId xmlns:a16="http://schemas.microsoft.com/office/drawing/2014/main" id="{1F27224B-3588-0B40-A738-4D46767D354B}"/>
              </a:ext>
            </a:extLst>
          </p:cNvPr>
          <p:cNvGrpSpPr/>
          <p:nvPr/>
        </p:nvGrpSpPr>
        <p:grpSpPr>
          <a:xfrm>
            <a:off x="7147770" y="3773301"/>
            <a:ext cx="314989" cy="314989"/>
            <a:chOff x="7167339" y="2005162"/>
            <a:chExt cx="314989" cy="314989"/>
          </a:xfrm>
        </p:grpSpPr>
        <p:sp>
          <p:nvSpPr>
            <p:cNvPr id="78" name="Oval 77">
              <a:extLst>
                <a:ext uri="{FF2B5EF4-FFF2-40B4-BE49-F238E27FC236}">
                  <a16:creationId xmlns:a16="http://schemas.microsoft.com/office/drawing/2014/main" id="{AF9A7396-9755-EC41-9392-657B56B1738B}"/>
                </a:ext>
              </a:extLst>
            </p:cNvPr>
            <p:cNvSpPr/>
            <p:nvPr/>
          </p:nvSpPr>
          <p:spPr bwMode="auto">
            <a:xfrm>
              <a:off x="7167339" y="2005162"/>
              <a:ext cx="314989" cy="314989"/>
            </a:xfrm>
            <a:prstGeom prst="ellips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grpSp>
          <p:nvGrpSpPr>
            <p:cNvPr id="79" name="Group 89">
              <a:extLst>
                <a:ext uri="{FF2B5EF4-FFF2-40B4-BE49-F238E27FC236}">
                  <a16:creationId xmlns:a16="http://schemas.microsoft.com/office/drawing/2014/main" id="{D6F81CAD-0358-F74D-9FE6-B780C1A260DB}"/>
                </a:ext>
              </a:extLst>
            </p:cNvPr>
            <p:cNvGrpSpPr>
              <a:grpSpLocks/>
            </p:cNvGrpSpPr>
            <p:nvPr/>
          </p:nvGrpSpPr>
          <p:grpSpPr bwMode="auto">
            <a:xfrm>
              <a:off x="7175839" y="2013662"/>
              <a:ext cx="297989" cy="297988"/>
              <a:chOff x="777137" y="2182217"/>
              <a:chExt cx="281025" cy="281025"/>
            </a:xfrm>
            <a:solidFill>
              <a:schemeClr val="accent1"/>
            </a:solidFill>
          </p:grpSpPr>
          <p:sp>
            <p:nvSpPr>
              <p:cNvPr id="80" name="Freeform 30">
                <a:extLst>
                  <a:ext uri="{FF2B5EF4-FFF2-40B4-BE49-F238E27FC236}">
                    <a16:creationId xmlns:a16="http://schemas.microsoft.com/office/drawing/2014/main" id="{D33D53EF-5D8E-004F-96F1-931E8B56F97C}"/>
                  </a:ext>
                </a:extLst>
              </p:cNvPr>
              <p:cNvSpPr>
                <a:spLocks/>
              </p:cNvSpPr>
              <p:nvPr/>
            </p:nvSpPr>
            <p:spPr bwMode="auto">
              <a:xfrm>
                <a:off x="846864" y="2260397"/>
                <a:ext cx="139456" cy="124665"/>
              </a:xfrm>
              <a:custGeom>
                <a:avLst/>
                <a:gdLst>
                  <a:gd name="T0" fmla="*/ 98221396 w 66"/>
                  <a:gd name="T1" fmla="*/ 191979874 h 59"/>
                  <a:gd name="T2" fmla="*/ 35717640 w 66"/>
                  <a:gd name="T3" fmla="*/ 133938808 h 59"/>
                  <a:gd name="T4" fmla="*/ 0 w 66"/>
                  <a:gd name="T5" fmla="*/ 169656387 h 59"/>
                  <a:gd name="T6" fmla="*/ 98221396 w 66"/>
                  <a:gd name="T7" fmla="*/ 263412919 h 59"/>
                  <a:gd name="T8" fmla="*/ 294666302 w 66"/>
                  <a:gd name="T9" fmla="*/ 40182276 h 59"/>
                  <a:gd name="T10" fmla="*/ 258948662 w 66"/>
                  <a:gd name="T11" fmla="*/ 0 h 59"/>
                  <a:gd name="T12" fmla="*/ 98221396 w 66"/>
                  <a:gd name="T13" fmla="*/ 191979874 h 5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6" h="59">
                    <a:moveTo>
                      <a:pt x="22" y="43"/>
                    </a:moveTo>
                    <a:lnTo>
                      <a:pt x="8" y="30"/>
                    </a:lnTo>
                    <a:lnTo>
                      <a:pt x="0" y="38"/>
                    </a:lnTo>
                    <a:lnTo>
                      <a:pt x="22" y="59"/>
                    </a:lnTo>
                    <a:lnTo>
                      <a:pt x="66" y="9"/>
                    </a:lnTo>
                    <a:lnTo>
                      <a:pt x="58" y="0"/>
                    </a:lnTo>
                    <a:lnTo>
                      <a:pt x="22"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1" name="Freeform 31">
                <a:extLst>
                  <a:ext uri="{FF2B5EF4-FFF2-40B4-BE49-F238E27FC236}">
                    <a16:creationId xmlns:a16="http://schemas.microsoft.com/office/drawing/2014/main" id="{F7DF3A1A-4B2E-5045-8B17-9826841BA2AB}"/>
                  </a:ext>
                </a:extLst>
              </p:cNvPr>
              <p:cNvSpPr>
                <a:spLocks noEditPoints="1"/>
              </p:cNvSpPr>
              <p:nvPr/>
            </p:nvSpPr>
            <p:spPr bwMode="auto">
              <a:xfrm>
                <a:off x="777137" y="2182217"/>
                <a:ext cx="281025" cy="281025"/>
              </a:xfrm>
              <a:custGeom>
                <a:avLst/>
                <a:gdLst>
                  <a:gd name="T0" fmla="*/ 308497389 w 128"/>
                  <a:gd name="T1" fmla="*/ 0 h 128"/>
                  <a:gd name="T2" fmla="*/ 0 w 128"/>
                  <a:gd name="T3" fmla="*/ 308497389 h 128"/>
                  <a:gd name="T4" fmla="*/ 308497389 w 128"/>
                  <a:gd name="T5" fmla="*/ 616992583 h 128"/>
                  <a:gd name="T6" fmla="*/ 616992583 w 128"/>
                  <a:gd name="T7" fmla="*/ 308497389 h 128"/>
                  <a:gd name="T8" fmla="*/ 308497389 w 128"/>
                  <a:gd name="T9" fmla="*/ 0 h 128"/>
                  <a:gd name="T10" fmla="*/ 308497389 w 128"/>
                  <a:gd name="T11" fmla="*/ 568790209 h 128"/>
                  <a:gd name="T12" fmla="*/ 48202374 w 128"/>
                  <a:gd name="T13" fmla="*/ 308497389 h 128"/>
                  <a:gd name="T14" fmla="*/ 308497389 w 128"/>
                  <a:gd name="T15" fmla="*/ 48202374 h 128"/>
                  <a:gd name="T16" fmla="*/ 568790209 w 128"/>
                  <a:gd name="T17" fmla="*/ 308497389 h 128"/>
                  <a:gd name="T18" fmla="*/ 308497389 w 128"/>
                  <a:gd name="T19" fmla="*/ 568790209 h 12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8" h="128">
                    <a:moveTo>
                      <a:pt x="64" y="0"/>
                    </a:moveTo>
                    <a:cubicBezTo>
                      <a:pt x="29" y="0"/>
                      <a:pt x="0" y="29"/>
                      <a:pt x="0" y="64"/>
                    </a:cubicBezTo>
                    <a:cubicBezTo>
                      <a:pt x="0" y="99"/>
                      <a:pt x="29" y="128"/>
                      <a:pt x="64" y="128"/>
                    </a:cubicBezTo>
                    <a:cubicBezTo>
                      <a:pt x="99" y="128"/>
                      <a:pt x="128" y="99"/>
                      <a:pt x="128" y="64"/>
                    </a:cubicBezTo>
                    <a:cubicBezTo>
                      <a:pt x="128" y="29"/>
                      <a:pt x="99" y="0"/>
                      <a:pt x="64" y="0"/>
                    </a:cubicBezTo>
                    <a:close/>
                    <a:moveTo>
                      <a:pt x="64" y="118"/>
                    </a:moveTo>
                    <a:cubicBezTo>
                      <a:pt x="34" y="118"/>
                      <a:pt x="10" y="94"/>
                      <a:pt x="10" y="64"/>
                    </a:cubicBezTo>
                    <a:cubicBezTo>
                      <a:pt x="10" y="34"/>
                      <a:pt x="34" y="10"/>
                      <a:pt x="64" y="10"/>
                    </a:cubicBezTo>
                    <a:cubicBezTo>
                      <a:pt x="94" y="10"/>
                      <a:pt x="118" y="34"/>
                      <a:pt x="118" y="64"/>
                    </a:cubicBezTo>
                    <a:cubicBezTo>
                      <a:pt x="118" y="94"/>
                      <a:pt x="94" y="118"/>
                      <a:pt x="64"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grpSp>
        <p:nvGrpSpPr>
          <p:cNvPr id="82" name="Group 81">
            <a:extLst>
              <a:ext uri="{FF2B5EF4-FFF2-40B4-BE49-F238E27FC236}">
                <a16:creationId xmlns:a16="http://schemas.microsoft.com/office/drawing/2014/main" id="{B3BBB1ED-7D6C-8D46-BB31-F5A86FE7E41C}"/>
              </a:ext>
            </a:extLst>
          </p:cNvPr>
          <p:cNvGrpSpPr/>
          <p:nvPr/>
        </p:nvGrpSpPr>
        <p:grpSpPr>
          <a:xfrm>
            <a:off x="7147770" y="5516757"/>
            <a:ext cx="314989" cy="314989"/>
            <a:chOff x="7167339" y="2005162"/>
            <a:chExt cx="314989" cy="314989"/>
          </a:xfrm>
        </p:grpSpPr>
        <p:sp>
          <p:nvSpPr>
            <p:cNvPr id="83" name="Oval 82">
              <a:extLst>
                <a:ext uri="{FF2B5EF4-FFF2-40B4-BE49-F238E27FC236}">
                  <a16:creationId xmlns:a16="http://schemas.microsoft.com/office/drawing/2014/main" id="{CD676BA1-B6B7-7240-BCDF-69DD277E4ED7}"/>
                </a:ext>
              </a:extLst>
            </p:cNvPr>
            <p:cNvSpPr/>
            <p:nvPr/>
          </p:nvSpPr>
          <p:spPr bwMode="auto">
            <a:xfrm>
              <a:off x="7167339" y="2005162"/>
              <a:ext cx="314989" cy="314989"/>
            </a:xfrm>
            <a:prstGeom prst="ellips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grpSp>
          <p:nvGrpSpPr>
            <p:cNvPr id="84" name="Group 89">
              <a:extLst>
                <a:ext uri="{FF2B5EF4-FFF2-40B4-BE49-F238E27FC236}">
                  <a16:creationId xmlns:a16="http://schemas.microsoft.com/office/drawing/2014/main" id="{AA93E712-7091-594E-A8F0-46E8C8E9A0A5}"/>
                </a:ext>
              </a:extLst>
            </p:cNvPr>
            <p:cNvGrpSpPr>
              <a:grpSpLocks/>
            </p:cNvGrpSpPr>
            <p:nvPr/>
          </p:nvGrpSpPr>
          <p:grpSpPr bwMode="auto">
            <a:xfrm>
              <a:off x="7175839" y="2013662"/>
              <a:ext cx="297989" cy="297988"/>
              <a:chOff x="777137" y="2182217"/>
              <a:chExt cx="281025" cy="281025"/>
            </a:xfrm>
            <a:solidFill>
              <a:schemeClr val="accent1"/>
            </a:solidFill>
          </p:grpSpPr>
          <p:sp>
            <p:nvSpPr>
              <p:cNvPr id="85" name="Freeform 30">
                <a:extLst>
                  <a:ext uri="{FF2B5EF4-FFF2-40B4-BE49-F238E27FC236}">
                    <a16:creationId xmlns:a16="http://schemas.microsoft.com/office/drawing/2014/main" id="{66EBADA8-0AEF-DA47-88BD-28FAD25600CB}"/>
                  </a:ext>
                </a:extLst>
              </p:cNvPr>
              <p:cNvSpPr>
                <a:spLocks/>
              </p:cNvSpPr>
              <p:nvPr/>
            </p:nvSpPr>
            <p:spPr bwMode="auto">
              <a:xfrm>
                <a:off x="846864" y="2260397"/>
                <a:ext cx="139456" cy="124665"/>
              </a:xfrm>
              <a:custGeom>
                <a:avLst/>
                <a:gdLst>
                  <a:gd name="T0" fmla="*/ 98221396 w 66"/>
                  <a:gd name="T1" fmla="*/ 191979874 h 59"/>
                  <a:gd name="T2" fmla="*/ 35717640 w 66"/>
                  <a:gd name="T3" fmla="*/ 133938808 h 59"/>
                  <a:gd name="T4" fmla="*/ 0 w 66"/>
                  <a:gd name="T5" fmla="*/ 169656387 h 59"/>
                  <a:gd name="T6" fmla="*/ 98221396 w 66"/>
                  <a:gd name="T7" fmla="*/ 263412919 h 59"/>
                  <a:gd name="T8" fmla="*/ 294666302 w 66"/>
                  <a:gd name="T9" fmla="*/ 40182276 h 59"/>
                  <a:gd name="T10" fmla="*/ 258948662 w 66"/>
                  <a:gd name="T11" fmla="*/ 0 h 59"/>
                  <a:gd name="T12" fmla="*/ 98221396 w 66"/>
                  <a:gd name="T13" fmla="*/ 191979874 h 5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6" h="59">
                    <a:moveTo>
                      <a:pt x="22" y="43"/>
                    </a:moveTo>
                    <a:lnTo>
                      <a:pt x="8" y="30"/>
                    </a:lnTo>
                    <a:lnTo>
                      <a:pt x="0" y="38"/>
                    </a:lnTo>
                    <a:lnTo>
                      <a:pt x="22" y="59"/>
                    </a:lnTo>
                    <a:lnTo>
                      <a:pt x="66" y="9"/>
                    </a:lnTo>
                    <a:lnTo>
                      <a:pt x="58" y="0"/>
                    </a:lnTo>
                    <a:lnTo>
                      <a:pt x="22"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6" name="Freeform 31">
                <a:extLst>
                  <a:ext uri="{FF2B5EF4-FFF2-40B4-BE49-F238E27FC236}">
                    <a16:creationId xmlns:a16="http://schemas.microsoft.com/office/drawing/2014/main" id="{D4B29CB3-9C13-C243-ABE1-7D1EE6E6D40C}"/>
                  </a:ext>
                </a:extLst>
              </p:cNvPr>
              <p:cNvSpPr>
                <a:spLocks noEditPoints="1"/>
              </p:cNvSpPr>
              <p:nvPr/>
            </p:nvSpPr>
            <p:spPr bwMode="auto">
              <a:xfrm>
                <a:off x="777137" y="2182217"/>
                <a:ext cx="281025" cy="281025"/>
              </a:xfrm>
              <a:custGeom>
                <a:avLst/>
                <a:gdLst>
                  <a:gd name="T0" fmla="*/ 308497389 w 128"/>
                  <a:gd name="T1" fmla="*/ 0 h 128"/>
                  <a:gd name="T2" fmla="*/ 0 w 128"/>
                  <a:gd name="T3" fmla="*/ 308497389 h 128"/>
                  <a:gd name="T4" fmla="*/ 308497389 w 128"/>
                  <a:gd name="T5" fmla="*/ 616992583 h 128"/>
                  <a:gd name="T6" fmla="*/ 616992583 w 128"/>
                  <a:gd name="T7" fmla="*/ 308497389 h 128"/>
                  <a:gd name="T8" fmla="*/ 308497389 w 128"/>
                  <a:gd name="T9" fmla="*/ 0 h 128"/>
                  <a:gd name="T10" fmla="*/ 308497389 w 128"/>
                  <a:gd name="T11" fmla="*/ 568790209 h 128"/>
                  <a:gd name="T12" fmla="*/ 48202374 w 128"/>
                  <a:gd name="T13" fmla="*/ 308497389 h 128"/>
                  <a:gd name="T14" fmla="*/ 308497389 w 128"/>
                  <a:gd name="T15" fmla="*/ 48202374 h 128"/>
                  <a:gd name="T16" fmla="*/ 568790209 w 128"/>
                  <a:gd name="T17" fmla="*/ 308497389 h 128"/>
                  <a:gd name="T18" fmla="*/ 308497389 w 128"/>
                  <a:gd name="T19" fmla="*/ 568790209 h 12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8" h="128">
                    <a:moveTo>
                      <a:pt x="64" y="0"/>
                    </a:moveTo>
                    <a:cubicBezTo>
                      <a:pt x="29" y="0"/>
                      <a:pt x="0" y="29"/>
                      <a:pt x="0" y="64"/>
                    </a:cubicBezTo>
                    <a:cubicBezTo>
                      <a:pt x="0" y="99"/>
                      <a:pt x="29" y="128"/>
                      <a:pt x="64" y="128"/>
                    </a:cubicBezTo>
                    <a:cubicBezTo>
                      <a:pt x="99" y="128"/>
                      <a:pt x="128" y="99"/>
                      <a:pt x="128" y="64"/>
                    </a:cubicBezTo>
                    <a:cubicBezTo>
                      <a:pt x="128" y="29"/>
                      <a:pt x="99" y="0"/>
                      <a:pt x="64" y="0"/>
                    </a:cubicBezTo>
                    <a:close/>
                    <a:moveTo>
                      <a:pt x="64" y="118"/>
                    </a:moveTo>
                    <a:cubicBezTo>
                      <a:pt x="34" y="118"/>
                      <a:pt x="10" y="94"/>
                      <a:pt x="10" y="64"/>
                    </a:cubicBezTo>
                    <a:cubicBezTo>
                      <a:pt x="10" y="34"/>
                      <a:pt x="34" y="10"/>
                      <a:pt x="64" y="10"/>
                    </a:cubicBezTo>
                    <a:cubicBezTo>
                      <a:pt x="94" y="10"/>
                      <a:pt x="118" y="34"/>
                      <a:pt x="118" y="64"/>
                    </a:cubicBezTo>
                    <a:cubicBezTo>
                      <a:pt x="118" y="94"/>
                      <a:pt x="94" y="118"/>
                      <a:pt x="64"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cxnSp>
        <p:nvCxnSpPr>
          <p:cNvPr id="10" name="Straight Connector 9">
            <a:extLst>
              <a:ext uri="{FF2B5EF4-FFF2-40B4-BE49-F238E27FC236}">
                <a16:creationId xmlns:a16="http://schemas.microsoft.com/office/drawing/2014/main" id="{89C13231-7015-954D-98CE-54E0B3DEF2D4}"/>
              </a:ext>
            </a:extLst>
          </p:cNvPr>
          <p:cNvCxnSpPr>
            <a:cxnSpLocks/>
          </p:cNvCxnSpPr>
          <p:nvPr/>
        </p:nvCxnSpPr>
        <p:spPr>
          <a:xfrm>
            <a:off x="4529657" y="2199266"/>
            <a:ext cx="1475232" cy="0"/>
          </a:xfrm>
          <a:prstGeom prst="line">
            <a:avLst/>
          </a:prstGeom>
          <a:noFill/>
          <a:ln w="19050">
            <a:solidFill>
              <a:schemeClr val="tx1"/>
            </a:solidFill>
            <a:prstDash val="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87" name="Straight Connector 86">
            <a:extLst>
              <a:ext uri="{FF2B5EF4-FFF2-40B4-BE49-F238E27FC236}">
                <a16:creationId xmlns:a16="http://schemas.microsoft.com/office/drawing/2014/main" id="{1B297EE8-0EC2-AA4D-A0B1-5AA6BF4F1866}"/>
              </a:ext>
            </a:extLst>
          </p:cNvPr>
          <p:cNvCxnSpPr>
            <a:cxnSpLocks/>
          </p:cNvCxnSpPr>
          <p:nvPr/>
        </p:nvCxnSpPr>
        <p:spPr>
          <a:xfrm>
            <a:off x="5449824" y="3912242"/>
            <a:ext cx="567257" cy="0"/>
          </a:xfrm>
          <a:prstGeom prst="line">
            <a:avLst/>
          </a:prstGeom>
          <a:noFill/>
          <a:ln w="19050">
            <a:solidFill>
              <a:schemeClr val="tx1"/>
            </a:solidFill>
            <a:prstDash val="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88" name="Straight Connector 87">
            <a:extLst>
              <a:ext uri="{FF2B5EF4-FFF2-40B4-BE49-F238E27FC236}">
                <a16:creationId xmlns:a16="http://schemas.microsoft.com/office/drawing/2014/main" id="{5C927135-14C9-BB46-BAF0-EC60194E64E1}"/>
              </a:ext>
            </a:extLst>
          </p:cNvPr>
          <p:cNvCxnSpPr>
            <a:cxnSpLocks/>
          </p:cNvCxnSpPr>
          <p:nvPr/>
        </p:nvCxnSpPr>
        <p:spPr>
          <a:xfrm>
            <a:off x="4529657" y="5625218"/>
            <a:ext cx="1475232" cy="0"/>
          </a:xfrm>
          <a:prstGeom prst="line">
            <a:avLst/>
          </a:prstGeom>
          <a:noFill/>
          <a:ln w="19050">
            <a:solidFill>
              <a:schemeClr val="tx1"/>
            </a:solidFill>
            <a:prstDash val="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spTree>
    <p:extLst>
      <p:ext uri="{BB962C8B-B14F-4D97-AF65-F5344CB8AC3E}">
        <p14:creationId xmlns:p14="http://schemas.microsoft.com/office/powerpoint/2010/main" val="109475812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wipe(left)">
                                      <p:cBhvr>
                                        <p:cTn id="7"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 name="Oval 147">
            <a:extLst>
              <a:ext uri="{FF2B5EF4-FFF2-40B4-BE49-F238E27FC236}">
                <a16:creationId xmlns:a16="http://schemas.microsoft.com/office/drawing/2014/main" id="{E9DE54C8-4864-E54F-A76D-52B1868AA85C}"/>
              </a:ext>
            </a:extLst>
          </p:cNvPr>
          <p:cNvSpPr/>
          <p:nvPr/>
        </p:nvSpPr>
        <p:spPr bwMode="auto">
          <a:xfrm>
            <a:off x="9155366" y="1495576"/>
            <a:ext cx="883694" cy="867564"/>
          </a:xfrm>
          <a:prstGeom prst="ellipse">
            <a:avLst/>
          </a:prstGeom>
          <a:solidFill>
            <a:schemeClr val="bg1"/>
          </a:solidFill>
          <a:ln>
            <a:noFill/>
          </a:ln>
          <a:effectLst>
            <a:outerShdw blurRad="190500" dist="50800" dir="2700000" sx="101000" sy="101000" algn="tl"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7" name="Rectangle 6">
            <a:extLst>
              <a:ext uri="{FF2B5EF4-FFF2-40B4-BE49-F238E27FC236}">
                <a16:creationId xmlns:a16="http://schemas.microsoft.com/office/drawing/2014/main" id="{7753A6B5-829A-4C8A-96B6-D869D1FCB506}"/>
              </a:ext>
            </a:extLst>
          </p:cNvPr>
          <p:cNvSpPr/>
          <p:nvPr/>
        </p:nvSpPr>
        <p:spPr bwMode="auto">
          <a:xfrm>
            <a:off x="0" y="5687258"/>
            <a:ext cx="12192000" cy="1170741"/>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8" name="Text Placeholder 14">
            <a:extLst>
              <a:ext uri="{FF2B5EF4-FFF2-40B4-BE49-F238E27FC236}">
                <a16:creationId xmlns:a16="http://schemas.microsoft.com/office/drawing/2014/main" id="{3DB0908B-94B2-427E-BAA0-9D1CE86EB599}"/>
              </a:ext>
            </a:extLst>
          </p:cNvPr>
          <p:cNvSpPr txBox="1">
            <a:spLocks/>
          </p:cNvSpPr>
          <p:nvPr/>
        </p:nvSpPr>
        <p:spPr>
          <a:xfrm>
            <a:off x="848428" y="5984705"/>
            <a:ext cx="3160047" cy="615553"/>
          </a:xfrm>
          <a:prstGeom prst="rect">
            <a:avLst/>
          </a:prstGeom>
        </p:spPr>
        <p:txBody>
          <a:bodyPr vert="horz" wrap="square" lIns="0" tIns="0" rIns="0" bIns="0" rtlCol="0">
            <a:spAutoFit/>
          </a:bodyPr>
          <a:lstStyle>
            <a:lvl1pPr marR="0" indent="0" defTabSz="914367" fontAlgn="auto">
              <a:lnSpc>
                <a:spcPct val="100000"/>
              </a:lnSpc>
              <a:spcBef>
                <a:spcPts val="0"/>
              </a:spcBef>
              <a:spcAft>
                <a:spcPts val="0"/>
              </a:spcAft>
              <a:buClrTx/>
              <a:buSzPct val="90000"/>
              <a:buFont typeface="Wingdings" panose="05000000000000000000" pitchFamily="2" charset="2"/>
              <a:buNone/>
              <a:tabLst/>
              <a:defRPr sz="800" b="0" i="0" spc="0" baseline="0">
                <a:solidFill>
                  <a:srgbClr val="000000"/>
                </a:solidFill>
              </a:defRPr>
            </a:lvl1pPr>
            <a:lvl2pPr marL="224097" marR="0" indent="0" defTabSz="914367" fontAlgn="auto">
              <a:lnSpc>
                <a:spcPct val="100000"/>
              </a:lnSpc>
              <a:spcBef>
                <a:spcPts val="1961"/>
              </a:spcBef>
              <a:spcAft>
                <a:spcPts val="0"/>
              </a:spcAft>
              <a:buClrTx/>
              <a:buSzPct val="90000"/>
              <a:buFont typeface="Wingdings" panose="05000000000000000000" pitchFamily="2" charset="2"/>
              <a:buNone/>
              <a:tabLst/>
              <a:defRPr sz="1961" spc="0" baseline="0">
                <a:solidFill>
                  <a:srgbClr val="000000"/>
                </a:solidFill>
              </a:defRPr>
            </a:lvl2pPr>
            <a:lvl3pPr marL="448193" marR="0" indent="0" defTabSz="914367" fontAlgn="auto">
              <a:lnSpc>
                <a:spcPct val="100000"/>
              </a:lnSpc>
              <a:spcBef>
                <a:spcPts val="1961"/>
              </a:spcBef>
              <a:spcAft>
                <a:spcPts val="0"/>
              </a:spcAft>
              <a:buClrTx/>
              <a:buSzPct val="90000"/>
              <a:buFont typeface="Wingdings" panose="05000000000000000000" pitchFamily="2" charset="2"/>
              <a:buNone/>
              <a:tabLst/>
              <a:defRPr sz="1961" spc="0" baseline="0">
                <a:solidFill>
                  <a:srgbClr val="000000"/>
                </a:solidFill>
              </a:defRPr>
            </a:lvl3pPr>
            <a:lvl4pPr marL="672290" marR="0" indent="0" defTabSz="914367" fontAlgn="auto">
              <a:lnSpc>
                <a:spcPct val="90000"/>
              </a:lnSpc>
              <a:spcBef>
                <a:spcPts val="0"/>
              </a:spcBef>
              <a:spcAft>
                <a:spcPts val="1274"/>
              </a:spcAft>
              <a:buClrTx/>
              <a:buSzPct val="90000"/>
              <a:buFont typeface="Wingdings" panose="05000000000000000000" pitchFamily="2" charset="2"/>
              <a:buNone/>
              <a:tabLst/>
              <a:defRPr sz="1961" spc="0" baseline="0">
                <a:solidFill>
                  <a:srgbClr val="000000"/>
                </a:solidFill>
              </a:defRPr>
            </a:lvl4pPr>
            <a:lvl5pPr marL="896386" marR="0" indent="0" defTabSz="914367" fontAlgn="auto">
              <a:lnSpc>
                <a:spcPct val="90000"/>
              </a:lnSpc>
              <a:spcBef>
                <a:spcPts val="0"/>
              </a:spcBef>
              <a:spcAft>
                <a:spcPts val="0"/>
              </a:spcAft>
              <a:buClrTx/>
              <a:buSzPct val="90000"/>
              <a:buFont typeface="Wingdings" panose="05000000000000000000" pitchFamily="2" charset="2"/>
              <a:buNone/>
              <a:tabLst/>
              <a:defRPr sz="1568" spc="0" baseline="0">
                <a:solidFill>
                  <a:srgbClr val="000000"/>
                </a:solidFill>
              </a:defRPr>
            </a:lvl5pPr>
            <a:lvl6pPr marL="2514509" indent="-228592" defTabSz="914367">
              <a:spcBef>
                <a:spcPct val="20000"/>
              </a:spcBef>
              <a:buFont typeface="Arial" pitchFamily="34" charset="0"/>
              <a:buChar char="•"/>
              <a:defRPr sz="1961"/>
            </a:lvl6pPr>
            <a:lvl7pPr marL="2971693" indent="-228592" defTabSz="914367">
              <a:spcBef>
                <a:spcPct val="20000"/>
              </a:spcBef>
              <a:buFont typeface="Arial" pitchFamily="34" charset="0"/>
              <a:buChar char="•"/>
              <a:defRPr sz="1961"/>
            </a:lvl7pPr>
            <a:lvl8pPr marL="3428877" indent="-228592" defTabSz="914367">
              <a:spcBef>
                <a:spcPct val="20000"/>
              </a:spcBef>
              <a:buFont typeface="Arial" pitchFamily="34" charset="0"/>
              <a:buChar char="•"/>
              <a:defRPr sz="1961"/>
            </a:lvl8pPr>
            <a:lvl9pPr marL="3886061" indent="-228592" defTabSz="914367">
              <a:spcBef>
                <a:spcPct val="20000"/>
              </a:spcBef>
              <a:buFont typeface="Arial" pitchFamily="34" charset="0"/>
              <a:buChar char="•"/>
              <a:defRPr sz="1961"/>
            </a:lvl9pPr>
          </a:lstStyle>
          <a:p>
            <a:pPr marL="0" marR="0" lvl="0" indent="0" algn="l" defTabSz="914367"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US" sz="2000" b="0" i="0" u="none" strike="noStrike" kern="1200" cap="none" spc="0" normalizeH="0" baseline="0" noProof="0">
                <a:ln>
                  <a:noFill/>
                </a:ln>
                <a:solidFill>
                  <a:srgbClr val="FFFFFF"/>
                </a:solidFill>
                <a:effectLst/>
                <a:uLnTx/>
                <a:uFillTx/>
                <a:latin typeface="Segoe UI"/>
                <a:ea typeface="+mn-ea"/>
                <a:cs typeface="+mn-cs"/>
              </a:rPr>
              <a:t>Provision new devices direct to employees, ready for use</a:t>
            </a:r>
          </a:p>
        </p:txBody>
      </p:sp>
      <p:sp>
        <p:nvSpPr>
          <p:cNvPr id="457" name="TextBox 456">
            <a:extLst>
              <a:ext uri="{FF2B5EF4-FFF2-40B4-BE49-F238E27FC236}">
                <a16:creationId xmlns:a16="http://schemas.microsoft.com/office/drawing/2014/main" id="{B483499F-5E92-42AB-93DD-20E35BCC6300}"/>
              </a:ext>
            </a:extLst>
          </p:cNvPr>
          <p:cNvSpPr txBox="1"/>
          <p:nvPr/>
        </p:nvSpPr>
        <p:spPr>
          <a:xfrm>
            <a:off x="9333192" y="4136104"/>
            <a:ext cx="484107" cy="276999"/>
          </a:xfrm>
          <a:prstGeom prst="rect">
            <a:avLst/>
          </a:prstGeom>
          <a:noFill/>
        </p:spPr>
        <p:txBody>
          <a:bodyPr wrap="none" lIns="0" tIns="0" rIns="0" bIns="0" rtlCol="0">
            <a:spAutoFit/>
          </a:bodyPr>
          <a:lstStyle>
            <a:defPPr>
              <a:defRPr lang="en-US"/>
            </a:defPPr>
            <a:lvl1pPr marR="0" lvl="0" indent="0" algn="ctr" fontAlgn="auto">
              <a:lnSpc>
                <a:spcPct val="100000"/>
              </a:lnSpc>
              <a:spcBef>
                <a:spcPts val="0"/>
              </a:spcBef>
              <a:spcAft>
                <a:spcPts val="0"/>
              </a:spcAft>
              <a:buClrTx/>
              <a:buSzTx/>
              <a:buFontTx/>
              <a:buNone/>
              <a:tabLst/>
              <a:defRPr kumimoji="0" sz="1800" b="1" u="none" strike="noStrike" cap="none" spc="0" normalizeH="0" baseline="0">
                <a:ln>
                  <a:noFill/>
                </a:ln>
                <a:solidFill>
                  <a:srgbClr val="282828"/>
                </a:solidFill>
                <a:effectLst/>
                <a:uLnTx/>
                <a:uFillTx/>
                <a:latin typeface="Segoe UI" panose="020B0502040204020203" pitchFamily="34" charset="0"/>
                <a:cs typeface="Segoe UI" panose="020B0502040204020203"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282828"/>
                </a:solidFill>
                <a:effectLst/>
                <a:uLnTx/>
                <a:uFillTx/>
                <a:latin typeface="Segoe UI" panose="020B0502040204020203" pitchFamily="34" charset="0"/>
                <a:ea typeface="+mn-ea"/>
                <a:cs typeface="Segoe UI" panose="020B0502040204020203" pitchFamily="34" charset="0"/>
              </a:rPr>
              <a:t>User</a:t>
            </a:r>
          </a:p>
        </p:txBody>
      </p:sp>
      <p:sp>
        <p:nvSpPr>
          <p:cNvPr id="27" name="Rectangle 26">
            <a:extLst>
              <a:ext uri="{FF2B5EF4-FFF2-40B4-BE49-F238E27FC236}">
                <a16:creationId xmlns:a16="http://schemas.microsoft.com/office/drawing/2014/main" id="{989266F6-1057-499D-A0C4-D96747201394}"/>
              </a:ext>
            </a:extLst>
          </p:cNvPr>
          <p:cNvSpPr/>
          <p:nvPr/>
        </p:nvSpPr>
        <p:spPr>
          <a:xfrm>
            <a:off x="4916426" y="5984705"/>
            <a:ext cx="2976315" cy="615553"/>
          </a:xfrm>
          <a:prstGeom prst="rect">
            <a:avLst/>
          </a:prstGeom>
        </p:spPr>
        <p:txBody>
          <a:bodyPr vert="horz"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Pct val="90000"/>
              <a:buFontTx/>
              <a:buNone/>
              <a:tabLst/>
              <a:defRPr/>
            </a:pPr>
            <a:r>
              <a:rPr kumimoji="0" lang="en-US" sz="2000" b="0" i="0" u="none" strike="noStrike" kern="1200" cap="none" spc="0" normalizeH="0" baseline="0" noProof="0">
                <a:ln>
                  <a:noFill/>
                </a:ln>
                <a:solidFill>
                  <a:srgbClr val="FFFFFF"/>
                </a:solidFill>
                <a:effectLst/>
                <a:uLnTx/>
                <a:uFillTx/>
                <a:latin typeface="Segoe UI"/>
                <a:ea typeface="+mn-ea"/>
                <a:cs typeface="+mn-cs"/>
              </a:rPr>
              <a:t>Upgrade existing devices, reimaged with Autopilot </a:t>
            </a:r>
          </a:p>
        </p:txBody>
      </p:sp>
      <p:sp>
        <p:nvSpPr>
          <p:cNvPr id="548" name="check 3" title="Icon of a checkmark with a circle around it">
            <a:extLst>
              <a:ext uri="{FF2B5EF4-FFF2-40B4-BE49-F238E27FC236}">
                <a16:creationId xmlns:a16="http://schemas.microsoft.com/office/drawing/2014/main" id="{2C49F066-6CA2-46C7-BF78-04C8CD1AFD11}"/>
              </a:ext>
            </a:extLst>
          </p:cNvPr>
          <p:cNvSpPr>
            <a:spLocks noChangeAspect="1" noEditPoints="1"/>
          </p:cNvSpPr>
          <p:nvPr/>
        </p:nvSpPr>
        <p:spPr bwMode="auto">
          <a:xfrm>
            <a:off x="8248296" y="5983710"/>
            <a:ext cx="297096" cy="295374"/>
          </a:xfrm>
          <a:custGeom>
            <a:avLst/>
            <a:gdLst>
              <a:gd name="T0" fmla="*/ 250 w 250"/>
              <a:gd name="T1" fmla="*/ 125 h 250"/>
              <a:gd name="T2" fmla="*/ 125 w 250"/>
              <a:gd name="T3" fmla="*/ 250 h 250"/>
              <a:gd name="T4" fmla="*/ 0 w 250"/>
              <a:gd name="T5" fmla="*/ 125 h 250"/>
              <a:gd name="T6" fmla="*/ 125 w 250"/>
              <a:gd name="T7" fmla="*/ 0 h 250"/>
              <a:gd name="T8" fmla="*/ 250 w 250"/>
              <a:gd name="T9" fmla="*/ 125 h 250"/>
              <a:gd name="T10" fmla="*/ 60 w 250"/>
              <a:gd name="T11" fmla="*/ 125 h 250"/>
              <a:gd name="T12" fmla="*/ 100 w 250"/>
              <a:gd name="T13" fmla="*/ 165 h 250"/>
              <a:gd name="T14" fmla="*/ 190 w 250"/>
              <a:gd name="T15" fmla="*/ 74 h 2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0" h="250">
                <a:moveTo>
                  <a:pt x="250" y="125"/>
                </a:moveTo>
                <a:cubicBezTo>
                  <a:pt x="250" y="194"/>
                  <a:pt x="194" y="250"/>
                  <a:pt x="125" y="250"/>
                </a:cubicBezTo>
                <a:cubicBezTo>
                  <a:pt x="56" y="250"/>
                  <a:pt x="0" y="194"/>
                  <a:pt x="0" y="125"/>
                </a:cubicBezTo>
                <a:cubicBezTo>
                  <a:pt x="0" y="56"/>
                  <a:pt x="56" y="0"/>
                  <a:pt x="125" y="0"/>
                </a:cubicBezTo>
                <a:cubicBezTo>
                  <a:pt x="194" y="0"/>
                  <a:pt x="250" y="56"/>
                  <a:pt x="250" y="125"/>
                </a:cubicBezTo>
                <a:close/>
                <a:moveTo>
                  <a:pt x="60" y="125"/>
                </a:moveTo>
                <a:cubicBezTo>
                  <a:pt x="100" y="165"/>
                  <a:pt x="100" y="165"/>
                  <a:pt x="100" y="165"/>
                </a:cubicBezTo>
                <a:cubicBezTo>
                  <a:pt x="190" y="74"/>
                  <a:pt x="190" y="74"/>
                  <a:pt x="190" y="74"/>
                </a:cubicBezTo>
              </a:path>
            </a:pathLst>
          </a:custGeom>
          <a:noFill/>
          <a:ln w="12700"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19" tIns="44810" rIns="89619" bIns="44810" numCol="1" anchor="t" anchorCtr="0" compatLnSpc="1">
            <a:prstTxWarp prst="textNoShape">
              <a:avLst/>
            </a:prstTxWarp>
          </a:bodyPr>
          <a:lstStyle/>
          <a:p>
            <a:pPr marL="0" marR="0" lvl="0" indent="0" algn="ctr" defTabSz="896203" rtl="0" eaLnBrk="1" fontAlgn="base" latinLnBrk="0" hangingPunct="1">
              <a:lnSpc>
                <a:spcPct val="100000"/>
              </a:lnSpc>
              <a:spcBef>
                <a:spcPts val="0"/>
              </a:spcBef>
              <a:spcAft>
                <a:spcPts val="0"/>
              </a:spcAft>
              <a:buClrTx/>
              <a:buSzTx/>
              <a:buFontTx/>
              <a:buNone/>
              <a:tabLst/>
              <a:defRPr/>
            </a:pPr>
            <a:endParaRPr kumimoji="0" lang="en-US" sz="1666" b="0" i="0" u="none" strike="noStrike" kern="1200" cap="none" spc="0" normalizeH="0" baseline="0" noProof="0">
              <a:ln>
                <a:noFill/>
              </a:ln>
              <a:solidFill>
                <a:srgbClr val="505050"/>
              </a:solidFill>
              <a:effectLst/>
              <a:uLnTx/>
              <a:uFillTx/>
              <a:latin typeface="Segoe UI"/>
              <a:ea typeface="+mn-ea"/>
              <a:cs typeface="+mn-cs"/>
            </a:endParaRPr>
          </a:p>
        </p:txBody>
      </p:sp>
      <p:sp>
        <p:nvSpPr>
          <p:cNvPr id="549" name="check 3" title="Icon of a checkmark with a circle around it">
            <a:extLst>
              <a:ext uri="{FF2B5EF4-FFF2-40B4-BE49-F238E27FC236}">
                <a16:creationId xmlns:a16="http://schemas.microsoft.com/office/drawing/2014/main" id="{8B3A59DB-B774-48FB-B9B9-3F7CBAD8AE43}"/>
              </a:ext>
            </a:extLst>
          </p:cNvPr>
          <p:cNvSpPr>
            <a:spLocks noChangeAspect="1" noEditPoints="1"/>
          </p:cNvSpPr>
          <p:nvPr/>
        </p:nvSpPr>
        <p:spPr bwMode="auto">
          <a:xfrm>
            <a:off x="4470930" y="5983710"/>
            <a:ext cx="297096" cy="295374"/>
          </a:xfrm>
          <a:custGeom>
            <a:avLst/>
            <a:gdLst>
              <a:gd name="T0" fmla="*/ 250 w 250"/>
              <a:gd name="T1" fmla="*/ 125 h 250"/>
              <a:gd name="T2" fmla="*/ 125 w 250"/>
              <a:gd name="T3" fmla="*/ 250 h 250"/>
              <a:gd name="T4" fmla="*/ 0 w 250"/>
              <a:gd name="T5" fmla="*/ 125 h 250"/>
              <a:gd name="T6" fmla="*/ 125 w 250"/>
              <a:gd name="T7" fmla="*/ 0 h 250"/>
              <a:gd name="T8" fmla="*/ 250 w 250"/>
              <a:gd name="T9" fmla="*/ 125 h 250"/>
              <a:gd name="T10" fmla="*/ 60 w 250"/>
              <a:gd name="T11" fmla="*/ 125 h 250"/>
              <a:gd name="T12" fmla="*/ 100 w 250"/>
              <a:gd name="T13" fmla="*/ 165 h 250"/>
              <a:gd name="T14" fmla="*/ 190 w 250"/>
              <a:gd name="T15" fmla="*/ 74 h 2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0" h="250">
                <a:moveTo>
                  <a:pt x="250" y="125"/>
                </a:moveTo>
                <a:cubicBezTo>
                  <a:pt x="250" y="194"/>
                  <a:pt x="194" y="250"/>
                  <a:pt x="125" y="250"/>
                </a:cubicBezTo>
                <a:cubicBezTo>
                  <a:pt x="56" y="250"/>
                  <a:pt x="0" y="194"/>
                  <a:pt x="0" y="125"/>
                </a:cubicBezTo>
                <a:cubicBezTo>
                  <a:pt x="0" y="56"/>
                  <a:pt x="56" y="0"/>
                  <a:pt x="125" y="0"/>
                </a:cubicBezTo>
                <a:cubicBezTo>
                  <a:pt x="194" y="0"/>
                  <a:pt x="250" y="56"/>
                  <a:pt x="250" y="125"/>
                </a:cubicBezTo>
                <a:close/>
                <a:moveTo>
                  <a:pt x="60" y="125"/>
                </a:moveTo>
                <a:cubicBezTo>
                  <a:pt x="100" y="165"/>
                  <a:pt x="100" y="165"/>
                  <a:pt x="100" y="165"/>
                </a:cubicBezTo>
                <a:cubicBezTo>
                  <a:pt x="190" y="74"/>
                  <a:pt x="190" y="74"/>
                  <a:pt x="190" y="74"/>
                </a:cubicBezTo>
              </a:path>
            </a:pathLst>
          </a:custGeom>
          <a:noFill/>
          <a:ln w="12700"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19" tIns="44810" rIns="89619" bIns="44810" numCol="1" anchor="t" anchorCtr="0" compatLnSpc="1">
            <a:prstTxWarp prst="textNoShape">
              <a:avLst/>
            </a:prstTxWarp>
          </a:bodyPr>
          <a:lstStyle/>
          <a:p>
            <a:pPr marL="0" marR="0" lvl="0" indent="0" algn="ctr" defTabSz="896203" rtl="0" eaLnBrk="1" fontAlgn="base" latinLnBrk="0" hangingPunct="1">
              <a:lnSpc>
                <a:spcPct val="100000"/>
              </a:lnSpc>
              <a:spcBef>
                <a:spcPts val="0"/>
              </a:spcBef>
              <a:spcAft>
                <a:spcPts val="0"/>
              </a:spcAft>
              <a:buClrTx/>
              <a:buSzTx/>
              <a:buFontTx/>
              <a:buNone/>
              <a:tabLst/>
              <a:defRPr/>
            </a:pPr>
            <a:endParaRPr kumimoji="0" lang="en-US" sz="1666" b="0" i="0" u="none" strike="noStrike" kern="1200" cap="none" spc="0" normalizeH="0" baseline="0" noProof="0">
              <a:ln>
                <a:noFill/>
              </a:ln>
              <a:solidFill>
                <a:srgbClr val="505050"/>
              </a:solidFill>
              <a:effectLst/>
              <a:uLnTx/>
              <a:uFillTx/>
              <a:latin typeface="Segoe UI"/>
              <a:ea typeface="+mn-ea"/>
              <a:cs typeface="+mn-cs"/>
            </a:endParaRPr>
          </a:p>
        </p:txBody>
      </p:sp>
      <p:sp>
        <p:nvSpPr>
          <p:cNvPr id="550" name="check 3" title="Icon of a checkmark with a circle around it">
            <a:extLst>
              <a:ext uri="{FF2B5EF4-FFF2-40B4-BE49-F238E27FC236}">
                <a16:creationId xmlns:a16="http://schemas.microsoft.com/office/drawing/2014/main" id="{20D6AABC-8649-4464-A028-0877FA6ADB8A}"/>
              </a:ext>
            </a:extLst>
          </p:cNvPr>
          <p:cNvSpPr>
            <a:spLocks noChangeAspect="1" noEditPoints="1"/>
          </p:cNvSpPr>
          <p:nvPr/>
        </p:nvSpPr>
        <p:spPr bwMode="auto">
          <a:xfrm>
            <a:off x="340122" y="5983710"/>
            <a:ext cx="297096" cy="295374"/>
          </a:xfrm>
          <a:custGeom>
            <a:avLst/>
            <a:gdLst>
              <a:gd name="T0" fmla="*/ 250 w 250"/>
              <a:gd name="T1" fmla="*/ 125 h 250"/>
              <a:gd name="T2" fmla="*/ 125 w 250"/>
              <a:gd name="T3" fmla="*/ 250 h 250"/>
              <a:gd name="T4" fmla="*/ 0 w 250"/>
              <a:gd name="T5" fmla="*/ 125 h 250"/>
              <a:gd name="T6" fmla="*/ 125 w 250"/>
              <a:gd name="T7" fmla="*/ 0 h 250"/>
              <a:gd name="T8" fmla="*/ 250 w 250"/>
              <a:gd name="T9" fmla="*/ 125 h 250"/>
              <a:gd name="T10" fmla="*/ 60 w 250"/>
              <a:gd name="T11" fmla="*/ 125 h 250"/>
              <a:gd name="T12" fmla="*/ 100 w 250"/>
              <a:gd name="T13" fmla="*/ 165 h 250"/>
              <a:gd name="T14" fmla="*/ 190 w 250"/>
              <a:gd name="T15" fmla="*/ 74 h 2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0" h="250">
                <a:moveTo>
                  <a:pt x="250" y="125"/>
                </a:moveTo>
                <a:cubicBezTo>
                  <a:pt x="250" y="194"/>
                  <a:pt x="194" y="250"/>
                  <a:pt x="125" y="250"/>
                </a:cubicBezTo>
                <a:cubicBezTo>
                  <a:pt x="56" y="250"/>
                  <a:pt x="0" y="194"/>
                  <a:pt x="0" y="125"/>
                </a:cubicBezTo>
                <a:cubicBezTo>
                  <a:pt x="0" y="56"/>
                  <a:pt x="56" y="0"/>
                  <a:pt x="125" y="0"/>
                </a:cubicBezTo>
                <a:cubicBezTo>
                  <a:pt x="194" y="0"/>
                  <a:pt x="250" y="56"/>
                  <a:pt x="250" y="125"/>
                </a:cubicBezTo>
                <a:close/>
                <a:moveTo>
                  <a:pt x="60" y="125"/>
                </a:moveTo>
                <a:cubicBezTo>
                  <a:pt x="100" y="165"/>
                  <a:pt x="100" y="165"/>
                  <a:pt x="100" y="165"/>
                </a:cubicBezTo>
                <a:cubicBezTo>
                  <a:pt x="190" y="74"/>
                  <a:pt x="190" y="74"/>
                  <a:pt x="190" y="74"/>
                </a:cubicBezTo>
              </a:path>
            </a:pathLst>
          </a:custGeom>
          <a:noFill/>
          <a:ln w="12700"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19" tIns="44810" rIns="89619" bIns="44810" numCol="1" anchor="t" anchorCtr="0" compatLnSpc="1">
            <a:prstTxWarp prst="textNoShape">
              <a:avLst/>
            </a:prstTxWarp>
          </a:bodyPr>
          <a:lstStyle/>
          <a:p>
            <a:pPr marL="0" marR="0" lvl="0" indent="0" algn="ctr" defTabSz="896203" rtl="0" eaLnBrk="1" fontAlgn="base" latinLnBrk="0" hangingPunct="1">
              <a:lnSpc>
                <a:spcPct val="100000"/>
              </a:lnSpc>
              <a:spcBef>
                <a:spcPts val="0"/>
              </a:spcBef>
              <a:spcAft>
                <a:spcPts val="0"/>
              </a:spcAft>
              <a:buClrTx/>
              <a:buSzTx/>
              <a:buFontTx/>
              <a:buNone/>
              <a:tabLst/>
              <a:defRPr/>
            </a:pPr>
            <a:endParaRPr kumimoji="0" lang="en-US" sz="1666" b="0" i="0" u="none" strike="noStrike" kern="1200" cap="none" spc="0" normalizeH="0" baseline="0" noProof="0">
              <a:ln>
                <a:noFill/>
              </a:ln>
              <a:solidFill>
                <a:srgbClr val="505050"/>
              </a:solidFill>
              <a:effectLst/>
              <a:uLnTx/>
              <a:uFillTx/>
              <a:latin typeface="Segoe UI"/>
              <a:ea typeface="+mn-ea"/>
              <a:cs typeface="+mn-cs"/>
            </a:endParaRPr>
          </a:p>
        </p:txBody>
      </p:sp>
      <p:cxnSp>
        <p:nvCxnSpPr>
          <p:cNvPr id="130" name="Straight Arrow Connector 129">
            <a:extLst>
              <a:ext uri="{FF2B5EF4-FFF2-40B4-BE49-F238E27FC236}">
                <a16:creationId xmlns:a16="http://schemas.microsoft.com/office/drawing/2014/main" id="{6E478FA5-9BD1-4A3E-A8B8-AD8A1F2F9D05}"/>
              </a:ext>
            </a:extLst>
          </p:cNvPr>
          <p:cNvCxnSpPr>
            <a:cxnSpLocks/>
          </p:cNvCxnSpPr>
          <p:nvPr/>
        </p:nvCxnSpPr>
        <p:spPr>
          <a:xfrm>
            <a:off x="9592233" y="2801210"/>
            <a:ext cx="1" cy="1229516"/>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131" name="TextBox 130">
            <a:extLst>
              <a:ext uri="{FF2B5EF4-FFF2-40B4-BE49-F238E27FC236}">
                <a16:creationId xmlns:a16="http://schemas.microsoft.com/office/drawing/2014/main" id="{C0AB7B10-AA8C-46F5-B3C2-3CEE2CF87A31}"/>
              </a:ext>
            </a:extLst>
          </p:cNvPr>
          <p:cNvSpPr txBox="1"/>
          <p:nvPr/>
        </p:nvSpPr>
        <p:spPr>
          <a:xfrm>
            <a:off x="9554176" y="3216205"/>
            <a:ext cx="1096833" cy="461455"/>
          </a:xfrm>
          <a:prstGeom prst="rect">
            <a:avLst/>
          </a:prstGeom>
          <a:noFill/>
        </p:spPr>
        <p:txBody>
          <a:bodyPr wrap="none" lIns="182750" tIns="146200" rIns="182750" bIns="146200" rtlCol="0">
            <a:spAutoFit/>
          </a:bodyPr>
          <a:lstStyle>
            <a:defPPr>
              <a:defRPr lang="en-US"/>
            </a:defPPr>
            <a:lvl1pPr marR="0" lvl="0" indent="0" algn="ctr" defTabSz="931847" fontAlgn="auto">
              <a:lnSpc>
                <a:spcPct val="90000"/>
              </a:lnSpc>
              <a:spcBef>
                <a:spcPts val="0"/>
              </a:spcBef>
              <a:spcAft>
                <a:spcPts val="600"/>
              </a:spcAft>
              <a:buClrTx/>
              <a:buSzTx/>
              <a:buFontTx/>
              <a:buNone/>
              <a:tabLst/>
              <a:defRPr kumimoji="0" sz="1200" b="1" u="none" strike="noStrike" kern="0" cap="none" spc="-50" normalizeH="0" baseline="0">
                <a:ln>
                  <a:noFill/>
                </a:ln>
                <a:solidFill>
                  <a:schemeClr val="accent3"/>
                </a:solidFill>
                <a:effectLst/>
                <a:uLnTx/>
                <a:uFillTx/>
                <a:latin typeface="Segoe UI Semibold" panose="020B0502040204020203" pitchFamily="34" charset="0"/>
                <a:cs typeface="Segoe UI Semibold" panose="020B0502040204020203" pitchFamily="34" charset="0"/>
              </a:defRPr>
            </a:lvl1pPr>
          </a:lstStyle>
          <a:p>
            <a:pPr marL="0" marR="0" lvl="0" indent="0" algn="ctr" defTabSz="931847" rtl="0" eaLnBrk="1" fontAlgn="auto" latinLnBrk="0" hangingPunct="1">
              <a:lnSpc>
                <a:spcPct val="90000"/>
              </a:lnSpc>
              <a:spcBef>
                <a:spcPts val="0"/>
              </a:spcBef>
              <a:spcAft>
                <a:spcPts val="600"/>
              </a:spcAft>
              <a:buClrTx/>
              <a:buSzTx/>
              <a:buFontTx/>
              <a:buNone/>
              <a:tabLst/>
              <a:defRPr/>
            </a:pPr>
            <a:r>
              <a:rPr kumimoji="0" lang="en-US" sz="1200" b="1" i="0" u="none" strike="noStrike" kern="0" cap="none" spc="-50" normalizeH="0" baseline="0" noProof="0">
                <a:ln>
                  <a:noFill/>
                </a:ln>
                <a:solidFill>
                  <a:schemeClr val="tx1">
                    <a:lumMod val="50000"/>
                    <a:lumOff val="50000"/>
                  </a:schemeClr>
                </a:solidFill>
                <a:effectLst/>
                <a:uLnTx/>
                <a:uFillTx/>
                <a:latin typeface="Segoe UI Semibold" panose="020B0502040204020203" pitchFamily="34" charset="0"/>
                <a:ea typeface="+mn-ea"/>
                <a:cs typeface="Segoe UI Semibold" panose="020B0502040204020203" pitchFamily="34" charset="0"/>
              </a:rPr>
              <a:t>Self-deploy</a:t>
            </a:r>
          </a:p>
        </p:txBody>
      </p:sp>
      <p:sp>
        <p:nvSpPr>
          <p:cNvPr id="97" name="TextBox 96">
            <a:extLst>
              <a:ext uri="{FF2B5EF4-FFF2-40B4-BE49-F238E27FC236}">
                <a16:creationId xmlns:a16="http://schemas.microsoft.com/office/drawing/2014/main" id="{566339B7-ACB0-4D48-9B8F-DCCE64A13BDF}"/>
              </a:ext>
            </a:extLst>
          </p:cNvPr>
          <p:cNvSpPr txBox="1"/>
          <p:nvPr/>
        </p:nvSpPr>
        <p:spPr>
          <a:xfrm>
            <a:off x="6132440" y="5008628"/>
            <a:ext cx="2049017" cy="461455"/>
          </a:xfrm>
          <a:prstGeom prst="rect">
            <a:avLst/>
          </a:prstGeom>
          <a:noFill/>
        </p:spPr>
        <p:txBody>
          <a:bodyPr wrap="none" lIns="182750" tIns="146200" rIns="182750" bIns="146200" rtlCol="0">
            <a:spAutoFit/>
          </a:bodyPr>
          <a:lstStyle/>
          <a:p>
            <a:pPr marL="0" marR="0" lvl="0" indent="0" algn="ctr" defTabSz="931847" rtl="0" eaLnBrk="1" fontAlgn="auto" latinLnBrk="0" hangingPunct="1">
              <a:lnSpc>
                <a:spcPct val="90000"/>
              </a:lnSpc>
              <a:spcBef>
                <a:spcPts val="0"/>
              </a:spcBef>
              <a:spcAft>
                <a:spcPts val="600"/>
              </a:spcAft>
              <a:buClrTx/>
              <a:buSzTx/>
              <a:buFontTx/>
              <a:buNone/>
              <a:tabLst/>
              <a:defRPr/>
            </a:pPr>
            <a:r>
              <a:rPr kumimoji="0" lang="en-US" sz="1200" b="1" i="0" u="none" strike="noStrike" kern="0" cap="none" spc="-50" normalizeH="0" baseline="0" noProof="0" dirty="0">
                <a:ln>
                  <a:noFill/>
                </a:ln>
                <a:solidFill>
                  <a:schemeClr val="tx1">
                    <a:lumMod val="50000"/>
                    <a:lumOff val="50000"/>
                  </a:schemeClr>
                </a:solidFill>
                <a:effectLst/>
                <a:uLnTx/>
                <a:uFillTx/>
                <a:latin typeface="Segoe UI Semibold" panose="020B0502040204020203" pitchFamily="34" charset="0"/>
                <a:ea typeface="+mn-ea"/>
                <a:cs typeface="Segoe UI Semibold" panose="020B0502040204020203" pitchFamily="34" charset="0"/>
              </a:rPr>
              <a:t>Deliver direct to Employee</a:t>
            </a:r>
          </a:p>
        </p:txBody>
      </p:sp>
      <p:sp>
        <p:nvSpPr>
          <p:cNvPr id="452" name="TextBox 451">
            <a:extLst>
              <a:ext uri="{FF2B5EF4-FFF2-40B4-BE49-F238E27FC236}">
                <a16:creationId xmlns:a16="http://schemas.microsoft.com/office/drawing/2014/main" id="{57BEED8E-885D-4DE1-9472-65D696E11E8F}"/>
              </a:ext>
            </a:extLst>
          </p:cNvPr>
          <p:cNvSpPr txBox="1"/>
          <p:nvPr/>
        </p:nvSpPr>
        <p:spPr>
          <a:xfrm>
            <a:off x="5010464" y="2477319"/>
            <a:ext cx="1882247" cy="276999"/>
          </a:xfrm>
          <a:prstGeom prst="rect">
            <a:avLst/>
          </a:prstGeom>
          <a:noFill/>
        </p:spPr>
        <p:txBody>
          <a:bodyPr wrap="none" lIns="0" tIns="0" rIns="0" bIns="0"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282828"/>
                </a:solidFill>
                <a:effectLst/>
                <a:uLnTx/>
                <a:uFillTx/>
                <a:latin typeface="Segoe UI" panose="020B0502040204020203" pitchFamily="34" charset="0"/>
                <a:ea typeface="+mn-ea"/>
                <a:cs typeface="Segoe UI" panose="020B0502040204020203" pitchFamily="34" charset="0"/>
              </a:rPr>
              <a:t>Autopilot Service</a:t>
            </a:r>
          </a:p>
        </p:txBody>
      </p:sp>
      <p:sp>
        <p:nvSpPr>
          <p:cNvPr id="460" name="TextBox 459">
            <a:extLst>
              <a:ext uri="{FF2B5EF4-FFF2-40B4-BE49-F238E27FC236}">
                <a16:creationId xmlns:a16="http://schemas.microsoft.com/office/drawing/2014/main" id="{203B29EA-F803-486A-9808-94A0DB036ACD}"/>
              </a:ext>
            </a:extLst>
          </p:cNvPr>
          <p:cNvSpPr txBox="1"/>
          <p:nvPr/>
        </p:nvSpPr>
        <p:spPr>
          <a:xfrm>
            <a:off x="8439414" y="2477319"/>
            <a:ext cx="2264146" cy="276999"/>
          </a:xfrm>
          <a:prstGeom prst="rect">
            <a:avLst/>
          </a:prstGeom>
          <a:solidFill>
            <a:schemeClr val="bg1"/>
          </a:solidFill>
        </p:spPr>
        <p:txBody>
          <a:bodyPr wrap="none" lIns="0" tIns="0" rIns="0" bIns="0" rtlCol="0">
            <a:spAutoFit/>
          </a:bodyPr>
          <a:lstStyle>
            <a:defPPr>
              <a:defRPr lang="en-US"/>
            </a:defPPr>
            <a:lvl1pPr marR="0" lvl="0" indent="0" algn="ctr" fontAlgn="auto">
              <a:lnSpc>
                <a:spcPct val="100000"/>
              </a:lnSpc>
              <a:spcBef>
                <a:spcPts val="0"/>
              </a:spcBef>
              <a:spcAft>
                <a:spcPts val="0"/>
              </a:spcAft>
              <a:buClrTx/>
              <a:buSzTx/>
              <a:buFontTx/>
              <a:buNone/>
              <a:tabLst/>
              <a:defRPr kumimoji="0" sz="1800" b="1" u="none" strike="noStrike" cap="none" spc="0" normalizeH="0" baseline="0">
                <a:ln>
                  <a:noFill/>
                </a:ln>
                <a:solidFill>
                  <a:srgbClr val="282828"/>
                </a:solidFill>
                <a:effectLst/>
                <a:uLnTx/>
                <a:uFillTx/>
                <a:latin typeface="Segoe UI" panose="020B0502040204020203" pitchFamily="34" charset="0"/>
                <a:cs typeface="Segoe UI" panose="020B0502040204020203"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282828"/>
                </a:solidFill>
                <a:effectLst/>
                <a:uLnTx/>
                <a:uFillTx/>
                <a:latin typeface="Segoe UI" panose="020B0502040204020203" pitchFamily="34" charset="0"/>
                <a:ea typeface="+mn-ea"/>
                <a:cs typeface="Segoe UI" panose="020B0502040204020203" pitchFamily="34" charset="0"/>
              </a:rPr>
              <a:t>Intune and Azure AD</a:t>
            </a:r>
          </a:p>
        </p:txBody>
      </p:sp>
      <p:sp>
        <p:nvSpPr>
          <p:cNvPr id="107" name="Rectangle 106">
            <a:extLst>
              <a:ext uri="{FF2B5EF4-FFF2-40B4-BE49-F238E27FC236}">
                <a16:creationId xmlns:a16="http://schemas.microsoft.com/office/drawing/2014/main" id="{ED55B5A9-CE43-4920-86C0-42DACE4B9492}"/>
              </a:ext>
            </a:extLst>
          </p:cNvPr>
          <p:cNvSpPr/>
          <p:nvPr/>
        </p:nvSpPr>
        <p:spPr>
          <a:xfrm>
            <a:off x="8800692" y="5984705"/>
            <a:ext cx="3160047" cy="615553"/>
          </a:xfrm>
          <a:prstGeom prst="rect">
            <a:avLst/>
          </a:prstGeom>
        </p:spPr>
        <p:txBody>
          <a:bodyPr vert="horz"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Pct val="90000"/>
              <a:buFontTx/>
              <a:buNone/>
              <a:tabLst/>
              <a:defRPr/>
            </a:pPr>
            <a:r>
              <a:rPr kumimoji="0" lang="en-US" sz="2000" b="0" i="0" u="none" strike="noStrike" kern="1200" cap="none" spc="0" normalizeH="0" baseline="0" noProof="0">
                <a:ln>
                  <a:noFill/>
                </a:ln>
                <a:solidFill>
                  <a:srgbClr val="FFFFFF"/>
                </a:solidFill>
                <a:effectLst/>
                <a:uLnTx/>
                <a:uFillTx/>
                <a:latin typeface="Segoe UI"/>
                <a:ea typeface="+mn-ea"/>
                <a:cs typeface="+mn-cs"/>
              </a:rPr>
              <a:t>Lower IT effort and cost; user gets productive faster</a:t>
            </a:r>
          </a:p>
        </p:txBody>
      </p:sp>
      <p:sp>
        <p:nvSpPr>
          <p:cNvPr id="3" name="Title 2">
            <a:extLst>
              <a:ext uri="{FF2B5EF4-FFF2-40B4-BE49-F238E27FC236}">
                <a16:creationId xmlns:a16="http://schemas.microsoft.com/office/drawing/2014/main" id="{0F995039-2DBA-9F47-88B0-9D92CA9B5FBB}"/>
              </a:ext>
            </a:extLst>
          </p:cNvPr>
          <p:cNvSpPr>
            <a:spLocks noGrp="1"/>
          </p:cNvSpPr>
          <p:nvPr>
            <p:ph type="title"/>
          </p:nvPr>
        </p:nvSpPr>
        <p:spPr>
          <a:xfrm>
            <a:off x="1288919" y="437538"/>
            <a:ext cx="11333080" cy="742300"/>
          </a:xfrm>
        </p:spPr>
        <p:txBody>
          <a:bodyPr/>
          <a:lstStyle/>
          <a:p>
            <a:r>
              <a:rPr lang="en-US" sz="3200" dirty="0"/>
              <a:t>Modern desktop provisioning with Windows Autopilot</a:t>
            </a:r>
          </a:p>
        </p:txBody>
      </p:sp>
      <p:cxnSp>
        <p:nvCxnSpPr>
          <p:cNvPr id="11" name="Straight Arrow Connector 10">
            <a:extLst>
              <a:ext uri="{FF2B5EF4-FFF2-40B4-BE49-F238E27FC236}">
                <a16:creationId xmlns:a16="http://schemas.microsoft.com/office/drawing/2014/main" id="{CFF8A5DE-8E69-4C49-9ED9-26C0EABE0BA8}"/>
              </a:ext>
            </a:extLst>
          </p:cNvPr>
          <p:cNvCxnSpPr>
            <a:cxnSpLocks/>
          </p:cNvCxnSpPr>
          <p:nvPr/>
        </p:nvCxnSpPr>
        <p:spPr>
          <a:xfrm flipV="1">
            <a:off x="2856111" y="4939478"/>
            <a:ext cx="6229274" cy="47091"/>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44" name="Straight Arrow Connector 143">
            <a:extLst>
              <a:ext uri="{FF2B5EF4-FFF2-40B4-BE49-F238E27FC236}">
                <a16:creationId xmlns:a16="http://schemas.microsoft.com/office/drawing/2014/main" id="{396A2868-5D02-DB44-B517-7ED787A614D1}"/>
              </a:ext>
            </a:extLst>
          </p:cNvPr>
          <p:cNvCxnSpPr>
            <a:cxnSpLocks/>
          </p:cNvCxnSpPr>
          <p:nvPr/>
        </p:nvCxnSpPr>
        <p:spPr>
          <a:xfrm>
            <a:off x="2942492" y="2063261"/>
            <a:ext cx="2344616" cy="0"/>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146" name="TextBox 145">
            <a:extLst>
              <a:ext uri="{FF2B5EF4-FFF2-40B4-BE49-F238E27FC236}">
                <a16:creationId xmlns:a16="http://schemas.microsoft.com/office/drawing/2014/main" id="{497EF87C-C2D7-3F4B-AF53-6F49FAACFCB5}"/>
              </a:ext>
            </a:extLst>
          </p:cNvPr>
          <p:cNvSpPr txBox="1"/>
          <p:nvPr/>
        </p:nvSpPr>
        <p:spPr>
          <a:xfrm>
            <a:off x="3269229" y="1614625"/>
            <a:ext cx="1393389" cy="461455"/>
          </a:xfrm>
          <a:prstGeom prst="rect">
            <a:avLst/>
          </a:prstGeom>
          <a:noFill/>
        </p:spPr>
        <p:txBody>
          <a:bodyPr wrap="none" lIns="182750" tIns="146200" rIns="182750" bIns="146200" rtlCol="0">
            <a:spAutoFit/>
          </a:bodyPr>
          <a:lstStyle>
            <a:defPPr>
              <a:defRPr lang="en-US"/>
            </a:defPPr>
            <a:lvl1pPr marR="0" lvl="0" indent="0" algn="ctr" defTabSz="931847" fontAlgn="auto">
              <a:lnSpc>
                <a:spcPct val="90000"/>
              </a:lnSpc>
              <a:spcBef>
                <a:spcPts val="0"/>
              </a:spcBef>
              <a:spcAft>
                <a:spcPts val="600"/>
              </a:spcAft>
              <a:buClrTx/>
              <a:buSzTx/>
              <a:buFontTx/>
              <a:buNone/>
              <a:tabLst/>
              <a:defRPr kumimoji="0" sz="1200" b="1" u="none" strike="noStrike" kern="0" cap="none" spc="-50" normalizeH="0" baseline="0">
                <a:ln>
                  <a:noFill/>
                </a:ln>
                <a:solidFill>
                  <a:schemeClr val="accent3"/>
                </a:solidFill>
                <a:effectLst/>
                <a:uLnTx/>
                <a:uFillTx/>
                <a:latin typeface="Segoe UI Semibold" panose="020B0502040204020203" pitchFamily="34" charset="0"/>
                <a:cs typeface="Segoe UI Semibold" panose="020B0502040204020203" pitchFamily="34" charset="0"/>
              </a:defRPr>
            </a:lvl1pPr>
          </a:lstStyle>
          <a:p>
            <a:pPr marL="0" marR="0" lvl="0" indent="0" algn="ctr" defTabSz="931847" rtl="0" eaLnBrk="1" fontAlgn="auto" latinLnBrk="0" hangingPunct="1">
              <a:lnSpc>
                <a:spcPct val="90000"/>
              </a:lnSpc>
              <a:spcBef>
                <a:spcPts val="0"/>
              </a:spcBef>
              <a:spcAft>
                <a:spcPts val="600"/>
              </a:spcAft>
              <a:buClrTx/>
              <a:buSzTx/>
              <a:buFontTx/>
              <a:buNone/>
              <a:tabLst/>
              <a:defRPr/>
            </a:pPr>
            <a:r>
              <a:rPr kumimoji="0" lang="en-US" sz="1200" b="1" i="0" u="none" strike="noStrike" kern="0" cap="none" spc="-50" normalizeH="0" baseline="0" noProof="0" dirty="0">
                <a:ln>
                  <a:noFill/>
                </a:ln>
                <a:solidFill>
                  <a:schemeClr val="tx1">
                    <a:lumMod val="50000"/>
                    <a:lumOff val="50000"/>
                  </a:schemeClr>
                </a:solidFill>
                <a:effectLst/>
                <a:uLnTx/>
                <a:uFillTx/>
                <a:latin typeface="Segoe UI Semibold" panose="020B0502040204020203" pitchFamily="34" charset="0"/>
                <a:ea typeface="+mn-ea"/>
                <a:cs typeface="Segoe UI Semibold" panose="020B0502040204020203" pitchFamily="34" charset="0"/>
              </a:rPr>
              <a:t>Register devices</a:t>
            </a:r>
          </a:p>
        </p:txBody>
      </p:sp>
      <p:sp>
        <p:nvSpPr>
          <p:cNvPr id="147" name="TextBox 146">
            <a:extLst>
              <a:ext uri="{FF2B5EF4-FFF2-40B4-BE49-F238E27FC236}">
                <a16:creationId xmlns:a16="http://schemas.microsoft.com/office/drawing/2014/main" id="{8448A77C-592A-E543-8FFC-CFACC075C350}"/>
              </a:ext>
            </a:extLst>
          </p:cNvPr>
          <p:cNvSpPr txBox="1"/>
          <p:nvPr/>
        </p:nvSpPr>
        <p:spPr>
          <a:xfrm>
            <a:off x="6894703" y="1591845"/>
            <a:ext cx="1734828" cy="461455"/>
          </a:xfrm>
          <a:prstGeom prst="rect">
            <a:avLst/>
          </a:prstGeom>
          <a:noFill/>
        </p:spPr>
        <p:txBody>
          <a:bodyPr wrap="none" lIns="182750" tIns="146200" rIns="182750" bIns="146200" rtlCol="0">
            <a:spAutoFit/>
          </a:bodyPr>
          <a:lstStyle>
            <a:defPPr>
              <a:defRPr lang="en-US"/>
            </a:defPPr>
            <a:lvl1pPr marR="0" lvl="0" indent="0" algn="ctr" defTabSz="931847" fontAlgn="auto">
              <a:lnSpc>
                <a:spcPct val="90000"/>
              </a:lnSpc>
              <a:spcBef>
                <a:spcPts val="0"/>
              </a:spcBef>
              <a:spcAft>
                <a:spcPts val="600"/>
              </a:spcAft>
              <a:buClrTx/>
              <a:buSzTx/>
              <a:buFontTx/>
              <a:buNone/>
              <a:tabLst/>
              <a:defRPr kumimoji="0" sz="1200" b="1" u="none" strike="noStrike" kern="0" cap="none" spc="-50" normalizeH="0" baseline="0">
                <a:ln>
                  <a:noFill/>
                </a:ln>
                <a:solidFill>
                  <a:schemeClr val="accent3"/>
                </a:solidFill>
                <a:effectLst/>
                <a:uLnTx/>
                <a:uFillTx/>
                <a:latin typeface="Segoe UI Semibold" panose="020B0502040204020203" pitchFamily="34" charset="0"/>
                <a:cs typeface="Segoe UI Semibold" panose="020B0502040204020203" pitchFamily="34" charset="0"/>
              </a:defRPr>
            </a:lvl1pPr>
          </a:lstStyle>
          <a:p>
            <a:pPr marL="0" marR="0" lvl="0" indent="0" algn="ctr" defTabSz="931847" rtl="0" eaLnBrk="1" fontAlgn="auto" latinLnBrk="0" hangingPunct="1">
              <a:lnSpc>
                <a:spcPct val="90000"/>
              </a:lnSpc>
              <a:spcBef>
                <a:spcPts val="0"/>
              </a:spcBef>
              <a:spcAft>
                <a:spcPts val="600"/>
              </a:spcAft>
              <a:buClrTx/>
              <a:buSzTx/>
              <a:buFontTx/>
              <a:buNone/>
              <a:tabLst/>
              <a:defRPr/>
            </a:pPr>
            <a:r>
              <a:rPr kumimoji="0" lang="en-US" sz="1200" b="1" i="0" u="none" strike="noStrike" kern="0" cap="none" spc="-50" normalizeH="0" baseline="0" noProof="0" dirty="0">
                <a:ln>
                  <a:noFill/>
                </a:ln>
                <a:solidFill>
                  <a:schemeClr val="tx1">
                    <a:lumMod val="50000"/>
                    <a:lumOff val="50000"/>
                  </a:schemeClr>
                </a:solidFill>
                <a:effectLst/>
                <a:uLnTx/>
                <a:uFillTx/>
                <a:latin typeface="Segoe UI Semibold" panose="020B0502040204020203" pitchFamily="34" charset="0"/>
                <a:ea typeface="+mn-ea"/>
                <a:cs typeface="Segoe UI Semibold" panose="020B0502040204020203" pitchFamily="34" charset="0"/>
              </a:rPr>
              <a:t>Autopilot profile sync</a:t>
            </a:r>
          </a:p>
        </p:txBody>
      </p:sp>
      <p:sp>
        <p:nvSpPr>
          <p:cNvPr id="456" name="TextBox 455">
            <a:extLst>
              <a:ext uri="{FF2B5EF4-FFF2-40B4-BE49-F238E27FC236}">
                <a16:creationId xmlns:a16="http://schemas.microsoft.com/office/drawing/2014/main" id="{FC1B238A-62E3-4757-BF19-FFFF07253AA1}"/>
              </a:ext>
            </a:extLst>
          </p:cNvPr>
          <p:cNvSpPr txBox="1"/>
          <p:nvPr/>
        </p:nvSpPr>
        <p:spPr>
          <a:xfrm>
            <a:off x="3981006" y="4046064"/>
            <a:ext cx="1378584" cy="276999"/>
          </a:xfrm>
          <a:prstGeom prst="rect">
            <a:avLst/>
          </a:prstGeom>
          <a:noFill/>
        </p:spPr>
        <p:txBody>
          <a:bodyPr wrap="none" lIns="0" tIns="0" rIns="0" bIns="0" rtlCol="0">
            <a:spAutoFit/>
          </a:bodyPr>
          <a:lstStyle>
            <a:defPPr>
              <a:defRPr lang="en-US"/>
            </a:defPPr>
            <a:lvl1pPr marR="0" lvl="0" indent="0" algn="ctr" fontAlgn="auto">
              <a:lnSpc>
                <a:spcPct val="100000"/>
              </a:lnSpc>
              <a:spcBef>
                <a:spcPts val="0"/>
              </a:spcBef>
              <a:spcAft>
                <a:spcPts val="0"/>
              </a:spcAft>
              <a:buClrTx/>
              <a:buSzTx/>
              <a:buFontTx/>
              <a:buNone/>
              <a:tabLst/>
              <a:defRPr kumimoji="0" sz="1800" b="1" u="none" strike="noStrike" cap="none" spc="0" normalizeH="0" baseline="0">
                <a:ln>
                  <a:noFill/>
                </a:ln>
                <a:solidFill>
                  <a:srgbClr val="282828"/>
                </a:solidFill>
                <a:effectLst/>
                <a:uLnTx/>
                <a:uFillTx/>
                <a:latin typeface="Segoe UI" panose="020B0502040204020203" pitchFamily="34" charset="0"/>
                <a:cs typeface="Segoe UI" panose="020B0502040204020203"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282828"/>
                </a:solidFill>
                <a:effectLst/>
                <a:uLnTx/>
                <a:uFillTx/>
                <a:latin typeface="Segoe UI" panose="020B0502040204020203" pitchFamily="34" charset="0"/>
                <a:ea typeface="+mn-ea"/>
                <a:cs typeface="Segoe UI" panose="020B0502040204020203" pitchFamily="34" charset="0"/>
              </a:rPr>
              <a:t>New Devices</a:t>
            </a:r>
          </a:p>
        </p:txBody>
      </p:sp>
      <p:sp>
        <p:nvSpPr>
          <p:cNvPr id="149" name="TextBox 148">
            <a:extLst>
              <a:ext uri="{FF2B5EF4-FFF2-40B4-BE49-F238E27FC236}">
                <a16:creationId xmlns:a16="http://schemas.microsoft.com/office/drawing/2014/main" id="{AF6CDF31-35F8-2E49-851A-657AA9810C98}"/>
              </a:ext>
            </a:extLst>
          </p:cNvPr>
          <p:cNvSpPr txBox="1"/>
          <p:nvPr/>
        </p:nvSpPr>
        <p:spPr>
          <a:xfrm>
            <a:off x="5932789" y="3219125"/>
            <a:ext cx="1486362" cy="627654"/>
          </a:xfrm>
          <a:prstGeom prst="rect">
            <a:avLst/>
          </a:prstGeom>
          <a:noFill/>
        </p:spPr>
        <p:txBody>
          <a:bodyPr wrap="none" lIns="182750" tIns="146200" rIns="182750" bIns="146200" rtlCol="0">
            <a:spAutoFit/>
          </a:bodyPr>
          <a:lstStyle>
            <a:defPPr>
              <a:defRPr lang="en-US"/>
            </a:defPPr>
            <a:lvl1pPr marR="0" lvl="0" indent="0" algn="ctr" defTabSz="931847" fontAlgn="auto">
              <a:lnSpc>
                <a:spcPct val="90000"/>
              </a:lnSpc>
              <a:spcBef>
                <a:spcPts val="0"/>
              </a:spcBef>
              <a:spcAft>
                <a:spcPts val="600"/>
              </a:spcAft>
              <a:buClrTx/>
              <a:buSzTx/>
              <a:buFontTx/>
              <a:buNone/>
              <a:tabLst/>
              <a:defRPr kumimoji="0" sz="1200" b="1" u="none" strike="noStrike" kern="0" cap="none" spc="-50" normalizeH="0" baseline="0">
                <a:ln>
                  <a:noFill/>
                </a:ln>
                <a:solidFill>
                  <a:schemeClr val="accent3"/>
                </a:solidFill>
                <a:effectLst/>
                <a:uLnTx/>
                <a:uFillTx/>
                <a:latin typeface="Segoe UI Semibold" panose="020B0502040204020203" pitchFamily="34" charset="0"/>
                <a:cs typeface="Segoe UI Semibold" panose="020B0502040204020203" pitchFamily="34" charset="0"/>
              </a:defRPr>
            </a:lvl1pPr>
          </a:lstStyle>
          <a:p>
            <a:pPr marL="0" marR="0" lvl="0" indent="0" algn="ctr" defTabSz="931847" rtl="0" eaLnBrk="1" fontAlgn="auto" latinLnBrk="0" hangingPunct="1">
              <a:lnSpc>
                <a:spcPct val="90000"/>
              </a:lnSpc>
              <a:spcBef>
                <a:spcPts val="0"/>
              </a:spcBef>
              <a:spcAft>
                <a:spcPts val="600"/>
              </a:spcAft>
              <a:buClrTx/>
              <a:buSzTx/>
              <a:buFontTx/>
              <a:buNone/>
              <a:tabLst/>
              <a:defRPr/>
            </a:pPr>
            <a:r>
              <a:rPr kumimoji="0" lang="en-US" sz="1200" b="1" i="0" u="none" strike="noStrike" kern="0" cap="none" spc="-50" normalizeH="0" baseline="0" noProof="0" dirty="0">
                <a:ln>
                  <a:noFill/>
                </a:ln>
                <a:solidFill>
                  <a:schemeClr val="tx1">
                    <a:lumMod val="50000"/>
                    <a:lumOff val="50000"/>
                  </a:schemeClr>
                </a:solidFill>
                <a:effectLst/>
                <a:uLnTx/>
                <a:uFillTx/>
                <a:latin typeface="Segoe UI Semibold" panose="020B0502040204020203" pitchFamily="34" charset="0"/>
                <a:ea typeface="+mn-ea"/>
                <a:cs typeface="Segoe UI Semibold" panose="020B0502040204020203" pitchFamily="34" charset="0"/>
              </a:rPr>
              <a:t>Register devices, </a:t>
            </a:r>
            <a:br>
              <a:rPr kumimoji="0" lang="en-US" sz="1200" b="1" i="0" u="none" strike="noStrike" kern="0" cap="none" spc="-50" normalizeH="0" baseline="0" noProof="0" dirty="0">
                <a:ln>
                  <a:noFill/>
                </a:ln>
                <a:solidFill>
                  <a:schemeClr val="tx1">
                    <a:lumMod val="50000"/>
                    <a:lumOff val="50000"/>
                  </a:schemeClr>
                </a:solidFill>
                <a:effectLst/>
                <a:uLnTx/>
                <a:uFillTx/>
                <a:latin typeface="Segoe UI Semibold" panose="020B0502040204020203" pitchFamily="34" charset="0"/>
                <a:ea typeface="+mn-ea"/>
                <a:cs typeface="Segoe UI Semibold" panose="020B0502040204020203" pitchFamily="34" charset="0"/>
              </a:rPr>
            </a:br>
            <a:r>
              <a:rPr kumimoji="0" lang="en-US" sz="1200" b="1" i="0" u="none" strike="noStrike" kern="0" cap="none" spc="-50" normalizeH="0" baseline="0" noProof="0" dirty="0">
                <a:ln>
                  <a:noFill/>
                </a:ln>
                <a:solidFill>
                  <a:schemeClr val="tx1">
                    <a:lumMod val="50000"/>
                    <a:lumOff val="50000"/>
                  </a:schemeClr>
                </a:solidFill>
                <a:effectLst/>
                <a:uLnTx/>
                <a:uFillTx/>
                <a:latin typeface="Segoe UI Semibold" panose="020B0502040204020203" pitchFamily="34" charset="0"/>
                <a:ea typeface="+mn-ea"/>
                <a:cs typeface="Segoe UI Semibold" panose="020B0502040204020203" pitchFamily="34" charset="0"/>
              </a:rPr>
              <a:t>configure profiles</a:t>
            </a:r>
          </a:p>
        </p:txBody>
      </p:sp>
      <p:cxnSp>
        <p:nvCxnSpPr>
          <p:cNvPr id="152" name="Straight Arrow Connector 151">
            <a:extLst>
              <a:ext uri="{FF2B5EF4-FFF2-40B4-BE49-F238E27FC236}">
                <a16:creationId xmlns:a16="http://schemas.microsoft.com/office/drawing/2014/main" id="{76695CFE-3A52-A24D-9CDB-338EF22B85CB}"/>
              </a:ext>
            </a:extLst>
          </p:cNvPr>
          <p:cNvCxnSpPr>
            <a:cxnSpLocks/>
          </p:cNvCxnSpPr>
          <p:nvPr/>
        </p:nvCxnSpPr>
        <p:spPr>
          <a:xfrm>
            <a:off x="6629400" y="2063261"/>
            <a:ext cx="2344616" cy="0"/>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grpSp>
        <p:nvGrpSpPr>
          <p:cNvPr id="14" name="Group 13">
            <a:extLst>
              <a:ext uri="{FF2B5EF4-FFF2-40B4-BE49-F238E27FC236}">
                <a16:creationId xmlns:a16="http://schemas.microsoft.com/office/drawing/2014/main" id="{1B9CECF5-2459-4B02-9A45-D23E42247DD4}"/>
              </a:ext>
            </a:extLst>
          </p:cNvPr>
          <p:cNvGrpSpPr/>
          <p:nvPr/>
        </p:nvGrpSpPr>
        <p:grpSpPr>
          <a:xfrm>
            <a:off x="1077250" y="1778617"/>
            <a:ext cx="2264141" cy="1123328"/>
            <a:chOff x="6032195" y="3115572"/>
            <a:chExt cx="2264141" cy="1123328"/>
          </a:xfrm>
        </p:grpSpPr>
        <p:grpSp>
          <p:nvGrpSpPr>
            <p:cNvPr id="25" name="Group 24">
              <a:extLst>
                <a:ext uri="{FF2B5EF4-FFF2-40B4-BE49-F238E27FC236}">
                  <a16:creationId xmlns:a16="http://schemas.microsoft.com/office/drawing/2014/main" id="{8F11297B-65FC-3F4F-AA65-556DF0DA0436}"/>
                </a:ext>
              </a:extLst>
            </p:cNvPr>
            <p:cNvGrpSpPr/>
            <p:nvPr/>
          </p:nvGrpSpPr>
          <p:grpSpPr>
            <a:xfrm>
              <a:off x="6500446" y="3115572"/>
              <a:ext cx="1218159" cy="526619"/>
              <a:chOff x="6676292" y="2986619"/>
              <a:chExt cx="1218159" cy="526619"/>
            </a:xfrm>
          </p:grpSpPr>
          <p:sp>
            <p:nvSpPr>
              <p:cNvPr id="168" name="Freeform 20">
                <a:extLst>
                  <a:ext uri="{FF2B5EF4-FFF2-40B4-BE49-F238E27FC236}">
                    <a16:creationId xmlns:a16="http://schemas.microsoft.com/office/drawing/2014/main" id="{4ED5BC99-7E9F-2B4E-A787-C6422D6BCA89}"/>
                  </a:ext>
                </a:extLst>
              </p:cNvPr>
              <p:cNvSpPr>
                <a:spLocks noEditPoints="1"/>
              </p:cNvSpPr>
              <p:nvPr/>
            </p:nvSpPr>
            <p:spPr bwMode="black">
              <a:xfrm>
                <a:off x="6676292" y="2986619"/>
                <a:ext cx="303759" cy="207330"/>
              </a:xfrm>
              <a:custGeom>
                <a:avLst/>
                <a:gdLst/>
                <a:ahLst/>
                <a:cxnLst>
                  <a:cxn ang="0">
                    <a:pos x="774" y="456"/>
                  </a:cxn>
                  <a:cxn ang="0">
                    <a:pos x="774" y="36"/>
                  </a:cxn>
                  <a:cxn ang="0">
                    <a:pos x="737" y="0"/>
                  </a:cxn>
                  <a:cxn ang="0">
                    <a:pos x="107" y="0"/>
                  </a:cxn>
                  <a:cxn ang="0">
                    <a:pos x="71" y="36"/>
                  </a:cxn>
                  <a:cxn ang="0">
                    <a:pos x="71" y="456"/>
                  </a:cxn>
                  <a:cxn ang="0">
                    <a:pos x="0" y="544"/>
                  </a:cxn>
                  <a:cxn ang="0">
                    <a:pos x="44" y="588"/>
                  </a:cxn>
                  <a:cxn ang="0">
                    <a:pos x="800" y="588"/>
                  </a:cxn>
                  <a:cxn ang="0">
                    <a:pos x="844" y="544"/>
                  </a:cxn>
                  <a:cxn ang="0">
                    <a:pos x="774" y="456"/>
                  </a:cxn>
                  <a:cxn ang="0">
                    <a:pos x="481" y="554"/>
                  </a:cxn>
                  <a:cxn ang="0">
                    <a:pos x="350" y="554"/>
                  </a:cxn>
                  <a:cxn ang="0">
                    <a:pos x="337" y="547"/>
                  </a:cxn>
                  <a:cxn ang="0">
                    <a:pos x="352" y="519"/>
                  </a:cxn>
                  <a:cxn ang="0">
                    <a:pos x="363" y="514"/>
                  </a:cxn>
                  <a:cxn ang="0">
                    <a:pos x="468" y="514"/>
                  </a:cxn>
                  <a:cxn ang="0">
                    <a:pos x="478" y="519"/>
                  </a:cxn>
                  <a:cxn ang="0">
                    <a:pos x="494" y="547"/>
                  </a:cxn>
                  <a:cxn ang="0">
                    <a:pos x="481" y="554"/>
                  </a:cxn>
                  <a:cxn ang="0">
                    <a:pos x="748" y="456"/>
                  </a:cxn>
                  <a:cxn ang="0">
                    <a:pos x="99" y="456"/>
                  </a:cxn>
                  <a:cxn ang="0">
                    <a:pos x="99" y="42"/>
                  </a:cxn>
                  <a:cxn ang="0">
                    <a:pos x="117" y="24"/>
                  </a:cxn>
                  <a:cxn ang="0">
                    <a:pos x="730" y="24"/>
                  </a:cxn>
                  <a:cxn ang="0">
                    <a:pos x="748" y="42"/>
                  </a:cxn>
                  <a:cxn ang="0">
                    <a:pos x="748" y="456"/>
                  </a:cxn>
                </a:cxnLst>
                <a:rect l="0" t="0" r="r" b="b"/>
                <a:pathLst>
                  <a:path w="844" h="588">
                    <a:moveTo>
                      <a:pt x="774" y="456"/>
                    </a:moveTo>
                    <a:cubicBezTo>
                      <a:pt x="774" y="36"/>
                      <a:pt x="774" y="36"/>
                      <a:pt x="774" y="36"/>
                    </a:cubicBezTo>
                    <a:cubicBezTo>
                      <a:pt x="774" y="16"/>
                      <a:pt x="757" y="0"/>
                      <a:pt x="737" y="0"/>
                    </a:cubicBezTo>
                    <a:cubicBezTo>
                      <a:pt x="107" y="0"/>
                      <a:pt x="107" y="0"/>
                      <a:pt x="107" y="0"/>
                    </a:cubicBezTo>
                    <a:cubicBezTo>
                      <a:pt x="87" y="0"/>
                      <a:pt x="71" y="16"/>
                      <a:pt x="71" y="36"/>
                    </a:cubicBezTo>
                    <a:cubicBezTo>
                      <a:pt x="71" y="456"/>
                      <a:pt x="71" y="456"/>
                      <a:pt x="71" y="456"/>
                    </a:cubicBezTo>
                    <a:cubicBezTo>
                      <a:pt x="0" y="544"/>
                      <a:pt x="0" y="544"/>
                      <a:pt x="0" y="544"/>
                    </a:cubicBezTo>
                    <a:cubicBezTo>
                      <a:pt x="0" y="568"/>
                      <a:pt x="20" y="588"/>
                      <a:pt x="44" y="588"/>
                    </a:cubicBezTo>
                    <a:cubicBezTo>
                      <a:pt x="800" y="588"/>
                      <a:pt x="800" y="588"/>
                      <a:pt x="800" y="588"/>
                    </a:cubicBezTo>
                    <a:cubicBezTo>
                      <a:pt x="824" y="588"/>
                      <a:pt x="844" y="568"/>
                      <a:pt x="844" y="544"/>
                    </a:cubicBezTo>
                    <a:lnTo>
                      <a:pt x="774" y="456"/>
                    </a:lnTo>
                    <a:close/>
                    <a:moveTo>
                      <a:pt x="481" y="554"/>
                    </a:moveTo>
                    <a:cubicBezTo>
                      <a:pt x="350" y="554"/>
                      <a:pt x="350" y="554"/>
                      <a:pt x="350" y="554"/>
                    </a:cubicBezTo>
                    <a:cubicBezTo>
                      <a:pt x="343" y="554"/>
                      <a:pt x="337" y="551"/>
                      <a:pt x="337" y="547"/>
                    </a:cubicBezTo>
                    <a:cubicBezTo>
                      <a:pt x="352" y="519"/>
                      <a:pt x="352" y="519"/>
                      <a:pt x="352" y="519"/>
                    </a:cubicBezTo>
                    <a:cubicBezTo>
                      <a:pt x="352" y="516"/>
                      <a:pt x="357" y="514"/>
                      <a:pt x="363" y="514"/>
                    </a:cubicBezTo>
                    <a:cubicBezTo>
                      <a:pt x="468" y="514"/>
                      <a:pt x="468" y="514"/>
                      <a:pt x="468" y="514"/>
                    </a:cubicBezTo>
                    <a:cubicBezTo>
                      <a:pt x="473" y="514"/>
                      <a:pt x="478" y="516"/>
                      <a:pt x="478" y="519"/>
                    </a:cubicBezTo>
                    <a:cubicBezTo>
                      <a:pt x="494" y="547"/>
                      <a:pt x="494" y="547"/>
                      <a:pt x="494" y="547"/>
                    </a:cubicBezTo>
                    <a:cubicBezTo>
                      <a:pt x="494" y="551"/>
                      <a:pt x="488" y="554"/>
                      <a:pt x="481" y="554"/>
                    </a:cubicBezTo>
                    <a:close/>
                    <a:moveTo>
                      <a:pt x="748" y="456"/>
                    </a:moveTo>
                    <a:cubicBezTo>
                      <a:pt x="99" y="456"/>
                      <a:pt x="99" y="456"/>
                      <a:pt x="99" y="456"/>
                    </a:cubicBezTo>
                    <a:cubicBezTo>
                      <a:pt x="99" y="42"/>
                      <a:pt x="99" y="42"/>
                      <a:pt x="99" y="42"/>
                    </a:cubicBezTo>
                    <a:cubicBezTo>
                      <a:pt x="99" y="32"/>
                      <a:pt x="107" y="24"/>
                      <a:pt x="117" y="24"/>
                    </a:cubicBezTo>
                    <a:cubicBezTo>
                      <a:pt x="730" y="24"/>
                      <a:pt x="730" y="24"/>
                      <a:pt x="730" y="24"/>
                    </a:cubicBezTo>
                    <a:cubicBezTo>
                      <a:pt x="740" y="24"/>
                      <a:pt x="748" y="32"/>
                      <a:pt x="748" y="42"/>
                    </a:cubicBezTo>
                    <a:lnTo>
                      <a:pt x="748" y="456"/>
                    </a:lnTo>
                    <a:close/>
                  </a:path>
                </a:pathLst>
              </a:custGeom>
              <a:solidFill>
                <a:srgbClr val="C1C1C1"/>
              </a:solidFill>
            </p:spPr>
            <p:txBody>
              <a:bodyPr vert="horz" wrap="square" lIns="82305" tIns="41153" rIns="82305" bIns="41153" numCol="1" anchor="t" anchorCtr="0" compatLnSpc="1">
                <a:prstTxWarp prst="textNoShape">
                  <a:avLst/>
                </a:prstTxWarp>
              </a:bodyPr>
              <a:lstStyle/>
              <a:p>
                <a:pPr marL="0" marR="0" lvl="0" indent="0" algn="ctr" defTabSz="914363"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FFFFFF"/>
                  </a:solidFill>
                  <a:effectLst/>
                  <a:uLnTx/>
                  <a:uFillTx/>
                  <a:latin typeface="Segoe UI"/>
                  <a:ea typeface="+mn-ea"/>
                  <a:cs typeface="+mn-cs"/>
                </a:endParaRPr>
              </a:p>
            </p:txBody>
          </p:sp>
          <p:sp>
            <p:nvSpPr>
              <p:cNvPr id="169" name="Freeform 20">
                <a:extLst>
                  <a:ext uri="{FF2B5EF4-FFF2-40B4-BE49-F238E27FC236}">
                    <a16:creationId xmlns:a16="http://schemas.microsoft.com/office/drawing/2014/main" id="{95B930E1-02F6-7141-A6FD-9B8DE5344E3F}"/>
                  </a:ext>
                </a:extLst>
              </p:cNvPr>
              <p:cNvSpPr>
                <a:spLocks noEditPoints="1"/>
              </p:cNvSpPr>
              <p:nvPr/>
            </p:nvSpPr>
            <p:spPr bwMode="black">
              <a:xfrm>
                <a:off x="7133492" y="2986619"/>
                <a:ext cx="303759" cy="207330"/>
              </a:xfrm>
              <a:custGeom>
                <a:avLst/>
                <a:gdLst/>
                <a:ahLst/>
                <a:cxnLst>
                  <a:cxn ang="0">
                    <a:pos x="774" y="456"/>
                  </a:cxn>
                  <a:cxn ang="0">
                    <a:pos x="774" y="36"/>
                  </a:cxn>
                  <a:cxn ang="0">
                    <a:pos x="737" y="0"/>
                  </a:cxn>
                  <a:cxn ang="0">
                    <a:pos x="107" y="0"/>
                  </a:cxn>
                  <a:cxn ang="0">
                    <a:pos x="71" y="36"/>
                  </a:cxn>
                  <a:cxn ang="0">
                    <a:pos x="71" y="456"/>
                  </a:cxn>
                  <a:cxn ang="0">
                    <a:pos x="0" y="544"/>
                  </a:cxn>
                  <a:cxn ang="0">
                    <a:pos x="44" y="588"/>
                  </a:cxn>
                  <a:cxn ang="0">
                    <a:pos x="800" y="588"/>
                  </a:cxn>
                  <a:cxn ang="0">
                    <a:pos x="844" y="544"/>
                  </a:cxn>
                  <a:cxn ang="0">
                    <a:pos x="774" y="456"/>
                  </a:cxn>
                  <a:cxn ang="0">
                    <a:pos x="481" y="554"/>
                  </a:cxn>
                  <a:cxn ang="0">
                    <a:pos x="350" y="554"/>
                  </a:cxn>
                  <a:cxn ang="0">
                    <a:pos x="337" y="547"/>
                  </a:cxn>
                  <a:cxn ang="0">
                    <a:pos x="352" y="519"/>
                  </a:cxn>
                  <a:cxn ang="0">
                    <a:pos x="363" y="514"/>
                  </a:cxn>
                  <a:cxn ang="0">
                    <a:pos x="468" y="514"/>
                  </a:cxn>
                  <a:cxn ang="0">
                    <a:pos x="478" y="519"/>
                  </a:cxn>
                  <a:cxn ang="0">
                    <a:pos x="494" y="547"/>
                  </a:cxn>
                  <a:cxn ang="0">
                    <a:pos x="481" y="554"/>
                  </a:cxn>
                  <a:cxn ang="0">
                    <a:pos x="748" y="456"/>
                  </a:cxn>
                  <a:cxn ang="0">
                    <a:pos x="99" y="456"/>
                  </a:cxn>
                  <a:cxn ang="0">
                    <a:pos x="99" y="42"/>
                  </a:cxn>
                  <a:cxn ang="0">
                    <a:pos x="117" y="24"/>
                  </a:cxn>
                  <a:cxn ang="0">
                    <a:pos x="730" y="24"/>
                  </a:cxn>
                  <a:cxn ang="0">
                    <a:pos x="748" y="42"/>
                  </a:cxn>
                  <a:cxn ang="0">
                    <a:pos x="748" y="456"/>
                  </a:cxn>
                </a:cxnLst>
                <a:rect l="0" t="0" r="r" b="b"/>
                <a:pathLst>
                  <a:path w="844" h="588">
                    <a:moveTo>
                      <a:pt x="774" y="456"/>
                    </a:moveTo>
                    <a:cubicBezTo>
                      <a:pt x="774" y="36"/>
                      <a:pt x="774" y="36"/>
                      <a:pt x="774" y="36"/>
                    </a:cubicBezTo>
                    <a:cubicBezTo>
                      <a:pt x="774" y="16"/>
                      <a:pt x="757" y="0"/>
                      <a:pt x="737" y="0"/>
                    </a:cubicBezTo>
                    <a:cubicBezTo>
                      <a:pt x="107" y="0"/>
                      <a:pt x="107" y="0"/>
                      <a:pt x="107" y="0"/>
                    </a:cubicBezTo>
                    <a:cubicBezTo>
                      <a:pt x="87" y="0"/>
                      <a:pt x="71" y="16"/>
                      <a:pt x="71" y="36"/>
                    </a:cubicBezTo>
                    <a:cubicBezTo>
                      <a:pt x="71" y="456"/>
                      <a:pt x="71" y="456"/>
                      <a:pt x="71" y="456"/>
                    </a:cubicBezTo>
                    <a:cubicBezTo>
                      <a:pt x="0" y="544"/>
                      <a:pt x="0" y="544"/>
                      <a:pt x="0" y="544"/>
                    </a:cubicBezTo>
                    <a:cubicBezTo>
                      <a:pt x="0" y="568"/>
                      <a:pt x="20" y="588"/>
                      <a:pt x="44" y="588"/>
                    </a:cubicBezTo>
                    <a:cubicBezTo>
                      <a:pt x="800" y="588"/>
                      <a:pt x="800" y="588"/>
                      <a:pt x="800" y="588"/>
                    </a:cubicBezTo>
                    <a:cubicBezTo>
                      <a:pt x="824" y="588"/>
                      <a:pt x="844" y="568"/>
                      <a:pt x="844" y="544"/>
                    </a:cubicBezTo>
                    <a:lnTo>
                      <a:pt x="774" y="456"/>
                    </a:lnTo>
                    <a:close/>
                    <a:moveTo>
                      <a:pt x="481" y="554"/>
                    </a:moveTo>
                    <a:cubicBezTo>
                      <a:pt x="350" y="554"/>
                      <a:pt x="350" y="554"/>
                      <a:pt x="350" y="554"/>
                    </a:cubicBezTo>
                    <a:cubicBezTo>
                      <a:pt x="343" y="554"/>
                      <a:pt x="337" y="551"/>
                      <a:pt x="337" y="547"/>
                    </a:cubicBezTo>
                    <a:cubicBezTo>
                      <a:pt x="352" y="519"/>
                      <a:pt x="352" y="519"/>
                      <a:pt x="352" y="519"/>
                    </a:cubicBezTo>
                    <a:cubicBezTo>
                      <a:pt x="352" y="516"/>
                      <a:pt x="357" y="514"/>
                      <a:pt x="363" y="514"/>
                    </a:cubicBezTo>
                    <a:cubicBezTo>
                      <a:pt x="468" y="514"/>
                      <a:pt x="468" y="514"/>
                      <a:pt x="468" y="514"/>
                    </a:cubicBezTo>
                    <a:cubicBezTo>
                      <a:pt x="473" y="514"/>
                      <a:pt x="478" y="516"/>
                      <a:pt x="478" y="519"/>
                    </a:cubicBezTo>
                    <a:cubicBezTo>
                      <a:pt x="494" y="547"/>
                      <a:pt x="494" y="547"/>
                      <a:pt x="494" y="547"/>
                    </a:cubicBezTo>
                    <a:cubicBezTo>
                      <a:pt x="494" y="551"/>
                      <a:pt x="488" y="554"/>
                      <a:pt x="481" y="554"/>
                    </a:cubicBezTo>
                    <a:close/>
                    <a:moveTo>
                      <a:pt x="748" y="456"/>
                    </a:moveTo>
                    <a:cubicBezTo>
                      <a:pt x="99" y="456"/>
                      <a:pt x="99" y="456"/>
                      <a:pt x="99" y="456"/>
                    </a:cubicBezTo>
                    <a:cubicBezTo>
                      <a:pt x="99" y="42"/>
                      <a:pt x="99" y="42"/>
                      <a:pt x="99" y="42"/>
                    </a:cubicBezTo>
                    <a:cubicBezTo>
                      <a:pt x="99" y="32"/>
                      <a:pt x="107" y="24"/>
                      <a:pt x="117" y="24"/>
                    </a:cubicBezTo>
                    <a:cubicBezTo>
                      <a:pt x="730" y="24"/>
                      <a:pt x="730" y="24"/>
                      <a:pt x="730" y="24"/>
                    </a:cubicBezTo>
                    <a:cubicBezTo>
                      <a:pt x="740" y="24"/>
                      <a:pt x="748" y="32"/>
                      <a:pt x="748" y="42"/>
                    </a:cubicBezTo>
                    <a:lnTo>
                      <a:pt x="748" y="456"/>
                    </a:lnTo>
                    <a:close/>
                  </a:path>
                </a:pathLst>
              </a:custGeom>
              <a:solidFill>
                <a:srgbClr val="C1C1C1"/>
              </a:solidFill>
            </p:spPr>
            <p:txBody>
              <a:bodyPr vert="horz" wrap="square" lIns="82305" tIns="41153" rIns="82305" bIns="41153" numCol="1" anchor="t" anchorCtr="0" compatLnSpc="1">
                <a:prstTxWarp prst="textNoShape">
                  <a:avLst/>
                </a:prstTxWarp>
              </a:bodyPr>
              <a:lstStyle/>
              <a:p>
                <a:pPr marL="0" marR="0" lvl="0" indent="0" algn="ctr" defTabSz="914363"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FFFFFF"/>
                  </a:solidFill>
                  <a:effectLst/>
                  <a:uLnTx/>
                  <a:uFillTx/>
                  <a:latin typeface="Segoe UI"/>
                  <a:ea typeface="+mn-ea"/>
                  <a:cs typeface="+mn-cs"/>
                </a:endParaRPr>
              </a:p>
            </p:txBody>
          </p:sp>
          <p:sp>
            <p:nvSpPr>
              <p:cNvPr id="170" name="Freeform 20">
                <a:extLst>
                  <a:ext uri="{FF2B5EF4-FFF2-40B4-BE49-F238E27FC236}">
                    <a16:creationId xmlns:a16="http://schemas.microsoft.com/office/drawing/2014/main" id="{33D429C0-9AE0-3E4B-9DE6-AFFB853730D7}"/>
                  </a:ext>
                </a:extLst>
              </p:cNvPr>
              <p:cNvSpPr>
                <a:spLocks noEditPoints="1"/>
              </p:cNvSpPr>
              <p:nvPr/>
            </p:nvSpPr>
            <p:spPr bwMode="black">
              <a:xfrm>
                <a:off x="7590692" y="2986619"/>
                <a:ext cx="303759" cy="207330"/>
              </a:xfrm>
              <a:custGeom>
                <a:avLst/>
                <a:gdLst/>
                <a:ahLst/>
                <a:cxnLst>
                  <a:cxn ang="0">
                    <a:pos x="774" y="456"/>
                  </a:cxn>
                  <a:cxn ang="0">
                    <a:pos x="774" y="36"/>
                  </a:cxn>
                  <a:cxn ang="0">
                    <a:pos x="737" y="0"/>
                  </a:cxn>
                  <a:cxn ang="0">
                    <a:pos x="107" y="0"/>
                  </a:cxn>
                  <a:cxn ang="0">
                    <a:pos x="71" y="36"/>
                  </a:cxn>
                  <a:cxn ang="0">
                    <a:pos x="71" y="456"/>
                  </a:cxn>
                  <a:cxn ang="0">
                    <a:pos x="0" y="544"/>
                  </a:cxn>
                  <a:cxn ang="0">
                    <a:pos x="44" y="588"/>
                  </a:cxn>
                  <a:cxn ang="0">
                    <a:pos x="800" y="588"/>
                  </a:cxn>
                  <a:cxn ang="0">
                    <a:pos x="844" y="544"/>
                  </a:cxn>
                  <a:cxn ang="0">
                    <a:pos x="774" y="456"/>
                  </a:cxn>
                  <a:cxn ang="0">
                    <a:pos x="481" y="554"/>
                  </a:cxn>
                  <a:cxn ang="0">
                    <a:pos x="350" y="554"/>
                  </a:cxn>
                  <a:cxn ang="0">
                    <a:pos x="337" y="547"/>
                  </a:cxn>
                  <a:cxn ang="0">
                    <a:pos x="352" y="519"/>
                  </a:cxn>
                  <a:cxn ang="0">
                    <a:pos x="363" y="514"/>
                  </a:cxn>
                  <a:cxn ang="0">
                    <a:pos x="468" y="514"/>
                  </a:cxn>
                  <a:cxn ang="0">
                    <a:pos x="478" y="519"/>
                  </a:cxn>
                  <a:cxn ang="0">
                    <a:pos x="494" y="547"/>
                  </a:cxn>
                  <a:cxn ang="0">
                    <a:pos x="481" y="554"/>
                  </a:cxn>
                  <a:cxn ang="0">
                    <a:pos x="748" y="456"/>
                  </a:cxn>
                  <a:cxn ang="0">
                    <a:pos x="99" y="456"/>
                  </a:cxn>
                  <a:cxn ang="0">
                    <a:pos x="99" y="42"/>
                  </a:cxn>
                  <a:cxn ang="0">
                    <a:pos x="117" y="24"/>
                  </a:cxn>
                  <a:cxn ang="0">
                    <a:pos x="730" y="24"/>
                  </a:cxn>
                  <a:cxn ang="0">
                    <a:pos x="748" y="42"/>
                  </a:cxn>
                  <a:cxn ang="0">
                    <a:pos x="748" y="456"/>
                  </a:cxn>
                </a:cxnLst>
                <a:rect l="0" t="0" r="r" b="b"/>
                <a:pathLst>
                  <a:path w="844" h="588">
                    <a:moveTo>
                      <a:pt x="774" y="456"/>
                    </a:moveTo>
                    <a:cubicBezTo>
                      <a:pt x="774" y="36"/>
                      <a:pt x="774" y="36"/>
                      <a:pt x="774" y="36"/>
                    </a:cubicBezTo>
                    <a:cubicBezTo>
                      <a:pt x="774" y="16"/>
                      <a:pt x="757" y="0"/>
                      <a:pt x="737" y="0"/>
                    </a:cubicBezTo>
                    <a:cubicBezTo>
                      <a:pt x="107" y="0"/>
                      <a:pt x="107" y="0"/>
                      <a:pt x="107" y="0"/>
                    </a:cubicBezTo>
                    <a:cubicBezTo>
                      <a:pt x="87" y="0"/>
                      <a:pt x="71" y="16"/>
                      <a:pt x="71" y="36"/>
                    </a:cubicBezTo>
                    <a:cubicBezTo>
                      <a:pt x="71" y="456"/>
                      <a:pt x="71" y="456"/>
                      <a:pt x="71" y="456"/>
                    </a:cubicBezTo>
                    <a:cubicBezTo>
                      <a:pt x="0" y="544"/>
                      <a:pt x="0" y="544"/>
                      <a:pt x="0" y="544"/>
                    </a:cubicBezTo>
                    <a:cubicBezTo>
                      <a:pt x="0" y="568"/>
                      <a:pt x="20" y="588"/>
                      <a:pt x="44" y="588"/>
                    </a:cubicBezTo>
                    <a:cubicBezTo>
                      <a:pt x="800" y="588"/>
                      <a:pt x="800" y="588"/>
                      <a:pt x="800" y="588"/>
                    </a:cubicBezTo>
                    <a:cubicBezTo>
                      <a:pt x="824" y="588"/>
                      <a:pt x="844" y="568"/>
                      <a:pt x="844" y="544"/>
                    </a:cubicBezTo>
                    <a:lnTo>
                      <a:pt x="774" y="456"/>
                    </a:lnTo>
                    <a:close/>
                    <a:moveTo>
                      <a:pt x="481" y="554"/>
                    </a:moveTo>
                    <a:cubicBezTo>
                      <a:pt x="350" y="554"/>
                      <a:pt x="350" y="554"/>
                      <a:pt x="350" y="554"/>
                    </a:cubicBezTo>
                    <a:cubicBezTo>
                      <a:pt x="343" y="554"/>
                      <a:pt x="337" y="551"/>
                      <a:pt x="337" y="547"/>
                    </a:cubicBezTo>
                    <a:cubicBezTo>
                      <a:pt x="352" y="519"/>
                      <a:pt x="352" y="519"/>
                      <a:pt x="352" y="519"/>
                    </a:cubicBezTo>
                    <a:cubicBezTo>
                      <a:pt x="352" y="516"/>
                      <a:pt x="357" y="514"/>
                      <a:pt x="363" y="514"/>
                    </a:cubicBezTo>
                    <a:cubicBezTo>
                      <a:pt x="468" y="514"/>
                      <a:pt x="468" y="514"/>
                      <a:pt x="468" y="514"/>
                    </a:cubicBezTo>
                    <a:cubicBezTo>
                      <a:pt x="473" y="514"/>
                      <a:pt x="478" y="516"/>
                      <a:pt x="478" y="519"/>
                    </a:cubicBezTo>
                    <a:cubicBezTo>
                      <a:pt x="494" y="547"/>
                      <a:pt x="494" y="547"/>
                      <a:pt x="494" y="547"/>
                    </a:cubicBezTo>
                    <a:cubicBezTo>
                      <a:pt x="494" y="551"/>
                      <a:pt x="488" y="554"/>
                      <a:pt x="481" y="554"/>
                    </a:cubicBezTo>
                    <a:close/>
                    <a:moveTo>
                      <a:pt x="748" y="456"/>
                    </a:moveTo>
                    <a:cubicBezTo>
                      <a:pt x="99" y="456"/>
                      <a:pt x="99" y="456"/>
                      <a:pt x="99" y="456"/>
                    </a:cubicBezTo>
                    <a:cubicBezTo>
                      <a:pt x="99" y="42"/>
                      <a:pt x="99" y="42"/>
                      <a:pt x="99" y="42"/>
                    </a:cubicBezTo>
                    <a:cubicBezTo>
                      <a:pt x="99" y="32"/>
                      <a:pt x="107" y="24"/>
                      <a:pt x="117" y="24"/>
                    </a:cubicBezTo>
                    <a:cubicBezTo>
                      <a:pt x="730" y="24"/>
                      <a:pt x="730" y="24"/>
                      <a:pt x="730" y="24"/>
                    </a:cubicBezTo>
                    <a:cubicBezTo>
                      <a:pt x="740" y="24"/>
                      <a:pt x="748" y="32"/>
                      <a:pt x="748" y="42"/>
                    </a:cubicBezTo>
                    <a:lnTo>
                      <a:pt x="748" y="456"/>
                    </a:lnTo>
                    <a:close/>
                  </a:path>
                </a:pathLst>
              </a:custGeom>
              <a:solidFill>
                <a:srgbClr val="C1C1C1"/>
              </a:solidFill>
            </p:spPr>
            <p:txBody>
              <a:bodyPr vert="horz" wrap="square" lIns="82305" tIns="41153" rIns="82305" bIns="41153" numCol="1" anchor="t" anchorCtr="0" compatLnSpc="1">
                <a:prstTxWarp prst="textNoShape">
                  <a:avLst/>
                </a:prstTxWarp>
              </a:bodyPr>
              <a:lstStyle/>
              <a:p>
                <a:pPr marL="0" marR="0" lvl="0" indent="0" algn="ctr" defTabSz="914363"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FFFFFF"/>
                  </a:solidFill>
                  <a:effectLst/>
                  <a:uLnTx/>
                  <a:uFillTx/>
                  <a:latin typeface="Segoe UI"/>
                  <a:ea typeface="+mn-ea"/>
                  <a:cs typeface="+mn-cs"/>
                </a:endParaRPr>
              </a:p>
            </p:txBody>
          </p:sp>
          <p:sp>
            <p:nvSpPr>
              <p:cNvPr id="171" name="Freeform 20">
                <a:extLst>
                  <a:ext uri="{FF2B5EF4-FFF2-40B4-BE49-F238E27FC236}">
                    <a16:creationId xmlns:a16="http://schemas.microsoft.com/office/drawing/2014/main" id="{04FACF9C-F093-3147-A3F6-6824D7D03799}"/>
                  </a:ext>
                </a:extLst>
              </p:cNvPr>
              <p:cNvSpPr>
                <a:spLocks noEditPoints="1"/>
              </p:cNvSpPr>
              <p:nvPr/>
            </p:nvSpPr>
            <p:spPr bwMode="black">
              <a:xfrm>
                <a:off x="6676292" y="3305908"/>
                <a:ext cx="303759" cy="207330"/>
              </a:xfrm>
              <a:custGeom>
                <a:avLst/>
                <a:gdLst/>
                <a:ahLst/>
                <a:cxnLst>
                  <a:cxn ang="0">
                    <a:pos x="774" y="456"/>
                  </a:cxn>
                  <a:cxn ang="0">
                    <a:pos x="774" y="36"/>
                  </a:cxn>
                  <a:cxn ang="0">
                    <a:pos x="737" y="0"/>
                  </a:cxn>
                  <a:cxn ang="0">
                    <a:pos x="107" y="0"/>
                  </a:cxn>
                  <a:cxn ang="0">
                    <a:pos x="71" y="36"/>
                  </a:cxn>
                  <a:cxn ang="0">
                    <a:pos x="71" y="456"/>
                  </a:cxn>
                  <a:cxn ang="0">
                    <a:pos x="0" y="544"/>
                  </a:cxn>
                  <a:cxn ang="0">
                    <a:pos x="44" y="588"/>
                  </a:cxn>
                  <a:cxn ang="0">
                    <a:pos x="800" y="588"/>
                  </a:cxn>
                  <a:cxn ang="0">
                    <a:pos x="844" y="544"/>
                  </a:cxn>
                  <a:cxn ang="0">
                    <a:pos x="774" y="456"/>
                  </a:cxn>
                  <a:cxn ang="0">
                    <a:pos x="481" y="554"/>
                  </a:cxn>
                  <a:cxn ang="0">
                    <a:pos x="350" y="554"/>
                  </a:cxn>
                  <a:cxn ang="0">
                    <a:pos x="337" y="547"/>
                  </a:cxn>
                  <a:cxn ang="0">
                    <a:pos x="352" y="519"/>
                  </a:cxn>
                  <a:cxn ang="0">
                    <a:pos x="363" y="514"/>
                  </a:cxn>
                  <a:cxn ang="0">
                    <a:pos x="468" y="514"/>
                  </a:cxn>
                  <a:cxn ang="0">
                    <a:pos x="478" y="519"/>
                  </a:cxn>
                  <a:cxn ang="0">
                    <a:pos x="494" y="547"/>
                  </a:cxn>
                  <a:cxn ang="0">
                    <a:pos x="481" y="554"/>
                  </a:cxn>
                  <a:cxn ang="0">
                    <a:pos x="748" y="456"/>
                  </a:cxn>
                  <a:cxn ang="0">
                    <a:pos x="99" y="456"/>
                  </a:cxn>
                  <a:cxn ang="0">
                    <a:pos x="99" y="42"/>
                  </a:cxn>
                  <a:cxn ang="0">
                    <a:pos x="117" y="24"/>
                  </a:cxn>
                  <a:cxn ang="0">
                    <a:pos x="730" y="24"/>
                  </a:cxn>
                  <a:cxn ang="0">
                    <a:pos x="748" y="42"/>
                  </a:cxn>
                  <a:cxn ang="0">
                    <a:pos x="748" y="456"/>
                  </a:cxn>
                </a:cxnLst>
                <a:rect l="0" t="0" r="r" b="b"/>
                <a:pathLst>
                  <a:path w="844" h="588">
                    <a:moveTo>
                      <a:pt x="774" y="456"/>
                    </a:moveTo>
                    <a:cubicBezTo>
                      <a:pt x="774" y="36"/>
                      <a:pt x="774" y="36"/>
                      <a:pt x="774" y="36"/>
                    </a:cubicBezTo>
                    <a:cubicBezTo>
                      <a:pt x="774" y="16"/>
                      <a:pt x="757" y="0"/>
                      <a:pt x="737" y="0"/>
                    </a:cubicBezTo>
                    <a:cubicBezTo>
                      <a:pt x="107" y="0"/>
                      <a:pt x="107" y="0"/>
                      <a:pt x="107" y="0"/>
                    </a:cubicBezTo>
                    <a:cubicBezTo>
                      <a:pt x="87" y="0"/>
                      <a:pt x="71" y="16"/>
                      <a:pt x="71" y="36"/>
                    </a:cubicBezTo>
                    <a:cubicBezTo>
                      <a:pt x="71" y="456"/>
                      <a:pt x="71" y="456"/>
                      <a:pt x="71" y="456"/>
                    </a:cubicBezTo>
                    <a:cubicBezTo>
                      <a:pt x="0" y="544"/>
                      <a:pt x="0" y="544"/>
                      <a:pt x="0" y="544"/>
                    </a:cubicBezTo>
                    <a:cubicBezTo>
                      <a:pt x="0" y="568"/>
                      <a:pt x="20" y="588"/>
                      <a:pt x="44" y="588"/>
                    </a:cubicBezTo>
                    <a:cubicBezTo>
                      <a:pt x="800" y="588"/>
                      <a:pt x="800" y="588"/>
                      <a:pt x="800" y="588"/>
                    </a:cubicBezTo>
                    <a:cubicBezTo>
                      <a:pt x="824" y="588"/>
                      <a:pt x="844" y="568"/>
                      <a:pt x="844" y="544"/>
                    </a:cubicBezTo>
                    <a:lnTo>
                      <a:pt x="774" y="456"/>
                    </a:lnTo>
                    <a:close/>
                    <a:moveTo>
                      <a:pt x="481" y="554"/>
                    </a:moveTo>
                    <a:cubicBezTo>
                      <a:pt x="350" y="554"/>
                      <a:pt x="350" y="554"/>
                      <a:pt x="350" y="554"/>
                    </a:cubicBezTo>
                    <a:cubicBezTo>
                      <a:pt x="343" y="554"/>
                      <a:pt x="337" y="551"/>
                      <a:pt x="337" y="547"/>
                    </a:cubicBezTo>
                    <a:cubicBezTo>
                      <a:pt x="352" y="519"/>
                      <a:pt x="352" y="519"/>
                      <a:pt x="352" y="519"/>
                    </a:cubicBezTo>
                    <a:cubicBezTo>
                      <a:pt x="352" y="516"/>
                      <a:pt x="357" y="514"/>
                      <a:pt x="363" y="514"/>
                    </a:cubicBezTo>
                    <a:cubicBezTo>
                      <a:pt x="468" y="514"/>
                      <a:pt x="468" y="514"/>
                      <a:pt x="468" y="514"/>
                    </a:cubicBezTo>
                    <a:cubicBezTo>
                      <a:pt x="473" y="514"/>
                      <a:pt x="478" y="516"/>
                      <a:pt x="478" y="519"/>
                    </a:cubicBezTo>
                    <a:cubicBezTo>
                      <a:pt x="494" y="547"/>
                      <a:pt x="494" y="547"/>
                      <a:pt x="494" y="547"/>
                    </a:cubicBezTo>
                    <a:cubicBezTo>
                      <a:pt x="494" y="551"/>
                      <a:pt x="488" y="554"/>
                      <a:pt x="481" y="554"/>
                    </a:cubicBezTo>
                    <a:close/>
                    <a:moveTo>
                      <a:pt x="748" y="456"/>
                    </a:moveTo>
                    <a:cubicBezTo>
                      <a:pt x="99" y="456"/>
                      <a:pt x="99" y="456"/>
                      <a:pt x="99" y="456"/>
                    </a:cubicBezTo>
                    <a:cubicBezTo>
                      <a:pt x="99" y="42"/>
                      <a:pt x="99" y="42"/>
                      <a:pt x="99" y="42"/>
                    </a:cubicBezTo>
                    <a:cubicBezTo>
                      <a:pt x="99" y="32"/>
                      <a:pt x="107" y="24"/>
                      <a:pt x="117" y="24"/>
                    </a:cubicBezTo>
                    <a:cubicBezTo>
                      <a:pt x="730" y="24"/>
                      <a:pt x="730" y="24"/>
                      <a:pt x="730" y="24"/>
                    </a:cubicBezTo>
                    <a:cubicBezTo>
                      <a:pt x="740" y="24"/>
                      <a:pt x="748" y="32"/>
                      <a:pt x="748" y="42"/>
                    </a:cubicBezTo>
                    <a:lnTo>
                      <a:pt x="748" y="456"/>
                    </a:lnTo>
                    <a:close/>
                  </a:path>
                </a:pathLst>
              </a:custGeom>
              <a:solidFill>
                <a:srgbClr val="C1C1C1"/>
              </a:solidFill>
            </p:spPr>
            <p:txBody>
              <a:bodyPr vert="horz" wrap="square" lIns="82305" tIns="41153" rIns="82305" bIns="41153" numCol="1" anchor="t" anchorCtr="0" compatLnSpc="1">
                <a:prstTxWarp prst="textNoShape">
                  <a:avLst/>
                </a:prstTxWarp>
              </a:bodyPr>
              <a:lstStyle/>
              <a:p>
                <a:pPr marL="0" marR="0" lvl="0" indent="0" algn="ctr" defTabSz="914363"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FFFFFF"/>
                  </a:solidFill>
                  <a:effectLst/>
                  <a:uLnTx/>
                  <a:uFillTx/>
                  <a:latin typeface="Segoe UI"/>
                  <a:ea typeface="+mn-ea"/>
                  <a:cs typeface="+mn-cs"/>
                </a:endParaRPr>
              </a:p>
            </p:txBody>
          </p:sp>
          <p:sp>
            <p:nvSpPr>
              <p:cNvPr id="172" name="Freeform 20">
                <a:extLst>
                  <a:ext uri="{FF2B5EF4-FFF2-40B4-BE49-F238E27FC236}">
                    <a16:creationId xmlns:a16="http://schemas.microsoft.com/office/drawing/2014/main" id="{3091FA7A-D180-3E43-9CBC-F52931FAF040}"/>
                  </a:ext>
                </a:extLst>
              </p:cNvPr>
              <p:cNvSpPr>
                <a:spLocks noEditPoints="1"/>
              </p:cNvSpPr>
              <p:nvPr/>
            </p:nvSpPr>
            <p:spPr bwMode="black">
              <a:xfrm>
                <a:off x="7133492" y="3305908"/>
                <a:ext cx="303759" cy="207330"/>
              </a:xfrm>
              <a:custGeom>
                <a:avLst/>
                <a:gdLst/>
                <a:ahLst/>
                <a:cxnLst>
                  <a:cxn ang="0">
                    <a:pos x="774" y="456"/>
                  </a:cxn>
                  <a:cxn ang="0">
                    <a:pos x="774" y="36"/>
                  </a:cxn>
                  <a:cxn ang="0">
                    <a:pos x="737" y="0"/>
                  </a:cxn>
                  <a:cxn ang="0">
                    <a:pos x="107" y="0"/>
                  </a:cxn>
                  <a:cxn ang="0">
                    <a:pos x="71" y="36"/>
                  </a:cxn>
                  <a:cxn ang="0">
                    <a:pos x="71" y="456"/>
                  </a:cxn>
                  <a:cxn ang="0">
                    <a:pos x="0" y="544"/>
                  </a:cxn>
                  <a:cxn ang="0">
                    <a:pos x="44" y="588"/>
                  </a:cxn>
                  <a:cxn ang="0">
                    <a:pos x="800" y="588"/>
                  </a:cxn>
                  <a:cxn ang="0">
                    <a:pos x="844" y="544"/>
                  </a:cxn>
                  <a:cxn ang="0">
                    <a:pos x="774" y="456"/>
                  </a:cxn>
                  <a:cxn ang="0">
                    <a:pos x="481" y="554"/>
                  </a:cxn>
                  <a:cxn ang="0">
                    <a:pos x="350" y="554"/>
                  </a:cxn>
                  <a:cxn ang="0">
                    <a:pos x="337" y="547"/>
                  </a:cxn>
                  <a:cxn ang="0">
                    <a:pos x="352" y="519"/>
                  </a:cxn>
                  <a:cxn ang="0">
                    <a:pos x="363" y="514"/>
                  </a:cxn>
                  <a:cxn ang="0">
                    <a:pos x="468" y="514"/>
                  </a:cxn>
                  <a:cxn ang="0">
                    <a:pos x="478" y="519"/>
                  </a:cxn>
                  <a:cxn ang="0">
                    <a:pos x="494" y="547"/>
                  </a:cxn>
                  <a:cxn ang="0">
                    <a:pos x="481" y="554"/>
                  </a:cxn>
                  <a:cxn ang="0">
                    <a:pos x="748" y="456"/>
                  </a:cxn>
                  <a:cxn ang="0">
                    <a:pos x="99" y="456"/>
                  </a:cxn>
                  <a:cxn ang="0">
                    <a:pos x="99" y="42"/>
                  </a:cxn>
                  <a:cxn ang="0">
                    <a:pos x="117" y="24"/>
                  </a:cxn>
                  <a:cxn ang="0">
                    <a:pos x="730" y="24"/>
                  </a:cxn>
                  <a:cxn ang="0">
                    <a:pos x="748" y="42"/>
                  </a:cxn>
                  <a:cxn ang="0">
                    <a:pos x="748" y="456"/>
                  </a:cxn>
                </a:cxnLst>
                <a:rect l="0" t="0" r="r" b="b"/>
                <a:pathLst>
                  <a:path w="844" h="588">
                    <a:moveTo>
                      <a:pt x="774" y="456"/>
                    </a:moveTo>
                    <a:cubicBezTo>
                      <a:pt x="774" y="36"/>
                      <a:pt x="774" y="36"/>
                      <a:pt x="774" y="36"/>
                    </a:cubicBezTo>
                    <a:cubicBezTo>
                      <a:pt x="774" y="16"/>
                      <a:pt x="757" y="0"/>
                      <a:pt x="737" y="0"/>
                    </a:cubicBezTo>
                    <a:cubicBezTo>
                      <a:pt x="107" y="0"/>
                      <a:pt x="107" y="0"/>
                      <a:pt x="107" y="0"/>
                    </a:cubicBezTo>
                    <a:cubicBezTo>
                      <a:pt x="87" y="0"/>
                      <a:pt x="71" y="16"/>
                      <a:pt x="71" y="36"/>
                    </a:cubicBezTo>
                    <a:cubicBezTo>
                      <a:pt x="71" y="456"/>
                      <a:pt x="71" y="456"/>
                      <a:pt x="71" y="456"/>
                    </a:cubicBezTo>
                    <a:cubicBezTo>
                      <a:pt x="0" y="544"/>
                      <a:pt x="0" y="544"/>
                      <a:pt x="0" y="544"/>
                    </a:cubicBezTo>
                    <a:cubicBezTo>
                      <a:pt x="0" y="568"/>
                      <a:pt x="20" y="588"/>
                      <a:pt x="44" y="588"/>
                    </a:cubicBezTo>
                    <a:cubicBezTo>
                      <a:pt x="800" y="588"/>
                      <a:pt x="800" y="588"/>
                      <a:pt x="800" y="588"/>
                    </a:cubicBezTo>
                    <a:cubicBezTo>
                      <a:pt x="824" y="588"/>
                      <a:pt x="844" y="568"/>
                      <a:pt x="844" y="544"/>
                    </a:cubicBezTo>
                    <a:lnTo>
                      <a:pt x="774" y="456"/>
                    </a:lnTo>
                    <a:close/>
                    <a:moveTo>
                      <a:pt x="481" y="554"/>
                    </a:moveTo>
                    <a:cubicBezTo>
                      <a:pt x="350" y="554"/>
                      <a:pt x="350" y="554"/>
                      <a:pt x="350" y="554"/>
                    </a:cubicBezTo>
                    <a:cubicBezTo>
                      <a:pt x="343" y="554"/>
                      <a:pt x="337" y="551"/>
                      <a:pt x="337" y="547"/>
                    </a:cubicBezTo>
                    <a:cubicBezTo>
                      <a:pt x="352" y="519"/>
                      <a:pt x="352" y="519"/>
                      <a:pt x="352" y="519"/>
                    </a:cubicBezTo>
                    <a:cubicBezTo>
                      <a:pt x="352" y="516"/>
                      <a:pt x="357" y="514"/>
                      <a:pt x="363" y="514"/>
                    </a:cubicBezTo>
                    <a:cubicBezTo>
                      <a:pt x="468" y="514"/>
                      <a:pt x="468" y="514"/>
                      <a:pt x="468" y="514"/>
                    </a:cubicBezTo>
                    <a:cubicBezTo>
                      <a:pt x="473" y="514"/>
                      <a:pt x="478" y="516"/>
                      <a:pt x="478" y="519"/>
                    </a:cubicBezTo>
                    <a:cubicBezTo>
                      <a:pt x="494" y="547"/>
                      <a:pt x="494" y="547"/>
                      <a:pt x="494" y="547"/>
                    </a:cubicBezTo>
                    <a:cubicBezTo>
                      <a:pt x="494" y="551"/>
                      <a:pt x="488" y="554"/>
                      <a:pt x="481" y="554"/>
                    </a:cubicBezTo>
                    <a:close/>
                    <a:moveTo>
                      <a:pt x="748" y="456"/>
                    </a:moveTo>
                    <a:cubicBezTo>
                      <a:pt x="99" y="456"/>
                      <a:pt x="99" y="456"/>
                      <a:pt x="99" y="456"/>
                    </a:cubicBezTo>
                    <a:cubicBezTo>
                      <a:pt x="99" y="42"/>
                      <a:pt x="99" y="42"/>
                      <a:pt x="99" y="42"/>
                    </a:cubicBezTo>
                    <a:cubicBezTo>
                      <a:pt x="99" y="32"/>
                      <a:pt x="107" y="24"/>
                      <a:pt x="117" y="24"/>
                    </a:cubicBezTo>
                    <a:cubicBezTo>
                      <a:pt x="730" y="24"/>
                      <a:pt x="730" y="24"/>
                      <a:pt x="730" y="24"/>
                    </a:cubicBezTo>
                    <a:cubicBezTo>
                      <a:pt x="740" y="24"/>
                      <a:pt x="748" y="32"/>
                      <a:pt x="748" y="42"/>
                    </a:cubicBezTo>
                    <a:lnTo>
                      <a:pt x="748" y="456"/>
                    </a:lnTo>
                    <a:close/>
                  </a:path>
                </a:pathLst>
              </a:custGeom>
              <a:solidFill>
                <a:srgbClr val="C1C1C1"/>
              </a:solidFill>
            </p:spPr>
            <p:txBody>
              <a:bodyPr vert="horz" wrap="square" lIns="82305" tIns="41153" rIns="82305" bIns="41153" numCol="1" anchor="t" anchorCtr="0" compatLnSpc="1">
                <a:prstTxWarp prst="textNoShape">
                  <a:avLst/>
                </a:prstTxWarp>
              </a:bodyPr>
              <a:lstStyle/>
              <a:p>
                <a:pPr marL="0" marR="0" lvl="0" indent="0" algn="ctr" defTabSz="914363"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FFFFFF"/>
                  </a:solidFill>
                  <a:effectLst/>
                  <a:uLnTx/>
                  <a:uFillTx/>
                  <a:latin typeface="Segoe UI"/>
                  <a:ea typeface="+mn-ea"/>
                  <a:cs typeface="+mn-cs"/>
                </a:endParaRPr>
              </a:p>
            </p:txBody>
          </p:sp>
          <p:sp>
            <p:nvSpPr>
              <p:cNvPr id="173" name="Freeform 20">
                <a:extLst>
                  <a:ext uri="{FF2B5EF4-FFF2-40B4-BE49-F238E27FC236}">
                    <a16:creationId xmlns:a16="http://schemas.microsoft.com/office/drawing/2014/main" id="{CED4D575-2A02-6940-A245-5A33A4AF402D}"/>
                  </a:ext>
                </a:extLst>
              </p:cNvPr>
              <p:cNvSpPr>
                <a:spLocks noEditPoints="1"/>
              </p:cNvSpPr>
              <p:nvPr/>
            </p:nvSpPr>
            <p:spPr bwMode="black">
              <a:xfrm>
                <a:off x="7590692" y="3305908"/>
                <a:ext cx="303759" cy="207330"/>
              </a:xfrm>
              <a:custGeom>
                <a:avLst/>
                <a:gdLst/>
                <a:ahLst/>
                <a:cxnLst>
                  <a:cxn ang="0">
                    <a:pos x="774" y="456"/>
                  </a:cxn>
                  <a:cxn ang="0">
                    <a:pos x="774" y="36"/>
                  </a:cxn>
                  <a:cxn ang="0">
                    <a:pos x="737" y="0"/>
                  </a:cxn>
                  <a:cxn ang="0">
                    <a:pos x="107" y="0"/>
                  </a:cxn>
                  <a:cxn ang="0">
                    <a:pos x="71" y="36"/>
                  </a:cxn>
                  <a:cxn ang="0">
                    <a:pos x="71" y="456"/>
                  </a:cxn>
                  <a:cxn ang="0">
                    <a:pos x="0" y="544"/>
                  </a:cxn>
                  <a:cxn ang="0">
                    <a:pos x="44" y="588"/>
                  </a:cxn>
                  <a:cxn ang="0">
                    <a:pos x="800" y="588"/>
                  </a:cxn>
                  <a:cxn ang="0">
                    <a:pos x="844" y="544"/>
                  </a:cxn>
                  <a:cxn ang="0">
                    <a:pos x="774" y="456"/>
                  </a:cxn>
                  <a:cxn ang="0">
                    <a:pos x="481" y="554"/>
                  </a:cxn>
                  <a:cxn ang="0">
                    <a:pos x="350" y="554"/>
                  </a:cxn>
                  <a:cxn ang="0">
                    <a:pos x="337" y="547"/>
                  </a:cxn>
                  <a:cxn ang="0">
                    <a:pos x="352" y="519"/>
                  </a:cxn>
                  <a:cxn ang="0">
                    <a:pos x="363" y="514"/>
                  </a:cxn>
                  <a:cxn ang="0">
                    <a:pos x="468" y="514"/>
                  </a:cxn>
                  <a:cxn ang="0">
                    <a:pos x="478" y="519"/>
                  </a:cxn>
                  <a:cxn ang="0">
                    <a:pos x="494" y="547"/>
                  </a:cxn>
                  <a:cxn ang="0">
                    <a:pos x="481" y="554"/>
                  </a:cxn>
                  <a:cxn ang="0">
                    <a:pos x="748" y="456"/>
                  </a:cxn>
                  <a:cxn ang="0">
                    <a:pos x="99" y="456"/>
                  </a:cxn>
                  <a:cxn ang="0">
                    <a:pos x="99" y="42"/>
                  </a:cxn>
                  <a:cxn ang="0">
                    <a:pos x="117" y="24"/>
                  </a:cxn>
                  <a:cxn ang="0">
                    <a:pos x="730" y="24"/>
                  </a:cxn>
                  <a:cxn ang="0">
                    <a:pos x="748" y="42"/>
                  </a:cxn>
                  <a:cxn ang="0">
                    <a:pos x="748" y="456"/>
                  </a:cxn>
                </a:cxnLst>
                <a:rect l="0" t="0" r="r" b="b"/>
                <a:pathLst>
                  <a:path w="844" h="588">
                    <a:moveTo>
                      <a:pt x="774" y="456"/>
                    </a:moveTo>
                    <a:cubicBezTo>
                      <a:pt x="774" y="36"/>
                      <a:pt x="774" y="36"/>
                      <a:pt x="774" y="36"/>
                    </a:cubicBezTo>
                    <a:cubicBezTo>
                      <a:pt x="774" y="16"/>
                      <a:pt x="757" y="0"/>
                      <a:pt x="737" y="0"/>
                    </a:cubicBezTo>
                    <a:cubicBezTo>
                      <a:pt x="107" y="0"/>
                      <a:pt x="107" y="0"/>
                      <a:pt x="107" y="0"/>
                    </a:cubicBezTo>
                    <a:cubicBezTo>
                      <a:pt x="87" y="0"/>
                      <a:pt x="71" y="16"/>
                      <a:pt x="71" y="36"/>
                    </a:cubicBezTo>
                    <a:cubicBezTo>
                      <a:pt x="71" y="456"/>
                      <a:pt x="71" y="456"/>
                      <a:pt x="71" y="456"/>
                    </a:cubicBezTo>
                    <a:cubicBezTo>
                      <a:pt x="0" y="544"/>
                      <a:pt x="0" y="544"/>
                      <a:pt x="0" y="544"/>
                    </a:cubicBezTo>
                    <a:cubicBezTo>
                      <a:pt x="0" y="568"/>
                      <a:pt x="20" y="588"/>
                      <a:pt x="44" y="588"/>
                    </a:cubicBezTo>
                    <a:cubicBezTo>
                      <a:pt x="800" y="588"/>
                      <a:pt x="800" y="588"/>
                      <a:pt x="800" y="588"/>
                    </a:cubicBezTo>
                    <a:cubicBezTo>
                      <a:pt x="824" y="588"/>
                      <a:pt x="844" y="568"/>
                      <a:pt x="844" y="544"/>
                    </a:cubicBezTo>
                    <a:lnTo>
                      <a:pt x="774" y="456"/>
                    </a:lnTo>
                    <a:close/>
                    <a:moveTo>
                      <a:pt x="481" y="554"/>
                    </a:moveTo>
                    <a:cubicBezTo>
                      <a:pt x="350" y="554"/>
                      <a:pt x="350" y="554"/>
                      <a:pt x="350" y="554"/>
                    </a:cubicBezTo>
                    <a:cubicBezTo>
                      <a:pt x="343" y="554"/>
                      <a:pt x="337" y="551"/>
                      <a:pt x="337" y="547"/>
                    </a:cubicBezTo>
                    <a:cubicBezTo>
                      <a:pt x="352" y="519"/>
                      <a:pt x="352" y="519"/>
                      <a:pt x="352" y="519"/>
                    </a:cubicBezTo>
                    <a:cubicBezTo>
                      <a:pt x="352" y="516"/>
                      <a:pt x="357" y="514"/>
                      <a:pt x="363" y="514"/>
                    </a:cubicBezTo>
                    <a:cubicBezTo>
                      <a:pt x="468" y="514"/>
                      <a:pt x="468" y="514"/>
                      <a:pt x="468" y="514"/>
                    </a:cubicBezTo>
                    <a:cubicBezTo>
                      <a:pt x="473" y="514"/>
                      <a:pt x="478" y="516"/>
                      <a:pt x="478" y="519"/>
                    </a:cubicBezTo>
                    <a:cubicBezTo>
                      <a:pt x="494" y="547"/>
                      <a:pt x="494" y="547"/>
                      <a:pt x="494" y="547"/>
                    </a:cubicBezTo>
                    <a:cubicBezTo>
                      <a:pt x="494" y="551"/>
                      <a:pt x="488" y="554"/>
                      <a:pt x="481" y="554"/>
                    </a:cubicBezTo>
                    <a:close/>
                    <a:moveTo>
                      <a:pt x="748" y="456"/>
                    </a:moveTo>
                    <a:cubicBezTo>
                      <a:pt x="99" y="456"/>
                      <a:pt x="99" y="456"/>
                      <a:pt x="99" y="456"/>
                    </a:cubicBezTo>
                    <a:cubicBezTo>
                      <a:pt x="99" y="42"/>
                      <a:pt x="99" y="42"/>
                      <a:pt x="99" y="42"/>
                    </a:cubicBezTo>
                    <a:cubicBezTo>
                      <a:pt x="99" y="32"/>
                      <a:pt x="107" y="24"/>
                      <a:pt x="117" y="24"/>
                    </a:cubicBezTo>
                    <a:cubicBezTo>
                      <a:pt x="730" y="24"/>
                      <a:pt x="730" y="24"/>
                      <a:pt x="730" y="24"/>
                    </a:cubicBezTo>
                    <a:cubicBezTo>
                      <a:pt x="740" y="24"/>
                      <a:pt x="748" y="32"/>
                      <a:pt x="748" y="42"/>
                    </a:cubicBezTo>
                    <a:lnTo>
                      <a:pt x="748" y="456"/>
                    </a:lnTo>
                    <a:close/>
                  </a:path>
                </a:pathLst>
              </a:custGeom>
              <a:solidFill>
                <a:srgbClr val="C1C1C1"/>
              </a:solidFill>
            </p:spPr>
            <p:txBody>
              <a:bodyPr vert="horz" wrap="square" lIns="82305" tIns="41153" rIns="82305" bIns="41153" numCol="1" anchor="t" anchorCtr="0" compatLnSpc="1">
                <a:prstTxWarp prst="textNoShape">
                  <a:avLst/>
                </a:prstTxWarp>
              </a:bodyPr>
              <a:lstStyle/>
              <a:p>
                <a:pPr marL="0" marR="0" lvl="0" indent="0" algn="ctr" defTabSz="914363"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FFFFFF"/>
                  </a:solidFill>
                  <a:effectLst/>
                  <a:uLnTx/>
                  <a:uFillTx/>
                  <a:latin typeface="Segoe UI"/>
                  <a:ea typeface="+mn-ea"/>
                  <a:cs typeface="+mn-cs"/>
                </a:endParaRPr>
              </a:p>
            </p:txBody>
          </p:sp>
        </p:grpSp>
        <p:sp>
          <p:nvSpPr>
            <p:cNvPr id="175" name="TextBox 174">
              <a:extLst>
                <a:ext uri="{FF2B5EF4-FFF2-40B4-BE49-F238E27FC236}">
                  <a16:creationId xmlns:a16="http://schemas.microsoft.com/office/drawing/2014/main" id="{7551381A-BF03-774A-9C18-4F8DB8922EF1}"/>
                </a:ext>
              </a:extLst>
            </p:cNvPr>
            <p:cNvSpPr txBox="1"/>
            <p:nvPr/>
          </p:nvSpPr>
          <p:spPr>
            <a:xfrm>
              <a:off x="6032195" y="3666646"/>
              <a:ext cx="2264141" cy="572254"/>
            </a:xfrm>
            <a:prstGeom prst="rect">
              <a:avLst/>
            </a:prstGeom>
            <a:noFill/>
          </p:spPr>
          <p:txBody>
            <a:bodyPr wrap="square" lIns="182750" tIns="146200" rIns="182750" bIns="146200" rtlCol="0">
              <a:spAutoFit/>
            </a:bodyPr>
            <a:lstStyle/>
            <a:p>
              <a:pPr marL="0" marR="0" lvl="0" indent="0" algn="l" defTabSz="931847" rtl="0" eaLnBrk="1" fontAlgn="auto" latinLnBrk="0" hangingPunct="1">
                <a:lnSpc>
                  <a:spcPct val="100000"/>
                </a:lnSpc>
                <a:spcBef>
                  <a:spcPts val="0"/>
                </a:spcBef>
                <a:spcAft>
                  <a:spcPts val="0"/>
                </a:spcAft>
                <a:buClrTx/>
                <a:buSzTx/>
                <a:buFontTx/>
                <a:buNone/>
                <a:tabLst/>
                <a:defRPr/>
              </a:pPr>
              <a:r>
                <a:rPr kumimoji="0" lang="en-US" sz="1800" b="1" i="0" u="none" strike="noStrike" kern="0" cap="none" spc="-50" normalizeH="0" baseline="0" noProof="0" dirty="0">
                  <a:ln>
                    <a:noFill/>
                  </a:ln>
                  <a:solidFill>
                    <a:srgbClr val="000000"/>
                  </a:solidFill>
                  <a:effectLst/>
                  <a:uLnTx/>
                  <a:uFillTx/>
                  <a:latin typeface="Segoe UI" panose="020B0502040204020203" pitchFamily="34" charset="0"/>
                  <a:ea typeface="+mn-ea"/>
                  <a:cs typeface="Segoe UI" panose="020B0502040204020203" pitchFamily="34" charset="0"/>
                </a:rPr>
                <a:t>Existing PC estate</a:t>
              </a:r>
            </a:p>
          </p:txBody>
        </p:sp>
      </p:grpSp>
      <p:grpSp>
        <p:nvGrpSpPr>
          <p:cNvPr id="2" name="Group 1">
            <a:extLst>
              <a:ext uri="{FF2B5EF4-FFF2-40B4-BE49-F238E27FC236}">
                <a16:creationId xmlns:a16="http://schemas.microsoft.com/office/drawing/2014/main" id="{17C4784C-4E9A-4725-9385-A2B6CE1FA75C}"/>
              </a:ext>
            </a:extLst>
          </p:cNvPr>
          <p:cNvGrpSpPr/>
          <p:nvPr/>
        </p:nvGrpSpPr>
        <p:grpSpPr>
          <a:xfrm>
            <a:off x="1677358" y="2901945"/>
            <a:ext cx="4300627" cy="610227"/>
            <a:chOff x="3218303" y="2946182"/>
            <a:chExt cx="4300627" cy="610227"/>
          </a:xfrm>
        </p:grpSpPr>
        <p:sp>
          <p:nvSpPr>
            <p:cNvPr id="157" name="TextBox 156">
              <a:extLst>
                <a:ext uri="{FF2B5EF4-FFF2-40B4-BE49-F238E27FC236}">
                  <a16:creationId xmlns:a16="http://schemas.microsoft.com/office/drawing/2014/main" id="{9A169AC8-D855-E744-9703-0357A3DB9630}"/>
                </a:ext>
              </a:extLst>
            </p:cNvPr>
            <p:cNvSpPr txBox="1"/>
            <p:nvPr/>
          </p:nvSpPr>
          <p:spPr>
            <a:xfrm>
              <a:off x="3592490" y="3292870"/>
              <a:ext cx="952083" cy="246221"/>
            </a:xfrm>
            <a:prstGeom prst="rect">
              <a:avLst/>
            </a:prstGeom>
            <a:noFill/>
            <a:ln>
              <a:noFill/>
            </a:ln>
          </p:spPr>
          <p:txBody>
            <a:bodyPr wrap="square" lIns="0" tIns="0" rIns="0" bIns="0" rtlCol="0" anchor="ctr">
              <a:spAutoFit/>
            </a:bodyPr>
            <a:lstStyle/>
            <a:p>
              <a:pPr marL="0" marR="0" lvl="0" indent="0" algn="ctr" defTabSz="913665" rtl="0" eaLnBrk="1" fontAlgn="auto" latinLnBrk="0" hangingPunct="1">
                <a:lnSpc>
                  <a:spcPct val="100000"/>
                </a:lnSpc>
                <a:spcBef>
                  <a:spcPts val="0"/>
                </a:spcBef>
                <a:spcAft>
                  <a:spcPts val="588"/>
                </a:spcAft>
                <a:buClrTx/>
                <a:buSzTx/>
                <a:buFontTx/>
                <a:buNone/>
                <a:tabLst/>
                <a:defRPr/>
              </a:pPr>
              <a:r>
                <a:rPr kumimoji="0" lang="en-US" sz="1600" b="1" i="0" u="none" strike="noStrike" kern="1200" cap="none" spc="0" normalizeH="0" baseline="0" noProof="0" dirty="0">
                  <a:ln>
                    <a:noFill/>
                  </a:ln>
                  <a:solidFill>
                    <a:schemeClr val="accent1"/>
                  </a:solidFill>
                  <a:effectLst/>
                  <a:uLnTx/>
                  <a:uFillTx/>
                  <a:latin typeface="Segoe UI" panose="020B0502040204020203" pitchFamily="34" charset="0"/>
                  <a:ea typeface="+mn-ea"/>
                  <a:cs typeface="Segoe UI" panose="020B0502040204020203" pitchFamily="34" charset="0"/>
                </a:rPr>
                <a:t>IT Admin</a:t>
              </a:r>
            </a:p>
          </p:txBody>
        </p:sp>
        <p:sp>
          <p:nvSpPr>
            <p:cNvPr id="164" name="people_3" title="Icon of a person surrounded by brackets">
              <a:extLst>
                <a:ext uri="{FF2B5EF4-FFF2-40B4-BE49-F238E27FC236}">
                  <a16:creationId xmlns:a16="http://schemas.microsoft.com/office/drawing/2014/main" id="{CA0E4392-FADB-AF4C-B489-8428A4E51776}"/>
                </a:ext>
              </a:extLst>
            </p:cNvPr>
            <p:cNvSpPr>
              <a:spLocks noChangeAspect="1" noEditPoints="1"/>
            </p:cNvSpPr>
            <p:nvPr/>
          </p:nvSpPr>
          <p:spPr bwMode="auto">
            <a:xfrm>
              <a:off x="3218303" y="3275054"/>
              <a:ext cx="277455" cy="281355"/>
            </a:xfrm>
            <a:custGeom>
              <a:avLst/>
              <a:gdLst>
                <a:gd name="T0" fmla="*/ 346 w 346"/>
                <a:gd name="T1" fmla="*/ 265 h 348"/>
                <a:gd name="T2" fmla="*/ 346 w 346"/>
                <a:gd name="T3" fmla="*/ 348 h 348"/>
                <a:gd name="T4" fmla="*/ 263 w 346"/>
                <a:gd name="T5" fmla="*/ 348 h 348"/>
                <a:gd name="T6" fmla="*/ 346 w 346"/>
                <a:gd name="T7" fmla="*/ 83 h 348"/>
                <a:gd name="T8" fmla="*/ 346 w 346"/>
                <a:gd name="T9" fmla="*/ 0 h 348"/>
                <a:gd name="T10" fmla="*/ 263 w 346"/>
                <a:gd name="T11" fmla="*/ 0 h 348"/>
                <a:gd name="T12" fmla="*/ 83 w 346"/>
                <a:gd name="T13" fmla="*/ 0 h 348"/>
                <a:gd name="T14" fmla="*/ 0 w 346"/>
                <a:gd name="T15" fmla="*/ 0 h 348"/>
                <a:gd name="T16" fmla="*/ 0 w 346"/>
                <a:gd name="T17" fmla="*/ 83 h 348"/>
                <a:gd name="T18" fmla="*/ 0 w 346"/>
                <a:gd name="T19" fmla="*/ 265 h 348"/>
                <a:gd name="T20" fmla="*/ 0 w 346"/>
                <a:gd name="T21" fmla="*/ 348 h 348"/>
                <a:gd name="T22" fmla="*/ 83 w 346"/>
                <a:gd name="T23" fmla="*/ 348 h 348"/>
                <a:gd name="T24" fmla="*/ 173 w 346"/>
                <a:gd name="T25" fmla="*/ 184 h 348"/>
                <a:gd name="T26" fmla="*/ 229 w 346"/>
                <a:gd name="T27" fmla="*/ 129 h 348"/>
                <a:gd name="T28" fmla="*/ 173 w 346"/>
                <a:gd name="T29" fmla="*/ 73 h 348"/>
                <a:gd name="T30" fmla="*/ 117 w 346"/>
                <a:gd name="T31" fmla="*/ 129 h 348"/>
                <a:gd name="T32" fmla="*/ 173 w 346"/>
                <a:gd name="T33" fmla="*/ 184 h 348"/>
                <a:gd name="T34" fmla="*/ 262 w 346"/>
                <a:gd name="T35" fmla="*/ 275 h 348"/>
                <a:gd name="T36" fmla="*/ 172 w 346"/>
                <a:gd name="T37" fmla="*/ 184 h 348"/>
                <a:gd name="T38" fmla="*/ 82 w 346"/>
                <a:gd name="T39" fmla="*/ 275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46" h="348">
                  <a:moveTo>
                    <a:pt x="346" y="265"/>
                  </a:moveTo>
                  <a:cubicBezTo>
                    <a:pt x="346" y="348"/>
                    <a:pt x="346" y="348"/>
                    <a:pt x="346" y="348"/>
                  </a:cubicBezTo>
                  <a:cubicBezTo>
                    <a:pt x="263" y="348"/>
                    <a:pt x="263" y="348"/>
                    <a:pt x="263" y="348"/>
                  </a:cubicBezTo>
                  <a:moveTo>
                    <a:pt x="346" y="83"/>
                  </a:moveTo>
                  <a:cubicBezTo>
                    <a:pt x="346" y="0"/>
                    <a:pt x="346" y="0"/>
                    <a:pt x="346" y="0"/>
                  </a:cubicBezTo>
                  <a:cubicBezTo>
                    <a:pt x="263" y="0"/>
                    <a:pt x="263" y="0"/>
                    <a:pt x="263" y="0"/>
                  </a:cubicBezTo>
                  <a:moveTo>
                    <a:pt x="83" y="0"/>
                  </a:moveTo>
                  <a:cubicBezTo>
                    <a:pt x="0" y="0"/>
                    <a:pt x="0" y="0"/>
                    <a:pt x="0" y="0"/>
                  </a:cubicBezTo>
                  <a:cubicBezTo>
                    <a:pt x="0" y="83"/>
                    <a:pt x="0" y="83"/>
                    <a:pt x="0" y="83"/>
                  </a:cubicBezTo>
                  <a:moveTo>
                    <a:pt x="0" y="265"/>
                  </a:moveTo>
                  <a:cubicBezTo>
                    <a:pt x="0" y="348"/>
                    <a:pt x="0" y="348"/>
                    <a:pt x="0" y="348"/>
                  </a:cubicBezTo>
                  <a:cubicBezTo>
                    <a:pt x="83" y="348"/>
                    <a:pt x="83" y="348"/>
                    <a:pt x="83" y="348"/>
                  </a:cubicBezTo>
                  <a:moveTo>
                    <a:pt x="173" y="184"/>
                  </a:moveTo>
                  <a:cubicBezTo>
                    <a:pt x="204" y="184"/>
                    <a:pt x="229" y="159"/>
                    <a:pt x="229" y="129"/>
                  </a:cubicBezTo>
                  <a:cubicBezTo>
                    <a:pt x="229" y="98"/>
                    <a:pt x="204" y="73"/>
                    <a:pt x="173" y="73"/>
                  </a:cubicBezTo>
                  <a:cubicBezTo>
                    <a:pt x="142" y="73"/>
                    <a:pt x="117" y="98"/>
                    <a:pt x="117" y="129"/>
                  </a:cubicBezTo>
                  <a:cubicBezTo>
                    <a:pt x="117" y="159"/>
                    <a:pt x="142" y="184"/>
                    <a:pt x="173" y="184"/>
                  </a:cubicBezTo>
                  <a:close/>
                  <a:moveTo>
                    <a:pt x="262" y="275"/>
                  </a:moveTo>
                  <a:cubicBezTo>
                    <a:pt x="262" y="225"/>
                    <a:pt x="222" y="184"/>
                    <a:pt x="172" y="184"/>
                  </a:cubicBezTo>
                  <a:cubicBezTo>
                    <a:pt x="122" y="184"/>
                    <a:pt x="82" y="225"/>
                    <a:pt x="82" y="275"/>
                  </a:cubicBezTo>
                </a:path>
              </a:pathLst>
            </a:custGeom>
            <a:noFill/>
            <a:ln w="19050" cap="rnd">
              <a:solidFill>
                <a:schemeClr val="accent1"/>
              </a:solidFill>
              <a:prstDash val="solid"/>
              <a:miter lim="800000"/>
              <a:headEnd/>
              <a:tailEnd/>
            </a:ln>
          </p:spPr>
          <p:txBody>
            <a:bodyPr vert="horz" wrap="square" lIns="87857" tIns="43929" rIns="87857" bIns="43929" numCol="1" anchor="t" anchorCtr="0" compatLnSpc="1">
              <a:prstTxWarp prst="textNoShape">
                <a:avLst/>
              </a:prstTxWarp>
            </a:bodyPr>
            <a:lstStyle/>
            <a:p>
              <a:pPr marL="0" marR="0" lvl="0" indent="0" algn="ctr" defTabSz="878548" rtl="0" eaLnBrk="1" fontAlgn="base" latinLnBrk="0" hangingPunct="1">
                <a:lnSpc>
                  <a:spcPct val="100000"/>
                </a:lnSpc>
                <a:spcBef>
                  <a:spcPts val="0"/>
                </a:spcBef>
                <a:spcAft>
                  <a:spcPts val="0"/>
                </a:spcAft>
                <a:buClrTx/>
                <a:buSzTx/>
                <a:buFontTx/>
                <a:buNone/>
                <a:tabLst/>
                <a:defRPr/>
              </a:pPr>
              <a:endParaRPr kumimoji="0" lang="en-US" sz="1633" b="0" i="0" u="none" strike="noStrike" kern="1200" cap="none" spc="0" normalizeH="0" baseline="0" noProof="0" dirty="0">
                <a:ln>
                  <a:noFill/>
                </a:ln>
                <a:solidFill>
                  <a:srgbClr val="505050">
                    <a:lumMod val="60000"/>
                    <a:lumOff val="40000"/>
                  </a:srgbClr>
                </a:solidFill>
                <a:effectLst/>
                <a:uLnTx/>
                <a:uFillTx/>
                <a:latin typeface="Segoe UI"/>
                <a:ea typeface="+mn-ea"/>
                <a:cs typeface="+mn-cs"/>
              </a:endParaRPr>
            </a:p>
          </p:txBody>
        </p:sp>
        <p:cxnSp>
          <p:nvCxnSpPr>
            <p:cNvPr id="33" name="Straight Arrow Connector 32">
              <a:extLst>
                <a:ext uri="{FF2B5EF4-FFF2-40B4-BE49-F238E27FC236}">
                  <a16:creationId xmlns:a16="http://schemas.microsoft.com/office/drawing/2014/main" id="{AE8DBF4E-25C5-864C-813E-BCCB70EABF85}"/>
                </a:ext>
              </a:extLst>
            </p:cNvPr>
            <p:cNvCxnSpPr>
              <a:cxnSpLocks/>
            </p:cNvCxnSpPr>
            <p:nvPr/>
          </p:nvCxnSpPr>
          <p:spPr>
            <a:xfrm flipV="1">
              <a:off x="7518930" y="2946182"/>
              <a:ext cx="0" cy="497841"/>
            </a:xfrm>
            <a:prstGeom prst="straightConnector1">
              <a:avLst/>
            </a:prstGeom>
            <a:ln w="19050">
              <a:solidFill>
                <a:schemeClr val="bg1">
                  <a:lumMod val="50000"/>
                </a:schemeClr>
              </a:solidFill>
              <a:headEnd type="none"/>
              <a:tailEnd type="triangle"/>
            </a:ln>
          </p:spPr>
          <p:style>
            <a:lnRef idx="1">
              <a:schemeClr val="accent1"/>
            </a:lnRef>
            <a:fillRef idx="0">
              <a:schemeClr val="accent1"/>
            </a:fillRef>
            <a:effectRef idx="0">
              <a:schemeClr val="accent1"/>
            </a:effectRef>
            <a:fontRef idx="minor">
              <a:schemeClr val="tx1"/>
            </a:fontRef>
          </p:style>
        </p:cxnSp>
      </p:grpSp>
      <p:cxnSp>
        <p:nvCxnSpPr>
          <p:cNvPr id="88" name="Straight Arrow Connector 87">
            <a:extLst>
              <a:ext uri="{FF2B5EF4-FFF2-40B4-BE49-F238E27FC236}">
                <a16:creationId xmlns:a16="http://schemas.microsoft.com/office/drawing/2014/main" id="{2DE6ADB3-3525-45A4-8293-D19FE6E3BD5E}"/>
              </a:ext>
            </a:extLst>
          </p:cNvPr>
          <p:cNvCxnSpPr>
            <a:cxnSpLocks/>
          </p:cNvCxnSpPr>
          <p:nvPr/>
        </p:nvCxnSpPr>
        <p:spPr>
          <a:xfrm flipV="1">
            <a:off x="3056976" y="3389570"/>
            <a:ext cx="2921009" cy="20433"/>
          </a:xfrm>
          <a:prstGeom prst="straightConnector1">
            <a:avLst/>
          </a:prstGeom>
          <a:ln w="19050">
            <a:solidFill>
              <a:schemeClr val="bg1">
                <a:lumMod val="5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6A0645-84ED-41BD-ACA0-334CCFA14992}"/>
              </a:ext>
            </a:extLst>
          </p:cNvPr>
          <p:cNvCxnSpPr>
            <a:cxnSpLocks/>
          </p:cNvCxnSpPr>
          <p:nvPr/>
        </p:nvCxnSpPr>
        <p:spPr>
          <a:xfrm flipH="1">
            <a:off x="2318541" y="2860821"/>
            <a:ext cx="1" cy="342263"/>
          </a:xfrm>
          <a:prstGeom prst="line">
            <a:avLst/>
          </a:prstGeom>
          <a:ln w="19050">
            <a:solidFill>
              <a:schemeClr val="bg1">
                <a:lumMod val="6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CA1CBA25-B519-4502-9116-D8ECC65F81D4}"/>
              </a:ext>
            </a:extLst>
          </p:cNvPr>
          <p:cNvCxnSpPr>
            <a:cxnSpLocks/>
          </p:cNvCxnSpPr>
          <p:nvPr/>
        </p:nvCxnSpPr>
        <p:spPr>
          <a:xfrm flipH="1" flipV="1">
            <a:off x="2318541" y="3658906"/>
            <a:ext cx="1" cy="342263"/>
          </a:xfrm>
          <a:prstGeom prst="line">
            <a:avLst/>
          </a:prstGeom>
          <a:ln w="19050">
            <a:solidFill>
              <a:schemeClr val="bg1">
                <a:lumMod val="6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62" name="TextBox 61">
            <a:extLst>
              <a:ext uri="{FF2B5EF4-FFF2-40B4-BE49-F238E27FC236}">
                <a16:creationId xmlns:a16="http://schemas.microsoft.com/office/drawing/2014/main" id="{5FCF6A5C-ACCD-49DB-A5B6-6BD36CBC0991}"/>
              </a:ext>
            </a:extLst>
          </p:cNvPr>
          <p:cNvSpPr txBox="1"/>
          <p:nvPr/>
        </p:nvSpPr>
        <p:spPr>
          <a:xfrm>
            <a:off x="1383350" y="3984965"/>
            <a:ext cx="1668085" cy="276999"/>
          </a:xfrm>
          <a:prstGeom prst="rect">
            <a:avLst/>
          </a:prstGeom>
          <a:noFill/>
        </p:spPr>
        <p:txBody>
          <a:bodyPr wrap="none" lIns="0" tIns="0" rIns="0" bIns="0" rtlCol="0">
            <a:spAutoFit/>
          </a:bodyPr>
          <a:lstStyle>
            <a:defPPr>
              <a:defRPr lang="en-US"/>
            </a:defPPr>
            <a:lvl1pPr marR="0" lvl="0" indent="0" algn="ctr" fontAlgn="auto">
              <a:lnSpc>
                <a:spcPct val="100000"/>
              </a:lnSpc>
              <a:spcBef>
                <a:spcPts val="0"/>
              </a:spcBef>
              <a:spcAft>
                <a:spcPts val="0"/>
              </a:spcAft>
              <a:buClrTx/>
              <a:buSzTx/>
              <a:buFontTx/>
              <a:buNone/>
              <a:tabLst/>
              <a:defRPr kumimoji="0" sz="1800" b="1" u="none" strike="noStrike" cap="none" spc="0" normalizeH="0" baseline="0">
                <a:ln>
                  <a:noFill/>
                </a:ln>
                <a:solidFill>
                  <a:srgbClr val="282828"/>
                </a:solidFill>
                <a:effectLst/>
                <a:uLnTx/>
                <a:uFillTx/>
                <a:latin typeface="Segoe UI" panose="020B0502040204020203" pitchFamily="34" charset="0"/>
                <a:cs typeface="Segoe UI" panose="020B0502040204020203"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282828"/>
                </a:solidFill>
                <a:effectLst/>
                <a:uLnTx/>
                <a:uFillTx/>
                <a:latin typeface="Segoe UI" panose="020B0502040204020203" pitchFamily="34" charset="0"/>
                <a:ea typeface="+mn-ea"/>
                <a:cs typeface="Segoe UI" panose="020B0502040204020203" pitchFamily="34" charset="0"/>
              </a:rPr>
              <a:t>New PC vendor</a:t>
            </a:r>
          </a:p>
        </p:txBody>
      </p:sp>
      <p:sp>
        <p:nvSpPr>
          <p:cNvPr id="90" name="Oval 89">
            <a:extLst>
              <a:ext uri="{FF2B5EF4-FFF2-40B4-BE49-F238E27FC236}">
                <a16:creationId xmlns:a16="http://schemas.microsoft.com/office/drawing/2014/main" id="{3C542F9F-8A57-8349-A544-30A4E56F5FF8}"/>
              </a:ext>
            </a:extLst>
          </p:cNvPr>
          <p:cNvSpPr/>
          <p:nvPr/>
        </p:nvSpPr>
        <p:spPr bwMode="auto">
          <a:xfrm>
            <a:off x="1870315" y="4505695"/>
            <a:ext cx="883693" cy="867564"/>
          </a:xfrm>
          <a:prstGeom prst="ellipse">
            <a:avLst/>
          </a:prstGeom>
          <a:solidFill>
            <a:schemeClr val="bg1"/>
          </a:solidFill>
          <a:ln>
            <a:noFill/>
          </a:ln>
          <a:effectLst>
            <a:outerShdw blurRad="190500" dist="50800" dir="2700000" sx="101000" sy="101000" algn="tl"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nvGrpSpPr>
          <p:cNvPr id="91" name="Group 90">
            <a:extLst>
              <a:ext uri="{FF2B5EF4-FFF2-40B4-BE49-F238E27FC236}">
                <a16:creationId xmlns:a16="http://schemas.microsoft.com/office/drawing/2014/main" id="{F95BDCF2-EFF4-EA41-BE9F-731B99FF78D5}"/>
              </a:ext>
            </a:extLst>
          </p:cNvPr>
          <p:cNvGrpSpPr/>
          <p:nvPr/>
        </p:nvGrpSpPr>
        <p:grpSpPr>
          <a:xfrm>
            <a:off x="2120534" y="4741026"/>
            <a:ext cx="383254" cy="383847"/>
            <a:chOff x="5141913" y="3957638"/>
            <a:chExt cx="2052637" cy="2055812"/>
          </a:xfrm>
          <a:solidFill>
            <a:schemeClr val="accent1"/>
          </a:solidFill>
        </p:grpSpPr>
        <p:sp>
          <p:nvSpPr>
            <p:cNvPr id="92" name="Freeform 74">
              <a:extLst>
                <a:ext uri="{FF2B5EF4-FFF2-40B4-BE49-F238E27FC236}">
                  <a16:creationId xmlns:a16="http://schemas.microsoft.com/office/drawing/2014/main" id="{D48A74FB-51C6-D042-8CE0-8079C26EAD57}"/>
                </a:ext>
              </a:extLst>
            </p:cNvPr>
            <p:cNvSpPr>
              <a:spLocks noEditPoints="1"/>
            </p:cNvSpPr>
            <p:nvPr/>
          </p:nvSpPr>
          <p:spPr bwMode="auto">
            <a:xfrm>
              <a:off x="5576888" y="3957638"/>
              <a:ext cx="1181100" cy="2055812"/>
            </a:xfrm>
            <a:custGeom>
              <a:avLst/>
              <a:gdLst>
                <a:gd name="T0" fmla="*/ 744 w 744"/>
                <a:gd name="T1" fmla="*/ 1295 h 1295"/>
                <a:gd name="T2" fmla="*/ 0 w 744"/>
                <a:gd name="T3" fmla="*/ 1295 h 1295"/>
                <a:gd name="T4" fmla="*/ 0 w 744"/>
                <a:gd name="T5" fmla="*/ 0 h 1295"/>
                <a:gd name="T6" fmla="*/ 744 w 744"/>
                <a:gd name="T7" fmla="*/ 0 h 1295"/>
                <a:gd name="T8" fmla="*/ 744 w 744"/>
                <a:gd name="T9" fmla="*/ 1295 h 1295"/>
                <a:gd name="T10" fmla="*/ 57 w 744"/>
                <a:gd name="T11" fmla="*/ 1241 h 1295"/>
                <a:gd name="T12" fmla="*/ 689 w 744"/>
                <a:gd name="T13" fmla="*/ 1241 h 1295"/>
                <a:gd name="T14" fmla="*/ 689 w 744"/>
                <a:gd name="T15" fmla="*/ 57 h 1295"/>
                <a:gd name="T16" fmla="*/ 57 w 744"/>
                <a:gd name="T17" fmla="*/ 57 h 1295"/>
                <a:gd name="T18" fmla="*/ 57 w 744"/>
                <a:gd name="T19" fmla="*/ 1241 h 1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4" h="1295">
                  <a:moveTo>
                    <a:pt x="744" y="1295"/>
                  </a:moveTo>
                  <a:lnTo>
                    <a:pt x="0" y="1295"/>
                  </a:lnTo>
                  <a:lnTo>
                    <a:pt x="0" y="0"/>
                  </a:lnTo>
                  <a:lnTo>
                    <a:pt x="744" y="0"/>
                  </a:lnTo>
                  <a:lnTo>
                    <a:pt x="744" y="1295"/>
                  </a:lnTo>
                  <a:close/>
                  <a:moveTo>
                    <a:pt x="57" y="1241"/>
                  </a:moveTo>
                  <a:lnTo>
                    <a:pt x="689" y="1241"/>
                  </a:lnTo>
                  <a:lnTo>
                    <a:pt x="689" y="57"/>
                  </a:lnTo>
                  <a:lnTo>
                    <a:pt x="57" y="57"/>
                  </a:lnTo>
                  <a:lnTo>
                    <a:pt x="57" y="12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282828"/>
                </a:solidFill>
                <a:effectLst/>
                <a:uLnTx/>
                <a:uFillTx/>
                <a:latin typeface="Segoe UI"/>
                <a:ea typeface="+mn-ea"/>
                <a:cs typeface="+mn-cs"/>
              </a:endParaRPr>
            </a:p>
          </p:txBody>
        </p:sp>
        <p:sp>
          <p:nvSpPr>
            <p:cNvPr id="93" name="Freeform 75">
              <a:extLst>
                <a:ext uri="{FF2B5EF4-FFF2-40B4-BE49-F238E27FC236}">
                  <a16:creationId xmlns:a16="http://schemas.microsoft.com/office/drawing/2014/main" id="{CD7812E6-16CC-7C44-82D8-B7C37BC8B086}"/>
                </a:ext>
              </a:extLst>
            </p:cNvPr>
            <p:cNvSpPr>
              <a:spLocks noEditPoints="1"/>
            </p:cNvSpPr>
            <p:nvPr/>
          </p:nvSpPr>
          <p:spPr bwMode="auto">
            <a:xfrm>
              <a:off x="6670675" y="4308475"/>
              <a:ext cx="523875" cy="1704975"/>
            </a:xfrm>
            <a:custGeom>
              <a:avLst/>
              <a:gdLst>
                <a:gd name="T0" fmla="*/ 330 w 330"/>
                <a:gd name="T1" fmla="*/ 1074 h 1074"/>
                <a:gd name="T2" fmla="*/ 0 w 330"/>
                <a:gd name="T3" fmla="*/ 1074 h 1074"/>
                <a:gd name="T4" fmla="*/ 0 w 330"/>
                <a:gd name="T5" fmla="*/ 0 h 1074"/>
                <a:gd name="T6" fmla="*/ 330 w 330"/>
                <a:gd name="T7" fmla="*/ 0 h 1074"/>
                <a:gd name="T8" fmla="*/ 330 w 330"/>
                <a:gd name="T9" fmla="*/ 1074 h 1074"/>
                <a:gd name="T10" fmla="*/ 55 w 330"/>
                <a:gd name="T11" fmla="*/ 1020 h 1074"/>
                <a:gd name="T12" fmla="*/ 275 w 330"/>
                <a:gd name="T13" fmla="*/ 1020 h 1074"/>
                <a:gd name="T14" fmla="*/ 275 w 330"/>
                <a:gd name="T15" fmla="*/ 55 h 1074"/>
                <a:gd name="T16" fmla="*/ 55 w 330"/>
                <a:gd name="T17" fmla="*/ 55 h 1074"/>
                <a:gd name="T18" fmla="*/ 55 w 330"/>
                <a:gd name="T19" fmla="*/ 1020 h 10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1074">
                  <a:moveTo>
                    <a:pt x="330" y="1074"/>
                  </a:moveTo>
                  <a:lnTo>
                    <a:pt x="0" y="1074"/>
                  </a:lnTo>
                  <a:lnTo>
                    <a:pt x="0" y="0"/>
                  </a:lnTo>
                  <a:lnTo>
                    <a:pt x="330" y="0"/>
                  </a:lnTo>
                  <a:lnTo>
                    <a:pt x="330" y="1074"/>
                  </a:lnTo>
                  <a:close/>
                  <a:moveTo>
                    <a:pt x="55" y="1020"/>
                  </a:moveTo>
                  <a:lnTo>
                    <a:pt x="275" y="1020"/>
                  </a:lnTo>
                  <a:lnTo>
                    <a:pt x="275" y="55"/>
                  </a:lnTo>
                  <a:lnTo>
                    <a:pt x="55" y="55"/>
                  </a:lnTo>
                  <a:lnTo>
                    <a:pt x="55" y="10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282828"/>
                </a:solidFill>
                <a:effectLst/>
                <a:uLnTx/>
                <a:uFillTx/>
                <a:latin typeface="Segoe UI"/>
                <a:ea typeface="+mn-ea"/>
                <a:cs typeface="+mn-cs"/>
              </a:endParaRPr>
            </a:p>
          </p:txBody>
        </p:sp>
        <p:sp>
          <p:nvSpPr>
            <p:cNvPr id="94" name="Freeform 76">
              <a:extLst>
                <a:ext uri="{FF2B5EF4-FFF2-40B4-BE49-F238E27FC236}">
                  <a16:creationId xmlns:a16="http://schemas.microsoft.com/office/drawing/2014/main" id="{BD634C45-8ED8-2548-B728-24EFA9AE8A89}"/>
                </a:ext>
              </a:extLst>
            </p:cNvPr>
            <p:cNvSpPr>
              <a:spLocks noEditPoints="1"/>
            </p:cNvSpPr>
            <p:nvPr/>
          </p:nvSpPr>
          <p:spPr bwMode="auto">
            <a:xfrm>
              <a:off x="5141913" y="4308475"/>
              <a:ext cx="525462" cy="1704975"/>
            </a:xfrm>
            <a:custGeom>
              <a:avLst/>
              <a:gdLst>
                <a:gd name="T0" fmla="*/ 331 w 331"/>
                <a:gd name="T1" fmla="*/ 1074 h 1074"/>
                <a:gd name="T2" fmla="*/ 0 w 331"/>
                <a:gd name="T3" fmla="*/ 1074 h 1074"/>
                <a:gd name="T4" fmla="*/ 0 w 331"/>
                <a:gd name="T5" fmla="*/ 0 h 1074"/>
                <a:gd name="T6" fmla="*/ 331 w 331"/>
                <a:gd name="T7" fmla="*/ 0 h 1074"/>
                <a:gd name="T8" fmla="*/ 331 w 331"/>
                <a:gd name="T9" fmla="*/ 1074 h 1074"/>
                <a:gd name="T10" fmla="*/ 54 w 331"/>
                <a:gd name="T11" fmla="*/ 1020 h 1074"/>
                <a:gd name="T12" fmla="*/ 274 w 331"/>
                <a:gd name="T13" fmla="*/ 1020 h 1074"/>
                <a:gd name="T14" fmla="*/ 274 w 331"/>
                <a:gd name="T15" fmla="*/ 55 h 1074"/>
                <a:gd name="T16" fmla="*/ 54 w 331"/>
                <a:gd name="T17" fmla="*/ 55 h 1074"/>
                <a:gd name="T18" fmla="*/ 54 w 331"/>
                <a:gd name="T19" fmla="*/ 1020 h 10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1" h="1074">
                  <a:moveTo>
                    <a:pt x="331" y="1074"/>
                  </a:moveTo>
                  <a:lnTo>
                    <a:pt x="0" y="1074"/>
                  </a:lnTo>
                  <a:lnTo>
                    <a:pt x="0" y="0"/>
                  </a:lnTo>
                  <a:lnTo>
                    <a:pt x="331" y="0"/>
                  </a:lnTo>
                  <a:lnTo>
                    <a:pt x="331" y="1074"/>
                  </a:lnTo>
                  <a:close/>
                  <a:moveTo>
                    <a:pt x="54" y="1020"/>
                  </a:moveTo>
                  <a:lnTo>
                    <a:pt x="274" y="1020"/>
                  </a:lnTo>
                  <a:lnTo>
                    <a:pt x="274" y="55"/>
                  </a:lnTo>
                  <a:lnTo>
                    <a:pt x="54" y="55"/>
                  </a:lnTo>
                  <a:lnTo>
                    <a:pt x="54" y="10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282828"/>
                </a:solidFill>
                <a:effectLst/>
                <a:uLnTx/>
                <a:uFillTx/>
                <a:latin typeface="Segoe UI"/>
                <a:ea typeface="+mn-ea"/>
                <a:cs typeface="+mn-cs"/>
              </a:endParaRPr>
            </a:p>
          </p:txBody>
        </p:sp>
        <p:sp>
          <p:nvSpPr>
            <p:cNvPr id="96" name="Freeform 77">
              <a:extLst>
                <a:ext uri="{FF2B5EF4-FFF2-40B4-BE49-F238E27FC236}">
                  <a16:creationId xmlns:a16="http://schemas.microsoft.com/office/drawing/2014/main" id="{1FEA101A-8E39-384F-A10E-0D2CB20E870D}"/>
                </a:ext>
              </a:extLst>
            </p:cNvPr>
            <p:cNvSpPr>
              <a:spLocks noEditPoints="1"/>
            </p:cNvSpPr>
            <p:nvPr/>
          </p:nvSpPr>
          <p:spPr bwMode="auto">
            <a:xfrm>
              <a:off x="5903913" y="5576888"/>
              <a:ext cx="527050" cy="436562"/>
            </a:xfrm>
            <a:custGeom>
              <a:avLst/>
              <a:gdLst>
                <a:gd name="T0" fmla="*/ 332 w 332"/>
                <a:gd name="T1" fmla="*/ 275 h 275"/>
                <a:gd name="T2" fmla="*/ 0 w 332"/>
                <a:gd name="T3" fmla="*/ 275 h 275"/>
                <a:gd name="T4" fmla="*/ 0 w 332"/>
                <a:gd name="T5" fmla="*/ 0 h 275"/>
                <a:gd name="T6" fmla="*/ 332 w 332"/>
                <a:gd name="T7" fmla="*/ 0 h 275"/>
                <a:gd name="T8" fmla="*/ 332 w 332"/>
                <a:gd name="T9" fmla="*/ 275 h 275"/>
                <a:gd name="T10" fmla="*/ 57 w 332"/>
                <a:gd name="T11" fmla="*/ 221 h 275"/>
                <a:gd name="T12" fmla="*/ 277 w 332"/>
                <a:gd name="T13" fmla="*/ 221 h 275"/>
                <a:gd name="T14" fmla="*/ 277 w 332"/>
                <a:gd name="T15" fmla="*/ 55 h 275"/>
                <a:gd name="T16" fmla="*/ 57 w 332"/>
                <a:gd name="T17" fmla="*/ 55 h 275"/>
                <a:gd name="T18" fmla="*/ 57 w 332"/>
                <a:gd name="T19" fmla="*/ 221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2" h="275">
                  <a:moveTo>
                    <a:pt x="332" y="275"/>
                  </a:moveTo>
                  <a:lnTo>
                    <a:pt x="0" y="275"/>
                  </a:lnTo>
                  <a:lnTo>
                    <a:pt x="0" y="0"/>
                  </a:lnTo>
                  <a:lnTo>
                    <a:pt x="332" y="0"/>
                  </a:lnTo>
                  <a:lnTo>
                    <a:pt x="332" y="275"/>
                  </a:lnTo>
                  <a:close/>
                  <a:moveTo>
                    <a:pt x="57" y="221"/>
                  </a:moveTo>
                  <a:lnTo>
                    <a:pt x="277" y="221"/>
                  </a:lnTo>
                  <a:lnTo>
                    <a:pt x="277" y="55"/>
                  </a:lnTo>
                  <a:lnTo>
                    <a:pt x="57" y="55"/>
                  </a:lnTo>
                  <a:lnTo>
                    <a:pt x="57" y="2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282828"/>
                </a:solidFill>
                <a:effectLst/>
                <a:uLnTx/>
                <a:uFillTx/>
                <a:latin typeface="Segoe UI"/>
                <a:ea typeface="+mn-ea"/>
                <a:cs typeface="+mn-cs"/>
              </a:endParaRPr>
            </a:p>
          </p:txBody>
        </p:sp>
        <p:sp>
          <p:nvSpPr>
            <p:cNvPr id="98" name="Rectangle 97">
              <a:extLst>
                <a:ext uri="{FF2B5EF4-FFF2-40B4-BE49-F238E27FC236}">
                  <a16:creationId xmlns:a16="http://schemas.microsoft.com/office/drawing/2014/main" id="{1FF81DD6-1776-D34E-B9FB-7BFFD3B4E06D}"/>
                </a:ext>
              </a:extLst>
            </p:cNvPr>
            <p:cNvSpPr>
              <a:spLocks noChangeArrowheads="1"/>
            </p:cNvSpPr>
            <p:nvPr/>
          </p:nvSpPr>
          <p:spPr bwMode="auto">
            <a:xfrm>
              <a:off x="6889750" y="4527550"/>
              <a:ext cx="85725" cy="2174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282828"/>
                </a:solidFill>
                <a:effectLst/>
                <a:uLnTx/>
                <a:uFillTx/>
                <a:latin typeface="Segoe UI"/>
                <a:ea typeface="+mn-ea"/>
                <a:cs typeface="+mn-cs"/>
              </a:endParaRPr>
            </a:p>
          </p:txBody>
        </p:sp>
        <p:sp>
          <p:nvSpPr>
            <p:cNvPr id="99" name="Rectangle 98">
              <a:extLst>
                <a:ext uri="{FF2B5EF4-FFF2-40B4-BE49-F238E27FC236}">
                  <a16:creationId xmlns:a16="http://schemas.microsoft.com/office/drawing/2014/main" id="{AC18CF03-0C39-684F-BFCE-B20235CA2D7D}"/>
                </a:ext>
              </a:extLst>
            </p:cNvPr>
            <p:cNvSpPr>
              <a:spLocks noChangeArrowheads="1"/>
            </p:cNvSpPr>
            <p:nvPr/>
          </p:nvSpPr>
          <p:spPr bwMode="auto">
            <a:xfrm>
              <a:off x="6472238" y="4267200"/>
              <a:ext cx="90487" cy="2174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282828"/>
                </a:solidFill>
                <a:effectLst/>
                <a:uLnTx/>
                <a:uFillTx/>
                <a:latin typeface="Segoe UI"/>
                <a:ea typeface="+mn-ea"/>
                <a:cs typeface="+mn-cs"/>
              </a:endParaRPr>
            </a:p>
          </p:txBody>
        </p:sp>
        <p:sp>
          <p:nvSpPr>
            <p:cNvPr id="100" name="Rectangle 99">
              <a:extLst>
                <a:ext uri="{FF2B5EF4-FFF2-40B4-BE49-F238E27FC236}">
                  <a16:creationId xmlns:a16="http://schemas.microsoft.com/office/drawing/2014/main" id="{D7B53B59-7C32-C440-8B5D-EC8E4F057020}"/>
                </a:ext>
              </a:extLst>
            </p:cNvPr>
            <p:cNvSpPr>
              <a:spLocks noChangeArrowheads="1"/>
            </p:cNvSpPr>
            <p:nvPr/>
          </p:nvSpPr>
          <p:spPr bwMode="auto">
            <a:xfrm>
              <a:off x="6242050" y="4267200"/>
              <a:ext cx="87312" cy="2174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282828"/>
                </a:solidFill>
                <a:effectLst/>
                <a:uLnTx/>
                <a:uFillTx/>
                <a:latin typeface="Segoe UI"/>
                <a:ea typeface="+mn-ea"/>
                <a:cs typeface="+mn-cs"/>
              </a:endParaRPr>
            </a:p>
          </p:txBody>
        </p:sp>
        <p:sp>
          <p:nvSpPr>
            <p:cNvPr id="101" name="Rectangle 100">
              <a:extLst>
                <a:ext uri="{FF2B5EF4-FFF2-40B4-BE49-F238E27FC236}">
                  <a16:creationId xmlns:a16="http://schemas.microsoft.com/office/drawing/2014/main" id="{96E85F7D-76C8-D64F-B3A5-A39362EEC597}"/>
                </a:ext>
              </a:extLst>
            </p:cNvPr>
            <p:cNvSpPr>
              <a:spLocks noChangeArrowheads="1"/>
            </p:cNvSpPr>
            <p:nvPr/>
          </p:nvSpPr>
          <p:spPr bwMode="auto">
            <a:xfrm>
              <a:off x="6005513" y="4267200"/>
              <a:ext cx="87312" cy="2174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282828"/>
                </a:solidFill>
                <a:effectLst/>
                <a:uLnTx/>
                <a:uFillTx/>
                <a:latin typeface="Segoe UI"/>
                <a:ea typeface="+mn-ea"/>
                <a:cs typeface="+mn-cs"/>
              </a:endParaRPr>
            </a:p>
          </p:txBody>
        </p:sp>
        <p:sp>
          <p:nvSpPr>
            <p:cNvPr id="102" name="Rectangle 101">
              <a:extLst>
                <a:ext uri="{FF2B5EF4-FFF2-40B4-BE49-F238E27FC236}">
                  <a16:creationId xmlns:a16="http://schemas.microsoft.com/office/drawing/2014/main" id="{7462A976-EA2F-1B45-8430-0D2F9422EE00}"/>
                </a:ext>
              </a:extLst>
            </p:cNvPr>
            <p:cNvSpPr>
              <a:spLocks noChangeArrowheads="1"/>
            </p:cNvSpPr>
            <p:nvPr/>
          </p:nvSpPr>
          <p:spPr bwMode="auto">
            <a:xfrm>
              <a:off x="5776913" y="4267200"/>
              <a:ext cx="85725" cy="2174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282828"/>
                </a:solidFill>
                <a:effectLst/>
                <a:uLnTx/>
                <a:uFillTx/>
                <a:latin typeface="Segoe UI"/>
                <a:ea typeface="+mn-ea"/>
                <a:cs typeface="+mn-cs"/>
              </a:endParaRPr>
            </a:p>
          </p:txBody>
        </p:sp>
        <p:sp>
          <p:nvSpPr>
            <p:cNvPr id="103" name="Rectangle 102">
              <a:extLst>
                <a:ext uri="{FF2B5EF4-FFF2-40B4-BE49-F238E27FC236}">
                  <a16:creationId xmlns:a16="http://schemas.microsoft.com/office/drawing/2014/main" id="{183E4B35-B1E5-2743-B8D0-0612C12014CB}"/>
                </a:ext>
              </a:extLst>
            </p:cNvPr>
            <p:cNvSpPr>
              <a:spLocks noChangeArrowheads="1"/>
            </p:cNvSpPr>
            <p:nvPr/>
          </p:nvSpPr>
          <p:spPr bwMode="auto">
            <a:xfrm>
              <a:off x="6472238" y="4703763"/>
              <a:ext cx="90487" cy="2190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282828"/>
                </a:solidFill>
                <a:effectLst/>
                <a:uLnTx/>
                <a:uFillTx/>
                <a:latin typeface="Segoe UI"/>
                <a:ea typeface="+mn-ea"/>
                <a:cs typeface="+mn-cs"/>
              </a:endParaRPr>
            </a:p>
          </p:txBody>
        </p:sp>
        <p:sp>
          <p:nvSpPr>
            <p:cNvPr id="104" name="Rectangle 103">
              <a:extLst>
                <a:ext uri="{FF2B5EF4-FFF2-40B4-BE49-F238E27FC236}">
                  <a16:creationId xmlns:a16="http://schemas.microsoft.com/office/drawing/2014/main" id="{EA705EA3-7FC3-1942-A13E-1000D1AF6D35}"/>
                </a:ext>
              </a:extLst>
            </p:cNvPr>
            <p:cNvSpPr>
              <a:spLocks noChangeArrowheads="1"/>
            </p:cNvSpPr>
            <p:nvPr/>
          </p:nvSpPr>
          <p:spPr bwMode="auto">
            <a:xfrm>
              <a:off x="6242050" y="4703763"/>
              <a:ext cx="87312" cy="2190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282828"/>
                </a:solidFill>
                <a:effectLst/>
                <a:uLnTx/>
                <a:uFillTx/>
                <a:latin typeface="Segoe UI"/>
                <a:ea typeface="+mn-ea"/>
                <a:cs typeface="+mn-cs"/>
              </a:endParaRPr>
            </a:p>
          </p:txBody>
        </p:sp>
        <p:sp>
          <p:nvSpPr>
            <p:cNvPr id="105" name="Rectangle 104">
              <a:extLst>
                <a:ext uri="{FF2B5EF4-FFF2-40B4-BE49-F238E27FC236}">
                  <a16:creationId xmlns:a16="http://schemas.microsoft.com/office/drawing/2014/main" id="{F72C9157-C4AE-D84A-B2CA-F43FFB91F3F5}"/>
                </a:ext>
              </a:extLst>
            </p:cNvPr>
            <p:cNvSpPr>
              <a:spLocks noChangeArrowheads="1"/>
            </p:cNvSpPr>
            <p:nvPr/>
          </p:nvSpPr>
          <p:spPr bwMode="auto">
            <a:xfrm>
              <a:off x="6005513" y="4703763"/>
              <a:ext cx="87312" cy="2190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282828"/>
                </a:solidFill>
                <a:effectLst/>
                <a:uLnTx/>
                <a:uFillTx/>
                <a:latin typeface="Segoe UI"/>
                <a:ea typeface="+mn-ea"/>
                <a:cs typeface="+mn-cs"/>
              </a:endParaRPr>
            </a:p>
          </p:txBody>
        </p:sp>
        <p:sp>
          <p:nvSpPr>
            <p:cNvPr id="106" name="Rectangle 105">
              <a:extLst>
                <a:ext uri="{FF2B5EF4-FFF2-40B4-BE49-F238E27FC236}">
                  <a16:creationId xmlns:a16="http://schemas.microsoft.com/office/drawing/2014/main" id="{8C248D9E-05B0-2648-A465-30432BBB1B0D}"/>
                </a:ext>
              </a:extLst>
            </p:cNvPr>
            <p:cNvSpPr>
              <a:spLocks noChangeArrowheads="1"/>
            </p:cNvSpPr>
            <p:nvPr/>
          </p:nvSpPr>
          <p:spPr bwMode="auto">
            <a:xfrm>
              <a:off x="5776913" y="4703763"/>
              <a:ext cx="85725" cy="2190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282828"/>
                </a:solidFill>
                <a:effectLst/>
                <a:uLnTx/>
                <a:uFillTx/>
                <a:latin typeface="Segoe UI"/>
                <a:ea typeface="+mn-ea"/>
                <a:cs typeface="+mn-cs"/>
              </a:endParaRPr>
            </a:p>
          </p:txBody>
        </p:sp>
        <p:sp>
          <p:nvSpPr>
            <p:cNvPr id="108" name="Rectangle 107">
              <a:extLst>
                <a:ext uri="{FF2B5EF4-FFF2-40B4-BE49-F238E27FC236}">
                  <a16:creationId xmlns:a16="http://schemas.microsoft.com/office/drawing/2014/main" id="{8E616FD5-F0A9-784C-AF1F-4D9C069FC08C}"/>
                </a:ext>
              </a:extLst>
            </p:cNvPr>
            <p:cNvSpPr>
              <a:spLocks noChangeArrowheads="1"/>
            </p:cNvSpPr>
            <p:nvPr/>
          </p:nvSpPr>
          <p:spPr bwMode="auto">
            <a:xfrm>
              <a:off x="6472238" y="5140325"/>
              <a:ext cx="90487" cy="2190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282828"/>
                </a:solidFill>
                <a:effectLst/>
                <a:uLnTx/>
                <a:uFillTx/>
                <a:latin typeface="Segoe UI"/>
                <a:ea typeface="+mn-ea"/>
                <a:cs typeface="+mn-cs"/>
              </a:endParaRPr>
            </a:p>
          </p:txBody>
        </p:sp>
        <p:sp>
          <p:nvSpPr>
            <p:cNvPr id="109" name="Rectangle 108">
              <a:extLst>
                <a:ext uri="{FF2B5EF4-FFF2-40B4-BE49-F238E27FC236}">
                  <a16:creationId xmlns:a16="http://schemas.microsoft.com/office/drawing/2014/main" id="{F655CBFB-9FA3-7543-AADB-550B3B1BCEB6}"/>
                </a:ext>
              </a:extLst>
            </p:cNvPr>
            <p:cNvSpPr>
              <a:spLocks noChangeArrowheads="1"/>
            </p:cNvSpPr>
            <p:nvPr/>
          </p:nvSpPr>
          <p:spPr bwMode="auto">
            <a:xfrm>
              <a:off x="6242050" y="5140325"/>
              <a:ext cx="87312" cy="2190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282828"/>
                </a:solidFill>
                <a:effectLst/>
                <a:uLnTx/>
                <a:uFillTx/>
                <a:latin typeface="Segoe UI"/>
                <a:ea typeface="+mn-ea"/>
                <a:cs typeface="+mn-cs"/>
              </a:endParaRPr>
            </a:p>
          </p:txBody>
        </p:sp>
        <p:sp>
          <p:nvSpPr>
            <p:cNvPr id="110" name="Rectangle 109">
              <a:extLst>
                <a:ext uri="{FF2B5EF4-FFF2-40B4-BE49-F238E27FC236}">
                  <a16:creationId xmlns:a16="http://schemas.microsoft.com/office/drawing/2014/main" id="{31AACE30-E45B-2046-8187-504A1B172481}"/>
                </a:ext>
              </a:extLst>
            </p:cNvPr>
            <p:cNvSpPr>
              <a:spLocks noChangeArrowheads="1"/>
            </p:cNvSpPr>
            <p:nvPr/>
          </p:nvSpPr>
          <p:spPr bwMode="auto">
            <a:xfrm>
              <a:off x="6005513" y="5140325"/>
              <a:ext cx="87312" cy="2190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282828"/>
                </a:solidFill>
                <a:effectLst/>
                <a:uLnTx/>
                <a:uFillTx/>
                <a:latin typeface="Segoe UI"/>
                <a:ea typeface="+mn-ea"/>
                <a:cs typeface="+mn-cs"/>
              </a:endParaRPr>
            </a:p>
          </p:txBody>
        </p:sp>
        <p:sp>
          <p:nvSpPr>
            <p:cNvPr id="111" name="Rectangle 110">
              <a:extLst>
                <a:ext uri="{FF2B5EF4-FFF2-40B4-BE49-F238E27FC236}">
                  <a16:creationId xmlns:a16="http://schemas.microsoft.com/office/drawing/2014/main" id="{156D4F15-AC40-884D-8A51-B66A9458744E}"/>
                </a:ext>
              </a:extLst>
            </p:cNvPr>
            <p:cNvSpPr>
              <a:spLocks noChangeArrowheads="1"/>
            </p:cNvSpPr>
            <p:nvPr/>
          </p:nvSpPr>
          <p:spPr bwMode="auto">
            <a:xfrm>
              <a:off x="5776913" y="5140325"/>
              <a:ext cx="85725" cy="2190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282828"/>
                </a:solidFill>
                <a:effectLst/>
                <a:uLnTx/>
                <a:uFillTx/>
                <a:latin typeface="Segoe UI"/>
                <a:ea typeface="+mn-ea"/>
                <a:cs typeface="+mn-cs"/>
              </a:endParaRPr>
            </a:p>
          </p:txBody>
        </p:sp>
        <p:sp>
          <p:nvSpPr>
            <p:cNvPr id="112" name="Rectangle 111">
              <a:extLst>
                <a:ext uri="{FF2B5EF4-FFF2-40B4-BE49-F238E27FC236}">
                  <a16:creationId xmlns:a16="http://schemas.microsoft.com/office/drawing/2014/main" id="{A30D2AC3-129F-2C4D-AE63-17ACF34905DE}"/>
                </a:ext>
              </a:extLst>
            </p:cNvPr>
            <p:cNvSpPr>
              <a:spLocks noChangeArrowheads="1"/>
            </p:cNvSpPr>
            <p:nvPr/>
          </p:nvSpPr>
          <p:spPr bwMode="auto">
            <a:xfrm>
              <a:off x="6889750" y="4876800"/>
              <a:ext cx="85725" cy="2190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282828"/>
                </a:solidFill>
                <a:effectLst/>
                <a:uLnTx/>
                <a:uFillTx/>
                <a:latin typeface="Segoe UI"/>
                <a:ea typeface="+mn-ea"/>
                <a:cs typeface="+mn-cs"/>
              </a:endParaRPr>
            </a:p>
          </p:txBody>
        </p:sp>
        <p:sp>
          <p:nvSpPr>
            <p:cNvPr id="113" name="Rectangle 112">
              <a:extLst>
                <a:ext uri="{FF2B5EF4-FFF2-40B4-BE49-F238E27FC236}">
                  <a16:creationId xmlns:a16="http://schemas.microsoft.com/office/drawing/2014/main" id="{A4AFD4E4-E529-9E4F-A509-064952B563AA}"/>
                </a:ext>
              </a:extLst>
            </p:cNvPr>
            <p:cNvSpPr>
              <a:spLocks noChangeArrowheads="1"/>
            </p:cNvSpPr>
            <p:nvPr/>
          </p:nvSpPr>
          <p:spPr bwMode="auto">
            <a:xfrm>
              <a:off x="6889750" y="5227638"/>
              <a:ext cx="85725" cy="2174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282828"/>
                </a:solidFill>
                <a:effectLst/>
                <a:uLnTx/>
                <a:uFillTx/>
                <a:latin typeface="Segoe UI"/>
                <a:ea typeface="+mn-ea"/>
                <a:cs typeface="+mn-cs"/>
              </a:endParaRPr>
            </a:p>
          </p:txBody>
        </p:sp>
        <p:sp>
          <p:nvSpPr>
            <p:cNvPr id="114" name="Rectangle 113">
              <a:extLst>
                <a:ext uri="{FF2B5EF4-FFF2-40B4-BE49-F238E27FC236}">
                  <a16:creationId xmlns:a16="http://schemas.microsoft.com/office/drawing/2014/main" id="{F25990C7-F4BB-1B44-8E3C-53376749AC9E}"/>
                </a:ext>
              </a:extLst>
            </p:cNvPr>
            <p:cNvSpPr>
              <a:spLocks noChangeArrowheads="1"/>
            </p:cNvSpPr>
            <p:nvPr/>
          </p:nvSpPr>
          <p:spPr bwMode="auto">
            <a:xfrm>
              <a:off x="6889750" y="5576888"/>
              <a:ext cx="85725" cy="2190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282828"/>
                </a:solidFill>
                <a:effectLst/>
                <a:uLnTx/>
                <a:uFillTx/>
                <a:latin typeface="Segoe UI"/>
                <a:ea typeface="+mn-ea"/>
                <a:cs typeface="+mn-cs"/>
              </a:endParaRPr>
            </a:p>
          </p:txBody>
        </p:sp>
        <p:sp>
          <p:nvSpPr>
            <p:cNvPr id="115" name="Rectangle 114">
              <a:extLst>
                <a:ext uri="{FF2B5EF4-FFF2-40B4-BE49-F238E27FC236}">
                  <a16:creationId xmlns:a16="http://schemas.microsoft.com/office/drawing/2014/main" id="{8F6E0674-8788-984E-B950-9CDAFD0D68C5}"/>
                </a:ext>
              </a:extLst>
            </p:cNvPr>
            <p:cNvSpPr>
              <a:spLocks noChangeArrowheads="1"/>
            </p:cNvSpPr>
            <p:nvPr/>
          </p:nvSpPr>
          <p:spPr bwMode="auto">
            <a:xfrm>
              <a:off x="5359400" y="4527550"/>
              <a:ext cx="85725" cy="2174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282828"/>
                </a:solidFill>
                <a:effectLst/>
                <a:uLnTx/>
                <a:uFillTx/>
                <a:latin typeface="Segoe UI"/>
                <a:ea typeface="+mn-ea"/>
                <a:cs typeface="+mn-cs"/>
              </a:endParaRPr>
            </a:p>
          </p:txBody>
        </p:sp>
        <p:sp>
          <p:nvSpPr>
            <p:cNvPr id="116" name="Rectangle 115">
              <a:extLst>
                <a:ext uri="{FF2B5EF4-FFF2-40B4-BE49-F238E27FC236}">
                  <a16:creationId xmlns:a16="http://schemas.microsoft.com/office/drawing/2014/main" id="{3C0BBD5A-1204-1540-A78D-0ACAF581124B}"/>
                </a:ext>
              </a:extLst>
            </p:cNvPr>
            <p:cNvSpPr>
              <a:spLocks noChangeArrowheads="1"/>
            </p:cNvSpPr>
            <p:nvPr/>
          </p:nvSpPr>
          <p:spPr bwMode="auto">
            <a:xfrm>
              <a:off x="5359400" y="4876800"/>
              <a:ext cx="85725" cy="2190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282828"/>
                </a:solidFill>
                <a:effectLst/>
                <a:uLnTx/>
                <a:uFillTx/>
                <a:latin typeface="Segoe UI"/>
                <a:ea typeface="+mn-ea"/>
                <a:cs typeface="+mn-cs"/>
              </a:endParaRPr>
            </a:p>
          </p:txBody>
        </p:sp>
        <p:sp>
          <p:nvSpPr>
            <p:cNvPr id="117" name="Rectangle 116">
              <a:extLst>
                <a:ext uri="{FF2B5EF4-FFF2-40B4-BE49-F238E27FC236}">
                  <a16:creationId xmlns:a16="http://schemas.microsoft.com/office/drawing/2014/main" id="{D92237DC-D01F-A24C-A0A9-EBF303B8FB19}"/>
                </a:ext>
              </a:extLst>
            </p:cNvPr>
            <p:cNvSpPr>
              <a:spLocks noChangeArrowheads="1"/>
            </p:cNvSpPr>
            <p:nvPr/>
          </p:nvSpPr>
          <p:spPr bwMode="auto">
            <a:xfrm>
              <a:off x="5359400" y="5227638"/>
              <a:ext cx="85725" cy="2174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282828"/>
                </a:solidFill>
                <a:effectLst/>
                <a:uLnTx/>
                <a:uFillTx/>
                <a:latin typeface="Segoe UI"/>
                <a:ea typeface="+mn-ea"/>
                <a:cs typeface="+mn-cs"/>
              </a:endParaRPr>
            </a:p>
          </p:txBody>
        </p:sp>
        <p:sp>
          <p:nvSpPr>
            <p:cNvPr id="118" name="Rectangle 117">
              <a:extLst>
                <a:ext uri="{FF2B5EF4-FFF2-40B4-BE49-F238E27FC236}">
                  <a16:creationId xmlns:a16="http://schemas.microsoft.com/office/drawing/2014/main" id="{026304C0-847C-064C-806C-606F99306F98}"/>
                </a:ext>
              </a:extLst>
            </p:cNvPr>
            <p:cNvSpPr>
              <a:spLocks noChangeArrowheads="1"/>
            </p:cNvSpPr>
            <p:nvPr/>
          </p:nvSpPr>
          <p:spPr bwMode="auto">
            <a:xfrm>
              <a:off x="5359400" y="5576888"/>
              <a:ext cx="85725" cy="2190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282828"/>
                </a:solidFill>
                <a:effectLst/>
                <a:uLnTx/>
                <a:uFillTx/>
                <a:latin typeface="Segoe UI"/>
                <a:ea typeface="+mn-ea"/>
                <a:cs typeface="+mn-cs"/>
              </a:endParaRPr>
            </a:p>
          </p:txBody>
        </p:sp>
      </p:grpSp>
      <p:sp>
        <p:nvSpPr>
          <p:cNvPr id="122" name="Oval 121">
            <a:extLst>
              <a:ext uri="{FF2B5EF4-FFF2-40B4-BE49-F238E27FC236}">
                <a16:creationId xmlns:a16="http://schemas.microsoft.com/office/drawing/2014/main" id="{AC56E7DE-78D5-0644-8702-6B4E31729FE1}"/>
              </a:ext>
            </a:extLst>
          </p:cNvPr>
          <p:cNvSpPr/>
          <p:nvPr/>
        </p:nvSpPr>
        <p:spPr bwMode="auto">
          <a:xfrm>
            <a:off x="4235675" y="4505696"/>
            <a:ext cx="883693" cy="867564"/>
          </a:xfrm>
          <a:prstGeom prst="ellipse">
            <a:avLst/>
          </a:prstGeom>
          <a:solidFill>
            <a:schemeClr val="bg1"/>
          </a:solidFill>
          <a:ln>
            <a:noFill/>
          </a:ln>
          <a:effectLst>
            <a:outerShdw blurRad="190500" dist="50800" dir="2700000" sx="101000" sy="101000" algn="tl"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pic>
        <p:nvPicPr>
          <p:cNvPr id="123" name="Picture 122">
            <a:extLst>
              <a:ext uri="{FF2B5EF4-FFF2-40B4-BE49-F238E27FC236}">
                <a16:creationId xmlns:a16="http://schemas.microsoft.com/office/drawing/2014/main" id="{0AE015E3-A456-3045-8D7B-C6D66F8D77C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569495" y="4804864"/>
            <a:ext cx="213979" cy="182880"/>
          </a:xfrm>
          <a:prstGeom prst="rect">
            <a:avLst/>
          </a:prstGeom>
        </p:spPr>
      </p:pic>
      <p:sp>
        <p:nvSpPr>
          <p:cNvPr id="124" name="Laptop_E770" title="Icon of a laptop">
            <a:extLst>
              <a:ext uri="{FF2B5EF4-FFF2-40B4-BE49-F238E27FC236}">
                <a16:creationId xmlns:a16="http://schemas.microsoft.com/office/drawing/2014/main" id="{DA50F7D9-9B19-6545-A960-51A5F3AB5F74}"/>
              </a:ext>
            </a:extLst>
          </p:cNvPr>
          <p:cNvSpPr>
            <a:spLocks noChangeAspect="1" noEditPoints="1"/>
          </p:cNvSpPr>
          <p:nvPr/>
        </p:nvSpPr>
        <p:spPr bwMode="auto">
          <a:xfrm>
            <a:off x="4398116" y="4757227"/>
            <a:ext cx="559466" cy="373319"/>
          </a:xfrm>
          <a:custGeom>
            <a:avLst/>
            <a:gdLst>
              <a:gd name="T0" fmla="*/ 3250 w 3750"/>
              <a:gd name="T1" fmla="*/ 1750 h 2500"/>
              <a:gd name="T2" fmla="*/ 500 w 3750"/>
              <a:gd name="T3" fmla="*/ 1750 h 2500"/>
              <a:gd name="T4" fmla="*/ 500 w 3750"/>
              <a:gd name="T5" fmla="*/ 0 h 2500"/>
              <a:gd name="T6" fmla="*/ 3250 w 3750"/>
              <a:gd name="T7" fmla="*/ 0 h 2500"/>
              <a:gd name="T8" fmla="*/ 3250 w 3750"/>
              <a:gd name="T9" fmla="*/ 1750 h 2500"/>
              <a:gd name="T10" fmla="*/ 0 w 3750"/>
              <a:gd name="T11" fmla="*/ 2375 h 2500"/>
              <a:gd name="T12" fmla="*/ 125 w 3750"/>
              <a:gd name="T13" fmla="*/ 2500 h 2500"/>
              <a:gd name="T14" fmla="*/ 3625 w 3750"/>
              <a:gd name="T15" fmla="*/ 2500 h 2500"/>
              <a:gd name="T16" fmla="*/ 3750 w 3750"/>
              <a:gd name="T17" fmla="*/ 2375 h 2500"/>
              <a:gd name="T18" fmla="*/ 3688 w 3750"/>
              <a:gd name="T19" fmla="*/ 2187 h 2500"/>
              <a:gd name="T20" fmla="*/ 3250 w 3750"/>
              <a:gd name="T21" fmla="*/ 1750 h 2500"/>
              <a:gd name="T22" fmla="*/ 500 w 3750"/>
              <a:gd name="T23" fmla="*/ 1750 h 2500"/>
              <a:gd name="T24" fmla="*/ 63 w 3750"/>
              <a:gd name="T25" fmla="*/ 2187 h 2500"/>
              <a:gd name="T26" fmla="*/ 0 w 3750"/>
              <a:gd name="T27" fmla="*/ 2375 h 2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50" h="2500">
                <a:moveTo>
                  <a:pt x="3250" y="1750"/>
                </a:moveTo>
                <a:cubicBezTo>
                  <a:pt x="500" y="1750"/>
                  <a:pt x="500" y="1750"/>
                  <a:pt x="500" y="1750"/>
                </a:cubicBezTo>
                <a:cubicBezTo>
                  <a:pt x="500" y="0"/>
                  <a:pt x="500" y="0"/>
                  <a:pt x="500" y="0"/>
                </a:cubicBezTo>
                <a:cubicBezTo>
                  <a:pt x="3250" y="0"/>
                  <a:pt x="3250" y="0"/>
                  <a:pt x="3250" y="0"/>
                </a:cubicBezTo>
                <a:lnTo>
                  <a:pt x="3250" y="1750"/>
                </a:lnTo>
                <a:close/>
                <a:moveTo>
                  <a:pt x="0" y="2375"/>
                </a:moveTo>
                <a:cubicBezTo>
                  <a:pt x="0" y="2444"/>
                  <a:pt x="56" y="2500"/>
                  <a:pt x="125" y="2500"/>
                </a:cubicBezTo>
                <a:cubicBezTo>
                  <a:pt x="3625" y="2500"/>
                  <a:pt x="3625" y="2500"/>
                  <a:pt x="3625" y="2500"/>
                </a:cubicBezTo>
                <a:cubicBezTo>
                  <a:pt x="3694" y="2500"/>
                  <a:pt x="3750" y="2444"/>
                  <a:pt x="3750" y="2375"/>
                </a:cubicBezTo>
                <a:cubicBezTo>
                  <a:pt x="3750" y="2302"/>
                  <a:pt x="3726" y="2235"/>
                  <a:pt x="3688" y="2187"/>
                </a:cubicBezTo>
                <a:cubicBezTo>
                  <a:pt x="3250" y="1750"/>
                  <a:pt x="3250" y="1750"/>
                  <a:pt x="3250" y="1750"/>
                </a:cubicBezTo>
                <a:cubicBezTo>
                  <a:pt x="500" y="1750"/>
                  <a:pt x="500" y="1750"/>
                  <a:pt x="500" y="1750"/>
                </a:cubicBezTo>
                <a:cubicBezTo>
                  <a:pt x="63" y="2187"/>
                  <a:pt x="63" y="2187"/>
                  <a:pt x="63" y="2187"/>
                </a:cubicBezTo>
                <a:cubicBezTo>
                  <a:pt x="24" y="2235"/>
                  <a:pt x="0" y="2302"/>
                  <a:pt x="0" y="2375"/>
                </a:cubicBezTo>
                <a:close/>
              </a:path>
            </a:pathLst>
          </a:custGeom>
          <a:noFill/>
          <a:ln w="15875"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900">
              <a:gradFill>
                <a:gsLst>
                  <a:gs pos="0">
                    <a:srgbClr val="505050"/>
                  </a:gs>
                  <a:gs pos="100000">
                    <a:srgbClr val="505050"/>
                  </a:gs>
                </a:gsLst>
              </a:gradFill>
            </a:endParaRPr>
          </a:p>
        </p:txBody>
      </p:sp>
      <p:sp>
        <p:nvSpPr>
          <p:cNvPr id="127" name="Oval 126">
            <a:extLst>
              <a:ext uri="{FF2B5EF4-FFF2-40B4-BE49-F238E27FC236}">
                <a16:creationId xmlns:a16="http://schemas.microsoft.com/office/drawing/2014/main" id="{6B5C88F3-1DE4-F343-A032-6676A6C4B921}"/>
              </a:ext>
            </a:extLst>
          </p:cNvPr>
          <p:cNvSpPr/>
          <p:nvPr/>
        </p:nvSpPr>
        <p:spPr bwMode="auto">
          <a:xfrm>
            <a:off x="9155362" y="4505695"/>
            <a:ext cx="883693" cy="867564"/>
          </a:xfrm>
          <a:prstGeom prst="ellipse">
            <a:avLst/>
          </a:prstGeom>
          <a:solidFill>
            <a:schemeClr val="bg1"/>
          </a:solidFill>
          <a:ln>
            <a:noFill/>
          </a:ln>
          <a:effectLst>
            <a:outerShdw blurRad="190500" dist="50800" dir="2700000" sx="101000" sy="101000" algn="tl"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128" name="people_4" title="Icon of a person">
            <a:extLst>
              <a:ext uri="{FF2B5EF4-FFF2-40B4-BE49-F238E27FC236}">
                <a16:creationId xmlns:a16="http://schemas.microsoft.com/office/drawing/2014/main" id="{DF8F8CC2-A13C-6D49-8FA2-14F579E1A05A}"/>
              </a:ext>
            </a:extLst>
          </p:cNvPr>
          <p:cNvSpPr>
            <a:spLocks noChangeAspect="1" noEditPoints="1"/>
          </p:cNvSpPr>
          <p:nvPr/>
        </p:nvSpPr>
        <p:spPr bwMode="auto">
          <a:xfrm>
            <a:off x="9437444" y="4729618"/>
            <a:ext cx="327161" cy="365760"/>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noFill/>
          <a:ln w="15875"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38" name="cloud_2" title="Icon of a cloud made of two arrows pointing towards eachother">
            <a:extLst>
              <a:ext uri="{FF2B5EF4-FFF2-40B4-BE49-F238E27FC236}">
                <a16:creationId xmlns:a16="http://schemas.microsoft.com/office/drawing/2014/main" id="{F2DF029A-CFAB-754C-A2D1-762DF52B9827}"/>
              </a:ext>
            </a:extLst>
          </p:cNvPr>
          <p:cNvSpPr>
            <a:spLocks noChangeAspect="1" noEditPoints="1"/>
          </p:cNvSpPr>
          <p:nvPr/>
        </p:nvSpPr>
        <p:spPr bwMode="auto">
          <a:xfrm>
            <a:off x="9350786" y="1775127"/>
            <a:ext cx="479559" cy="276742"/>
          </a:xfrm>
          <a:custGeom>
            <a:avLst/>
            <a:gdLst>
              <a:gd name="T0" fmla="*/ 138 w 349"/>
              <a:gd name="T1" fmla="*/ 181 h 200"/>
              <a:gd name="T2" fmla="*/ 49 w 349"/>
              <a:gd name="T3" fmla="*/ 181 h 200"/>
              <a:gd name="T4" fmla="*/ 0 w 349"/>
              <a:gd name="T5" fmla="*/ 132 h 200"/>
              <a:gd name="T6" fmla="*/ 49 w 349"/>
              <a:gd name="T7" fmla="*/ 84 h 200"/>
              <a:gd name="T8" fmla="*/ 59 w 349"/>
              <a:gd name="T9" fmla="*/ 85 h 200"/>
              <a:gd name="T10" fmla="*/ 148 w 349"/>
              <a:gd name="T11" fmla="*/ 0 h 200"/>
              <a:gd name="T12" fmla="*/ 234 w 349"/>
              <a:gd name="T13" fmla="*/ 68 h 200"/>
              <a:gd name="T14" fmla="*/ 282 w 349"/>
              <a:gd name="T15" fmla="*/ 47 h 200"/>
              <a:gd name="T16" fmla="*/ 349 w 349"/>
              <a:gd name="T17" fmla="*/ 114 h 200"/>
              <a:gd name="T18" fmla="*/ 282 w 349"/>
              <a:gd name="T19" fmla="*/ 180 h 200"/>
              <a:gd name="T20" fmla="*/ 282 w 349"/>
              <a:gd name="T21" fmla="*/ 180 h 200"/>
              <a:gd name="T22" fmla="*/ 206 w 349"/>
              <a:gd name="T23" fmla="*/ 180 h 200"/>
              <a:gd name="T24" fmla="*/ 119 w 349"/>
              <a:gd name="T25" fmla="*/ 200 h 200"/>
              <a:gd name="T26" fmla="*/ 138 w 349"/>
              <a:gd name="T27" fmla="*/ 181 h 200"/>
              <a:gd name="T28" fmla="*/ 119 w 349"/>
              <a:gd name="T29" fmla="*/ 161 h 200"/>
              <a:gd name="T30" fmla="*/ 225 w 349"/>
              <a:gd name="T31" fmla="*/ 161 h 200"/>
              <a:gd name="T32" fmla="*/ 206 w 349"/>
              <a:gd name="T33" fmla="*/ 180 h 200"/>
              <a:gd name="T34" fmla="*/ 225 w 349"/>
              <a:gd name="T35"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9" h="200">
                <a:moveTo>
                  <a:pt x="138" y="181"/>
                </a:moveTo>
                <a:cubicBezTo>
                  <a:pt x="49" y="181"/>
                  <a:pt x="49" y="181"/>
                  <a:pt x="49" y="181"/>
                </a:cubicBezTo>
                <a:cubicBezTo>
                  <a:pt x="22" y="181"/>
                  <a:pt x="0" y="159"/>
                  <a:pt x="0" y="132"/>
                </a:cubicBezTo>
                <a:cubicBezTo>
                  <a:pt x="0" y="105"/>
                  <a:pt x="22" y="84"/>
                  <a:pt x="49" y="84"/>
                </a:cubicBezTo>
                <a:cubicBezTo>
                  <a:pt x="52" y="84"/>
                  <a:pt x="56" y="84"/>
                  <a:pt x="59" y="85"/>
                </a:cubicBezTo>
                <a:cubicBezTo>
                  <a:pt x="61" y="38"/>
                  <a:pt x="100" y="0"/>
                  <a:pt x="148" y="0"/>
                </a:cubicBezTo>
                <a:cubicBezTo>
                  <a:pt x="189" y="0"/>
                  <a:pt x="224" y="29"/>
                  <a:pt x="234" y="68"/>
                </a:cubicBezTo>
                <a:cubicBezTo>
                  <a:pt x="246" y="55"/>
                  <a:pt x="263" y="47"/>
                  <a:pt x="282" y="47"/>
                </a:cubicBezTo>
                <a:cubicBezTo>
                  <a:pt x="319" y="47"/>
                  <a:pt x="349" y="77"/>
                  <a:pt x="349" y="114"/>
                </a:cubicBezTo>
                <a:cubicBezTo>
                  <a:pt x="349" y="151"/>
                  <a:pt x="319" y="180"/>
                  <a:pt x="282" y="180"/>
                </a:cubicBezTo>
                <a:cubicBezTo>
                  <a:pt x="282" y="180"/>
                  <a:pt x="282" y="180"/>
                  <a:pt x="282" y="180"/>
                </a:cubicBezTo>
                <a:cubicBezTo>
                  <a:pt x="206" y="180"/>
                  <a:pt x="206" y="180"/>
                  <a:pt x="206" y="180"/>
                </a:cubicBezTo>
                <a:moveTo>
                  <a:pt x="119" y="200"/>
                </a:moveTo>
                <a:cubicBezTo>
                  <a:pt x="138" y="181"/>
                  <a:pt x="138" y="181"/>
                  <a:pt x="138" y="181"/>
                </a:cubicBezTo>
                <a:cubicBezTo>
                  <a:pt x="119" y="161"/>
                  <a:pt x="119" y="161"/>
                  <a:pt x="119" y="161"/>
                </a:cubicBezTo>
                <a:moveTo>
                  <a:pt x="225" y="161"/>
                </a:moveTo>
                <a:cubicBezTo>
                  <a:pt x="206" y="180"/>
                  <a:pt x="206" y="180"/>
                  <a:pt x="206" y="180"/>
                </a:cubicBezTo>
                <a:cubicBezTo>
                  <a:pt x="225" y="200"/>
                  <a:pt x="225" y="200"/>
                  <a:pt x="225" y="200"/>
                </a:cubicBezTo>
              </a:path>
            </a:pathLst>
          </a:custGeom>
          <a:noFill/>
          <a:ln w="15875" cap="sq">
            <a:solidFill>
              <a:schemeClr val="accent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gradFill>
                <a:gsLst>
                  <a:gs pos="0">
                    <a:srgbClr val="505050"/>
                  </a:gs>
                  <a:gs pos="100000">
                    <a:srgbClr val="505050"/>
                  </a:gs>
                </a:gsLst>
              </a:gradFill>
            </a:endParaRPr>
          </a:p>
        </p:txBody>
      </p:sp>
      <p:sp>
        <p:nvSpPr>
          <p:cNvPr id="155" name="Oval 154">
            <a:extLst>
              <a:ext uri="{FF2B5EF4-FFF2-40B4-BE49-F238E27FC236}">
                <a16:creationId xmlns:a16="http://schemas.microsoft.com/office/drawing/2014/main" id="{1FF74EA4-28E2-204C-8367-D142697D29F5}"/>
              </a:ext>
            </a:extLst>
          </p:cNvPr>
          <p:cNvSpPr/>
          <p:nvPr/>
        </p:nvSpPr>
        <p:spPr bwMode="auto">
          <a:xfrm>
            <a:off x="5506910" y="1495576"/>
            <a:ext cx="883694" cy="867564"/>
          </a:xfrm>
          <a:prstGeom prst="ellipse">
            <a:avLst/>
          </a:prstGeom>
          <a:solidFill>
            <a:schemeClr val="bg1"/>
          </a:solidFill>
          <a:ln>
            <a:noFill/>
          </a:ln>
          <a:effectLst>
            <a:outerShdw blurRad="190500" dist="50800" dir="2700000" sx="101000" sy="101000" algn="tl"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156" name="cloud_2" title="Icon of a cloud made of two arrows pointing towards eachother">
            <a:extLst>
              <a:ext uri="{FF2B5EF4-FFF2-40B4-BE49-F238E27FC236}">
                <a16:creationId xmlns:a16="http://schemas.microsoft.com/office/drawing/2014/main" id="{97B0871B-7121-E640-8838-6439A81A20F0}"/>
              </a:ext>
            </a:extLst>
          </p:cNvPr>
          <p:cNvSpPr>
            <a:spLocks noChangeAspect="1" noEditPoints="1"/>
          </p:cNvSpPr>
          <p:nvPr/>
        </p:nvSpPr>
        <p:spPr bwMode="auto">
          <a:xfrm>
            <a:off x="5702330" y="1775127"/>
            <a:ext cx="479559" cy="276742"/>
          </a:xfrm>
          <a:custGeom>
            <a:avLst/>
            <a:gdLst>
              <a:gd name="T0" fmla="*/ 138 w 349"/>
              <a:gd name="T1" fmla="*/ 181 h 200"/>
              <a:gd name="T2" fmla="*/ 49 w 349"/>
              <a:gd name="T3" fmla="*/ 181 h 200"/>
              <a:gd name="T4" fmla="*/ 0 w 349"/>
              <a:gd name="T5" fmla="*/ 132 h 200"/>
              <a:gd name="T6" fmla="*/ 49 w 349"/>
              <a:gd name="T7" fmla="*/ 84 h 200"/>
              <a:gd name="T8" fmla="*/ 59 w 349"/>
              <a:gd name="T9" fmla="*/ 85 h 200"/>
              <a:gd name="T10" fmla="*/ 148 w 349"/>
              <a:gd name="T11" fmla="*/ 0 h 200"/>
              <a:gd name="T12" fmla="*/ 234 w 349"/>
              <a:gd name="T13" fmla="*/ 68 h 200"/>
              <a:gd name="T14" fmla="*/ 282 w 349"/>
              <a:gd name="T15" fmla="*/ 47 h 200"/>
              <a:gd name="T16" fmla="*/ 349 w 349"/>
              <a:gd name="T17" fmla="*/ 114 h 200"/>
              <a:gd name="T18" fmla="*/ 282 w 349"/>
              <a:gd name="T19" fmla="*/ 180 h 200"/>
              <a:gd name="T20" fmla="*/ 282 w 349"/>
              <a:gd name="T21" fmla="*/ 180 h 200"/>
              <a:gd name="T22" fmla="*/ 206 w 349"/>
              <a:gd name="T23" fmla="*/ 180 h 200"/>
              <a:gd name="T24" fmla="*/ 119 w 349"/>
              <a:gd name="T25" fmla="*/ 200 h 200"/>
              <a:gd name="T26" fmla="*/ 138 w 349"/>
              <a:gd name="T27" fmla="*/ 181 h 200"/>
              <a:gd name="T28" fmla="*/ 119 w 349"/>
              <a:gd name="T29" fmla="*/ 161 h 200"/>
              <a:gd name="T30" fmla="*/ 225 w 349"/>
              <a:gd name="T31" fmla="*/ 161 h 200"/>
              <a:gd name="T32" fmla="*/ 206 w 349"/>
              <a:gd name="T33" fmla="*/ 180 h 200"/>
              <a:gd name="T34" fmla="*/ 225 w 349"/>
              <a:gd name="T35"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9" h="200">
                <a:moveTo>
                  <a:pt x="138" y="181"/>
                </a:moveTo>
                <a:cubicBezTo>
                  <a:pt x="49" y="181"/>
                  <a:pt x="49" y="181"/>
                  <a:pt x="49" y="181"/>
                </a:cubicBezTo>
                <a:cubicBezTo>
                  <a:pt x="22" y="181"/>
                  <a:pt x="0" y="159"/>
                  <a:pt x="0" y="132"/>
                </a:cubicBezTo>
                <a:cubicBezTo>
                  <a:pt x="0" y="105"/>
                  <a:pt x="22" y="84"/>
                  <a:pt x="49" y="84"/>
                </a:cubicBezTo>
                <a:cubicBezTo>
                  <a:pt x="52" y="84"/>
                  <a:pt x="56" y="84"/>
                  <a:pt x="59" y="85"/>
                </a:cubicBezTo>
                <a:cubicBezTo>
                  <a:pt x="61" y="38"/>
                  <a:pt x="100" y="0"/>
                  <a:pt x="148" y="0"/>
                </a:cubicBezTo>
                <a:cubicBezTo>
                  <a:pt x="189" y="0"/>
                  <a:pt x="224" y="29"/>
                  <a:pt x="234" y="68"/>
                </a:cubicBezTo>
                <a:cubicBezTo>
                  <a:pt x="246" y="55"/>
                  <a:pt x="263" y="47"/>
                  <a:pt x="282" y="47"/>
                </a:cubicBezTo>
                <a:cubicBezTo>
                  <a:pt x="319" y="47"/>
                  <a:pt x="349" y="77"/>
                  <a:pt x="349" y="114"/>
                </a:cubicBezTo>
                <a:cubicBezTo>
                  <a:pt x="349" y="151"/>
                  <a:pt x="319" y="180"/>
                  <a:pt x="282" y="180"/>
                </a:cubicBezTo>
                <a:cubicBezTo>
                  <a:pt x="282" y="180"/>
                  <a:pt x="282" y="180"/>
                  <a:pt x="282" y="180"/>
                </a:cubicBezTo>
                <a:cubicBezTo>
                  <a:pt x="206" y="180"/>
                  <a:pt x="206" y="180"/>
                  <a:pt x="206" y="180"/>
                </a:cubicBezTo>
                <a:moveTo>
                  <a:pt x="119" y="200"/>
                </a:moveTo>
                <a:cubicBezTo>
                  <a:pt x="138" y="181"/>
                  <a:pt x="138" y="181"/>
                  <a:pt x="138" y="181"/>
                </a:cubicBezTo>
                <a:cubicBezTo>
                  <a:pt x="119" y="161"/>
                  <a:pt x="119" y="161"/>
                  <a:pt x="119" y="161"/>
                </a:cubicBezTo>
                <a:moveTo>
                  <a:pt x="225" y="161"/>
                </a:moveTo>
                <a:cubicBezTo>
                  <a:pt x="206" y="180"/>
                  <a:pt x="206" y="180"/>
                  <a:pt x="206" y="180"/>
                </a:cubicBezTo>
                <a:cubicBezTo>
                  <a:pt x="225" y="200"/>
                  <a:pt x="225" y="200"/>
                  <a:pt x="225" y="200"/>
                </a:cubicBezTo>
              </a:path>
            </a:pathLst>
          </a:custGeom>
          <a:noFill/>
          <a:ln w="15875" cap="sq">
            <a:solidFill>
              <a:schemeClr val="accent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gradFill>
                <a:gsLst>
                  <a:gs pos="0">
                    <a:srgbClr val="505050"/>
                  </a:gs>
                  <a:gs pos="100000">
                    <a:srgbClr val="505050"/>
                  </a:gs>
                </a:gsLst>
              </a:gradFill>
            </a:endParaRPr>
          </a:p>
        </p:txBody>
      </p:sp>
      <p:sp>
        <p:nvSpPr>
          <p:cNvPr id="158" name="Oval 157">
            <a:extLst>
              <a:ext uri="{FF2B5EF4-FFF2-40B4-BE49-F238E27FC236}">
                <a16:creationId xmlns:a16="http://schemas.microsoft.com/office/drawing/2014/main" id="{AD194CCD-6638-AF44-8DDD-017CC8822E5B}"/>
              </a:ext>
            </a:extLst>
          </p:cNvPr>
          <p:cNvSpPr/>
          <p:nvPr/>
        </p:nvSpPr>
        <p:spPr bwMode="auto">
          <a:xfrm>
            <a:off x="225738" y="388636"/>
            <a:ext cx="822960" cy="822960"/>
          </a:xfrm>
          <a:prstGeom prst="ellipse">
            <a:avLst/>
          </a:prstGeom>
          <a:solidFill>
            <a:schemeClr val="bg1"/>
          </a:solidFill>
          <a:ln w="76200" cap="flat" cmpd="sng" algn="ctr">
            <a:noFill/>
            <a:prstDash val="solid"/>
          </a:ln>
          <a:effectLst>
            <a:outerShdw blurRad="254000" dist="50800" dir="2700000" sx="101000" sy="101000" algn="tl" rotWithShape="0">
              <a:prstClr val="black">
                <a:alpha val="17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gradFill>
                <a:gsLst>
                  <a:gs pos="40075">
                    <a:srgbClr val="FFFFFF"/>
                  </a:gs>
                  <a:gs pos="30000">
                    <a:srgbClr val="FFFFFF"/>
                  </a:gs>
                </a:gsLst>
                <a:lin ang="5400000" scaled="0"/>
              </a:gradFill>
              <a:effectLst/>
              <a:uLnTx/>
              <a:uFillTx/>
              <a:latin typeface="Segoe UI"/>
              <a:ea typeface="+mn-ea"/>
              <a:cs typeface="+mn-cs"/>
            </a:endParaRPr>
          </a:p>
        </p:txBody>
      </p:sp>
      <p:sp>
        <p:nvSpPr>
          <p:cNvPr id="159" name="Mobile-first" title="Icon of two devices with an arrow connecting them">
            <a:extLst>
              <a:ext uri="{FF2B5EF4-FFF2-40B4-BE49-F238E27FC236}">
                <a16:creationId xmlns:a16="http://schemas.microsoft.com/office/drawing/2014/main" id="{4E8871C7-C5C9-2147-B346-CE261C40E407}"/>
              </a:ext>
            </a:extLst>
          </p:cNvPr>
          <p:cNvSpPr>
            <a:spLocks noChangeAspect="1" noEditPoints="1"/>
          </p:cNvSpPr>
          <p:nvPr/>
        </p:nvSpPr>
        <p:spPr bwMode="auto">
          <a:xfrm>
            <a:off x="360341" y="689250"/>
            <a:ext cx="553754" cy="221732"/>
          </a:xfrm>
          <a:custGeom>
            <a:avLst/>
            <a:gdLst>
              <a:gd name="T0" fmla="*/ 273 w 482"/>
              <a:gd name="T1" fmla="*/ 160 h 193"/>
              <a:gd name="T2" fmla="*/ 27 w 482"/>
              <a:gd name="T3" fmla="*/ 160 h 193"/>
              <a:gd name="T4" fmla="*/ 27 w 482"/>
              <a:gd name="T5" fmla="*/ 0 h 193"/>
              <a:gd name="T6" fmla="*/ 273 w 482"/>
              <a:gd name="T7" fmla="*/ 0 h 193"/>
              <a:gd name="T8" fmla="*/ 273 w 482"/>
              <a:gd name="T9" fmla="*/ 160 h 193"/>
              <a:gd name="T10" fmla="*/ 482 w 482"/>
              <a:gd name="T11" fmla="*/ 2 h 193"/>
              <a:gd name="T12" fmla="*/ 345 w 482"/>
              <a:gd name="T13" fmla="*/ 2 h 193"/>
              <a:gd name="T14" fmla="*/ 345 w 482"/>
              <a:gd name="T15" fmla="*/ 193 h 193"/>
              <a:gd name="T16" fmla="*/ 482 w 482"/>
              <a:gd name="T17" fmla="*/ 193 h 193"/>
              <a:gd name="T18" fmla="*/ 482 w 482"/>
              <a:gd name="T19" fmla="*/ 2 h 193"/>
              <a:gd name="T20" fmla="*/ 0 w 482"/>
              <a:gd name="T21" fmla="*/ 193 h 193"/>
              <a:gd name="T22" fmla="*/ 301 w 482"/>
              <a:gd name="T23" fmla="*/ 193 h 193"/>
              <a:gd name="T24" fmla="*/ 403 w 482"/>
              <a:gd name="T25" fmla="*/ 157 h 193"/>
              <a:gd name="T26" fmla="*/ 425 w 482"/>
              <a:gd name="T27" fmla="*/ 157 h 193"/>
              <a:gd name="T28" fmla="*/ 173 w 482"/>
              <a:gd name="T29" fmla="*/ 50 h 193"/>
              <a:gd name="T30" fmla="*/ 143 w 482"/>
              <a:gd name="T31" fmla="*/ 82 h 193"/>
              <a:gd name="T32" fmla="*/ 173 w 482"/>
              <a:gd name="T33" fmla="*/ 114 h 193"/>
              <a:gd name="T34" fmla="*/ 387 w 482"/>
              <a:gd name="T35" fmla="*/ 114 h 193"/>
              <a:gd name="T36" fmla="*/ 419 w 482"/>
              <a:gd name="T37" fmla="*/ 82 h 193"/>
              <a:gd name="T38" fmla="*/ 387 w 482"/>
              <a:gd name="T39" fmla="*/ 50 h 193"/>
              <a:gd name="T40" fmla="*/ 143 w 482"/>
              <a:gd name="T41" fmla="*/ 82 h 193"/>
              <a:gd name="T42" fmla="*/ 419 w 482"/>
              <a:gd name="T43" fmla="*/ 8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82" h="193">
                <a:moveTo>
                  <a:pt x="273" y="160"/>
                </a:moveTo>
                <a:lnTo>
                  <a:pt x="27" y="160"/>
                </a:lnTo>
                <a:lnTo>
                  <a:pt x="27" y="0"/>
                </a:lnTo>
                <a:lnTo>
                  <a:pt x="273" y="0"/>
                </a:lnTo>
                <a:lnTo>
                  <a:pt x="273" y="160"/>
                </a:lnTo>
                <a:moveTo>
                  <a:pt x="482" y="2"/>
                </a:moveTo>
                <a:lnTo>
                  <a:pt x="345" y="2"/>
                </a:lnTo>
                <a:lnTo>
                  <a:pt x="345" y="193"/>
                </a:lnTo>
                <a:lnTo>
                  <a:pt x="482" y="193"/>
                </a:lnTo>
                <a:lnTo>
                  <a:pt x="482" y="2"/>
                </a:lnTo>
                <a:moveTo>
                  <a:pt x="0" y="193"/>
                </a:moveTo>
                <a:lnTo>
                  <a:pt x="301" y="193"/>
                </a:lnTo>
                <a:moveTo>
                  <a:pt x="403" y="157"/>
                </a:moveTo>
                <a:lnTo>
                  <a:pt x="425" y="157"/>
                </a:lnTo>
                <a:moveTo>
                  <a:pt x="173" y="50"/>
                </a:moveTo>
                <a:lnTo>
                  <a:pt x="143" y="82"/>
                </a:lnTo>
                <a:lnTo>
                  <a:pt x="173" y="114"/>
                </a:lnTo>
                <a:moveTo>
                  <a:pt x="387" y="114"/>
                </a:moveTo>
                <a:lnTo>
                  <a:pt x="419" y="82"/>
                </a:lnTo>
                <a:lnTo>
                  <a:pt x="387" y="50"/>
                </a:lnTo>
                <a:moveTo>
                  <a:pt x="143" y="82"/>
                </a:moveTo>
                <a:lnTo>
                  <a:pt x="419" y="82"/>
                </a:lnTo>
              </a:path>
            </a:pathLst>
          </a:custGeom>
          <a:noFill/>
          <a:ln w="15875" cap="sq">
            <a:solidFill>
              <a:schemeClr val="accent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1486521886"/>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12">
            <a:extLst>
              <a:ext uri="{FF2B5EF4-FFF2-40B4-BE49-F238E27FC236}">
                <a16:creationId xmlns:a16="http://schemas.microsoft.com/office/drawing/2014/main" id="{468130A2-698B-FD46-BA43-DF974E2F4126}"/>
              </a:ext>
            </a:extLst>
          </p:cNvPr>
          <p:cNvSpPr/>
          <p:nvPr/>
        </p:nvSpPr>
        <p:spPr bwMode="auto">
          <a:xfrm>
            <a:off x="294286" y="3983730"/>
            <a:ext cx="2647763" cy="501139"/>
          </a:xfrm>
          <a:prstGeom prst="round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2400" b="1" dirty="0">
                <a:solidFill>
                  <a:schemeClr val="accent1"/>
                </a:solidFill>
                <a:ea typeface="Segoe UI" pitchFamily="34" charset="0"/>
                <a:cs typeface="Segoe UI" pitchFamily="34" charset="0"/>
              </a:rPr>
              <a:t>Apple iOS</a:t>
            </a:r>
          </a:p>
        </p:txBody>
      </p:sp>
      <p:sp>
        <p:nvSpPr>
          <p:cNvPr id="56" name="Rectangle: Rounded Corners 131">
            <a:extLst>
              <a:ext uri="{FF2B5EF4-FFF2-40B4-BE49-F238E27FC236}">
                <a16:creationId xmlns:a16="http://schemas.microsoft.com/office/drawing/2014/main" id="{BDF6355C-BE05-C04D-8ADF-7A5B70BE5F98}"/>
              </a:ext>
            </a:extLst>
          </p:cNvPr>
          <p:cNvSpPr/>
          <p:nvPr/>
        </p:nvSpPr>
        <p:spPr bwMode="auto">
          <a:xfrm>
            <a:off x="3383496" y="3983730"/>
            <a:ext cx="2647763" cy="501139"/>
          </a:xfrm>
          <a:prstGeom prst="round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2400" b="1" dirty="0">
                <a:solidFill>
                  <a:schemeClr val="accent1"/>
                </a:solidFill>
                <a:ea typeface="Segoe UI" pitchFamily="34" charset="0"/>
                <a:cs typeface="Segoe UI" pitchFamily="34" charset="0"/>
              </a:rPr>
              <a:t>macOS </a:t>
            </a:r>
          </a:p>
        </p:txBody>
      </p:sp>
      <p:sp>
        <p:nvSpPr>
          <p:cNvPr id="57" name="Rectangle: Rounded Corners 132">
            <a:extLst>
              <a:ext uri="{FF2B5EF4-FFF2-40B4-BE49-F238E27FC236}">
                <a16:creationId xmlns:a16="http://schemas.microsoft.com/office/drawing/2014/main" id="{CC05326C-61C0-FF48-BE8B-1A05D8F20D7E}"/>
              </a:ext>
            </a:extLst>
          </p:cNvPr>
          <p:cNvSpPr/>
          <p:nvPr/>
        </p:nvSpPr>
        <p:spPr bwMode="auto">
          <a:xfrm>
            <a:off x="6432728" y="3983730"/>
            <a:ext cx="2727718" cy="531804"/>
          </a:xfrm>
          <a:prstGeom prst="round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2400" b="1" dirty="0">
                <a:solidFill>
                  <a:schemeClr val="accent1"/>
                </a:solidFill>
                <a:ea typeface="Segoe UI" pitchFamily="34" charset="0"/>
                <a:cs typeface="Segoe UI" pitchFamily="34" charset="0"/>
              </a:rPr>
              <a:t>macOS</a:t>
            </a:r>
            <a:br>
              <a:rPr lang="en-US" sz="2400" b="1" dirty="0">
                <a:solidFill>
                  <a:schemeClr val="accent1"/>
                </a:solidFill>
                <a:ea typeface="Segoe UI" pitchFamily="34" charset="0"/>
                <a:cs typeface="Segoe UI" pitchFamily="34" charset="0"/>
              </a:rPr>
            </a:br>
            <a:r>
              <a:rPr lang="en-US" sz="1400" dirty="0">
                <a:solidFill>
                  <a:schemeClr val="accent3"/>
                </a:solidFill>
                <a:cs typeface="Segoe UI" pitchFamily="34" charset="0"/>
              </a:rPr>
              <a:t>(with </a:t>
            </a:r>
            <a:r>
              <a:rPr lang="en-US" sz="1400" dirty="0" err="1">
                <a:solidFill>
                  <a:schemeClr val="accent3"/>
                </a:solidFill>
                <a:cs typeface="Segoe UI" pitchFamily="34" charset="0"/>
              </a:rPr>
              <a:t>Jamf</a:t>
            </a:r>
            <a:r>
              <a:rPr lang="en-US" sz="1400" dirty="0">
                <a:solidFill>
                  <a:schemeClr val="accent3"/>
                </a:solidFill>
                <a:cs typeface="Segoe UI" pitchFamily="34" charset="0"/>
              </a:rPr>
              <a:t>)</a:t>
            </a:r>
          </a:p>
        </p:txBody>
      </p:sp>
      <p:sp>
        <p:nvSpPr>
          <p:cNvPr id="59" name="Rectangle: Rounded Corners 133">
            <a:extLst>
              <a:ext uri="{FF2B5EF4-FFF2-40B4-BE49-F238E27FC236}">
                <a16:creationId xmlns:a16="http://schemas.microsoft.com/office/drawing/2014/main" id="{A6CB0FF2-BCBD-0047-9A4E-8257ACAF8EE8}"/>
              </a:ext>
            </a:extLst>
          </p:cNvPr>
          <p:cNvSpPr/>
          <p:nvPr/>
        </p:nvSpPr>
        <p:spPr bwMode="auto">
          <a:xfrm>
            <a:off x="9440248" y="3983730"/>
            <a:ext cx="2647763" cy="501139"/>
          </a:xfrm>
          <a:prstGeom prst="round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2400" b="1" dirty="0">
                <a:solidFill>
                  <a:schemeClr val="accent1"/>
                </a:solidFill>
                <a:ea typeface="Segoe UI" pitchFamily="34" charset="0"/>
                <a:cs typeface="Segoe UI" pitchFamily="34" charset="0"/>
              </a:rPr>
              <a:t>Android</a:t>
            </a:r>
          </a:p>
        </p:txBody>
      </p:sp>
      <p:sp>
        <p:nvSpPr>
          <p:cNvPr id="73" name="TextBox 72">
            <a:extLst>
              <a:ext uri="{FF2B5EF4-FFF2-40B4-BE49-F238E27FC236}">
                <a16:creationId xmlns:a16="http://schemas.microsoft.com/office/drawing/2014/main" id="{DB52BF56-73A3-BB4A-A3B5-BD084C614281}"/>
              </a:ext>
            </a:extLst>
          </p:cNvPr>
          <p:cNvSpPr txBox="1"/>
          <p:nvPr/>
        </p:nvSpPr>
        <p:spPr>
          <a:xfrm>
            <a:off x="82931" y="5028610"/>
            <a:ext cx="3070472" cy="1711238"/>
          </a:xfrm>
          <a:prstGeom prst="rect">
            <a:avLst/>
          </a:prstGeom>
          <a:noFill/>
        </p:spPr>
        <p:txBody>
          <a:bodyPr wrap="square" lIns="182880" tIns="146304" rIns="182880" bIns="146304" rtlCol="0">
            <a:spAutoFit/>
          </a:bodyPr>
          <a:lstStyle/>
          <a:p>
            <a:pPr algn="ctr">
              <a:lnSpc>
                <a:spcPct val="90000"/>
              </a:lnSpc>
              <a:spcAft>
                <a:spcPts val="600"/>
              </a:spcAft>
            </a:pPr>
            <a:r>
              <a:rPr lang="en-US" sz="1600" dirty="0">
                <a:latin typeface="Segoe UI" panose="020B0502040204020203" pitchFamily="34" charset="0"/>
                <a:cs typeface="Segoe UI" panose="020B0502040204020203" pitchFamily="34" charset="0"/>
              </a:rPr>
              <a:t>Device Enrollment Program </a:t>
            </a:r>
          </a:p>
          <a:p>
            <a:pPr algn="ctr">
              <a:lnSpc>
                <a:spcPct val="90000"/>
              </a:lnSpc>
              <a:spcAft>
                <a:spcPts val="600"/>
              </a:spcAft>
            </a:pPr>
            <a:r>
              <a:rPr lang="en-US" sz="1600" dirty="0">
                <a:latin typeface="Segoe UI" panose="020B0502040204020203" pitchFamily="34" charset="0"/>
                <a:cs typeface="Segoe UI" panose="020B0502040204020203" pitchFamily="34" charset="0"/>
              </a:rPr>
              <a:t>Apple School Manager </a:t>
            </a:r>
          </a:p>
          <a:p>
            <a:pPr algn="ctr">
              <a:lnSpc>
                <a:spcPct val="90000"/>
              </a:lnSpc>
              <a:spcAft>
                <a:spcPts val="600"/>
              </a:spcAft>
            </a:pPr>
            <a:r>
              <a:rPr lang="en-US" sz="1600" dirty="0">
                <a:latin typeface="Segoe UI" panose="020B0502040204020203" pitchFamily="34" charset="0"/>
                <a:cs typeface="Segoe UI" panose="020B0502040204020203" pitchFamily="34" charset="0"/>
              </a:rPr>
              <a:t>Apple Business Manager</a:t>
            </a:r>
          </a:p>
          <a:p>
            <a:pPr algn="ctr">
              <a:lnSpc>
                <a:spcPct val="90000"/>
              </a:lnSpc>
              <a:spcAft>
                <a:spcPts val="600"/>
              </a:spcAft>
            </a:pPr>
            <a:r>
              <a:rPr lang="en-US" sz="1600" dirty="0">
                <a:latin typeface="Segoe UI" panose="020B0502040204020203" pitchFamily="34" charset="0"/>
                <a:cs typeface="Segoe UI" panose="020B0502040204020203" pitchFamily="34" charset="0"/>
              </a:rPr>
              <a:t>Supervised Mode</a:t>
            </a:r>
          </a:p>
          <a:p>
            <a:pPr algn="ctr">
              <a:lnSpc>
                <a:spcPct val="90000"/>
              </a:lnSpc>
              <a:spcAft>
                <a:spcPts val="600"/>
              </a:spcAft>
            </a:pPr>
            <a:r>
              <a:rPr lang="en-US" sz="1600" dirty="0">
                <a:latin typeface="Segoe UI" panose="020B0502040204020203" pitchFamily="34" charset="0"/>
                <a:cs typeface="Segoe UI" panose="020B0502040204020203" pitchFamily="34" charset="0"/>
              </a:rPr>
              <a:t>Intune APP managed</a:t>
            </a:r>
          </a:p>
        </p:txBody>
      </p:sp>
      <p:sp>
        <p:nvSpPr>
          <p:cNvPr id="74" name="TextBox 73">
            <a:extLst>
              <a:ext uri="{FF2B5EF4-FFF2-40B4-BE49-F238E27FC236}">
                <a16:creationId xmlns:a16="http://schemas.microsoft.com/office/drawing/2014/main" id="{4E1CD9C2-EC7F-4F43-B680-4C273DC299D5}"/>
              </a:ext>
            </a:extLst>
          </p:cNvPr>
          <p:cNvSpPr txBox="1"/>
          <p:nvPr/>
        </p:nvSpPr>
        <p:spPr>
          <a:xfrm>
            <a:off x="6261351" y="5028610"/>
            <a:ext cx="3070472" cy="1711238"/>
          </a:xfrm>
          <a:prstGeom prst="rect">
            <a:avLst/>
          </a:prstGeom>
          <a:noFill/>
        </p:spPr>
        <p:txBody>
          <a:bodyPr wrap="square" lIns="182880" tIns="146304" rIns="182880" bIns="146304" rtlCol="0">
            <a:spAutoFit/>
          </a:bodyPr>
          <a:lstStyle/>
          <a:p>
            <a:pPr algn="ctr">
              <a:lnSpc>
                <a:spcPct val="90000"/>
              </a:lnSpc>
              <a:spcAft>
                <a:spcPts val="600"/>
              </a:spcAft>
            </a:pPr>
            <a:r>
              <a:rPr lang="en-US" sz="1600" dirty="0">
                <a:latin typeface="Segoe UI" panose="020B0502040204020203" pitchFamily="34" charset="0"/>
                <a:cs typeface="Segoe UI" panose="020B0502040204020203" pitchFamily="34" charset="0"/>
              </a:rPr>
              <a:t>Intune MDM features +</a:t>
            </a:r>
          </a:p>
          <a:p>
            <a:pPr algn="ctr">
              <a:lnSpc>
                <a:spcPct val="90000"/>
              </a:lnSpc>
              <a:spcAft>
                <a:spcPts val="600"/>
              </a:spcAft>
            </a:pPr>
            <a:r>
              <a:rPr lang="en-US" sz="1600" dirty="0">
                <a:latin typeface="Segoe UI" panose="020B0502040204020203" pitchFamily="34" charset="0"/>
                <a:cs typeface="Segoe UI" panose="020B0502040204020203" pitchFamily="34" charset="0"/>
              </a:rPr>
              <a:t>Extensive inventory</a:t>
            </a:r>
          </a:p>
          <a:p>
            <a:pPr algn="ctr">
              <a:lnSpc>
                <a:spcPct val="90000"/>
              </a:lnSpc>
              <a:spcAft>
                <a:spcPts val="600"/>
              </a:spcAft>
            </a:pPr>
            <a:r>
              <a:rPr lang="en-US" sz="1600" dirty="0">
                <a:latin typeface="Segoe UI" panose="020B0502040204020203" pitchFamily="34" charset="0"/>
                <a:cs typeface="Segoe UI" panose="020B0502040204020203" pitchFamily="34" charset="0"/>
              </a:rPr>
              <a:t>Scripting support</a:t>
            </a:r>
          </a:p>
          <a:p>
            <a:pPr algn="ctr">
              <a:lnSpc>
                <a:spcPct val="90000"/>
              </a:lnSpc>
              <a:spcAft>
                <a:spcPts val="600"/>
              </a:spcAft>
            </a:pPr>
            <a:r>
              <a:rPr lang="en-US" sz="1600" dirty="0">
                <a:latin typeface="Segoe UI" panose="020B0502040204020203" pitchFamily="34" charset="0"/>
                <a:cs typeface="Segoe UI" panose="020B0502040204020203" pitchFamily="34" charset="0"/>
              </a:rPr>
              <a:t>Depth of security controls</a:t>
            </a:r>
          </a:p>
          <a:p>
            <a:pPr algn="ctr">
              <a:lnSpc>
                <a:spcPct val="90000"/>
              </a:lnSpc>
              <a:spcAft>
                <a:spcPts val="600"/>
              </a:spcAft>
            </a:pPr>
            <a:r>
              <a:rPr lang="en-US" sz="1600" dirty="0">
                <a:latin typeface="Segoe UI" panose="020B0502040204020203" pitchFamily="34" charset="0"/>
                <a:cs typeface="Segoe UI" panose="020B0502040204020203" pitchFamily="34" charset="0"/>
              </a:rPr>
              <a:t>Self-service controls</a:t>
            </a:r>
          </a:p>
        </p:txBody>
      </p:sp>
      <p:sp>
        <p:nvSpPr>
          <p:cNvPr id="75" name="TextBox 74">
            <a:extLst>
              <a:ext uri="{FF2B5EF4-FFF2-40B4-BE49-F238E27FC236}">
                <a16:creationId xmlns:a16="http://schemas.microsoft.com/office/drawing/2014/main" id="{53C600C6-55A9-9747-ACAC-8C1DF1F3FF42}"/>
              </a:ext>
            </a:extLst>
          </p:cNvPr>
          <p:cNvSpPr txBox="1"/>
          <p:nvPr/>
        </p:nvSpPr>
        <p:spPr>
          <a:xfrm>
            <a:off x="3172141" y="5028610"/>
            <a:ext cx="3070472" cy="1412694"/>
          </a:xfrm>
          <a:prstGeom prst="rect">
            <a:avLst/>
          </a:prstGeom>
          <a:noFill/>
        </p:spPr>
        <p:txBody>
          <a:bodyPr wrap="square" lIns="182880" tIns="146304" rIns="182880" bIns="146304" rtlCol="0">
            <a:spAutoFit/>
          </a:bodyPr>
          <a:lstStyle/>
          <a:p>
            <a:pPr marR="0" lvl="0" algn="ctr" fontAlgn="auto">
              <a:lnSpc>
                <a:spcPct val="90000"/>
              </a:lnSpc>
              <a:spcBef>
                <a:spcPts val="0"/>
              </a:spcBef>
              <a:spcAft>
                <a:spcPts val="600"/>
              </a:spcAft>
              <a:buClrTx/>
              <a:buSzTx/>
              <a:tabLst/>
              <a:defRPr/>
            </a:pPr>
            <a:r>
              <a:rPr lang="en-US" sz="1600" dirty="0">
                <a:latin typeface="Segoe UI" panose="020B0502040204020203" pitchFamily="34" charset="0"/>
                <a:cs typeface="Segoe UI" panose="020B0502040204020203" pitchFamily="34" charset="0"/>
              </a:rPr>
              <a:t>Deploying cert and settings</a:t>
            </a:r>
          </a:p>
          <a:p>
            <a:pPr algn="ctr">
              <a:lnSpc>
                <a:spcPct val="90000"/>
              </a:lnSpc>
              <a:spcAft>
                <a:spcPts val="600"/>
              </a:spcAft>
              <a:defRPr/>
            </a:pPr>
            <a:r>
              <a:rPr lang="en-US" sz="1600" dirty="0">
                <a:latin typeface="Segoe UI" panose="020B0502040204020203" pitchFamily="34" charset="0"/>
                <a:cs typeface="Segoe UI" panose="020B0502040204020203" pitchFamily="34" charset="0"/>
              </a:rPr>
              <a:t>Zero-touch (DEP)</a:t>
            </a:r>
          </a:p>
          <a:p>
            <a:pPr marR="0" lvl="0" algn="ctr" fontAlgn="auto">
              <a:lnSpc>
                <a:spcPct val="90000"/>
              </a:lnSpc>
              <a:spcBef>
                <a:spcPts val="0"/>
              </a:spcBef>
              <a:spcAft>
                <a:spcPts val="600"/>
              </a:spcAft>
              <a:buClrTx/>
              <a:buSzTx/>
              <a:tabLst/>
              <a:defRPr/>
            </a:pPr>
            <a:r>
              <a:rPr lang="en-US" sz="1600" dirty="0">
                <a:latin typeface="Segoe UI" panose="020B0502040204020203" pitchFamily="34" charset="0"/>
                <a:cs typeface="Segoe UI" panose="020B0502040204020203" pitchFamily="34" charset="0"/>
              </a:rPr>
              <a:t>Conditional access</a:t>
            </a:r>
          </a:p>
          <a:p>
            <a:pPr marR="0" lvl="0" algn="ctr" fontAlgn="auto">
              <a:lnSpc>
                <a:spcPct val="90000"/>
              </a:lnSpc>
              <a:spcBef>
                <a:spcPts val="0"/>
              </a:spcBef>
              <a:spcAft>
                <a:spcPts val="600"/>
              </a:spcAft>
              <a:buClrTx/>
              <a:buSzTx/>
              <a:tabLst/>
              <a:defRPr/>
            </a:pPr>
            <a:r>
              <a:rPr lang="en-US" sz="1600" dirty="0">
                <a:latin typeface="Segoe UI" panose="020B0502040204020203" pitchFamily="34" charset="0"/>
                <a:cs typeface="Segoe UI" panose="020B0502040204020203" pitchFamily="34" charset="0"/>
              </a:rPr>
              <a:t>Device wipe, encryption</a:t>
            </a:r>
          </a:p>
        </p:txBody>
      </p:sp>
      <p:sp>
        <p:nvSpPr>
          <p:cNvPr id="76" name="TextBox 75">
            <a:extLst>
              <a:ext uri="{FF2B5EF4-FFF2-40B4-BE49-F238E27FC236}">
                <a16:creationId xmlns:a16="http://schemas.microsoft.com/office/drawing/2014/main" id="{4B16020E-B970-5940-80B0-42BF4B4BADE2}"/>
              </a:ext>
            </a:extLst>
          </p:cNvPr>
          <p:cNvSpPr txBox="1"/>
          <p:nvPr/>
        </p:nvSpPr>
        <p:spPr>
          <a:xfrm>
            <a:off x="9350562" y="5028610"/>
            <a:ext cx="2827134" cy="1711238"/>
          </a:xfrm>
          <a:prstGeom prst="rect">
            <a:avLst/>
          </a:prstGeom>
          <a:noFill/>
        </p:spPr>
        <p:txBody>
          <a:bodyPr wrap="square" lIns="182880" tIns="146304" rIns="182880" bIns="146304" rtlCol="0">
            <a:spAutoFit/>
          </a:bodyPr>
          <a:lstStyle/>
          <a:p>
            <a:pPr algn="ctr">
              <a:lnSpc>
                <a:spcPct val="90000"/>
              </a:lnSpc>
              <a:spcAft>
                <a:spcPts val="600"/>
              </a:spcAft>
            </a:pPr>
            <a:r>
              <a:rPr lang="en-US" sz="1600" dirty="0">
                <a:latin typeface="Segoe UI" panose="020B0502040204020203" pitchFamily="34" charset="0"/>
                <a:cs typeface="Segoe UI" panose="020B0502040204020203" pitchFamily="34" charset="0"/>
              </a:rPr>
              <a:t>Android Enterprise (ZTE)</a:t>
            </a:r>
          </a:p>
          <a:p>
            <a:pPr algn="ctr">
              <a:lnSpc>
                <a:spcPct val="90000"/>
              </a:lnSpc>
              <a:spcAft>
                <a:spcPts val="600"/>
              </a:spcAft>
            </a:pPr>
            <a:r>
              <a:rPr lang="en-US" sz="1600" dirty="0">
                <a:latin typeface="Segoe UI" panose="020B0502040204020203" pitchFamily="34" charset="0"/>
                <a:cs typeface="Segoe UI" panose="020B0502040204020203" pitchFamily="34" charset="0"/>
              </a:rPr>
              <a:t>Samsung Knox (KME)</a:t>
            </a:r>
          </a:p>
          <a:p>
            <a:pPr algn="ctr">
              <a:lnSpc>
                <a:spcPct val="90000"/>
              </a:lnSpc>
              <a:spcAft>
                <a:spcPts val="600"/>
              </a:spcAft>
            </a:pPr>
            <a:r>
              <a:rPr lang="en-US" sz="1600" dirty="0">
                <a:latin typeface="Segoe UI" panose="020B0502040204020203" pitchFamily="34" charset="0"/>
                <a:cs typeface="Segoe UI" panose="020B0502040204020203" pitchFamily="34" charset="0"/>
              </a:rPr>
              <a:t>Kiosk mode</a:t>
            </a:r>
          </a:p>
          <a:p>
            <a:pPr algn="ctr">
              <a:lnSpc>
                <a:spcPct val="90000"/>
              </a:lnSpc>
              <a:spcAft>
                <a:spcPts val="600"/>
              </a:spcAft>
            </a:pPr>
            <a:r>
              <a:rPr lang="en-US" sz="1600" dirty="0">
                <a:latin typeface="Segoe UI" panose="020B0502040204020203" pitchFamily="34" charset="0"/>
                <a:cs typeface="Segoe UI" panose="020B0502040204020203" pitchFamily="34" charset="0"/>
              </a:rPr>
              <a:t>Work Profiles</a:t>
            </a:r>
          </a:p>
          <a:p>
            <a:pPr algn="ctr">
              <a:lnSpc>
                <a:spcPct val="90000"/>
              </a:lnSpc>
              <a:spcAft>
                <a:spcPts val="600"/>
              </a:spcAft>
            </a:pPr>
            <a:r>
              <a:rPr lang="en-US" sz="1600" dirty="0">
                <a:latin typeface="Segoe UI" panose="020B0502040204020203" pitchFamily="34" charset="0"/>
                <a:cs typeface="Segoe UI" panose="020B0502040204020203" pitchFamily="34" charset="0"/>
              </a:rPr>
              <a:t>Intune APP managed</a:t>
            </a:r>
          </a:p>
        </p:txBody>
      </p:sp>
      <p:sp>
        <p:nvSpPr>
          <p:cNvPr id="9" name="Rectangle 8">
            <a:extLst>
              <a:ext uri="{FF2B5EF4-FFF2-40B4-BE49-F238E27FC236}">
                <a16:creationId xmlns:a16="http://schemas.microsoft.com/office/drawing/2014/main" id="{15303002-A550-8142-A8C6-94D049533897}"/>
              </a:ext>
            </a:extLst>
          </p:cNvPr>
          <p:cNvSpPr/>
          <p:nvPr/>
        </p:nvSpPr>
        <p:spPr bwMode="auto">
          <a:xfrm>
            <a:off x="375521" y="4905327"/>
            <a:ext cx="2485292" cy="45719"/>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77" name="Rectangle 76">
            <a:extLst>
              <a:ext uri="{FF2B5EF4-FFF2-40B4-BE49-F238E27FC236}">
                <a16:creationId xmlns:a16="http://schemas.microsoft.com/office/drawing/2014/main" id="{3B84F5E4-8BEF-1E4D-B203-3C51CBCCF7D1}"/>
              </a:ext>
            </a:extLst>
          </p:cNvPr>
          <p:cNvSpPr/>
          <p:nvPr/>
        </p:nvSpPr>
        <p:spPr bwMode="auto">
          <a:xfrm>
            <a:off x="3464731" y="4905327"/>
            <a:ext cx="2485292" cy="45719"/>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78" name="Rectangle 77">
            <a:extLst>
              <a:ext uri="{FF2B5EF4-FFF2-40B4-BE49-F238E27FC236}">
                <a16:creationId xmlns:a16="http://schemas.microsoft.com/office/drawing/2014/main" id="{C4F5D100-8540-784C-B296-989048AC80BA}"/>
              </a:ext>
            </a:extLst>
          </p:cNvPr>
          <p:cNvSpPr/>
          <p:nvPr/>
        </p:nvSpPr>
        <p:spPr bwMode="auto">
          <a:xfrm>
            <a:off x="6553941" y="4905327"/>
            <a:ext cx="2485292" cy="45719"/>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79" name="Rectangle 78">
            <a:extLst>
              <a:ext uri="{FF2B5EF4-FFF2-40B4-BE49-F238E27FC236}">
                <a16:creationId xmlns:a16="http://schemas.microsoft.com/office/drawing/2014/main" id="{5C4E0B17-4C2C-7740-90C0-865051F6F039}"/>
              </a:ext>
            </a:extLst>
          </p:cNvPr>
          <p:cNvSpPr/>
          <p:nvPr/>
        </p:nvSpPr>
        <p:spPr bwMode="auto">
          <a:xfrm>
            <a:off x="9521483" y="4905327"/>
            <a:ext cx="2485292" cy="45719"/>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grpSp>
        <p:nvGrpSpPr>
          <p:cNvPr id="80" name="Group 79">
            <a:extLst>
              <a:ext uri="{FF2B5EF4-FFF2-40B4-BE49-F238E27FC236}">
                <a16:creationId xmlns:a16="http://schemas.microsoft.com/office/drawing/2014/main" id="{A87CB5D3-F2C4-B342-9648-F457E22D4850}"/>
              </a:ext>
            </a:extLst>
          </p:cNvPr>
          <p:cNvGrpSpPr/>
          <p:nvPr/>
        </p:nvGrpSpPr>
        <p:grpSpPr>
          <a:xfrm>
            <a:off x="969214" y="1659009"/>
            <a:ext cx="1297906" cy="2178932"/>
            <a:chOff x="1223006" y="1203325"/>
            <a:chExt cx="2114508" cy="3215650"/>
          </a:xfrm>
        </p:grpSpPr>
        <p:pic>
          <p:nvPicPr>
            <p:cNvPr id="81" name="Picture 80">
              <a:extLst>
                <a:ext uri="{FF2B5EF4-FFF2-40B4-BE49-F238E27FC236}">
                  <a16:creationId xmlns:a16="http://schemas.microsoft.com/office/drawing/2014/main" id="{313EAE78-D1E3-0543-A169-224441076AF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93791" y="1500363"/>
              <a:ext cx="1972938" cy="2621574"/>
            </a:xfrm>
            <a:prstGeom prst="rect">
              <a:avLst/>
            </a:prstGeom>
          </p:spPr>
        </p:pic>
        <p:pic>
          <p:nvPicPr>
            <p:cNvPr id="82" name="Picture 81" descr="Image result for ipad image">
              <a:extLst>
                <a:ext uri="{FF2B5EF4-FFF2-40B4-BE49-F238E27FC236}">
                  <a16:creationId xmlns:a16="http://schemas.microsoft.com/office/drawing/2014/main" id="{75F2DDFA-AF8D-0648-B1C2-4159030A43F0}"/>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rot="5400000">
              <a:off x="672435" y="1753896"/>
              <a:ext cx="3215650" cy="211450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3" name="Group 82">
            <a:extLst>
              <a:ext uri="{FF2B5EF4-FFF2-40B4-BE49-F238E27FC236}">
                <a16:creationId xmlns:a16="http://schemas.microsoft.com/office/drawing/2014/main" id="{84B20889-3F60-3B4C-A42F-E1F846385C96}"/>
              </a:ext>
            </a:extLst>
          </p:cNvPr>
          <p:cNvGrpSpPr/>
          <p:nvPr/>
        </p:nvGrpSpPr>
        <p:grpSpPr>
          <a:xfrm>
            <a:off x="3700214" y="2800298"/>
            <a:ext cx="2014327" cy="1043679"/>
            <a:chOff x="8462505" y="2246754"/>
            <a:chExt cx="3341493" cy="1707709"/>
          </a:xfrm>
        </p:grpSpPr>
        <p:pic>
          <p:nvPicPr>
            <p:cNvPr id="84" name="Picture 83">
              <a:extLst>
                <a:ext uri="{FF2B5EF4-FFF2-40B4-BE49-F238E27FC236}">
                  <a16:creationId xmlns:a16="http://schemas.microsoft.com/office/drawing/2014/main" id="{CF402651-1F0C-CE47-9E0F-AB388029EA92}"/>
                </a:ext>
              </a:extLst>
            </p:cNvPr>
            <p:cNvPicPr>
              <a:picLocks noChangeAspect="1"/>
            </p:cNvPicPr>
            <p:nvPr/>
          </p:nvPicPr>
          <p:blipFill>
            <a:blip r:embed="rId5" cstate="email">
              <a:clrChange>
                <a:clrFrom>
                  <a:srgbClr val="000000">
                    <a:alpha val="0"/>
                  </a:srgbClr>
                </a:clrFrom>
                <a:clrTo>
                  <a:srgbClr val="000000">
                    <a:alpha val="0"/>
                  </a:srgbClr>
                </a:clrTo>
              </a:clrChange>
              <a:duotone>
                <a:prstClr val="black"/>
                <a:srgbClr val="002050">
                  <a:tint val="45000"/>
                  <a:satMod val="400000"/>
                </a:srgbClr>
              </a:duotone>
              <a:extLst>
                <a:ext uri="{28A0092B-C50C-407E-A947-70E740481C1C}">
                  <a14:useLocalDpi xmlns:a14="http://schemas.microsoft.com/office/drawing/2010/main"/>
                </a:ext>
              </a:extLst>
            </a:blip>
            <a:stretch>
              <a:fillRect/>
            </a:stretch>
          </p:blipFill>
          <p:spPr>
            <a:xfrm>
              <a:off x="8462505" y="2246754"/>
              <a:ext cx="3341493" cy="1707709"/>
            </a:xfrm>
            <a:prstGeom prst="rect">
              <a:avLst/>
            </a:prstGeom>
            <a:noFill/>
            <a:effectLst/>
          </p:spPr>
        </p:pic>
        <p:pic>
          <p:nvPicPr>
            <p:cNvPr id="85" name="Picture 84" descr="A screenshot of a cell phone&#10;&#10;Description generated with very high confidence">
              <a:extLst>
                <a:ext uri="{FF2B5EF4-FFF2-40B4-BE49-F238E27FC236}">
                  <a16:creationId xmlns:a16="http://schemas.microsoft.com/office/drawing/2014/main" id="{DDA3B17B-B903-8C44-B791-8F08210B353E}"/>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971114" y="2308703"/>
              <a:ext cx="2324274" cy="1452671"/>
            </a:xfrm>
            <a:prstGeom prst="rect">
              <a:avLst/>
            </a:prstGeom>
          </p:spPr>
        </p:pic>
      </p:grpSp>
      <p:grpSp>
        <p:nvGrpSpPr>
          <p:cNvPr id="86" name="Group 85">
            <a:extLst>
              <a:ext uri="{FF2B5EF4-FFF2-40B4-BE49-F238E27FC236}">
                <a16:creationId xmlns:a16="http://schemas.microsoft.com/office/drawing/2014/main" id="{FBF8EFD6-E037-8A49-81BF-2A5DC7B00347}"/>
              </a:ext>
            </a:extLst>
          </p:cNvPr>
          <p:cNvGrpSpPr/>
          <p:nvPr/>
        </p:nvGrpSpPr>
        <p:grpSpPr>
          <a:xfrm>
            <a:off x="6789424" y="2788575"/>
            <a:ext cx="2014327" cy="1043679"/>
            <a:chOff x="6396293" y="2060484"/>
            <a:chExt cx="2718163" cy="1408356"/>
          </a:xfrm>
        </p:grpSpPr>
        <p:grpSp>
          <p:nvGrpSpPr>
            <p:cNvPr id="87" name="Group 86">
              <a:extLst>
                <a:ext uri="{FF2B5EF4-FFF2-40B4-BE49-F238E27FC236}">
                  <a16:creationId xmlns:a16="http://schemas.microsoft.com/office/drawing/2014/main" id="{8D85AF11-F380-874C-AE3B-81BFA780C3F4}"/>
                </a:ext>
              </a:extLst>
            </p:cNvPr>
            <p:cNvGrpSpPr/>
            <p:nvPr/>
          </p:nvGrpSpPr>
          <p:grpSpPr>
            <a:xfrm>
              <a:off x="6396293" y="2060484"/>
              <a:ext cx="2718163" cy="1408356"/>
              <a:chOff x="6396293" y="2060484"/>
              <a:chExt cx="2718163" cy="1408356"/>
            </a:xfrm>
          </p:grpSpPr>
          <p:pic>
            <p:nvPicPr>
              <p:cNvPr id="91" name="Picture 90">
                <a:extLst>
                  <a:ext uri="{FF2B5EF4-FFF2-40B4-BE49-F238E27FC236}">
                    <a16:creationId xmlns:a16="http://schemas.microsoft.com/office/drawing/2014/main" id="{309F45B8-730B-824C-8BE0-14BF16C49020}"/>
                  </a:ext>
                </a:extLst>
              </p:cNvPr>
              <p:cNvPicPr>
                <a:picLocks noChangeAspect="1"/>
              </p:cNvPicPr>
              <p:nvPr/>
            </p:nvPicPr>
            <p:blipFill>
              <a:blip r:embed="rId5" cstate="email">
                <a:clrChange>
                  <a:clrFrom>
                    <a:srgbClr val="000000">
                      <a:alpha val="0"/>
                    </a:srgbClr>
                  </a:clrFrom>
                  <a:clrTo>
                    <a:srgbClr val="000000">
                      <a:alpha val="0"/>
                    </a:srgbClr>
                  </a:clrTo>
                </a:clrChange>
                <a:duotone>
                  <a:prstClr val="black"/>
                  <a:srgbClr val="002050">
                    <a:tint val="45000"/>
                    <a:satMod val="400000"/>
                  </a:srgbClr>
                </a:duotone>
                <a:extLst>
                  <a:ext uri="{28A0092B-C50C-407E-A947-70E740481C1C}">
                    <a14:useLocalDpi xmlns:a14="http://schemas.microsoft.com/office/drawing/2010/main"/>
                  </a:ext>
                </a:extLst>
              </a:blip>
              <a:stretch>
                <a:fillRect/>
              </a:stretch>
            </p:blipFill>
            <p:spPr>
              <a:xfrm>
                <a:off x="6396293" y="2060484"/>
                <a:ext cx="2718163" cy="1408356"/>
              </a:xfrm>
              <a:prstGeom prst="rect">
                <a:avLst/>
              </a:prstGeom>
              <a:noFill/>
              <a:effectLst/>
            </p:spPr>
          </p:pic>
          <p:sp>
            <p:nvSpPr>
              <p:cNvPr id="92" name="Rectangle 91">
                <a:extLst>
                  <a:ext uri="{FF2B5EF4-FFF2-40B4-BE49-F238E27FC236}">
                    <a16:creationId xmlns:a16="http://schemas.microsoft.com/office/drawing/2014/main" id="{C2C15D9C-0834-D64F-841D-8DDB93207D06}"/>
                  </a:ext>
                </a:extLst>
              </p:cNvPr>
              <p:cNvSpPr/>
              <p:nvPr/>
            </p:nvSpPr>
            <p:spPr bwMode="auto">
              <a:xfrm>
                <a:off x="6820710" y="2163763"/>
                <a:ext cx="1890721" cy="1145836"/>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pic>
          <p:nvPicPr>
            <p:cNvPr id="88" name="Picture 87" descr="A close up of a sign&#10;&#10;Description generated with high confidence">
              <a:extLst>
                <a:ext uri="{FF2B5EF4-FFF2-40B4-BE49-F238E27FC236}">
                  <a16:creationId xmlns:a16="http://schemas.microsoft.com/office/drawing/2014/main" id="{97FEA9A1-1FAB-A943-8AB4-261413414A6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7018255" y="2811819"/>
              <a:ext cx="1127798" cy="391978"/>
            </a:xfrm>
            <a:prstGeom prst="rect">
              <a:avLst/>
            </a:prstGeom>
          </p:spPr>
        </p:pic>
        <p:pic>
          <p:nvPicPr>
            <p:cNvPr id="89" name="Picture 88">
              <a:extLst>
                <a:ext uri="{FF2B5EF4-FFF2-40B4-BE49-F238E27FC236}">
                  <a16:creationId xmlns:a16="http://schemas.microsoft.com/office/drawing/2014/main" id="{0C47235C-1DC8-CD49-A17E-9BCF1FC52170}"/>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b="-6896"/>
            <a:stretch/>
          </p:blipFill>
          <p:spPr>
            <a:xfrm>
              <a:off x="6938415" y="2297610"/>
              <a:ext cx="419318" cy="365760"/>
            </a:xfrm>
            <a:prstGeom prst="rect">
              <a:avLst/>
            </a:prstGeom>
          </p:spPr>
        </p:pic>
        <p:sp>
          <p:nvSpPr>
            <p:cNvPr id="90" name="TextBox 89">
              <a:extLst>
                <a:ext uri="{FF2B5EF4-FFF2-40B4-BE49-F238E27FC236}">
                  <a16:creationId xmlns:a16="http://schemas.microsoft.com/office/drawing/2014/main" id="{4800B6DC-75E3-0149-9F28-B0728D203674}"/>
                </a:ext>
              </a:extLst>
            </p:cNvPr>
            <p:cNvSpPr txBox="1"/>
            <p:nvPr/>
          </p:nvSpPr>
          <p:spPr>
            <a:xfrm>
              <a:off x="7176000" y="2077723"/>
              <a:ext cx="1931473" cy="847195"/>
            </a:xfrm>
            <a:prstGeom prst="rect">
              <a:avLst/>
            </a:prstGeom>
            <a:noFill/>
          </p:spPr>
          <p:txBody>
            <a:bodyPr wrap="square" lIns="182854" tIns="146284" rIns="182854" bIns="146284" rtlCol="0">
              <a:spAutoFit/>
            </a:bodyPr>
            <a:lstStyle/>
            <a:p>
              <a:pPr marL="0" marR="0" lvl="0" indent="0" algn="ctr" defTabSz="914225" rtl="0" eaLnBrk="1" fontAlgn="auto" latinLnBrk="0" hangingPunct="1">
                <a:lnSpc>
                  <a:spcPct val="9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tx1">
                      <a:lumMod val="75000"/>
                      <a:lumOff val="25000"/>
                    </a:schemeClr>
                  </a:solidFill>
                  <a:effectLst/>
                  <a:uLnTx/>
                  <a:uFillTx/>
                  <a:latin typeface="Segoe UI Semilight" panose="020B0402040204020203" pitchFamily="34" charset="0"/>
                  <a:cs typeface="Segoe UI Semilight" panose="020B0402040204020203" pitchFamily="34" charset="0"/>
                </a:rPr>
                <a:t>EMS +</a:t>
              </a:r>
              <a:endParaRPr kumimoji="0" lang="en-US" sz="1800" b="1" i="0" u="none" strike="noStrike" kern="1200" cap="none" spc="0" normalizeH="0" baseline="0" noProof="0" dirty="0">
                <a:ln>
                  <a:noFill/>
                </a:ln>
                <a:solidFill>
                  <a:schemeClr val="tx1">
                    <a:lumMod val="75000"/>
                    <a:lumOff val="25000"/>
                  </a:schemeClr>
                </a:solidFill>
                <a:effectLst/>
                <a:uLnTx/>
                <a:uFillTx/>
                <a:latin typeface="Segoe UI Semilight" panose="020B0402040204020203" pitchFamily="34" charset="0"/>
                <a:cs typeface="Segoe UI Semilight" panose="020B0402040204020203" pitchFamily="34" charset="0"/>
              </a:endParaRPr>
            </a:p>
          </p:txBody>
        </p:sp>
      </p:grpSp>
      <p:pic>
        <p:nvPicPr>
          <p:cNvPr id="93" name="Picture 92">
            <a:extLst>
              <a:ext uri="{FF2B5EF4-FFF2-40B4-BE49-F238E27FC236}">
                <a16:creationId xmlns:a16="http://schemas.microsoft.com/office/drawing/2014/main" id="{93CD6DE9-4905-D54B-BEC4-7A9A560E4290}"/>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0144349" y="1617785"/>
            <a:ext cx="1239560" cy="2305662"/>
          </a:xfrm>
          <a:prstGeom prst="rect">
            <a:avLst/>
          </a:prstGeom>
        </p:spPr>
      </p:pic>
      <p:sp>
        <p:nvSpPr>
          <p:cNvPr id="94" name="Title 2">
            <a:extLst>
              <a:ext uri="{FF2B5EF4-FFF2-40B4-BE49-F238E27FC236}">
                <a16:creationId xmlns:a16="http://schemas.microsoft.com/office/drawing/2014/main" id="{FE593CA9-B094-714B-AD96-D5B440800B8A}"/>
              </a:ext>
            </a:extLst>
          </p:cNvPr>
          <p:cNvSpPr txBox="1">
            <a:spLocks/>
          </p:cNvSpPr>
          <p:nvPr/>
        </p:nvSpPr>
        <p:spPr>
          <a:xfrm>
            <a:off x="1275173" y="437538"/>
            <a:ext cx="10487290" cy="742300"/>
          </a:xfrm>
          <a:prstGeom prst="rect">
            <a:avLst/>
          </a:prstGeom>
        </p:spPr>
        <p:txBody>
          <a:bodyPr vert="horz" wrap="square" lIns="0" tIns="164592" rIns="0" bIns="0" rtlCol="0" anchor="t">
            <a:noAutofit/>
          </a:bodyPr>
          <a:lstStyle>
            <a:lvl1pPr algn="l" defTabSz="914367" rtl="0" eaLnBrk="1" latinLnBrk="0" hangingPunct="1">
              <a:lnSpc>
                <a:spcPct val="90000"/>
              </a:lnSpc>
              <a:spcBef>
                <a:spcPct val="0"/>
              </a:spcBef>
              <a:buNone/>
              <a:defRPr lang="en-US" sz="3137" b="0" kern="1200" cap="none" spc="-147" baseline="0" dirty="0" smtClean="0">
                <a:ln w="3175">
                  <a:noFill/>
                </a:ln>
                <a:solidFill>
                  <a:srgbClr val="000000"/>
                </a:solidFill>
                <a:effectLst/>
                <a:latin typeface="+mj-lt"/>
                <a:ea typeface="+mn-ea"/>
                <a:cs typeface="Segoe UI" pitchFamily="34" charset="0"/>
              </a:defRPr>
            </a:lvl1pPr>
          </a:lstStyle>
          <a:p>
            <a:r>
              <a:rPr lang="en-US" dirty="0"/>
              <a:t>Modern device provisioning for iOS, macOS, Android</a:t>
            </a:r>
          </a:p>
        </p:txBody>
      </p:sp>
      <p:sp>
        <p:nvSpPr>
          <p:cNvPr id="42" name="Oval 41">
            <a:extLst>
              <a:ext uri="{FF2B5EF4-FFF2-40B4-BE49-F238E27FC236}">
                <a16:creationId xmlns:a16="http://schemas.microsoft.com/office/drawing/2014/main" id="{5621B48C-CC7B-A54E-8FB8-EE20C6A0FCBB}"/>
              </a:ext>
            </a:extLst>
          </p:cNvPr>
          <p:cNvSpPr/>
          <p:nvPr/>
        </p:nvSpPr>
        <p:spPr bwMode="auto">
          <a:xfrm>
            <a:off x="225738" y="388636"/>
            <a:ext cx="822960" cy="822960"/>
          </a:xfrm>
          <a:prstGeom prst="ellipse">
            <a:avLst/>
          </a:prstGeom>
          <a:solidFill>
            <a:schemeClr val="bg1"/>
          </a:solidFill>
          <a:ln w="76200" cap="flat" cmpd="sng" algn="ctr">
            <a:noFill/>
            <a:prstDash val="solid"/>
          </a:ln>
          <a:effectLst>
            <a:outerShdw blurRad="254000" dist="50800" dir="2700000" sx="101000" sy="101000" algn="tl" rotWithShape="0">
              <a:prstClr val="black">
                <a:alpha val="17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gradFill>
                <a:gsLst>
                  <a:gs pos="40075">
                    <a:srgbClr val="FFFFFF"/>
                  </a:gs>
                  <a:gs pos="30000">
                    <a:srgbClr val="FFFFFF"/>
                  </a:gs>
                </a:gsLst>
                <a:lin ang="5400000" scaled="0"/>
              </a:gradFill>
              <a:effectLst/>
              <a:uLnTx/>
              <a:uFillTx/>
              <a:latin typeface="Segoe UI"/>
              <a:ea typeface="+mn-ea"/>
              <a:cs typeface="+mn-cs"/>
            </a:endParaRPr>
          </a:p>
        </p:txBody>
      </p:sp>
      <p:sp>
        <p:nvSpPr>
          <p:cNvPr id="43" name="Mobile-first" title="Icon of two devices with an arrow connecting them">
            <a:extLst>
              <a:ext uri="{FF2B5EF4-FFF2-40B4-BE49-F238E27FC236}">
                <a16:creationId xmlns:a16="http://schemas.microsoft.com/office/drawing/2014/main" id="{E185C93F-AF2C-A344-AA1B-4327EA2BDE4F}"/>
              </a:ext>
            </a:extLst>
          </p:cNvPr>
          <p:cNvSpPr>
            <a:spLocks noChangeAspect="1" noEditPoints="1"/>
          </p:cNvSpPr>
          <p:nvPr/>
        </p:nvSpPr>
        <p:spPr bwMode="auto">
          <a:xfrm>
            <a:off x="360341" y="689250"/>
            <a:ext cx="553754" cy="221732"/>
          </a:xfrm>
          <a:custGeom>
            <a:avLst/>
            <a:gdLst>
              <a:gd name="T0" fmla="*/ 273 w 482"/>
              <a:gd name="T1" fmla="*/ 160 h 193"/>
              <a:gd name="T2" fmla="*/ 27 w 482"/>
              <a:gd name="T3" fmla="*/ 160 h 193"/>
              <a:gd name="T4" fmla="*/ 27 w 482"/>
              <a:gd name="T5" fmla="*/ 0 h 193"/>
              <a:gd name="T6" fmla="*/ 273 w 482"/>
              <a:gd name="T7" fmla="*/ 0 h 193"/>
              <a:gd name="T8" fmla="*/ 273 w 482"/>
              <a:gd name="T9" fmla="*/ 160 h 193"/>
              <a:gd name="T10" fmla="*/ 482 w 482"/>
              <a:gd name="T11" fmla="*/ 2 h 193"/>
              <a:gd name="T12" fmla="*/ 345 w 482"/>
              <a:gd name="T13" fmla="*/ 2 h 193"/>
              <a:gd name="T14" fmla="*/ 345 w 482"/>
              <a:gd name="T15" fmla="*/ 193 h 193"/>
              <a:gd name="T16" fmla="*/ 482 w 482"/>
              <a:gd name="T17" fmla="*/ 193 h 193"/>
              <a:gd name="T18" fmla="*/ 482 w 482"/>
              <a:gd name="T19" fmla="*/ 2 h 193"/>
              <a:gd name="T20" fmla="*/ 0 w 482"/>
              <a:gd name="T21" fmla="*/ 193 h 193"/>
              <a:gd name="T22" fmla="*/ 301 w 482"/>
              <a:gd name="T23" fmla="*/ 193 h 193"/>
              <a:gd name="T24" fmla="*/ 403 w 482"/>
              <a:gd name="T25" fmla="*/ 157 h 193"/>
              <a:gd name="T26" fmla="*/ 425 w 482"/>
              <a:gd name="T27" fmla="*/ 157 h 193"/>
              <a:gd name="T28" fmla="*/ 173 w 482"/>
              <a:gd name="T29" fmla="*/ 50 h 193"/>
              <a:gd name="T30" fmla="*/ 143 w 482"/>
              <a:gd name="T31" fmla="*/ 82 h 193"/>
              <a:gd name="T32" fmla="*/ 173 w 482"/>
              <a:gd name="T33" fmla="*/ 114 h 193"/>
              <a:gd name="T34" fmla="*/ 387 w 482"/>
              <a:gd name="T35" fmla="*/ 114 h 193"/>
              <a:gd name="T36" fmla="*/ 419 w 482"/>
              <a:gd name="T37" fmla="*/ 82 h 193"/>
              <a:gd name="T38" fmla="*/ 387 w 482"/>
              <a:gd name="T39" fmla="*/ 50 h 193"/>
              <a:gd name="T40" fmla="*/ 143 w 482"/>
              <a:gd name="T41" fmla="*/ 82 h 193"/>
              <a:gd name="T42" fmla="*/ 419 w 482"/>
              <a:gd name="T43" fmla="*/ 8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82" h="193">
                <a:moveTo>
                  <a:pt x="273" y="160"/>
                </a:moveTo>
                <a:lnTo>
                  <a:pt x="27" y="160"/>
                </a:lnTo>
                <a:lnTo>
                  <a:pt x="27" y="0"/>
                </a:lnTo>
                <a:lnTo>
                  <a:pt x="273" y="0"/>
                </a:lnTo>
                <a:lnTo>
                  <a:pt x="273" y="160"/>
                </a:lnTo>
                <a:moveTo>
                  <a:pt x="482" y="2"/>
                </a:moveTo>
                <a:lnTo>
                  <a:pt x="345" y="2"/>
                </a:lnTo>
                <a:lnTo>
                  <a:pt x="345" y="193"/>
                </a:lnTo>
                <a:lnTo>
                  <a:pt x="482" y="193"/>
                </a:lnTo>
                <a:lnTo>
                  <a:pt x="482" y="2"/>
                </a:lnTo>
                <a:moveTo>
                  <a:pt x="0" y="193"/>
                </a:moveTo>
                <a:lnTo>
                  <a:pt x="301" y="193"/>
                </a:lnTo>
                <a:moveTo>
                  <a:pt x="403" y="157"/>
                </a:moveTo>
                <a:lnTo>
                  <a:pt x="425" y="157"/>
                </a:lnTo>
                <a:moveTo>
                  <a:pt x="173" y="50"/>
                </a:moveTo>
                <a:lnTo>
                  <a:pt x="143" y="82"/>
                </a:lnTo>
                <a:lnTo>
                  <a:pt x="173" y="114"/>
                </a:lnTo>
                <a:moveTo>
                  <a:pt x="387" y="114"/>
                </a:moveTo>
                <a:lnTo>
                  <a:pt x="419" y="82"/>
                </a:lnTo>
                <a:lnTo>
                  <a:pt x="387" y="50"/>
                </a:lnTo>
                <a:moveTo>
                  <a:pt x="143" y="82"/>
                </a:moveTo>
                <a:lnTo>
                  <a:pt x="419" y="82"/>
                </a:lnTo>
              </a:path>
            </a:pathLst>
          </a:custGeom>
          <a:noFill/>
          <a:ln w="15875" cap="sq">
            <a:solidFill>
              <a:schemeClr val="accent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1760059023"/>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CCAB3F5D-7620-4BA4-9720-A33F4B1FBCF6}"/>
              </a:ext>
            </a:extLst>
          </p:cNvPr>
          <p:cNvGrpSpPr/>
          <p:nvPr/>
        </p:nvGrpSpPr>
        <p:grpSpPr>
          <a:xfrm>
            <a:off x="1190325" y="945234"/>
            <a:ext cx="9994747" cy="5343744"/>
            <a:chOff x="4573877" y="692899"/>
            <a:chExt cx="11018521" cy="5964756"/>
          </a:xfrm>
        </p:grpSpPr>
        <p:pic>
          <p:nvPicPr>
            <p:cNvPr id="4" name="Picture 3">
              <a:extLst>
                <a:ext uri="{FF2B5EF4-FFF2-40B4-BE49-F238E27FC236}">
                  <a16:creationId xmlns:a16="http://schemas.microsoft.com/office/drawing/2014/main" id="{0241C469-02CE-4A0A-A3F2-12A32567E6A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61689" y="1581268"/>
              <a:ext cx="7401083" cy="3974227"/>
            </a:xfrm>
            <a:prstGeom prst="rect">
              <a:avLst/>
            </a:prstGeom>
          </p:spPr>
        </p:pic>
        <p:pic>
          <p:nvPicPr>
            <p:cNvPr id="5" name="Picture 4">
              <a:extLst>
                <a:ext uri="{FF2B5EF4-FFF2-40B4-BE49-F238E27FC236}">
                  <a16:creationId xmlns:a16="http://schemas.microsoft.com/office/drawing/2014/main" id="{C43D998B-A21D-4770-B7A7-FFFC0636E8B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73877" y="692899"/>
              <a:ext cx="11018521" cy="5964756"/>
            </a:xfrm>
            <a:prstGeom prst="rect">
              <a:avLst/>
            </a:prstGeom>
          </p:spPr>
        </p:pic>
      </p:grpSp>
      <p:sp>
        <p:nvSpPr>
          <p:cNvPr id="26" name="Title 2">
            <a:extLst>
              <a:ext uri="{FF2B5EF4-FFF2-40B4-BE49-F238E27FC236}">
                <a16:creationId xmlns:a16="http://schemas.microsoft.com/office/drawing/2014/main" id="{EA9D9777-8222-134D-9BDA-8C22AE5290F2}"/>
              </a:ext>
            </a:extLst>
          </p:cNvPr>
          <p:cNvSpPr txBox="1">
            <a:spLocks/>
          </p:cNvSpPr>
          <p:nvPr/>
        </p:nvSpPr>
        <p:spPr>
          <a:xfrm>
            <a:off x="1275173" y="437538"/>
            <a:ext cx="10487290" cy="742300"/>
          </a:xfrm>
          <a:prstGeom prst="rect">
            <a:avLst/>
          </a:prstGeom>
        </p:spPr>
        <p:txBody>
          <a:bodyPr vert="horz" wrap="square" lIns="0" tIns="164592" rIns="0" bIns="0" rtlCol="0" anchor="t">
            <a:noAutofit/>
          </a:bodyPr>
          <a:lstStyle>
            <a:lvl1pPr algn="l" defTabSz="914367" rtl="0" eaLnBrk="1" latinLnBrk="0" hangingPunct="1">
              <a:lnSpc>
                <a:spcPct val="90000"/>
              </a:lnSpc>
              <a:spcBef>
                <a:spcPct val="0"/>
              </a:spcBef>
              <a:buNone/>
              <a:defRPr lang="en-US" sz="3137" b="0" kern="1200" cap="none" spc="-147" baseline="0" dirty="0" smtClean="0">
                <a:ln w="3175">
                  <a:noFill/>
                </a:ln>
                <a:solidFill>
                  <a:srgbClr val="000000"/>
                </a:solidFill>
                <a:effectLst/>
                <a:latin typeface="+mj-lt"/>
                <a:ea typeface="+mn-ea"/>
                <a:cs typeface="Segoe UI" pitchFamily="34" charset="0"/>
              </a:defRPr>
            </a:lvl1pPr>
          </a:lstStyle>
          <a:p>
            <a:r>
              <a:rPr lang="en-US" dirty="0"/>
              <a:t>Simplify Windows application lifecycle management</a:t>
            </a:r>
          </a:p>
        </p:txBody>
      </p:sp>
      <p:sp>
        <p:nvSpPr>
          <p:cNvPr id="41" name="Oval 40">
            <a:extLst>
              <a:ext uri="{FF2B5EF4-FFF2-40B4-BE49-F238E27FC236}">
                <a16:creationId xmlns:a16="http://schemas.microsoft.com/office/drawing/2014/main" id="{D0E6FB1C-D542-4242-95E9-AFB39F823DB7}"/>
              </a:ext>
            </a:extLst>
          </p:cNvPr>
          <p:cNvSpPr/>
          <p:nvPr/>
        </p:nvSpPr>
        <p:spPr bwMode="auto">
          <a:xfrm>
            <a:off x="239602" y="386862"/>
            <a:ext cx="820616" cy="820616"/>
          </a:xfrm>
          <a:prstGeom prst="ellipse">
            <a:avLst/>
          </a:prstGeom>
          <a:solidFill>
            <a:srgbClr val="FFFFFF"/>
          </a:solidFill>
          <a:ln w="76200" cap="flat" cmpd="sng" algn="ctr">
            <a:noFill/>
            <a:prstDash val="solid"/>
          </a:ln>
          <a:effectLst>
            <a:outerShdw blurRad="254000" dist="50800" dir="2700000" sx="101000" sy="101000" algn="tl" rotWithShape="0">
              <a:prstClr val="black">
                <a:alpha val="17000"/>
              </a:prstClr>
            </a:outerShdw>
          </a:effectLst>
        </p:spPr>
        <p:txBody>
          <a:bodyPr vert="horz" wrap="square" lIns="0" tIns="46637" rIns="0" bIns="46637" numCol="1" rtlCol="0" anchor="ctr" anchorCtr="0" compatLnSpc="1">
            <a:prstTxWarp prst="textNoShape">
              <a:avLst/>
            </a:prstTxWarp>
          </a:bodyPr>
          <a:lstStyle/>
          <a:p>
            <a:pPr marL="0" marR="0" lvl="0" indent="0" algn="ctr" defTabSz="932472" eaLnBrk="1" fontAlgn="base" latinLnBrk="0" hangingPunct="1">
              <a:lnSpc>
                <a:spcPct val="100000"/>
              </a:lnSpc>
              <a:spcBef>
                <a:spcPct val="0"/>
              </a:spcBef>
              <a:spcAft>
                <a:spcPct val="0"/>
              </a:spcAft>
              <a:buClrTx/>
              <a:buSzTx/>
              <a:buFontTx/>
              <a:buNone/>
              <a:tabLst/>
              <a:defRPr/>
            </a:pPr>
            <a:endParaRPr kumimoji="0" lang="en-US" sz="1600" b="0" i="0" u="none" strike="noStrike" kern="0" cap="none" spc="0" normalizeH="0" baseline="0" noProof="0">
              <a:ln>
                <a:noFill/>
              </a:ln>
              <a:gradFill>
                <a:gsLst>
                  <a:gs pos="40075">
                    <a:srgbClr val="FFFFFF"/>
                  </a:gs>
                  <a:gs pos="30000">
                    <a:srgbClr val="FFFFFF"/>
                  </a:gs>
                </a:gsLst>
                <a:lin ang="5400000" scaled="0"/>
              </a:gradFill>
              <a:effectLst/>
              <a:uLnTx/>
              <a:uFillTx/>
              <a:latin typeface="Segoe UI"/>
              <a:ea typeface="+mn-ea"/>
              <a:cs typeface="+mn-cs"/>
            </a:endParaRPr>
          </a:p>
        </p:txBody>
      </p:sp>
      <p:sp>
        <p:nvSpPr>
          <p:cNvPr id="46" name="Rectangle 45">
            <a:extLst>
              <a:ext uri="{FF2B5EF4-FFF2-40B4-BE49-F238E27FC236}">
                <a16:creationId xmlns:a16="http://schemas.microsoft.com/office/drawing/2014/main" id="{1589EDD0-8F26-F84A-BD73-2D4D03565BF7}"/>
              </a:ext>
            </a:extLst>
          </p:cNvPr>
          <p:cNvSpPr/>
          <p:nvPr/>
        </p:nvSpPr>
        <p:spPr bwMode="auto">
          <a:xfrm>
            <a:off x="0" y="5225143"/>
            <a:ext cx="12192000" cy="1632857"/>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47" name="Text Placeholder 14">
            <a:extLst>
              <a:ext uri="{FF2B5EF4-FFF2-40B4-BE49-F238E27FC236}">
                <a16:creationId xmlns:a16="http://schemas.microsoft.com/office/drawing/2014/main" id="{7EAD5052-1847-1042-9DDD-60F20E0EC1CB}"/>
              </a:ext>
            </a:extLst>
          </p:cNvPr>
          <p:cNvSpPr txBox="1">
            <a:spLocks/>
          </p:cNvSpPr>
          <p:nvPr/>
        </p:nvSpPr>
        <p:spPr>
          <a:xfrm>
            <a:off x="848428" y="5396877"/>
            <a:ext cx="3005115" cy="1231106"/>
          </a:xfrm>
          <a:prstGeom prst="rect">
            <a:avLst/>
          </a:prstGeom>
        </p:spPr>
        <p:txBody>
          <a:bodyPr vert="horz" wrap="square" lIns="0" tIns="0" rIns="0" bIns="0" rtlCol="0">
            <a:spAutoFit/>
          </a:bodyPr>
          <a:lstStyle>
            <a:lvl1pPr marR="0" indent="0" defTabSz="914367" fontAlgn="auto">
              <a:lnSpc>
                <a:spcPct val="100000"/>
              </a:lnSpc>
              <a:spcBef>
                <a:spcPts val="0"/>
              </a:spcBef>
              <a:spcAft>
                <a:spcPts val="0"/>
              </a:spcAft>
              <a:buClrTx/>
              <a:buSzPct val="90000"/>
              <a:buFont typeface="Wingdings" panose="05000000000000000000" pitchFamily="2" charset="2"/>
              <a:buNone/>
              <a:tabLst/>
              <a:defRPr sz="800" b="0" i="0" spc="0" baseline="0">
                <a:solidFill>
                  <a:srgbClr val="000000"/>
                </a:solidFill>
              </a:defRPr>
            </a:lvl1pPr>
            <a:lvl2pPr marL="224097" marR="0" indent="0" defTabSz="914367" fontAlgn="auto">
              <a:lnSpc>
                <a:spcPct val="100000"/>
              </a:lnSpc>
              <a:spcBef>
                <a:spcPts val="1961"/>
              </a:spcBef>
              <a:spcAft>
                <a:spcPts val="0"/>
              </a:spcAft>
              <a:buClrTx/>
              <a:buSzPct val="90000"/>
              <a:buFont typeface="Wingdings" panose="05000000000000000000" pitchFamily="2" charset="2"/>
              <a:buNone/>
              <a:tabLst/>
              <a:defRPr sz="1961" spc="0" baseline="0">
                <a:solidFill>
                  <a:srgbClr val="000000"/>
                </a:solidFill>
              </a:defRPr>
            </a:lvl2pPr>
            <a:lvl3pPr marL="448193" marR="0" indent="0" defTabSz="914367" fontAlgn="auto">
              <a:lnSpc>
                <a:spcPct val="100000"/>
              </a:lnSpc>
              <a:spcBef>
                <a:spcPts val="1961"/>
              </a:spcBef>
              <a:spcAft>
                <a:spcPts val="0"/>
              </a:spcAft>
              <a:buClrTx/>
              <a:buSzPct val="90000"/>
              <a:buFont typeface="Wingdings" panose="05000000000000000000" pitchFamily="2" charset="2"/>
              <a:buNone/>
              <a:tabLst/>
              <a:defRPr sz="1961" spc="0" baseline="0">
                <a:solidFill>
                  <a:srgbClr val="000000"/>
                </a:solidFill>
              </a:defRPr>
            </a:lvl3pPr>
            <a:lvl4pPr marL="672290" marR="0" indent="0" defTabSz="914367" fontAlgn="auto">
              <a:lnSpc>
                <a:spcPct val="90000"/>
              </a:lnSpc>
              <a:spcBef>
                <a:spcPts val="0"/>
              </a:spcBef>
              <a:spcAft>
                <a:spcPts val="1274"/>
              </a:spcAft>
              <a:buClrTx/>
              <a:buSzPct val="90000"/>
              <a:buFont typeface="Wingdings" panose="05000000000000000000" pitchFamily="2" charset="2"/>
              <a:buNone/>
              <a:tabLst/>
              <a:defRPr sz="1961" spc="0" baseline="0">
                <a:solidFill>
                  <a:srgbClr val="000000"/>
                </a:solidFill>
              </a:defRPr>
            </a:lvl4pPr>
            <a:lvl5pPr marL="896386" marR="0" indent="0" defTabSz="914367" fontAlgn="auto">
              <a:lnSpc>
                <a:spcPct val="90000"/>
              </a:lnSpc>
              <a:spcBef>
                <a:spcPts val="0"/>
              </a:spcBef>
              <a:spcAft>
                <a:spcPts val="0"/>
              </a:spcAft>
              <a:buClrTx/>
              <a:buSzPct val="90000"/>
              <a:buFont typeface="Wingdings" panose="05000000000000000000" pitchFamily="2" charset="2"/>
              <a:buNone/>
              <a:tabLst/>
              <a:defRPr sz="1568" spc="0" baseline="0">
                <a:solidFill>
                  <a:srgbClr val="000000"/>
                </a:solidFill>
              </a:defRPr>
            </a:lvl5pPr>
            <a:lvl6pPr marL="2514509" indent="-228592" defTabSz="914367">
              <a:spcBef>
                <a:spcPct val="20000"/>
              </a:spcBef>
              <a:buFont typeface="Arial" pitchFamily="34" charset="0"/>
              <a:buChar char="•"/>
              <a:defRPr sz="1961"/>
            </a:lvl6pPr>
            <a:lvl7pPr marL="2971693" indent="-228592" defTabSz="914367">
              <a:spcBef>
                <a:spcPct val="20000"/>
              </a:spcBef>
              <a:buFont typeface="Arial" pitchFamily="34" charset="0"/>
              <a:buChar char="•"/>
              <a:defRPr sz="1961"/>
            </a:lvl7pPr>
            <a:lvl8pPr marL="3428877" indent="-228592" defTabSz="914367">
              <a:spcBef>
                <a:spcPct val="20000"/>
              </a:spcBef>
              <a:buFont typeface="Arial" pitchFamily="34" charset="0"/>
              <a:buChar char="•"/>
              <a:defRPr sz="1961"/>
            </a:lvl8pPr>
            <a:lvl9pPr marL="3886061" indent="-228592" defTabSz="914367">
              <a:spcBef>
                <a:spcPct val="20000"/>
              </a:spcBef>
              <a:buFont typeface="Arial" pitchFamily="34" charset="0"/>
              <a:buChar char="•"/>
              <a:defRPr sz="1961"/>
            </a:lvl9pPr>
          </a:lstStyle>
          <a:p>
            <a:pPr lvl="0">
              <a:defRPr/>
            </a:pPr>
            <a:r>
              <a:rPr lang="en-US" sz="2000" dirty="0">
                <a:solidFill>
                  <a:schemeClr val="bg1"/>
                </a:solidFill>
              </a:rPr>
              <a:t>Deploy Win32 apps, line-of-business (LOB) apps, and Microsoft store apps from the cloud </a:t>
            </a:r>
          </a:p>
        </p:txBody>
      </p:sp>
      <p:sp>
        <p:nvSpPr>
          <p:cNvPr id="48" name="Rectangle 47">
            <a:extLst>
              <a:ext uri="{FF2B5EF4-FFF2-40B4-BE49-F238E27FC236}">
                <a16:creationId xmlns:a16="http://schemas.microsoft.com/office/drawing/2014/main" id="{A412167D-7BC9-2449-A334-B1FE428214F7}"/>
              </a:ext>
            </a:extLst>
          </p:cNvPr>
          <p:cNvSpPr/>
          <p:nvPr/>
        </p:nvSpPr>
        <p:spPr>
          <a:xfrm>
            <a:off x="4916426" y="5396877"/>
            <a:ext cx="2976315" cy="923330"/>
          </a:xfrm>
          <a:prstGeom prst="rect">
            <a:avLst/>
          </a:prstGeom>
        </p:spPr>
        <p:txBody>
          <a:bodyPr vert="horz" wrap="square" lIns="0" tIns="0" rIns="0" bIns="0" rtlCol="0">
            <a:spAutoFit/>
          </a:bodyPr>
          <a:lstStyle/>
          <a:p>
            <a:pPr lvl="0">
              <a:buSzPct val="90000"/>
              <a:defRPr/>
            </a:pPr>
            <a:r>
              <a:rPr lang="en-US" sz="2000" dirty="0">
                <a:solidFill>
                  <a:schemeClr val="bg1"/>
                </a:solidFill>
              </a:rPr>
              <a:t>Application compatibility assurance using desktop analytics</a:t>
            </a:r>
          </a:p>
        </p:txBody>
      </p:sp>
      <p:sp>
        <p:nvSpPr>
          <p:cNvPr id="49" name="check 3" title="Icon of a checkmark with a circle around it">
            <a:extLst>
              <a:ext uri="{FF2B5EF4-FFF2-40B4-BE49-F238E27FC236}">
                <a16:creationId xmlns:a16="http://schemas.microsoft.com/office/drawing/2014/main" id="{63D27E92-4753-D346-8A0E-634450E18749}"/>
              </a:ext>
            </a:extLst>
          </p:cNvPr>
          <p:cNvSpPr>
            <a:spLocks noChangeAspect="1" noEditPoints="1"/>
          </p:cNvSpPr>
          <p:nvPr/>
        </p:nvSpPr>
        <p:spPr bwMode="auto">
          <a:xfrm>
            <a:off x="8248296" y="5395882"/>
            <a:ext cx="297096" cy="295374"/>
          </a:xfrm>
          <a:custGeom>
            <a:avLst/>
            <a:gdLst>
              <a:gd name="T0" fmla="*/ 250 w 250"/>
              <a:gd name="T1" fmla="*/ 125 h 250"/>
              <a:gd name="T2" fmla="*/ 125 w 250"/>
              <a:gd name="T3" fmla="*/ 250 h 250"/>
              <a:gd name="T4" fmla="*/ 0 w 250"/>
              <a:gd name="T5" fmla="*/ 125 h 250"/>
              <a:gd name="T6" fmla="*/ 125 w 250"/>
              <a:gd name="T7" fmla="*/ 0 h 250"/>
              <a:gd name="T8" fmla="*/ 250 w 250"/>
              <a:gd name="T9" fmla="*/ 125 h 250"/>
              <a:gd name="T10" fmla="*/ 60 w 250"/>
              <a:gd name="T11" fmla="*/ 125 h 250"/>
              <a:gd name="T12" fmla="*/ 100 w 250"/>
              <a:gd name="T13" fmla="*/ 165 h 250"/>
              <a:gd name="T14" fmla="*/ 190 w 250"/>
              <a:gd name="T15" fmla="*/ 74 h 2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0" h="250">
                <a:moveTo>
                  <a:pt x="250" y="125"/>
                </a:moveTo>
                <a:cubicBezTo>
                  <a:pt x="250" y="194"/>
                  <a:pt x="194" y="250"/>
                  <a:pt x="125" y="250"/>
                </a:cubicBezTo>
                <a:cubicBezTo>
                  <a:pt x="56" y="250"/>
                  <a:pt x="0" y="194"/>
                  <a:pt x="0" y="125"/>
                </a:cubicBezTo>
                <a:cubicBezTo>
                  <a:pt x="0" y="56"/>
                  <a:pt x="56" y="0"/>
                  <a:pt x="125" y="0"/>
                </a:cubicBezTo>
                <a:cubicBezTo>
                  <a:pt x="194" y="0"/>
                  <a:pt x="250" y="56"/>
                  <a:pt x="250" y="125"/>
                </a:cubicBezTo>
                <a:close/>
                <a:moveTo>
                  <a:pt x="60" y="125"/>
                </a:moveTo>
                <a:cubicBezTo>
                  <a:pt x="100" y="165"/>
                  <a:pt x="100" y="165"/>
                  <a:pt x="100" y="165"/>
                </a:cubicBezTo>
                <a:cubicBezTo>
                  <a:pt x="190" y="74"/>
                  <a:pt x="190" y="74"/>
                  <a:pt x="190" y="74"/>
                </a:cubicBezTo>
              </a:path>
            </a:pathLst>
          </a:custGeom>
          <a:noFill/>
          <a:ln w="12700"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19" tIns="44810" rIns="89619" bIns="44810" numCol="1" anchor="t" anchorCtr="0" compatLnSpc="1">
            <a:prstTxWarp prst="textNoShape">
              <a:avLst/>
            </a:prstTxWarp>
          </a:bodyPr>
          <a:lstStyle/>
          <a:p>
            <a:pPr marL="0" marR="0" lvl="0" indent="0" algn="ctr" defTabSz="896203" rtl="0" eaLnBrk="1" fontAlgn="base" latinLnBrk="0" hangingPunct="1">
              <a:lnSpc>
                <a:spcPct val="100000"/>
              </a:lnSpc>
              <a:spcBef>
                <a:spcPts val="0"/>
              </a:spcBef>
              <a:spcAft>
                <a:spcPts val="0"/>
              </a:spcAft>
              <a:buClrTx/>
              <a:buSzTx/>
              <a:buFontTx/>
              <a:buNone/>
              <a:tabLst/>
              <a:defRPr/>
            </a:pPr>
            <a:endParaRPr kumimoji="0" lang="en-US" sz="1666" b="0" i="0" u="none" strike="noStrike" kern="1200" cap="none" spc="0" normalizeH="0" baseline="0" noProof="0">
              <a:ln>
                <a:noFill/>
              </a:ln>
              <a:solidFill>
                <a:srgbClr val="505050"/>
              </a:solidFill>
              <a:effectLst/>
              <a:uLnTx/>
              <a:uFillTx/>
              <a:latin typeface="Segoe UI"/>
              <a:ea typeface="+mn-ea"/>
              <a:cs typeface="+mn-cs"/>
            </a:endParaRPr>
          </a:p>
        </p:txBody>
      </p:sp>
      <p:sp>
        <p:nvSpPr>
          <p:cNvPr id="50" name="check 3" title="Icon of a checkmark with a circle around it">
            <a:extLst>
              <a:ext uri="{FF2B5EF4-FFF2-40B4-BE49-F238E27FC236}">
                <a16:creationId xmlns:a16="http://schemas.microsoft.com/office/drawing/2014/main" id="{46B3044F-D522-AD46-95AC-84D031CE88B7}"/>
              </a:ext>
            </a:extLst>
          </p:cNvPr>
          <p:cNvSpPr>
            <a:spLocks noChangeAspect="1" noEditPoints="1"/>
          </p:cNvSpPr>
          <p:nvPr/>
        </p:nvSpPr>
        <p:spPr bwMode="auto">
          <a:xfrm>
            <a:off x="4470930" y="5395882"/>
            <a:ext cx="297096" cy="295374"/>
          </a:xfrm>
          <a:custGeom>
            <a:avLst/>
            <a:gdLst>
              <a:gd name="T0" fmla="*/ 250 w 250"/>
              <a:gd name="T1" fmla="*/ 125 h 250"/>
              <a:gd name="T2" fmla="*/ 125 w 250"/>
              <a:gd name="T3" fmla="*/ 250 h 250"/>
              <a:gd name="T4" fmla="*/ 0 w 250"/>
              <a:gd name="T5" fmla="*/ 125 h 250"/>
              <a:gd name="T6" fmla="*/ 125 w 250"/>
              <a:gd name="T7" fmla="*/ 0 h 250"/>
              <a:gd name="T8" fmla="*/ 250 w 250"/>
              <a:gd name="T9" fmla="*/ 125 h 250"/>
              <a:gd name="T10" fmla="*/ 60 w 250"/>
              <a:gd name="T11" fmla="*/ 125 h 250"/>
              <a:gd name="T12" fmla="*/ 100 w 250"/>
              <a:gd name="T13" fmla="*/ 165 h 250"/>
              <a:gd name="T14" fmla="*/ 190 w 250"/>
              <a:gd name="T15" fmla="*/ 74 h 2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0" h="250">
                <a:moveTo>
                  <a:pt x="250" y="125"/>
                </a:moveTo>
                <a:cubicBezTo>
                  <a:pt x="250" y="194"/>
                  <a:pt x="194" y="250"/>
                  <a:pt x="125" y="250"/>
                </a:cubicBezTo>
                <a:cubicBezTo>
                  <a:pt x="56" y="250"/>
                  <a:pt x="0" y="194"/>
                  <a:pt x="0" y="125"/>
                </a:cubicBezTo>
                <a:cubicBezTo>
                  <a:pt x="0" y="56"/>
                  <a:pt x="56" y="0"/>
                  <a:pt x="125" y="0"/>
                </a:cubicBezTo>
                <a:cubicBezTo>
                  <a:pt x="194" y="0"/>
                  <a:pt x="250" y="56"/>
                  <a:pt x="250" y="125"/>
                </a:cubicBezTo>
                <a:close/>
                <a:moveTo>
                  <a:pt x="60" y="125"/>
                </a:moveTo>
                <a:cubicBezTo>
                  <a:pt x="100" y="165"/>
                  <a:pt x="100" y="165"/>
                  <a:pt x="100" y="165"/>
                </a:cubicBezTo>
                <a:cubicBezTo>
                  <a:pt x="190" y="74"/>
                  <a:pt x="190" y="74"/>
                  <a:pt x="190" y="74"/>
                </a:cubicBezTo>
              </a:path>
            </a:pathLst>
          </a:custGeom>
          <a:noFill/>
          <a:ln w="12700"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19" tIns="44810" rIns="89619" bIns="44810" numCol="1" anchor="t" anchorCtr="0" compatLnSpc="1">
            <a:prstTxWarp prst="textNoShape">
              <a:avLst/>
            </a:prstTxWarp>
          </a:bodyPr>
          <a:lstStyle/>
          <a:p>
            <a:pPr marL="0" marR="0" lvl="0" indent="0" algn="ctr" defTabSz="896203" rtl="0" eaLnBrk="1" fontAlgn="base" latinLnBrk="0" hangingPunct="1">
              <a:lnSpc>
                <a:spcPct val="100000"/>
              </a:lnSpc>
              <a:spcBef>
                <a:spcPts val="0"/>
              </a:spcBef>
              <a:spcAft>
                <a:spcPts val="0"/>
              </a:spcAft>
              <a:buClrTx/>
              <a:buSzTx/>
              <a:buFontTx/>
              <a:buNone/>
              <a:tabLst/>
              <a:defRPr/>
            </a:pPr>
            <a:endParaRPr kumimoji="0" lang="en-US" sz="1666" b="0" i="0" u="none" strike="noStrike" kern="1200" cap="none" spc="0" normalizeH="0" baseline="0" noProof="0">
              <a:ln>
                <a:noFill/>
              </a:ln>
              <a:solidFill>
                <a:srgbClr val="505050"/>
              </a:solidFill>
              <a:effectLst/>
              <a:uLnTx/>
              <a:uFillTx/>
              <a:latin typeface="Segoe UI"/>
              <a:ea typeface="+mn-ea"/>
              <a:cs typeface="+mn-cs"/>
            </a:endParaRPr>
          </a:p>
        </p:txBody>
      </p:sp>
      <p:sp>
        <p:nvSpPr>
          <p:cNvPr id="51" name="check 3" title="Icon of a checkmark with a circle around it">
            <a:extLst>
              <a:ext uri="{FF2B5EF4-FFF2-40B4-BE49-F238E27FC236}">
                <a16:creationId xmlns:a16="http://schemas.microsoft.com/office/drawing/2014/main" id="{7110DA97-D409-6945-812B-4C438659FD96}"/>
              </a:ext>
            </a:extLst>
          </p:cNvPr>
          <p:cNvSpPr>
            <a:spLocks noChangeAspect="1" noEditPoints="1"/>
          </p:cNvSpPr>
          <p:nvPr/>
        </p:nvSpPr>
        <p:spPr bwMode="auto">
          <a:xfrm>
            <a:off x="340122" y="5395882"/>
            <a:ext cx="297096" cy="295374"/>
          </a:xfrm>
          <a:custGeom>
            <a:avLst/>
            <a:gdLst>
              <a:gd name="T0" fmla="*/ 250 w 250"/>
              <a:gd name="T1" fmla="*/ 125 h 250"/>
              <a:gd name="T2" fmla="*/ 125 w 250"/>
              <a:gd name="T3" fmla="*/ 250 h 250"/>
              <a:gd name="T4" fmla="*/ 0 w 250"/>
              <a:gd name="T5" fmla="*/ 125 h 250"/>
              <a:gd name="T6" fmla="*/ 125 w 250"/>
              <a:gd name="T7" fmla="*/ 0 h 250"/>
              <a:gd name="T8" fmla="*/ 250 w 250"/>
              <a:gd name="T9" fmla="*/ 125 h 250"/>
              <a:gd name="T10" fmla="*/ 60 w 250"/>
              <a:gd name="T11" fmla="*/ 125 h 250"/>
              <a:gd name="T12" fmla="*/ 100 w 250"/>
              <a:gd name="T13" fmla="*/ 165 h 250"/>
              <a:gd name="T14" fmla="*/ 190 w 250"/>
              <a:gd name="T15" fmla="*/ 74 h 2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0" h="250">
                <a:moveTo>
                  <a:pt x="250" y="125"/>
                </a:moveTo>
                <a:cubicBezTo>
                  <a:pt x="250" y="194"/>
                  <a:pt x="194" y="250"/>
                  <a:pt x="125" y="250"/>
                </a:cubicBezTo>
                <a:cubicBezTo>
                  <a:pt x="56" y="250"/>
                  <a:pt x="0" y="194"/>
                  <a:pt x="0" y="125"/>
                </a:cubicBezTo>
                <a:cubicBezTo>
                  <a:pt x="0" y="56"/>
                  <a:pt x="56" y="0"/>
                  <a:pt x="125" y="0"/>
                </a:cubicBezTo>
                <a:cubicBezTo>
                  <a:pt x="194" y="0"/>
                  <a:pt x="250" y="56"/>
                  <a:pt x="250" y="125"/>
                </a:cubicBezTo>
                <a:close/>
                <a:moveTo>
                  <a:pt x="60" y="125"/>
                </a:moveTo>
                <a:cubicBezTo>
                  <a:pt x="100" y="165"/>
                  <a:pt x="100" y="165"/>
                  <a:pt x="100" y="165"/>
                </a:cubicBezTo>
                <a:cubicBezTo>
                  <a:pt x="190" y="74"/>
                  <a:pt x="190" y="74"/>
                  <a:pt x="190" y="74"/>
                </a:cubicBezTo>
              </a:path>
            </a:pathLst>
          </a:custGeom>
          <a:noFill/>
          <a:ln w="12700"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19" tIns="44810" rIns="89619" bIns="44810" numCol="1" anchor="t" anchorCtr="0" compatLnSpc="1">
            <a:prstTxWarp prst="textNoShape">
              <a:avLst/>
            </a:prstTxWarp>
          </a:bodyPr>
          <a:lstStyle/>
          <a:p>
            <a:pPr marL="0" marR="0" lvl="0" indent="0" algn="ctr" defTabSz="896203" rtl="0" eaLnBrk="1" fontAlgn="base" latinLnBrk="0" hangingPunct="1">
              <a:lnSpc>
                <a:spcPct val="100000"/>
              </a:lnSpc>
              <a:spcBef>
                <a:spcPts val="0"/>
              </a:spcBef>
              <a:spcAft>
                <a:spcPts val="0"/>
              </a:spcAft>
              <a:buClrTx/>
              <a:buSzTx/>
              <a:buFontTx/>
              <a:buNone/>
              <a:tabLst/>
              <a:defRPr/>
            </a:pPr>
            <a:endParaRPr kumimoji="0" lang="en-US" sz="1666" b="0" i="0" u="none" strike="noStrike" kern="1200" cap="none" spc="0" normalizeH="0" baseline="0" noProof="0">
              <a:ln>
                <a:noFill/>
              </a:ln>
              <a:solidFill>
                <a:srgbClr val="505050"/>
              </a:solidFill>
              <a:effectLst/>
              <a:uLnTx/>
              <a:uFillTx/>
              <a:latin typeface="Segoe UI"/>
              <a:ea typeface="+mn-ea"/>
              <a:cs typeface="+mn-cs"/>
            </a:endParaRPr>
          </a:p>
        </p:txBody>
      </p:sp>
      <p:sp>
        <p:nvSpPr>
          <p:cNvPr id="52" name="Rectangle 51">
            <a:extLst>
              <a:ext uri="{FF2B5EF4-FFF2-40B4-BE49-F238E27FC236}">
                <a16:creationId xmlns:a16="http://schemas.microsoft.com/office/drawing/2014/main" id="{B229FE90-29F4-A248-8138-1D1E8495C1CE}"/>
              </a:ext>
            </a:extLst>
          </p:cNvPr>
          <p:cNvSpPr/>
          <p:nvPr/>
        </p:nvSpPr>
        <p:spPr>
          <a:xfrm>
            <a:off x="8800692" y="5396877"/>
            <a:ext cx="3160047" cy="923330"/>
          </a:xfrm>
          <a:prstGeom prst="rect">
            <a:avLst/>
          </a:prstGeom>
        </p:spPr>
        <p:txBody>
          <a:bodyPr vert="horz" wrap="square" lIns="0" tIns="0" rIns="0" bIns="0" rtlCol="0">
            <a:spAutoFit/>
          </a:bodyPr>
          <a:lstStyle/>
          <a:p>
            <a:pPr lvl="0">
              <a:buSzPct val="90000"/>
              <a:defRPr/>
            </a:pPr>
            <a:r>
              <a:rPr lang="en-US" sz="2000" dirty="0">
                <a:solidFill>
                  <a:schemeClr val="bg1"/>
                </a:solidFill>
              </a:rPr>
              <a:t>Intune leverages Windows 10/11 cloud management capabilities </a:t>
            </a:r>
          </a:p>
        </p:txBody>
      </p:sp>
      <p:sp>
        <p:nvSpPr>
          <p:cNvPr id="25" name="transform" title="Icon of a circle and a square with two curved lines making a cycle">
            <a:extLst>
              <a:ext uri="{FF2B5EF4-FFF2-40B4-BE49-F238E27FC236}">
                <a16:creationId xmlns:a16="http://schemas.microsoft.com/office/drawing/2014/main" id="{63742B1E-7753-344B-9F9B-194DE92F40D7}"/>
              </a:ext>
            </a:extLst>
          </p:cNvPr>
          <p:cNvSpPr>
            <a:spLocks noChangeAspect="1" noEditPoints="1"/>
          </p:cNvSpPr>
          <p:nvPr/>
        </p:nvSpPr>
        <p:spPr bwMode="auto">
          <a:xfrm>
            <a:off x="468232" y="570072"/>
            <a:ext cx="363357" cy="454196"/>
          </a:xfrm>
          <a:custGeom>
            <a:avLst/>
            <a:gdLst>
              <a:gd name="T0" fmla="*/ 1 w 286"/>
              <a:gd name="T1" fmla="*/ 202 h 358"/>
              <a:gd name="T2" fmla="*/ 0 w 286"/>
              <a:gd name="T3" fmla="*/ 181 h 358"/>
              <a:gd name="T4" fmla="*/ 143 w 286"/>
              <a:gd name="T5" fmla="*/ 38 h 358"/>
              <a:gd name="T6" fmla="*/ 162 w 286"/>
              <a:gd name="T7" fmla="*/ 39 h 358"/>
              <a:gd name="T8" fmla="*/ 103 w 286"/>
              <a:gd name="T9" fmla="*/ 319 h 358"/>
              <a:gd name="T10" fmla="*/ 143 w 286"/>
              <a:gd name="T11" fmla="*/ 324 h 358"/>
              <a:gd name="T12" fmla="*/ 286 w 286"/>
              <a:gd name="T13" fmla="*/ 181 h 358"/>
              <a:gd name="T14" fmla="*/ 285 w 286"/>
              <a:gd name="T15" fmla="*/ 164 h 358"/>
              <a:gd name="T16" fmla="*/ 143 w 286"/>
              <a:gd name="T17" fmla="*/ 294 h 358"/>
              <a:gd name="T18" fmla="*/ 102 w 286"/>
              <a:gd name="T19" fmla="*/ 318 h 358"/>
              <a:gd name="T20" fmla="*/ 127 w 286"/>
              <a:gd name="T21" fmla="*/ 358 h 358"/>
              <a:gd name="T22" fmla="*/ 122 w 286"/>
              <a:gd name="T23" fmla="*/ 64 h 358"/>
              <a:gd name="T24" fmla="*/ 163 w 286"/>
              <a:gd name="T25" fmla="*/ 40 h 358"/>
              <a:gd name="T26" fmla="*/ 138 w 286"/>
              <a:gd name="T27" fmla="*/ 0 h 358"/>
              <a:gd name="T28" fmla="*/ 260 w 286"/>
              <a:gd name="T29" fmla="*/ 77 h 358"/>
              <a:gd name="T30" fmla="*/ 201 w 286"/>
              <a:gd name="T31" fmla="*/ 77 h 358"/>
              <a:gd name="T32" fmla="*/ 201 w 286"/>
              <a:gd name="T33" fmla="*/ 135 h 358"/>
              <a:gd name="T34" fmla="*/ 260 w 286"/>
              <a:gd name="T35" fmla="*/ 135 h 358"/>
              <a:gd name="T36" fmla="*/ 260 w 286"/>
              <a:gd name="T37" fmla="*/ 77 h 358"/>
              <a:gd name="T38" fmla="*/ 41 w 286"/>
              <a:gd name="T39" fmla="*/ 301 h 358"/>
              <a:gd name="T40" fmla="*/ 83 w 286"/>
              <a:gd name="T41" fmla="*/ 260 h 358"/>
              <a:gd name="T42" fmla="*/ 41 w 286"/>
              <a:gd name="T43" fmla="*/ 219 h 358"/>
              <a:gd name="T44" fmla="*/ 0 w 286"/>
              <a:gd name="T45" fmla="*/ 260 h 358"/>
              <a:gd name="T46" fmla="*/ 41 w 286"/>
              <a:gd name="T47" fmla="*/ 301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6" h="358">
                <a:moveTo>
                  <a:pt x="1" y="202"/>
                </a:moveTo>
                <a:cubicBezTo>
                  <a:pt x="1" y="195"/>
                  <a:pt x="0" y="188"/>
                  <a:pt x="0" y="181"/>
                </a:cubicBezTo>
                <a:cubicBezTo>
                  <a:pt x="0" y="102"/>
                  <a:pt x="64" y="38"/>
                  <a:pt x="143" y="38"/>
                </a:cubicBezTo>
                <a:cubicBezTo>
                  <a:pt x="150" y="38"/>
                  <a:pt x="156" y="39"/>
                  <a:pt x="162" y="39"/>
                </a:cubicBezTo>
                <a:moveTo>
                  <a:pt x="103" y="319"/>
                </a:moveTo>
                <a:cubicBezTo>
                  <a:pt x="116" y="322"/>
                  <a:pt x="129" y="324"/>
                  <a:pt x="143" y="324"/>
                </a:cubicBezTo>
                <a:cubicBezTo>
                  <a:pt x="222" y="324"/>
                  <a:pt x="286" y="260"/>
                  <a:pt x="286" y="181"/>
                </a:cubicBezTo>
                <a:cubicBezTo>
                  <a:pt x="286" y="175"/>
                  <a:pt x="286" y="169"/>
                  <a:pt x="285" y="164"/>
                </a:cubicBezTo>
                <a:moveTo>
                  <a:pt x="143" y="294"/>
                </a:moveTo>
                <a:cubicBezTo>
                  <a:pt x="102" y="318"/>
                  <a:pt x="102" y="318"/>
                  <a:pt x="102" y="318"/>
                </a:cubicBezTo>
                <a:cubicBezTo>
                  <a:pt x="127" y="358"/>
                  <a:pt x="127" y="358"/>
                  <a:pt x="127" y="358"/>
                </a:cubicBezTo>
                <a:moveTo>
                  <a:pt x="122" y="64"/>
                </a:moveTo>
                <a:cubicBezTo>
                  <a:pt x="163" y="40"/>
                  <a:pt x="163" y="40"/>
                  <a:pt x="163" y="40"/>
                </a:cubicBezTo>
                <a:cubicBezTo>
                  <a:pt x="138" y="0"/>
                  <a:pt x="138" y="0"/>
                  <a:pt x="138" y="0"/>
                </a:cubicBezTo>
                <a:moveTo>
                  <a:pt x="260" y="77"/>
                </a:moveTo>
                <a:cubicBezTo>
                  <a:pt x="201" y="77"/>
                  <a:pt x="201" y="77"/>
                  <a:pt x="201" y="77"/>
                </a:cubicBezTo>
                <a:cubicBezTo>
                  <a:pt x="201" y="135"/>
                  <a:pt x="201" y="135"/>
                  <a:pt x="201" y="135"/>
                </a:cubicBezTo>
                <a:cubicBezTo>
                  <a:pt x="260" y="135"/>
                  <a:pt x="260" y="135"/>
                  <a:pt x="260" y="135"/>
                </a:cubicBezTo>
                <a:lnTo>
                  <a:pt x="260" y="77"/>
                </a:lnTo>
                <a:close/>
                <a:moveTo>
                  <a:pt x="41" y="301"/>
                </a:moveTo>
                <a:cubicBezTo>
                  <a:pt x="64" y="301"/>
                  <a:pt x="83" y="283"/>
                  <a:pt x="83" y="260"/>
                </a:cubicBezTo>
                <a:cubicBezTo>
                  <a:pt x="83" y="237"/>
                  <a:pt x="64" y="219"/>
                  <a:pt x="41" y="219"/>
                </a:cubicBezTo>
                <a:cubicBezTo>
                  <a:pt x="19" y="219"/>
                  <a:pt x="0" y="237"/>
                  <a:pt x="0" y="260"/>
                </a:cubicBezTo>
                <a:cubicBezTo>
                  <a:pt x="0" y="283"/>
                  <a:pt x="19" y="301"/>
                  <a:pt x="41" y="301"/>
                </a:cubicBezTo>
                <a:close/>
              </a:path>
            </a:pathLst>
          </a:custGeom>
          <a:noFill/>
          <a:ln w="15875" cap="flat">
            <a:solidFill>
              <a:schemeClr val="accent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gradFill>
                <a:gsLst>
                  <a:gs pos="0">
                    <a:srgbClr val="505050"/>
                  </a:gs>
                  <a:gs pos="100000">
                    <a:srgbClr val="505050"/>
                  </a:gs>
                </a:gsLst>
                <a:lin ang="5400000" scaled="1"/>
              </a:gradFill>
            </a:endParaRPr>
          </a:p>
        </p:txBody>
      </p:sp>
    </p:spTree>
    <p:extLst>
      <p:ext uri="{BB962C8B-B14F-4D97-AF65-F5344CB8AC3E}">
        <p14:creationId xmlns:p14="http://schemas.microsoft.com/office/powerpoint/2010/main" val="1689421625"/>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 Placeholder 3"/>
          <p:cNvSpPr>
            <a:spLocks noGrp="1"/>
          </p:cNvSpPr>
          <p:nvPr>
            <p:ph type="body" sz="quarter" idx="10"/>
          </p:nvPr>
        </p:nvSpPr>
        <p:spPr>
          <a:xfrm>
            <a:off x="2620513" y="1915280"/>
            <a:ext cx="6950975" cy="984885"/>
          </a:xfrm>
        </p:spPr>
        <p:txBody>
          <a:bodyPr anchor="ctr"/>
          <a:lstStyle/>
          <a:p>
            <a:pPr lvl="0" algn="ctr"/>
            <a:r>
              <a:rPr lang="en-US" sz="3200" b="1" dirty="0">
                <a:solidFill>
                  <a:schemeClr val="tx1"/>
                </a:solidFill>
                <a:latin typeface="Segoe UI" panose="020B0502040204020203" pitchFamily="34" charset="0"/>
                <a:cs typeface="Segoe UI" panose="020B0502040204020203" pitchFamily="34" charset="0"/>
              </a:rPr>
              <a:t>On managed devices, Intune can manage hundreds of 3</a:t>
            </a:r>
            <a:r>
              <a:rPr lang="en-US" sz="3200" b="1" baseline="30000" dirty="0">
                <a:solidFill>
                  <a:schemeClr val="tx1"/>
                </a:solidFill>
                <a:latin typeface="Segoe UI" panose="020B0502040204020203" pitchFamily="34" charset="0"/>
                <a:cs typeface="Segoe UI" panose="020B0502040204020203" pitchFamily="34" charset="0"/>
              </a:rPr>
              <a:t>rd</a:t>
            </a:r>
            <a:r>
              <a:rPr lang="en-US" sz="3200" b="1" dirty="0">
                <a:solidFill>
                  <a:schemeClr val="tx1"/>
                </a:solidFill>
                <a:latin typeface="Segoe UI" panose="020B0502040204020203" pitchFamily="34" charset="0"/>
                <a:cs typeface="Segoe UI" panose="020B0502040204020203" pitchFamily="34" charset="0"/>
              </a:rPr>
              <a:t> party apps</a:t>
            </a:r>
          </a:p>
        </p:txBody>
      </p:sp>
      <p:sp>
        <p:nvSpPr>
          <p:cNvPr id="33" name="Oval 32">
            <a:extLst>
              <a:ext uri="{FF2B5EF4-FFF2-40B4-BE49-F238E27FC236}">
                <a16:creationId xmlns:a16="http://schemas.microsoft.com/office/drawing/2014/main" id="{D231066C-8D1A-4FE5-961A-6248E630BA69}"/>
              </a:ext>
            </a:extLst>
          </p:cNvPr>
          <p:cNvSpPr/>
          <p:nvPr/>
        </p:nvSpPr>
        <p:spPr bwMode="auto">
          <a:xfrm>
            <a:off x="5684520" y="744583"/>
            <a:ext cx="822960" cy="822960"/>
          </a:xfrm>
          <a:prstGeom prst="ellipse">
            <a:avLst/>
          </a:prstGeom>
          <a:solidFill>
            <a:srgbClr val="FFFFFF"/>
          </a:solidFill>
          <a:ln w="76200" cap="flat" cmpd="sng" algn="ctr">
            <a:noFill/>
            <a:prstDash val="solid"/>
          </a:ln>
          <a:effectLst>
            <a:outerShdw blurRad="254000" dist="50800" dir="2700000" sx="101000" sy="101000" algn="tl" rotWithShape="0">
              <a:prstClr val="black">
                <a:alpha val="17000"/>
              </a:prstClr>
            </a:outerShdw>
          </a:effectLst>
        </p:spPr>
        <p:txBody>
          <a:bodyPr vert="horz" wrap="square" lIns="0" tIns="46637" rIns="0" bIns="46637" numCol="1" rtlCol="0" anchor="ctr" anchorCtr="0" compatLnSpc="1">
            <a:prstTxWarp prst="textNoShape">
              <a:avLst/>
            </a:prstTxWarp>
          </a:bodyPr>
          <a:lstStyle/>
          <a:p>
            <a:pPr marL="0" marR="0" lvl="0" indent="0" algn="ctr" defTabSz="932472" eaLnBrk="1" fontAlgn="base" latinLnBrk="0" hangingPunct="1">
              <a:lnSpc>
                <a:spcPct val="100000"/>
              </a:lnSpc>
              <a:spcBef>
                <a:spcPct val="0"/>
              </a:spcBef>
              <a:spcAft>
                <a:spcPct val="0"/>
              </a:spcAft>
              <a:buClrTx/>
              <a:buSzTx/>
              <a:buFontTx/>
              <a:buNone/>
              <a:tabLst/>
              <a:defRPr/>
            </a:pPr>
            <a:endParaRPr kumimoji="0" lang="en-US" sz="1600" b="0" i="0" u="none" strike="noStrike" kern="0" cap="none" spc="0" normalizeH="0" baseline="0" noProof="0">
              <a:ln>
                <a:noFill/>
              </a:ln>
              <a:gradFill>
                <a:gsLst>
                  <a:gs pos="40075">
                    <a:srgbClr val="FFFFFF"/>
                  </a:gs>
                  <a:gs pos="30000">
                    <a:srgbClr val="FFFFFF"/>
                  </a:gs>
                </a:gsLst>
                <a:lin ang="5400000" scaled="0"/>
              </a:gradFill>
              <a:effectLst/>
              <a:uLnTx/>
              <a:uFillTx/>
              <a:latin typeface="Segoe UI"/>
              <a:ea typeface="+mn-ea"/>
              <a:cs typeface="+mn-cs"/>
            </a:endParaRPr>
          </a:p>
        </p:txBody>
      </p:sp>
      <p:grpSp>
        <p:nvGrpSpPr>
          <p:cNvPr id="41" name="Group 40">
            <a:extLst>
              <a:ext uri="{FF2B5EF4-FFF2-40B4-BE49-F238E27FC236}">
                <a16:creationId xmlns:a16="http://schemas.microsoft.com/office/drawing/2014/main" id="{D0A5182B-8822-5040-B810-47BFC21D6A8D}"/>
              </a:ext>
            </a:extLst>
          </p:cNvPr>
          <p:cNvGrpSpPr/>
          <p:nvPr/>
        </p:nvGrpSpPr>
        <p:grpSpPr>
          <a:xfrm>
            <a:off x="108581" y="3749040"/>
            <a:ext cx="12083419" cy="2913938"/>
            <a:chOff x="6130116" y="3775508"/>
            <a:chExt cx="11274083" cy="2898712"/>
          </a:xfrm>
        </p:grpSpPr>
        <p:pic>
          <p:nvPicPr>
            <p:cNvPr id="42" name="Content Placeholder 3">
              <a:extLst>
                <a:ext uri="{FF2B5EF4-FFF2-40B4-BE49-F238E27FC236}">
                  <a16:creationId xmlns:a16="http://schemas.microsoft.com/office/drawing/2014/main" id="{971C0D20-1964-2D4A-9A18-DFCB87554CF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093991" y="4546780"/>
              <a:ext cx="2100140" cy="645952"/>
            </a:xfrm>
            <a:prstGeom prst="rect">
              <a:avLst/>
            </a:prstGeom>
          </p:spPr>
        </p:pic>
        <p:pic>
          <p:nvPicPr>
            <p:cNvPr id="43" name="Content Placeholder 3">
              <a:extLst>
                <a:ext uri="{FF2B5EF4-FFF2-40B4-BE49-F238E27FC236}">
                  <a16:creationId xmlns:a16="http://schemas.microsoft.com/office/drawing/2014/main" id="{69D9B46D-DFA1-0440-A65F-9510247D04F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2437637" y="4573576"/>
              <a:ext cx="744977" cy="645952"/>
            </a:xfrm>
            <a:prstGeom prst="rect">
              <a:avLst/>
            </a:prstGeom>
          </p:spPr>
        </p:pic>
        <p:pic>
          <p:nvPicPr>
            <p:cNvPr id="44" name="Content Placeholder 3">
              <a:extLst>
                <a:ext uri="{FF2B5EF4-FFF2-40B4-BE49-F238E27FC236}">
                  <a16:creationId xmlns:a16="http://schemas.microsoft.com/office/drawing/2014/main" id="{C09C5C8E-0F00-BE40-8D87-0EBDB99D9989}"/>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5282265" y="4535697"/>
              <a:ext cx="2121934" cy="645952"/>
            </a:xfrm>
            <a:prstGeom prst="rect">
              <a:avLst/>
            </a:prstGeom>
          </p:spPr>
        </p:pic>
        <p:pic>
          <p:nvPicPr>
            <p:cNvPr id="46" name="Content Placeholder 3">
              <a:extLst>
                <a:ext uri="{FF2B5EF4-FFF2-40B4-BE49-F238E27FC236}">
                  <a16:creationId xmlns:a16="http://schemas.microsoft.com/office/drawing/2014/main" id="{FC653389-A350-FD4A-8AF3-2A080A265475}"/>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3819079" y="3775508"/>
              <a:ext cx="687727" cy="646928"/>
            </a:xfrm>
            <a:prstGeom prst="rect">
              <a:avLst/>
            </a:prstGeom>
          </p:spPr>
        </p:pic>
        <p:pic>
          <p:nvPicPr>
            <p:cNvPr id="47" name="Content Placeholder 3">
              <a:extLst>
                <a:ext uri="{FF2B5EF4-FFF2-40B4-BE49-F238E27FC236}">
                  <a16:creationId xmlns:a16="http://schemas.microsoft.com/office/drawing/2014/main" id="{73028D31-8B0A-BD4D-B71A-28D95D2B8008}"/>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11795769" y="5255091"/>
              <a:ext cx="4148283" cy="637030"/>
            </a:xfrm>
            <a:prstGeom prst="rect">
              <a:avLst/>
            </a:prstGeom>
          </p:spPr>
        </p:pic>
        <p:pic>
          <p:nvPicPr>
            <p:cNvPr id="48" name="Content Placeholder 3">
              <a:extLst>
                <a:ext uri="{FF2B5EF4-FFF2-40B4-BE49-F238E27FC236}">
                  <a16:creationId xmlns:a16="http://schemas.microsoft.com/office/drawing/2014/main" id="{48F13796-FE4A-5C46-A4A6-981144B650F3}"/>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12499121" y="6030155"/>
              <a:ext cx="3458836" cy="644065"/>
            </a:xfrm>
            <a:prstGeom prst="rect">
              <a:avLst/>
            </a:prstGeom>
          </p:spPr>
        </p:pic>
        <p:pic>
          <p:nvPicPr>
            <p:cNvPr id="49" name="Content Placeholder 3">
              <a:extLst>
                <a:ext uri="{FF2B5EF4-FFF2-40B4-BE49-F238E27FC236}">
                  <a16:creationId xmlns:a16="http://schemas.microsoft.com/office/drawing/2014/main" id="{11142445-207A-5F49-ADCD-B0AF6E844BAD}"/>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11749813" y="6021583"/>
              <a:ext cx="669112" cy="644065"/>
            </a:xfrm>
            <a:prstGeom prst="rect">
              <a:avLst/>
            </a:prstGeom>
          </p:spPr>
        </p:pic>
        <p:pic>
          <p:nvPicPr>
            <p:cNvPr id="50" name="Picture 49">
              <a:extLst>
                <a:ext uri="{FF2B5EF4-FFF2-40B4-BE49-F238E27FC236}">
                  <a16:creationId xmlns:a16="http://schemas.microsoft.com/office/drawing/2014/main" id="{0204543E-88BC-F84A-BE32-C9BBC8D37AB8}"/>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10355794" y="5280912"/>
              <a:ext cx="1370925" cy="575978"/>
            </a:xfrm>
            <a:prstGeom prst="rect">
              <a:avLst/>
            </a:prstGeom>
          </p:spPr>
        </p:pic>
        <p:pic>
          <p:nvPicPr>
            <p:cNvPr id="51" name="Picture 50">
              <a:extLst>
                <a:ext uri="{FF2B5EF4-FFF2-40B4-BE49-F238E27FC236}">
                  <a16:creationId xmlns:a16="http://schemas.microsoft.com/office/drawing/2014/main" id="{C7CB773B-A02C-9D4E-8BA6-CBB1595906F3}"/>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15970736" y="6045297"/>
              <a:ext cx="1338966" cy="575978"/>
            </a:xfrm>
            <a:prstGeom prst="rect">
              <a:avLst/>
            </a:prstGeom>
          </p:spPr>
        </p:pic>
        <p:pic>
          <p:nvPicPr>
            <p:cNvPr id="52" name="Picture 51">
              <a:extLst>
                <a:ext uri="{FF2B5EF4-FFF2-40B4-BE49-F238E27FC236}">
                  <a16:creationId xmlns:a16="http://schemas.microsoft.com/office/drawing/2014/main" id="{0777E377-FF27-C145-9ED5-247930FE1138}"/>
                </a:ext>
              </a:extLst>
            </p:cNvPr>
            <p:cNvPicPr>
              <a:picLocks noChangeAspect="1"/>
            </p:cNvPicPr>
            <p:nvPr/>
          </p:nvPicPr>
          <p:blipFill>
            <a:blip r:embed="rId12"/>
            <a:stretch>
              <a:fillRect/>
            </a:stretch>
          </p:blipFill>
          <p:spPr>
            <a:xfrm>
              <a:off x="11810808" y="3811550"/>
              <a:ext cx="644656" cy="609169"/>
            </a:xfrm>
            <a:prstGeom prst="rect">
              <a:avLst/>
            </a:prstGeom>
          </p:spPr>
        </p:pic>
        <p:pic>
          <p:nvPicPr>
            <p:cNvPr id="53" name="Picture 52">
              <a:extLst>
                <a:ext uri="{FF2B5EF4-FFF2-40B4-BE49-F238E27FC236}">
                  <a16:creationId xmlns:a16="http://schemas.microsoft.com/office/drawing/2014/main" id="{FD9B24B7-AF13-DC44-9BC7-0E93BC70AFDE}"/>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12475960" y="3792928"/>
              <a:ext cx="1355298" cy="597341"/>
            </a:xfrm>
            <a:prstGeom prst="rect">
              <a:avLst/>
            </a:prstGeom>
          </p:spPr>
        </p:pic>
        <p:pic>
          <p:nvPicPr>
            <p:cNvPr id="54" name="Picture 53">
              <a:extLst>
                <a:ext uri="{FF2B5EF4-FFF2-40B4-BE49-F238E27FC236}">
                  <a16:creationId xmlns:a16="http://schemas.microsoft.com/office/drawing/2014/main" id="{DFDB3050-5DDB-6340-9CBC-CAFD63FCA2CD}"/>
                </a:ext>
              </a:extLst>
            </p:cNvPr>
            <p:cNvPicPr>
              <a:picLocks noChangeAspect="1"/>
            </p:cNvPicPr>
            <p:nvPr/>
          </p:nvPicPr>
          <p:blipFill rotWithShape="1">
            <a:blip r:embed="rId14" cstate="screen">
              <a:extLst>
                <a:ext uri="{28A0092B-C50C-407E-A947-70E740481C1C}">
                  <a14:useLocalDpi xmlns:a14="http://schemas.microsoft.com/office/drawing/2010/main"/>
                </a:ext>
              </a:extLst>
            </a:blip>
            <a:srcRect/>
            <a:stretch/>
          </p:blipFill>
          <p:spPr>
            <a:xfrm>
              <a:off x="6176341" y="3791398"/>
              <a:ext cx="2781028" cy="603257"/>
            </a:xfrm>
            <a:prstGeom prst="rect">
              <a:avLst/>
            </a:prstGeom>
          </p:spPr>
        </p:pic>
        <p:pic>
          <p:nvPicPr>
            <p:cNvPr id="55" name="Picture 54">
              <a:extLst>
                <a:ext uri="{FF2B5EF4-FFF2-40B4-BE49-F238E27FC236}">
                  <a16:creationId xmlns:a16="http://schemas.microsoft.com/office/drawing/2014/main" id="{F99C540D-AC8A-914C-ADFD-67BE969CA36B}"/>
                </a:ext>
              </a:extLst>
            </p:cNvPr>
            <p:cNvPicPr>
              <a:picLocks noChangeAspect="1"/>
            </p:cNvPicPr>
            <p:nvPr/>
          </p:nvPicPr>
          <p:blipFill>
            <a:blip r:embed="rId15"/>
            <a:stretch>
              <a:fillRect/>
            </a:stretch>
          </p:blipFill>
          <p:spPr>
            <a:xfrm>
              <a:off x="15923073" y="5278196"/>
              <a:ext cx="1401684" cy="585514"/>
            </a:xfrm>
            <a:prstGeom prst="rect">
              <a:avLst/>
            </a:prstGeom>
          </p:spPr>
        </p:pic>
        <p:pic>
          <p:nvPicPr>
            <p:cNvPr id="56" name="Picture 55">
              <a:extLst>
                <a:ext uri="{FF2B5EF4-FFF2-40B4-BE49-F238E27FC236}">
                  <a16:creationId xmlns:a16="http://schemas.microsoft.com/office/drawing/2014/main" id="{52757E21-632C-D14A-AE94-C759FBCC7D6F}"/>
                </a:ext>
              </a:extLst>
            </p:cNvPr>
            <p:cNvPicPr>
              <a:picLocks noChangeAspect="1"/>
            </p:cNvPicPr>
            <p:nvPr/>
          </p:nvPicPr>
          <p:blipFill>
            <a:blip r:embed="rId16"/>
            <a:stretch>
              <a:fillRect/>
            </a:stretch>
          </p:blipFill>
          <p:spPr>
            <a:xfrm>
              <a:off x="8957369" y="3826978"/>
              <a:ext cx="2761966" cy="579599"/>
            </a:xfrm>
            <a:prstGeom prst="rect">
              <a:avLst/>
            </a:prstGeom>
          </p:spPr>
        </p:pic>
        <p:pic>
          <p:nvPicPr>
            <p:cNvPr id="57" name="Picture 56">
              <a:extLst>
                <a:ext uri="{FF2B5EF4-FFF2-40B4-BE49-F238E27FC236}">
                  <a16:creationId xmlns:a16="http://schemas.microsoft.com/office/drawing/2014/main" id="{4CAC606A-F2E5-FD4E-8620-9392E0F92BD7}"/>
                </a:ext>
              </a:extLst>
            </p:cNvPr>
            <p:cNvPicPr>
              <a:picLocks noChangeAspect="1"/>
            </p:cNvPicPr>
            <p:nvPr/>
          </p:nvPicPr>
          <p:blipFill>
            <a:blip r:embed="rId17"/>
            <a:stretch>
              <a:fillRect/>
            </a:stretch>
          </p:blipFill>
          <p:spPr>
            <a:xfrm>
              <a:off x="6158503" y="6042837"/>
              <a:ext cx="3442108" cy="621000"/>
            </a:xfrm>
            <a:prstGeom prst="rect">
              <a:avLst/>
            </a:prstGeom>
          </p:spPr>
        </p:pic>
        <p:pic>
          <p:nvPicPr>
            <p:cNvPr id="58" name="Picture 57">
              <a:extLst>
                <a:ext uri="{FF2B5EF4-FFF2-40B4-BE49-F238E27FC236}">
                  <a16:creationId xmlns:a16="http://schemas.microsoft.com/office/drawing/2014/main" id="{FB61C5F4-38FE-7A41-9B83-8BE7D9DB674C}"/>
                </a:ext>
              </a:extLst>
            </p:cNvPr>
            <p:cNvPicPr>
              <a:picLocks noChangeAspect="1"/>
            </p:cNvPicPr>
            <p:nvPr/>
          </p:nvPicPr>
          <p:blipFill>
            <a:blip r:embed="rId18"/>
            <a:stretch>
              <a:fillRect/>
            </a:stretch>
          </p:blipFill>
          <p:spPr>
            <a:xfrm>
              <a:off x="6179130" y="4567613"/>
              <a:ext cx="3477594" cy="626914"/>
            </a:xfrm>
            <a:prstGeom prst="rect">
              <a:avLst/>
            </a:prstGeom>
          </p:spPr>
        </p:pic>
        <p:pic>
          <p:nvPicPr>
            <p:cNvPr id="59" name="Picture 58">
              <a:extLst>
                <a:ext uri="{FF2B5EF4-FFF2-40B4-BE49-F238E27FC236}">
                  <a16:creationId xmlns:a16="http://schemas.microsoft.com/office/drawing/2014/main" id="{8409D4C6-A7FD-A642-9EB9-C3E25A3A27EA}"/>
                </a:ext>
              </a:extLst>
            </p:cNvPr>
            <p:cNvPicPr>
              <a:picLocks noChangeAspect="1"/>
            </p:cNvPicPr>
            <p:nvPr/>
          </p:nvPicPr>
          <p:blipFill>
            <a:blip r:embed="rId19"/>
            <a:stretch>
              <a:fillRect/>
            </a:stretch>
          </p:blipFill>
          <p:spPr>
            <a:xfrm>
              <a:off x="9656724" y="4595044"/>
              <a:ext cx="2069995" cy="585514"/>
            </a:xfrm>
            <a:prstGeom prst="rect">
              <a:avLst/>
            </a:prstGeom>
          </p:spPr>
        </p:pic>
        <p:pic>
          <p:nvPicPr>
            <p:cNvPr id="60" name="Picture 59">
              <a:extLst>
                <a:ext uri="{FF2B5EF4-FFF2-40B4-BE49-F238E27FC236}">
                  <a16:creationId xmlns:a16="http://schemas.microsoft.com/office/drawing/2014/main" id="{EC53DDC0-9910-7342-AEB2-5EC3FBD74B15}"/>
                </a:ext>
              </a:extLst>
            </p:cNvPr>
            <p:cNvPicPr>
              <a:picLocks noChangeAspect="1"/>
            </p:cNvPicPr>
            <p:nvPr/>
          </p:nvPicPr>
          <p:blipFill rotWithShape="1">
            <a:blip r:embed="rId20" cstate="screen">
              <a:extLst>
                <a:ext uri="{28A0092B-C50C-407E-A947-70E740481C1C}">
                  <a14:useLocalDpi xmlns:a14="http://schemas.microsoft.com/office/drawing/2010/main"/>
                </a:ext>
              </a:extLst>
            </a:blip>
            <a:srcRect/>
            <a:stretch/>
          </p:blipFill>
          <p:spPr>
            <a:xfrm>
              <a:off x="9656724" y="6042837"/>
              <a:ext cx="2126109" cy="609169"/>
            </a:xfrm>
            <a:prstGeom prst="rect">
              <a:avLst/>
            </a:prstGeom>
          </p:spPr>
        </p:pic>
        <p:pic>
          <p:nvPicPr>
            <p:cNvPr id="61" name="Picture 60">
              <a:extLst>
                <a:ext uri="{FF2B5EF4-FFF2-40B4-BE49-F238E27FC236}">
                  <a16:creationId xmlns:a16="http://schemas.microsoft.com/office/drawing/2014/main" id="{39C5B453-6B44-B64A-AF96-E083534CCF61}"/>
                </a:ext>
              </a:extLst>
            </p:cNvPr>
            <p:cNvPicPr>
              <a:picLocks noChangeAspect="1"/>
            </p:cNvPicPr>
            <p:nvPr/>
          </p:nvPicPr>
          <p:blipFill>
            <a:blip r:embed="rId21"/>
            <a:stretch>
              <a:fillRect/>
            </a:stretch>
          </p:blipFill>
          <p:spPr>
            <a:xfrm>
              <a:off x="6770197" y="5279620"/>
              <a:ext cx="3495337" cy="603257"/>
            </a:xfrm>
            <a:prstGeom prst="rect">
              <a:avLst/>
            </a:prstGeom>
          </p:spPr>
        </p:pic>
        <p:pic>
          <p:nvPicPr>
            <p:cNvPr id="62" name="Picture 61">
              <a:extLst>
                <a:ext uri="{FF2B5EF4-FFF2-40B4-BE49-F238E27FC236}">
                  <a16:creationId xmlns:a16="http://schemas.microsoft.com/office/drawing/2014/main" id="{1FA204E3-BFFD-FC4C-8BFB-5DFA13054A20}"/>
                </a:ext>
              </a:extLst>
            </p:cNvPr>
            <p:cNvPicPr>
              <a:picLocks noChangeAspect="1"/>
            </p:cNvPicPr>
            <p:nvPr/>
          </p:nvPicPr>
          <p:blipFill>
            <a:blip r:embed="rId22"/>
            <a:stretch>
              <a:fillRect/>
            </a:stretch>
          </p:blipFill>
          <p:spPr>
            <a:xfrm>
              <a:off x="11822617" y="4596090"/>
              <a:ext cx="573685" cy="573685"/>
            </a:xfrm>
            <a:prstGeom prst="rect">
              <a:avLst/>
            </a:prstGeom>
          </p:spPr>
        </p:pic>
        <p:pic>
          <p:nvPicPr>
            <p:cNvPr id="63" name="Content Placeholder 3">
              <a:extLst>
                <a:ext uri="{FF2B5EF4-FFF2-40B4-BE49-F238E27FC236}">
                  <a16:creationId xmlns:a16="http://schemas.microsoft.com/office/drawing/2014/main" id="{F4E1F167-75C1-1E4F-AAA1-C5A147202061}"/>
                </a:ext>
              </a:extLst>
            </p:cNvPr>
            <p:cNvPicPr>
              <a:picLocks noChangeAspect="1"/>
            </p:cNvPicPr>
            <p:nvPr/>
          </p:nvPicPr>
          <p:blipFill rotWithShape="1">
            <a:blip r:embed="rId23" cstate="screen">
              <a:extLst>
                <a:ext uri="{28A0092B-C50C-407E-A947-70E740481C1C}">
                  <a14:useLocalDpi xmlns:a14="http://schemas.microsoft.com/office/drawing/2010/main"/>
                </a:ext>
              </a:extLst>
            </a:blip>
            <a:srcRect/>
            <a:stretch/>
          </p:blipFill>
          <p:spPr>
            <a:xfrm>
              <a:off x="14489972" y="3782879"/>
              <a:ext cx="2791096" cy="646928"/>
            </a:xfrm>
            <a:prstGeom prst="rect">
              <a:avLst/>
            </a:prstGeom>
          </p:spPr>
        </p:pic>
        <p:pic>
          <p:nvPicPr>
            <p:cNvPr id="64" name="Picture 63">
              <a:extLst>
                <a:ext uri="{FF2B5EF4-FFF2-40B4-BE49-F238E27FC236}">
                  <a16:creationId xmlns:a16="http://schemas.microsoft.com/office/drawing/2014/main" id="{02592E0A-A4DE-DB4F-B8FC-730705C37FD5}"/>
                </a:ext>
              </a:extLst>
            </p:cNvPr>
            <p:cNvPicPr>
              <a:picLocks noChangeAspect="1"/>
            </p:cNvPicPr>
            <p:nvPr/>
          </p:nvPicPr>
          <p:blipFill rotWithShape="1">
            <a:blip r:embed="rId24" cstate="screen">
              <a:extLst>
                <a:ext uri="{28A0092B-C50C-407E-A947-70E740481C1C}">
                  <a14:useLocalDpi xmlns:a14="http://schemas.microsoft.com/office/drawing/2010/main"/>
                </a:ext>
              </a:extLst>
            </a:blip>
            <a:srcRect/>
            <a:stretch/>
          </p:blipFill>
          <p:spPr>
            <a:xfrm>
              <a:off x="6130116" y="5273514"/>
              <a:ext cx="670561" cy="670086"/>
            </a:xfrm>
            <a:prstGeom prst="rect">
              <a:avLst/>
            </a:prstGeom>
          </p:spPr>
        </p:pic>
      </p:grpSp>
      <p:grpSp>
        <p:nvGrpSpPr>
          <p:cNvPr id="2" name="Group 1">
            <a:extLst>
              <a:ext uri="{FF2B5EF4-FFF2-40B4-BE49-F238E27FC236}">
                <a16:creationId xmlns:a16="http://schemas.microsoft.com/office/drawing/2014/main" id="{00F2526A-E1B9-374B-9274-715C0FD89AB7}"/>
              </a:ext>
            </a:extLst>
          </p:cNvPr>
          <p:cNvGrpSpPr/>
          <p:nvPr/>
        </p:nvGrpSpPr>
        <p:grpSpPr>
          <a:xfrm>
            <a:off x="5792409" y="955608"/>
            <a:ext cx="498322" cy="422682"/>
            <a:chOff x="9419882" y="4269267"/>
            <a:chExt cx="613581" cy="520446"/>
          </a:xfrm>
        </p:grpSpPr>
        <p:sp>
          <p:nvSpPr>
            <p:cNvPr id="45" name="MiniContract_E93B" title="Icon of a rectangle on the lower-left inside a larger rectangle with an arrow pointed to the lower-left corner">
              <a:extLst>
                <a:ext uri="{FF2B5EF4-FFF2-40B4-BE49-F238E27FC236}">
                  <a16:creationId xmlns:a16="http://schemas.microsoft.com/office/drawing/2014/main" id="{A1251563-4A78-A84A-BAC9-10C81B639B4E}"/>
                </a:ext>
              </a:extLst>
            </p:cNvPr>
            <p:cNvSpPr>
              <a:spLocks noChangeAspect="1" noEditPoints="1"/>
            </p:cNvSpPr>
            <p:nvPr/>
          </p:nvSpPr>
          <p:spPr bwMode="auto">
            <a:xfrm>
              <a:off x="9601957" y="4269267"/>
              <a:ext cx="431506" cy="365760"/>
            </a:xfrm>
            <a:custGeom>
              <a:avLst/>
              <a:gdLst>
                <a:gd name="T0" fmla="*/ 4778 w 4778"/>
                <a:gd name="T1" fmla="*/ 1104 h 4050"/>
                <a:gd name="T2" fmla="*/ 4778 w 4778"/>
                <a:gd name="T3" fmla="*/ 4050 h 4050"/>
                <a:gd name="T4" fmla="*/ 0 w 4778"/>
                <a:gd name="T5" fmla="*/ 4050 h 4050"/>
                <a:gd name="T6" fmla="*/ 0 w 4778"/>
                <a:gd name="T7" fmla="*/ 0 h 4050"/>
                <a:gd name="T8" fmla="*/ 3674 w 4778"/>
                <a:gd name="T9" fmla="*/ 0 h 4050"/>
                <a:gd name="T10" fmla="*/ 2213 w 4778"/>
                <a:gd name="T11" fmla="*/ 2578 h 4050"/>
                <a:gd name="T12" fmla="*/ 0 w 4778"/>
                <a:gd name="T13" fmla="*/ 2578 h 4050"/>
                <a:gd name="T14" fmla="*/ 0 w 4778"/>
                <a:gd name="T15" fmla="*/ 4050 h 4050"/>
                <a:gd name="T16" fmla="*/ 2213 w 4778"/>
                <a:gd name="T17" fmla="*/ 4050 h 4050"/>
                <a:gd name="T18" fmla="*/ 2213 w 4778"/>
                <a:gd name="T19" fmla="*/ 2578 h 4050"/>
                <a:gd name="T20" fmla="*/ 2942 w 4778"/>
                <a:gd name="T21" fmla="*/ 550 h 4050"/>
                <a:gd name="T22" fmla="*/ 2942 w 4778"/>
                <a:gd name="T23" fmla="*/ 1843 h 4050"/>
                <a:gd name="T24" fmla="*/ 4233 w 4778"/>
                <a:gd name="T25" fmla="*/ 1843 h 4050"/>
                <a:gd name="T26" fmla="*/ 4778 w 4778"/>
                <a:gd name="T27" fmla="*/ 0 h 4050"/>
                <a:gd name="T28" fmla="*/ 2939 w 4778"/>
                <a:gd name="T29" fmla="*/ 1840 h 40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78" h="4050">
                  <a:moveTo>
                    <a:pt x="4778" y="1104"/>
                  </a:moveTo>
                  <a:lnTo>
                    <a:pt x="4778" y="4050"/>
                  </a:lnTo>
                  <a:lnTo>
                    <a:pt x="0" y="4050"/>
                  </a:lnTo>
                  <a:lnTo>
                    <a:pt x="0" y="0"/>
                  </a:lnTo>
                  <a:lnTo>
                    <a:pt x="3674" y="0"/>
                  </a:lnTo>
                  <a:moveTo>
                    <a:pt x="2213" y="2578"/>
                  </a:moveTo>
                  <a:lnTo>
                    <a:pt x="0" y="2578"/>
                  </a:lnTo>
                  <a:lnTo>
                    <a:pt x="0" y="4050"/>
                  </a:lnTo>
                  <a:lnTo>
                    <a:pt x="2213" y="4050"/>
                  </a:lnTo>
                  <a:lnTo>
                    <a:pt x="2213" y="2578"/>
                  </a:lnTo>
                  <a:moveTo>
                    <a:pt x="2942" y="550"/>
                  </a:moveTo>
                  <a:lnTo>
                    <a:pt x="2942" y="1843"/>
                  </a:lnTo>
                  <a:lnTo>
                    <a:pt x="4233" y="1843"/>
                  </a:lnTo>
                  <a:moveTo>
                    <a:pt x="4778" y="0"/>
                  </a:moveTo>
                  <a:lnTo>
                    <a:pt x="2939" y="1840"/>
                  </a:lnTo>
                </a:path>
              </a:pathLst>
            </a:custGeom>
            <a:noFill/>
            <a:ln w="15875" cap="sq">
              <a:solidFill>
                <a:schemeClr val="accent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900">
                <a:gradFill>
                  <a:gsLst>
                    <a:gs pos="0">
                      <a:srgbClr val="505050"/>
                    </a:gs>
                    <a:gs pos="100000">
                      <a:srgbClr val="505050"/>
                    </a:gs>
                  </a:gsLst>
                  <a:lin ang="5400000" scaled="1"/>
                </a:gradFill>
              </a:endParaRPr>
            </a:p>
          </p:txBody>
        </p:sp>
        <p:sp>
          <p:nvSpPr>
            <p:cNvPr id="65" name="Rectangle 64">
              <a:extLst>
                <a:ext uri="{FF2B5EF4-FFF2-40B4-BE49-F238E27FC236}">
                  <a16:creationId xmlns:a16="http://schemas.microsoft.com/office/drawing/2014/main" id="{1BB61B35-D31D-4C4E-BCFD-4A1F6C1197B5}"/>
                </a:ext>
              </a:extLst>
            </p:cNvPr>
            <p:cNvSpPr/>
            <p:nvPr/>
          </p:nvSpPr>
          <p:spPr bwMode="auto">
            <a:xfrm>
              <a:off x="9419882" y="4409366"/>
              <a:ext cx="306840" cy="380347"/>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66" name="Lock" title="Icon of a padlock">
              <a:extLst>
                <a:ext uri="{FF2B5EF4-FFF2-40B4-BE49-F238E27FC236}">
                  <a16:creationId xmlns:a16="http://schemas.microsoft.com/office/drawing/2014/main" id="{668CEC5B-2CAF-DA4B-8018-CAD1574B1056}"/>
                </a:ext>
              </a:extLst>
            </p:cNvPr>
            <p:cNvSpPr>
              <a:spLocks noChangeAspect="1" noEditPoints="1"/>
            </p:cNvSpPr>
            <p:nvPr/>
          </p:nvSpPr>
          <p:spPr bwMode="auto">
            <a:xfrm>
              <a:off x="9485198" y="4441522"/>
              <a:ext cx="192540" cy="269103"/>
            </a:xfrm>
            <a:custGeom>
              <a:avLst/>
              <a:gdLst>
                <a:gd name="T0" fmla="*/ 239 w 239"/>
                <a:gd name="T1" fmla="*/ 335 h 335"/>
                <a:gd name="T2" fmla="*/ 0 w 239"/>
                <a:gd name="T3" fmla="*/ 335 h 335"/>
                <a:gd name="T4" fmla="*/ 0 w 239"/>
                <a:gd name="T5" fmla="*/ 157 h 335"/>
                <a:gd name="T6" fmla="*/ 239 w 239"/>
                <a:gd name="T7" fmla="*/ 157 h 335"/>
                <a:gd name="T8" fmla="*/ 239 w 239"/>
                <a:gd name="T9" fmla="*/ 335 h 335"/>
                <a:gd name="T10" fmla="*/ 196 w 239"/>
                <a:gd name="T11" fmla="*/ 157 h 335"/>
                <a:gd name="T12" fmla="*/ 196 w 239"/>
                <a:gd name="T13" fmla="*/ 75 h 335"/>
                <a:gd name="T14" fmla="*/ 121 w 239"/>
                <a:gd name="T15" fmla="*/ 0 h 335"/>
                <a:gd name="T16" fmla="*/ 46 w 239"/>
                <a:gd name="T17" fmla="*/ 75 h 335"/>
                <a:gd name="T18" fmla="*/ 46 w 239"/>
                <a:gd name="T19" fmla="*/ 157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9" h="335">
                  <a:moveTo>
                    <a:pt x="239" y="335"/>
                  </a:moveTo>
                  <a:cubicBezTo>
                    <a:pt x="0" y="335"/>
                    <a:pt x="0" y="335"/>
                    <a:pt x="0" y="335"/>
                  </a:cubicBezTo>
                  <a:cubicBezTo>
                    <a:pt x="0" y="157"/>
                    <a:pt x="0" y="157"/>
                    <a:pt x="0" y="157"/>
                  </a:cubicBezTo>
                  <a:cubicBezTo>
                    <a:pt x="239" y="157"/>
                    <a:pt x="239" y="157"/>
                    <a:pt x="239" y="157"/>
                  </a:cubicBezTo>
                  <a:lnTo>
                    <a:pt x="239" y="335"/>
                  </a:lnTo>
                  <a:close/>
                  <a:moveTo>
                    <a:pt x="196" y="157"/>
                  </a:moveTo>
                  <a:cubicBezTo>
                    <a:pt x="196" y="75"/>
                    <a:pt x="196" y="75"/>
                    <a:pt x="196" y="75"/>
                  </a:cubicBezTo>
                  <a:cubicBezTo>
                    <a:pt x="196" y="34"/>
                    <a:pt x="163" y="0"/>
                    <a:pt x="121" y="0"/>
                  </a:cubicBezTo>
                  <a:cubicBezTo>
                    <a:pt x="79" y="0"/>
                    <a:pt x="46" y="34"/>
                    <a:pt x="46" y="75"/>
                  </a:cubicBezTo>
                  <a:cubicBezTo>
                    <a:pt x="46" y="157"/>
                    <a:pt x="46" y="157"/>
                    <a:pt x="46" y="157"/>
                  </a:cubicBezTo>
                </a:path>
              </a:pathLst>
            </a:custGeom>
            <a:noFill/>
            <a:ln w="15875"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6015125"/>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D6DFDB99-C2F5-DC4A-A8F0-F394C2CD2D66}"/>
              </a:ext>
            </a:extLst>
          </p:cNvPr>
          <p:cNvSpPr>
            <a:spLocks noGrp="1"/>
          </p:cNvSpPr>
          <p:nvPr>
            <p:ph type="title"/>
          </p:nvPr>
        </p:nvSpPr>
        <p:spPr/>
        <p:txBody>
          <a:bodyPr/>
          <a:lstStyle/>
          <a:p>
            <a:r>
              <a:rPr lang="en-US" dirty="0"/>
              <a:t>Protect your data on virtually any device with Intune</a:t>
            </a:r>
          </a:p>
        </p:txBody>
      </p:sp>
      <p:grpSp>
        <p:nvGrpSpPr>
          <p:cNvPr id="8" name="Group 7">
            <a:extLst>
              <a:ext uri="{FF2B5EF4-FFF2-40B4-BE49-F238E27FC236}">
                <a16:creationId xmlns:a16="http://schemas.microsoft.com/office/drawing/2014/main" id="{842140B9-D580-FD49-88C6-00394AA78977}"/>
              </a:ext>
            </a:extLst>
          </p:cNvPr>
          <p:cNvGrpSpPr/>
          <p:nvPr/>
        </p:nvGrpSpPr>
        <p:grpSpPr>
          <a:xfrm>
            <a:off x="5994114" y="1765071"/>
            <a:ext cx="5763638" cy="1393124"/>
            <a:chOff x="5994114" y="1765071"/>
            <a:chExt cx="5763638" cy="1393124"/>
          </a:xfrm>
        </p:grpSpPr>
        <p:grpSp>
          <p:nvGrpSpPr>
            <p:cNvPr id="22" name="Group 21">
              <a:extLst>
                <a:ext uri="{FF2B5EF4-FFF2-40B4-BE49-F238E27FC236}">
                  <a16:creationId xmlns:a16="http://schemas.microsoft.com/office/drawing/2014/main" id="{36A2AF0D-8624-0146-83B9-DF2B1554D247}"/>
                </a:ext>
              </a:extLst>
            </p:cNvPr>
            <p:cNvGrpSpPr/>
            <p:nvPr/>
          </p:nvGrpSpPr>
          <p:grpSpPr>
            <a:xfrm>
              <a:off x="9332281" y="1765071"/>
              <a:ext cx="313157" cy="390344"/>
              <a:chOff x="2387111" y="5916373"/>
              <a:chExt cx="245244" cy="305692"/>
            </a:xfrm>
          </p:grpSpPr>
          <p:pic>
            <p:nvPicPr>
              <p:cNvPr id="169" name="Graphic 168">
                <a:extLst>
                  <a:ext uri="{FF2B5EF4-FFF2-40B4-BE49-F238E27FC236}">
                    <a16:creationId xmlns:a16="http://schemas.microsoft.com/office/drawing/2014/main" id="{E95DB17D-E726-47A0-AE47-B4300071B5F2}"/>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2395970" y="5969448"/>
                <a:ext cx="191049" cy="244119"/>
              </a:xfrm>
              <a:prstGeom prst="rect">
                <a:avLst/>
              </a:prstGeom>
            </p:spPr>
          </p:pic>
          <p:pic>
            <p:nvPicPr>
              <p:cNvPr id="243" name="Graphic 242">
                <a:extLst>
                  <a:ext uri="{FF2B5EF4-FFF2-40B4-BE49-F238E27FC236}">
                    <a16:creationId xmlns:a16="http://schemas.microsoft.com/office/drawing/2014/main" id="{3A2C8229-4375-41C5-A68E-281D1C7A110F}"/>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387111" y="5961127"/>
                <a:ext cx="206576" cy="260938"/>
              </a:xfrm>
              <a:prstGeom prst="rect">
                <a:avLst/>
              </a:prstGeom>
            </p:spPr>
          </p:pic>
          <p:grpSp>
            <p:nvGrpSpPr>
              <p:cNvPr id="176" name="Group 175">
                <a:extLst>
                  <a:ext uri="{FF2B5EF4-FFF2-40B4-BE49-F238E27FC236}">
                    <a16:creationId xmlns:a16="http://schemas.microsoft.com/office/drawing/2014/main" id="{484D9A68-5D7F-407A-B327-C37FE75DFBA5}"/>
                  </a:ext>
                </a:extLst>
              </p:cNvPr>
              <p:cNvGrpSpPr/>
              <p:nvPr/>
            </p:nvGrpSpPr>
            <p:grpSpPr>
              <a:xfrm>
                <a:off x="2499404" y="5916373"/>
                <a:ext cx="132951" cy="131789"/>
                <a:chOff x="3389331" y="3645327"/>
                <a:chExt cx="564956" cy="560019"/>
              </a:xfrm>
            </p:grpSpPr>
            <p:sp>
              <p:nvSpPr>
                <p:cNvPr id="185" name="Oval 184">
                  <a:extLst>
                    <a:ext uri="{FF2B5EF4-FFF2-40B4-BE49-F238E27FC236}">
                      <a16:creationId xmlns:a16="http://schemas.microsoft.com/office/drawing/2014/main" id="{B19BB0C8-812B-45F0-B30C-7C7759DFB534}"/>
                    </a:ext>
                  </a:extLst>
                </p:cNvPr>
                <p:cNvSpPr/>
                <p:nvPr/>
              </p:nvSpPr>
              <p:spPr bwMode="auto">
                <a:xfrm>
                  <a:off x="3397468" y="3645327"/>
                  <a:ext cx="556819" cy="556819"/>
                </a:xfrm>
                <a:prstGeom prst="ellips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48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186" name="Graphic 185">
                  <a:extLst>
                    <a:ext uri="{FF2B5EF4-FFF2-40B4-BE49-F238E27FC236}">
                      <a16:creationId xmlns:a16="http://schemas.microsoft.com/office/drawing/2014/main" id="{96D75C3D-5E30-4718-9A0C-8F5E19EC9B2E}"/>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3476777" y="3744049"/>
                  <a:ext cx="381557" cy="399726"/>
                </a:xfrm>
                <a:prstGeom prst="rect">
                  <a:avLst/>
                </a:prstGeom>
              </p:spPr>
            </p:pic>
            <p:sp>
              <p:nvSpPr>
                <p:cNvPr id="187" name="Oval 186">
                  <a:extLst>
                    <a:ext uri="{FF2B5EF4-FFF2-40B4-BE49-F238E27FC236}">
                      <a16:creationId xmlns:a16="http://schemas.microsoft.com/office/drawing/2014/main" id="{0FF9E289-28BB-43C0-B4A9-8F0E3FE25A99}"/>
                    </a:ext>
                  </a:extLst>
                </p:cNvPr>
                <p:cNvSpPr/>
                <p:nvPr/>
              </p:nvSpPr>
              <p:spPr bwMode="auto">
                <a:xfrm>
                  <a:off x="3389331" y="3645327"/>
                  <a:ext cx="560019" cy="560019"/>
                </a:xfrm>
                <a:prstGeom prst="ellipse">
                  <a:avLst/>
                </a:prstGeom>
                <a:noFill/>
                <a:ln w="3175">
                  <a:solidFill>
                    <a:srgbClr val="2F2F2F"/>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48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251" name="Group 250">
              <a:extLst>
                <a:ext uri="{FF2B5EF4-FFF2-40B4-BE49-F238E27FC236}">
                  <a16:creationId xmlns:a16="http://schemas.microsoft.com/office/drawing/2014/main" id="{A8794ECC-E5DD-449A-B8A5-608C7CBC7E33}"/>
                </a:ext>
              </a:extLst>
            </p:cNvPr>
            <p:cNvGrpSpPr/>
            <p:nvPr/>
          </p:nvGrpSpPr>
          <p:grpSpPr>
            <a:xfrm>
              <a:off x="9305056" y="2718524"/>
              <a:ext cx="302568" cy="317388"/>
              <a:chOff x="4633349" y="4824802"/>
              <a:chExt cx="368863" cy="386931"/>
            </a:xfrm>
          </p:grpSpPr>
          <p:sp>
            <p:nvSpPr>
              <p:cNvPr id="245" name="Rectangle: Top Corners Rounded 244">
                <a:extLst>
                  <a:ext uri="{FF2B5EF4-FFF2-40B4-BE49-F238E27FC236}">
                    <a16:creationId xmlns:a16="http://schemas.microsoft.com/office/drawing/2014/main" id="{91E9F1E9-3A3A-48B3-8270-F5A3B7295180}"/>
                  </a:ext>
                </a:extLst>
              </p:cNvPr>
              <p:cNvSpPr/>
              <p:nvPr/>
            </p:nvSpPr>
            <p:spPr>
              <a:xfrm rot="10800000">
                <a:off x="4671668" y="4871156"/>
                <a:ext cx="297507" cy="340577"/>
              </a:xfrm>
              <a:prstGeom prst="round2Same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cxnSp>
            <p:nvCxnSpPr>
              <p:cNvPr id="247" name="Straight Connector 246">
                <a:extLst>
                  <a:ext uri="{FF2B5EF4-FFF2-40B4-BE49-F238E27FC236}">
                    <a16:creationId xmlns:a16="http://schemas.microsoft.com/office/drawing/2014/main" id="{39182E53-3F94-4AED-946D-78613EF9B66C}"/>
                  </a:ext>
                </a:extLst>
              </p:cNvPr>
              <p:cNvCxnSpPr/>
              <p:nvPr/>
            </p:nvCxnSpPr>
            <p:spPr>
              <a:xfrm>
                <a:off x="4633349" y="4871155"/>
                <a:ext cx="368863" cy="0"/>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sp>
            <p:nvSpPr>
              <p:cNvPr id="248" name="Rectangle: Top Corners Rounded 247">
                <a:extLst>
                  <a:ext uri="{FF2B5EF4-FFF2-40B4-BE49-F238E27FC236}">
                    <a16:creationId xmlns:a16="http://schemas.microsoft.com/office/drawing/2014/main" id="{8ECBA8B9-DB86-4124-AB2E-377313DA4A86}"/>
                  </a:ext>
                </a:extLst>
              </p:cNvPr>
              <p:cNvSpPr/>
              <p:nvPr/>
            </p:nvSpPr>
            <p:spPr>
              <a:xfrm>
                <a:off x="4758969" y="4824802"/>
                <a:ext cx="118438" cy="45719"/>
              </a:xfrm>
              <a:prstGeom prst="round2Same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cxnSp>
            <p:nvCxnSpPr>
              <p:cNvPr id="250" name="Straight Connector 249">
                <a:extLst>
                  <a:ext uri="{FF2B5EF4-FFF2-40B4-BE49-F238E27FC236}">
                    <a16:creationId xmlns:a16="http://schemas.microsoft.com/office/drawing/2014/main" id="{EB1D6B7B-325F-45C9-A943-D32BBE18A50E}"/>
                  </a:ext>
                </a:extLst>
              </p:cNvPr>
              <p:cNvCxnSpPr/>
              <p:nvPr/>
            </p:nvCxnSpPr>
            <p:spPr>
              <a:xfrm>
                <a:off x="4764882" y="4931869"/>
                <a:ext cx="0" cy="204968"/>
              </a:xfrm>
              <a:prstGeom prst="line">
                <a:avLst/>
              </a:prstGeom>
              <a:ln w="1270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10" name="Straight Connector 209">
                <a:extLst>
                  <a:ext uri="{FF2B5EF4-FFF2-40B4-BE49-F238E27FC236}">
                    <a16:creationId xmlns:a16="http://schemas.microsoft.com/office/drawing/2014/main" id="{DCCC2204-68CE-4C98-96F2-FE2F6E70EFE6}"/>
                  </a:ext>
                </a:extLst>
              </p:cNvPr>
              <p:cNvCxnSpPr/>
              <p:nvPr/>
            </p:nvCxnSpPr>
            <p:spPr>
              <a:xfrm>
                <a:off x="4817270" y="4931869"/>
                <a:ext cx="0" cy="204968"/>
              </a:xfrm>
              <a:prstGeom prst="line">
                <a:avLst/>
              </a:prstGeom>
              <a:ln w="1270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11" name="Straight Connector 210">
                <a:extLst>
                  <a:ext uri="{FF2B5EF4-FFF2-40B4-BE49-F238E27FC236}">
                    <a16:creationId xmlns:a16="http://schemas.microsoft.com/office/drawing/2014/main" id="{8D4F47AA-B823-4FFC-8464-44EF2387A699}"/>
                  </a:ext>
                </a:extLst>
              </p:cNvPr>
              <p:cNvCxnSpPr/>
              <p:nvPr/>
            </p:nvCxnSpPr>
            <p:spPr>
              <a:xfrm>
                <a:off x="4870847" y="4931869"/>
                <a:ext cx="0" cy="204968"/>
              </a:xfrm>
              <a:prstGeom prst="line">
                <a:avLst/>
              </a:prstGeom>
              <a:ln w="12700">
                <a:solidFill>
                  <a:srgbClr val="000000"/>
                </a:solidFill>
              </a:ln>
            </p:spPr>
            <p:style>
              <a:lnRef idx="1">
                <a:schemeClr val="accent1"/>
              </a:lnRef>
              <a:fillRef idx="0">
                <a:schemeClr val="accent1"/>
              </a:fillRef>
              <a:effectRef idx="0">
                <a:schemeClr val="accent1"/>
              </a:effectRef>
              <a:fontRef idx="minor">
                <a:schemeClr val="tx1"/>
              </a:fontRef>
            </p:style>
          </p:cxnSp>
        </p:grpSp>
        <p:grpSp>
          <p:nvGrpSpPr>
            <p:cNvPr id="6" name="Group 5">
              <a:extLst>
                <a:ext uri="{FF2B5EF4-FFF2-40B4-BE49-F238E27FC236}">
                  <a16:creationId xmlns:a16="http://schemas.microsoft.com/office/drawing/2014/main" id="{19377BEF-62FF-F048-AA1E-410A25624420}"/>
                </a:ext>
              </a:extLst>
            </p:cNvPr>
            <p:cNvGrpSpPr/>
            <p:nvPr/>
          </p:nvGrpSpPr>
          <p:grpSpPr>
            <a:xfrm>
              <a:off x="5994114" y="1765591"/>
              <a:ext cx="2412375" cy="502702"/>
              <a:chOff x="5994114" y="1765591"/>
              <a:chExt cx="2412375" cy="502702"/>
            </a:xfrm>
          </p:grpSpPr>
          <p:grpSp>
            <p:nvGrpSpPr>
              <p:cNvPr id="364" name="Group 363">
                <a:extLst>
                  <a:ext uri="{FF2B5EF4-FFF2-40B4-BE49-F238E27FC236}">
                    <a16:creationId xmlns:a16="http://schemas.microsoft.com/office/drawing/2014/main" id="{7BAA8CF0-B885-4A80-B4DA-11F823E447C3}"/>
                  </a:ext>
                </a:extLst>
              </p:cNvPr>
              <p:cNvGrpSpPr/>
              <p:nvPr/>
            </p:nvGrpSpPr>
            <p:grpSpPr>
              <a:xfrm>
                <a:off x="6048821" y="1871623"/>
                <a:ext cx="363991" cy="290639"/>
                <a:chOff x="2503679" y="1578766"/>
                <a:chExt cx="1952685" cy="1559177"/>
              </a:xfrm>
            </p:grpSpPr>
            <p:pic>
              <p:nvPicPr>
                <p:cNvPr id="365" name="Graphic 364">
                  <a:extLst>
                    <a:ext uri="{FF2B5EF4-FFF2-40B4-BE49-F238E27FC236}">
                      <a16:creationId xmlns:a16="http://schemas.microsoft.com/office/drawing/2014/main" id="{8A06214B-D36F-430D-BEA0-7A412F5043D9}"/>
                    </a:ext>
                  </a:extLst>
                </p:cNvPr>
                <p:cNvPicPr>
                  <a:picLocks noChangeAspect="1"/>
                </p:cNvPicPr>
                <p:nvPr/>
              </p:nvPicPr>
              <p:blipFill>
                <a:blip r:embed="rId9" cstate="screen">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2503679" y="1578766"/>
                  <a:ext cx="1952685" cy="1559177"/>
                </a:xfrm>
                <a:prstGeom prst="rect">
                  <a:avLst/>
                </a:prstGeom>
              </p:spPr>
            </p:pic>
            <p:sp>
              <p:nvSpPr>
                <p:cNvPr id="372" name="Rectangle 371">
                  <a:extLst>
                    <a:ext uri="{FF2B5EF4-FFF2-40B4-BE49-F238E27FC236}">
                      <a16:creationId xmlns:a16="http://schemas.microsoft.com/office/drawing/2014/main" id="{68AE413F-0790-4317-B106-235244DB0EB7}"/>
                    </a:ext>
                  </a:extLst>
                </p:cNvPr>
                <p:cNvSpPr/>
                <p:nvPr/>
              </p:nvSpPr>
              <p:spPr>
                <a:xfrm>
                  <a:off x="2554593" y="1627298"/>
                  <a:ext cx="1856421" cy="9481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grpSp>
          <p:grpSp>
            <p:nvGrpSpPr>
              <p:cNvPr id="55" name="Group 54">
                <a:extLst>
                  <a:ext uri="{FF2B5EF4-FFF2-40B4-BE49-F238E27FC236}">
                    <a16:creationId xmlns:a16="http://schemas.microsoft.com/office/drawing/2014/main" id="{C9B9AF0D-F1FA-44C0-9ED1-85496369B33A}"/>
                  </a:ext>
                </a:extLst>
              </p:cNvPr>
              <p:cNvGrpSpPr/>
              <p:nvPr/>
            </p:nvGrpSpPr>
            <p:grpSpPr>
              <a:xfrm>
                <a:off x="6307381" y="2035572"/>
                <a:ext cx="268089" cy="139928"/>
                <a:chOff x="4397055" y="1511664"/>
                <a:chExt cx="1317625" cy="687730"/>
              </a:xfrm>
            </p:grpSpPr>
            <p:sp>
              <p:nvSpPr>
                <p:cNvPr id="387" name="Rectangle: Top Corners Rounded 386">
                  <a:extLst>
                    <a:ext uri="{FF2B5EF4-FFF2-40B4-BE49-F238E27FC236}">
                      <a16:creationId xmlns:a16="http://schemas.microsoft.com/office/drawing/2014/main" id="{C46874F7-71C7-4F70-A5B5-EE455AC283C6}"/>
                    </a:ext>
                  </a:extLst>
                </p:cNvPr>
                <p:cNvSpPr/>
                <p:nvPr/>
              </p:nvSpPr>
              <p:spPr bwMode="auto">
                <a:xfrm>
                  <a:off x="4494727" y="1511664"/>
                  <a:ext cx="1102036" cy="687730"/>
                </a:xfrm>
                <a:prstGeom prst="round2SameRect">
                  <a:avLst/>
                </a:prstGeom>
                <a:solidFill>
                  <a:schemeClr val="bg1"/>
                </a:solidFill>
                <a:ln w="6350">
                  <a:solidFill>
                    <a:srgbClr val="0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48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cxnSp>
              <p:nvCxnSpPr>
                <p:cNvPr id="388" name="Straight Connector 387">
                  <a:extLst>
                    <a:ext uri="{FF2B5EF4-FFF2-40B4-BE49-F238E27FC236}">
                      <a16:creationId xmlns:a16="http://schemas.microsoft.com/office/drawing/2014/main" id="{5EDA2F14-6F33-42B9-BCE8-FD8E80A6D3A0}"/>
                    </a:ext>
                  </a:extLst>
                </p:cNvPr>
                <p:cNvCxnSpPr>
                  <a:cxnSpLocks/>
                </p:cNvCxnSpPr>
                <p:nvPr/>
              </p:nvCxnSpPr>
              <p:spPr>
                <a:xfrm flipH="1">
                  <a:off x="4397055" y="2199394"/>
                  <a:ext cx="1317625" cy="0"/>
                </a:xfrm>
                <a:prstGeom prst="line">
                  <a:avLst/>
                </a:prstGeom>
                <a:ln w="6350">
                  <a:solidFill>
                    <a:srgbClr val="000000"/>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149" name="Rectangle: Rounded Corners 148">
                <a:extLst>
                  <a:ext uri="{FF2B5EF4-FFF2-40B4-BE49-F238E27FC236}">
                    <a16:creationId xmlns:a16="http://schemas.microsoft.com/office/drawing/2014/main" id="{A6201ECC-2DC1-41EB-8FC0-02BC6D731A40}"/>
                  </a:ext>
                </a:extLst>
              </p:cNvPr>
              <p:cNvSpPr/>
              <p:nvPr/>
            </p:nvSpPr>
            <p:spPr>
              <a:xfrm>
                <a:off x="5994114" y="2002569"/>
                <a:ext cx="110019" cy="184989"/>
              </a:xfrm>
              <a:prstGeom prst="roundRect">
                <a:avLst/>
              </a:prstGeom>
              <a:solidFill>
                <a:schemeClr val="bg1"/>
              </a:solidFill>
              <a:ln w="63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sp>
            <p:nvSpPr>
              <p:cNvPr id="21" name="Rectangle 20">
                <a:extLst>
                  <a:ext uri="{FF2B5EF4-FFF2-40B4-BE49-F238E27FC236}">
                    <a16:creationId xmlns:a16="http://schemas.microsoft.com/office/drawing/2014/main" id="{24F6CB57-9E64-7B4C-90CF-C4E26A1BDF17}"/>
                  </a:ext>
                </a:extLst>
              </p:cNvPr>
              <p:cNvSpPr/>
              <p:nvPr/>
            </p:nvSpPr>
            <p:spPr>
              <a:xfrm>
                <a:off x="6660496" y="1765591"/>
                <a:ext cx="1745993" cy="502702"/>
              </a:xfrm>
              <a:prstGeom prst="rect">
                <a:avLst/>
              </a:prstGeom>
            </p:spPr>
            <p:txBody>
              <a:bodyPr wrap="square">
                <a:spAutoFit/>
              </a:bodyPr>
              <a:lstStyle/>
              <a:p>
                <a:pPr marL="34925">
                  <a:lnSpc>
                    <a:spcPts val="1635"/>
                  </a:lnSpc>
                </a:pPr>
                <a:r>
                  <a:rPr lang="en-US" sz="1600" spc="-25" dirty="0">
                    <a:solidFill>
                      <a:srgbClr val="000000"/>
                    </a:solidFill>
                    <a:cs typeface="Segoe UI"/>
                  </a:rPr>
                  <a:t>En</a:t>
                </a:r>
                <a:r>
                  <a:rPr lang="en-US" sz="1600" spc="-40" dirty="0">
                    <a:solidFill>
                      <a:srgbClr val="000000"/>
                    </a:solidFill>
                    <a:cs typeface="Segoe UI"/>
                  </a:rPr>
                  <a:t>r</a:t>
                </a:r>
                <a:r>
                  <a:rPr lang="en-US" sz="1600" spc="-25" dirty="0">
                    <a:solidFill>
                      <a:srgbClr val="000000"/>
                    </a:solidFill>
                    <a:cs typeface="Segoe UI"/>
                  </a:rPr>
                  <a:t>ol</a:t>
                </a:r>
                <a:r>
                  <a:rPr lang="en-US" sz="1600" dirty="0">
                    <a:solidFill>
                      <a:srgbClr val="000000"/>
                    </a:solidFill>
                    <a:cs typeface="Segoe UI"/>
                  </a:rPr>
                  <a:t>l</a:t>
                </a:r>
                <a:r>
                  <a:rPr lang="en-US" sz="1600" spc="-45" dirty="0">
                    <a:solidFill>
                      <a:srgbClr val="000000"/>
                    </a:solidFill>
                    <a:cs typeface="Segoe UI"/>
                  </a:rPr>
                  <a:t> </a:t>
                </a:r>
                <a:r>
                  <a:rPr lang="en-US" sz="1600" spc="-25" dirty="0">
                    <a:solidFill>
                      <a:srgbClr val="000000"/>
                    </a:solidFill>
                    <a:cs typeface="Segoe UI"/>
                  </a:rPr>
                  <a:t>device</a:t>
                </a:r>
                <a:r>
                  <a:rPr lang="en-US" sz="1600" dirty="0">
                    <a:solidFill>
                      <a:srgbClr val="000000"/>
                    </a:solidFill>
                    <a:cs typeface="Segoe UI"/>
                  </a:rPr>
                  <a:t>s</a:t>
                </a:r>
                <a:r>
                  <a:rPr lang="en-US" sz="1600" spc="-45" dirty="0">
                    <a:solidFill>
                      <a:srgbClr val="000000"/>
                    </a:solidFill>
                    <a:cs typeface="Segoe UI"/>
                  </a:rPr>
                  <a:t> </a:t>
                </a:r>
                <a:r>
                  <a:rPr lang="en-US" sz="1600" spc="-25" dirty="0">
                    <a:solidFill>
                      <a:srgbClr val="000000"/>
                    </a:solidFill>
                    <a:cs typeface="Segoe UI"/>
                  </a:rPr>
                  <a:t>for</a:t>
                </a:r>
                <a:r>
                  <a:rPr lang="en-US" sz="1600" dirty="0">
                    <a:solidFill>
                      <a:srgbClr val="000000"/>
                    </a:solidFill>
                    <a:cs typeface="Segoe UI"/>
                  </a:rPr>
                  <a:t> </a:t>
                </a:r>
                <a:r>
                  <a:rPr lang="en-US" sz="1600" spc="-25" dirty="0">
                    <a:solidFill>
                      <a:srgbClr val="000000"/>
                    </a:solidFill>
                    <a:cs typeface="Segoe UI"/>
                  </a:rPr>
                  <a:t>management</a:t>
                </a:r>
                <a:endParaRPr lang="en-US" sz="1600" dirty="0">
                  <a:solidFill>
                    <a:srgbClr val="000000"/>
                  </a:solidFill>
                  <a:cs typeface="Segoe UI"/>
                </a:endParaRPr>
              </a:p>
            </p:txBody>
          </p:sp>
        </p:grpSp>
        <p:sp>
          <p:nvSpPr>
            <p:cNvPr id="200" name="Rectangle 199">
              <a:extLst>
                <a:ext uri="{FF2B5EF4-FFF2-40B4-BE49-F238E27FC236}">
                  <a16:creationId xmlns:a16="http://schemas.microsoft.com/office/drawing/2014/main" id="{731B416E-8F4D-A344-A611-3CAD83DC9457}"/>
                </a:ext>
              </a:extLst>
            </p:cNvPr>
            <p:cNvSpPr/>
            <p:nvPr/>
          </p:nvSpPr>
          <p:spPr>
            <a:xfrm>
              <a:off x="9710012" y="1765591"/>
              <a:ext cx="2047740" cy="502702"/>
            </a:xfrm>
            <a:prstGeom prst="rect">
              <a:avLst/>
            </a:prstGeom>
          </p:spPr>
          <p:txBody>
            <a:bodyPr wrap="square">
              <a:spAutoFit/>
            </a:bodyPr>
            <a:lstStyle/>
            <a:p>
              <a:pPr marL="34925">
                <a:lnSpc>
                  <a:spcPts val="1635"/>
                </a:lnSpc>
              </a:pPr>
              <a:r>
                <a:rPr lang="en-US" sz="1600" spc="-25" dirty="0">
                  <a:solidFill>
                    <a:srgbClr val="000000"/>
                  </a:solidFill>
                  <a:cs typeface="Segoe UI"/>
                </a:rPr>
                <a:t>Provision settings, certs, profiles</a:t>
              </a:r>
            </a:p>
          </p:txBody>
        </p:sp>
        <p:grpSp>
          <p:nvGrpSpPr>
            <p:cNvPr id="7" name="Group 6">
              <a:extLst>
                <a:ext uri="{FF2B5EF4-FFF2-40B4-BE49-F238E27FC236}">
                  <a16:creationId xmlns:a16="http://schemas.microsoft.com/office/drawing/2014/main" id="{7B965A3C-3F47-8540-B04D-F5B2BE38039B}"/>
                </a:ext>
              </a:extLst>
            </p:cNvPr>
            <p:cNvGrpSpPr/>
            <p:nvPr/>
          </p:nvGrpSpPr>
          <p:grpSpPr>
            <a:xfrm>
              <a:off x="6055104" y="2650529"/>
              <a:ext cx="2855768" cy="507666"/>
              <a:chOff x="6055104" y="2650529"/>
              <a:chExt cx="2855768" cy="507666"/>
            </a:xfrm>
          </p:grpSpPr>
          <p:grpSp>
            <p:nvGrpSpPr>
              <p:cNvPr id="23" name="Group 22">
                <a:extLst>
                  <a:ext uri="{FF2B5EF4-FFF2-40B4-BE49-F238E27FC236}">
                    <a16:creationId xmlns:a16="http://schemas.microsoft.com/office/drawing/2014/main" id="{E588F127-8085-274D-A754-BAD0697F9E99}"/>
                  </a:ext>
                </a:extLst>
              </p:cNvPr>
              <p:cNvGrpSpPr/>
              <p:nvPr/>
            </p:nvGrpSpPr>
            <p:grpSpPr>
              <a:xfrm>
                <a:off x="6055104" y="2650529"/>
                <a:ext cx="434826" cy="436521"/>
                <a:chOff x="3559171" y="5931986"/>
                <a:chExt cx="332151" cy="333446"/>
              </a:xfrm>
            </p:grpSpPr>
            <p:pic>
              <p:nvPicPr>
                <p:cNvPr id="207" name="Graphic 206">
                  <a:extLst>
                    <a:ext uri="{FF2B5EF4-FFF2-40B4-BE49-F238E27FC236}">
                      <a16:creationId xmlns:a16="http://schemas.microsoft.com/office/drawing/2014/main" id="{9DAE7BF2-7BF9-4656-8A3F-9CBBB06F6198}"/>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3693605" y="5937922"/>
                  <a:ext cx="191049" cy="244119"/>
                </a:xfrm>
                <a:prstGeom prst="rect">
                  <a:avLst/>
                </a:prstGeom>
              </p:spPr>
            </p:pic>
            <p:pic>
              <p:nvPicPr>
                <p:cNvPr id="208" name="Graphic 207">
                  <a:extLst>
                    <a:ext uri="{FF2B5EF4-FFF2-40B4-BE49-F238E27FC236}">
                      <a16:creationId xmlns:a16="http://schemas.microsoft.com/office/drawing/2014/main" id="{5A0BF809-A26D-48CD-887A-9115EB09FFF2}"/>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3684746" y="5931986"/>
                  <a:ext cx="206576" cy="260938"/>
                </a:xfrm>
                <a:prstGeom prst="rect">
                  <a:avLst/>
                </a:prstGeom>
              </p:spPr>
            </p:pic>
            <p:pic>
              <p:nvPicPr>
                <p:cNvPr id="202" name="Graphic 201">
                  <a:extLst>
                    <a:ext uri="{FF2B5EF4-FFF2-40B4-BE49-F238E27FC236}">
                      <a16:creationId xmlns:a16="http://schemas.microsoft.com/office/drawing/2014/main" id="{FCD4C39C-B338-40A3-8177-7A6912B41F83}"/>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3656752" y="5969448"/>
                  <a:ext cx="191049" cy="244119"/>
                </a:xfrm>
                <a:prstGeom prst="rect">
                  <a:avLst/>
                </a:prstGeom>
              </p:spPr>
            </p:pic>
            <p:pic>
              <p:nvPicPr>
                <p:cNvPr id="203" name="Graphic 202">
                  <a:extLst>
                    <a:ext uri="{FF2B5EF4-FFF2-40B4-BE49-F238E27FC236}">
                      <a16:creationId xmlns:a16="http://schemas.microsoft.com/office/drawing/2014/main" id="{48D5B95D-BD12-497D-8E93-369D44DF435C}"/>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3647893" y="5963512"/>
                  <a:ext cx="206576" cy="260938"/>
                </a:xfrm>
                <a:prstGeom prst="rect">
                  <a:avLst/>
                </a:prstGeom>
              </p:spPr>
            </p:pic>
            <p:pic>
              <p:nvPicPr>
                <p:cNvPr id="205" name="Graphic 204">
                  <a:extLst>
                    <a:ext uri="{FF2B5EF4-FFF2-40B4-BE49-F238E27FC236}">
                      <a16:creationId xmlns:a16="http://schemas.microsoft.com/office/drawing/2014/main" id="{D64D9E71-BDEC-4336-875B-A65BF64CBEB0}"/>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3620593" y="5996922"/>
                  <a:ext cx="191049" cy="244119"/>
                </a:xfrm>
                <a:prstGeom prst="rect">
                  <a:avLst/>
                </a:prstGeom>
              </p:spPr>
            </p:pic>
            <p:pic>
              <p:nvPicPr>
                <p:cNvPr id="206" name="Graphic 205">
                  <a:extLst>
                    <a:ext uri="{FF2B5EF4-FFF2-40B4-BE49-F238E27FC236}">
                      <a16:creationId xmlns:a16="http://schemas.microsoft.com/office/drawing/2014/main" id="{7E58846C-7AB2-44BD-BCF8-4B06524E1587}"/>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3611734" y="5990986"/>
                  <a:ext cx="206576" cy="260938"/>
                </a:xfrm>
                <a:prstGeom prst="rect">
                  <a:avLst/>
                </a:prstGeom>
              </p:spPr>
            </p:pic>
            <p:sp>
              <p:nvSpPr>
                <p:cNvPr id="209" name="Rectangle: Rounded Corners 208">
                  <a:extLst>
                    <a:ext uri="{FF2B5EF4-FFF2-40B4-BE49-F238E27FC236}">
                      <a16:creationId xmlns:a16="http://schemas.microsoft.com/office/drawing/2014/main" id="{5403E554-24AC-4104-840C-C80072EDB7A0}"/>
                    </a:ext>
                  </a:extLst>
                </p:cNvPr>
                <p:cNvSpPr/>
                <p:nvPr/>
              </p:nvSpPr>
              <p:spPr>
                <a:xfrm>
                  <a:off x="3559171" y="6080443"/>
                  <a:ext cx="110019" cy="184989"/>
                </a:xfrm>
                <a:prstGeom prst="roundRect">
                  <a:avLst/>
                </a:prstGeom>
                <a:solidFill>
                  <a:schemeClr val="bg1"/>
                </a:solidFill>
                <a:ln w="63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grpSp>
          <p:sp>
            <p:nvSpPr>
              <p:cNvPr id="275" name="Rectangle 274">
                <a:extLst>
                  <a:ext uri="{FF2B5EF4-FFF2-40B4-BE49-F238E27FC236}">
                    <a16:creationId xmlns:a16="http://schemas.microsoft.com/office/drawing/2014/main" id="{98430439-EFA6-F940-87C0-564D9CCB6E84}"/>
                  </a:ext>
                </a:extLst>
              </p:cNvPr>
              <p:cNvSpPr/>
              <p:nvPr/>
            </p:nvSpPr>
            <p:spPr>
              <a:xfrm>
                <a:off x="6660496" y="2655493"/>
                <a:ext cx="2250376" cy="502702"/>
              </a:xfrm>
              <a:prstGeom prst="rect">
                <a:avLst/>
              </a:prstGeom>
            </p:spPr>
            <p:txBody>
              <a:bodyPr wrap="square">
                <a:spAutoFit/>
              </a:bodyPr>
              <a:lstStyle/>
              <a:p>
                <a:pPr marL="34925">
                  <a:lnSpc>
                    <a:spcPts val="1635"/>
                  </a:lnSpc>
                </a:pPr>
                <a:r>
                  <a:rPr lang="en-US" sz="1600" spc="-25" dirty="0">
                    <a:solidFill>
                      <a:srgbClr val="000000"/>
                    </a:solidFill>
                    <a:cs typeface="Segoe UI"/>
                  </a:rPr>
                  <a:t>Report &amp; measure device compliance</a:t>
                </a:r>
              </a:p>
            </p:txBody>
          </p:sp>
        </p:grpSp>
        <p:sp>
          <p:nvSpPr>
            <p:cNvPr id="276" name="Rectangle 275">
              <a:extLst>
                <a:ext uri="{FF2B5EF4-FFF2-40B4-BE49-F238E27FC236}">
                  <a16:creationId xmlns:a16="http://schemas.microsoft.com/office/drawing/2014/main" id="{A9CF5E78-AE2E-354B-9D25-FF3FA05CE08D}"/>
                </a:ext>
              </a:extLst>
            </p:cNvPr>
            <p:cNvSpPr/>
            <p:nvPr/>
          </p:nvSpPr>
          <p:spPr>
            <a:xfrm>
              <a:off x="9710012" y="2655493"/>
              <a:ext cx="2047740" cy="502702"/>
            </a:xfrm>
            <a:prstGeom prst="rect">
              <a:avLst/>
            </a:prstGeom>
          </p:spPr>
          <p:txBody>
            <a:bodyPr wrap="square">
              <a:spAutoFit/>
            </a:bodyPr>
            <a:lstStyle/>
            <a:p>
              <a:pPr marL="34925">
                <a:lnSpc>
                  <a:spcPts val="1635"/>
                </a:lnSpc>
              </a:pPr>
              <a:r>
                <a:rPr lang="en-US" sz="1600" spc="-25" dirty="0">
                  <a:solidFill>
                    <a:srgbClr val="000000"/>
                  </a:solidFill>
                  <a:cs typeface="Segoe UI"/>
                </a:rPr>
                <a:t>Remove corporate</a:t>
              </a:r>
            </a:p>
            <a:p>
              <a:pPr marL="34925">
                <a:lnSpc>
                  <a:spcPts val="1635"/>
                </a:lnSpc>
              </a:pPr>
              <a:r>
                <a:rPr lang="en-US" sz="1600" spc="-25" dirty="0">
                  <a:solidFill>
                    <a:srgbClr val="000000"/>
                  </a:solidFill>
                  <a:cs typeface="Segoe UI"/>
                </a:rPr>
                <a:t>data from devices</a:t>
              </a:r>
            </a:p>
          </p:txBody>
        </p:sp>
      </p:grpSp>
      <p:grpSp>
        <p:nvGrpSpPr>
          <p:cNvPr id="11" name="Group 10">
            <a:extLst>
              <a:ext uri="{FF2B5EF4-FFF2-40B4-BE49-F238E27FC236}">
                <a16:creationId xmlns:a16="http://schemas.microsoft.com/office/drawing/2014/main" id="{09706BA3-0EA0-C547-906F-DD848929DC49}"/>
              </a:ext>
            </a:extLst>
          </p:cNvPr>
          <p:cNvGrpSpPr/>
          <p:nvPr/>
        </p:nvGrpSpPr>
        <p:grpSpPr>
          <a:xfrm>
            <a:off x="6051093" y="4642138"/>
            <a:ext cx="5814440" cy="1597788"/>
            <a:chOff x="6051093" y="4642138"/>
            <a:chExt cx="5814440" cy="1597788"/>
          </a:xfrm>
        </p:grpSpPr>
        <p:grpSp>
          <p:nvGrpSpPr>
            <p:cNvPr id="63" name="Group 62">
              <a:extLst>
                <a:ext uri="{FF2B5EF4-FFF2-40B4-BE49-F238E27FC236}">
                  <a16:creationId xmlns:a16="http://schemas.microsoft.com/office/drawing/2014/main" id="{2F72E6D8-58FC-0847-9F6A-6768C05143FB}"/>
                </a:ext>
              </a:extLst>
            </p:cNvPr>
            <p:cNvGrpSpPr/>
            <p:nvPr/>
          </p:nvGrpSpPr>
          <p:grpSpPr>
            <a:xfrm>
              <a:off x="6089899" y="4688746"/>
              <a:ext cx="420304" cy="355087"/>
              <a:chOff x="6913192" y="1124924"/>
              <a:chExt cx="324602" cy="274235"/>
            </a:xfrm>
          </p:grpSpPr>
          <p:sp>
            <p:nvSpPr>
              <p:cNvPr id="212" name="Rectangle: Rounded Corners 211">
                <a:extLst>
                  <a:ext uri="{FF2B5EF4-FFF2-40B4-BE49-F238E27FC236}">
                    <a16:creationId xmlns:a16="http://schemas.microsoft.com/office/drawing/2014/main" id="{E99B183F-9C18-40BC-882F-5F2E8D7C0A89}"/>
                  </a:ext>
                </a:extLst>
              </p:cNvPr>
              <p:cNvSpPr/>
              <p:nvPr/>
            </p:nvSpPr>
            <p:spPr>
              <a:xfrm>
                <a:off x="7074698" y="1124924"/>
                <a:ext cx="163096" cy="274235"/>
              </a:xfrm>
              <a:prstGeom prst="roundRect">
                <a:avLst/>
              </a:prstGeom>
              <a:solidFill>
                <a:schemeClr val="bg1"/>
              </a:solidFill>
              <a:ln w="63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sp>
            <p:nvSpPr>
              <p:cNvPr id="213" name="Rectangle: Rounded Corners 212">
                <a:extLst>
                  <a:ext uri="{FF2B5EF4-FFF2-40B4-BE49-F238E27FC236}">
                    <a16:creationId xmlns:a16="http://schemas.microsoft.com/office/drawing/2014/main" id="{1102D986-A3D1-45FA-8B75-2DC289772784}"/>
                  </a:ext>
                </a:extLst>
              </p:cNvPr>
              <p:cNvSpPr/>
              <p:nvPr/>
            </p:nvSpPr>
            <p:spPr>
              <a:xfrm>
                <a:off x="6993139" y="1242492"/>
                <a:ext cx="138547" cy="138547"/>
              </a:xfrm>
              <a:prstGeom prst="roundRect">
                <a:avLst/>
              </a:prstGeom>
              <a:solidFill>
                <a:schemeClr val="bg1"/>
              </a:solidFill>
              <a:ln w="63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sp>
            <p:nvSpPr>
              <p:cNvPr id="214" name="Rectangle: Rounded Corners 213">
                <a:extLst>
                  <a:ext uri="{FF2B5EF4-FFF2-40B4-BE49-F238E27FC236}">
                    <a16:creationId xmlns:a16="http://schemas.microsoft.com/office/drawing/2014/main" id="{FE2815F5-ECC7-4BD8-8375-836A94008E45}"/>
                  </a:ext>
                </a:extLst>
              </p:cNvPr>
              <p:cNvSpPr/>
              <p:nvPr/>
            </p:nvSpPr>
            <p:spPr>
              <a:xfrm>
                <a:off x="6955135" y="1197856"/>
                <a:ext cx="138547" cy="138547"/>
              </a:xfrm>
              <a:prstGeom prst="roundRect">
                <a:avLst/>
              </a:prstGeom>
              <a:solidFill>
                <a:schemeClr val="bg1"/>
              </a:solidFill>
              <a:ln w="63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sp>
            <p:nvSpPr>
              <p:cNvPr id="215" name="Rectangle: Rounded Corners 214">
                <a:extLst>
                  <a:ext uri="{FF2B5EF4-FFF2-40B4-BE49-F238E27FC236}">
                    <a16:creationId xmlns:a16="http://schemas.microsoft.com/office/drawing/2014/main" id="{B559C795-6808-42D4-B67F-D23ED920639A}"/>
                  </a:ext>
                </a:extLst>
              </p:cNvPr>
              <p:cNvSpPr/>
              <p:nvPr/>
            </p:nvSpPr>
            <p:spPr>
              <a:xfrm>
                <a:off x="6913192" y="1148297"/>
                <a:ext cx="138547" cy="138547"/>
              </a:xfrm>
              <a:prstGeom prst="roundRect">
                <a:avLst/>
              </a:prstGeom>
              <a:solidFill>
                <a:schemeClr val="bg1"/>
              </a:solidFill>
              <a:ln w="63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grpSp>
        <p:grpSp>
          <p:nvGrpSpPr>
            <p:cNvPr id="73" name="Group 72">
              <a:extLst>
                <a:ext uri="{FF2B5EF4-FFF2-40B4-BE49-F238E27FC236}">
                  <a16:creationId xmlns:a16="http://schemas.microsoft.com/office/drawing/2014/main" id="{C8A3028F-5038-E944-8201-4DA54DD32529}"/>
                </a:ext>
              </a:extLst>
            </p:cNvPr>
            <p:cNvGrpSpPr/>
            <p:nvPr/>
          </p:nvGrpSpPr>
          <p:grpSpPr>
            <a:xfrm>
              <a:off x="6051093" y="5566691"/>
              <a:ext cx="422987" cy="412015"/>
              <a:chOff x="8026373" y="1150989"/>
              <a:chExt cx="286058" cy="278638"/>
            </a:xfrm>
          </p:grpSpPr>
          <p:sp>
            <p:nvSpPr>
              <p:cNvPr id="253" name="Rectangle: Rounded Corners 252">
                <a:extLst>
                  <a:ext uri="{FF2B5EF4-FFF2-40B4-BE49-F238E27FC236}">
                    <a16:creationId xmlns:a16="http://schemas.microsoft.com/office/drawing/2014/main" id="{8C626189-6ECD-4965-9F05-A8C0A56424C6}"/>
                  </a:ext>
                </a:extLst>
              </p:cNvPr>
              <p:cNvSpPr/>
              <p:nvPr/>
            </p:nvSpPr>
            <p:spPr>
              <a:xfrm>
                <a:off x="8026373" y="1150989"/>
                <a:ext cx="258784" cy="258784"/>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sp>
            <p:nvSpPr>
              <p:cNvPr id="254" name="Rectangle 253">
                <a:extLst>
                  <a:ext uri="{FF2B5EF4-FFF2-40B4-BE49-F238E27FC236}">
                    <a16:creationId xmlns:a16="http://schemas.microsoft.com/office/drawing/2014/main" id="{9F5C6FC9-91C5-4F0A-9026-DC096CC7D38A}"/>
                  </a:ext>
                </a:extLst>
              </p:cNvPr>
              <p:cNvSpPr/>
              <p:nvPr/>
            </p:nvSpPr>
            <p:spPr>
              <a:xfrm>
                <a:off x="8060294" y="1187357"/>
                <a:ext cx="76436" cy="76436"/>
              </a:xfrm>
              <a:prstGeom prst="rect">
                <a:avLst/>
              </a:prstGeom>
              <a:solidFill>
                <a:srgbClr val="E6E6E6"/>
              </a:solidFill>
              <a:ln w="63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sp>
            <p:nvSpPr>
              <p:cNvPr id="219" name="Rectangle 218">
                <a:extLst>
                  <a:ext uri="{FF2B5EF4-FFF2-40B4-BE49-F238E27FC236}">
                    <a16:creationId xmlns:a16="http://schemas.microsoft.com/office/drawing/2014/main" id="{F7D8B1CF-2398-45DB-9AB1-3273BA52AE5E}"/>
                  </a:ext>
                </a:extLst>
              </p:cNvPr>
              <p:cNvSpPr/>
              <p:nvPr/>
            </p:nvSpPr>
            <p:spPr>
              <a:xfrm>
                <a:off x="8173931" y="1187357"/>
                <a:ext cx="76436" cy="76436"/>
              </a:xfrm>
              <a:prstGeom prst="rect">
                <a:avLst/>
              </a:prstGeom>
              <a:solidFill>
                <a:srgbClr val="E6E6E6"/>
              </a:solidFill>
              <a:ln w="63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sp>
            <p:nvSpPr>
              <p:cNvPr id="223" name="Rectangle 222">
                <a:extLst>
                  <a:ext uri="{FF2B5EF4-FFF2-40B4-BE49-F238E27FC236}">
                    <a16:creationId xmlns:a16="http://schemas.microsoft.com/office/drawing/2014/main" id="{4CFD2E82-D245-4E17-A8A0-322A0095D8F7}"/>
                  </a:ext>
                </a:extLst>
              </p:cNvPr>
              <p:cNvSpPr/>
              <p:nvPr/>
            </p:nvSpPr>
            <p:spPr>
              <a:xfrm>
                <a:off x="8060294" y="1291127"/>
                <a:ext cx="76436" cy="76436"/>
              </a:xfrm>
              <a:prstGeom prst="rect">
                <a:avLst/>
              </a:prstGeom>
              <a:solidFill>
                <a:srgbClr val="E6E6E6"/>
              </a:solidFill>
              <a:ln w="63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sp>
            <p:nvSpPr>
              <p:cNvPr id="255" name="Rectangle 254">
                <a:extLst>
                  <a:ext uri="{FF2B5EF4-FFF2-40B4-BE49-F238E27FC236}">
                    <a16:creationId xmlns:a16="http://schemas.microsoft.com/office/drawing/2014/main" id="{A2D24E76-ABB9-4C9E-A1E6-025A9D640B4E}"/>
                  </a:ext>
                </a:extLst>
              </p:cNvPr>
              <p:cNvSpPr/>
              <p:nvPr/>
            </p:nvSpPr>
            <p:spPr>
              <a:xfrm>
                <a:off x="8173930" y="1291126"/>
                <a:ext cx="138501" cy="138501"/>
              </a:xfrm>
              <a:prstGeom prst="rect">
                <a:avLst/>
              </a:prstGeom>
              <a:solidFill>
                <a:srgbClr val="E6E6E6"/>
              </a:solidFill>
              <a:ln w="63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grpSp>
        <p:grpSp>
          <p:nvGrpSpPr>
            <p:cNvPr id="74" name="Group 73">
              <a:extLst>
                <a:ext uri="{FF2B5EF4-FFF2-40B4-BE49-F238E27FC236}">
                  <a16:creationId xmlns:a16="http://schemas.microsoft.com/office/drawing/2014/main" id="{9E8AFDB2-BD9B-0A41-800A-350BAAEB9079}"/>
                </a:ext>
              </a:extLst>
            </p:cNvPr>
            <p:cNvGrpSpPr/>
            <p:nvPr/>
          </p:nvGrpSpPr>
          <p:grpSpPr>
            <a:xfrm>
              <a:off x="9340748" y="4672510"/>
              <a:ext cx="242890" cy="408403"/>
              <a:chOff x="9360447" y="1124924"/>
              <a:chExt cx="163096" cy="274235"/>
            </a:xfrm>
          </p:grpSpPr>
          <p:sp>
            <p:nvSpPr>
              <p:cNvPr id="257" name="Rectangle: Rounded Corners 256">
                <a:extLst>
                  <a:ext uri="{FF2B5EF4-FFF2-40B4-BE49-F238E27FC236}">
                    <a16:creationId xmlns:a16="http://schemas.microsoft.com/office/drawing/2014/main" id="{3AAB1A06-153E-4317-944D-A03933675054}"/>
                  </a:ext>
                </a:extLst>
              </p:cNvPr>
              <p:cNvSpPr/>
              <p:nvPr/>
            </p:nvSpPr>
            <p:spPr>
              <a:xfrm>
                <a:off x="9360447" y="1124924"/>
                <a:ext cx="163096" cy="274235"/>
              </a:xfrm>
              <a:prstGeom prst="roundRect">
                <a:avLst/>
              </a:prstGeom>
              <a:solidFill>
                <a:schemeClr val="bg1"/>
              </a:solidFill>
              <a:ln w="63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grpSp>
            <p:nvGrpSpPr>
              <p:cNvPr id="42" name="Group 41">
                <a:extLst>
                  <a:ext uri="{FF2B5EF4-FFF2-40B4-BE49-F238E27FC236}">
                    <a16:creationId xmlns:a16="http://schemas.microsoft.com/office/drawing/2014/main" id="{EACAE5FA-89AF-46E1-96D6-5B19383230A2}"/>
                  </a:ext>
                </a:extLst>
              </p:cNvPr>
              <p:cNvGrpSpPr/>
              <p:nvPr/>
            </p:nvGrpSpPr>
            <p:grpSpPr>
              <a:xfrm>
                <a:off x="9377381" y="1194092"/>
                <a:ext cx="140719" cy="177709"/>
                <a:chOff x="8817733" y="4873009"/>
                <a:chExt cx="350885" cy="443121"/>
              </a:xfrm>
            </p:grpSpPr>
            <p:pic>
              <p:nvPicPr>
                <p:cNvPr id="38" name="Graphic 37">
                  <a:extLst>
                    <a:ext uri="{FF2B5EF4-FFF2-40B4-BE49-F238E27FC236}">
                      <a16:creationId xmlns:a16="http://schemas.microsoft.com/office/drawing/2014/main" id="{B39B5548-4E0C-4451-A99B-9947F04B3171}"/>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3291" y="4873009"/>
                  <a:ext cx="345327" cy="441251"/>
                </a:xfrm>
                <a:prstGeom prst="rect">
                  <a:avLst/>
                </a:prstGeom>
              </p:spPr>
            </p:pic>
            <p:pic>
              <p:nvPicPr>
                <p:cNvPr id="258" name="Graphic 257">
                  <a:extLst>
                    <a:ext uri="{FF2B5EF4-FFF2-40B4-BE49-F238E27FC236}">
                      <a16:creationId xmlns:a16="http://schemas.microsoft.com/office/drawing/2014/main" id="{57EAE6DF-5097-4C6D-B02F-1917D9AC6D0F}"/>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8817733" y="4873478"/>
                  <a:ext cx="350433" cy="442652"/>
                </a:xfrm>
                <a:prstGeom prst="rect">
                  <a:avLst/>
                </a:prstGeom>
              </p:spPr>
            </p:pic>
          </p:grpSp>
        </p:grpSp>
        <p:pic>
          <p:nvPicPr>
            <p:cNvPr id="62" name="Graphic 61">
              <a:extLst>
                <a:ext uri="{FF2B5EF4-FFF2-40B4-BE49-F238E27FC236}">
                  <a16:creationId xmlns:a16="http://schemas.microsoft.com/office/drawing/2014/main" id="{B81174EA-769E-4FBF-BA82-B5FC00C7600A}"/>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341282" y="5620467"/>
              <a:ext cx="268775" cy="346579"/>
            </a:xfrm>
            <a:prstGeom prst="rect">
              <a:avLst/>
            </a:prstGeom>
          </p:spPr>
        </p:pic>
        <p:sp>
          <p:nvSpPr>
            <p:cNvPr id="309" name="Rectangle 308">
              <a:extLst>
                <a:ext uri="{FF2B5EF4-FFF2-40B4-BE49-F238E27FC236}">
                  <a16:creationId xmlns:a16="http://schemas.microsoft.com/office/drawing/2014/main" id="{0E7FB6D6-F2F9-5B4F-9EC9-EFFB358A7800}"/>
                </a:ext>
              </a:extLst>
            </p:cNvPr>
            <p:cNvSpPr/>
            <p:nvPr/>
          </p:nvSpPr>
          <p:spPr>
            <a:xfrm>
              <a:off x="6660496" y="4642138"/>
              <a:ext cx="1745993" cy="502702"/>
            </a:xfrm>
            <a:prstGeom prst="rect">
              <a:avLst/>
            </a:prstGeom>
          </p:spPr>
          <p:txBody>
            <a:bodyPr wrap="square">
              <a:spAutoFit/>
            </a:bodyPr>
            <a:lstStyle/>
            <a:p>
              <a:pPr marL="34925">
                <a:lnSpc>
                  <a:spcPts val="1635"/>
                </a:lnSpc>
              </a:pPr>
              <a:r>
                <a:rPr lang="en-US" sz="1600" spc="-25" dirty="0">
                  <a:solidFill>
                    <a:srgbClr val="000000"/>
                  </a:solidFill>
                  <a:cs typeface="Segoe UI"/>
                </a:rPr>
                <a:t>Publish mobile</a:t>
              </a:r>
            </a:p>
            <a:p>
              <a:pPr marL="34925">
                <a:lnSpc>
                  <a:spcPts val="1635"/>
                </a:lnSpc>
              </a:pPr>
              <a:r>
                <a:rPr lang="en-US" sz="1600" spc="-25" dirty="0">
                  <a:solidFill>
                    <a:srgbClr val="000000"/>
                  </a:solidFill>
                  <a:cs typeface="Segoe UI"/>
                </a:rPr>
                <a:t>apps to users</a:t>
              </a:r>
            </a:p>
          </p:txBody>
        </p:sp>
        <p:sp>
          <p:nvSpPr>
            <p:cNvPr id="310" name="Rectangle 309">
              <a:extLst>
                <a:ext uri="{FF2B5EF4-FFF2-40B4-BE49-F238E27FC236}">
                  <a16:creationId xmlns:a16="http://schemas.microsoft.com/office/drawing/2014/main" id="{A63FEEB1-DD68-BF4F-A861-790D2AA19F59}"/>
                </a:ext>
              </a:extLst>
            </p:cNvPr>
            <p:cNvSpPr/>
            <p:nvPr/>
          </p:nvSpPr>
          <p:spPr>
            <a:xfrm>
              <a:off x="9710012" y="4642138"/>
              <a:ext cx="2047740" cy="502702"/>
            </a:xfrm>
            <a:prstGeom prst="rect">
              <a:avLst/>
            </a:prstGeom>
          </p:spPr>
          <p:txBody>
            <a:bodyPr wrap="square">
              <a:spAutoFit/>
            </a:bodyPr>
            <a:lstStyle/>
            <a:p>
              <a:pPr marL="34925">
                <a:lnSpc>
                  <a:spcPts val="1635"/>
                </a:lnSpc>
              </a:pPr>
              <a:r>
                <a:rPr lang="en-US" sz="1600" spc="-25" dirty="0">
                  <a:solidFill>
                    <a:srgbClr val="000000"/>
                  </a:solidFill>
                  <a:cs typeface="Segoe UI"/>
                </a:rPr>
                <a:t>Configure and</a:t>
              </a:r>
            </a:p>
            <a:p>
              <a:pPr marL="34925">
                <a:lnSpc>
                  <a:spcPts val="1635"/>
                </a:lnSpc>
              </a:pPr>
              <a:r>
                <a:rPr lang="en-US" sz="1600" spc="-25" dirty="0">
                  <a:solidFill>
                    <a:srgbClr val="000000"/>
                  </a:solidFill>
                  <a:cs typeface="Segoe UI"/>
                </a:rPr>
                <a:t>update apps</a:t>
              </a:r>
            </a:p>
          </p:txBody>
        </p:sp>
        <p:sp>
          <p:nvSpPr>
            <p:cNvPr id="311" name="Rectangle 310">
              <a:extLst>
                <a:ext uri="{FF2B5EF4-FFF2-40B4-BE49-F238E27FC236}">
                  <a16:creationId xmlns:a16="http://schemas.microsoft.com/office/drawing/2014/main" id="{598ED789-F1B8-8D4D-8A5C-68CD747DA689}"/>
                </a:ext>
              </a:extLst>
            </p:cNvPr>
            <p:cNvSpPr/>
            <p:nvPr/>
          </p:nvSpPr>
          <p:spPr>
            <a:xfrm>
              <a:off x="6660496" y="5532040"/>
              <a:ext cx="2250376" cy="502702"/>
            </a:xfrm>
            <a:prstGeom prst="rect">
              <a:avLst/>
            </a:prstGeom>
          </p:spPr>
          <p:txBody>
            <a:bodyPr wrap="square">
              <a:spAutoFit/>
            </a:bodyPr>
            <a:lstStyle/>
            <a:p>
              <a:pPr marL="34925">
                <a:lnSpc>
                  <a:spcPts val="1635"/>
                </a:lnSpc>
              </a:pPr>
              <a:r>
                <a:rPr lang="en-US" sz="1600" spc="-25" dirty="0">
                  <a:solidFill>
                    <a:srgbClr val="000000"/>
                  </a:solidFill>
                  <a:cs typeface="Segoe UI"/>
                </a:rPr>
                <a:t>Report app</a:t>
              </a:r>
            </a:p>
            <a:p>
              <a:pPr marL="34925">
                <a:lnSpc>
                  <a:spcPts val="1635"/>
                </a:lnSpc>
              </a:pPr>
              <a:r>
                <a:rPr lang="en-US" sz="1600" spc="-25" dirty="0">
                  <a:solidFill>
                    <a:srgbClr val="000000"/>
                  </a:solidFill>
                  <a:cs typeface="Segoe UI"/>
                </a:rPr>
                <a:t>inventory &amp; usage</a:t>
              </a:r>
            </a:p>
          </p:txBody>
        </p:sp>
        <p:sp>
          <p:nvSpPr>
            <p:cNvPr id="312" name="Rectangle 311">
              <a:extLst>
                <a:ext uri="{FF2B5EF4-FFF2-40B4-BE49-F238E27FC236}">
                  <a16:creationId xmlns:a16="http://schemas.microsoft.com/office/drawing/2014/main" id="{32EBF013-2B21-1046-9308-C3A9C06C37A5}"/>
                </a:ext>
              </a:extLst>
            </p:cNvPr>
            <p:cNvSpPr/>
            <p:nvPr/>
          </p:nvSpPr>
          <p:spPr>
            <a:xfrm>
              <a:off x="9710012" y="5532040"/>
              <a:ext cx="2155521" cy="707886"/>
            </a:xfrm>
            <a:prstGeom prst="rect">
              <a:avLst/>
            </a:prstGeom>
          </p:spPr>
          <p:txBody>
            <a:bodyPr wrap="square">
              <a:spAutoFit/>
            </a:bodyPr>
            <a:lstStyle/>
            <a:p>
              <a:pPr marL="34925">
                <a:lnSpc>
                  <a:spcPts val="1635"/>
                </a:lnSpc>
              </a:pPr>
              <a:r>
                <a:rPr lang="en-US" sz="1600" spc="-25" dirty="0">
                  <a:solidFill>
                    <a:srgbClr val="000000"/>
                  </a:solidFill>
                  <a:cs typeface="Segoe UI"/>
                </a:rPr>
                <a:t>Secure &amp; remove corporate data within mobile apps</a:t>
              </a:r>
            </a:p>
          </p:txBody>
        </p:sp>
      </p:grpSp>
      <p:sp>
        <p:nvSpPr>
          <p:cNvPr id="315" name="Rectangle 314">
            <a:extLst>
              <a:ext uri="{FF2B5EF4-FFF2-40B4-BE49-F238E27FC236}">
                <a16:creationId xmlns:a16="http://schemas.microsoft.com/office/drawing/2014/main" id="{C382D5D4-A2E6-9842-8BAB-CFD7CFEB45A8}"/>
              </a:ext>
            </a:extLst>
          </p:cNvPr>
          <p:cNvSpPr/>
          <p:nvPr/>
        </p:nvSpPr>
        <p:spPr bwMode="auto">
          <a:xfrm>
            <a:off x="445477" y="3904838"/>
            <a:ext cx="11155680" cy="45719"/>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grpSp>
        <p:nvGrpSpPr>
          <p:cNvPr id="10" name="Group 9">
            <a:extLst>
              <a:ext uri="{FF2B5EF4-FFF2-40B4-BE49-F238E27FC236}">
                <a16:creationId xmlns:a16="http://schemas.microsoft.com/office/drawing/2014/main" id="{AA1C4A7C-CC78-DB4F-A8E8-CD127A6B2C99}"/>
              </a:ext>
            </a:extLst>
          </p:cNvPr>
          <p:cNvGrpSpPr/>
          <p:nvPr/>
        </p:nvGrpSpPr>
        <p:grpSpPr>
          <a:xfrm>
            <a:off x="434248" y="4629955"/>
            <a:ext cx="4916651" cy="1779638"/>
            <a:chOff x="434248" y="4629955"/>
            <a:chExt cx="4916651" cy="1779638"/>
          </a:xfrm>
        </p:grpSpPr>
        <p:sp>
          <p:nvSpPr>
            <p:cNvPr id="4" name="object 4"/>
            <p:cNvSpPr txBox="1"/>
            <p:nvPr/>
          </p:nvSpPr>
          <p:spPr>
            <a:xfrm>
              <a:off x="434248" y="4629955"/>
              <a:ext cx="2984132" cy="738664"/>
            </a:xfrm>
            <a:prstGeom prst="rect">
              <a:avLst/>
            </a:prstGeom>
          </p:spPr>
          <p:txBody>
            <a:bodyPr vert="horz" wrap="square" lIns="0" tIns="0" rIns="0" bIns="0" rtlCol="0">
              <a:spAutoFit/>
            </a:bodyPr>
            <a:lstStyle/>
            <a:p>
              <a:pPr marL="8659" marR="3464" lvl="0" indent="0" algn="l" defTabSz="623438" rtl="0" eaLnBrk="1" fontAlgn="auto" latinLnBrk="0" hangingPunct="1">
                <a:lnSpc>
                  <a:spcPct val="100000"/>
                </a:lnSpc>
                <a:spcBef>
                  <a:spcPts val="0"/>
                </a:spcBef>
                <a:spcAft>
                  <a:spcPts val="0"/>
                </a:spcAft>
                <a:buClrTx/>
                <a:buSzTx/>
                <a:buFontTx/>
                <a:buNone/>
                <a:tabLst/>
                <a:defRPr/>
              </a:pPr>
              <a:r>
                <a:rPr kumimoji="0" sz="2400" u="none" strike="noStrike" kern="1200" cap="none" spc="7" normalizeH="0" baseline="0" noProof="0" dirty="0">
                  <a:ln>
                    <a:noFill/>
                  </a:ln>
                  <a:solidFill>
                    <a:schemeClr val="accent1"/>
                  </a:solidFill>
                  <a:effectLst/>
                  <a:uLnTx/>
                  <a:uFillTx/>
                  <a:latin typeface="Segoe UI" panose="020B0502040204020203" pitchFamily="34" charset="0"/>
                  <a:cs typeface="Segoe UI" panose="020B0502040204020203" pitchFamily="34" charset="0"/>
                </a:rPr>
                <a:t>Mobil</a:t>
              </a:r>
              <a:r>
                <a:rPr kumimoji="0" sz="2400" u="none" strike="noStrike" kern="1200" cap="none" spc="31" normalizeH="0" baseline="0" noProof="0" dirty="0">
                  <a:ln>
                    <a:noFill/>
                  </a:ln>
                  <a:solidFill>
                    <a:schemeClr val="accent1"/>
                  </a:solidFill>
                  <a:effectLst/>
                  <a:uLnTx/>
                  <a:uFillTx/>
                  <a:latin typeface="Segoe UI" panose="020B0502040204020203" pitchFamily="34" charset="0"/>
                  <a:cs typeface="Segoe UI" panose="020B0502040204020203" pitchFamily="34" charset="0"/>
                </a:rPr>
                <a:t>e</a:t>
              </a:r>
              <a:r>
                <a:rPr kumimoji="0" sz="2400" u="none" strike="noStrike" kern="1200" cap="none" spc="-44" normalizeH="0" baseline="0" noProof="0" dirty="0">
                  <a:ln>
                    <a:noFill/>
                  </a:ln>
                  <a:solidFill>
                    <a:schemeClr val="accent1"/>
                  </a:solidFill>
                  <a:effectLst/>
                  <a:uLnTx/>
                  <a:uFillTx/>
                  <a:latin typeface="Segoe UI" panose="020B0502040204020203" pitchFamily="34" charset="0"/>
                  <a:cs typeface="Segoe UI" panose="020B0502040204020203" pitchFamily="34" charset="0"/>
                </a:rPr>
                <a:t> </a:t>
              </a:r>
              <a:r>
                <a:rPr kumimoji="0" sz="2400" b="1" u="none" strike="noStrike" kern="1200" cap="none" spc="7" normalizeH="0" baseline="0" noProof="0" dirty="0">
                  <a:ln>
                    <a:noFill/>
                  </a:ln>
                  <a:solidFill>
                    <a:schemeClr val="accent1"/>
                  </a:solidFill>
                  <a:effectLst/>
                  <a:uLnTx/>
                  <a:uFillTx/>
                  <a:latin typeface="Segoe UI" panose="020B0502040204020203" pitchFamily="34" charset="0"/>
                  <a:cs typeface="Segoe UI" panose="020B0502040204020203" pitchFamily="34" charset="0"/>
                </a:rPr>
                <a:t>Application</a:t>
              </a:r>
              <a:r>
                <a:rPr kumimoji="0" sz="2400" b="1" u="none" strike="noStrike" kern="1200" cap="none" spc="-7" normalizeH="0" baseline="0" noProof="0" dirty="0">
                  <a:ln>
                    <a:noFill/>
                  </a:ln>
                  <a:solidFill>
                    <a:schemeClr val="accent1"/>
                  </a:solidFill>
                  <a:effectLst/>
                  <a:uLnTx/>
                  <a:uFillTx/>
                  <a:latin typeface="Segoe UI" panose="020B0502040204020203" pitchFamily="34" charset="0"/>
                  <a:cs typeface="Segoe UI" panose="020B0502040204020203" pitchFamily="34" charset="0"/>
                </a:rPr>
                <a:t> </a:t>
              </a:r>
              <a:r>
                <a:rPr kumimoji="0" sz="2400" u="none" strike="noStrike" kern="1200" cap="none" spc="10" normalizeH="0" baseline="0" noProof="0" dirty="0">
                  <a:ln>
                    <a:noFill/>
                  </a:ln>
                  <a:solidFill>
                    <a:schemeClr val="accent1"/>
                  </a:solidFill>
                  <a:effectLst/>
                  <a:uLnTx/>
                  <a:uFillTx/>
                  <a:latin typeface="Segoe UI" panose="020B0502040204020203" pitchFamily="34" charset="0"/>
                  <a:cs typeface="Segoe UI" panose="020B0502040204020203" pitchFamily="34" charset="0"/>
                </a:rPr>
                <a:t>Managemen</a:t>
              </a:r>
              <a:r>
                <a:rPr kumimoji="0" sz="2400" u="none" strike="noStrike" kern="1200" cap="none" spc="17" normalizeH="0" baseline="0" noProof="0" dirty="0">
                  <a:ln>
                    <a:noFill/>
                  </a:ln>
                  <a:solidFill>
                    <a:schemeClr val="accent1"/>
                  </a:solidFill>
                  <a:effectLst/>
                  <a:uLnTx/>
                  <a:uFillTx/>
                  <a:latin typeface="Segoe UI" panose="020B0502040204020203" pitchFamily="34" charset="0"/>
                  <a:cs typeface="Segoe UI" panose="020B0502040204020203" pitchFamily="34" charset="0"/>
                </a:rPr>
                <a:t>t</a:t>
              </a:r>
              <a:r>
                <a:rPr kumimoji="0" sz="2400" u="none" strike="noStrike" kern="1200" cap="none" spc="-41" normalizeH="0" baseline="0" noProof="0" dirty="0">
                  <a:ln>
                    <a:noFill/>
                  </a:ln>
                  <a:solidFill>
                    <a:schemeClr val="accent1"/>
                  </a:solidFill>
                  <a:effectLst/>
                  <a:uLnTx/>
                  <a:uFillTx/>
                  <a:latin typeface="Segoe UI" panose="020B0502040204020203" pitchFamily="34" charset="0"/>
                  <a:cs typeface="Segoe UI" panose="020B0502040204020203" pitchFamily="34" charset="0"/>
                </a:rPr>
                <a:t> </a:t>
              </a:r>
              <a:r>
                <a:rPr kumimoji="0" sz="2400" u="none" strike="noStrike" kern="1200" cap="none" spc="31" normalizeH="0" baseline="0" noProof="0" dirty="0">
                  <a:ln>
                    <a:noFill/>
                  </a:ln>
                  <a:solidFill>
                    <a:schemeClr val="accent1"/>
                  </a:solidFill>
                  <a:effectLst/>
                  <a:uLnTx/>
                  <a:uFillTx/>
                  <a:latin typeface="Segoe UI" panose="020B0502040204020203" pitchFamily="34" charset="0"/>
                  <a:cs typeface="Segoe UI" panose="020B0502040204020203" pitchFamily="34" charset="0"/>
                </a:rPr>
                <a:t>(MAM)</a:t>
              </a:r>
              <a:endParaRPr kumimoji="0" sz="2400" u="none" strike="noStrike" kern="1200" cap="none" spc="0" normalizeH="0" baseline="0" noProof="0" dirty="0">
                <a:ln>
                  <a:noFill/>
                </a:ln>
                <a:solidFill>
                  <a:schemeClr val="accent1"/>
                </a:solidFill>
                <a:effectLst/>
                <a:uLnTx/>
                <a:uFillTx/>
                <a:latin typeface="Segoe UI" panose="020B0502040204020203" pitchFamily="34" charset="0"/>
                <a:cs typeface="Segoe UI" panose="020B0502040204020203" pitchFamily="34" charset="0"/>
              </a:endParaRPr>
            </a:p>
          </p:txBody>
        </p:sp>
        <p:sp>
          <p:nvSpPr>
            <p:cNvPr id="314" name="Rectangle 313">
              <a:extLst>
                <a:ext uri="{FF2B5EF4-FFF2-40B4-BE49-F238E27FC236}">
                  <a16:creationId xmlns:a16="http://schemas.microsoft.com/office/drawing/2014/main" id="{4E1DC73D-B59F-9141-B359-EBC283B81059}"/>
                </a:ext>
              </a:extLst>
            </p:cNvPr>
            <p:cNvSpPr/>
            <p:nvPr/>
          </p:nvSpPr>
          <p:spPr>
            <a:xfrm>
              <a:off x="434248" y="5547819"/>
              <a:ext cx="2830492" cy="861774"/>
            </a:xfrm>
            <a:prstGeom prst="rect">
              <a:avLst/>
            </a:prstGeom>
          </p:spPr>
          <p:txBody>
            <a:bodyPr wrap="square" lIns="0" rIns="0">
              <a:spAutoFit/>
            </a:bodyPr>
            <a:lstStyle/>
            <a:p>
              <a:pPr marL="8659" lvl="0" defTabSz="623438">
                <a:defRPr/>
              </a:pPr>
              <a:r>
                <a:rPr lang="en-US" sz="1800" b="1" spc="10" dirty="0">
                  <a:cs typeface="Segoe UI"/>
                </a:rPr>
                <a:t>Conditional</a:t>
              </a:r>
              <a:r>
                <a:rPr lang="en-US" sz="1800" b="1" spc="-27" dirty="0">
                  <a:cs typeface="Segoe UI"/>
                </a:rPr>
                <a:t> </a:t>
              </a:r>
              <a:r>
                <a:rPr lang="en-US" sz="1800" b="1" dirty="0">
                  <a:cs typeface="Segoe UI"/>
                </a:rPr>
                <a:t>Access</a:t>
              </a:r>
              <a:r>
                <a:rPr lang="en-US" sz="1800" b="1" spc="7" dirty="0">
                  <a:cs typeface="Segoe UI"/>
                </a:rPr>
                <a:t>:</a:t>
              </a:r>
              <a:r>
                <a:rPr lang="en-US" sz="1800" b="1" spc="-31" dirty="0">
                  <a:cs typeface="Segoe UI"/>
                </a:rPr>
                <a:t> </a:t>
              </a:r>
            </a:p>
            <a:p>
              <a:pPr marL="8659" lvl="0" defTabSz="623438">
                <a:defRPr/>
              </a:pPr>
              <a:r>
                <a:rPr lang="en-US" sz="1600" spc="10" dirty="0">
                  <a:cs typeface="Segoe UI"/>
                </a:rPr>
                <a:t>Restrict which apps can be used to access email or files</a:t>
              </a:r>
              <a:endParaRPr lang="en-US" sz="1800" dirty="0">
                <a:cs typeface="Segoe UI"/>
              </a:endParaRPr>
            </a:p>
          </p:txBody>
        </p:sp>
        <p:grpSp>
          <p:nvGrpSpPr>
            <p:cNvPr id="5" name="Group 4">
              <a:extLst>
                <a:ext uri="{FF2B5EF4-FFF2-40B4-BE49-F238E27FC236}">
                  <a16:creationId xmlns:a16="http://schemas.microsoft.com/office/drawing/2014/main" id="{0BE6D8B1-A7EA-6B4E-8F20-6EA71FAC8FFD}"/>
                </a:ext>
              </a:extLst>
            </p:cNvPr>
            <p:cNvGrpSpPr/>
            <p:nvPr/>
          </p:nvGrpSpPr>
          <p:grpSpPr>
            <a:xfrm>
              <a:off x="3834247" y="4633197"/>
              <a:ext cx="1516652" cy="1519902"/>
              <a:chOff x="3834247" y="4526590"/>
              <a:chExt cx="1516652" cy="1519902"/>
            </a:xfrm>
          </p:grpSpPr>
          <p:sp>
            <p:nvSpPr>
              <p:cNvPr id="44" name="object 44"/>
              <p:cNvSpPr/>
              <p:nvPr/>
            </p:nvSpPr>
            <p:spPr>
              <a:xfrm>
                <a:off x="4149489" y="5482841"/>
                <a:ext cx="202713" cy="237166"/>
              </a:xfrm>
              <a:custGeom>
                <a:avLst/>
                <a:gdLst/>
                <a:ahLst/>
                <a:cxnLst/>
                <a:rect l="l" t="t" r="r" b="b"/>
                <a:pathLst>
                  <a:path w="160655" h="187959">
                    <a:moveTo>
                      <a:pt x="81737" y="0"/>
                    </a:moveTo>
                    <a:lnTo>
                      <a:pt x="78803" y="0"/>
                    </a:lnTo>
                    <a:lnTo>
                      <a:pt x="64293" y="1462"/>
                    </a:lnTo>
                    <a:lnTo>
                      <a:pt x="29584" y="21435"/>
                    </a:lnTo>
                    <a:lnTo>
                      <a:pt x="16131" y="45290"/>
                    </a:lnTo>
                    <a:lnTo>
                      <a:pt x="8183" y="60549"/>
                    </a:lnTo>
                    <a:lnTo>
                      <a:pt x="2987" y="72290"/>
                    </a:lnTo>
                    <a:lnTo>
                      <a:pt x="363" y="82189"/>
                    </a:lnTo>
                    <a:lnTo>
                      <a:pt x="0" y="148729"/>
                    </a:lnTo>
                    <a:lnTo>
                      <a:pt x="2692" y="162490"/>
                    </a:lnTo>
                    <a:lnTo>
                      <a:pt x="10013" y="174310"/>
                    </a:lnTo>
                    <a:lnTo>
                      <a:pt x="20827" y="183055"/>
                    </a:lnTo>
                    <a:lnTo>
                      <a:pt x="33998" y="187589"/>
                    </a:lnTo>
                    <a:lnTo>
                      <a:pt x="121272" y="187972"/>
                    </a:lnTo>
                    <a:lnTo>
                      <a:pt x="135026" y="185279"/>
                    </a:lnTo>
                    <a:lnTo>
                      <a:pt x="146842" y="177957"/>
                    </a:lnTo>
                    <a:lnTo>
                      <a:pt x="155585" y="167141"/>
                    </a:lnTo>
                    <a:lnTo>
                      <a:pt x="159783" y="154940"/>
                    </a:lnTo>
                    <a:lnTo>
                      <a:pt x="36601" y="154940"/>
                    </a:lnTo>
                    <a:lnTo>
                      <a:pt x="33020" y="151358"/>
                    </a:lnTo>
                    <a:lnTo>
                      <a:pt x="33020" y="84632"/>
                    </a:lnTo>
                    <a:lnTo>
                      <a:pt x="36601" y="81051"/>
                    </a:lnTo>
                    <a:lnTo>
                      <a:pt x="45440" y="81051"/>
                    </a:lnTo>
                    <a:lnTo>
                      <a:pt x="45440" y="69621"/>
                    </a:lnTo>
                    <a:lnTo>
                      <a:pt x="48211" y="53219"/>
                    </a:lnTo>
                    <a:lnTo>
                      <a:pt x="55729" y="41677"/>
                    </a:lnTo>
                    <a:lnTo>
                      <a:pt x="66801" y="34966"/>
                    </a:lnTo>
                    <a:lnTo>
                      <a:pt x="81737" y="33032"/>
                    </a:lnTo>
                    <a:lnTo>
                      <a:pt x="139391" y="33032"/>
                    </a:lnTo>
                    <a:lnTo>
                      <a:pt x="131520" y="22024"/>
                    </a:lnTo>
                    <a:lnTo>
                      <a:pt x="121796" y="12979"/>
                    </a:lnTo>
                    <a:lnTo>
                      <a:pt x="110455" y="6165"/>
                    </a:lnTo>
                    <a:lnTo>
                      <a:pt x="97685" y="1781"/>
                    </a:lnTo>
                    <a:lnTo>
                      <a:pt x="83674" y="24"/>
                    </a:lnTo>
                    <a:lnTo>
                      <a:pt x="81737" y="0"/>
                    </a:lnTo>
                    <a:close/>
                  </a:path>
                  <a:path w="160655" h="187959">
                    <a:moveTo>
                      <a:pt x="139391" y="33032"/>
                    </a:moveTo>
                    <a:lnTo>
                      <a:pt x="81737" y="33032"/>
                    </a:lnTo>
                    <a:lnTo>
                      <a:pt x="94855" y="35470"/>
                    </a:lnTo>
                    <a:lnTo>
                      <a:pt x="105641" y="42741"/>
                    </a:lnTo>
                    <a:lnTo>
                      <a:pt x="112807" y="54781"/>
                    </a:lnTo>
                    <a:lnTo>
                      <a:pt x="115100" y="81051"/>
                    </a:lnTo>
                    <a:lnTo>
                      <a:pt x="123596" y="81051"/>
                    </a:lnTo>
                    <a:lnTo>
                      <a:pt x="127177" y="84632"/>
                    </a:lnTo>
                    <a:lnTo>
                      <a:pt x="127482" y="87261"/>
                    </a:lnTo>
                    <a:lnTo>
                      <a:pt x="127482" y="151358"/>
                    </a:lnTo>
                    <a:lnTo>
                      <a:pt x="123901" y="154940"/>
                    </a:lnTo>
                    <a:lnTo>
                      <a:pt x="159783" y="154940"/>
                    </a:lnTo>
                    <a:lnTo>
                      <a:pt x="160119" y="153964"/>
                    </a:lnTo>
                    <a:lnTo>
                      <a:pt x="160446" y="97091"/>
                    </a:lnTo>
                    <a:lnTo>
                      <a:pt x="160421" y="84632"/>
                    </a:lnTo>
                    <a:lnTo>
                      <a:pt x="160286" y="83439"/>
                    </a:lnTo>
                    <a:lnTo>
                      <a:pt x="156565" y="71091"/>
                    </a:lnTo>
                    <a:lnTo>
                      <a:pt x="149106" y="60549"/>
                    </a:lnTo>
                    <a:lnTo>
                      <a:pt x="145363" y="46007"/>
                    </a:lnTo>
                    <a:lnTo>
                      <a:pt x="139439" y="33099"/>
                    </a:lnTo>
                    <a:close/>
                  </a:path>
                  <a:path w="160655" h="187959">
                    <a:moveTo>
                      <a:pt x="86004" y="97091"/>
                    </a:moveTo>
                    <a:lnTo>
                      <a:pt x="74231" y="97091"/>
                    </a:lnTo>
                    <a:lnTo>
                      <a:pt x="69316" y="101955"/>
                    </a:lnTo>
                    <a:lnTo>
                      <a:pt x="69316" y="112128"/>
                    </a:lnTo>
                    <a:lnTo>
                      <a:pt x="71945" y="115709"/>
                    </a:lnTo>
                    <a:lnTo>
                      <a:pt x="75526" y="117348"/>
                    </a:lnTo>
                    <a:lnTo>
                      <a:pt x="75526" y="142875"/>
                    </a:lnTo>
                    <a:lnTo>
                      <a:pt x="84670" y="142875"/>
                    </a:lnTo>
                    <a:lnTo>
                      <a:pt x="84670" y="117348"/>
                    </a:lnTo>
                    <a:lnTo>
                      <a:pt x="88290" y="115366"/>
                    </a:lnTo>
                    <a:lnTo>
                      <a:pt x="90881" y="111798"/>
                    </a:lnTo>
                    <a:lnTo>
                      <a:pt x="90843" y="101955"/>
                    </a:lnTo>
                    <a:lnTo>
                      <a:pt x="86004" y="97091"/>
                    </a:lnTo>
                    <a:close/>
                  </a:path>
                  <a:path w="160655" h="187959">
                    <a:moveTo>
                      <a:pt x="78803" y="43802"/>
                    </a:moveTo>
                    <a:lnTo>
                      <a:pt x="65842" y="47924"/>
                    </a:lnTo>
                    <a:lnTo>
                      <a:pt x="58388" y="59114"/>
                    </a:lnTo>
                    <a:lnTo>
                      <a:pt x="56896" y="81051"/>
                    </a:lnTo>
                    <a:lnTo>
                      <a:pt x="103644" y="81051"/>
                    </a:lnTo>
                    <a:lnTo>
                      <a:pt x="103644" y="69621"/>
                    </a:lnTo>
                    <a:lnTo>
                      <a:pt x="100415" y="54702"/>
                    </a:lnTo>
                    <a:lnTo>
                      <a:pt x="91081" y="45675"/>
                    </a:lnTo>
                    <a:lnTo>
                      <a:pt x="78803" y="43802"/>
                    </a:lnTo>
                    <a:close/>
                  </a:path>
                </a:pathLst>
              </a:custGeom>
              <a:solidFill>
                <a:srgbClr val="FF8B00"/>
              </a:solidFill>
            </p:spPr>
            <p:txBody>
              <a:bodyPr wrap="square" lIns="0" tIns="0" rIns="0" bIns="0" rtlCol="0"/>
              <a:lstStyle/>
              <a:p>
                <a:pPr marL="0" marR="0" lvl="0" indent="0" algn="l" defTabSz="623438" rtl="0" eaLnBrk="1" fontAlgn="auto" latinLnBrk="0" hangingPunct="1">
                  <a:lnSpc>
                    <a:spcPct val="100000"/>
                  </a:lnSpc>
                  <a:spcBef>
                    <a:spcPts val="0"/>
                  </a:spcBef>
                  <a:spcAft>
                    <a:spcPts val="0"/>
                  </a:spcAft>
                  <a:buClrTx/>
                  <a:buSzTx/>
                  <a:buFontTx/>
                  <a:buNone/>
                  <a:tabLst/>
                  <a:defRPr/>
                </a:pPr>
                <a:endParaRPr kumimoji="0" sz="2800" b="0" i="0" u="none" strike="noStrike" kern="1200" cap="none" spc="0" normalizeH="0" baseline="0" noProof="0">
                  <a:ln>
                    <a:noFill/>
                  </a:ln>
                  <a:solidFill>
                    <a:prstClr val="black"/>
                  </a:solidFill>
                  <a:effectLst/>
                  <a:uLnTx/>
                  <a:uFillTx/>
                  <a:latin typeface="Calibri"/>
                  <a:ea typeface="+mn-ea"/>
                  <a:cs typeface="+mn-cs"/>
                </a:endParaRPr>
              </a:p>
            </p:txBody>
          </p:sp>
          <p:sp>
            <p:nvSpPr>
              <p:cNvPr id="45" name="object 45"/>
              <p:cNvSpPr/>
              <p:nvPr/>
            </p:nvSpPr>
            <p:spPr>
              <a:xfrm>
                <a:off x="4165515" y="5498868"/>
                <a:ext cx="170662" cy="205115"/>
              </a:xfrm>
              <a:custGeom>
                <a:avLst/>
                <a:gdLst/>
                <a:ahLst/>
                <a:cxnLst/>
                <a:rect l="l" t="t" r="r" b="b"/>
                <a:pathLst>
                  <a:path w="135255" h="162559">
                    <a:moveTo>
                      <a:pt x="69037" y="0"/>
                    </a:moveTo>
                    <a:lnTo>
                      <a:pt x="66103" y="0"/>
                    </a:lnTo>
                    <a:lnTo>
                      <a:pt x="51566" y="1782"/>
                    </a:lnTo>
                    <a:lnTo>
                      <a:pt x="38844" y="6904"/>
                    </a:lnTo>
                    <a:lnTo>
                      <a:pt x="28255" y="15026"/>
                    </a:lnTo>
                    <a:lnTo>
                      <a:pt x="20119" y="25809"/>
                    </a:lnTo>
                    <a:lnTo>
                      <a:pt x="14754" y="38915"/>
                    </a:lnTo>
                    <a:lnTo>
                      <a:pt x="6756" y="54193"/>
                    </a:lnTo>
                    <a:lnTo>
                      <a:pt x="1782" y="65213"/>
                    </a:lnTo>
                    <a:lnTo>
                      <a:pt x="2" y="74230"/>
                    </a:lnTo>
                    <a:lnTo>
                      <a:pt x="0" y="136029"/>
                    </a:lnTo>
                    <a:lnTo>
                      <a:pt x="3903" y="149265"/>
                    </a:lnTo>
                    <a:lnTo>
                      <a:pt x="13843" y="158994"/>
                    </a:lnTo>
                    <a:lnTo>
                      <a:pt x="108572" y="162572"/>
                    </a:lnTo>
                    <a:lnTo>
                      <a:pt x="121799" y="158668"/>
                    </a:lnTo>
                    <a:lnTo>
                      <a:pt x="131524" y="148725"/>
                    </a:lnTo>
                    <a:lnTo>
                      <a:pt x="131837" y="142240"/>
                    </a:lnTo>
                    <a:lnTo>
                      <a:pt x="23901" y="142240"/>
                    </a:lnTo>
                    <a:lnTo>
                      <a:pt x="20320" y="138658"/>
                    </a:lnTo>
                    <a:lnTo>
                      <a:pt x="20320" y="71932"/>
                    </a:lnTo>
                    <a:lnTo>
                      <a:pt x="23901" y="68351"/>
                    </a:lnTo>
                    <a:lnTo>
                      <a:pt x="32740" y="68351"/>
                    </a:lnTo>
                    <a:lnTo>
                      <a:pt x="32740" y="56921"/>
                    </a:lnTo>
                    <a:lnTo>
                      <a:pt x="35511" y="40519"/>
                    </a:lnTo>
                    <a:lnTo>
                      <a:pt x="43029" y="28977"/>
                    </a:lnTo>
                    <a:lnTo>
                      <a:pt x="54101" y="22266"/>
                    </a:lnTo>
                    <a:lnTo>
                      <a:pt x="69037" y="20332"/>
                    </a:lnTo>
                    <a:lnTo>
                      <a:pt x="110582" y="20332"/>
                    </a:lnTo>
                    <a:lnTo>
                      <a:pt x="105850" y="14382"/>
                    </a:lnTo>
                    <a:lnTo>
                      <a:pt x="95041" y="6433"/>
                    </a:lnTo>
                    <a:lnTo>
                      <a:pt x="82212" y="1518"/>
                    </a:lnTo>
                    <a:lnTo>
                      <a:pt x="69037" y="0"/>
                    </a:lnTo>
                    <a:close/>
                  </a:path>
                  <a:path w="135255" h="162559">
                    <a:moveTo>
                      <a:pt x="110582" y="20332"/>
                    </a:moveTo>
                    <a:lnTo>
                      <a:pt x="69037" y="20332"/>
                    </a:lnTo>
                    <a:lnTo>
                      <a:pt x="82155" y="22770"/>
                    </a:lnTo>
                    <a:lnTo>
                      <a:pt x="92941" y="30041"/>
                    </a:lnTo>
                    <a:lnTo>
                      <a:pt x="100107" y="42081"/>
                    </a:lnTo>
                    <a:lnTo>
                      <a:pt x="102400" y="68351"/>
                    </a:lnTo>
                    <a:lnTo>
                      <a:pt x="110896" y="68351"/>
                    </a:lnTo>
                    <a:lnTo>
                      <a:pt x="114477" y="71932"/>
                    </a:lnTo>
                    <a:lnTo>
                      <a:pt x="114744" y="74230"/>
                    </a:lnTo>
                    <a:lnTo>
                      <a:pt x="114782" y="138658"/>
                    </a:lnTo>
                    <a:lnTo>
                      <a:pt x="111201" y="142240"/>
                    </a:lnTo>
                    <a:lnTo>
                      <a:pt x="131837" y="142240"/>
                    </a:lnTo>
                    <a:lnTo>
                      <a:pt x="135102" y="74561"/>
                    </a:lnTo>
                    <a:lnTo>
                      <a:pt x="135102" y="73380"/>
                    </a:lnTo>
                    <a:lnTo>
                      <a:pt x="134061" y="64363"/>
                    </a:lnTo>
                    <a:lnTo>
                      <a:pt x="129133" y="57111"/>
                    </a:lnTo>
                    <a:lnTo>
                      <a:pt x="122593" y="52641"/>
                    </a:lnTo>
                    <a:lnTo>
                      <a:pt x="119982" y="37864"/>
                    </a:lnTo>
                    <a:lnTo>
                      <a:pt x="114282" y="24985"/>
                    </a:lnTo>
                    <a:lnTo>
                      <a:pt x="110582" y="20332"/>
                    </a:lnTo>
                    <a:close/>
                  </a:path>
                  <a:path w="135255" h="162559">
                    <a:moveTo>
                      <a:pt x="73304" y="84391"/>
                    </a:moveTo>
                    <a:lnTo>
                      <a:pt x="61531" y="84391"/>
                    </a:lnTo>
                    <a:lnTo>
                      <a:pt x="56616" y="89255"/>
                    </a:lnTo>
                    <a:lnTo>
                      <a:pt x="56616" y="99428"/>
                    </a:lnTo>
                    <a:lnTo>
                      <a:pt x="59245" y="103009"/>
                    </a:lnTo>
                    <a:lnTo>
                      <a:pt x="62826" y="104648"/>
                    </a:lnTo>
                    <a:lnTo>
                      <a:pt x="62826" y="130175"/>
                    </a:lnTo>
                    <a:lnTo>
                      <a:pt x="71970" y="130175"/>
                    </a:lnTo>
                    <a:lnTo>
                      <a:pt x="71970" y="104648"/>
                    </a:lnTo>
                    <a:lnTo>
                      <a:pt x="75590" y="102666"/>
                    </a:lnTo>
                    <a:lnTo>
                      <a:pt x="78181" y="99098"/>
                    </a:lnTo>
                    <a:lnTo>
                      <a:pt x="78143" y="89255"/>
                    </a:lnTo>
                    <a:lnTo>
                      <a:pt x="73304" y="84391"/>
                    </a:lnTo>
                    <a:close/>
                  </a:path>
                  <a:path w="135255" h="162559">
                    <a:moveTo>
                      <a:pt x="66103" y="31102"/>
                    </a:moveTo>
                    <a:lnTo>
                      <a:pt x="53142" y="35224"/>
                    </a:lnTo>
                    <a:lnTo>
                      <a:pt x="45688" y="46414"/>
                    </a:lnTo>
                    <a:lnTo>
                      <a:pt x="44196" y="68351"/>
                    </a:lnTo>
                    <a:lnTo>
                      <a:pt x="90944" y="68351"/>
                    </a:lnTo>
                    <a:lnTo>
                      <a:pt x="90944" y="56921"/>
                    </a:lnTo>
                    <a:lnTo>
                      <a:pt x="87715" y="42002"/>
                    </a:lnTo>
                    <a:lnTo>
                      <a:pt x="78381" y="32975"/>
                    </a:lnTo>
                    <a:lnTo>
                      <a:pt x="66103" y="31102"/>
                    </a:lnTo>
                    <a:close/>
                  </a:path>
                </a:pathLst>
              </a:custGeom>
              <a:solidFill>
                <a:srgbClr val="0078D6"/>
              </a:solidFill>
            </p:spPr>
            <p:txBody>
              <a:bodyPr wrap="square" lIns="0" tIns="0" rIns="0" bIns="0" rtlCol="0"/>
              <a:lstStyle/>
              <a:p>
                <a:pPr marL="0" marR="0" lvl="0" indent="0" algn="l" defTabSz="623438" rtl="0" eaLnBrk="1" fontAlgn="auto" latinLnBrk="0" hangingPunct="1">
                  <a:lnSpc>
                    <a:spcPct val="100000"/>
                  </a:lnSpc>
                  <a:spcBef>
                    <a:spcPts val="0"/>
                  </a:spcBef>
                  <a:spcAft>
                    <a:spcPts val="0"/>
                  </a:spcAft>
                  <a:buClrTx/>
                  <a:buSzTx/>
                  <a:buFontTx/>
                  <a:buNone/>
                  <a:tabLst/>
                  <a:defRPr/>
                </a:pPr>
                <a:endParaRPr kumimoji="0" sz="2800" b="0" i="0" u="none" strike="noStrike" kern="1200" cap="none" spc="0" normalizeH="0" baseline="0" noProof="0">
                  <a:ln>
                    <a:noFill/>
                  </a:ln>
                  <a:solidFill>
                    <a:prstClr val="black"/>
                  </a:solidFill>
                  <a:effectLst/>
                  <a:uLnTx/>
                  <a:uFillTx/>
                  <a:latin typeface="Calibri"/>
                  <a:ea typeface="+mn-ea"/>
                  <a:cs typeface="+mn-cs"/>
                </a:endParaRPr>
              </a:p>
            </p:txBody>
          </p:sp>
          <p:sp>
            <p:nvSpPr>
              <p:cNvPr id="46" name="object 46"/>
              <p:cNvSpPr/>
              <p:nvPr/>
            </p:nvSpPr>
            <p:spPr>
              <a:xfrm>
                <a:off x="4191148" y="5524519"/>
                <a:ext cx="119383" cy="153836"/>
              </a:xfrm>
              <a:custGeom>
                <a:avLst/>
                <a:gdLst/>
                <a:ahLst/>
                <a:cxnLst/>
                <a:rect l="l" t="t" r="r" b="b"/>
                <a:pathLst>
                  <a:path w="94615" h="121920">
                    <a:moveTo>
                      <a:pt x="90576" y="48018"/>
                    </a:moveTo>
                    <a:lnTo>
                      <a:pt x="3594" y="48018"/>
                    </a:lnTo>
                    <a:lnTo>
                      <a:pt x="0" y="51600"/>
                    </a:lnTo>
                    <a:lnTo>
                      <a:pt x="0" y="118325"/>
                    </a:lnTo>
                    <a:lnTo>
                      <a:pt x="3594" y="121907"/>
                    </a:lnTo>
                    <a:lnTo>
                      <a:pt x="90881" y="121907"/>
                    </a:lnTo>
                    <a:lnTo>
                      <a:pt x="94462" y="118325"/>
                    </a:lnTo>
                    <a:lnTo>
                      <a:pt x="94462" y="109842"/>
                    </a:lnTo>
                    <a:lnTo>
                      <a:pt x="42519" y="109842"/>
                    </a:lnTo>
                    <a:lnTo>
                      <a:pt x="42519" y="84315"/>
                    </a:lnTo>
                    <a:lnTo>
                      <a:pt x="38938" y="82677"/>
                    </a:lnTo>
                    <a:lnTo>
                      <a:pt x="36309" y="79095"/>
                    </a:lnTo>
                    <a:lnTo>
                      <a:pt x="36309" y="68922"/>
                    </a:lnTo>
                    <a:lnTo>
                      <a:pt x="41224" y="64058"/>
                    </a:lnTo>
                    <a:lnTo>
                      <a:pt x="94462" y="64058"/>
                    </a:lnTo>
                    <a:lnTo>
                      <a:pt x="94462" y="54229"/>
                    </a:lnTo>
                    <a:lnTo>
                      <a:pt x="94170" y="51600"/>
                    </a:lnTo>
                    <a:lnTo>
                      <a:pt x="90576" y="48018"/>
                    </a:lnTo>
                    <a:close/>
                  </a:path>
                  <a:path w="94615" h="121920">
                    <a:moveTo>
                      <a:pt x="94462" y="64058"/>
                    </a:moveTo>
                    <a:lnTo>
                      <a:pt x="52984" y="64058"/>
                    </a:lnTo>
                    <a:lnTo>
                      <a:pt x="57823" y="68922"/>
                    </a:lnTo>
                    <a:lnTo>
                      <a:pt x="57861" y="78765"/>
                    </a:lnTo>
                    <a:lnTo>
                      <a:pt x="55270" y="82334"/>
                    </a:lnTo>
                    <a:lnTo>
                      <a:pt x="51650" y="84315"/>
                    </a:lnTo>
                    <a:lnTo>
                      <a:pt x="51650" y="109842"/>
                    </a:lnTo>
                    <a:lnTo>
                      <a:pt x="94462" y="109842"/>
                    </a:lnTo>
                    <a:lnTo>
                      <a:pt x="94462" y="64058"/>
                    </a:lnTo>
                    <a:close/>
                  </a:path>
                  <a:path w="94615" h="121920">
                    <a:moveTo>
                      <a:pt x="45783" y="0"/>
                    </a:moveTo>
                    <a:lnTo>
                      <a:pt x="32537" y="2392"/>
                    </a:lnTo>
                    <a:lnTo>
                      <a:pt x="21771" y="9590"/>
                    </a:lnTo>
                    <a:lnTo>
                      <a:pt x="14678" y="21621"/>
                    </a:lnTo>
                    <a:lnTo>
                      <a:pt x="12420" y="48018"/>
                    </a:lnTo>
                    <a:lnTo>
                      <a:pt x="23888" y="48018"/>
                    </a:lnTo>
                    <a:lnTo>
                      <a:pt x="23888" y="36601"/>
                    </a:lnTo>
                    <a:lnTo>
                      <a:pt x="27203" y="21679"/>
                    </a:lnTo>
                    <a:lnTo>
                      <a:pt x="36584" y="12645"/>
                    </a:lnTo>
                    <a:lnTo>
                      <a:pt x="48717" y="10769"/>
                    </a:lnTo>
                    <a:lnTo>
                      <a:pt x="72999" y="10769"/>
                    </a:lnTo>
                    <a:lnTo>
                      <a:pt x="71682" y="8761"/>
                    </a:lnTo>
                    <a:lnTo>
                      <a:pt x="60606" y="1973"/>
                    </a:lnTo>
                    <a:lnTo>
                      <a:pt x="45783" y="0"/>
                    </a:lnTo>
                    <a:close/>
                  </a:path>
                  <a:path w="94615" h="121920">
                    <a:moveTo>
                      <a:pt x="72999" y="10769"/>
                    </a:moveTo>
                    <a:lnTo>
                      <a:pt x="48717" y="10769"/>
                    </a:lnTo>
                    <a:lnTo>
                      <a:pt x="61825" y="14893"/>
                    </a:lnTo>
                    <a:lnTo>
                      <a:pt x="69177" y="26084"/>
                    </a:lnTo>
                    <a:lnTo>
                      <a:pt x="70624" y="48018"/>
                    </a:lnTo>
                    <a:lnTo>
                      <a:pt x="82080" y="48018"/>
                    </a:lnTo>
                    <a:lnTo>
                      <a:pt x="82080" y="36601"/>
                    </a:lnTo>
                    <a:lnTo>
                      <a:pt x="79267" y="20324"/>
                    </a:lnTo>
                    <a:lnTo>
                      <a:pt x="72999" y="10769"/>
                    </a:lnTo>
                    <a:close/>
                  </a:path>
                </a:pathLst>
              </a:custGeom>
              <a:solidFill>
                <a:srgbClr val="FF8B00"/>
              </a:solidFill>
            </p:spPr>
            <p:txBody>
              <a:bodyPr wrap="square" lIns="0" tIns="0" rIns="0" bIns="0" rtlCol="0"/>
              <a:lstStyle/>
              <a:p>
                <a:pPr marL="0" marR="0" lvl="0" indent="0" algn="l" defTabSz="623438" rtl="0" eaLnBrk="1" fontAlgn="auto" latinLnBrk="0" hangingPunct="1">
                  <a:lnSpc>
                    <a:spcPct val="100000"/>
                  </a:lnSpc>
                  <a:spcBef>
                    <a:spcPts val="0"/>
                  </a:spcBef>
                  <a:spcAft>
                    <a:spcPts val="0"/>
                  </a:spcAft>
                  <a:buClrTx/>
                  <a:buSzTx/>
                  <a:buFontTx/>
                  <a:buNone/>
                  <a:tabLst/>
                  <a:defRPr/>
                </a:pPr>
                <a:endParaRPr kumimoji="0" sz="2800" b="0" i="0" u="none" strike="noStrike" kern="1200" cap="none" spc="0" normalizeH="0" baseline="0" noProof="0">
                  <a:ln>
                    <a:noFill/>
                  </a:ln>
                  <a:solidFill>
                    <a:prstClr val="black"/>
                  </a:solidFill>
                  <a:effectLst/>
                  <a:uLnTx/>
                  <a:uFillTx/>
                  <a:latin typeface="Calibri"/>
                  <a:ea typeface="+mn-ea"/>
                  <a:cs typeface="+mn-cs"/>
                </a:endParaRPr>
              </a:p>
            </p:txBody>
          </p:sp>
          <p:sp>
            <p:nvSpPr>
              <p:cNvPr id="48" name="object 48"/>
              <p:cNvSpPr/>
              <p:nvPr/>
            </p:nvSpPr>
            <p:spPr>
              <a:xfrm>
                <a:off x="4389860" y="5162350"/>
                <a:ext cx="202713" cy="237166"/>
              </a:xfrm>
              <a:custGeom>
                <a:avLst/>
                <a:gdLst/>
                <a:ahLst/>
                <a:cxnLst/>
                <a:rect l="l" t="t" r="r" b="b"/>
                <a:pathLst>
                  <a:path w="160655" h="187960">
                    <a:moveTo>
                      <a:pt x="81737" y="0"/>
                    </a:moveTo>
                    <a:lnTo>
                      <a:pt x="78803" y="0"/>
                    </a:lnTo>
                    <a:lnTo>
                      <a:pt x="64293" y="1462"/>
                    </a:lnTo>
                    <a:lnTo>
                      <a:pt x="29584" y="21435"/>
                    </a:lnTo>
                    <a:lnTo>
                      <a:pt x="16131" y="45290"/>
                    </a:lnTo>
                    <a:lnTo>
                      <a:pt x="8183" y="60549"/>
                    </a:lnTo>
                    <a:lnTo>
                      <a:pt x="2987" y="72290"/>
                    </a:lnTo>
                    <a:lnTo>
                      <a:pt x="363" y="82189"/>
                    </a:lnTo>
                    <a:lnTo>
                      <a:pt x="0" y="148729"/>
                    </a:lnTo>
                    <a:lnTo>
                      <a:pt x="2692" y="162490"/>
                    </a:lnTo>
                    <a:lnTo>
                      <a:pt x="10013" y="174310"/>
                    </a:lnTo>
                    <a:lnTo>
                      <a:pt x="20827" y="183055"/>
                    </a:lnTo>
                    <a:lnTo>
                      <a:pt x="33998" y="187589"/>
                    </a:lnTo>
                    <a:lnTo>
                      <a:pt x="121272" y="187972"/>
                    </a:lnTo>
                    <a:lnTo>
                      <a:pt x="135026" y="185279"/>
                    </a:lnTo>
                    <a:lnTo>
                      <a:pt x="146842" y="177957"/>
                    </a:lnTo>
                    <a:lnTo>
                      <a:pt x="155585" y="167141"/>
                    </a:lnTo>
                    <a:lnTo>
                      <a:pt x="159783" y="154940"/>
                    </a:lnTo>
                    <a:lnTo>
                      <a:pt x="36601" y="154940"/>
                    </a:lnTo>
                    <a:lnTo>
                      <a:pt x="33019" y="151358"/>
                    </a:lnTo>
                    <a:lnTo>
                      <a:pt x="33019" y="84632"/>
                    </a:lnTo>
                    <a:lnTo>
                      <a:pt x="36601" y="81051"/>
                    </a:lnTo>
                    <a:lnTo>
                      <a:pt x="45440" y="81051"/>
                    </a:lnTo>
                    <a:lnTo>
                      <a:pt x="45440" y="69621"/>
                    </a:lnTo>
                    <a:lnTo>
                      <a:pt x="48211" y="53219"/>
                    </a:lnTo>
                    <a:lnTo>
                      <a:pt x="55729" y="41677"/>
                    </a:lnTo>
                    <a:lnTo>
                      <a:pt x="66801" y="34966"/>
                    </a:lnTo>
                    <a:lnTo>
                      <a:pt x="81737" y="33032"/>
                    </a:lnTo>
                    <a:lnTo>
                      <a:pt x="139391" y="33032"/>
                    </a:lnTo>
                    <a:lnTo>
                      <a:pt x="131520" y="22024"/>
                    </a:lnTo>
                    <a:lnTo>
                      <a:pt x="121796" y="12979"/>
                    </a:lnTo>
                    <a:lnTo>
                      <a:pt x="110455" y="6165"/>
                    </a:lnTo>
                    <a:lnTo>
                      <a:pt x="97685" y="1781"/>
                    </a:lnTo>
                    <a:lnTo>
                      <a:pt x="83674" y="24"/>
                    </a:lnTo>
                    <a:lnTo>
                      <a:pt x="81737" y="0"/>
                    </a:lnTo>
                    <a:close/>
                  </a:path>
                  <a:path w="160655" h="187960">
                    <a:moveTo>
                      <a:pt x="139391" y="33032"/>
                    </a:moveTo>
                    <a:lnTo>
                      <a:pt x="81737" y="33032"/>
                    </a:lnTo>
                    <a:lnTo>
                      <a:pt x="94855" y="35470"/>
                    </a:lnTo>
                    <a:lnTo>
                      <a:pt x="105641" y="42741"/>
                    </a:lnTo>
                    <a:lnTo>
                      <a:pt x="112807" y="54781"/>
                    </a:lnTo>
                    <a:lnTo>
                      <a:pt x="115100" y="81051"/>
                    </a:lnTo>
                    <a:lnTo>
                      <a:pt x="123596" y="81051"/>
                    </a:lnTo>
                    <a:lnTo>
                      <a:pt x="127177" y="84632"/>
                    </a:lnTo>
                    <a:lnTo>
                      <a:pt x="127482" y="87261"/>
                    </a:lnTo>
                    <a:lnTo>
                      <a:pt x="127482" y="151358"/>
                    </a:lnTo>
                    <a:lnTo>
                      <a:pt x="123901" y="154940"/>
                    </a:lnTo>
                    <a:lnTo>
                      <a:pt x="159783" y="154940"/>
                    </a:lnTo>
                    <a:lnTo>
                      <a:pt x="160119" y="153964"/>
                    </a:lnTo>
                    <a:lnTo>
                      <a:pt x="160446" y="97091"/>
                    </a:lnTo>
                    <a:lnTo>
                      <a:pt x="160421" y="84632"/>
                    </a:lnTo>
                    <a:lnTo>
                      <a:pt x="160286" y="83439"/>
                    </a:lnTo>
                    <a:lnTo>
                      <a:pt x="156565" y="71091"/>
                    </a:lnTo>
                    <a:lnTo>
                      <a:pt x="149106" y="60549"/>
                    </a:lnTo>
                    <a:lnTo>
                      <a:pt x="145363" y="46007"/>
                    </a:lnTo>
                    <a:lnTo>
                      <a:pt x="139439" y="33099"/>
                    </a:lnTo>
                    <a:close/>
                  </a:path>
                  <a:path w="160655" h="187960">
                    <a:moveTo>
                      <a:pt x="86004" y="97091"/>
                    </a:moveTo>
                    <a:lnTo>
                      <a:pt x="74231" y="97091"/>
                    </a:lnTo>
                    <a:lnTo>
                      <a:pt x="69316" y="101955"/>
                    </a:lnTo>
                    <a:lnTo>
                      <a:pt x="69316" y="112128"/>
                    </a:lnTo>
                    <a:lnTo>
                      <a:pt x="71945" y="115709"/>
                    </a:lnTo>
                    <a:lnTo>
                      <a:pt x="75526" y="117348"/>
                    </a:lnTo>
                    <a:lnTo>
                      <a:pt x="75526" y="142875"/>
                    </a:lnTo>
                    <a:lnTo>
                      <a:pt x="84670" y="142875"/>
                    </a:lnTo>
                    <a:lnTo>
                      <a:pt x="84670" y="117348"/>
                    </a:lnTo>
                    <a:lnTo>
                      <a:pt x="88290" y="115366"/>
                    </a:lnTo>
                    <a:lnTo>
                      <a:pt x="90881" y="111798"/>
                    </a:lnTo>
                    <a:lnTo>
                      <a:pt x="90843" y="101955"/>
                    </a:lnTo>
                    <a:lnTo>
                      <a:pt x="86004" y="97091"/>
                    </a:lnTo>
                    <a:close/>
                  </a:path>
                  <a:path w="160655" h="187960">
                    <a:moveTo>
                      <a:pt x="78803" y="43802"/>
                    </a:moveTo>
                    <a:lnTo>
                      <a:pt x="65842" y="47924"/>
                    </a:lnTo>
                    <a:lnTo>
                      <a:pt x="58388" y="59114"/>
                    </a:lnTo>
                    <a:lnTo>
                      <a:pt x="56895" y="81051"/>
                    </a:lnTo>
                    <a:lnTo>
                      <a:pt x="103644" y="81051"/>
                    </a:lnTo>
                    <a:lnTo>
                      <a:pt x="103644" y="69621"/>
                    </a:lnTo>
                    <a:lnTo>
                      <a:pt x="100415" y="54702"/>
                    </a:lnTo>
                    <a:lnTo>
                      <a:pt x="91081" y="45675"/>
                    </a:lnTo>
                    <a:lnTo>
                      <a:pt x="78803" y="43802"/>
                    </a:lnTo>
                    <a:close/>
                  </a:path>
                </a:pathLst>
              </a:custGeom>
              <a:solidFill>
                <a:srgbClr val="FF8B00"/>
              </a:solidFill>
            </p:spPr>
            <p:txBody>
              <a:bodyPr wrap="square" lIns="0" tIns="0" rIns="0" bIns="0" rtlCol="0"/>
              <a:lstStyle/>
              <a:p>
                <a:pPr marL="0" marR="0" lvl="0" indent="0" algn="l" defTabSz="623438" rtl="0" eaLnBrk="1" fontAlgn="auto" latinLnBrk="0" hangingPunct="1">
                  <a:lnSpc>
                    <a:spcPct val="100000"/>
                  </a:lnSpc>
                  <a:spcBef>
                    <a:spcPts val="0"/>
                  </a:spcBef>
                  <a:spcAft>
                    <a:spcPts val="0"/>
                  </a:spcAft>
                  <a:buClrTx/>
                  <a:buSzTx/>
                  <a:buFontTx/>
                  <a:buNone/>
                  <a:tabLst/>
                  <a:defRPr/>
                </a:pPr>
                <a:endParaRPr kumimoji="0" sz="2800" b="0" i="0" u="none" strike="noStrike" kern="1200" cap="none" spc="0" normalizeH="0" baseline="0" noProof="0">
                  <a:ln>
                    <a:noFill/>
                  </a:ln>
                  <a:solidFill>
                    <a:prstClr val="black"/>
                  </a:solidFill>
                  <a:effectLst/>
                  <a:uLnTx/>
                  <a:uFillTx/>
                  <a:latin typeface="Calibri"/>
                  <a:ea typeface="+mn-ea"/>
                  <a:cs typeface="+mn-cs"/>
                </a:endParaRPr>
              </a:p>
            </p:txBody>
          </p:sp>
          <p:sp>
            <p:nvSpPr>
              <p:cNvPr id="49" name="object 49"/>
              <p:cNvSpPr/>
              <p:nvPr/>
            </p:nvSpPr>
            <p:spPr>
              <a:xfrm>
                <a:off x="4405884" y="5178374"/>
                <a:ext cx="170662" cy="205115"/>
              </a:xfrm>
              <a:custGeom>
                <a:avLst/>
                <a:gdLst/>
                <a:ahLst/>
                <a:cxnLst/>
                <a:rect l="l" t="t" r="r" b="b"/>
                <a:pathLst>
                  <a:path w="135255" h="162560">
                    <a:moveTo>
                      <a:pt x="69037" y="0"/>
                    </a:moveTo>
                    <a:lnTo>
                      <a:pt x="66103" y="0"/>
                    </a:lnTo>
                    <a:lnTo>
                      <a:pt x="51566" y="1782"/>
                    </a:lnTo>
                    <a:lnTo>
                      <a:pt x="38844" y="6904"/>
                    </a:lnTo>
                    <a:lnTo>
                      <a:pt x="28255" y="15026"/>
                    </a:lnTo>
                    <a:lnTo>
                      <a:pt x="20119" y="25809"/>
                    </a:lnTo>
                    <a:lnTo>
                      <a:pt x="14754" y="38915"/>
                    </a:lnTo>
                    <a:lnTo>
                      <a:pt x="6756" y="54193"/>
                    </a:lnTo>
                    <a:lnTo>
                      <a:pt x="1782" y="65213"/>
                    </a:lnTo>
                    <a:lnTo>
                      <a:pt x="2" y="74230"/>
                    </a:lnTo>
                    <a:lnTo>
                      <a:pt x="0" y="136029"/>
                    </a:lnTo>
                    <a:lnTo>
                      <a:pt x="3903" y="149265"/>
                    </a:lnTo>
                    <a:lnTo>
                      <a:pt x="13843" y="158994"/>
                    </a:lnTo>
                    <a:lnTo>
                      <a:pt x="108572" y="162572"/>
                    </a:lnTo>
                    <a:lnTo>
                      <a:pt x="121799" y="158668"/>
                    </a:lnTo>
                    <a:lnTo>
                      <a:pt x="131524" y="148725"/>
                    </a:lnTo>
                    <a:lnTo>
                      <a:pt x="131837" y="142240"/>
                    </a:lnTo>
                    <a:lnTo>
                      <a:pt x="23901" y="142240"/>
                    </a:lnTo>
                    <a:lnTo>
                      <a:pt x="20319" y="138658"/>
                    </a:lnTo>
                    <a:lnTo>
                      <a:pt x="20319" y="71932"/>
                    </a:lnTo>
                    <a:lnTo>
                      <a:pt x="23901" y="68351"/>
                    </a:lnTo>
                    <a:lnTo>
                      <a:pt x="32740" y="68351"/>
                    </a:lnTo>
                    <a:lnTo>
                      <a:pt x="32740" y="56921"/>
                    </a:lnTo>
                    <a:lnTo>
                      <a:pt x="35511" y="40519"/>
                    </a:lnTo>
                    <a:lnTo>
                      <a:pt x="43029" y="28977"/>
                    </a:lnTo>
                    <a:lnTo>
                      <a:pt x="54101" y="22266"/>
                    </a:lnTo>
                    <a:lnTo>
                      <a:pt x="69037" y="20332"/>
                    </a:lnTo>
                    <a:lnTo>
                      <a:pt x="110582" y="20332"/>
                    </a:lnTo>
                    <a:lnTo>
                      <a:pt x="105850" y="14382"/>
                    </a:lnTo>
                    <a:lnTo>
                      <a:pt x="95041" y="6433"/>
                    </a:lnTo>
                    <a:lnTo>
                      <a:pt x="82212" y="1518"/>
                    </a:lnTo>
                    <a:lnTo>
                      <a:pt x="69037" y="0"/>
                    </a:lnTo>
                    <a:close/>
                  </a:path>
                  <a:path w="135255" h="162560">
                    <a:moveTo>
                      <a:pt x="110582" y="20332"/>
                    </a:moveTo>
                    <a:lnTo>
                      <a:pt x="69037" y="20332"/>
                    </a:lnTo>
                    <a:lnTo>
                      <a:pt x="82155" y="22770"/>
                    </a:lnTo>
                    <a:lnTo>
                      <a:pt x="92941" y="30041"/>
                    </a:lnTo>
                    <a:lnTo>
                      <a:pt x="100107" y="42081"/>
                    </a:lnTo>
                    <a:lnTo>
                      <a:pt x="102400" y="68351"/>
                    </a:lnTo>
                    <a:lnTo>
                      <a:pt x="110896" y="68351"/>
                    </a:lnTo>
                    <a:lnTo>
                      <a:pt x="114477" y="71932"/>
                    </a:lnTo>
                    <a:lnTo>
                      <a:pt x="114744" y="74230"/>
                    </a:lnTo>
                    <a:lnTo>
                      <a:pt x="114782" y="138658"/>
                    </a:lnTo>
                    <a:lnTo>
                      <a:pt x="111201" y="142240"/>
                    </a:lnTo>
                    <a:lnTo>
                      <a:pt x="131837" y="142240"/>
                    </a:lnTo>
                    <a:lnTo>
                      <a:pt x="135102" y="74561"/>
                    </a:lnTo>
                    <a:lnTo>
                      <a:pt x="135102" y="73380"/>
                    </a:lnTo>
                    <a:lnTo>
                      <a:pt x="134061" y="64363"/>
                    </a:lnTo>
                    <a:lnTo>
                      <a:pt x="129133" y="57111"/>
                    </a:lnTo>
                    <a:lnTo>
                      <a:pt x="122593" y="52641"/>
                    </a:lnTo>
                    <a:lnTo>
                      <a:pt x="119982" y="37864"/>
                    </a:lnTo>
                    <a:lnTo>
                      <a:pt x="114282" y="24985"/>
                    </a:lnTo>
                    <a:lnTo>
                      <a:pt x="110582" y="20332"/>
                    </a:lnTo>
                    <a:close/>
                  </a:path>
                  <a:path w="135255" h="162560">
                    <a:moveTo>
                      <a:pt x="73304" y="84391"/>
                    </a:moveTo>
                    <a:lnTo>
                      <a:pt x="61531" y="84391"/>
                    </a:lnTo>
                    <a:lnTo>
                      <a:pt x="56616" y="89255"/>
                    </a:lnTo>
                    <a:lnTo>
                      <a:pt x="56616" y="99428"/>
                    </a:lnTo>
                    <a:lnTo>
                      <a:pt x="59245" y="103009"/>
                    </a:lnTo>
                    <a:lnTo>
                      <a:pt x="62826" y="104648"/>
                    </a:lnTo>
                    <a:lnTo>
                      <a:pt x="62826" y="130175"/>
                    </a:lnTo>
                    <a:lnTo>
                      <a:pt x="71970" y="130175"/>
                    </a:lnTo>
                    <a:lnTo>
                      <a:pt x="71970" y="104648"/>
                    </a:lnTo>
                    <a:lnTo>
                      <a:pt x="75590" y="102666"/>
                    </a:lnTo>
                    <a:lnTo>
                      <a:pt x="78181" y="99098"/>
                    </a:lnTo>
                    <a:lnTo>
                      <a:pt x="78143" y="89255"/>
                    </a:lnTo>
                    <a:lnTo>
                      <a:pt x="73304" y="84391"/>
                    </a:lnTo>
                    <a:close/>
                  </a:path>
                  <a:path w="135255" h="162560">
                    <a:moveTo>
                      <a:pt x="66103" y="31102"/>
                    </a:moveTo>
                    <a:lnTo>
                      <a:pt x="53142" y="35224"/>
                    </a:lnTo>
                    <a:lnTo>
                      <a:pt x="45688" y="46414"/>
                    </a:lnTo>
                    <a:lnTo>
                      <a:pt x="44195" y="68351"/>
                    </a:lnTo>
                    <a:lnTo>
                      <a:pt x="90944" y="68351"/>
                    </a:lnTo>
                    <a:lnTo>
                      <a:pt x="90944" y="56921"/>
                    </a:lnTo>
                    <a:lnTo>
                      <a:pt x="87715" y="42002"/>
                    </a:lnTo>
                    <a:lnTo>
                      <a:pt x="78381" y="32975"/>
                    </a:lnTo>
                    <a:lnTo>
                      <a:pt x="66103" y="31102"/>
                    </a:lnTo>
                    <a:close/>
                  </a:path>
                </a:pathLst>
              </a:custGeom>
              <a:solidFill>
                <a:srgbClr val="0078D6"/>
              </a:solidFill>
            </p:spPr>
            <p:txBody>
              <a:bodyPr wrap="square" lIns="0" tIns="0" rIns="0" bIns="0" rtlCol="0"/>
              <a:lstStyle/>
              <a:p>
                <a:pPr marL="0" marR="0" lvl="0" indent="0" algn="l" defTabSz="623438" rtl="0" eaLnBrk="1" fontAlgn="auto" latinLnBrk="0" hangingPunct="1">
                  <a:lnSpc>
                    <a:spcPct val="100000"/>
                  </a:lnSpc>
                  <a:spcBef>
                    <a:spcPts val="0"/>
                  </a:spcBef>
                  <a:spcAft>
                    <a:spcPts val="0"/>
                  </a:spcAft>
                  <a:buClrTx/>
                  <a:buSzTx/>
                  <a:buFontTx/>
                  <a:buNone/>
                  <a:tabLst/>
                  <a:defRPr/>
                </a:pPr>
                <a:endParaRPr kumimoji="0" sz="2800" b="0" i="0" u="none" strike="noStrike" kern="1200" cap="none" spc="0" normalizeH="0" baseline="0" noProof="0">
                  <a:ln>
                    <a:noFill/>
                  </a:ln>
                  <a:solidFill>
                    <a:prstClr val="black"/>
                  </a:solidFill>
                  <a:effectLst/>
                  <a:uLnTx/>
                  <a:uFillTx/>
                  <a:latin typeface="Calibri"/>
                  <a:ea typeface="+mn-ea"/>
                  <a:cs typeface="+mn-cs"/>
                </a:endParaRPr>
              </a:p>
            </p:txBody>
          </p:sp>
          <p:sp>
            <p:nvSpPr>
              <p:cNvPr id="50" name="object 50"/>
              <p:cNvSpPr/>
              <p:nvPr/>
            </p:nvSpPr>
            <p:spPr>
              <a:xfrm>
                <a:off x="4431517" y="5204027"/>
                <a:ext cx="119383" cy="153836"/>
              </a:xfrm>
              <a:custGeom>
                <a:avLst/>
                <a:gdLst/>
                <a:ahLst/>
                <a:cxnLst/>
                <a:rect l="l" t="t" r="r" b="b"/>
                <a:pathLst>
                  <a:path w="94615" h="121920">
                    <a:moveTo>
                      <a:pt x="90576" y="48018"/>
                    </a:moveTo>
                    <a:lnTo>
                      <a:pt x="3594" y="48018"/>
                    </a:lnTo>
                    <a:lnTo>
                      <a:pt x="0" y="51600"/>
                    </a:lnTo>
                    <a:lnTo>
                      <a:pt x="0" y="118325"/>
                    </a:lnTo>
                    <a:lnTo>
                      <a:pt x="3594" y="121907"/>
                    </a:lnTo>
                    <a:lnTo>
                      <a:pt x="90881" y="121907"/>
                    </a:lnTo>
                    <a:lnTo>
                      <a:pt x="94462" y="118325"/>
                    </a:lnTo>
                    <a:lnTo>
                      <a:pt x="94462" y="109842"/>
                    </a:lnTo>
                    <a:lnTo>
                      <a:pt x="42519" y="109842"/>
                    </a:lnTo>
                    <a:lnTo>
                      <a:pt x="42519" y="84315"/>
                    </a:lnTo>
                    <a:lnTo>
                      <a:pt x="38938" y="82677"/>
                    </a:lnTo>
                    <a:lnTo>
                      <a:pt x="36309" y="79095"/>
                    </a:lnTo>
                    <a:lnTo>
                      <a:pt x="36309" y="68922"/>
                    </a:lnTo>
                    <a:lnTo>
                      <a:pt x="41224" y="64058"/>
                    </a:lnTo>
                    <a:lnTo>
                      <a:pt x="94462" y="64058"/>
                    </a:lnTo>
                    <a:lnTo>
                      <a:pt x="94462" y="54229"/>
                    </a:lnTo>
                    <a:lnTo>
                      <a:pt x="94170" y="51600"/>
                    </a:lnTo>
                    <a:lnTo>
                      <a:pt x="90576" y="48018"/>
                    </a:lnTo>
                    <a:close/>
                  </a:path>
                  <a:path w="94615" h="121920">
                    <a:moveTo>
                      <a:pt x="94462" y="64058"/>
                    </a:moveTo>
                    <a:lnTo>
                      <a:pt x="52984" y="64058"/>
                    </a:lnTo>
                    <a:lnTo>
                      <a:pt x="57823" y="68922"/>
                    </a:lnTo>
                    <a:lnTo>
                      <a:pt x="57861" y="78765"/>
                    </a:lnTo>
                    <a:lnTo>
                      <a:pt x="55270" y="82334"/>
                    </a:lnTo>
                    <a:lnTo>
                      <a:pt x="51650" y="84315"/>
                    </a:lnTo>
                    <a:lnTo>
                      <a:pt x="51650" y="109842"/>
                    </a:lnTo>
                    <a:lnTo>
                      <a:pt x="94462" y="109842"/>
                    </a:lnTo>
                    <a:lnTo>
                      <a:pt x="94462" y="64058"/>
                    </a:lnTo>
                    <a:close/>
                  </a:path>
                  <a:path w="94615" h="121920">
                    <a:moveTo>
                      <a:pt x="45783" y="0"/>
                    </a:moveTo>
                    <a:lnTo>
                      <a:pt x="32537" y="2392"/>
                    </a:lnTo>
                    <a:lnTo>
                      <a:pt x="21771" y="9590"/>
                    </a:lnTo>
                    <a:lnTo>
                      <a:pt x="14678" y="21621"/>
                    </a:lnTo>
                    <a:lnTo>
                      <a:pt x="12420" y="48018"/>
                    </a:lnTo>
                    <a:lnTo>
                      <a:pt x="23888" y="48018"/>
                    </a:lnTo>
                    <a:lnTo>
                      <a:pt x="23888" y="36601"/>
                    </a:lnTo>
                    <a:lnTo>
                      <a:pt x="27203" y="21679"/>
                    </a:lnTo>
                    <a:lnTo>
                      <a:pt x="36584" y="12645"/>
                    </a:lnTo>
                    <a:lnTo>
                      <a:pt x="48717" y="10769"/>
                    </a:lnTo>
                    <a:lnTo>
                      <a:pt x="72999" y="10769"/>
                    </a:lnTo>
                    <a:lnTo>
                      <a:pt x="71682" y="8761"/>
                    </a:lnTo>
                    <a:lnTo>
                      <a:pt x="60606" y="1973"/>
                    </a:lnTo>
                    <a:lnTo>
                      <a:pt x="45783" y="0"/>
                    </a:lnTo>
                    <a:close/>
                  </a:path>
                  <a:path w="94615" h="121920">
                    <a:moveTo>
                      <a:pt x="72999" y="10769"/>
                    </a:moveTo>
                    <a:lnTo>
                      <a:pt x="48717" y="10769"/>
                    </a:lnTo>
                    <a:lnTo>
                      <a:pt x="61825" y="14893"/>
                    </a:lnTo>
                    <a:lnTo>
                      <a:pt x="69177" y="26084"/>
                    </a:lnTo>
                    <a:lnTo>
                      <a:pt x="70624" y="48018"/>
                    </a:lnTo>
                    <a:lnTo>
                      <a:pt x="82080" y="48018"/>
                    </a:lnTo>
                    <a:lnTo>
                      <a:pt x="82080" y="36601"/>
                    </a:lnTo>
                    <a:lnTo>
                      <a:pt x="79267" y="20324"/>
                    </a:lnTo>
                    <a:lnTo>
                      <a:pt x="72999" y="10769"/>
                    </a:lnTo>
                    <a:close/>
                  </a:path>
                </a:pathLst>
              </a:custGeom>
              <a:solidFill>
                <a:srgbClr val="FF8B00"/>
              </a:solidFill>
            </p:spPr>
            <p:txBody>
              <a:bodyPr wrap="square" lIns="0" tIns="0" rIns="0" bIns="0" rtlCol="0"/>
              <a:lstStyle/>
              <a:p>
                <a:pPr marL="0" marR="0" lvl="0" indent="0" algn="l" defTabSz="623438" rtl="0" eaLnBrk="1" fontAlgn="auto" latinLnBrk="0" hangingPunct="1">
                  <a:lnSpc>
                    <a:spcPct val="100000"/>
                  </a:lnSpc>
                  <a:spcBef>
                    <a:spcPts val="0"/>
                  </a:spcBef>
                  <a:spcAft>
                    <a:spcPts val="0"/>
                  </a:spcAft>
                  <a:buClrTx/>
                  <a:buSzTx/>
                  <a:buFontTx/>
                  <a:buNone/>
                  <a:tabLst/>
                  <a:defRPr/>
                </a:pPr>
                <a:endParaRPr kumimoji="0" sz="2800" b="0" i="0" u="none" strike="noStrike" kern="1200" cap="none" spc="0" normalizeH="0" baseline="0" noProof="0">
                  <a:ln>
                    <a:noFill/>
                  </a:ln>
                  <a:solidFill>
                    <a:prstClr val="black"/>
                  </a:solidFill>
                  <a:effectLst/>
                  <a:uLnTx/>
                  <a:uFillTx/>
                  <a:latin typeface="Calibri"/>
                  <a:ea typeface="+mn-ea"/>
                  <a:cs typeface="+mn-cs"/>
                </a:endParaRPr>
              </a:p>
            </p:txBody>
          </p:sp>
          <p:sp>
            <p:nvSpPr>
              <p:cNvPr id="54" name="object 54"/>
              <p:cNvSpPr/>
              <p:nvPr/>
            </p:nvSpPr>
            <p:spPr>
              <a:xfrm>
                <a:off x="4687913" y="4883534"/>
                <a:ext cx="119383" cy="153836"/>
              </a:xfrm>
              <a:custGeom>
                <a:avLst/>
                <a:gdLst/>
                <a:ahLst/>
                <a:cxnLst/>
                <a:rect l="l" t="t" r="r" b="b"/>
                <a:pathLst>
                  <a:path w="94615" h="121920">
                    <a:moveTo>
                      <a:pt x="90576" y="48018"/>
                    </a:moveTo>
                    <a:lnTo>
                      <a:pt x="3594" y="48018"/>
                    </a:lnTo>
                    <a:lnTo>
                      <a:pt x="0" y="51600"/>
                    </a:lnTo>
                    <a:lnTo>
                      <a:pt x="0" y="118325"/>
                    </a:lnTo>
                    <a:lnTo>
                      <a:pt x="3594" y="121907"/>
                    </a:lnTo>
                    <a:lnTo>
                      <a:pt x="90881" y="121907"/>
                    </a:lnTo>
                    <a:lnTo>
                      <a:pt x="94462" y="118325"/>
                    </a:lnTo>
                    <a:lnTo>
                      <a:pt x="94462" y="109842"/>
                    </a:lnTo>
                    <a:lnTo>
                      <a:pt x="42519" y="109842"/>
                    </a:lnTo>
                    <a:lnTo>
                      <a:pt x="42519" y="84315"/>
                    </a:lnTo>
                    <a:lnTo>
                      <a:pt x="38938" y="82677"/>
                    </a:lnTo>
                    <a:lnTo>
                      <a:pt x="36309" y="79095"/>
                    </a:lnTo>
                    <a:lnTo>
                      <a:pt x="36309" y="68922"/>
                    </a:lnTo>
                    <a:lnTo>
                      <a:pt x="41224" y="64058"/>
                    </a:lnTo>
                    <a:lnTo>
                      <a:pt x="94462" y="64058"/>
                    </a:lnTo>
                    <a:lnTo>
                      <a:pt x="94462" y="54229"/>
                    </a:lnTo>
                    <a:lnTo>
                      <a:pt x="94170" y="51600"/>
                    </a:lnTo>
                    <a:lnTo>
                      <a:pt x="90576" y="48018"/>
                    </a:lnTo>
                    <a:close/>
                  </a:path>
                  <a:path w="94615" h="121920">
                    <a:moveTo>
                      <a:pt x="94462" y="64058"/>
                    </a:moveTo>
                    <a:lnTo>
                      <a:pt x="52984" y="64058"/>
                    </a:lnTo>
                    <a:lnTo>
                      <a:pt x="57823" y="68922"/>
                    </a:lnTo>
                    <a:lnTo>
                      <a:pt x="57861" y="78765"/>
                    </a:lnTo>
                    <a:lnTo>
                      <a:pt x="55270" y="82334"/>
                    </a:lnTo>
                    <a:lnTo>
                      <a:pt x="51650" y="84315"/>
                    </a:lnTo>
                    <a:lnTo>
                      <a:pt x="51650" y="109842"/>
                    </a:lnTo>
                    <a:lnTo>
                      <a:pt x="94462" y="109842"/>
                    </a:lnTo>
                    <a:lnTo>
                      <a:pt x="94462" y="64058"/>
                    </a:lnTo>
                    <a:close/>
                  </a:path>
                  <a:path w="94615" h="121920">
                    <a:moveTo>
                      <a:pt x="45783" y="0"/>
                    </a:moveTo>
                    <a:lnTo>
                      <a:pt x="32537" y="2392"/>
                    </a:lnTo>
                    <a:lnTo>
                      <a:pt x="21771" y="9590"/>
                    </a:lnTo>
                    <a:lnTo>
                      <a:pt x="14678" y="21621"/>
                    </a:lnTo>
                    <a:lnTo>
                      <a:pt x="12420" y="48018"/>
                    </a:lnTo>
                    <a:lnTo>
                      <a:pt x="23888" y="48018"/>
                    </a:lnTo>
                    <a:lnTo>
                      <a:pt x="23888" y="36601"/>
                    </a:lnTo>
                    <a:lnTo>
                      <a:pt x="27203" y="21679"/>
                    </a:lnTo>
                    <a:lnTo>
                      <a:pt x="36584" y="12645"/>
                    </a:lnTo>
                    <a:lnTo>
                      <a:pt x="48717" y="10769"/>
                    </a:lnTo>
                    <a:lnTo>
                      <a:pt x="72999" y="10769"/>
                    </a:lnTo>
                    <a:lnTo>
                      <a:pt x="71682" y="8761"/>
                    </a:lnTo>
                    <a:lnTo>
                      <a:pt x="60606" y="1973"/>
                    </a:lnTo>
                    <a:lnTo>
                      <a:pt x="45783" y="0"/>
                    </a:lnTo>
                    <a:close/>
                  </a:path>
                  <a:path w="94615" h="121920">
                    <a:moveTo>
                      <a:pt x="72999" y="10769"/>
                    </a:moveTo>
                    <a:lnTo>
                      <a:pt x="48717" y="10769"/>
                    </a:lnTo>
                    <a:lnTo>
                      <a:pt x="61825" y="14893"/>
                    </a:lnTo>
                    <a:lnTo>
                      <a:pt x="69177" y="26084"/>
                    </a:lnTo>
                    <a:lnTo>
                      <a:pt x="70624" y="48018"/>
                    </a:lnTo>
                    <a:lnTo>
                      <a:pt x="82080" y="48018"/>
                    </a:lnTo>
                    <a:lnTo>
                      <a:pt x="82080" y="36601"/>
                    </a:lnTo>
                    <a:lnTo>
                      <a:pt x="79267" y="20324"/>
                    </a:lnTo>
                    <a:lnTo>
                      <a:pt x="72999" y="10769"/>
                    </a:lnTo>
                    <a:close/>
                  </a:path>
                </a:pathLst>
              </a:custGeom>
              <a:solidFill>
                <a:srgbClr val="FF8B00"/>
              </a:solidFill>
            </p:spPr>
            <p:txBody>
              <a:bodyPr wrap="square" lIns="0" tIns="0" rIns="0" bIns="0" rtlCol="0"/>
              <a:lstStyle/>
              <a:p>
                <a:pPr marL="0" marR="0" lvl="0" indent="0" algn="l" defTabSz="623438" rtl="0" eaLnBrk="1" fontAlgn="auto" latinLnBrk="0" hangingPunct="1">
                  <a:lnSpc>
                    <a:spcPct val="100000"/>
                  </a:lnSpc>
                  <a:spcBef>
                    <a:spcPts val="0"/>
                  </a:spcBef>
                  <a:spcAft>
                    <a:spcPts val="0"/>
                  </a:spcAft>
                  <a:buClrTx/>
                  <a:buSzTx/>
                  <a:buFontTx/>
                  <a:buNone/>
                  <a:tabLst/>
                  <a:defRPr/>
                </a:pPr>
                <a:endParaRPr kumimoji="0" sz="2800" b="0" i="0" u="none" strike="noStrike" kern="1200" cap="none" spc="0" normalizeH="0" baseline="0" noProof="0">
                  <a:ln>
                    <a:noFill/>
                  </a:ln>
                  <a:solidFill>
                    <a:prstClr val="black"/>
                  </a:solidFill>
                  <a:effectLst/>
                  <a:uLnTx/>
                  <a:uFillTx/>
                  <a:latin typeface="Calibri"/>
                  <a:ea typeface="+mn-ea"/>
                  <a:cs typeface="+mn-cs"/>
                </a:endParaRPr>
              </a:p>
            </p:txBody>
          </p:sp>
          <p:sp>
            <p:nvSpPr>
              <p:cNvPr id="224" name="Freeform: Shape 223">
                <a:extLst>
                  <a:ext uri="{FF2B5EF4-FFF2-40B4-BE49-F238E27FC236}">
                    <a16:creationId xmlns:a16="http://schemas.microsoft.com/office/drawing/2014/main" id="{D992B263-425B-45FA-A1FA-58671A30522D}"/>
                  </a:ext>
                </a:extLst>
              </p:cNvPr>
              <p:cNvSpPr/>
              <p:nvPr/>
            </p:nvSpPr>
            <p:spPr>
              <a:xfrm>
                <a:off x="4154082" y="4872902"/>
                <a:ext cx="841844" cy="1173460"/>
              </a:xfrm>
              <a:custGeom>
                <a:avLst/>
                <a:gdLst>
                  <a:gd name="connsiteX0" fmla="*/ 23407 w 415088"/>
                  <a:gd name="connsiteY0" fmla="*/ 0 h 578598"/>
                  <a:gd name="connsiteX1" fmla="*/ 391681 w 415088"/>
                  <a:gd name="connsiteY1" fmla="*/ 0 h 578598"/>
                  <a:gd name="connsiteX2" fmla="*/ 415088 w 415088"/>
                  <a:gd name="connsiteY2" fmla="*/ 23407 h 578598"/>
                  <a:gd name="connsiteX3" fmla="*/ 415088 w 415088"/>
                  <a:gd name="connsiteY3" fmla="*/ 527234 h 578598"/>
                  <a:gd name="connsiteX4" fmla="*/ 405381 w 415088"/>
                  <a:gd name="connsiteY4" fmla="*/ 532764 h 578598"/>
                  <a:gd name="connsiteX5" fmla="*/ 376569 w 415088"/>
                  <a:gd name="connsiteY5" fmla="*/ 546329 h 578598"/>
                  <a:gd name="connsiteX6" fmla="*/ 346587 w 415088"/>
                  <a:gd name="connsiteY6" fmla="*/ 557664 h 578598"/>
                  <a:gd name="connsiteX7" fmla="*/ 315540 w 415088"/>
                  <a:gd name="connsiteY7" fmla="*/ 566664 h 578598"/>
                  <a:gd name="connsiteX8" fmla="*/ 283535 w 415088"/>
                  <a:gd name="connsiteY8" fmla="*/ 573223 h 578598"/>
                  <a:gd name="connsiteX9" fmla="*/ 250675 w 415088"/>
                  <a:gd name="connsiteY9" fmla="*/ 577237 h 578598"/>
                  <a:gd name="connsiteX10" fmla="*/ 217068 w 415088"/>
                  <a:gd name="connsiteY10" fmla="*/ 578598 h 578598"/>
                  <a:gd name="connsiteX11" fmla="*/ 183461 w 415088"/>
                  <a:gd name="connsiteY11" fmla="*/ 577237 h 578598"/>
                  <a:gd name="connsiteX12" fmla="*/ 150601 w 415088"/>
                  <a:gd name="connsiteY12" fmla="*/ 573223 h 578598"/>
                  <a:gd name="connsiteX13" fmla="*/ 118595 w 415088"/>
                  <a:gd name="connsiteY13" fmla="*/ 566664 h 578598"/>
                  <a:gd name="connsiteX14" fmla="*/ 87549 w 415088"/>
                  <a:gd name="connsiteY14" fmla="*/ 557664 h 578598"/>
                  <a:gd name="connsiteX15" fmla="*/ 57567 w 415088"/>
                  <a:gd name="connsiteY15" fmla="*/ 546329 h 578598"/>
                  <a:gd name="connsiteX16" fmla="*/ 28755 w 415088"/>
                  <a:gd name="connsiteY16" fmla="*/ 532764 h 578598"/>
                  <a:gd name="connsiteX17" fmla="*/ 1219 w 415088"/>
                  <a:gd name="connsiteY17" fmla="*/ 517077 h 578598"/>
                  <a:gd name="connsiteX18" fmla="*/ 0 w 415088"/>
                  <a:gd name="connsiteY18" fmla="*/ 516252 h 578598"/>
                  <a:gd name="connsiteX19" fmla="*/ 0 w 415088"/>
                  <a:gd name="connsiteY19" fmla="*/ 23407 h 578598"/>
                  <a:gd name="connsiteX20" fmla="*/ 23407 w 415088"/>
                  <a:gd name="connsiteY20" fmla="*/ 0 h 578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15088" h="578598">
                    <a:moveTo>
                      <a:pt x="23407" y="0"/>
                    </a:moveTo>
                    <a:lnTo>
                      <a:pt x="391681" y="0"/>
                    </a:lnTo>
                    <a:cubicBezTo>
                      <a:pt x="404608" y="0"/>
                      <a:pt x="415088" y="10480"/>
                      <a:pt x="415088" y="23407"/>
                    </a:cubicBezTo>
                    <a:lnTo>
                      <a:pt x="415088" y="527234"/>
                    </a:lnTo>
                    <a:lnTo>
                      <a:pt x="405381" y="532764"/>
                    </a:lnTo>
                    <a:lnTo>
                      <a:pt x="376569" y="546329"/>
                    </a:lnTo>
                    <a:lnTo>
                      <a:pt x="346587" y="557664"/>
                    </a:lnTo>
                    <a:lnTo>
                      <a:pt x="315540" y="566664"/>
                    </a:lnTo>
                    <a:lnTo>
                      <a:pt x="283535" y="573223"/>
                    </a:lnTo>
                    <a:lnTo>
                      <a:pt x="250675" y="577237"/>
                    </a:lnTo>
                    <a:lnTo>
                      <a:pt x="217068" y="578598"/>
                    </a:lnTo>
                    <a:lnTo>
                      <a:pt x="183461" y="577237"/>
                    </a:lnTo>
                    <a:lnTo>
                      <a:pt x="150601" y="573223"/>
                    </a:lnTo>
                    <a:lnTo>
                      <a:pt x="118595" y="566664"/>
                    </a:lnTo>
                    <a:lnTo>
                      <a:pt x="87549" y="557664"/>
                    </a:lnTo>
                    <a:lnTo>
                      <a:pt x="57567" y="546329"/>
                    </a:lnTo>
                    <a:lnTo>
                      <a:pt x="28755" y="532764"/>
                    </a:lnTo>
                    <a:lnTo>
                      <a:pt x="1219" y="517077"/>
                    </a:lnTo>
                    <a:lnTo>
                      <a:pt x="0" y="516252"/>
                    </a:lnTo>
                    <a:lnTo>
                      <a:pt x="0" y="23407"/>
                    </a:lnTo>
                    <a:cubicBezTo>
                      <a:pt x="0" y="10480"/>
                      <a:pt x="10480" y="0"/>
                      <a:pt x="23407" y="0"/>
                    </a:cubicBezTo>
                    <a:close/>
                  </a:path>
                </a:pathLst>
              </a:custGeom>
              <a:solidFill>
                <a:schemeClr val="bg1"/>
              </a:solidFill>
              <a:ln>
                <a:solidFill>
                  <a:srgbClr val="E6E6E6"/>
                </a:solidFill>
              </a:ln>
            </p:spPr>
            <p:txBody>
              <a:bodyPr wrap="square" lIns="0" tIns="0" rIns="0" bIns="0" rtlCol="0">
                <a:noAutofit/>
              </a:bodyPr>
              <a:lstStyle/>
              <a:p>
                <a:pPr marL="0" marR="0" lvl="0" indent="0" algn="l" defTabSz="623438" rtl="0" eaLnBrk="1" fontAlgn="auto" latinLnBrk="0" hangingPunct="1">
                  <a:lnSpc>
                    <a:spcPct val="100000"/>
                  </a:lnSpc>
                  <a:spcBef>
                    <a:spcPts val="0"/>
                  </a:spcBef>
                  <a:spcAft>
                    <a:spcPts val="0"/>
                  </a:spcAft>
                  <a:buClrTx/>
                  <a:buSzTx/>
                  <a:buFontTx/>
                  <a:buNone/>
                  <a:tabLst/>
                  <a:defRPr/>
                </a:pPr>
                <a:endParaRPr kumimoji="0" sz="2800" b="0" i="0" u="none" strike="noStrike" kern="1200" cap="none" spc="0" normalizeH="0" baseline="0" noProof="0">
                  <a:ln>
                    <a:noFill/>
                  </a:ln>
                  <a:solidFill>
                    <a:prstClr val="black"/>
                  </a:solidFill>
                  <a:effectLst/>
                  <a:uLnTx/>
                  <a:uFillTx/>
                  <a:latin typeface="Calibri"/>
                  <a:ea typeface="+mn-ea"/>
                  <a:cs typeface="+mn-cs"/>
                </a:endParaRPr>
              </a:p>
            </p:txBody>
          </p:sp>
          <p:sp>
            <p:nvSpPr>
              <p:cNvPr id="226" name="Rectangle: Rounded Corners 225">
                <a:extLst>
                  <a:ext uri="{FF2B5EF4-FFF2-40B4-BE49-F238E27FC236}">
                    <a16:creationId xmlns:a16="http://schemas.microsoft.com/office/drawing/2014/main" id="{0228510E-E23B-4E73-B6DB-CC542ABB9C35}"/>
                  </a:ext>
                </a:extLst>
              </p:cNvPr>
              <p:cNvSpPr/>
              <p:nvPr/>
            </p:nvSpPr>
            <p:spPr>
              <a:xfrm>
                <a:off x="4267173" y="5017822"/>
                <a:ext cx="141111" cy="141111"/>
              </a:xfrm>
              <a:prstGeom prst="round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sp>
            <p:nvSpPr>
              <p:cNvPr id="227" name="Rectangle: Rounded Corners 226">
                <a:extLst>
                  <a:ext uri="{FF2B5EF4-FFF2-40B4-BE49-F238E27FC236}">
                    <a16:creationId xmlns:a16="http://schemas.microsoft.com/office/drawing/2014/main" id="{89C9236C-83C9-4425-981C-659AE36C04B7}"/>
                  </a:ext>
                </a:extLst>
              </p:cNvPr>
              <p:cNvSpPr/>
              <p:nvPr/>
            </p:nvSpPr>
            <p:spPr>
              <a:xfrm>
                <a:off x="4516296" y="5017822"/>
                <a:ext cx="141111" cy="141111"/>
              </a:xfrm>
              <a:prstGeom prst="roundRect">
                <a:avLst/>
              </a:prstGeom>
              <a:solidFill>
                <a:srgbClr val="2F2F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sp>
            <p:nvSpPr>
              <p:cNvPr id="228" name="Rectangle: Rounded Corners 227">
                <a:extLst>
                  <a:ext uri="{FF2B5EF4-FFF2-40B4-BE49-F238E27FC236}">
                    <a16:creationId xmlns:a16="http://schemas.microsoft.com/office/drawing/2014/main" id="{A1EF7CA7-9655-446D-BDD2-DAB2FAA9007C}"/>
                  </a:ext>
                </a:extLst>
              </p:cNvPr>
              <p:cNvSpPr/>
              <p:nvPr/>
            </p:nvSpPr>
            <p:spPr>
              <a:xfrm>
                <a:off x="4749953" y="5017822"/>
                <a:ext cx="141111" cy="141111"/>
              </a:xfrm>
              <a:prstGeom prst="round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sp>
            <p:nvSpPr>
              <p:cNvPr id="229" name="Rectangle: Rounded Corners 228">
                <a:extLst>
                  <a:ext uri="{FF2B5EF4-FFF2-40B4-BE49-F238E27FC236}">
                    <a16:creationId xmlns:a16="http://schemas.microsoft.com/office/drawing/2014/main" id="{431CECE2-B3DF-4CE8-B2E4-23E0545E80DE}"/>
                  </a:ext>
                </a:extLst>
              </p:cNvPr>
              <p:cNvSpPr/>
              <p:nvPr/>
            </p:nvSpPr>
            <p:spPr>
              <a:xfrm>
                <a:off x="4267173" y="5292820"/>
                <a:ext cx="141111" cy="141111"/>
              </a:xfrm>
              <a:prstGeom prst="roundRect">
                <a:avLst/>
              </a:prstGeom>
              <a:solidFill>
                <a:srgbClr val="2F2F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sp>
            <p:nvSpPr>
              <p:cNvPr id="230" name="Rectangle: Rounded Corners 229">
                <a:extLst>
                  <a:ext uri="{FF2B5EF4-FFF2-40B4-BE49-F238E27FC236}">
                    <a16:creationId xmlns:a16="http://schemas.microsoft.com/office/drawing/2014/main" id="{5EAB635F-2391-4E9E-A9DF-B4E0D373B58F}"/>
                  </a:ext>
                </a:extLst>
              </p:cNvPr>
              <p:cNvSpPr/>
              <p:nvPr/>
            </p:nvSpPr>
            <p:spPr>
              <a:xfrm>
                <a:off x="4516296" y="5292820"/>
                <a:ext cx="141111" cy="141111"/>
              </a:xfrm>
              <a:prstGeom prst="round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sp>
            <p:nvSpPr>
              <p:cNvPr id="231" name="Rectangle: Rounded Corners 230">
                <a:extLst>
                  <a:ext uri="{FF2B5EF4-FFF2-40B4-BE49-F238E27FC236}">
                    <a16:creationId xmlns:a16="http://schemas.microsoft.com/office/drawing/2014/main" id="{7B3E40C5-6182-41AE-8DD2-90EF1A1FEA2E}"/>
                  </a:ext>
                </a:extLst>
              </p:cNvPr>
              <p:cNvSpPr/>
              <p:nvPr/>
            </p:nvSpPr>
            <p:spPr>
              <a:xfrm>
                <a:off x="4749953" y="5292820"/>
                <a:ext cx="141111" cy="141111"/>
              </a:xfrm>
              <a:prstGeom prst="round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sp>
            <p:nvSpPr>
              <p:cNvPr id="232" name="Rectangle: Rounded Corners 231">
                <a:extLst>
                  <a:ext uri="{FF2B5EF4-FFF2-40B4-BE49-F238E27FC236}">
                    <a16:creationId xmlns:a16="http://schemas.microsoft.com/office/drawing/2014/main" id="{9685E15E-A27D-4927-9AD8-339BE1EC4F63}"/>
                  </a:ext>
                </a:extLst>
              </p:cNvPr>
              <p:cNvSpPr/>
              <p:nvPr/>
            </p:nvSpPr>
            <p:spPr>
              <a:xfrm>
                <a:off x="4267173" y="5582695"/>
                <a:ext cx="141111" cy="141111"/>
              </a:xfrm>
              <a:prstGeom prst="round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sp>
            <p:nvSpPr>
              <p:cNvPr id="233" name="Rectangle: Rounded Corners 232">
                <a:extLst>
                  <a:ext uri="{FF2B5EF4-FFF2-40B4-BE49-F238E27FC236}">
                    <a16:creationId xmlns:a16="http://schemas.microsoft.com/office/drawing/2014/main" id="{6A43EA61-0392-486B-913D-3010665C96A3}"/>
                  </a:ext>
                </a:extLst>
              </p:cNvPr>
              <p:cNvSpPr/>
              <p:nvPr/>
            </p:nvSpPr>
            <p:spPr>
              <a:xfrm>
                <a:off x="4516296" y="5582695"/>
                <a:ext cx="141111" cy="141111"/>
              </a:xfrm>
              <a:prstGeom prst="roundRect">
                <a:avLst/>
              </a:prstGeom>
              <a:solidFill>
                <a:srgbClr val="2F2F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sp>
            <p:nvSpPr>
              <p:cNvPr id="234" name="Rectangle: Rounded Corners 233">
                <a:extLst>
                  <a:ext uri="{FF2B5EF4-FFF2-40B4-BE49-F238E27FC236}">
                    <a16:creationId xmlns:a16="http://schemas.microsoft.com/office/drawing/2014/main" id="{B661A533-05A1-46FA-9B4A-A3962B38B7A2}"/>
                  </a:ext>
                </a:extLst>
              </p:cNvPr>
              <p:cNvSpPr/>
              <p:nvPr/>
            </p:nvSpPr>
            <p:spPr>
              <a:xfrm>
                <a:off x="4749953" y="5582695"/>
                <a:ext cx="141111" cy="141111"/>
              </a:xfrm>
              <a:prstGeom prst="round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sp>
            <p:nvSpPr>
              <p:cNvPr id="237" name="Rectangle: Rounded Corners 236">
                <a:extLst>
                  <a:ext uri="{FF2B5EF4-FFF2-40B4-BE49-F238E27FC236}">
                    <a16:creationId xmlns:a16="http://schemas.microsoft.com/office/drawing/2014/main" id="{06355955-1B9A-4FEC-91F3-0740D8974183}"/>
                  </a:ext>
                </a:extLst>
              </p:cNvPr>
              <p:cNvSpPr/>
              <p:nvPr/>
            </p:nvSpPr>
            <p:spPr>
              <a:xfrm>
                <a:off x="4494501" y="4996641"/>
                <a:ext cx="183541" cy="183541"/>
              </a:xfrm>
              <a:prstGeom prst="roundRect">
                <a:avLst/>
              </a:prstGeom>
              <a:noFill/>
              <a:ln w="6350">
                <a:solidFill>
                  <a:srgbClr val="0070C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sp>
            <p:nvSpPr>
              <p:cNvPr id="238" name="Rectangle: Rounded Corners 237">
                <a:extLst>
                  <a:ext uri="{FF2B5EF4-FFF2-40B4-BE49-F238E27FC236}">
                    <a16:creationId xmlns:a16="http://schemas.microsoft.com/office/drawing/2014/main" id="{4B3717D5-9EBB-44C6-ABB9-9F08228449EB}"/>
                  </a:ext>
                </a:extLst>
              </p:cNvPr>
              <p:cNvSpPr/>
              <p:nvPr/>
            </p:nvSpPr>
            <p:spPr>
              <a:xfrm>
                <a:off x="4242878" y="5271234"/>
                <a:ext cx="183541" cy="183541"/>
              </a:xfrm>
              <a:prstGeom prst="roundRect">
                <a:avLst/>
              </a:prstGeom>
              <a:noFill/>
              <a:ln w="6350">
                <a:solidFill>
                  <a:srgbClr val="0070C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sp>
            <p:nvSpPr>
              <p:cNvPr id="239" name="Rectangle: Rounded Corners 238">
                <a:extLst>
                  <a:ext uri="{FF2B5EF4-FFF2-40B4-BE49-F238E27FC236}">
                    <a16:creationId xmlns:a16="http://schemas.microsoft.com/office/drawing/2014/main" id="{B1542527-F8AD-4012-A3D7-7E9C0506BA92}"/>
                  </a:ext>
                </a:extLst>
              </p:cNvPr>
              <p:cNvSpPr/>
              <p:nvPr/>
            </p:nvSpPr>
            <p:spPr>
              <a:xfrm>
                <a:off x="4492801" y="5558946"/>
                <a:ext cx="183541" cy="183541"/>
              </a:xfrm>
              <a:prstGeom prst="roundRect">
                <a:avLst/>
              </a:prstGeom>
              <a:noFill/>
              <a:ln w="6350">
                <a:solidFill>
                  <a:srgbClr val="0070C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pic>
            <p:nvPicPr>
              <p:cNvPr id="235" name="Graphic 234">
                <a:extLst>
                  <a:ext uri="{FF2B5EF4-FFF2-40B4-BE49-F238E27FC236}">
                    <a16:creationId xmlns:a16="http://schemas.microsoft.com/office/drawing/2014/main" id="{077C6AF4-C776-4777-9A2D-61116CE4A1F0}"/>
                  </a:ext>
                </a:extLst>
              </p:cNvPr>
              <p:cNvPicPr>
                <a:picLocks noChangeAspect="1"/>
              </p:cNvPicPr>
              <p:nvPr/>
            </p:nvPicPr>
            <p:blipFill>
              <a:blip r:embed="rId13" cstate="screen">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4588172" y="4891913"/>
                <a:ext cx="143343" cy="184460"/>
              </a:xfrm>
              <a:prstGeom prst="rect">
                <a:avLst/>
              </a:prstGeom>
            </p:spPr>
          </p:pic>
          <p:pic>
            <p:nvPicPr>
              <p:cNvPr id="240" name="Graphic 239">
                <a:extLst>
                  <a:ext uri="{FF2B5EF4-FFF2-40B4-BE49-F238E27FC236}">
                    <a16:creationId xmlns:a16="http://schemas.microsoft.com/office/drawing/2014/main" id="{789A1C16-234D-45D2-9FCF-820B19E7AD9A}"/>
                  </a:ext>
                </a:extLst>
              </p:cNvPr>
              <p:cNvPicPr>
                <a:picLocks noChangeAspect="1"/>
              </p:cNvPicPr>
              <p:nvPr/>
            </p:nvPicPr>
            <p:blipFill>
              <a:blip r:embed="rId13" cstate="screen">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4341559" y="5162442"/>
                <a:ext cx="143343" cy="184460"/>
              </a:xfrm>
              <a:prstGeom prst="rect">
                <a:avLst/>
              </a:prstGeom>
            </p:spPr>
          </p:pic>
          <p:pic>
            <p:nvPicPr>
              <p:cNvPr id="241" name="Graphic 240">
                <a:extLst>
                  <a:ext uri="{FF2B5EF4-FFF2-40B4-BE49-F238E27FC236}">
                    <a16:creationId xmlns:a16="http://schemas.microsoft.com/office/drawing/2014/main" id="{D0D87E93-604C-481A-8D20-01CB66D79FC4}"/>
                  </a:ext>
                </a:extLst>
              </p:cNvPr>
              <p:cNvPicPr>
                <a:picLocks noChangeAspect="1"/>
              </p:cNvPicPr>
              <p:nvPr/>
            </p:nvPicPr>
            <p:blipFill>
              <a:blip r:embed="rId13" cstate="screen">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4597222" y="5447252"/>
                <a:ext cx="143343" cy="184460"/>
              </a:xfrm>
              <a:prstGeom prst="rect">
                <a:avLst/>
              </a:prstGeom>
            </p:spPr>
          </p:pic>
          <p:sp>
            <p:nvSpPr>
              <p:cNvPr id="121" name="object 60">
                <a:extLst>
                  <a:ext uri="{FF2B5EF4-FFF2-40B4-BE49-F238E27FC236}">
                    <a16:creationId xmlns:a16="http://schemas.microsoft.com/office/drawing/2014/main" id="{073C50ED-4684-D243-AF0C-1535F4ADC023}"/>
                  </a:ext>
                </a:extLst>
              </p:cNvPr>
              <p:cNvSpPr/>
              <p:nvPr/>
            </p:nvSpPr>
            <p:spPr>
              <a:xfrm>
                <a:off x="3834247" y="4526590"/>
                <a:ext cx="1516652" cy="1519902"/>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w="28575">
                <a:solidFill>
                  <a:schemeClr val="accent6">
                    <a:lumMod val="10000"/>
                    <a:lumOff val="90000"/>
                  </a:schemeClr>
                </a:solidFill>
              </a:ln>
            </p:spPr>
            <p:txBody>
              <a:bodyPr wrap="square" lIns="0" tIns="0" rIns="0" bIns="0" rtlCol="0"/>
              <a:lstStyle/>
              <a:p>
                <a:pPr marL="0" marR="0" lvl="0" indent="0" algn="l" defTabSz="623438" rtl="0" eaLnBrk="1" fontAlgn="auto" latinLnBrk="0" hangingPunct="1">
                  <a:lnSpc>
                    <a:spcPct val="100000"/>
                  </a:lnSpc>
                  <a:spcBef>
                    <a:spcPts val="0"/>
                  </a:spcBef>
                  <a:spcAft>
                    <a:spcPts val="0"/>
                  </a:spcAft>
                  <a:buClrTx/>
                  <a:buSzTx/>
                  <a:buFontTx/>
                  <a:buNone/>
                  <a:tabLst/>
                  <a:defRPr/>
                </a:pPr>
                <a:endParaRPr kumimoji="0" sz="2800" b="0" i="0" u="none" strike="noStrike" kern="1200" cap="none" spc="0" normalizeH="0" baseline="0" noProof="0">
                  <a:ln>
                    <a:noFill/>
                  </a:ln>
                  <a:solidFill>
                    <a:prstClr val="black"/>
                  </a:solidFill>
                  <a:effectLst/>
                  <a:uLnTx/>
                  <a:uFillTx/>
                  <a:latin typeface="Calibri"/>
                  <a:ea typeface="+mn-ea"/>
                  <a:cs typeface="+mn-cs"/>
                </a:endParaRPr>
              </a:p>
            </p:txBody>
          </p:sp>
        </p:grpSp>
      </p:grpSp>
      <p:grpSp>
        <p:nvGrpSpPr>
          <p:cNvPr id="2" name="Group 1">
            <a:extLst>
              <a:ext uri="{FF2B5EF4-FFF2-40B4-BE49-F238E27FC236}">
                <a16:creationId xmlns:a16="http://schemas.microsoft.com/office/drawing/2014/main" id="{D848E44A-11ED-BE4E-BF25-B8E8F1ED7772}"/>
              </a:ext>
            </a:extLst>
          </p:cNvPr>
          <p:cNvGrpSpPr/>
          <p:nvPr/>
        </p:nvGrpSpPr>
        <p:grpSpPr>
          <a:xfrm>
            <a:off x="434248" y="1746814"/>
            <a:ext cx="4916651" cy="1725364"/>
            <a:chOff x="434248" y="1746814"/>
            <a:chExt cx="4916651" cy="1725364"/>
          </a:xfrm>
        </p:grpSpPr>
        <p:sp>
          <p:nvSpPr>
            <p:cNvPr id="3" name="object 3"/>
            <p:cNvSpPr txBox="1"/>
            <p:nvPr/>
          </p:nvSpPr>
          <p:spPr>
            <a:xfrm>
              <a:off x="434248" y="1746814"/>
              <a:ext cx="3676673" cy="738664"/>
            </a:xfrm>
            <a:prstGeom prst="rect">
              <a:avLst/>
            </a:prstGeom>
          </p:spPr>
          <p:txBody>
            <a:bodyPr vert="horz" wrap="square" lIns="0" tIns="0" rIns="0" bIns="0" rtlCol="0">
              <a:spAutoFit/>
            </a:bodyPr>
            <a:lstStyle/>
            <a:p>
              <a:pPr marL="8659" marR="3464" lvl="0" indent="0" algn="l" defTabSz="623438" rtl="0" eaLnBrk="1" fontAlgn="auto" latinLnBrk="0" hangingPunct="1">
                <a:lnSpc>
                  <a:spcPct val="100000"/>
                </a:lnSpc>
                <a:spcBef>
                  <a:spcPts val="0"/>
                </a:spcBef>
                <a:spcAft>
                  <a:spcPts val="0"/>
                </a:spcAft>
                <a:buClrTx/>
                <a:buSzTx/>
                <a:buFontTx/>
                <a:buNone/>
                <a:tabLst/>
                <a:defRPr/>
              </a:pPr>
              <a:r>
                <a:rPr kumimoji="0" sz="2400" u="none" strike="noStrike" kern="1200" cap="none" spc="7" normalizeH="0" baseline="0" noProof="0" dirty="0">
                  <a:ln>
                    <a:noFill/>
                  </a:ln>
                  <a:solidFill>
                    <a:schemeClr val="accent1"/>
                  </a:solidFill>
                  <a:effectLst/>
                  <a:uLnTx/>
                  <a:uFillTx/>
                  <a:latin typeface="Segoe UI" panose="020B0502040204020203" pitchFamily="34" charset="0"/>
                  <a:cs typeface="Segoe UI" panose="020B0502040204020203" pitchFamily="34" charset="0"/>
                </a:rPr>
                <a:t>Mobil</a:t>
              </a:r>
              <a:r>
                <a:rPr kumimoji="0" sz="2400" u="none" strike="noStrike" kern="1200" cap="none" spc="31" normalizeH="0" baseline="0" noProof="0" dirty="0">
                  <a:ln>
                    <a:noFill/>
                  </a:ln>
                  <a:solidFill>
                    <a:schemeClr val="accent1"/>
                  </a:solidFill>
                  <a:effectLst/>
                  <a:uLnTx/>
                  <a:uFillTx/>
                  <a:latin typeface="Segoe UI" panose="020B0502040204020203" pitchFamily="34" charset="0"/>
                  <a:cs typeface="Segoe UI" panose="020B0502040204020203" pitchFamily="34" charset="0"/>
                </a:rPr>
                <a:t>e</a:t>
              </a:r>
              <a:r>
                <a:rPr kumimoji="0" sz="2400" b="1" u="none" strike="noStrike" kern="1200" cap="none" spc="-44" normalizeH="0" baseline="0" noProof="0" dirty="0">
                  <a:ln>
                    <a:noFill/>
                  </a:ln>
                  <a:solidFill>
                    <a:schemeClr val="accent1"/>
                  </a:solidFill>
                  <a:effectLst/>
                  <a:uLnTx/>
                  <a:uFillTx/>
                  <a:latin typeface="Segoe UI" panose="020B0502040204020203" pitchFamily="34" charset="0"/>
                  <a:cs typeface="Segoe UI" panose="020B0502040204020203" pitchFamily="34" charset="0"/>
                </a:rPr>
                <a:t> </a:t>
              </a:r>
              <a:r>
                <a:rPr kumimoji="0" sz="2400" b="1" u="none" strike="noStrike" kern="1200" cap="none" spc="3" normalizeH="0" baseline="0" noProof="0" dirty="0">
                  <a:ln>
                    <a:noFill/>
                  </a:ln>
                  <a:solidFill>
                    <a:schemeClr val="accent1"/>
                  </a:solidFill>
                  <a:effectLst/>
                  <a:uLnTx/>
                  <a:uFillTx/>
                  <a:latin typeface="Segoe UI" panose="020B0502040204020203" pitchFamily="34" charset="0"/>
                  <a:cs typeface="Segoe UI" panose="020B0502040204020203" pitchFamily="34" charset="0"/>
                </a:rPr>
                <a:t>Device</a:t>
              </a:r>
              <a:r>
                <a:rPr kumimoji="0" sz="2400" b="1" u="none" strike="noStrike" kern="1200" cap="none" spc="-10" normalizeH="0" baseline="0" noProof="0" dirty="0">
                  <a:ln>
                    <a:noFill/>
                  </a:ln>
                  <a:solidFill>
                    <a:schemeClr val="accent1"/>
                  </a:solidFill>
                  <a:effectLst/>
                  <a:uLnTx/>
                  <a:uFillTx/>
                  <a:latin typeface="Segoe UI" panose="020B0502040204020203" pitchFamily="34" charset="0"/>
                  <a:cs typeface="Segoe UI" panose="020B0502040204020203" pitchFamily="34" charset="0"/>
                </a:rPr>
                <a:t> </a:t>
              </a:r>
              <a:r>
                <a:rPr kumimoji="0" sz="2400" u="none" strike="noStrike" kern="1200" cap="none" spc="10" normalizeH="0" baseline="0" noProof="0" dirty="0">
                  <a:ln>
                    <a:noFill/>
                  </a:ln>
                  <a:solidFill>
                    <a:schemeClr val="accent1"/>
                  </a:solidFill>
                  <a:effectLst/>
                  <a:uLnTx/>
                  <a:uFillTx/>
                  <a:latin typeface="Segoe UI" panose="020B0502040204020203" pitchFamily="34" charset="0"/>
                  <a:cs typeface="Segoe UI" panose="020B0502040204020203" pitchFamily="34" charset="0"/>
                </a:rPr>
                <a:t>Managemen</a:t>
              </a:r>
              <a:r>
                <a:rPr kumimoji="0" sz="2400" u="none" strike="noStrike" kern="1200" cap="none" spc="17" normalizeH="0" baseline="0" noProof="0" dirty="0">
                  <a:ln>
                    <a:noFill/>
                  </a:ln>
                  <a:solidFill>
                    <a:schemeClr val="accent1"/>
                  </a:solidFill>
                  <a:effectLst/>
                  <a:uLnTx/>
                  <a:uFillTx/>
                  <a:latin typeface="Segoe UI" panose="020B0502040204020203" pitchFamily="34" charset="0"/>
                  <a:cs typeface="Segoe UI" panose="020B0502040204020203" pitchFamily="34" charset="0"/>
                </a:rPr>
                <a:t>t</a:t>
              </a:r>
              <a:r>
                <a:rPr kumimoji="0" sz="2400" u="none" strike="noStrike" kern="1200" cap="none" spc="-41" normalizeH="0" baseline="0" noProof="0" dirty="0">
                  <a:ln>
                    <a:noFill/>
                  </a:ln>
                  <a:solidFill>
                    <a:schemeClr val="accent1"/>
                  </a:solidFill>
                  <a:effectLst/>
                  <a:uLnTx/>
                  <a:uFillTx/>
                  <a:latin typeface="Segoe UI" panose="020B0502040204020203" pitchFamily="34" charset="0"/>
                  <a:cs typeface="Segoe UI" panose="020B0502040204020203" pitchFamily="34" charset="0"/>
                </a:rPr>
                <a:t> </a:t>
              </a:r>
              <a:r>
                <a:rPr kumimoji="0" sz="2400" u="none" strike="noStrike" kern="1200" cap="none" spc="27" normalizeH="0" baseline="0" noProof="0" dirty="0">
                  <a:ln>
                    <a:noFill/>
                  </a:ln>
                  <a:solidFill>
                    <a:schemeClr val="accent1"/>
                  </a:solidFill>
                  <a:effectLst/>
                  <a:uLnTx/>
                  <a:uFillTx/>
                  <a:latin typeface="Segoe UI" panose="020B0502040204020203" pitchFamily="34" charset="0"/>
                  <a:cs typeface="Segoe UI" panose="020B0502040204020203" pitchFamily="34" charset="0"/>
                </a:rPr>
                <a:t>(MDM)</a:t>
              </a:r>
              <a:endParaRPr kumimoji="0" sz="2400" u="none" strike="noStrike" kern="1200" cap="none" spc="0" normalizeH="0" baseline="0" noProof="0" dirty="0">
                <a:ln>
                  <a:noFill/>
                </a:ln>
                <a:solidFill>
                  <a:schemeClr val="accent1"/>
                </a:solidFill>
                <a:effectLst/>
                <a:uLnTx/>
                <a:uFillTx/>
                <a:latin typeface="Segoe UI" panose="020B0502040204020203" pitchFamily="34" charset="0"/>
                <a:cs typeface="Segoe UI" panose="020B0502040204020203" pitchFamily="34" charset="0"/>
              </a:endParaRPr>
            </a:p>
          </p:txBody>
        </p:sp>
        <p:grpSp>
          <p:nvGrpSpPr>
            <p:cNvPr id="16" name="Group 15">
              <a:extLst>
                <a:ext uri="{FF2B5EF4-FFF2-40B4-BE49-F238E27FC236}">
                  <a16:creationId xmlns:a16="http://schemas.microsoft.com/office/drawing/2014/main" id="{D5EAB3D2-01EB-4E9B-9109-E31070655C5C}"/>
                </a:ext>
              </a:extLst>
            </p:cNvPr>
            <p:cNvGrpSpPr/>
            <p:nvPr/>
          </p:nvGrpSpPr>
          <p:grpSpPr>
            <a:xfrm>
              <a:off x="4114188" y="1972592"/>
              <a:ext cx="916193" cy="1294124"/>
              <a:chOff x="1685925" y="4352751"/>
              <a:chExt cx="494109" cy="697930"/>
            </a:xfrm>
          </p:grpSpPr>
          <p:sp>
            <p:nvSpPr>
              <p:cNvPr id="188" name="Freeform: Shape 187">
                <a:extLst>
                  <a:ext uri="{FF2B5EF4-FFF2-40B4-BE49-F238E27FC236}">
                    <a16:creationId xmlns:a16="http://schemas.microsoft.com/office/drawing/2014/main" id="{C7643241-3196-4028-888A-7D253633A92B}"/>
                  </a:ext>
                </a:extLst>
              </p:cNvPr>
              <p:cNvSpPr/>
              <p:nvPr/>
            </p:nvSpPr>
            <p:spPr>
              <a:xfrm>
                <a:off x="1685925" y="4436394"/>
                <a:ext cx="494109" cy="612633"/>
              </a:xfrm>
              <a:custGeom>
                <a:avLst/>
                <a:gdLst>
                  <a:gd name="connsiteX0" fmla="*/ 27863 w 494109"/>
                  <a:gd name="connsiteY0" fmla="*/ 0 h 612633"/>
                  <a:gd name="connsiteX1" fmla="*/ 466246 w 494109"/>
                  <a:gd name="connsiteY1" fmla="*/ 0 h 612633"/>
                  <a:gd name="connsiteX2" fmla="*/ 494109 w 494109"/>
                  <a:gd name="connsiteY2" fmla="*/ 25185 h 612633"/>
                  <a:gd name="connsiteX3" fmla="*/ 494109 w 494109"/>
                  <a:gd name="connsiteY3" fmla="*/ 536355 h 612633"/>
                  <a:gd name="connsiteX4" fmla="*/ 472311 w 494109"/>
                  <a:gd name="connsiteY4" fmla="*/ 551112 h 612633"/>
                  <a:gd name="connsiteX5" fmla="*/ 444775 w 494109"/>
                  <a:gd name="connsiteY5" fmla="*/ 566799 h 612633"/>
                  <a:gd name="connsiteX6" fmla="*/ 415963 w 494109"/>
                  <a:gd name="connsiteY6" fmla="*/ 580364 h 612633"/>
                  <a:gd name="connsiteX7" fmla="*/ 385981 w 494109"/>
                  <a:gd name="connsiteY7" fmla="*/ 591699 h 612633"/>
                  <a:gd name="connsiteX8" fmla="*/ 354934 w 494109"/>
                  <a:gd name="connsiteY8" fmla="*/ 600699 h 612633"/>
                  <a:gd name="connsiteX9" fmla="*/ 322929 w 494109"/>
                  <a:gd name="connsiteY9" fmla="*/ 607258 h 612633"/>
                  <a:gd name="connsiteX10" fmla="*/ 290069 w 494109"/>
                  <a:gd name="connsiteY10" fmla="*/ 611272 h 612633"/>
                  <a:gd name="connsiteX11" fmla="*/ 256462 w 494109"/>
                  <a:gd name="connsiteY11" fmla="*/ 612633 h 612633"/>
                  <a:gd name="connsiteX12" fmla="*/ 222855 w 494109"/>
                  <a:gd name="connsiteY12" fmla="*/ 611272 h 612633"/>
                  <a:gd name="connsiteX13" fmla="*/ 189995 w 494109"/>
                  <a:gd name="connsiteY13" fmla="*/ 607258 h 612633"/>
                  <a:gd name="connsiteX14" fmla="*/ 157989 w 494109"/>
                  <a:gd name="connsiteY14" fmla="*/ 600699 h 612633"/>
                  <a:gd name="connsiteX15" fmla="*/ 126943 w 494109"/>
                  <a:gd name="connsiteY15" fmla="*/ 591699 h 612633"/>
                  <a:gd name="connsiteX16" fmla="*/ 96961 w 494109"/>
                  <a:gd name="connsiteY16" fmla="*/ 580364 h 612633"/>
                  <a:gd name="connsiteX17" fmla="*/ 68149 w 494109"/>
                  <a:gd name="connsiteY17" fmla="*/ 566799 h 612633"/>
                  <a:gd name="connsiteX18" fmla="*/ 40613 w 494109"/>
                  <a:gd name="connsiteY18" fmla="*/ 551112 h 612633"/>
                  <a:gd name="connsiteX19" fmla="*/ 14457 w 494109"/>
                  <a:gd name="connsiteY19" fmla="*/ 533406 h 612633"/>
                  <a:gd name="connsiteX20" fmla="*/ 0 w 494109"/>
                  <a:gd name="connsiteY20" fmla="*/ 521909 h 612633"/>
                  <a:gd name="connsiteX21" fmla="*/ 0 w 494109"/>
                  <a:gd name="connsiteY21" fmla="*/ 25185 h 612633"/>
                  <a:gd name="connsiteX22" fmla="*/ 27863 w 494109"/>
                  <a:gd name="connsiteY22" fmla="*/ 0 h 612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94109" h="612633">
                    <a:moveTo>
                      <a:pt x="27863" y="0"/>
                    </a:moveTo>
                    <a:lnTo>
                      <a:pt x="466246" y="0"/>
                    </a:lnTo>
                    <a:cubicBezTo>
                      <a:pt x="481634" y="0"/>
                      <a:pt x="494109" y="11276"/>
                      <a:pt x="494109" y="25185"/>
                    </a:cubicBezTo>
                    <a:lnTo>
                      <a:pt x="494109" y="536355"/>
                    </a:lnTo>
                    <a:lnTo>
                      <a:pt x="472311" y="551112"/>
                    </a:lnTo>
                    <a:lnTo>
                      <a:pt x="444775" y="566799"/>
                    </a:lnTo>
                    <a:lnTo>
                      <a:pt x="415963" y="580364"/>
                    </a:lnTo>
                    <a:lnTo>
                      <a:pt x="385981" y="591699"/>
                    </a:lnTo>
                    <a:lnTo>
                      <a:pt x="354934" y="600699"/>
                    </a:lnTo>
                    <a:lnTo>
                      <a:pt x="322929" y="607258"/>
                    </a:lnTo>
                    <a:lnTo>
                      <a:pt x="290069" y="611272"/>
                    </a:lnTo>
                    <a:lnTo>
                      <a:pt x="256462" y="612633"/>
                    </a:lnTo>
                    <a:lnTo>
                      <a:pt x="222855" y="611272"/>
                    </a:lnTo>
                    <a:lnTo>
                      <a:pt x="189995" y="607258"/>
                    </a:lnTo>
                    <a:lnTo>
                      <a:pt x="157989" y="600699"/>
                    </a:lnTo>
                    <a:lnTo>
                      <a:pt x="126943" y="591699"/>
                    </a:lnTo>
                    <a:lnTo>
                      <a:pt x="96961" y="580364"/>
                    </a:lnTo>
                    <a:lnTo>
                      <a:pt x="68149" y="566799"/>
                    </a:lnTo>
                    <a:lnTo>
                      <a:pt x="40613" y="551112"/>
                    </a:lnTo>
                    <a:lnTo>
                      <a:pt x="14457" y="533406"/>
                    </a:lnTo>
                    <a:lnTo>
                      <a:pt x="0" y="521909"/>
                    </a:lnTo>
                    <a:lnTo>
                      <a:pt x="0" y="25185"/>
                    </a:lnTo>
                    <a:cubicBezTo>
                      <a:pt x="0" y="11276"/>
                      <a:pt x="12475" y="0"/>
                      <a:pt x="27863" y="0"/>
                    </a:cubicBezTo>
                    <a:close/>
                  </a:path>
                </a:pathLst>
              </a:custGeom>
              <a:solidFill>
                <a:schemeClr val="bg1"/>
              </a:solidFill>
              <a:ln>
                <a:solidFill>
                  <a:srgbClr val="0070C0"/>
                </a:solidFill>
                <a:prstDash val="dash"/>
              </a:ln>
            </p:spPr>
            <p:txBody>
              <a:bodyPr wrap="square" lIns="0" tIns="0" rIns="0" bIns="0" rtlCol="0">
                <a:noAutofit/>
              </a:bodyPr>
              <a:lstStyle/>
              <a:p>
                <a:pPr marL="0" marR="0" lvl="0" indent="0" algn="l" defTabSz="623438" rtl="0" eaLnBrk="1" fontAlgn="auto" latinLnBrk="0" hangingPunct="1">
                  <a:lnSpc>
                    <a:spcPct val="100000"/>
                  </a:lnSpc>
                  <a:spcBef>
                    <a:spcPts val="0"/>
                  </a:spcBef>
                  <a:spcAft>
                    <a:spcPts val="0"/>
                  </a:spcAft>
                  <a:buClrTx/>
                  <a:buSzTx/>
                  <a:buFontTx/>
                  <a:buNone/>
                  <a:tabLst/>
                  <a:defRPr/>
                </a:pPr>
                <a:endParaRPr kumimoji="0" sz="2800" b="0" i="0" u="none" strike="noStrike" kern="1200" cap="none" spc="0" normalizeH="0" baseline="0" noProof="0">
                  <a:ln>
                    <a:noFill/>
                  </a:ln>
                  <a:solidFill>
                    <a:prstClr val="black"/>
                  </a:solidFill>
                  <a:effectLst/>
                  <a:uLnTx/>
                  <a:uFillTx/>
                  <a:latin typeface="Calibri"/>
                  <a:ea typeface="+mn-ea"/>
                  <a:cs typeface="+mn-cs"/>
                </a:endParaRPr>
              </a:p>
            </p:txBody>
          </p:sp>
          <p:sp>
            <p:nvSpPr>
              <p:cNvPr id="175" name="Freeform: Shape 174">
                <a:extLst>
                  <a:ext uri="{FF2B5EF4-FFF2-40B4-BE49-F238E27FC236}">
                    <a16:creationId xmlns:a16="http://schemas.microsoft.com/office/drawing/2014/main" id="{71D9F032-036B-42FB-8CBF-CFACD22172B9}"/>
                  </a:ext>
                </a:extLst>
              </p:cNvPr>
              <p:cNvSpPr/>
              <p:nvPr/>
            </p:nvSpPr>
            <p:spPr>
              <a:xfrm>
                <a:off x="1726783" y="4472083"/>
                <a:ext cx="415088" cy="578598"/>
              </a:xfrm>
              <a:custGeom>
                <a:avLst/>
                <a:gdLst>
                  <a:gd name="connsiteX0" fmla="*/ 23407 w 415088"/>
                  <a:gd name="connsiteY0" fmla="*/ 0 h 578598"/>
                  <a:gd name="connsiteX1" fmla="*/ 391681 w 415088"/>
                  <a:gd name="connsiteY1" fmla="*/ 0 h 578598"/>
                  <a:gd name="connsiteX2" fmla="*/ 415088 w 415088"/>
                  <a:gd name="connsiteY2" fmla="*/ 23407 h 578598"/>
                  <a:gd name="connsiteX3" fmla="*/ 415088 w 415088"/>
                  <a:gd name="connsiteY3" fmla="*/ 527234 h 578598"/>
                  <a:gd name="connsiteX4" fmla="*/ 405381 w 415088"/>
                  <a:gd name="connsiteY4" fmla="*/ 532764 h 578598"/>
                  <a:gd name="connsiteX5" fmla="*/ 376569 w 415088"/>
                  <a:gd name="connsiteY5" fmla="*/ 546329 h 578598"/>
                  <a:gd name="connsiteX6" fmla="*/ 346587 w 415088"/>
                  <a:gd name="connsiteY6" fmla="*/ 557664 h 578598"/>
                  <a:gd name="connsiteX7" fmla="*/ 315540 w 415088"/>
                  <a:gd name="connsiteY7" fmla="*/ 566664 h 578598"/>
                  <a:gd name="connsiteX8" fmla="*/ 283535 w 415088"/>
                  <a:gd name="connsiteY8" fmla="*/ 573223 h 578598"/>
                  <a:gd name="connsiteX9" fmla="*/ 250675 w 415088"/>
                  <a:gd name="connsiteY9" fmla="*/ 577237 h 578598"/>
                  <a:gd name="connsiteX10" fmla="*/ 217068 w 415088"/>
                  <a:gd name="connsiteY10" fmla="*/ 578598 h 578598"/>
                  <a:gd name="connsiteX11" fmla="*/ 183461 w 415088"/>
                  <a:gd name="connsiteY11" fmla="*/ 577237 h 578598"/>
                  <a:gd name="connsiteX12" fmla="*/ 150601 w 415088"/>
                  <a:gd name="connsiteY12" fmla="*/ 573223 h 578598"/>
                  <a:gd name="connsiteX13" fmla="*/ 118595 w 415088"/>
                  <a:gd name="connsiteY13" fmla="*/ 566664 h 578598"/>
                  <a:gd name="connsiteX14" fmla="*/ 87549 w 415088"/>
                  <a:gd name="connsiteY14" fmla="*/ 557664 h 578598"/>
                  <a:gd name="connsiteX15" fmla="*/ 57567 w 415088"/>
                  <a:gd name="connsiteY15" fmla="*/ 546329 h 578598"/>
                  <a:gd name="connsiteX16" fmla="*/ 28755 w 415088"/>
                  <a:gd name="connsiteY16" fmla="*/ 532764 h 578598"/>
                  <a:gd name="connsiteX17" fmla="*/ 1219 w 415088"/>
                  <a:gd name="connsiteY17" fmla="*/ 517077 h 578598"/>
                  <a:gd name="connsiteX18" fmla="*/ 0 w 415088"/>
                  <a:gd name="connsiteY18" fmla="*/ 516252 h 578598"/>
                  <a:gd name="connsiteX19" fmla="*/ 0 w 415088"/>
                  <a:gd name="connsiteY19" fmla="*/ 23407 h 578598"/>
                  <a:gd name="connsiteX20" fmla="*/ 23407 w 415088"/>
                  <a:gd name="connsiteY20" fmla="*/ 0 h 578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15088" h="578598">
                    <a:moveTo>
                      <a:pt x="23407" y="0"/>
                    </a:moveTo>
                    <a:lnTo>
                      <a:pt x="391681" y="0"/>
                    </a:lnTo>
                    <a:cubicBezTo>
                      <a:pt x="404608" y="0"/>
                      <a:pt x="415088" y="10480"/>
                      <a:pt x="415088" y="23407"/>
                    </a:cubicBezTo>
                    <a:lnTo>
                      <a:pt x="415088" y="527234"/>
                    </a:lnTo>
                    <a:lnTo>
                      <a:pt x="405381" y="532764"/>
                    </a:lnTo>
                    <a:lnTo>
                      <a:pt x="376569" y="546329"/>
                    </a:lnTo>
                    <a:lnTo>
                      <a:pt x="346587" y="557664"/>
                    </a:lnTo>
                    <a:lnTo>
                      <a:pt x="315540" y="566664"/>
                    </a:lnTo>
                    <a:lnTo>
                      <a:pt x="283535" y="573223"/>
                    </a:lnTo>
                    <a:lnTo>
                      <a:pt x="250675" y="577237"/>
                    </a:lnTo>
                    <a:lnTo>
                      <a:pt x="217068" y="578598"/>
                    </a:lnTo>
                    <a:lnTo>
                      <a:pt x="183461" y="577237"/>
                    </a:lnTo>
                    <a:lnTo>
                      <a:pt x="150601" y="573223"/>
                    </a:lnTo>
                    <a:lnTo>
                      <a:pt x="118595" y="566664"/>
                    </a:lnTo>
                    <a:lnTo>
                      <a:pt x="87549" y="557664"/>
                    </a:lnTo>
                    <a:lnTo>
                      <a:pt x="57567" y="546329"/>
                    </a:lnTo>
                    <a:lnTo>
                      <a:pt x="28755" y="532764"/>
                    </a:lnTo>
                    <a:lnTo>
                      <a:pt x="1219" y="517077"/>
                    </a:lnTo>
                    <a:lnTo>
                      <a:pt x="0" y="516252"/>
                    </a:lnTo>
                    <a:lnTo>
                      <a:pt x="0" y="23407"/>
                    </a:lnTo>
                    <a:cubicBezTo>
                      <a:pt x="0" y="10480"/>
                      <a:pt x="10480" y="0"/>
                      <a:pt x="23407" y="0"/>
                    </a:cubicBezTo>
                    <a:close/>
                  </a:path>
                </a:pathLst>
              </a:custGeom>
              <a:solidFill>
                <a:schemeClr val="bg1"/>
              </a:solidFill>
              <a:ln>
                <a:solidFill>
                  <a:srgbClr val="000000"/>
                </a:solidFill>
              </a:ln>
            </p:spPr>
            <p:txBody>
              <a:bodyPr wrap="square" lIns="0" tIns="0" rIns="0" bIns="0" rtlCol="0">
                <a:noAutofit/>
              </a:bodyPr>
              <a:lstStyle/>
              <a:p>
                <a:pPr marL="0" marR="0" lvl="0" indent="0" algn="l" defTabSz="623438" rtl="0" eaLnBrk="1" fontAlgn="auto" latinLnBrk="0" hangingPunct="1">
                  <a:lnSpc>
                    <a:spcPct val="100000"/>
                  </a:lnSpc>
                  <a:spcBef>
                    <a:spcPts val="0"/>
                  </a:spcBef>
                  <a:spcAft>
                    <a:spcPts val="0"/>
                  </a:spcAft>
                  <a:buClrTx/>
                  <a:buSzTx/>
                  <a:buFontTx/>
                  <a:buNone/>
                  <a:tabLst/>
                  <a:defRPr/>
                </a:pPr>
                <a:endParaRPr kumimoji="0" sz="2800" b="0" i="0" u="none" strike="noStrike" kern="1200" cap="none" spc="0" normalizeH="0" baseline="0" noProof="0">
                  <a:ln>
                    <a:noFill/>
                  </a:ln>
                  <a:solidFill>
                    <a:prstClr val="black"/>
                  </a:solidFill>
                  <a:effectLst/>
                  <a:uLnTx/>
                  <a:uFillTx/>
                  <a:latin typeface="Calibri"/>
                  <a:ea typeface="+mn-ea"/>
                  <a:cs typeface="+mn-cs"/>
                </a:endParaRPr>
              </a:p>
            </p:txBody>
          </p:sp>
          <p:sp>
            <p:nvSpPr>
              <p:cNvPr id="51" name="Rectangle: Rounded Corners 50">
                <a:extLst>
                  <a:ext uri="{FF2B5EF4-FFF2-40B4-BE49-F238E27FC236}">
                    <a16:creationId xmlns:a16="http://schemas.microsoft.com/office/drawing/2014/main" id="{06B928E5-330C-4B5E-AAF3-AEFBB84BFD87}"/>
                  </a:ext>
                </a:extLst>
              </p:cNvPr>
              <p:cNvSpPr/>
              <p:nvPr/>
            </p:nvSpPr>
            <p:spPr>
              <a:xfrm>
                <a:off x="1783227" y="4555557"/>
                <a:ext cx="76251" cy="76251"/>
              </a:xfrm>
              <a:prstGeom prst="round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sp>
            <p:nvSpPr>
              <p:cNvPr id="177" name="Rectangle: Rounded Corners 176">
                <a:extLst>
                  <a:ext uri="{FF2B5EF4-FFF2-40B4-BE49-F238E27FC236}">
                    <a16:creationId xmlns:a16="http://schemas.microsoft.com/office/drawing/2014/main" id="{F30C9829-C2C5-40EE-925F-BD010B0750A8}"/>
                  </a:ext>
                </a:extLst>
              </p:cNvPr>
              <p:cNvSpPr/>
              <p:nvPr/>
            </p:nvSpPr>
            <p:spPr>
              <a:xfrm>
                <a:off x="1901169" y="4555557"/>
                <a:ext cx="76251" cy="76251"/>
              </a:xfrm>
              <a:prstGeom prst="round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sp>
            <p:nvSpPr>
              <p:cNvPr id="178" name="Rectangle: Rounded Corners 177">
                <a:extLst>
                  <a:ext uri="{FF2B5EF4-FFF2-40B4-BE49-F238E27FC236}">
                    <a16:creationId xmlns:a16="http://schemas.microsoft.com/office/drawing/2014/main" id="{339BBC56-F532-4143-82DD-E58FA251E134}"/>
                  </a:ext>
                </a:extLst>
              </p:cNvPr>
              <p:cNvSpPr/>
              <p:nvPr/>
            </p:nvSpPr>
            <p:spPr>
              <a:xfrm>
                <a:off x="2015518" y="4555557"/>
                <a:ext cx="76251" cy="76251"/>
              </a:xfrm>
              <a:prstGeom prst="round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sp>
            <p:nvSpPr>
              <p:cNvPr id="179" name="Rectangle: Rounded Corners 178">
                <a:extLst>
                  <a:ext uri="{FF2B5EF4-FFF2-40B4-BE49-F238E27FC236}">
                    <a16:creationId xmlns:a16="http://schemas.microsoft.com/office/drawing/2014/main" id="{E7470ACE-FCB9-4CC2-B3D2-66F938B55338}"/>
                  </a:ext>
                </a:extLst>
              </p:cNvPr>
              <p:cNvSpPr/>
              <p:nvPr/>
            </p:nvSpPr>
            <p:spPr>
              <a:xfrm>
                <a:off x="1783227" y="4682002"/>
                <a:ext cx="76251" cy="76251"/>
              </a:xfrm>
              <a:prstGeom prst="round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sp>
            <p:nvSpPr>
              <p:cNvPr id="180" name="Rectangle: Rounded Corners 179">
                <a:extLst>
                  <a:ext uri="{FF2B5EF4-FFF2-40B4-BE49-F238E27FC236}">
                    <a16:creationId xmlns:a16="http://schemas.microsoft.com/office/drawing/2014/main" id="{1C457AF9-2A56-41C4-880C-58D44D200153}"/>
                  </a:ext>
                </a:extLst>
              </p:cNvPr>
              <p:cNvSpPr/>
              <p:nvPr/>
            </p:nvSpPr>
            <p:spPr>
              <a:xfrm>
                <a:off x="1901169" y="4682002"/>
                <a:ext cx="76251" cy="76251"/>
              </a:xfrm>
              <a:prstGeom prst="round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sp>
            <p:nvSpPr>
              <p:cNvPr id="181" name="Rectangle: Rounded Corners 180">
                <a:extLst>
                  <a:ext uri="{FF2B5EF4-FFF2-40B4-BE49-F238E27FC236}">
                    <a16:creationId xmlns:a16="http://schemas.microsoft.com/office/drawing/2014/main" id="{4507ABC2-40B1-4525-9579-2F565A90C4A0}"/>
                  </a:ext>
                </a:extLst>
              </p:cNvPr>
              <p:cNvSpPr/>
              <p:nvPr/>
            </p:nvSpPr>
            <p:spPr>
              <a:xfrm>
                <a:off x="2015518" y="4682002"/>
                <a:ext cx="76251" cy="76251"/>
              </a:xfrm>
              <a:prstGeom prst="round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sp>
            <p:nvSpPr>
              <p:cNvPr id="182" name="Rectangle: Rounded Corners 181">
                <a:extLst>
                  <a:ext uri="{FF2B5EF4-FFF2-40B4-BE49-F238E27FC236}">
                    <a16:creationId xmlns:a16="http://schemas.microsoft.com/office/drawing/2014/main" id="{6121184B-50B7-4749-96C1-5E91C33956D7}"/>
                  </a:ext>
                </a:extLst>
              </p:cNvPr>
              <p:cNvSpPr/>
              <p:nvPr/>
            </p:nvSpPr>
            <p:spPr>
              <a:xfrm>
                <a:off x="1783227" y="4800134"/>
                <a:ext cx="76251" cy="76251"/>
              </a:xfrm>
              <a:prstGeom prst="round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sp>
            <p:nvSpPr>
              <p:cNvPr id="183" name="Rectangle: Rounded Corners 182">
                <a:extLst>
                  <a:ext uri="{FF2B5EF4-FFF2-40B4-BE49-F238E27FC236}">
                    <a16:creationId xmlns:a16="http://schemas.microsoft.com/office/drawing/2014/main" id="{7B73BAA8-55F7-466C-BDA6-CD203B72BE64}"/>
                  </a:ext>
                </a:extLst>
              </p:cNvPr>
              <p:cNvSpPr/>
              <p:nvPr/>
            </p:nvSpPr>
            <p:spPr>
              <a:xfrm>
                <a:off x="1901169" y="4800134"/>
                <a:ext cx="76251" cy="76251"/>
              </a:xfrm>
              <a:prstGeom prst="round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sp>
            <p:nvSpPr>
              <p:cNvPr id="184" name="Rectangle: Rounded Corners 183">
                <a:extLst>
                  <a:ext uri="{FF2B5EF4-FFF2-40B4-BE49-F238E27FC236}">
                    <a16:creationId xmlns:a16="http://schemas.microsoft.com/office/drawing/2014/main" id="{73791ECC-4D73-4128-A531-5AE6245FEEF6}"/>
                  </a:ext>
                </a:extLst>
              </p:cNvPr>
              <p:cNvSpPr/>
              <p:nvPr/>
            </p:nvSpPr>
            <p:spPr>
              <a:xfrm>
                <a:off x="2015518" y="4800134"/>
                <a:ext cx="76251" cy="76251"/>
              </a:xfrm>
              <a:prstGeom prst="round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srgbClr val="FFFFFF"/>
                  </a:solidFill>
                  <a:effectLst/>
                  <a:uLnTx/>
                  <a:uFillTx/>
                  <a:latin typeface="Segoe UI"/>
                  <a:ea typeface="+mn-ea"/>
                  <a:cs typeface="+mn-cs"/>
                </a:endParaRPr>
              </a:p>
            </p:txBody>
          </p:sp>
          <p:pic>
            <p:nvPicPr>
              <p:cNvPr id="59" name="Graphic 58">
                <a:extLst>
                  <a:ext uri="{FF2B5EF4-FFF2-40B4-BE49-F238E27FC236}">
                    <a16:creationId xmlns:a16="http://schemas.microsoft.com/office/drawing/2014/main" id="{01B9706B-21E4-4DF6-AA2E-8828866DE3F8}"/>
                  </a:ext>
                </a:extLst>
              </p:cNvPr>
              <p:cNvPicPr>
                <a:picLocks noChangeAspect="1"/>
              </p:cNvPicPr>
              <p:nvPr/>
            </p:nvPicPr>
            <p:blipFill>
              <a:blip r:embed="rId13" cstate="screen">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1881040" y="4352751"/>
                <a:ext cx="113405" cy="145935"/>
              </a:xfrm>
              <a:prstGeom prst="rect">
                <a:avLst/>
              </a:prstGeom>
            </p:spPr>
          </p:pic>
        </p:grpSp>
        <p:sp>
          <p:nvSpPr>
            <p:cNvPr id="14" name="Rectangle 13">
              <a:extLst>
                <a:ext uri="{FF2B5EF4-FFF2-40B4-BE49-F238E27FC236}">
                  <a16:creationId xmlns:a16="http://schemas.microsoft.com/office/drawing/2014/main" id="{87C51C17-C044-6D46-97F7-81751FA38059}"/>
                </a:ext>
              </a:extLst>
            </p:cNvPr>
            <p:cNvSpPr/>
            <p:nvPr/>
          </p:nvSpPr>
          <p:spPr>
            <a:xfrm>
              <a:off x="434248" y="2610404"/>
              <a:ext cx="2830492" cy="861774"/>
            </a:xfrm>
            <a:prstGeom prst="rect">
              <a:avLst/>
            </a:prstGeom>
          </p:spPr>
          <p:txBody>
            <a:bodyPr wrap="square" lIns="0" rIns="0">
              <a:spAutoFit/>
            </a:bodyPr>
            <a:lstStyle/>
            <a:p>
              <a:pPr marL="8659" lvl="0" defTabSz="623438">
                <a:defRPr/>
              </a:pPr>
              <a:r>
                <a:rPr lang="en-US" sz="1800" b="1" spc="10" dirty="0">
                  <a:cs typeface="Segoe UI"/>
                </a:rPr>
                <a:t>Conditional</a:t>
              </a:r>
              <a:r>
                <a:rPr lang="en-US" sz="1800" b="1" spc="-27" dirty="0">
                  <a:cs typeface="Segoe UI"/>
                </a:rPr>
                <a:t> </a:t>
              </a:r>
              <a:r>
                <a:rPr lang="en-US" sz="1800" b="1" dirty="0">
                  <a:cs typeface="Segoe UI"/>
                </a:rPr>
                <a:t>Access</a:t>
              </a:r>
              <a:r>
                <a:rPr lang="en-US" sz="1800" b="1" spc="7" dirty="0">
                  <a:cs typeface="Segoe UI"/>
                </a:rPr>
                <a:t>:</a:t>
              </a:r>
              <a:r>
                <a:rPr lang="en-US" sz="1800" b="1" spc="-31" dirty="0">
                  <a:cs typeface="Segoe UI"/>
                </a:rPr>
                <a:t> </a:t>
              </a:r>
            </a:p>
            <a:p>
              <a:pPr marL="8659" lvl="0" defTabSz="623438">
                <a:defRPr/>
              </a:pPr>
              <a:r>
                <a:rPr lang="en-US" sz="1600" dirty="0">
                  <a:cs typeface="Segoe UI"/>
                </a:rPr>
                <a:t>Restrict</a:t>
              </a:r>
              <a:r>
                <a:rPr lang="en-US" sz="1600" spc="-31" dirty="0">
                  <a:cs typeface="Segoe UI"/>
                </a:rPr>
                <a:t> </a:t>
              </a:r>
              <a:r>
                <a:rPr lang="en-US" sz="1600" spc="3" dirty="0">
                  <a:cs typeface="Segoe UI"/>
                </a:rPr>
                <a:t>acces</a:t>
              </a:r>
              <a:r>
                <a:rPr lang="en-US" sz="1600" spc="17" dirty="0">
                  <a:cs typeface="Segoe UI"/>
                </a:rPr>
                <a:t>s</a:t>
              </a:r>
              <a:r>
                <a:rPr lang="en-US" sz="1600" spc="-34" dirty="0">
                  <a:cs typeface="Segoe UI"/>
                </a:rPr>
                <a:t> </a:t>
              </a:r>
              <a:r>
                <a:rPr lang="en-US" sz="1600" spc="14" dirty="0">
                  <a:cs typeface="Segoe UI"/>
                </a:rPr>
                <a:t>t</a:t>
              </a:r>
              <a:r>
                <a:rPr lang="en-US" sz="1600" spc="24" dirty="0">
                  <a:cs typeface="Segoe UI"/>
                </a:rPr>
                <a:t>o</a:t>
              </a:r>
              <a:r>
                <a:rPr lang="en-US" sz="1600" spc="-31" dirty="0">
                  <a:cs typeface="Segoe UI"/>
                </a:rPr>
                <a:t> </a:t>
              </a:r>
              <a:r>
                <a:rPr lang="en-US" sz="1600" spc="7" dirty="0">
                  <a:cs typeface="Segoe UI"/>
                </a:rPr>
                <a:t>manage</a:t>
              </a:r>
              <a:r>
                <a:rPr lang="en-US" sz="1600" spc="20" dirty="0">
                  <a:cs typeface="Segoe UI"/>
                </a:rPr>
                <a:t>d</a:t>
              </a:r>
              <a:r>
                <a:rPr lang="en-US" sz="1600" spc="-27" dirty="0">
                  <a:cs typeface="Segoe UI"/>
                </a:rPr>
                <a:t> </a:t>
              </a:r>
              <a:r>
                <a:rPr lang="en-US" sz="1600" spc="95" dirty="0">
                  <a:cs typeface="Segoe UI"/>
                </a:rPr>
                <a:t>and</a:t>
              </a:r>
              <a:r>
                <a:rPr lang="en-US" sz="1600" spc="-31" dirty="0">
                  <a:cs typeface="Segoe UI"/>
                </a:rPr>
                <a:t> </a:t>
              </a:r>
              <a:r>
                <a:rPr lang="en-US" sz="1600" spc="10" dirty="0">
                  <a:cs typeface="Segoe UI"/>
                </a:rPr>
                <a:t>complian</a:t>
              </a:r>
              <a:r>
                <a:rPr lang="en-US" sz="1600" spc="17" dirty="0">
                  <a:cs typeface="Segoe UI"/>
                </a:rPr>
                <a:t>t</a:t>
              </a:r>
              <a:r>
                <a:rPr lang="en-US" sz="1600" spc="-31" dirty="0">
                  <a:cs typeface="Segoe UI"/>
                </a:rPr>
                <a:t> </a:t>
              </a:r>
              <a:r>
                <a:rPr lang="en-US" sz="1600" spc="7" dirty="0">
                  <a:cs typeface="Segoe UI"/>
                </a:rPr>
                <a:t>devices</a:t>
              </a:r>
              <a:endParaRPr lang="en-US" sz="1800" dirty="0">
                <a:cs typeface="Segoe UI"/>
              </a:endParaRPr>
            </a:p>
          </p:txBody>
        </p:sp>
        <p:sp>
          <p:nvSpPr>
            <p:cNvPr id="122" name="object 60">
              <a:extLst>
                <a:ext uri="{FF2B5EF4-FFF2-40B4-BE49-F238E27FC236}">
                  <a16:creationId xmlns:a16="http://schemas.microsoft.com/office/drawing/2014/main" id="{8DBFE3E5-ABCB-BB4F-930B-7DCEA3A4714D}"/>
                </a:ext>
              </a:extLst>
            </p:cNvPr>
            <p:cNvSpPr/>
            <p:nvPr/>
          </p:nvSpPr>
          <p:spPr>
            <a:xfrm>
              <a:off x="3834247" y="1746814"/>
              <a:ext cx="1516652" cy="1519902"/>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w="28575">
              <a:solidFill>
                <a:schemeClr val="accent6">
                  <a:lumMod val="10000"/>
                  <a:lumOff val="90000"/>
                </a:schemeClr>
              </a:solidFill>
            </a:ln>
          </p:spPr>
          <p:txBody>
            <a:bodyPr wrap="square" lIns="0" tIns="0" rIns="0" bIns="0" rtlCol="0"/>
            <a:lstStyle/>
            <a:p>
              <a:pPr marL="0" marR="0" lvl="0" indent="0" algn="l" defTabSz="623438" rtl="0" eaLnBrk="1" fontAlgn="auto" latinLnBrk="0" hangingPunct="1">
                <a:lnSpc>
                  <a:spcPct val="100000"/>
                </a:lnSpc>
                <a:spcBef>
                  <a:spcPts val="0"/>
                </a:spcBef>
                <a:spcAft>
                  <a:spcPts val="0"/>
                </a:spcAft>
                <a:buClrTx/>
                <a:buSzTx/>
                <a:buFontTx/>
                <a:buNone/>
                <a:tabLst/>
                <a:defRPr/>
              </a:pPr>
              <a:endParaRPr kumimoji="0" sz="2800" b="0" i="0" u="none" strike="noStrike" kern="1200" cap="none" spc="0" normalizeH="0" baseline="0" noProof="0">
                <a:ln>
                  <a:noFill/>
                </a:ln>
                <a:solidFill>
                  <a:prstClr val="black"/>
                </a:solidFill>
                <a:effectLst/>
                <a:uLnTx/>
                <a:uFillTx/>
                <a:latin typeface="Calibri"/>
                <a:ea typeface="+mn-ea"/>
                <a:cs typeface="+mn-cs"/>
              </a:endParaRPr>
            </a:p>
          </p:txBody>
        </p:sp>
      </p:grpSp>
    </p:spTree>
    <p:extLst>
      <p:ext uri="{BB962C8B-B14F-4D97-AF65-F5344CB8AC3E}">
        <p14:creationId xmlns:p14="http://schemas.microsoft.com/office/powerpoint/2010/main" val="36933300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15"/>
                                        </p:tgtEl>
                                        <p:attrNameLst>
                                          <p:attrName>style.visibility</p:attrName>
                                        </p:attrNameLst>
                                      </p:cBhvr>
                                      <p:to>
                                        <p:strVal val="visible"/>
                                      </p:to>
                                    </p:set>
                                    <p:animEffect transition="in" filter="wipe(left)">
                                      <p:cBhvr>
                                        <p:cTn id="12" dur="500"/>
                                        <p:tgtEl>
                                          <p:spTgt spid="315"/>
                                        </p:tgtEl>
                                      </p:cBhvr>
                                    </p:animEffect>
                                  </p:childTnLst>
                                </p:cTn>
                              </p:par>
                              <p:par>
                                <p:cTn id="13" presetID="10"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p:stCondLst>
                              <p:cond delay="500"/>
                            </p:stCondLst>
                            <p:childTnLst>
                              <p:par>
                                <p:cTn id="17" presetID="10"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Rectangle 56">
            <a:extLst>
              <a:ext uri="{FF2B5EF4-FFF2-40B4-BE49-F238E27FC236}">
                <a16:creationId xmlns:a16="http://schemas.microsoft.com/office/drawing/2014/main" id="{A6C39FC4-0EF0-FC4A-BABC-146A3A86C77E}"/>
              </a:ext>
            </a:extLst>
          </p:cNvPr>
          <p:cNvSpPr/>
          <p:nvPr/>
        </p:nvSpPr>
        <p:spPr bwMode="auto">
          <a:xfrm>
            <a:off x="-7347" y="0"/>
            <a:ext cx="6102158" cy="6858000"/>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grpSp>
        <p:nvGrpSpPr>
          <p:cNvPr id="8" name="Group 7">
            <a:extLst>
              <a:ext uri="{FF2B5EF4-FFF2-40B4-BE49-F238E27FC236}">
                <a16:creationId xmlns:a16="http://schemas.microsoft.com/office/drawing/2014/main" id="{2C90847E-B688-4C94-8952-9D41C53AC47D}"/>
              </a:ext>
            </a:extLst>
          </p:cNvPr>
          <p:cNvGrpSpPr/>
          <p:nvPr/>
        </p:nvGrpSpPr>
        <p:grpSpPr>
          <a:xfrm>
            <a:off x="1496028" y="941330"/>
            <a:ext cx="2487748" cy="5486198"/>
            <a:chOff x="8494831" y="446248"/>
            <a:chExt cx="2863302" cy="6102028"/>
          </a:xfrm>
        </p:grpSpPr>
        <p:pic>
          <p:nvPicPr>
            <p:cNvPr id="9" name="Picture 8">
              <a:extLst>
                <a:ext uri="{FF2B5EF4-FFF2-40B4-BE49-F238E27FC236}">
                  <a16:creationId xmlns:a16="http://schemas.microsoft.com/office/drawing/2014/main" id="{2B327349-D313-4250-AF2D-CEF182891C88}"/>
                </a:ext>
              </a:extLst>
            </p:cNvPr>
            <p:cNvPicPr>
              <a:picLocks noChangeAspect="1"/>
            </p:cNvPicPr>
            <p:nvPr/>
          </p:nvPicPr>
          <p:blipFill>
            <a:blip r:embed="rId3" cstate="screen">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8540414" y="729298"/>
              <a:ext cx="2772138" cy="5593682"/>
            </a:xfrm>
            <a:prstGeom prst="roundRect">
              <a:avLst>
                <a:gd name="adj" fmla="val 9827"/>
              </a:avLst>
            </a:prstGeom>
            <a:solidFill>
              <a:schemeClr val="tx2">
                <a:lumMod val="10000"/>
                <a:lumOff val="90000"/>
              </a:schemeClr>
            </a:solidFill>
          </p:spPr>
        </p:pic>
        <p:pic>
          <p:nvPicPr>
            <p:cNvPr id="10" name="Picture 9" descr="A screen shot of a computer&#10;&#10;Description generated with very high confidence" hidden="1">
              <a:extLst>
                <a:ext uri="{FF2B5EF4-FFF2-40B4-BE49-F238E27FC236}">
                  <a16:creationId xmlns:a16="http://schemas.microsoft.com/office/drawing/2014/main" id="{6FAFE211-49DC-4B56-BD08-AF281B95AF4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94831" y="446248"/>
              <a:ext cx="2863302" cy="6102028"/>
            </a:xfrm>
            <a:prstGeom prst="rect">
              <a:avLst/>
            </a:prstGeom>
          </p:spPr>
        </p:pic>
      </p:grpSp>
      <p:grpSp>
        <p:nvGrpSpPr>
          <p:cNvPr id="11" name="Group 10">
            <a:extLst>
              <a:ext uri="{FF2B5EF4-FFF2-40B4-BE49-F238E27FC236}">
                <a16:creationId xmlns:a16="http://schemas.microsoft.com/office/drawing/2014/main" id="{F8F7607D-65C0-48A4-9EF8-F3A7DA36DAF1}"/>
              </a:ext>
            </a:extLst>
          </p:cNvPr>
          <p:cNvGrpSpPr/>
          <p:nvPr/>
        </p:nvGrpSpPr>
        <p:grpSpPr>
          <a:xfrm>
            <a:off x="1764523" y="2060819"/>
            <a:ext cx="2720669" cy="3294937"/>
            <a:chOff x="8421843" y="1691401"/>
            <a:chExt cx="3131384" cy="3664796"/>
          </a:xfrm>
        </p:grpSpPr>
        <p:grpSp>
          <p:nvGrpSpPr>
            <p:cNvPr id="12" name="Group 11">
              <a:extLst>
                <a:ext uri="{FF2B5EF4-FFF2-40B4-BE49-F238E27FC236}">
                  <a16:creationId xmlns:a16="http://schemas.microsoft.com/office/drawing/2014/main" id="{86ADEDFA-2825-485D-86B2-B1C739025DE5}"/>
                </a:ext>
              </a:extLst>
            </p:cNvPr>
            <p:cNvGrpSpPr/>
            <p:nvPr/>
          </p:nvGrpSpPr>
          <p:grpSpPr>
            <a:xfrm>
              <a:off x="8421843" y="1691401"/>
              <a:ext cx="3131384" cy="2156731"/>
              <a:chOff x="8199417" y="1454832"/>
              <a:chExt cx="3131384" cy="2156731"/>
            </a:xfrm>
          </p:grpSpPr>
          <p:sp>
            <p:nvSpPr>
              <p:cNvPr id="17" name="Rectangle 16">
                <a:extLst>
                  <a:ext uri="{FF2B5EF4-FFF2-40B4-BE49-F238E27FC236}">
                    <a16:creationId xmlns:a16="http://schemas.microsoft.com/office/drawing/2014/main" id="{F0207C72-2DF7-49BD-8939-79B2F26AFA31}"/>
                  </a:ext>
                </a:extLst>
              </p:cNvPr>
              <p:cNvSpPr/>
              <p:nvPr/>
            </p:nvSpPr>
            <p:spPr bwMode="auto">
              <a:xfrm rot="5400000">
                <a:off x="10447358" y="2428497"/>
                <a:ext cx="1280159" cy="27432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tIns="0" rIns="0" bIns="0"/>
              <a:lstStyle/>
              <a:p>
                <a:pPr marL="0" marR="0" lvl="0" indent="0" algn="ctr" defTabSz="896010" rtl="0" eaLnBrk="1" fontAlgn="auto" latinLnBrk="0" hangingPunct="1">
                  <a:lnSpc>
                    <a:spcPct val="100000"/>
                  </a:lnSpc>
                  <a:spcBef>
                    <a:spcPts val="0"/>
                  </a:spcBef>
                  <a:spcAft>
                    <a:spcPts val="0"/>
                  </a:spcAft>
                  <a:buClrTx/>
                  <a:buSzTx/>
                  <a:buFontTx/>
                  <a:buNone/>
                  <a:tabLst/>
                  <a:defRPr/>
                </a:pPr>
                <a:r>
                  <a:rPr kumimoji="0" lang="en-US" sz="1372" b="0" i="0" u="none" strike="noStrike" kern="0" cap="none" spc="0" normalizeH="0" baseline="0" noProof="0" dirty="0">
                    <a:ln>
                      <a:noFill/>
                    </a:ln>
                    <a:solidFill>
                      <a:schemeClr val="bg1"/>
                    </a:solidFill>
                    <a:effectLst/>
                    <a:uLnTx/>
                    <a:uFillTx/>
                    <a:latin typeface="Segoe UI"/>
                    <a:ea typeface="+mn-ea"/>
                    <a:cs typeface="+mn-cs"/>
                  </a:rPr>
                  <a:t>Managed apps</a:t>
                </a:r>
              </a:p>
            </p:txBody>
          </p:sp>
          <p:sp>
            <p:nvSpPr>
              <p:cNvPr id="18" name="Rectangle: Rounded Corners 17">
                <a:extLst>
                  <a:ext uri="{FF2B5EF4-FFF2-40B4-BE49-F238E27FC236}">
                    <a16:creationId xmlns:a16="http://schemas.microsoft.com/office/drawing/2014/main" id="{46D47DCA-7250-4D62-94CF-B4E8AB55D424}"/>
                  </a:ext>
                </a:extLst>
              </p:cNvPr>
              <p:cNvSpPr/>
              <p:nvPr/>
            </p:nvSpPr>
            <p:spPr bwMode="auto">
              <a:xfrm>
                <a:off x="8199417" y="1454832"/>
                <a:ext cx="3131384" cy="2156731"/>
              </a:xfrm>
              <a:prstGeom prst="roundRect">
                <a:avLst>
                  <a:gd name="adj" fmla="val 1783"/>
                </a:avLst>
              </a:prstGeom>
              <a:noFill/>
              <a:ln w="15875" cap="rnd" cmpd="sng">
                <a:solidFill>
                  <a:schemeClr val="tx1"/>
                </a:solidFill>
                <a:prstDash val="soli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4821" rIns="0" bIns="44821" numCol="1" rtlCol="0" anchor="ctr" anchorCtr="0" compatLnSpc="1">
                <a:prstTxWarp prst="textNoShape">
                  <a:avLst/>
                </a:prstTxWarp>
              </a:bodyPr>
              <a:lstStyle/>
              <a:p>
                <a:pPr marL="0" marR="0" lvl="0" indent="0" algn="ctr" defTabSz="896094" rtl="0" eaLnBrk="1" fontAlgn="base" latinLnBrk="0" hangingPunct="1">
                  <a:lnSpc>
                    <a:spcPct val="100000"/>
                  </a:lnSpc>
                  <a:spcBef>
                    <a:spcPct val="0"/>
                  </a:spcBef>
                  <a:spcAft>
                    <a:spcPct val="0"/>
                  </a:spcAft>
                  <a:buClrTx/>
                  <a:buSzTx/>
                  <a:buFontTx/>
                  <a:buNone/>
                  <a:tabLst/>
                  <a:defRPr/>
                </a:pPr>
                <a:endParaRPr kumimoji="0" lang="en-US" sz="1922"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grpSp>
        <p:grpSp>
          <p:nvGrpSpPr>
            <p:cNvPr id="14" name="Group 13">
              <a:extLst>
                <a:ext uri="{FF2B5EF4-FFF2-40B4-BE49-F238E27FC236}">
                  <a16:creationId xmlns:a16="http://schemas.microsoft.com/office/drawing/2014/main" id="{666E0520-690D-4392-A886-D0D3E8EFC5BB}"/>
                </a:ext>
              </a:extLst>
            </p:cNvPr>
            <p:cNvGrpSpPr/>
            <p:nvPr/>
          </p:nvGrpSpPr>
          <p:grpSpPr>
            <a:xfrm>
              <a:off x="8421843" y="3937683"/>
              <a:ext cx="3131384" cy="1418514"/>
              <a:chOff x="8199417" y="3701114"/>
              <a:chExt cx="3131384" cy="1418514"/>
            </a:xfrm>
          </p:grpSpPr>
          <p:sp>
            <p:nvSpPr>
              <p:cNvPr id="15" name="Rectangle 14">
                <a:extLst>
                  <a:ext uri="{FF2B5EF4-FFF2-40B4-BE49-F238E27FC236}">
                    <a16:creationId xmlns:a16="http://schemas.microsoft.com/office/drawing/2014/main" id="{08004C4F-07F5-48BC-A7D2-D09205B986A1}"/>
                  </a:ext>
                </a:extLst>
              </p:cNvPr>
              <p:cNvSpPr/>
              <p:nvPr/>
            </p:nvSpPr>
            <p:spPr bwMode="auto">
              <a:xfrm rot="5400000">
                <a:off x="10447359" y="4273212"/>
                <a:ext cx="1280160" cy="27432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tIns="0" rIns="0" bIns="0"/>
              <a:lstStyle/>
              <a:p>
                <a:pPr marL="0" marR="0" lvl="0" indent="0" algn="ctr" defTabSz="896010" rtl="0" eaLnBrk="1" fontAlgn="auto" latinLnBrk="0" hangingPunct="1">
                  <a:lnSpc>
                    <a:spcPct val="100000"/>
                  </a:lnSpc>
                  <a:spcBef>
                    <a:spcPts val="0"/>
                  </a:spcBef>
                  <a:spcAft>
                    <a:spcPts val="0"/>
                  </a:spcAft>
                  <a:buClrTx/>
                  <a:buSzTx/>
                  <a:buFontTx/>
                  <a:buNone/>
                  <a:tabLst/>
                  <a:defRPr/>
                </a:pPr>
                <a:r>
                  <a:rPr kumimoji="0" lang="en-US" sz="1372" b="0" i="0" u="none" strike="noStrike" kern="0" cap="none" spc="0" normalizeH="0" baseline="0" noProof="0">
                    <a:ln>
                      <a:noFill/>
                    </a:ln>
                    <a:solidFill>
                      <a:schemeClr val="bg1"/>
                    </a:solidFill>
                    <a:effectLst/>
                    <a:uLnTx/>
                    <a:uFillTx/>
                    <a:latin typeface="Segoe UI"/>
                    <a:ea typeface="+mn-ea"/>
                    <a:cs typeface="+mn-cs"/>
                  </a:rPr>
                  <a:t>Personal apps</a:t>
                </a:r>
              </a:p>
            </p:txBody>
          </p:sp>
          <p:sp>
            <p:nvSpPr>
              <p:cNvPr id="16" name="Rectangle: Rounded Corners 15">
                <a:extLst>
                  <a:ext uri="{FF2B5EF4-FFF2-40B4-BE49-F238E27FC236}">
                    <a16:creationId xmlns:a16="http://schemas.microsoft.com/office/drawing/2014/main" id="{371D11A2-3EB0-4BCD-AA98-10939745869B}"/>
                  </a:ext>
                </a:extLst>
              </p:cNvPr>
              <p:cNvSpPr/>
              <p:nvPr/>
            </p:nvSpPr>
            <p:spPr bwMode="auto">
              <a:xfrm>
                <a:off x="8199417" y="3701114"/>
                <a:ext cx="3131384" cy="1418514"/>
              </a:xfrm>
              <a:prstGeom prst="roundRect">
                <a:avLst>
                  <a:gd name="adj" fmla="val 2266"/>
                </a:avLst>
              </a:prstGeom>
              <a:noFill/>
              <a:ln w="15875" cap="rnd" cmpd="sng">
                <a:solidFill>
                  <a:schemeClr val="tx1"/>
                </a:solidFill>
                <a:prstDash val="soli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4821" rIns="0" bIns="44821" numCol="1" rtlCol="0" anchor="ctr" anchorCtr="0" compatLnSpc="1">
                <a:prstTxWarp prst="textNoShape">
                  <a:avLst/>
                </a:prstTxWarp>
              </a:bodyPr>
              <a:lstStyle/>
              <a:p>
                <a:pPr marL="0" marR="0" lvl="0" indent="0" algn="ctr" defTabSz="896094" rtl="0" eaLnBrk="1" fontAlgn="base" latinLnBrk="0" hangingPunct="1">
                  <a:lnSpc>
                    <a:spcPct val="100000"/>
                  </a:lnSpc>
                  <a:spcBef>
                    <a:spcPct val="0"/>
                  </a:spcBef>
                  <a:spcAft>
                    <a:spcPct val="0"/>
                  </a:spcAft>
                  <a:buClrTx/>
                  <a:buSzTx/>
                  <a:buFontTx/>
                  <a:buNone/>
                  <a:tabLst/>
                  <a:defRPr/>
                </a:pPr>
                <a:endParaRPr kumimoji="0" lang="en-US" sz="1922"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grpSp>
      </p:grpSp>
      <p:grpSp>
        <p:nvGrpSpPr>
          <p:cNvPr id="19" name="Group 18">
            <a:extLst>
              <a:ext uri="{FF2B5EF4-FFF2-40B4-BE49-F238E27FC236}">
                <a16:creationId xmlns:a16="http://schemas.microsoft.com/office/drawing/2014/main" id="{C65AAA78-E997-4105-8AEC-F5A1FB8CD04A}"/>
              </a:ext>
            </a:extLst>
          </p:cNvPr>
          <p:cNvGrpSpPr/>
          <p:nvPr/>
        </p:nvGrpSpPr>
        <p:grpSpPr>
          <a:xfrm>
            <a:off x="1933899" y="4771543"/>
            <a:ext cx="1635998" cy="416151"/>
            <a:chOff x="8998802" y="4706403"/>
            <a:chExt cx="1882970" cy="462864"/>
          </a:xfrm>
        </p:grpSpPr>
        <p:sp>
          <p:nvSpPr>
            <p:cNvPr id="20" name="Freeform 1799">
              <a:extLst>
                <a:ext uri="{FF2B5EF4-FFF2-40B4-BE49-F238E27FC236}">
                  <a16:creationId xmlns:a16="http://schemas.microsoft.com/office/drawing/2014/main" id="{C39E06FE-D77D-4FDC-85F4-C7FF738119DA}"/>
                </a:ext>
              </a:extLst>
            </p:cNvPr>
            <p:cNvSpPr>
              <a:spLocks/>
            </p:cNvSpPr>
            <p:nvPr/>
          </p:nvSpPr>
          <p:spPr bwMode="auto">
            <a:xfrm>
              <a:off x="10547611" y="4764642"/>
              <a:ext cx="334161" cy="362417"/>
            </a:xfrm>
            <a:custGeom>
              <a:avLst/>
              <a:gdLst>
                <a:gd name="T0" fmla="*/ 45 w 115"/>
                <a:gd name="T1" fmla="*/ 31 h 125"/>
                <a:gd name="T2" fmla="*/ 36 w 115"/>
                <a:gd name="T3" fmla="*/ 50 h 125"/>
                <a:gd name="T4" fmla="*/ 80 w 115"/>
                <a:gd name="T5" fmla="*/ 50 h 125"/>
                <a:gd name="T6" fmla="*/ 80 w 115"/>
                <a:gd name="T7" fmla="*/ 47 h 125"/>
                <a:gd name="T8" fmla="*/ 75 w 115"/>
                <a:gd name="T9" fmla="*/ 31 h 125"/>
                <a:gd name="T10" fmla="*/ 62 w 115"/>
                <a:gd name="T11" fmla="*/ 25 h 125"/>
                <a:gd name="T12" fmla="*/ 31 w 115"/>
                <a:gd name="T13" fmla="*/ 30 h 125"/>
                <a:gd name="T14" fmla="*/ 1 w 115"/>
                <a:gd name="T15" fmla="*/ 55 h 125"/>
                <a:gd name="T16" fmla="*/ 0 w 115"/>
                <a:gd name="T17" fmla="*/ 55 h 125"/>
                <a:gd name="T18" fmla="*/ 0 w 115"/>
                <a:gd name="T19" fmla="*/ 55 h 125"/>
                <a:gd name="T20" fmla="*/ 1 w 115"/>
                <a:gd name="T21" fmla="*/ 51 h 125"/>
                <a:gd name="T22" fmla="*/ 21 w 115"/>
                <a:gd name="T23" fmla="*/ 14 h 125"/>
                <a:gd name="T24" fmla="*/ 40 w 115"/>
                <a:gd name="T25" fmla="*/ 3 h 125"/>
                <a:gd name="T26" fmla="*/ 60 w 115"/>
                <a:gd name="T27" fmla="*/ 0 h 125"/>
                <a:gd name="T28" fmla="*/ 78 w 115"/>
                <a:gd name="T29" fmla="*/ 4 h 125"/>
                <a:gd name="T30" fmla="*/ 104 w 115"/>
                <a:gd name="T31" fmla="*/ 23 h 125"/>
                <a:gd name="T32" fmla="*/ 113 w 115"/>
                <a:gd name="T33" fmla="*/ 46 h 125"/>
                <a:gd name="T34" fmla="*/ 115 w 115"/>
                <a:gd name="T35" fmla="*/ 72 h 125"/>
                <a:gd name="T36" fmla="*/ 114 w 115"/>
                <a:gd name="T37" fmla="*/ 72 h 125"/>
                <a:gd name="T38" fmla="*/ 37 w 115"/>
                <a:gd name="T39" fmla="*/ 72 h 125"/>
                <a:gd name="T40" fmla="*/ 38 w 115"/>
                <a:gd name="T41" fmla="*/ 79 h 125"/>
                <a:gd name="T42" fmla="*/ 53 w 115"/>
                <a:gd name="T43" fmla="*/ 96 h 125"/>
                <a:gd name="T44" fmla="*/ 75 w 115"/>
                <a:gd name="T45" fmla="*/ 98 h 125"/>
                <a:gd name="T46" fmla="*/ 88 w 115"/>
                <a:gd name="T47" fmla="*/ 96 h 125"/>
                <a:gd name="T48" fmla="*/ 102 w 115"/>
                <a:gd name="T49" fmla="*/ 90 h 125"/>
                <a:gd name="T50" fmla="*/ 104 w 115"/>
                <a:gd name="T51" fmla="*/ 89 h 125"/>
                <a:gd name="T52" fmla="*/ 104 w 115"/>
                <a:gd name="T53" fmla="*/ 91 h 125"/>
                <a:gd name="T54" fmla="*/ 104 w 115"/>
                <a:gd name="T55" fmla="*/ 114 h 125"/>
                <a:gd name="T56" fmla="*/ 103 w 115"/>
                <a:gd name="T57" fmla="*/ 116 h 125"/>
                <a:gd name="T58" fmla="*/ 78 w 115"/>
                <a:gd name="T59" fmla="*/ 123 h 125"/>
                <a:gd name="T60" fmla="*/ 61 w 115"/>
                <a:gd name="T61" fmla="*/ 124 h 125"/>
                <a:gd name="T62" fmla="*/ 27 w 115"/>
                <a:gd name="T63" fmla="*/ 109 h 125"/>
                <a:gd name="T64" fmla="*/ 15 w 115"/>
                <a:gd name="T65" fmla="*/ 82 h 125"/>
                <a:gd name="T66" fmla="*/ 26 w 115"/>
                <a:gd name="T67" fmla="*/ 44 h 125"/>
                <a:gd name="T68" fmla="*/ 44 w 115"/>
                <a:gd name="T69" fmla="*/ 31 h 125"/>
                <a:gd name="T70" fmla="*/ 45 w 115"/>
                <a:gd name="T71" fmla="*/ 31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5" h="125">
                  <a:moveTo>
                    <a:pt x="45" y="31"/>
                  </a:moveTo>
                  <a:cubicBezTo>
                    <a:pt x="40" y="36"/>
                    <a:pt x="37" y="43"/>
                    <a:pt x="36" y="50"/>
                  </a:cubicBezTo>
                  <a:cubicBezTo>
                    <a:pt x="80" y="50"/>
                    <a:pt x="80" y="50"/>
                    <a:pt x="80" y="50"/>
                  </a:cubicBezTo>
                  <a:cubicBezTo>
                    <a:pt x="80" y="49"/>
                    <a:pt x="80" y="48"/>
                    <a:pt x="80" y="47"/>
                  </a:cubicBezTo>
                  <a:cubicBezTo>
                    <a:pt x="80" y="41"/>
                    <a:pt x="78" y="36"/>
                    <a:pt x="75" y="31"/>
                  </a:cubicBezTo>
                  <a:cubicBezTo>
                    <a:pt x="71" y="27"/>
                    <a:pt x="67" y="25"/>
                    <a:pt x="62" y="25"/>
                  </a:cubicBezTo>
                  <a:cubicBezTo>
                    <a:pt x="51" y="23"/>
                    <a:pt x="40" y="25"/>
                    <a:pt x="31" y="30"/>
                  </a:cubicBezTo>
                  <a:cubicBezTo>
                    <a:pt x="18" y="35"/>
                    <a:pt x="8" y="43"/>
                    <a:pt x="1" y="55"/>
                  </a:cubicBezTo>
                  <a:cubicBezTo>
                    <a:pt x="1" y="55"/>
                    <a:pt x="0" y="55"/>
                    <a:pt x="0" y="55"/>
                  </a:cubicBezTo>
                  <a:cubicBezTo>
                    <a:pt x="0" y="55"/>
                    <a:pt x="0" y="55"/>
                    <a:pt x="0" y="55"/>
                  </a:cubicBezTo>
                  <a:cubicBezTo>
                    <a:pt x="0" y="54"/>
                    <a:pt x="0" y="52"/>
                    <a:pt x="1" y="51"/>
                  </a:cubicBezTo>
                  <a:cubicBezTo>
                    <a:pt x="3" y="36"/>
                    <a:pt x="10" y="23"/>
                    <a:pt x="21" y="14"/>
                  </a:cubicBezTo>
                  <a:cubicBezTo>
                    <a:pt x="27" y="9"/>
                    <a:pt x="33" y="6"/>
                    <a:pt x="40" y="3"/>
                  </a:cubicBezTo>
                  <a:cubicBezTo>
                    <a:pt x="46" y="1"/>
                    <a:pt x="53" y="0"/>
                    <a:pt x="60" y="0"/>
                  </a:cubicBezTo>
                  <a:cubicBezTo>
                    <a:pt x="66" y="0"/>
                    <a:pt x="72" y="1"/>
                    <a:pt x="78" y="4"/>
                  </a:cubicBezTo>
                  <a:cubicBezTo>
                    <a:pt x="89" y="8"/>
                    <a:pt x="98" y="14"/>
                    <a:pt x="104" y="23"/>
                  </a:cubicBezTo>
                  <a:cubicBezTo>
                    <a:pt x="109" y="30"/>
                    <a:pt x="112" y="38"/>
                    <a:pt x="113" y="46"/>
                  </a:cubicBezTo>
                  <a:cubicBezTo>
                    <a:pt x="115" y="55"/>
                    <a:pt x="114" y="63"/>
                    <a:pt x="115" y="72"/>
                  </a:cubicBezTo>
                  <a:cubicBezTo>
                    <a:pt x="115" y="72"/>
                    <a:pt x="115" y="72"/>
                    <a:pt x="114" y="72"/>
                  </a:cubicBezTo>
                  <a:cubicBezTo>
                    <a:pt x="37" y="72"/>
                    <a:pt x="37" y="72"/>
                    <a:pt x="37" y="72"/>
                  </a:cubicBezTo>
                  <a:cubicBezTo>
                    <a:pt x="37" y="75"/>
                    <a:pt x="37" y="77"/>
                    <a:pt x="38" y="79"/>
                  </a:cubicBezTo>
                  <a:cubicBezTo>
                    <a:pt x="40" y="88"/>
                    <a:pt x="46" y="93"/>
                    <a:pt x="53" y="96"/>
                  </a:cubicBezTo>
                  <a:cubicBezTo>
                    <a:pt x="60" y="98"/>
                    <a:pt x="67" y="99"/>
                    <a:pt x="75" y="98"/>
                  </a:cubicBezTo>
                  <a:cubicBezTo>
                    <a:pt x="79" y="98"/>
                    <a:pt x="84" y="97"/>
                    <a:pt x="88" y="96"/>
                  </a:cubicBezTo>
                  <a:cubicBezTo>
                    <a:pt x="93" y="94"/>
                    <a:pt x="98" y="92"/>
                    <a:pt x="102" y="90"/>
                  </a:cubicBezTo>
                  <a:cubicBezTo>
                    <a:pt x="103" y="90"/>
                    <a:pt x="103" y="89"/>
                    <a:pt x="104" y="89"/>
                  </a:cubicBezTo>
                  <a:cubicBezTo>
                    <a:pt x="104" y="91"/>
                    <a:pt x="104" y="91"/>
                    <a:pt x="104" y="91"/>
                  </a:cubicBezTo>
                  <a:cubicBezTo>
                    <a:pt x="104" y="99"/>
                    <a:pt x="104" y="106"/>
                    <a:pt x="104" y="114"/>
                  </a:cubicBezTo>
                  <a:cubicBezTo>
                    <a:pt x="104" y="115"/>
                    <a:pt x="104" y="116"/>
                    <a:pt x="103" y="116"/>
                  </a:cubicBezTo>
                  <a:cubicBezTo>
                    <a:pt x="95" y="120"/>
                    <a:pt x="87" y="122"/>
                    <a:pt x="78" y="123"/>
                  </a:cubicBezTo>
                  <a:cubicBezTo>
                    <a:pt x="73" y="124"/>
                    <a:pt x="67" y="125"/>
                    <a:pt x="61" y="124"/>
                  </a:cubicBezTo>
                  <a:cubicBezTo>
                    <a:pt x="48" y="123"/>
                    <a:pt x="36" y="118"/>
                    <a:pt x="27" y="109"/>
                  </a:cubicBezTo>
                  <a:cubicBezTo>
                    <a:pt x="20" y="101"/>
                    <a:pt x="16" y="92"/>
                    <a:pt x="15" y="82"/>
                  </a:cubicBezTo>
                  <a:cubicBezTo>
                    <a:pt x="13" y="68"/>
                    <a:pt x="17" y="55"/>
                    <a:pt x="26" y="44"/>
                  </a:cubicBezTo>
                  <a:cubicBezTo>
                    <a:pt x="31" y="38"/>
                    <a:pt x="37" y="34"/>
                    <a:pt x="44" y="31"/>
                  </a:cubicBezTo>
                  <a:cubicBezTo>
                    <a:pt x="44" y="31"/>
                    <a:pt x="44" y="31"/>
                    <a:pt x="45" y="31"/>
                  </a:cubicBezTo>
                </a:path>
              </a:pathLst>
            </a:custGeom>
            <a:solidFill>
              <a:schemeClr val="accent1"/>
            </a:solidFill>
            <a:ln>
              <a:noFill/>
            </a:ln>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282828"/>
                </a:solidFill>
                <a:effectLst/>
                <a:uLnTx/>
                <a:uFillTx/>
                <a:latin typeface="Segoe UI"/>
                <a:ea typeface="+mn-ea"/>
                <a:cs typeface="+mn-cs"/>
              </a:endParaRPr>
            </a:p>
          </p:txBody>
        </p:sp>
        <p:grpSp>
          <p:nvGrpSpPr>
            <p:cNvPr id="23" name="Group 22">
              <a:extLst>
                <a:ext uri="{FF2B5EF4-FFF2-40B4-BE49-F238E27FC236}">
                  <a16:creationId xmlns:a16="http://schemas.microsoft.com/office/drawing/2014/main" id="{D69229AB-589F-4C8D-B048-6A96AD6CDA24}"/>
                </a:ext>
              </a:extLst>
            </p:cNvPr>
            <p:cNvGrpSpPr/>
            <p:nvPr/>
          </p:nvGrpSpPr>
          <p:grpSpPr>
            <a:xfrm>
              <a:off x="8998802" y="4706403"/>
              <a:ext cx="1169481" cy="462864"/>
              <a:chOff x="9085687" y="4523050"/>
              <a:chExt cx="1169481" cy="462865"/>
            </a:xfrm>
          </p:grpSpPr>
          <p:pic>
            <p:nvPicPr>
              <p:cNvPr id="24" name="Picture 23">
                <a:extLst>
                  <a:ext uri="{FF2B5EF4-FFF2-40B4-BE49-F238E27FC236}">
                    <a16:creationId xmlns:a16="http://schemas.microsoft.com/office/drawing/2014/main" id="{F48294A5-468C-4BC5-987C-7B4DFECA2348}"/>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085687" y="4546618"/>
                <a:ext cx="406889" cy="411808"/>
              </a:xfrm>
              <a:prstGeom prst="rect">
                <a:avLst/>
              </a:prstGeom>
            </p:spPr>
          </p:pic>
          <p:pic>
            <p:nvPicPr>
              <p:cNvPr id="25" name="Picture 24">
                <a:extLst>
                  <a:ext uri="{FF2B5EF4-FFF2-40B4-BE49-F238E27FC236}">
                    <a16:creationId xmlns:a16="http://schemas.microsoft.com/office/drawing/2014/main" id="{9A389634-CFDC-4E56-8A41-A50B8106DAD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818756" y="4523050"/>
                <a:ext cx="436412" cy="462865"/>
              </a:xfrm>
              <a:prstGeom prst="rect">
                <a:avLst/>
              </a:prstGeom>
            </p:spPr>
          </p:pic>
        </p:grpSp>
      </p:grpSp>
      <p:sp>
        <p:nvSpPr>
          <p:cNvPr id="29" name="Rectangle 28">
            <a:extLst>
              <a:ext uri="{FF2B5EF4-FFF2-40B4-BE49-F238E27FC236}">
                <a16:creationId xmlns:a16="http://schemas.microsoft.com/office/drawing/2014/main" id="{5F5D0301-C625-4496-A3F2-A5F45B74315E}"/>
              </a:ext>
            </a:extLst>
          </p:cNvPr>
          <p:cNvSpPr/>
          <p:nvPr/>
        </p:nvSpPr>
        <p:spPr bwMode="auto">
          <a:xfrm>
            <a:off x="1603873" y="1430745"/>
            <a:ext cx="2235784" cy="292602"/>
          </a:xfrm>
          <a:prstGeom prst="rect">
            <a:avLst/>
          </a:prstGeom>
          <a:solidFill>
            <a:srgbClr val="8A838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30" name="Picture 29" descr="A screen shot of a computer&#10;&#10;Description generated with very high confidence">
            <a:extLst>
              <a:ext uri="{FF2B5EF4-FFF2-40B4-BE49-F238E27FC236}">
                <a16:creationId xmlns:a16="http://schemas.microsoft.com/office/drawing/2014/main" id="{6BA604F7-3403-4697-9E9A-6895BBB634A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528077" y="936477"/>
            <a:ext cx="2487748" cy="5486198"/>
          </a:xfrm>
          <a:prstGeom prst="rect">
            <a:avLst/>
          </a:prstGeom>
        </p:spPr>
      </p:pic>
      <p:grpSp>
        <p:nvGrpSpPr>
          <p:cNvPr id="31" name="Group 30">
            <a:extLst>
              <a:ext uri="{FF2B5EF4-FFF2-40B4-BE49-F238E27FC236}">
                <a16:creationId xmlns:a16="http://schemas.microsoft.com/office/drawing/2014/main" id="{71B28199-77F4-46CF-BDCF-FDBA2A24A085}"/>
              </a:ext>
            </a:extLst>
          </p:cNvPr>
          <p:cNvGrpSpPr/>
          <p:nvPr/>
        </p:nvGrpSpPr>
        <p:grpSpPr>
          <a:xfrm>
            <a:off x="1682227" y="498865"/>
            <a:ext cx="3603452" cy="1160697"/>
            <a:chOff x="3358548" y="1336923"/>
            <a:chExt cx="4147432" cy="1290986"/>
          </a:xfrm>
        </p:grpSpPr>
        <p:sp>
          <p:nvSpPr>
            <p:cNvPr id="32" name="Rectangle: Rounded Corners 31">
              <a:extLst>
                <a:ext uri="{FF2B5EF4-FFF2-40B4-BE49-F238E27FC236}">
                  <a16:creationId xmlns:a16="http://schemas.microsoft.com/office/drawing/2014/main" id="{5ADBC9CA-8FDA-4DE9-BB2D-8F3B5CF17EF5}"/>
                </a:ext>
              </a:extLst>
            </p:cNvPr>
            <p:cNvSpPr/>
            <p:nvPr/>
          </p:nvSpPr>
          <p:spPr bwMode="auto">
            <a:xfrm>
              <a:off x="3358548" y="1336923"/>
              <a:ext cx="4147432" cy="1290986"/>
            </a:xfrm>
            <a:prstGeom prst="roundRect">
              <a:avLst>
                <a:gd name="adj" fmla="val 1779"/>
              </a:avLst>
            </a:prstGeom>
            <a:solidFill>
              <a:schemeClr val="bg1"/>
            </a:solidFill>
            <a:ln w="15875">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134464" rIns="134464" bIns="134464" numCol="1" spcCol="0" rtlCol="0" fromWordArt="0" anchor="ctr" anchorCtr="0" forceAA="0" compatLnSpc="1">
              <a:prstTxWarp prst="textNoShape">
                <a:avLst/>
              </a:prstTxWarp>
              <a:noAutofit/>
            </a:bodyPr>
            <a:lstStyle/>
            <a:p>
              <a:pPr marL="0" marR="0" lvl="0" indent="0" algn="r" defTabSz="914102" rtl="0" eaLnBrk="1" fontAlgn="base" latinLnBrk="0" hangingPunct="1">
                <a:lnSpc>
                  <a:spcPct val="90000"/>
                </a:lnSpc>
                <a:spcBef>
                  <a:spcPct val="0"/>
                </a:spcBef>
                <a:spcAft>
                  <a:spcPct val="0"/>
                </a:spcAft>
                <a:buClrTx/>
                <a:buSzTx/>
                <a:buFontTx/>
                <a:buNone/>
                <a:tabLst/>
                <a:defRPr/>
              </a:pPr>
              <a:r>
                <a:rPr kumimoji="0" lang="en-US" sz="1372" b="0" i="0" u="none" strike="noStrike" kern="1200" cap="none" spc="0" normalizeH="0" baseline="0" noProof="0" dirty="0">
                  <a:ln>
                    <a:noFill/>
                  </a:ln>
                  <a:solidFill>
                    <a:srgbClr val="0078D7"/>
                  </a:solidFill>
                  <a:effectLst/>
                  <a:uLnTx/>
                  <a:uFillTx/>
                  <a:latin typeface="Segoe UI Semibold"/>
                  <a:ea typeface="Segoe UI" pitchFamily="34" charset="0"/>
                  <a:cs typeface="Segoe UI" pitchFamily="34" charset="0"/>
                </a:rPr>
                <a:t>Multi-identity </a:t>
              </a:r>
              <a:br>
                <a:rPr kumimoji="0" lang="en-US" sz="1372" b="0" i="0" u="none" strike="noStrike" kern="1200" cap="none" spc="0" normalizeH="0" baseline="0" noProof="0" dirty="0">
                  <a:ln>
                    <a:noFill/>
                  </a:ln>
                  <a:solidFill>
                    <a:srgbClr val="0078D7"/>
                  </a:solidFill>
                  <a:effectLst/>
                  <a:uLnTx/>
                  <a:uFillTx/>
                  <a:latin typeface="Segoe UI Semibold"/>
                  <a:ea typeface="Segoe UI" pitchFamily="34" charset="0"/>
                  <a:cs typeface="Segoe UI" pitchFamily="34" charset="0"/>
                </a:rPr>
              </a:br>
              <a:r>
                <a:rPr kumimoji="0" lang="en-US" sz="1372" b="0" i="0" u="none" strike="noStrike" kern="1200" cap="none" spc="0" normalizeH="0" baseline="0" noProof="0" dirty="0">
                  <a:ln>
                    <a:noFill/>
                  </a:ln>
                  <a:solidFill>
                    <a:srgbClr val="0078D7"/>
                  </a:solidFill>
                  <a:effectLst/>
                  <a:uLnTx/>
                  <a:uFillTx/>
                  <a:latin typeface="Segoe UI Semibold"/>
                  <a:ea typeface="Segoe UI" pitchFamily="34" charset="0"/>
                  <a:cs typeface="Segoe UI" pitchFamily="34" charset="0"/>
                </a:rPr>
                <a:t>policy</a:t>
              </a:r>
            </a:p>
          </p:txBody>
        </p:sp>
        <p:grpSp>
          <p:nvGrpSpPr>
            <p:cNvPr id="33" name="Group 32">
              <a:extLst>
                <a:ext uri="{FF2B5EF4-FFF2-40B4-BE49-F238E27FC236}">
                  <a16:creationId xmlns:a16="http://schemas.microsoft.com/office/drawing/2014/main" id="{86A2A486-F9CB-44C2-825A-603351292FBB}"/>
                </a:ext>
              </a:extLst>
            </p:cNvPr>
            <p:cNvGrpSpPr/>
            <p:nvPr/>
          </p:nvGrpSpPr>
          <p:grpSpPr>
            <a:xfrm>
              <a:off x="3724389" y="1436344"/>
              <a:ext cx="2150924" cy="1121104"/>
              <a:chOff x="3724389" y="1345646"/>
              <a:chExt cx="2150924" cy="1169814"/>
            </a:xfrm>
          </p:grpSpPr>
          <p:sp>
            <p:nvSpPr>
              <p:cNvPr id="34" name="Rectangle 33">
                <a:extLst>
                  <a:ext uri="{FF2B5EF4-FFF2-40B4-BE49-F238E27FC236}">
                    <a16:creationId xmlns:a16="http://schemas.microsoft.com/office/drawing/2014/main" id="{F1A84EDE-5F98-4133-84A8-4F7AE932691F}"/>
                  </a:ext>
                </a:extLst>
              </p:cNvPr>
              <p:cNvSpPr/>
              <p:nvPr/>
            </p:nvSpPr>
            <p:spPr bwMode="auto">
              <a:xfrm>
                <a:off x="3724390" y="1962219"/>
                <a:ext cx="2150923" cy="553241"/>
              </a:xfrm>
              <a:prstGeom prst="rect">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89642" rIns="89642" bIns="89642" numCol="1" rtlCol="0" anchor="ctr" anchorCtr="0" compatLnSpc="1">
                <a:prstTxWarp prst="textNoShape">
                  <a:avLst/>
                </a:prstTxWarp>
              </a:bodyPr>
              <a:lstStyle/>
              <a:p>
                <a:pPr marL="0" marR="0" lvl="0" indent="0" algn="r" defTabSz="914102" rtl="0" eaLnBrk="1" fontAlgn="base" latinLnBrk="0" hangingPunct="1">
                  <a:lnSpc>
                    <a:spcPct val="100000"/>
                  </a:lnSpc>
                  <a:spcBef>
                    <a:spcPct val="0"/>
                  </a:spcBef>
                  <a:spcAft>
                    <a:spcPct val="0"/>
                  </a:spcAft>
                  <a:buClrTx/>
                  <a:buSzTx/>
                  <a:buFontTx/>
                  <a:buNone/>
                  <a:tabLst/>
                  <a:defRPr/>
                </a:pPr>
                <a:r>
                  <a:rPr kumimoji="0" lang="en-US" sz="1372" b="0" i="0" u="none" strike="noStrike" kern="0" cap="none" spc="0" normalizeH="0" baseline="0" noProof="0">
                    <a:ln>
                      <a:noFill/>
                    </a:ln>
                    <a:solidFill>
                      <a:srgbClr val="000000"/>
                    </a:solidFill>
                    <a:effectLst/>
                    <a:uLnTx/>
                    <a:uFillTx/>
                    <a:latin typeface="Segoe UI"/>
                    <a:ea typeface="+mn-ea"/>
                    <a:cs typeface="+mn-cs"/>
                  </a:rPr>
                  <a:t>Personal data</a:t>
                </a:r>
              </a:p>
            </p:txBody>
          </p:sp>
          <p:sp>
            <p:nvSpPr>
              <p:cNvPr id="35" name="Rectangle 34">
                <a:extLst>
                  <a:ext uri="{FF2B5EF4-FFF2-40B4-BE49-F238E27FC236}">
                    <a16:creationId xmlns:a16="http://schemas.microsoft.com/office/drawing/2014/main" id="{C33F42AE-1594-4C3F-B0EA-E502BE98089A}"/>
                  </a:ext>
                </a:extLst>
              </p:cNvPr>
              <p:cNvSpPr/>
              <p:nvPr/>
            </p:nvSpPr>
            <p:spPr bwMode="auto">
              <a:xfrm>
                <a:off x="3724389" y="1345646"/>
                <a:ext cx="2150923" cy="553241"/>
              </a:xfrm>
              <a:prstGeom prst="rect">
                <a:avLst/>
              </a:prstGeom>
              <a:solidFill>
                <a:schemeClr val="bg1">
                  <a:lumMod val="9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89642" rIns="89642" bIns="89642" numCol="1" rtlCol="0" anchor="ctr" anchorCtr="0" compatLnSpc="1">
                <a:prstTxWarp prst="textNoShape">
                  <a:avLst/>
                </a:prstTxWarp>
              </a:bodyPr>
              <a:lstStyle/>
              <a:p>
                <a:pPr marL="0" marR="0" lvl="0" indent="0" algn="r" defTabSz="914102" rtl="0" eaLnBrk="1" fontAlgn="base" latinLnBrk="0" hangingPunct="1">
                  <a:lnSpc>
                    <a:spcPct val="100000"/>
                  </a:lnSpc>
                  <a:spcBef>
                    <a:spcPct val="0"/>
                  </a:spcBef>
                  <a:spcAft>
                    <a:spcPct val="0"/>
                  </a:spcAft>
                  <a:buClrTx/>
                  <a:buSzTx/>
                  <a:buFontTx/>
                  <a:buNone/>
                  <a:tabLst/>
                  <a:defRPr/>
                </a:pPr>
                <a:r>
                  <a:rPr kumimoji="0" lang="en-US" sz="1372" b="0" i="0" u="none" strike="noStrike" kern="0" cap="none" spc="0" normalizeH="0" baseline="0" noProof="0" dirty="0">
                    <a:ln>
                      <a:noFill/>
                    </a:ln>
                    <a:solidFill>
                      <a:srgbClr val="000000"/>
                    </a:solidFill>
                    <a:effectLst/>
                    <a:uLnTx/>
                    <a:uFillTx/>
                    <a:latin typeface="Segoe UI"/>
                    <a:ea typeface="+mn-ea"/>
                    <a:cs typeface="+mn-cs"/>
                  </a:rPr>
                  <a:t>Corporate data</a:t>
                </a:r>
              </a:p>
            </p:txBody>
          </p:sp>
        </p:grpSp>
      </p:grpSp>
      <p:sp>
        <p:nvSpPr>
          <p:cNvPr id="2" name="Title 1">
            <a:extLst>
              <a:ext uri="{FF2B5EF4-FFF2-40B4-BE49-F238E27FC236}">
                <a16:creationId xmlns:a16="http://schemas.microsoft.com/office/drawing/2014/main" id="{63E1629E-1F85-8D4F-BDEA-51B5F4105D64}"/>
              </a:ext>
            </a:extLst>
          </p:cNvPr>
          <p:cNvSpPr>
            <a:spLocks noGrp="1"/>
          </p:cNvSpPr>
          <p:nvPr>
            <p:ph type="title"/>
          </p:nvPr>
        </p:nvSpPr>
        <p:spPr>
          <a:xfrm>
            <a:off x="6640399" y="438785"/>
            <a:ext cx="5122064" cy="741053"/>
          </a:xfrm>
        </p:spPr>
        <p:txBody>
          <a:bodyPr/>
          <a:lstStyle/>
          <a:p>
            <a:r>
              <a:rPr lang="en-US" dirty="0"/>
              <a:t>App protection policies </a:t>
            </a:r>
            <a:br>
              <a:rPr lang="en-US" dirty="0"/>
            </a:br>
            <a:r>
              <a:rPr lang="en-US" dirty="0"/>
              <a:t>for personal devices</a:t>
            </a:r>
          </a:p>
        </p:txBody>
      </p:sp>
      <p:sp>
        <p:nvSpPr>
          <p:cNvPr id="58" name="TextBox 57">
            <a:extLst>
              <a:ext uri="{FF2B5EF4-FFF2-40B4-BE49-F238E27FC236}">
                <a16:creationId xmlns:a16="http://schemas.microsoft.com/office/drawing/2014/main" id="{05B57DEF-FB83-2447-B556-783E5FD36006}"/>
              </a:ext>
            </a:extLst>
          </p:cNvPr>
          <p:cNvSpPr txBox="1"/>
          <p:nvPr/>
        </p:nvSpPr>
        <p:spPr>
          <a:xfrm>
            <a:off x="6635829" y="2062447"/>
            <a:ext cx="5122064" cy="3243965"/>
          </a:xfrm>
          <a:prstGeom prst="rect">
            <a:avLst/>
          </a:prstGeom>
        </p:spPr>
        <p:txBody>
          <a:bodyPr vert="horz" wrap="square" lIns="0" tIns="164592" rIns="0" bIns="0" rtlCol="0" anchor="t">
            <a:noAutofit/>
          </a:bodyPr>
          <a:lstStyle>
            <a:defPPr>
              <a:defRPr lang="en-US"/>
            </a:defPPr>
            <a:lvl1pPr defTabSz="933271">
              <a:lnSpc>
                <a:spcPct val="90000"/>
              </a:lnSpc>
              <a:spcBef>
                <a:spcPct val="0"/>
              </a:spcBef>
              <a:buNone/>
              <a:tabLst>
                <a:tab pos="1109078" algn="l"/>
              </a:tabLst>
              <a:defRPr b="0" cap="none" spc="0" baseline="0">
                <a:ln w="3175">
                  <a:noFill/>
                </a:ln>
                <a:solidFill>
                  <a:srgbClr val="000000"/>
                </a:solidFill>
                <a:effectLst/>
                <a:latin typeface="+mj-lt"/>
                <a:cs typeface="Segoe UI" pitchFamily="34" charset="0"/>
              </a:defRPr>
            </a:lvl1pPr>
            <a:lvl2pPr marL="224097" marR="0" indent="0" defTabSz="914367" fontAlgn="auto">
              <a:lnSpc>
                <a:spcPct val="90000"/>
              </a:lnSpc>
              <a:spcBef>
                <a:spcPts val="0"/>
              </a:spcBef>
              <a:spcAft>
                <a:spcPts val="0"/>
              </a:spcAft>
              <a:buClrTx/>
              <a:buSzPct val="90000"/>
              <a:buFont typeface="Wingdings" panose="05000000000000000000" pitchFamily="2" charset="2"/>
              <a:buNone/>
              <a:tabLst/>
              <a:defRPr sz="1961" spc="0" baseline="0">
                <a:solidFill>
                  <a:srgbClr val="000000"/>
                </a:solidFill>
              </a:defRPr>
            </a:lvl2pPr>
            <a:lvl3pPr marL="448193" marR="0" indent="0" defTabSz="914367" fontAlgn="auto">
              <a:lnSpc>
                <a:spcPct val="90000"/>
              </a:lnSpc>
              <a:spcBef>
                <a:spcPts val="0"/>
              </a:spcBef>
              <a:spcAft>
                <a:spcPts val="0"/>
              </a:spcAft>
              <a:buClrTx/>
              <a:buSzPct val="90000"/>
              <a:buFont typeface="Wingdings" panose="05000000000000000000" pitchFamily="2" charset="2"/>
              <a:buNone/>
              <a:tabLst/>
              <a:defRPr sz="1568" spc="0" baseline="0">
                <a:solidFill>
                  <a:srgbClr val="000000"/>
                </a:solidFill>
              </a:defRPr>
            </a:lvl3pPr>
            <a:lvl4pPr marL="672290" marR="0" indent="0" defTabSz="914367" fontAlgn="auto">
              <a:lnSpc>
                <a:spcPct val="90000"/>
              </a:lnSpc>
              <a:spcBef>
                <a:spcPts val="0"/>
              </a:spcBef>
              <a:spcAft>
                <a:spcPts val="0"/>
              </a:spcAft>
              <a:buClrTx/>
              <a:buSzPct val="90000"/>
              <a:buFont typeface="Wingdings" panose="05000000000000000000" pitchFamily="2" charset="2"/>
              <a:buNone/>
              <a:tabLst/>
              <a:defRPr sz="1568" spc="0" baseline="0">
                <a:solidFill>
                  <a:srgbClr val="000000"/>
                </a:solidFill>
              </a:defRPr>
            </a:lvl4pPr>
            <a:lvl5pPr marL="896386" marR="0" indent="0" defTabSz="914367" fontAlgn="auto">
              <a:lnSpc>
                <a:spcPct val="90000"/>
              </a:lnSpc>
              <a:spcBef>
                <a:spcPts val="0"/>
              </a:spcBef>
              <a:spcAft>
                <a:spcPts val="0"/>
              </a:spcAft>
              <a:buClrTx/>
              <a:buSzPct val="90000"/>
              <a:buFont typeface="Wingdings" panose="05000000000000000000" pitchFamily="2" charset="2"/>
              <a:buNone/>
              <a:tabLst/>
              <a:defRPr sz="1568" spc="0" baseline="0">
                <a:solidFill>
                  <a:srgbClr val="000000"/>
                </a:solidFill>
              </a:defRPr>
            </a:lvl5pPr>
            <a:lvl6pPr marL="2514509" indent="-228592" defTabSz="914367">
              <a:spcBef>
                <a:spcPct val="20000"/>
              </a:spcBef>
              <a:buFont typeface="Arial" pitchFamily="34" charset="0"/>
              <a:buChar char="•"/>
              <a:defRPr sz="1961"/>
            </a:lvl6pPr>
            <a:lvl7pPr marL="2971693" indent="-228592" defTabSz="914367">
              <a:spcBef>
                <a:spcPct val="20000"/>
              </a:spcBef>
              <a:buFont typeface="Arial" pitchFamily="34" charset="0"/>
              <a:buChar char="•"/>
              <a:defRPr sz="1961"/>
            </a:lvl7pPr>
            <a:lvl8pPr marL="3428877" indent="-228592" defTabSz="914367">
              <a:spcBef>
                <a:spcPct val="20000"/>
              </a:spcBef>
              <a:buFont typeface="Arial" pitchFamily="34" charset="0"/>
              <a:buChar char="•"/>
              <a:defRPr sz="1961"/>
            </a:lvl8pPr>
            <a:lvl9pPr marL="3886061" indent="-228592" defTabSz="914367">
              <a:spcBef>
                <a:spcPct val="20000"/>
              </a:spcBef>
              <a:buFont typeface="Arial" pitchFamily="34" charset="0"/>
              <a:buChar char="•"/>
              <a:defRPr sz="1961"/>
            </a:lvl9pPr>
          </a:lstStyle>
          <a:p>
            <a:pPr marL="0" marR="0" lvl="0" indent="0" algn="l" defTabSz="933271" rtl="0" eaLnBrk="1" fontAlgn="auto" latinLnBrk="0" hangingPunct="1">
              <a:lnSpc>
                <a:spcPct val="100000"/>
              </a:lnSpc>
              <a:spcBef>
                <a:spcPts val="2400"/>
              </a:spcBef>
              <a:spcAft>
                <a:spcPts val="0"/>
              </a:spcAft>
              <a:buClrTx/>
              <a:buSzTx/>
              <a:buFontTx/>
              <a:buNone/>
              <a:tabLst>
                <a:tab pos="1109078" algn="l"/>
              </a:tabLst>
              <a:defRPr/>
            </a:pPr>
            <a:r>
              <a:rPr kumimoji="0" lang="en-US" sz="2200" b="1" u="none" strike="noStrike" kern="1200" cap="none" spc="0" normalizeH="0" baseline="0" noProof="0" dirty="0">
                <a:ln w="3175">
                  <a:noFill/>
                </a:ln>
                <a:solidFill>
                  <a:schemeClr val="accent1"/>
                </a:solidFill>
                <a:effectLst/>
                <a:uLnTx/>
                <a:uFillTx/>
                <a:latin typeface="Segoe UI" panose="020B0502040204020203" pitchFamily="34" charset="0"/>
              </a:rPr>
              <a:t>Enables bring-your-own </a:t>
            </a:r>
            <a:r>
              <a:rPr kumimoji="0" lang="en-US" sz="2200" u="none" strike="noStrike" kern="1200" cap="none" spc="0" normalizeH="0" baseline="0" noProof="0" dirty="0">
                <a:ln w="3175">
                  <a:noFill/>
                </a:ln>
                <a:solidFill>
                  <a:srgbClr val="000000"/>
                </a:solidFill>
                <a:effectLst/>
                <a:uLnTx/>
                <a:uFillTx/>
                <a:latin typeface="Segoe UI" panose="020B0502040204020203" pitchFamily="34" charset="0"/>
              </a:rPr>
              <a:t>(BYO) and personal devices at work where users may be reluctant to “enroll” their device</a:t>
            </a:r>
          </a:p>
          <a:p>
            <a:pPr marL="0" marR="0" lvl="0" indent="0" algn="l" defTabSz="933271" rtl="0" eaLnBrk="1" fontAlgn="auto" latinLnBrk="0" hangingPunct="1">
              <a:lnSpc>
                <a:spcPct val="100000"/>
              </a:lnSpc>
              <a:spcBef>
                <a:spcPts val="2400"/>
              </a:spcBef>
              <a:spcAft>
                <a:spcPts val="0"/>
              </a:spcAft>
              <a:buClrTx/>
              <a:buSzTx/>
              <a:buFontTx/>
              <a:buNone/>
              <a:tabLst>
                <a:tab pos="1109078" algn="l"/>
              </a:tabLst>
              <a:defRPr/>
            </a:pPr>
            <a:r>
              <a:rPr kumimoji="0" lang="en-US" sz="2200" u="none" strike="noStrike" kern="1200" cap="none" spc="0" normalizeH="0" baseline="0" noProof="0" dirty="0">
                <a:ln w="3175">
                  <a:noFill/>
                </a:ln>
                <a:solidFill>
                  <a:srgbClr val="000000"/>
                </a:solidFill>
                <a:effectLst/>
                <a:uLnTx/>
                <a:uFillTx/>
                <a:latin typeface="Segoe UI" panose="020B0502040204020203" pitchFamily="34" charset="0"/>
              </a:rPr>
              <a:t>Ensures </a:t>
            </a:r>
            <a:r>
              <a:rPr kumimoji="0" lang="en-US" sz="2200" b="1" u="none" strike="noStrike" kern="1200" cap="none" spc="0" normalizeH="0" baseline="0" noProof="0" dirty="0">
                <a:ln w="3175">
                  <a:noFill/>
                </a:ln>
                <a:solidFill>
                  <a:schemeClr val="accent1"/>
                </a:solidFill>
                <a:effectLst/>
                <a:uLnTx/>
                <a:uFillTx/>
                <a:latin typeface="Segoe UI" panose="020B0502040204020203" pitchFamily="34" charset="0"/>
              </a:rPr>
              <a:t>corporate data cannot be copied </a:t>
            </a:r>
            <a:r>
              <a:rPr kumimoji="0" lang="en-US" sz="2200" u="none" strike="noStrike" kern="1200" cap="none" spc="0" normalizeH="0" baseline="0" noProof="0" dirty="0">
                <a:ln w="3175">
                  <a:noFill/>
                </a:ln>
                <a:solidFill>
                  <a:srgbClr val="000000"/>
                </a:solidFill>
                <a:effectLst/>
                <a:uLnTx/>
                <a:uFillTx/>
                <a:latin typeface="Segoe UI" panose="020B0502040204020203" pitchFamily="34" charset="0"/>
              </a:rPr>
              <a:t>and pasted to personal apps within the device</a:t>
            </a:r>
          </a:p>
          <a:p>
            <a:pPr marL="0" marR="0" lvl="0" indent="0" algn="l" defTabSz="933271" rtl="0" eaLnBrk="1" fontAlgn="auto" latinLnBrk="0" hangingPunct="1">
              <a:lnSpc>
                <a:spcPct val="100000"/>
              </a:lnSpc>
              <a:spcBef>
                <a:spcPts val="2400"/>
              </a:spcBef>
              <a:spcAft>
                <a:spcPts val="0"/>
              </a:spcAft>
              <a:buClrTx/>
              <a:buSzTx/>
              <a:buFontTx/>
              <a:buNone/>
              <a:tabLst>
                <a:tab pos="1109078" algn="l"/>
              </a:tabLst>
              <a:defRPr/>
            </a:pPr>
            <a:r>
              <a:rPr kumimoji="0" lang="en-US" sz="2200" b="1" u="none" strike="noStrike" kern="1200" cap="none" spc="0" normalizeH="0" baseline="0" noProof="0" dirty="0">
                <a:ln w="3175">
                  <a:noFill/>
                </a:ln>
                <a:solidFill>
                  <a:schemeClr val="accent1"/>
                </a:solidFill>
                <a:effectLst/>
                <a:uLnTx/>
                <a:uFillTx/>
                <a:latin typeface="Segoe UI" panose="020B0502040204020203" pitchFamily="34" charset="0"/>
              </a:rPr>
              <a:t>Intune App Protection policies </a:t>
            </a:r>
            <a:r>
              <a:rPr kumimoji="0" lang="en-US" sz="2200" u="none" strike="noStrike" kern="1200" cap="none" spc="0" normalizeH="0" baseline="0" noProof="0" dirty="0">
                <a:ln w="3175">
                  <a:noFill/>
                </a:ln>
                <a:solidFill>
                  <a:srgbClr val="000000"/>
                </a:solidFill>
                <a:effectLst/>
                <a:uLnTx/>
                <a:uFillTx/>
                <a:latin typeface="Segoe UI" panose="020B0502040204020203" pitchFamily="34" charset="0"/>
              </a:rPr>
              <a:t>are useful to protect Office 365 apps where devices are unmanaged or managed by 3</a:t>
            </a:r>
            <a:r>
              <a:rPr kumimoji="0" lang="en-US" sz="2200" u="none" strike="noStrike" kern="1200" cap="none" spc="0" normalizeH="0" baseline="30000" noProof="0" dirty="0">
                <a:ln w="3175">
                  <a:noFill/>
                </a:ln>
                <a:solidFill>
                  <a:srgbClr val="000000"/>
                </a:solidFill>
                <a:effectLst/>
                <a:uLnTx/>
                <a:uFillTx/>
                <a:latin typeface="Segoe UI" panose="020B0502040204020203" pitchFamily="34" charset="0"/>
              </a:rPr>
              <a:t>rd</a:t>
            </a:r>
            <a:r>
              <a:rPr kumimoji="0" lang="en-US" sz="2200" u="none" strike="noStrike" kern="1200" cap="none" spc="0" normalizeH="0" baseline="0" noProof="0" dirty="0">
                <a:ln w="3175">
                  <a:noFill/>
                </a:ln>
                <a:solidFill>
                  <a:srgbClr val="000000"/>
                </a:solidFill>
                <a:effectLst/>
                <a:uLnTx/>
                <a:uFillTx/>
                <a:latin typeface="Segoe UI" panose="020B0502040204020203" pitchFamily="34" charset="0"/>
              </a:rPr>
              <a:t> party </a:t>
            </a:r>
          </a:p>
        </p:txBody>
      </p:sp>
      <p:sp>
        <p:nvSpPr>
          <p:cNvPr id="3" name="Triangle 2">
            <a:extLst>
              <a:ext uri="{FF2B5EF4-FFF2-40B4-BE49-F238E27FC236}">
                <a16:creationId xmlns:a16="http://schemas.microsoft.com/office/drawing/2014/main" id="{F331C8A7-362B-EC48-BCA0-724B194A6825}"/>
              </a:ext>
            </a:extLst>
          </p:cNvPr>
          <p:cNvSpPr/>
          <p:nvPr/>
        </p:nvSpPr>
        <p:spPr bwMode="auto">
          <a:xfrm rot="10800000">
            <a:off x="960395" y="1413172"/>
            <a:ext cx="1140541" cy="1022506"/>
          </a:xfrm>
          <a:prstGeom prst="triangle">
            <a:avLst>
              <a:gd name="adj" fmla="val 0"/>
            </a:avLst>
          </a:prstGeom>
          <a:solidFill>
            <a:srgbClr val="000000">
              <a:alpha val="2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cs typeface="Segoe UI" pitchFamily="34" charset="0"/>
            </a:endParaRPr>
          </a:p>
        </p:txBody>
      </p:sp>
      <p:pic>
        <p:nvPicPr>
          <p:cNvPr id="55" name="Picture 54">
            <a:extLst>
              <a:ext uri="{FF2B5EF4-FFF2-40B4-BE49-F238E27FC236}">
                <a16:creationId xmlns:a16="http://schemas.microsoft.com/office/drawing/2014/main" id="{63730E11-A2F5-4906-A93B-F606D98AAFAA}"/>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l="3732" t="5724" r="3732" b="5724"/>
          <a:stretch/>
        </p:blipFill>
        <p:spPr>
          <a:xfrm>
            <a:off x="972359" y="498866"/>
            <a:ext cx="1121658" cy="1160696"/>
          </a:xfrm>
          <a:prstGeom prst="roundRect">
            <a:avLst>
              <a:gd name="adj" fmla="val 27656"/>
            </a:avLst>
          </a:prstGeom>
          <a:ln w="19050">
            <a:solidFill>
              <a:schemeClr val="accent2">
                <a:alpha val="34000"/>
              </a:schemeClr>
            </a:solidFill>
          </a:ln>
          <a:effectLst>
            <a:outerShdw blurRad="127000" dist="25400" dir="5400000" algn="t" rotWithShape="0">
              <a:prstClr val="black">
                <a:alpha val="40000"/>
              </a:prstClr>
            </a:outerShdw>
          </a:effectLst>
        </p:spPr>
      </p:pic>
      <p:grpSp>
        <p:nvGrpSpPr>
          <p:cNvPr id="36" name="Group 35">
            <a:extLst>
              <a:ext uri="{FF2B5EF4-FFF2-40B4-BE49-F238E27FC236}">
                <a16:creationId xmlns:a16="http://schemas.microsoft.com/office/drawing/2014/main" id="{22BEF172-992A-41D9-BD6B-F34B19442BC4}"/>
              </a:ext>
            </a:extLst>
          </p:cNvPr>
          <p:cNvGrpSpPr/>
          <p:nvPr/>
        </p:nvGrpSpPr>
        <p:grpSpPr>
          <a:xfrm>
            <a:off x="1933897" y="2197735"/>
            <a:ext cx="1653015" cy="2376310"/>
            <a:chOff x="8998801" y="1843687"/>
            <a:chExt cx="1902556" cy="2643057"/>
          </a:xfrm>
          <a:effectLst>
            <a:outerShdw blurRad="50800" dist="38100" dir="2700000" sx="101000" sy="101000" algn="tl" rotWithShape="0">
              <a:prstClr val="black">
                <a:alpha val="14000"/>
              </a:prstClr>
            </a:outerShdw>
          </a:effectLst>
        </p:grpSpPr>
        <p:grpSp>
          <p:nvGrpSpPr>
            <p:cNvPr id="37" name="Group 36">
              <a:extLst>
                <a:ext uri="{FF2B5EF4-FFF2-40B4-BE49-F238E27FC236}">
                  <a16:creationId xmlns:a16="http://schemas.microsoft.com/office/drawing/2014/main" id="{388D9E19-1B30-478E-BA72-78A3DB06B46C}"/>
                </a:ext>
              </a:extLst>
            </p:cNvPr>
            <p:cNvGrpSpPr/>
            <p:nvPr/>
          </p:nvGrpSpPr>
          <p:grpSpPr>
            <a:xfrm>
              <a:off x="8998801" y="4119516"/>
              <a:ext cx="1902556" cy="367228"/>
              <a:chOff x="8998801" y="4119516"/>
              <a:chExt cx="1902556" cy="367228"/>
            </a:xfrm>
          </p:grpSpPr>
          <p:pic>
            <p:nvPicPr>
              <p:cNvPr id="50" name="Picture 4" descr="http://ts2.mm.bing.net/th?&amp;id=HN.608001291450647668&amp;w=366&amp;h=366&amp;c=0&amp;pid=1.9&amp;rs=0&amp;p=0">
                <a:extLst>
                  <a:ext uri="{FF2B5EF4-FFF2-40B4-BE49-F238E27FC236}">
                    <a16:creationId xmlns:a16="http://schemas.microsoft.com/office/drawing/2014/main" id="{6E3EC875-232A-4CBF-A604-2E4308768013}"/>
                  </a:ext>
                </a:extLst>
              </p:cNvPr>
              <p:cNvPicPr>
                <a:picLocks noChangeAspect="1" noChangeArrowheads="1"/>
              </p:cNvPicPr>
              <p:nvPr/>
            </p:nvPicPr>
            <p:blipFill rotWithShape="1">
              <a:blip r:embed="rId9" cstate="screen">
                <a:extLst>
                  <a:ext uri="{28A0092B-C50C-407E-A947-70E740481C1C}">
                    <a14:useLocalDpi xmlns:a14="http://schemas.microsoft.com/office/drawing/2010/main"/>
                  </a:ext>
                </a:extLst>
              </a:blip>
              <a:srcRect/>
              <a:stretch/>
            </p:blipFill>
            <p:spPr bwMode="auto">
              <a:xfrm>
                <a:off x="8998801" y="4119516"/>
                <a:ext cx="367228" cy="367228"/>
              </a:xfrm>
              <a:prstGeom prst="roundRect">
                <a:avLst>
                  <a:gd name="adj" fmla="val 26977"/>
                </a:avLst>
              </a:prstGeom>
              <a:noFill/>
              <a:extLst>
                <a:ext uri="{909E8E84-426E-40dd-AFC4-6F175D3DCCD1}">
                  <a14:hiddenFill xmlns:a14="http://schemas.microsoft.com/office/drawing/2010/main" xmlns="">
                    <a:solidFill>
                      <a:srgbClr val="FFFFFF"/>
                    </a:solidFill>
                  </a14:hiddenFill>
                </a:ext>
              </a:extLst>
            </p:spPr>
          </p:pic>
          <p:pic>
            <p:nvPicPr>
              <p:cNvPr id="51" name="Picture 50">
                <a:extLst>
                  <a:ext uri="{FF2B5EF4-FFF2-40B4-BE49-F238E27FC236}">
                    <a16:creationId xmlns:a16="http://schemas.microsoft.com/office/drawing/2014/main" id="{56BA9645-41CD-4C1C-B097-F7BC69DA5A1D}"/>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9766465" y="4119516"/>
                <a:ext cx="367228" cy="367228"/>
              </a:xfrm>
              <a:prstGeom prst="roundRect">
                <a:avLst>
                  <a:gd name="adj" fmla="val 29038"/>
                </a:avLst>
              </a:prstGeom>
            </p:spPr>
          </p:pic>
          <p:pic>
            <p:nvPicPr>
              <p:cNvPr id="52" name="Picture 51">
                <a:extLst>
                  <a:ext uri="{FF2B5EF4-FFF2-40B4-BE49-F238E27FC236}">
                    <a16:creationId xmlns:a16="http://schemas.microsoft.com/office/drawing/2014/main" id="{CE66F367-575B-4338-AD39-05891EF393F0}"/>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10534129" y="4119516"/>
                <a:ext cx="367228" cy="367228"/>
              </a:xfrm>
              <a:prstGeom prst="roundRect">
                <a:avLst>
                  <a:gd name="adj" fmla="val 28351"/>
                </a:avLst>
              </a:prstGeom>
            </p:spPr>
          </p:pic>
        </p:grpSp>
        <p:grpSp>
          <p:nvGrpSpPr>
            <p:cNvPr id="38" name="Group 37">
              <a:extLst>
                <a:ext uri="{FF2B5EF4-FFF2-40B4-BE49-F238E27FC236}">
                  <a16:creationId xmlns:a16="http://schemas.microsoft.com/office/drawing/2014/main" id="{8D100494-BB7A-4A4A-992D-5AB58597A4A9}"/>
                </a:ext>
              </a:extLst>
            </p:cNvPr>
            <p:cNvGrpSpPr/>
            <p:nvPr/>
          </p:nvGrpSpPr>
          <p:grpSpPr>
            <a:xfrm>
              <a:off x="8998801" y="1843687"/>
              <a:ext cx="1902556" cy="1891587"/>
              <a:chOff x="8998801" y="1843687"/>
              <a:chExt cx="1902556" cy="1891587"/>
            </a:xfrm>
          </p:grpSpPr>
          <p:pic>
            <p:nvPicPr>
              <p:cNvPr id="39" name="Picture 38">
                <a:extLst>
                  <a:ext uri="{FF2B5EF4-FFF2-40B4-BE49-F238E27FC236}">
                    <a16:creationId xmlns:a16="http://schemas.microsoft.com/office/drawing/2014/main" id="{0D92D19E-7A9E-4E92-B7B0-6A0EEDCF2E30}"/>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9766908" y="1865108"/>
                <a:ext cx="367228" cy="367228"/>
              </a:xfrm>
              <a:prstGeom prst="roundRect">
                <a:avLst>
                  <a:gd name="adj" fmla="val 30221"/>
                </a:avLst>
              </a:prstGeom>
            </p:spPr>
          </p:pic>
          <p:pic>
            <p:nvPicPr>
              <p:cNvPr id="40" name="Picture 39">
                <a:extLst>
                  <a:ext uri="{FF2B5EF4-FFF2-40B4-BE49-F238E27FC236}">
                    <a16:creationId xmlns:a16="http://schemas.microsoft.com/office/drawing/2014/main" id="{5D9C3AEC-4078-4E15-83A5-372221FFFC6E}"/>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8998801" y="2608697"/>
                <a:ext cx="367228" cy="367228"/>
              </a:xfrm>
              <a:prstGeom prst="roundRect">
                <a:avLst>
                  <a:gd name="adj" fmla="val 27656"/>
                </a:avLst>
              </a:prstGeom>
            </p:spPr>
          </p:pic>
          <p:pic>
            <p:nvPicPr>
              <p:cNvPr id="41" name="Picture 40">
                <a:extLst>
                  <a:ext uri="{FF2B5EF4-FFF2-40B4-BE49-F238E27FC236}">
                    <a16:creationId xmlns:a16="http://schemas.microsoft.com/office/drawing/2014/main" id="{8479B830-A476-4385-943A-2D2AC864C64E}"/>
                  </a:ext>
                </a:extLst>
              </p:cNvPr>
              <p:cNvPicPr>
                <a:picLocks noChangeAspect="1"/>
              </p:cNvPicPr>
              <p:nvPr/>
            </p:nvPicPr>
            <p:blipFill rotWithShape="1">
              <a:blip r:embed="rId14" cstate="screen">
                <a:extLst>
                  <a:ext uri="{28A0092B-C50C-407E-A947-70E740481C1C}">
                    <a14:useLocalDpi xmlns:a14="http://schemas.microsoft.com/office/drawing/2010/main"/>
                  </a:ext>
                </a:extLst>
              </a:blip>
              <a:srcRect/>
              <a:stretch/>
            </p:blipFill>
            <p:spPr>
              <a:xfrm>
                <a:off x="10534129" y="2616577"/>
                <a:ext cx="361126" cy="367228"/>
              </a:xfrm>
              <a:prstGeom prst="roundRect">
                <a:avLst>
                  <a:gd name="adj" fmla="val 31194"/>
                </a:avLst>
              </a:prstGeom>
            </p:spPr>
          </p:pic>
          <p:pic>
            <p:nvPicPr>
              <p:cNvPr id="42" name="Picture 41">
                <a:extLst>
                  <a:ext uri="{FF2B5EF4-FFF2-40B4-BE49-F238E27FC236}">
                    <a16:creationId xmlns:a16="http://schemas.microsoft.com/office/drawing/2014/main" id="{CB9BB3DB-C13F-422C-AC7B-CFDD29139F6C}"/>
                  </a:ext>
                </a:extLst>
              </p:cNvPr>
              <p:cNvPicPr>
                <a:picLocks noChangeAspect="1"/>
              </p:cNvPicPr>
              <p:nvPr/>
            </p:nvPicPr>
            <p:blipFill rotWithShape="1">
              <a:blip r:embed="rId15" cstate="screen">
                <a:extLst>
                  <a:ext uri="{28A0092B-C50C-407E-A947-70E740481C1C}">
                    <a14:useLocalDpi xmlns:a14="http://schemas.microsoft.com/office/drawing/2010/main"/>
                  </a:ext>
                </a:extLst>
              </a:blip>
              <a:srcRect/>
              <a:stretch/>
            </p:blipFill>
            <p:spPr>
              <a:xfrm>
                <a:off x="8998801" y="3368046"/>
                <a:ext cx="367228" cy="367228"/>
              </a:xfrm>
              <a:prstGeom prst="roundRect">
                <a:avLst>
                  <a:gd name="adj" fmla="val 27656"/>
                </a:avLst>
              </a:prstGeom>
            </p:spPr>
          </p:pic>
          <p:pic>
            <p:nvPicPr>
              <p:cNvPr id="43" name="Picture 42">
                <a:extLst>
                  <a:ext uri="{FF2B5EF4-FFF2-40B4-BE49-F238E27FC236}">
                    <a16:creationId xmlns:a16="http://schemas.microsoft.com/office/drawing/2014/main" id="{06F41569-F413-47C5-8C85-B7ACB03FD38E}"/>
                  </a:ext>
                </a:extLst>
              </p:cNvPr>
              <p:cNvPicPr>
                <a:picLocks noChangeAspect="1"/>
              </p:cNvPicPr>
              <p:nvPr/>
            </p:nvPicPr>
            <p:blipFill rotWithShape="1">
              <a:blip r:embed="rId16" cstate="screen">
                <a:extLst>
                  <a:ext uri="{28A0092B-C50C-407E-A947-70E740481C1C}">
                    <a14:useLocalDpi xmlns:a14="http://schemas.microsoft.com/office/drawing/2010/main"/>
                  </a:ext>
                </a:extLst>
              </a:blip>
              <a:srcRect/>
              <a:stretch/>
            </p:blipFill>
            <p:spPr>
              <a:xfrm>
                <a:off x="10534129" y="1865108"/>
                <a:ext cx="367228" cy="367228"/>
              </a:xfrm>
              <a:prstGeom prst="roundRect">
                <a:avLst>
                  <a:gd name="adj" fmla="val 29854"/>
                </a:avLst>
              </a:prstGeom>
            </p:spPr>
          </p:pic>
          <p:pic>
            <p:nvPicPr>
              <p:cNvPr id="44" name="Picture 43">
                <a:extLst>
                  <a:ext uri="{FF2B5EF4-FFF2-40B4-BE49-F238E27FC236}">
                    <a16:creationId xmlns:a16="http://schemas.microsoft.com/office/drawing/2014/main" id="{C3566666-61FE-40DC-898F-C01FB546C07B}"/>
                  </a:ext>
                </a:extLst>
              </p:cNvPr>
              <p:cNvPicPr>
                <a:picLocks noChangeAspect="1"/>
              </p:cNvPicPr>
              <p:nvPr/>
            </p:nvPicPr>
            <p:blipFill rotWithShape="1">
              <a:blip r:embed="rId17" cstate="screen">
                <a:extLst>
                  <a:ext uri="{28A0092B-C50C-407E-A947-70E740481C1C}">
                    <a14:useLocalDpi xmlns:a14="http://schemas.microsoft.com/office/drawing/2010/main"/>
                  </a:ext>
                </a:extLst>
              </a:blip>
              <a:srcRect/>
              <a:stretch/>
            </p:blipFill>
            <p:spPr>
              <a:xfrm>
                <a:off x="8998801" y="1866115"/>
                <a:ext cx="367228" cy="367228"/>
              </a:xfrm>
              <a:prstGeom prst="roundRect">
                <a:avLst>
                  <a:gd name="adj" fmla="val 29854"/>
                </a:avLst>
              </a:prstGeom>
            </p:spPr>
          </p:pic>
          <p:pic>
            <p:nvPicPr>
              <p:cNvPr id="45" name="Picture 44" descr="A close up of a sign&#10;&#10;Description generated with very high confidence">
                <a:extLst>
                  <a:ext uri="{FF2B5EF4-FFF2-40B4-BE49-F238E27FC236}">
                    <a16:creationId xmlns:a16="http://schemas.microsoft.com/office/drawing/2014/main" id="{4873CDF0-DE8F-47FF-9214-34E51297A8AA}"/>
                  </a:ext>
                </a:extLst>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9767642" y="3361561"/>
                <a:ext cx="365760" cy="365760"/>
              </a:xfrm>
              <a:prstGeom prst="roundRect">
                <a:avLst>
                  <a:gd name="adj" fmla="val 27084"/>
                </a:avLst>
              </a:prstGeom>
            </p:spPr>
          </p:pic>
          <p:grpSp>
            <p:nvGrpSpPr>
              <p:cNvPr id="46" name="Group 45">
                <a:extLst>
                  <a:ext uri="{FF2B5EF4-FFF2-40B4-BE49-F238E27FC236}">
                    <a16:creationId xmlns:a16="http://schemas.microsoft.com/office/drawing/2014/main" id="{582752DA-EE9E-4966-B944-68AD0731A5F2}"/>
                  </a:ext>
                </a:extLst>
              </p:cNvPr>
              <p:cNvGrpSpPr/>
              <p:nvPr/>
            </p:nvGrpSpPr>
            <p:grpSpPr>
              <a:xfrm>
                <a:off x="9767642" y="2610927"/>
                <a:ext cx="365760" cy="365760"/>
                <a:chOff x="10292184" y="2602987"/>
                <a:chExt cx="365760" cy="365760"/>
              </a:xfrm>
            </p:grpSpPr>
            <p:sp>
              <p:nvSpPr>
                <p:cNvPr id="48" name="Rectangle: Rounded Corners 47">
                  <a:extLst>
                    <a:ext uri="{FF2B5EF4-FFF2-40B4-BE49-F238E27FC236}">
                      <a16:creationId xmlns:a16="http://schemas.microsoft.com/office/drawing/2014/main" id="{284A033F-6125-486B-8DE5-C217745A516B}"/>
                    </a:ext>
                  </a:extLst>
                </p:cNvPr>
                <p:cNvSpPr/>
                <p:nvPr/>
              </p:nvSpPr>
              <p:spPr bwMode="auto">
                <a:xfrm>
                  <a:off x="10292184" y="2602987"/>
                  <a:ext cx="365760" cy="365760"/>
                </a:xfrm>
                <a:prstGeom prst="roundRect">
                  <a:avLst>
                    <a:gd name="adj" fmla="val 31482"/>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49" name="Picture 2" descr="Image result for skype for business mobile app">
                  <a:extLst>
                    <a:ext uri="{FF2B5EF4-FFF2-40B4-BE49-F238E27FC236}">
                      <a16:creationId xmlns:a16="http://schemas.microsoft.com/office/drawing/2014/main" id="{913A2D3E-94B1-4759-9EC9-A4510C333E9A}"/>
                    </a:ext>
                  </a:extLst>
                </p:cNvPr>
                <p:cNvPicPr>
                  <a:picLocks noChangeAspect="1" noChangeArrowheads="1"/>
                </p:cNvPicPr>
                <p:nvPr/>
              </p:nvPicPr>
              <p:blipFill rotWithShape="1">
                <a:blip r:embed="rId19" cstate="screen">
                  <a:extLst>
                    <a:ext uri="{28A0092B-C50C-407E-A947-70E740481C1C}">
                      <a14:useLocalDpi xmlns:a14="http://schemas.microsoft.com/office/drawing/2010/main"/>
                    </a:ext>
                  </a:extLst>
                </a:blip>
                <a:srcRect/>
                <a:stretch/>
              </p:blipFill>
              <p:spPr bwMode="auto">
                <a:xfrm>
                  <a:off x="10361717" y="2669662"/>
                  <a:ext cx="226695" cy="232410"/>
                </a:xfrm>
                <a:prstGeom prst="rect">
                  <a:avLst/>
                </a:prstGeom>
                <a:noFill/>
                <a:extLst>
                  <a:ext uri="{909E8E84-426E-40DD-AFC4-6F175D3DCCD1}">
                    <a14:hiddenFill xmlns:a14="http://schemas.microsoft.com/office/drawing/2010/main">
                      <a:solidFill>
                        <a:srgbClr val="FFFFFF"/>
                      </a:solidFill>
                    </a14:hiddenFill>
                  </a:ext>
                </a:extLst>
              </p:spPr>
            </p:pic>
          </p:grpSp>
          <p:sp>
            <p:nvSpPr>
              <p:cNvPr id="47" name="Oval 46">
                <a:extLst>
                  <a:ext uri="{FF2B5EF4-FFF2-40B4-BE49-F238E27FC236}">
                    <a16:creationId xmlns:a16="http://schemas.microsoft.com/office/drawing/2014/main" id="{6124660C-73B0-443E-A9DC-65B74F60B3EC}"/>
                  </a:ext>
                </a:extLst>
              </p:cNvPr>
              <p:cNvSpPr/>
              <p:nvPr/>
            </p:nvSpPr>
            <p:spPr bwMode="auto">
              <a:xfrm>
                <a:off x="9273529" y="1843687"/>
                <a:ext cx="137172" cy="137172"/>
              </a:xfrm>
              <a:prstGeom prst="ellipse">
                <a:avLst/>
              </a:prstGeom>
              <a:solidFill>
                <a:srgbClr val="FE0201"/>
              </a:solidFill>
              <a:ln>
                <a:solidFill>
                  <a:srgbClr val="8A838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marL="0" marR="0" lvl="0" indent="0" algn="ctr" defTabSz="914102" rtl="0" eaLnBrk="1" fontAlgn="base" latinLnBrk="0" hangingPunct="1">
                  <a:lnSpc>
                    <a:spcPct val="100000"/>
                  </a:lnSpc>
                  <a:spcBef>
                    <a:spcPct val="0"/>
                  </a:spcBef>
                  <a:spcAft>
                    <a:spcPct val="0"/>
                  </a:spcAft>
                  <a:buClrTx/>
                  <a:buSzTx/>
                  <a:buFontTx/>
                  <a:buNone/>
                  <a:tabLst/>
                  <a:defRPr/>
                </a:pPr>
                <a:r>
                  <a:rPr kumimoji="0" lang="en-US" sz="49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bold"/>
                    <a:ea typeface="Segoe UI" pitchFamily="34" charset="0"/>
                    <a:cs typeface="Segoe UI" pitchFamily="34" charset="0"/>
                  </a:rPr>
                  <a:t>2</a:t>
                </a:r>
              </a:p>
            </p:txBody>
          </p:sp>
        </p:grpSp>
      </p:grpSp>
    </p:spTree>
    <p:extLst>
      <p:ext uri="{BB962C8B-B14F-4D97-AF65-F5344CB8AC3E}">
        <p14:creationId xmlns:p14="http://schemas.microsoft.com/office/powerpoint/2010/main" val="17452289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5DBF83F1-B79C-0340-9469-3B040ECFE5DA}"/>
              </a:ext>
            </a:extLst>
          </p:cNvPr>
          <p:cNvGrpSpPr/>
          <p:nvPr/>
        </p:nvGrpSpPr>
        <p:grpSpPr>
          <a:xfrm>
            <a:off x="4854117" y="1422190"/>
            <a:ext cx="2483767" cy="5412537"/>
            <a:chOff x="5198694" y="1422190"/>
            <a:chExt cx="1794612" cy="3910755"/>
          </a:xfrm>
        </p:grpSpPr>
        <p:grpSp>
          <p:nvGrpSpPr>
            <p:cNvPr id="7" name="Group 6">
              <a:extLst>
                <a:ext uri="{FF2B5EF4-FFF2-40B4-BE49-F238E27FC236}">
                  <a16:creationId xmlns:a16="http://schemas.microsoft.com/office/drawing/2014/main" id="{B796000B-CED9-6846-830D-0A779F376D33}"/>
                </a:ext>
              </a:extLst>
            </p:cNvPr>
            <p:cNvGrpSpPr/>
            <p:nvPr/>
          </p:nvGrpSpPr>
          <p:grpSpPr>
            <a:xfrm>
              <a:off x="5198694" y="1425646"/>
              <a:ext cx="1771787" cy="3907299"/>
              <a:chOff x="8494831" y="446248"/>
              <a:chExt cx="2863302" cy="6102028"/>
            </a:xfrm>
          </p:grpSpPr>
          <p:pic>
            <p:nvPicPr>
              <p:cNvPr id="8" name="Picture 7">
                <a:extLst>
                  <a:ext uri="{FF2B5EF4-FFF2-40B4-BE49-F238E27FC236}">
                    <a16:creationId xmlns:a16="http://schemas.microsoft.com/office/drawing/2014/main" id="{1E4776C1-C846-054C-A29F-7587B275D5D5}"/>
                  </a:ext>
                </a:extLst>
              </p:cNvPr>
              <p:cNvPicPr>
                <a:picLocks noChangeAspect="1"/>
              </p:cNvPicPr>
              <p:nvPr/>
            </p:nvPicPr>
            <p:blipFill>
              <a:blip r:embed="rId3" cstate="screen">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8540414" y="729298"/>
                <a:ext cx="2772138" cy="5593682"/>
              </a:xfrm>
              <a:prstGeom prst="roundRect">
                <a:avLst>
                  <a:gd name="adj" fmla="val 9827"/>
                </a:avLst>
              </a:prstGeom>
              <a:solidFill>
                <a:schemeClr val="tx2">
                  <a:lumMod val="10000"/>
                  <a:lumOff val="90000"/>
                </a:schemeClr>
              </a:solidFill>
            </p:spPr>
          </p:pic>
          <p:pic>
            <p:nvPicPr>
              <p:cNvPr id="9" name="Picture 8" descr="A screen shot of a computer&#10;&#10;Description generated with very high confidence" hidden="1">
                <a:extLst>
                  <a:ext uri="{FF2B5EF4-FFF2-40B4-BE49-F238E27FC236}">
                    <a16:creationId xmlns:a16="http://schemas.microsoft.com/office/drawing/2014/main" id="{CC1629C7-D50E-3642-AFF7-2DC576A46D6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94831" y="446248"/>
                <a:ext cx="2863302" cy="6102028"/>
              </a:xfrm>
              <a:prstGeom prst="rect">
                <a:avLst/>
              </a:prstGeom>
            </p:spPr>
          </p:pic>
        </p:grpSp>
        <p:grpSp>
          <p:nvGrpSpPr>
            <p:cNvPr id="17" name="Group 16">
              <a:extLst>
                <a:ext uri="{FF2B5EF4-FFF2-40B4-BE49-F238E27FC236}">
                  <a16:creationId xmlns:a16="http://schemas.microsoft.com/office/drawing/2014/main" id="{AEA80CD0-5167-504A-BB62-685600744E43}"/>
                </a:ext>
              </a:extLst>
            </p:cNvPr>
            <p:cNvGrpSpPr/>
            <p:nvPr/>
          </p:nvGrpSpPr>
          <p:grpSpPr>
            <a:xfrm>
              <a:off x="5510548" y="3591071"/>
              <a:ext cx="1165166" cy="296385"/>
              <a:chOff x="8998802" y="4706403"/>
              <a:chExt cx="1882970" cy="462864"/>
            </a:xfrm>
          </p:grpSpPr>
          <p:sp>
            <p:nvSpPr>
              <p:cNvPr id="18" name="Freeform 1799">
                <a:extLst>
                  <a:ext uri="{FF2B5EF4-FFF2-40B4-BE49-F238E27FC236}">
                    <a16:creationId xmlns:a16="http://schemas.microsoft.com/office/drawing/2014/main" id="{09840771-0FA1-D848-A014-9223F3B35737}"/>
                  </a:ext>
                </a:extLst>
              </p:cNvPr>
              <p:cNvSpPr>
                <a:spLocks/>
              </p:cNvSpPr>
              <p:nvPr/>
            </p:nvSpPr>
            <p:spPr bwMode="auto">
              <a:xfrm>
                <a:off x="10547611" y="4764642"/>
                <a:ext cx="334161" cy="362417"/>
              </a:xfrm>
              <a:custGeom>
                <a:avLst/>
                <a:gdLst>
                  <a:gd name="T0" fmla="*/ 45 w 115"/>
                  <a:gd name="T1" fmla="*/ 31 h 125"/>
                  <a:gd name="T2" fmla="*/ 36 w 115"/>
                  <a:gd name="T3" fmla="*/ 50 h 125"/>
                  <a:gd name="T4" fmla="*/ 80 w 115"/>
                  <a:gd name="T5" fmla="*/ 50 h 125"/>
                  <a:gd name="T6" fmla="*/ 80 w 115"/>
                  <a:gd name="T7" fmla="*/ 47 h 125"/>
                  <a:gd name="T8" fmla="*/ 75 w 115"/>
                  <a:gd name="T9" fmla="*/ 31 h 125"/>
                  <a:gd name="T10" fmla="*/ 62 w 115"/>
                  <a:gd name="T11" fmla="*/ 25 h 125"/>
                  <a:gd name="T12" fmla="*/ 31 w 115"/>
                  <a:gd name="T13" fmla="*/ 30 h 125"/>
                  <a:gd name="T14" fmla="*/ 1 w 115"/>
                  <a:gd name="T15" fmla="*/ 55 h 125"/>
                  <a:gd name="T16" fmla="*/ 0 w 115"/>
                  <a:gd name="T17" fmla="*/ 55 h 125"/>
                  <a:gd name="T18" fmla="*/ 0 w 115"/>
                  <a:gd name="T19" fmla="*/ 55 h 125"/>
                  <a:gd name="T20" fmla="*/ 1 w 115"/>
                  <a:gd name="T21" fmla="*/ 51 h 125"/>
                  <a:gd name="T22" fmla="*/ 21 w 115"/>
                  <a:gd name="T23" fmla="*/ 14 h 125"/>
                  <a:gd name="T24" fmla="*/ 40 w 115"/>
                  <a:gd name="T25" fmla="*/ 3 h 125"/>
                  <a:gd name="T26" fmla="*/ 60 w 115"/>
                  <a:gd name="T27" fmla="*/ 0 h 125"/>
                  <a:gd name="T28" fmla="*/ 78 w 115"/>
                  <a:gd name="T29" fmla="*/ 4 h 125"/>
                  <a:gd name="T30" fmla="*/ 104 w 115"/>
                  <a:gd name="T31" fmla="*/ 23 h 125"/>
                  <a:gd name="T32" fmla="*/ 113 w 115"/>
                  <a:gd name="T33" fmla="*/ 46 h 125"/>
                  <a:gd name="T34" fmla="*/ 115 w 115"/>
                  <a:gd name="T35" fmla="*/ 72 h 125"/>
                  <a:gd name="T36" fmla="*/ 114 w 115"/>
                  <a:gd name="T37" fmla="*/ 72 h 125"/>
                  <a:gd name="T38" fmla="*/ 37 w 115"/>
                  <a:gd name="T39" fmla="*/ 72 h 125"/>
                  <a:gd name="T40" fmla="*/ 38 w 115"/>
                  <a:gd name="T41" fmla="*/ 79 h 125"/>
                  <a:gd name="T42" fmla="*/ 53 w 115"/>
                  <a:gd name="T43" fmla="*/ 96 h 125"/>
                  <a:gd name="T44" fmla="*/ 75 w 115"/>
                  <a:gd name="T45" fmla="*/ 98 h 125"/>
                  <a:gd name="T46" fmla="*/ 88 w 115"/>
                  <a:gd name="T47" fmla="*/ 96 h 125"/>
                  <a:gd name="T48" fmla="*/ 102 w 115"/>
                  <a:gd name="T49" fmla="*/ 90 h 125"/>
                  <a:gd name="T50" fmla="*/ 104 w 115"/>
                  <a:gd name="T51" fmla="*/ 89 h 125"/>
                  <a:gd name="T52" fmla="*/ 104 w 115"/>
                  <a:gd name="T53" fmla="*/ 91 h 125"/>
                  <a:gd name="T54" fmla="*/ 104 w 115"/>
                  <a:gd name="T55" fmla="*/ 114 h 125"/>
                  <a:gd name="T56" fmla="*/ 103 w 115"/>
                  <a:gd name="T57" fmla="*/ 116 h 125"/>
                  <a:gd name="T58" fmla="*/ 78 w 115"/>
                  <a:gd name="T59" fmla="*/ 123 h 125"/>
                  <a:gd name="T60" fmla="*/ 61 w 115"/>
                  <a:gd name="T61" fmla="*/ 124 h 125"/>
                  <a:gd name="T62" fmla="*/ 27 w 115"/>
                  <a:gd name="T63" fmla="*/ 109 h 125"/>
                  <a:gd name="T64" fmla="*/ 15 w 115"/>
                  <a:gd name="T65" fmla="*/ 82 h 125"/>
                  <a:gd name="T66" fmla="*/ 26 w 115"/>
                  <a:gd name="T67" fmla="*/ 44 h 125"/>
                  <a:gd name="T68" fmla="*/ 44 w 115"/>
                  <a:gd name="T69" fmla="*/ 31 h 125"/>
                  <a:gd name="T70" fmla="*/ 45 w 115"/>
                  <a:gd name="T71" fmla="*/ 31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5" h="125">
                    <a:moveTo>
                      <a:pt x="45" y="31"/>
                    </a:moveTo>
                    <a:cubicBezTo>
                      <a:pt x="40" y="36"/>
                      <a:pt x="37" y="43"/>
                      <a:pt x="36" y="50"/>
                    </a:cubicBezTo>
                    <a:cubicBezTo>
                      <a:pt x="80" y="50"/>
                      <a:pt x="80" y="50"/>
                      <a:pt x="80" y="50"/>
                    </a:cubicBezTo>
                    <a:cubicBezTo>
                      <a:pt x="80" y="49"/>
                      <a:pt x="80" y="48"/>
                      <a:pt x="80" y="47"/>
                    </a:cubicBezTo>
                    <a:cubicBezTo>
                      <a:pt x="80" y="41"/>
                      <a:pt x="78" y="36"/>
                      <a:pt x="75" y="31"/>
                    </a:cubicBezTo>
                    <a:cubicBezTo>
                      <a:pt x="71" y="27"/>
                      <a:pt x="67" y="25"/>
                      <a:pt x="62" y="25"/>
                    </a:cubicBezTo>
                    <a:cubicBezTo>
                      <a:pt x="51" y="23"/>
                      <a:pt x="40" y="25"/>
                      <a:pt x="31" y="30"/>
                    </a:cubicBezTo>
                    <a:cubicBezTo>
                      <a:pt x="18" y="35"/>
                      <a:pt x="8" y="43"/>
                      <a:pt x="1" y="55"/>
                    </a:cubicBezTo>
                    <a:cubicBezTo>
                      <a:pt x="1" y="55"/>
                      <a:pt x="0" y="55"/>
                      <a:pt x="0" y="55"/>
                    </a:cubicBezTo>
                    <a:cubicBezTo>
                      <a:pt x="0" y="55"/>
                      <a:pt x="0" y="55"/>
                      <a:pt x="0" y="55"/>
                    </a:cubicBezTo>
                    <a:cubicBezTo>
                      <a:pt x="0" y="54"/>
                      <a:pt x="0" y="52"/>
                      <a:pt x="1" y="51"/>
                    </a:cubicBezTo>
                    <a:cubicBezTo>
                      <a:pt x="3" y="36"/>
                      <a:pt x="10" y="23"/>
                      <a:pt x="21" y="14"/>
                    </a:cubicBezTo>
                    <a:cubicBezTo>
                      <a:pt x="27" y="9"/>
                      <a:pt x="33" y="6"/>
                      <a:pt x="40" y="3"/>
                    </a:cubicBezTo>
                    <a:cubicBezTo>
                      <a:pt x="46" y="1"/>
                      <a:pt x="53" y="0"/>
                      <a:pt x="60" y="0"/>
                    </a:cubicBezTo>
                    <a:cubicBezTo>
                      <a:pt x="66" y="0"/>
                      <a:pt x="72" y="1"/>
                      <a:pt x="78" y="4"/>
                    </a:cubicBezTo>
                    <a:cubicBezTo>
                      <a:pt x="89" y="8"/>
                      <a:pt x="98" y="14"/>
                      <a:pt x="104" y="23"/>
                    </a:cubicBezTo>
                    <a:cubicBezTo>
                      <a:pt x="109" y="30"/>
                      <a:pt x="112" y="38"/>
                      <a:pt x="113" y="46"/>
                    </a:cubicBezTo>
                    <a:cubicBezTo>
                      <a:pt x="115" y="55"/>
                      <a:pt x="114" y="63"/>
                      <a:pt x="115" y="72"/>
                    </a:cubicBezTo>
                    <a:cubicBezTo>
                      <a:pt x="115" y="72"/>
                      <a:pt x="115" y="72"/>
                      <a:pt x="114" y="72"/>
                    </a:cubicBezTo>
                    <a:cubicBezTo>
                      <a:pt x="37" y="72"/>
                      <a:pt x="37" y="72"/>
                      <a:pt x="37" y="72"/>
                    </a:cubicBezTo>
                    <a:cubicBezTo>
                      <a:pt x="37" y="75"/>
                      <a:pt x="37" y="77"/>
                      <a:pt x="38" y="79"/>
                    </a:cubicBezTo>
                    <a:cubicBezTo>
                      <a:pt x="40" y="88"/>
                      <a:pt x="46" y="93"/>
                      <a:pt x="53" y="96"/>
                    </a:cubicBezTo>
                    <a:cubicBezTo>
                      <a:pt x="60" y="98"/>
                      <a:pt x="67" y="99"/>
                      <a:pt x="75" y="98"/>
                    </a:cubicBezTo>
                    <a:cubicBezTo>
                      <a:pt x="79" y="98"/>
                      <a:pt x="84" y="97"/>
                      <a:pt x="88" y="96"/>
                    </a:cubicBezTo>
                    <a:cubicBezTo>
                      <a:pt x="93" y="94"/>
                      <a:pt x="98" y="92"/>
                      <a:pt x="102" y="90"/>
                    </a:cubicBezTo>
                    <a:cubicBezTo>
                      <a:pt x="103" y="90"/>
                      <a:pt x="103" y="89"/>
                      <a:pt x="104" y="89"/>
                    </a:cubicBezTo>
                    <a:cubicBezTo>
                      <a:pt x="104" y="91"/>
                      <a:pt x="104" y="91"/>
                      <a:pt x="104" y="91"/>
                    </a:cubicBezTo>
                    <a:cubicBezTo>
                      <a:pt x="104" y="99"/>
                      <a:pt x="104" y="106"/>
                      <a:pt x="104" y="114"/>
                    </a:cubicBezTo>
                    <a:cubicBezTo>
                      <a:pt x="104" y="115"/>
                      <a:pt x="104" y="116"/>
                      <a:pt x="103" y="116"/>
                    </a:cubicBezTo>
                    <a:cubicBezTo>
                      <a:pt x="95" y="120"/>
                      <a:pt x="87" y="122"/>
                      <a:pt x="78" y="123"/>
                    </a:cubicBezTo>
                    <a:cubicBezTo>
                      <a:pt x="73" y="124"/>
                      <a:pt x="67" y="125"/>
                      <a:pt x="61" y="124"/>
                    </a:cubicBezTo>
                    <a:cubicBezTo>
                      <a:pt x="48" y="123"/>
                      <a:pt x="36" y="118"/>
                      <a:pt x="27" y="109"/>
                    </a:cubicBezTo>
                    <a:cubicBezTo>
                      <a:pt x="20" y="101"/>
                      <a:pt x="16" y="92"/>
                      <a:pt x="15" y="82"/>
                    </a:cubicBezTo>
                    <a:cubicBezTo>
                      <a:pt x="13" y="68"/>
                      <a:pt x="17" y="55"/>
                      <a:pt x="26" y="44"/>
                    </a:cubicBezTo>
                    <a:cubicBezTo>
                      <a:pt x="31" y="38"/>
                      <a:pt x="37" y="34"/>
                      <a:pt x="44" y="31"/>
                    </a:cubicBezTo>
                    <a:cubicBezTo>
                      <a:pt x="44" y="31"/>
                      <a:pt x="44" y="31"/>
                      <a:pt x="45" y="31"/>
                    </a:cubicBezTo>
                  </a:path>
                </a:pathLst>
              </a:custGeom>
              <a:solidFill>
                <a:schemeClr val="accent1"/>
              </a:solidFill>
              <a:ln>
                <a:noFill/>
              </a:ln>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282828"/>
                  </a:solidFill>
                  <a:effectLst/>
                  <a:uLnTx/>
                  <a:uFillTx/>
                  <a:latin typeface="Segoe UI"/>
                  <a:ea typeface="+mn-ea"/>
                  <a:cs typeface="+mn-cs"/>
                </a:endParaRPr>
              </a:p>
            </p:txBody>
          </p:sp>
          <p:grpSp>
            <p:nvGrpSpPr>
              <p:cNvPr id="19" name="Group 18">
                <a:extLst>
                  <a:ext uri="{FF2B5EF4-FFF2-40B4-BE49-F238E27FC236}">
                    <a16:creationId xmlns:a16="http://schemas.microsoft.com/office/drawing/2014/main" id="{4A6E3EF1-5DF0-EB43-A9C7-0CD6634DB9ED}"/>
                  </a:ext>
                </a:extLst>
              </p:cNvPr>
              <p:cNvGrpSpPr/>
              <p:nvPr/>
            </p:nvGrpSpPr>
            <p:grpSpPr>
              <a:xfrm>
                <a:off x="8998802" y="4706403"/>
                <a:ext cx="1169481" cy="462864"/>
                <a:chOff x="9085687" y="4523050"/>
                <a:chExt cx="1169481" cy="462865"/>
              </a:xfrm>
            </p:grpSpPr>
            <p:pic>
              <p:nvPicPr>
                <p:cNvPr id="20" name="Picture 19">
                  <a:extLst>
                    <a:ext uri="{FF2B5EF4-FFF2-40B4-BE49-F238E27FC236}">
                      <a16:creationId xmlns:a16="http://schemas.microsoft.com/office/drawing/2014/main" id="{E5AA936B-5886-7E49-861E-BD4BCF4D094E}"/>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085687" y="4546618"/>
                  <a:ext cx="406889" cy="411808"/>
                </a:xfrm>
                <a:prstGeom prst="rect">
                  <a:avLst/>
                </a:prstGeom>
              </p:spPr>
            </p:pic>
            <p:pic>
              <p:nvPicPr>
                <p:cNvPr id="21" name="Picture 20">
                  <a:extLst>
                    <a:ext uri="{FF2B5EF4-FFF2-40B4-BE49-F238E27FC236}">
                      <a16:creationId xmlns:a16="http://schemas.microsoft.com/office/drawing/2014/main" id="{336FCCDA-5939-C947-8A42-049AD00E58FC}"/>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818756" y="4523050"/>
                  <a:ext cx="436412" cy="462865"/>
                </a:xfrm>
                <a:prstGeom prst="rect">
                  <a:avLst/>
                </a:prstGeom>
              </p:spPr>
            </p:pic>
          </p:grpSp>
        </p:grpSp>
        <p:sp>
          <p:nvSpPr>
            <p:cNvPr id="22" name="Rectangle 21">
              <a:extLst>
                <a:ext uri="{FF2B5EF4-FFF2-40B4-BE49-F238E27FC236}">
                  <a16:creationId xmlns:a16="http://schemas.microsoft.com/office/drawing/2014/main" id="{03884ED5-BFCC-A949-A155-A0EE7C7FE21B}"/>
                </a:ext>
              </a:extLst>
            </p:cNvPr>
            <p:cNvSpPr/>
            <p:nvPr/>
          </p:nvSpPr>
          <p:spPr bwMode="auto">
            <a:xfrm>
              <a:off x="5275501" y="1774210"/>
              <a:ext cx="1592337" cy="208393"/>
            </a:xfrm>
            <a:prstGeom prst="rect">
              <a:avLst/>
            </a:prstGeom>
            <a:solidFill>
              <a:srgbClr val="8A838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23" name="Picture 22" descr="A screen shot of a computer&#10;&#10;Description generated with very high confidence">
              <a:extLst>
                <a:ext uri="{FF2B5EF4-FFF2-40B4-BE49-F238E27FC236}">
                  <a16:creationId xmlns:a16="http://schemas.microsoft.com/office/drawing/2014/main" id="{EA038433-A033-8A4B-B8FA-3696E533D7B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221519" y="1422190"/>
              <a:ext cx="1771787" cy="3907299"/>
            </a:xfrm>
            <a:prstGeom prst="rect">
              <a:avLst/>
            </a:prstGeom>
          </p:spPr>
        </p:pic>
        <p:grpSp>
          <p:nvGrpSpPr>
            <p:cNvPr id="31" name="Group 30">
              <a:extLst>
                <a:ext uri="{FF2B5EF4-FFF2-40B4-BE49-F238E27FC236}">
                  <a16:creationId xmlns:a16="http://schemas.microsoft.com/office/drawing/2014/main" id="{36669FDC-FE83-4547-A254-D651C7A44F5E}"/>
                </a:ext>
              </a:extLst>
            </p:cNvPr>
            <p:cNvGrpSpPr/>
            <p:nvPr/>
          </p:nvGrpSpPr>
          <p:grpSpPr>
            <a:xfrm>
              <a:off x="5510546" y="1886008"/>
              <a:ext cx="1177286" cy="1564404"/>
              <a:chOff x="8998801" y="2043611"/>
              <a:chExt cx="1902556" cy="2443133"/>
            </a:xfrm>
            <a:effectLst>
              <a:outerShdw blurRad="50800" dist="38100" dir="2700000" sx="101000" sy="101000" algn="tl" rotWithShape="0">
                <a:prstClr val="black">
                  <a:alpha val="14000"/>
                </a:prstClr>
              </a:outerShdw>
            </a:effectLst>
          </p:grpSpPr>
          <p:grpSp>
            <p:nvGrpSpPr>
              <p:cNvPr id="32" name="Group 31">
                <a:extLst>
                  <a:ext uri="{FF2B5EF4-FFF2-40B4-BE49-F238E27FC236}">
                    <a16:creationId xmlns:a16="http://schemas.microsoft.com/office/drawing/2014/main" id="{20E75058-9402-3845-A7FF-47156B08CD84}"/>
                  </a:ext>
                </a:extLst>
              </p:cNvPr>
              <p:cNvGrpSpPr/>
              <p:nvPr/>
            </p:nvGrpSpPr>
            <p:grpSpPr>
              <a:xfrm>
                <a:off x="8998801" y="4119516"/>
                <a:ext cx="1902556" cy="367228"/>
                <a:chOff x="8998801" y="4119516"/>
                <a:chExt cx="1902556" cy="367228"/>
              </a:xfrm>
            </p:grpSpPr>
            <p:pic>
              <p:nvPicPr>
                <p:cNvPr id="45" name="Picture 4" descr="http://ts2.mm.bing.net/th?&amp;id=HN.608001291450647668&amp;w=366&amp;h=366&amp;c=0&amp;pid=1.9&amp;rs=0&amp;p=0">
                  <a:extLst>
                    <a:ext uri="{FF2B5EF4-FFF2-40B4-BE49-F238E27FC236}">
                      <a16:creationId xmlns:a16="http://schemas.microsoft.com/office/drawing/2014/main" id="{E2C8510A-EB31-1346-8930-1A9F24F0D829}"/>
                    </a:ext>
                  </a:extLst>
                </p:cNvPr>
                <p:cNvPicPr>
                  <a:picLocks noChangeAspect="1" noChangeArrowheads="1"/>
                </p:cNvPicPr>
                <p:nvPr/>
              </p:nvPicPr>
              <p:blipFill rotWithShape="1">
                <a:blip r:embed="rId8" cstate="screen">
                  <a:extLst>
                    <a:ext uri="{28A0092B-C50C-407E-A947-70E740481C1C}">
                      <a14:useLocalDpi xmlns:a14="http://schemas.microsoft.com/office/drawing/2010/main"/>
                    </a:ext>
                  </a:extLst>
                </a:blip>
                <a:srcRect/>
                <a:stretch/>
              </p:blipFill>
              <p:spPr bwMode="auto">
                <a:xfrm>
                  <a:off x="8998801" y="4119516"/>
                  <a:ext cx="367228" cy="367228"/>
                </a:xfrm>
                <a:prstGeom prst="roundRect">
                  <a:avLst>
                    <a:gd name="adj" fmla="val 26977"/>
                  </a:avLst>
                </a:prstGeom>
                <a:noFill/>
                <a:extLst>
                  <a:ext uri="{909E8E84-426E-40dd-AFC4-6F175D3DCCD1}">
                    <a14:hiddenFill xmlns:a14="http://schemas.microsoft.com/office/drawing/2010/main" xmlns="">
                      <a:solidFill>
                        <a:srgbClr val="FFFFFF"/>
                      </a:solidFill>
                    </a14:hiddenFill>
                  </a:ext>
                </a:extLst>
              </p:spPr>
            </p:pic>
            <p:pic>
              <p:nvPicPr>
                <p:cNvPr id="46" name="Picture 45">
                  <a:extLst>
                    <a:ext uri="{FF2B5EF4-FFF2-40B4-BE49-F238E27FC236}">
                      <a16:creationId xmlns:a16="http://schemas.microsoft.com/office/drawing/2014/main" id="{DBA012D5-BF48-F148-BFFF-0662A4926E63}"/>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9766465" y="4119516"/>
                  <a:ext cx="367228" cy="367228"/>
                </a:xfrm>
                <a:prstGeom prst="roundRect">
                  <a:avLst>
                    <a:gd name="adj" fmla="val 29038"/>
                  </a:avLst>
                </a:prstGeom>
              </p:spPr>
            </p:pic>
            <p:pic>
              <p:nvPicPr>
                <p:cNvPr id="47" name="Picture 46">
                  <a:extLst>
                    <a:ext uri="{FF2B5EF4-FFF2-40B4-BE49-F238E27FC236}">
                      <a16:creationId xmlns:a16="http://schemas.microsoft.com/office/drawing/2014/main" id="{B2AB98DC-A901-B942-B0FD-412C87EBE8B1}"/>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10534129" y="4119516"/>
                  <a:ext cx="367228" cy="367228"/>
                </a:xfrm>
                <a:prstGeom prst="roundRect">
                  <a:avLst>
                    <a:gd name="adj" fmla="val 28351"/>
                  </a:avLst>
                </a:prstGeom>
              </p:spPr>
            </p:pic>
          </p:grpSp>
          <p:grpSp>
            <p:nvGrpSpPr>
              <p:cNvPr id="33" name="Group 32">
                <a:extLst>
                  <a:ext uri="{FF2B5EF4-FFF2-40B4-BE49-F238E27FC236}">
                    <a16:creationId xmlns:a16="http://schemas.microsoft.com/office/drawing/2014/main" id="{CB3B7EA8-8D87-FA49-A815-1E3BBDD45D02}"/>
                  </a:ext>
                </a:extLst>
              </p:cNvPr>
              <p:cNvGrpSpPr/>
              <p:nvPr/>
            </p:nvGrpSpPr>
            <p:grpSpPr>
              <a:xfrm>
                <a:off x="8998801" y="2043611"/>
                <a:ext cx="1896454" cy="1691663"/>
                <a:chOff x="8998801" y="2043611"/>
                <a:chExt cx="1896454" cy="1691663"/>
              </a:xfrm>
            </p:grpSpPr>
            <p:pic>
              <p:nvPicPr>
                <p:cNvPr id="34" name="Picture 33">
                  <a:extLst>
                    <a:ext uri="{FF2B5EF4-FFF2-40B4-BE49-F238E27FC236}">
                      <a16:creationId xmlns:a16="http://schemas.microsoft.com/office/drawing/2014/main" id="{E3A92BC8-E61F-1148-A2C0-9C1B44A5C268}"/>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9766908" y="2043611"/>
                  <a:ext cx="367229" cy="367228"/>
                </a:xfrm>
                <a:prstGeom prst="roundRect">
                  <a:avLst>
                    <a:gd name="adj" fmla="val 30221"/>
                  </a:avLst>
                </a:prstGeom>
              </p:spPr>
            </p:pic>
            <p:pic>
              <p:nvPicPr>
                <p:cNvPr id="35" name="Picture 34">
                  <a:extLst>
                    <a:ext uri="{FF2B5EF4-FFF2-40B4-BE49-F238E27FC236}">
                      <a16:creationId xmlns:a16="http://schemas.microsoft.com/office/drawing/2014/main" id="{A458C6B7-D6BF-8540-9DDA-7FA3904BE11E}"/>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8998801" y="2608697"/>
                  <a:ext cx="367228" cy="367228"/>
                </a:xfrm>
                <a:prstGeom prst="roundRect">
                  <a:avLst>
                    <a:gd name="adj" fmla="val 27656"/>
                  </a:avLst>
                </a:prstGeom>
              </p:spPr>
            </p:pic>
            <p:pic>
              <p:nvPicPr>
                <p:cNvPr id="36" name="Picture 35">
                  <a:extLst>
                    <a:ext uri="{FF2B5EF4-FFF2-40B4-BE49-F238E27FC236}">
                      <a16:creationId xmlns:a16="http://schemas.microsoft.com/office/drawing/2014/main" id="{3B60D16A-7EDD-364C-AC38-F33D170D95C6}"/>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10534129" y="2616577"/>
                  <a:ext cx="361126" cy="367228"/>
                </a:xfrm>
                <a:prstGeom prst="roundRect">
                  <a:avLst>
                    <a:gd name="adj" fmla="val 31194"/>
                  </a:avLst>
                </a:prstGeom>
              </p:spPr>
            </p:pic>
            <p:pic>
              <p:nvPicPr>
                <p:cNvPr id="37" name="Picture 36">
                  <a:extLst>
                    <a:ext uri="{FF2B5EF4-FFF2-40B4-BE49-F238E27FC236}">
                      <a16:creationId xmlns:a16="http://schemas.microsoft.com/office/drawing/2014/main" id="{F86517E7-9AFA-034D-8F55-11CCD0E62DE5}"/>
                    </a:ext>
                  </a:extLst>
                </p:cNvPr>
                <p:cNvPicPr>
                  <a:picLocks noChangeAspect="1"/>
                </p:cNvPicPr>
                <p:nvPr/>
              </p:nvPicPr>
              <p:blipFill rotWithShape="1">
                <a:blip r:embed="rId14" cstate="screen">
                  <a:extLst>
                    <a:ext uri="{28A0092B-C50C-407E-A947-70E740481C1C}">
                      <a14:useLocalDpi xmlns:a14="http://schemas.microsoft.com/office/drawing/2010/main"/>
                    </a:ext>
                  </a:extLst>
                </a:blip>
                <a:srcRect/>
                <a:stretch/>
              </p:blipFill>
              <p:spPr>
                <a:xfrm>
                  <a:off x="8998801" y="3368046"/>
                  <a:ext cx="367228" cy="367228"/>
                </a:xfrm>
                <a:prstGeom prst="roundRect">
                  <a:avLst>
                    <a:gd name="adj" fmla="val 27656"/>
                  </a:avLst>
                </a:prstGeom>
              </p:spPr>
            </p:pic>
            <p:pic>
              <p:nvPicPr>
                <p:cNvPr id="40" name="Picture 39" descr="A close up of a sign&#10;&#10;Description generated with very high confidence">
                  <a:extLst>
                    <a:ext uri="{FF2B5EF4-FFF2-40B4-BE49-F238E27FC236}">
                      <a16:creationId xmlns:a16="http://schemas.microsoft.com/office/drawing/2014/main" id="{3353B1F1-20B2-C04E-985A-E7A7FC764A2C}"/>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9767642" y="3361561"/>
                  <a:ext cx="365760" cy="365760"/>
                </a:xfrm>
                <a:prstGeom prst="roundRect">
                  <a:avLst>
                    <a:gd name="adj" fmla="val 27084"/>
                  </a:avLst>
                </a:prstGeom>
              </p:spPr>
            </p:pic>
            <p:grpSp>
              <p:nvGrpSpPr>
                <p:cNvPr id="41" name="Group 40">
                  <a:extLst>
                    <a:ext uri="{FF2B5EF4-FFF2-40B4-BE49-F238E27FC236}">
                      <a16:creationId xmlns:a16="http://schemas.microsoft.com/office/drawing/2014/main" id="{80A6189B-57AA-5A47-BC0E-16BBE5E6C557}"/>
                    </a:ext>
                  </a:extLst>
                </p:cNvPr>
                <p:cNvGrpSpPr/>
                <p:nvPr/>
              </p:nvGrpSpPr>
              <p:grpSpPr>
                <a:xfrm>
                  <a:off x="9767642" y="2610927"/>
                  <a:ext cx="365760" cy="365760"/>
                  <a:chOff x="10292184" y="2602987"/>
                  <a:chExt cx="365760" cy="365760"/>
                </a:xfrm>
              </p:grpSpPr>
              <p:sp>
                <p:nvSpPr>
                  <p:cNvPr id="43" name="Rectangle: Rounded Corners 47">
                    <a:extLst>
                      <a:ext uri="{FF2B5EF4-FFF2-40B4-BE49-F238E27FC236}">
                        <a16:creationId xmlns:a16="http://schemas.microsoft.com/office/drawing/2014/main" id="{87E30ABF-49F6-204A-9EA5-F176B8F5553C}"/>
                      </a:ext>
                    </a:extLst>
                  </p:cNvPr>
                  <p:cNvSpPr/>
                  <p:nvPr/>
                </p:nvSpPr>
                <p:spPr bwMode="auto">
                  <a:xfrm>
                    <a:off x="10292184" y="2602987"/>
                    <a:ext cx="365760" cy="365760"/>
                  </a:xfrm>
                  <a:prstGeom prst="roundRect">
                    <a:avLst>
                      <a:gd name="adj" fmla="val 31482"/>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44" name="Picture 2" descr="Image result for skype for business mobile app">
                    <a:extLst>
                      <a:ext uri="{FF2B5EF4-FFF2-40B4-BE49-F238E27FC236}">
                        <a16:creationId xmlns:a16="http://schemas.microsoft.com/office/drawing/2014/main" id="{C4AD3959-D252-6747-AAD7-EFD3BBD4274B}"/>
                      </a:ext>
                    </a:extLst>
                  </p:cNvPr>
                  <p:cNvPicPr>
                    <a:picLocks noChangeAspect="1" noChangeArrowheads="1"/>
                  </p:cNvPicPr>
                  <p:nvPr/>
                </p:nvPicPr>
                <p:blipFill rotWithShape="1">
                  <a:blip r:embed="rId16" cstate="screen">
                    <a:extLst>
                      <a:ext uri="{28A0092B-C50C-407E-A947-70E740481C1C}">
                        <a14:useLocalDpi xmlns:a14="http://schemas.microsoft.com/office/drawing/2010/main"/>
                      </a:ext>
                    </a:extLst>
                  </a:blip>
                  <a:srcRect/>
                  <a:stretch/>
                </p:blipFill>
                <p:spPr bwMode="auto">
                  <a:xfrm>
                    <a:off x="10361717" y="2669662"/>
                    <a:ext cx="226695" cy="232410"/>
                  </a:xfrm>
                  <a:prstGeom prst="rect">
                    <a:avLst/>
                  </a:prstGeom>
                  <a:noFill/>
                  <a:extLst>
                    <a:ext uri="{909E8E84-426E-40DD-AFC4-6F175D3DCCD1}">
                      <a14:hiddenFill xmlns:a14="http://schemas.microsoft.com/office/drawing/2010/main">
                        <a:solidFill>
                          <a:srgbClr val="FFFFFF"/>
                        </a:solidFill>
                      </a14:hiddenFill>
                    </a:ext>
                  </a:extLst>
                </p:spPr>
              </p:pic>
            </p:grpSp>
          </p:grpSp>
        </p:grpSp>
      </p:grpSp>
      <p:sp>
        <p:nvSpPr>
          <p:cNvPr id="2" name="Title 1">
            <a:extLst>
              <a:ext uri="{FF2B5EF4-FFF2-40B4-BE49-F238E27FC236}">
                <a16:creationId xmlns:a16="http://schemas.microsoft.com/office/drawing/2014/main" id="{77601E27-848A-B949-8F73-D35CECB30429}"/>
              </a:ext>
            </a:extLst>
          </p:cNvPr>
          <p:cNvSpPr>
            <a:spLocks noGrp="1"/>
          </p:cNvSpPr>
          <p:nvPr>
            <p:ph type="title"/>
          </p:nvPr>
        </p:nvSpPr>
        <p:spPr/>
        <p:txBody>
          <a:bodyPr/>
          <a:lstStyle/>
          <a:p>
            <a:r>
              <a:rPr lang="en-US" dirty="0"/>
              <a:t>Control what happens after data has been accessed</a:t>
            </a:r>
          </a:p>
        </p:txBody>
      </p:sp>
      <p:sp>
        <p:nvSpPr>
          <p:cNvPr id="71" name="Rectangle 70">
            <a:extLst>
              <a:ext uri="{FF2B5EF4-FFF2-40B4-BE49-F238E27FC236}">
                <a16:creationId xmlns:a16="http://schemas.microsoft.com/office/drawing/2014/main" id="{28B16BCA-71F4-CB46-924B-66E7DFDB2F11}"/>
              </a:ext>
            </a:extLst>
          </p:cNvPr>
          <p:cNvSpPr/>
          <p:nvPr/>
        </p:nvSpPr>
        <p:spPr>
          <a:xfrm>
            <a:off x="2476401" y="2812932"/>
            <a:ext cx="983153" cy="480131"/>
          </a:xfrm>
          <a:prstGeom prst="rect">
            <a:avLst/>
          </a:prstGeom>
        </p:spPr>
        <p:txBody>
          <a:bodyPr wrap="none">
            <a:spAutoFit/>
          </a:bodyPr>
          <a:lstStyle/>
          <a:p>
            <a:pPr lvl="0" algn="r" defTabSz="914016">
              <a:lnSpc>
                <a:spcPct val="90000"/>
              </a:lnSpc>
              <a:defRPr/>
            </a:pPr>
            <a:r>
              <a:rPr lang="en-US" sz="1400" dirty="0">
                <a:solidFill>
                  <a:srgbClr val="282828"/>
                </a:solidFill>
                <a:latin typeface="Segoe UI" panose="020B0502040204020203" pitchFamily="34" charset="0"/>
                <a:cs typeface="Segoe UI" panose="020B0502040204020203" pitchFamily="34" charset="0"/>
              </a:rPr>
              <a:t>Corporate</a:t>
            </a:r>
            <a:br>
              <a:rPr lang="en-US" sz="1400" dirty="0">
                <a:solidFill>
                  <a:srgbClr val="282828"/>
                </a:solidFill>
                <a:latin typeface="Segoe UI" panose="020B0502040204020203" pitchFamily="34" charset="0"/>
                <a:cs typeface="Segoe UI" panose="020B0502040204020203" pitchFamily="34" charset="0"/>
              </a:rPr>
            </a:br>
            <a:r>
              <a:rPr lang="en-US" sz="1400" dirty="0">
                <a:solidFill>
                  <a:srgbClr val="282828"/>
                </a:solidFill>
                <a:latin typeface="Segoe UI" panose="020B0502040204020203" pitchFamily="34" charset="0"/>
                <a:cs typeface="Segoe UI" panose="020B0502040204020203" pitchFamily="34" charset="0"/>
              </a:rPr>
              <a:t>data</a:t>
            </a:r>
          </a:p>
        </p:txBody>
      </p:sp>
      <p:sp>
        <p:nvSpPr>
          <p:cNvPr id="72" name="Rectangle 71">
            <a:extLst>
              <a:ext uri="{FF2B5EF4-FFF2-40B4-BE49-F238E27FC236}">
                <a16:creationId xmlns:a16="http://schemas.microsoft.com/office/drawing/2014/main" id="{6E01DFF5-014B-3142-A0C2-14F7399E0143}"/>
              </a:ext>
            </a:extLst>
          </p:cNvPr>
          <p:cNvSpPr/>
          <p:nvPr/>
        </p:nvSpPr>
        <p:spPr>
          <a:xfrm>
            <a:off x="3974963" y="2812932"/>
            <a:ext cx="905376" cy="480131"/>
          </a:xfrm>
          <a:prstGeom prst="rect">
            <a:avLst/>
          </a:prstGeom>
        </p:spPr>
        <p:txBody>
          <a:bodyPr wrap="none">
            <a:spAutoFit/>
          </a:bodyPr>
          <a:lstStyle/>
          <a:p>
            <a:pPr lvl="0" defTabSz="914016">
              <a:lnSpc>
                <a:spcPct val="90000"/>
              </a:lnSpc>
              <a:defRPr/>
            </a:pPr>
            <a:r>
              <a:rPr lang="en-US" sz="1400" dirty="0">
                <a:solidFill>
                  <a:srgbClr val="282828"/>
                </a:solidFill>
                <a:latin typeface="Segoe UI" panose="020B0502040204020203" pitchFamily="34" charset="0"/>
                <a:cs typeface="Segoe UI" panose="020B0502040204020203" pitchFamily="34" charset="0"/>
              </a:rPr>
              <a:t>Personal </a:t>
            </a:r>
            <a:br>
              <a:rPr lang="en-US" sz="1400" dirty="0">
                <a:solidFill>
                  <a:srgbClr val="282828"/>
                </a:solidFill>
                <a:latin typeface="Segoe UI" panose="020B0502040204020203" pitchFamily="34" charset="0"/>
                <a:cs typeface="Segoe UI" panose="020B0502040204020203" pitchFamily="34" charset="0"/>
              </a:rPr>
            </a:br>
            <a:r>
              <a:rPr lang="en-US" sz="1400" dirty="0">
                <a:solidFill>
                  <a:srgbClr val="282828"/>
                </a:solidFill>
                <a:latin typeface="Segoe UI" panose="020B0502040204020203" pitchFamily="34" charset="0"/>
                <a:cs typeface="Segoe UI" panose="020B0502040204020203" pitchFamily="34" charset="0"/>
              </a:rPr>
              <a:t>data</a:t>
            </a:r>
          </a:p>
        </p:txBody>
      </p:sp>
      <p:sp>
        <p:nvSpPr>
          <p:cNvPr id="75" name="Rectangle 74">
            <a:extLst>
              <a:ext uri="{FF2B5EF4-FFF2-40B4-BE49-F238E27FC236}">
                <a16:creationId xmlns:a16="http://schemas.microsoft.com/office/drawing/2014/main" id="{EB2705EA-10EF-A84A-9AE4-4B60151EC5DA}"/>
              </a:ext>
            </a:extLst>
          </p:cNvPr>
          <p:cNvSpPr/>
          <p:nvPr/>
        </p:nvSpPr>
        <p:spPr>
          <a:xfrm>
            <a:off x="296118" y="1749612"/>
            <a:ext cx="3335843" cy="757130"/>
          </a:xfrm>
          <a:prstGeom prst="rect">
            <a:avLst/>
          </a:prstGeom>
        </p:spPr>
        <p:txBody>
          <a:bodyPr wrap="square">
            <a:spAutoFit/>
          </a:bodyPr>
          <a:lstStyle/>
          <a:p>
            <a:pPr lvl="0" defTabSz="914016">
              <a:lnSpc>
                <a:spcPct val="90000"/>
              </a:lnSpc>
              <a:defRPr/>
            </a:pPr>
            <a:r>
              <a:rPr lang="en-US" sz="2400" b="1" dirty="0">
                <a:solidFill>
                  <a:schemeClr val="accent1"/>
                </a:solidFill>
                <a:latin typeface="Segoe UI" panose="020B0502040204020203" pitchFamily="34" charset="0"/>
                <a:cs typeface="Segoe UI" panose="020B0502040204020203" pitchFamily="34" charset="0"/>
              </a:rPr>
              <a:t>Multi-identity </a:t>
            </a:r>
            <a:br>
              <a:rPr lang="en-US" sz="2400" b="1" dirty="0">
                <a:solidFill>
                  <a:schemeClr val="accent1"/>
                </a:solidFill>
                <a:latin typeface="Segoe UI" panose="020B0502040204020203" pitchFamily="34" charset="0"/>
                <a:cs typeface="Segoe UI" panose="020B0502040204020203" pitchFamily="34" charset="0"/>
              </a:rPr>
            </a:br>
            <a:r>
              <a:rPr lang="en-US" sz="2400" b="1" dirty="0">
                <a:solidFill>
                  <a:schemeClr val="accent1"/>
                </a:solidFill>
                <a:latin typeface="Segoe UI" panose="020B0502040204020203" pitchFamily="34" charset="0"/>
                <a:cs typeface="Segoe UI" panose="020B0502040204020203" pitchFamily="34" charset="0"/>
              </a:rPr>
              <a:t>policy</a:t>
            </a:r>
          </a:p>
        </p:txBody>
      </p:sp>
      <p:sp>
        <p:nvSpPr>
          <p:cNvPr id="76" name="Rectangle 75">
            <a:extLst>
              <a:ext uri="{FF2B5EF4-FFF2-40B4-BE49-F238E27FC236}">
                <a16:creationId xmlns:a16="http://schemas.microsoft.com/office/drawing/2014/main" id="{C16FF34B-6ED9-F14A-86A7-CBD3D02D6BC0}"/>
              </a:ext>
            </a:extLst>
          </p:cNvPr>
          <p:cNvSpPr/>
          <p:nvPr/>
        </p:nvSpPr>
        <p:spPr bwMode="auto">
          <a:xfrm>
            <a:off x="0" y="4968731"/>
            <a:ext cx="12192000" cy="1889269"/>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4" name="Text Placeholder 14">
            <a:extLst>
              <a:ext uri="{FF2B5EF4-FFF2-40B4-BE49-F238E27FC236}">
                <a16:creationId xmlns:a16="http://schemas.microsoft.com/office/drawing/2014/main" id="{E6C6794A-90A7-7142-9851-A54BAEB00C49}"/>
              </a:ext>
            </a:extLst>
          </p:cNvPr>
          <p:cNvSpPr txBox="1">
            <a:spLocks/>
          </p:cNvSpPr>
          <p:nvPr/>
        </p:nvSpPr>
        <p:spPr>
          <a:xfrm>
            <a:off x="480962" y="5332945"/>
            <a:ext cx="3096200" cy="1107996"/>
          </a:xfrm>
          <a:prstGeom prst="rect">
            <a:avLst/>
          </a:prstGeom>
        </p:spPr>
        <p:txBody>
          <a:bodyPr vert="horz" wrap="square" lIns="0" tIns="0" rIns="0" bIns="0" rtlCol="0">
            <a:spAutoFit/>
          </a:bodyPr>
          <a:lstStyle>
            <a:defPPr>
              <a:defRPr lang="en-US"/>
            </a:defPPr>
            <a:lvl1pPr defTabSz="914367">
              <a:buSzPct val="90000"/>
              <a:defRPr sz="1600">
                <a:solidFill>
                  <a:srgbClr val="000000"/>
                </a:solidFill>
              </a:defRPr>
            </a:lvl1pPr>
            <a:lvl2pPr marL="224097" marR="0" indent="0" defTabSz="914367" fontAlgn="auto">
              <a:lnSpc>
                <a:spcPct val="100000"/>
              </a:lnSpc>
              <a:spcBef>
                <a:spcPts val="1961"/>
              </a:spcBef>
              <a:spcAft>
                <a:spcPts val="0"/>
              </a:spcAft>
              <a:buClrTx/>
              <a:buSzPct val="90000"/>
              <a:buFont typeface="Wingdings" panose="05000000000000000000" pitchFamily="2" charset="2"/>
              <a:buNone/>
              <a:tabLst/>
              <a:defRPr sz="1961" spc="0" baseline="0">
                <a:solidFill>
                  <a:srgbClr val="000000"/>
                </a:solidFill>
              </a:defRPr>
            </a:lvl2pPr>
            <a:lvl3pPr marL="448193" marR="0" indent="0" defTabSz="914367" fontAlgn="auto">
              <a:lnSpc>
                <a:spcPct val="100000"/>
              </a:lnSpc>
              <a:spcBef>
                <a:spcPts val="1961"/>
              </a:spcBef>
              <a:spcAft>
                <a:spcPts val="0"/>
              </a:spcAft>
              <a:buClrTx/>
              <a:buSzPct val="90000"/>
              <a:buFont typeface="Wingdings" panose="05000000000000000000" pitchFamily="2" charset="2"/>
              <a:buNone/>
              <a:tabLst/>
              <a:defRPr sz="1961" spc="0" baseline="0">
                <a:solidFill>
                  <a:srgbClr val="000000"/>
                </a:solidFill>
              </a:defRPr>
            </a:lvl3pPr>
            <a:lvl4pPr marL="672290" marR="0" indent="0" defTabSz="914367" fontAlgn="auto">
              <a:lnSpc>
                <a:spcPct val="90000"/>
              </a:lnSpc>
              <a:spcBef>
                <a:spcPts val="0"/>
              </a:spcBef>
              <a:spcAft>
                <a:spcPts val="1274"/>
              </a:spcAft>
              <a:buClrTx/>
              <a:buSzPct val="90000"/>
              <a:buFont typeface="Wingdings" panose="05000000000000000000" pitchFamily="2" charset="2"/>
              <a:buNone/>
              <a:tabLst/>
              <a:defRPr sz="1961" spc="0" baseline="0">
                <a:solidFill>
                  <a:srgbClr val="000000"/>
                </a:solidFill>
              </a:defRPr>
            </a:lvl4pPr>
            <a:lvl5pPr marL="896386" marR="0" indent="0" defTabSz="914367" fontAlgn="auto">
              <a:lnSpc>
                <a:spcPct val="90000"/>
              </a:lnSpc>
              <a:spcBef>
                <a:spcPts val="0"/>
              </a:spcBef>
              <a:spcAft>
                <a:spcPts val="0"/>
              </a:spcAft>
              <a:buClrTx/>
              <a:buSzPct val="90000"/>
              <a:buFont typeface="Wingdings" panose="05000000000000000000" pitchFamily="2" charset="2"/>
              <a:buNone/>
              <a:tabLst/>
              <a:defRPr sz="1568" spc="0" baseline="0">
                <a:solidFill>
                  <a:srgbClr val="000000"/>
                </a:solidFill>
              </a:defRPr>
            </a:lvl5pPr>
            <a:lvl6pPr marL="2514509" indent="-228592" defTabSz="914367">
              <a:spcBef>
                <a:spcPct val="20000"/>
              </a:spcBef>
              <a:buFont typeface="Arial" pitchFamily="34" charset="0"/>
              <a:buChar char="•"/>
              <a:defRPr sz="1961"/>
            </a:lvl6pPr>
            <a:lvl7pPr marL="2971693" indent="-228592" defTabSz="914367">
              <a:spcBef>
                <a:spcPct val="20000"/>
              </a:spcBef>
              <a:buFont typeface="Arial" pitchFamily="34" charset="0"/>
              <a:buChar char="•"/>
              <a:defRPr sz="1961"/>
            </a:lvl7pPr>
            <a:lvl8pPr marL="3428877" indent="-228592" defTabSz="914367">
              <a:spcBef>
                <a:spcPct val="20000"/>
              </a:spcBef>
              <a:buFont typeface="Arial" pitchFamily="34" charset="0"/>
              <a:buChar char="•"/>
              <a:defRPr sz="1961"/>
            </a:lvl8pPr>
            <a:lvl9pPr marL="3886061" indent="-228592" defTabSz="914367">
              <a:spcBef>
                <a:spcPct val="20000"/>
              </a:spcBef>
              <a:buFont typeface="Arial" pitchFamily="34" charset="0"/>
              <a:buChar char="•"/>
              <a:defRPr sz="1961"/>
            </a:lvl9pPr>
          </a:lstStyle>
          <a:p>
            <a:pPr marL="0" marR="0" lvl="0" indent="0" algn="ctr" defTabSz="914367" rtl="0" eaLnBrk="1" fontAlgn="auto" latinLnBrk="0" hangingPunct="1">
              <a:lnSpc>
                <a:spcPct val="100000"/>
              </a:lnSpc>
              <a:spcBef>
                <a:spcPts val="0"/>
              </a:spcBef>
              <a:spcAft>
                <a:spcPts val="0"/>
              </a:spcAft>
              <a:buClrTx/>
              <a:buSzPct val="90000"/>
              <a:buFontTx/>
              <a:buNone/>
              <a:tabLst/>
              <a:defRPr/>
            </a:pPr>
            <a:r>
              <a:rPr kumimoji="0" lang="en-US" sz="1800" b="0" i="0" u="none" strike="noStrike" kern="1200" cap="none" spc="0" normalizeH="0" baseline="0" noProof="0" dirty="0">
                <a:ln>
                  <a:noFill/>
                </a:ln>
                <a:solidFill>
                  <a:schemeClr val="tx1"/>
                </a:solidFill>
                <a:effectLst/>
                <a:uLnTx/>
                <a:uFillTx/>
                <a:latin typeface="Segoe UI"/>
                <a:ea typeface="+mn-ea"/>
                <a:cs typeface="+mn-cs"/>
              </a:rPr>
              <a:t>Azure Information Protection (AIP) empowers you to </a:t>
            </a:r>
            <a:r>
              <a:rPr kumimoji="0" lang="en-US" sz="1800" b="1" i="0" u="none" strike="noStrike" kern="1200" cap="none" spc="0" normalizeH="0" baseline="0" noProof="0" dirty="0">
                <a:ln>
                  <a:noFill/>
                </a:ln>
                <a:solidFill>
                  <a:schemeClr val="accent1"/>
                </a:solidFill>
                <a:effectLst/>
                <a:uLnTx/>
                <a:uFillTx/>
                <a:latin typeface="Segoe UI"/>
                <a:ea typeface="+mn-ea"/>
                <a:cs typeface="+mn-cs"/>
              </a:rPr>
              <a:t>control how data is accessed </a:t>
            </a:r>
            <a:r>
              <a:rPr kumimoji="0" lang="en-US" sz="1800" b="0" i="0" u="none" strike="noStrike" kern="1200" cap="none" spc="0" normalizeH="0" baseline="0" noProof="0" dirty="0">
                <a:ln>
                  <a:noFill/>
                </a:ln>
                <a:solidFill>
                  <a:schemeClr val="tx1"/>
                </a:solidFill>
                <a:effectLst/>
                <a:uLnTx/>
                <a:uFillTx/>
                <a:latin typeface="Segoe UI"/>
                <a:ea typeface="+mn-ea"/>
                <a:cs typeface="+mn-cs"/>
              </a:rPr>
              <a:t>from employee devices</a:t>
            </a:r>
          </a:p>
        </p:txBody>
      </p:sp>
      <p:sp>
        <p:nvSpPr>
          <p:cNvPr id="5" name="Rectangle 4">
            <a:extLst>
              <a:ext uri="{FF2B5EF4-FFF2-40B4-BE49-F238E27FC236}">
                <a16:creationId xmlns:a16="http://schemas.microsoft.com/office/drawing/2014/main" id="{DA0793F6-506A-4841-8608-76D6B0A0BC2B}"/>
              </a:ext>
            </a:extLst>
          </p:cNvPr>
          <p:cNvSpPr/>
          <p:nvPr/>
        </p:nvSpPr>
        <p:spPr>
          <a:xfrm>
            <a:off x="4466706" y="5332945"/>
            <a:ext cx="3258589" cy="1107996"/>
          </a:xfrm>
          <a:prstGeom prst="rect">
            <a:avLst/>
          </a:prstGeom>
        </p:spPr>
        <p:txBody>
          <a:bodyPr vert="horz" wrap="square" lIns="0" tIns="0" rIns="0" bIns="0" rtlCol="0">
            <a:spAutoFit/>
          </a:bodyPr>
          <a:lstStyle/>
          <a:p>
            <a:pPr marL="0" marR="0" lvl="0" indent="0" algn="ctr" defTabSz="914367" rtl="0" eaLnBrk="1" fontAlgn="auto" latinLnBrk="0" hangingPunct="1">
              <a:lnSpc>
                <a:spcPct val="100000"/>
              </a:lnSpc>
              <a:spcBef>
                <a:spcPts val="0"/>
              </a:spcBef>
              <a:spcAft>
                <a:spcPts val="0"/>
              </a:spcAft>
              <a:buClrTx/>
              <a:buSzPct val="90000"/>
              <a:buFontTx/>
              <a:buNone/>
              <a:tabLst/>
              <a:defRPr/>
            </a:pPr>
            <a:r>
              <a:rPr kumimoji="0" lang="en-US" sz="1800" b="1" i="0" u="none" strike="noStrike" kern="1200" cap="none" spc="0" normalizeH="0" baseline="0" noProof="0" dirty="0">
                <a:ln>
                  <a:noFill/>
                </a:ln>
                <a:solidFill>
                  <a:schemeClr val="accent1"/>
                </a:solidFill>
                <a:effectLst/>
                <a:uLnTx/>
                <a:uFillTx/>
                <a:latin typeface="Segoe UI"/>
                <a:ea typeface="+mn-ea"/>
                <a:cs typeface="+mn-cs"/>
              </a:rPr>
              <a:t>Separate company managed apps from personal apps</a:t>
            </a:r>
            <a:r>
              <a:rPr kumimoji="0" lang="en-US" sz="1800" b="0" i="0" u="none" strike="noStrike" kern="1200" cap="none" spc="0" normalizeH="0" baseline="0" noProof="0" dirty="0">
                <a:ln>
                  <a:noFill/>
                </a:ln>
                <a:effectLst/>
                <a:uLnTx/>
                <a:uFillTx/>
                <a:latin typeface="Segoe UI"/>
                <a:ea typeface="+mn-ea"/>
                <a:cs typeface="+mn-cs"/>
              </a:rPr>
              <a:t>, and set policies on how data is accessed from managed apps</a:t>
            </a:r>
          </a:p>
        </p:txBody>
      </p:sp>
      <p:sp>
        <p:nvSpPr>
          <p:cNvPr id="6" name="Rectangle 5">
            <a:extLst>
              <a:ext uri="{FF2B5EF4-FFF2-40B4-BE49-F238E27FC236}">
                <a16:creationId xmlns:a16="http://schemas.microsoft.com/office/drawing/2014/main" id="{DFA9D011-5C4B-3643-91DF-83D8967C6B1C}"/>
              </a:ext>
            </a:extLst>
          </p:cNvPr>
          <p:cNvSpPr/>
          <p:nvPr/>
        </p:nvSpPr>
        <p:spPr>
          <a:xfrm>
            <a:off x="8582863" y="5332945"/>
            <a:ext cx="3074613" cy="1107996"/>
          </a:xfrm>
          <a:prstGeom prst="rect">
            <a:avLst/>
          </a:prstGeom>
        </p:spPr>
        <p:txBody>
          <a:bodyPr vert="horz" wrap="square" lIns="0" tIns="0" rIns="0" bIns="0" rtlCol="0">
            <a:spAutoFit/>
          </a:bodyPr>
          <a:lstStyle/>
          <a:p>
            <a:pPr marL="0" marR="0" lvl="0" indent="0" algn="ctr" defTabSz="914367" rtl="0" eaLnBrk="1" fontAlgn="auto" latinLnBrk="0" hangingPunct="1">
              <a:lnSpc>
                <a:spcPct val="100000"/>
              </a:lnSpc>
              <a:spcBef>
                <a:spcPts val="0"/>
              </a:spcBef>
              <a:spcAft>
                <a:spcPts val="0"/>
              </a:spcAft>
              <a:buClrTx/>
              <a:buSzPct val="90000"/>
              <a:buFontTx/>
              <a:buNone/>
              <a:tabLst/>
              <a:defRPr/>
            </a:pPr>
            <a:r>
              <a:rPr kumimoji="0" lang="en-US" sz="1800" b="0" i="0" u="none" strike="noStrike" kern="1200" cap="none" spc="0" normalizeH="0" baseline="0" noProof="0" dirty="0">
                <a:ln>
                  <a:noFill/>
                </a:ln>
                <a:effectLst/>
                <a:uLnTx/>
                <a:uFillTx/>
                <a:latin typeface="Segoe UI"/>
                <a:ea typeface="+mn-ea"/>
                <a:cs typeface="+mn-cs"/>
              </a:rPr>
              <a:t>Intune APP </a:t>
            </a:r>
            <a:r>
              <a:rPr kumimoji="0" lang="en-US" sz="1800" b="1" i="0" u="none" strike="noStrike" kern="1200" cap="none" spc="0" normalizeH="0" baseline="0" noProof="0" dirty="0">
                <a:ln>
                  <a:noFill/>
                </a:ln>
                <a:solidFill>
                  <a:schemeClr val="accent1"/>
                </a:solidFill>
                <a:effectLst/>
                <a:uLnTx/>
                <a:uFillTx/>
                <a:latin typeface="Segoe UI"/>
                <a:ea typeface="+mn-ea"/>
                <a:cs typeface="+mn-cs"/>
              </a:rPr>
              <a:t>ensure corporate data can’t be copied </a:t>
            </a:r>
            <a:r>
              <a:rPr kumimoji="0" lang="en-US" sz="1800" b="0" i="0" u="none" strike="noStrike" kern="1200" cap="none" spc="0" normalizeH="0" baseline="0" noProof="0" dirty="0">
                <a:ln>
                  <a:noFill/>
                </a:ln>
                <a:effectLst/>
                <a:uLnTx/>
                <a:uFillTx/>
                <a:latin typeface="Segoe UI"/>
                <a:ea typeface="+mn-ea"/>
                <a:cs typeface="+mn-cs"/>
              </a:rPr>
              <a:t>and pasted to personal apps within the device</a:t>
            </a:r>
          </a:p>
        </p:txBody>
      </p:sp>
      <p:cxnSp>
        <p:nvCxnSpPr>
          <p:cNvPr id="88" name="Straight Connector 87">
            <a:extLst>
              <a:ext uri="{FF2B5EF4-FFF2-40B4-BE49-F238E27FC236}">
                <a16:creationId xmlns:a16="http://schemas.microsoft.com/office/drawing/2014/main" id="{325081D5-8D7A-E74C-B5F3-7E752C6FDC44}"/>
              </a:ext>
            </a:extLst>
          </p:cNvPr>
          <p:cNvCxnSpPr>
            <a:cxnSpLocks/>
          </p:cNvCxnSpPr>
          <p:nvPr/>
        </p:nvCxnSpPr>
        <p:spPr>
          <a:xfrm>
            <a:off x="3712539" y="2525104"/>
            <a:ext cx="1" cy="707747"/>
          </a:xfrm>
          <a:prstGeom prst="line">
            <a:avLst/>
          </a:prstGeom>
          <a:ln w="57150" cmpd="sng">
            <a:solidFill>
              <a:schemeClr val="accent5"/>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A18D3DDB-4964-0544-9920-01F5DA47C11F}"/>
              </a:ext>
            </a:extLst>
          </p:cNvPr>
          <p:cNvSpPr/>
          <p:nvPr/>
        </p:nvSpPr>
        <p:spPr bwMode="auto">
          <a:xfrm>
            <a:off x="3506285" y="2846872"/>
            <a:ext cx="412509" cy="421147"/>
          </a:xfrm>
          <a:prstGeom prst="ellipse">
            <a:avLst/>
          </a:prstGeom>
          <a:solidFill>
            <a:schemeClr val="bg1"/>
          </a:solidFill>
          <a:ln w="19050">
            <a:solidFill>
              <a:schemeClr val="accent3"/>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282828"/>
              </a:solidFill>
              <a:effectLst/>
              <a:uLnTx/>
              <a:uFillTx/>
              <a:latin typeface="Segoe UI"/>
              <a:ea typeface="+mn-ea"/>
              <a:cs typeface="+mn-cs"/>
            </a:endParaRPr>
          </a:p>
        </p:txBody>
      </p:sp>
      <p:sp>
        <p:nvSpPr>
          <p:cNvPr id="60" name="Shape 2528">
            <a:extLst>
              <a:ext uri="{FF2B5EF4-FFF2-40B4-BE49-F238E27FC236}">
                <a16:creationId xmlns:a16="http://schemas.microsoft.com/office/drawing/2014/main" id="{2CCA2973-DC08-C64A-ABD1-5762AAB733CE}"/>
              </a:ext>
            </a:extLst>
          </p:cNvPr>
          <p:cNvSpPr/>
          <p:nvPr/>
        </p:nvSpPr>
        <p:spPr>
          <a:xfrm>
            <a:off x="3635551" y="2949369"/>
            <a:ext cx="153977" cy="216152"/>
          </a:xfrm>
          <a:custGeom>
            <a:avLst/>
            <a:gdLst/>
            <a:ahLst/>
            <a:cxnLst>
              <a:cxn ang="0">
                <a:pos x="wd2" y="hd2"/>
              </a:cxn>
              <a:cxn ang="5400000">
                <a:pos x="wd2" y="hd2"/>
              </a:cxn>
              <a:cxn ang="10800000">
                <a:pos x="wd2" y="hd2"/>
              </a:cxn>
              <a:cxn ang="16200000">
                <a:pos x="wd2" y="hd2"/>
              </a:cxn>
            </a:cxnLst>
            <a:rect l="0" t="0" r="r" b="b"/>
            <a:pathLst>
              <a:path w="21600" h="21600" extrusionOk="0">
                <a:moveTo>
                  <a:pt x="20250" y="19636"/>
                </a:moveTo>
                <a:cubicBezTo>
                  <a:pt x="20250" y="20178"/>
                  <a:pt x="19645" y="20618"/>
                  <a:pt x="18900" y="20618"/>
                </a:cubicBezTo>
                <a:lnTo>
                  <a:pt x="2700" y="20618"/>
                </a:lnTo>
                <a:cubicBezTo>
                  <a:pt x="1955" y="20618"/>
                  <a:pt x="1350" y="20178"/>
                  <a:pt x="1350" y="19636"/>
                </a:cubicBezTo>
                <a:lnTo>
                  <a:pt x="1350" y="10800"/>
                </a:lnTo>
                <a:cubicBezTo>
                  <a:pt x="1350" y="10258"/>
                  <a:pt x="1955" y="9818"/>
                  <a:pt x="2700" y="9818"/>
                </a:cubicBezTo>
                <a:lnTo>
                  <a:pt x="18900" y="9818"/>
                </a:lnTo>
                <a:cubicBezTo>
                  <a:pt x="19645" y="9818"/>
                  <a:pt x="20250" y="10258"/>
                  <a:pt x="20250" y="10800"/>
                </a:cubicBezTo>
                <a:cubicBezTo>
                  <a:pt x="20250" y="10800"/>
                  <a:pt x="20250" y="19636"/>
                  <a:pt x="20250" y="19636"/>
                </a:cubicBezTo>
                <a:close/>
                <a:moveTo>
                  <a:pt x="4050" y="5891"/>
                </a:moveTo>
                <a:cubicBezTo>
                  <a:pt x="4050" y="3180"/>
                  <a:pt x="7072" y="982"/>
                  <a:pt x="10800" y="982"/>
                </a:cubicBezTo>
                <a:cubicBezTo>
                  <a:pt x="14528" y="982"/>
                  <a:pt x="17550" y="3180"/>
                  <a:pt x="17550" y="5891"/>
                </a:cubicBezTo>
                <a:lnTo>
                  <a:pt x="17550" y="8836"/>
                </a:lnTo>
                <a:lnTo>
                  <a:pt x="4050" y="8836"/>
                </a:lnTo>
                <a:cubicBezTo>
                  <a:pt x="4050" y="8836"/>
                  <a:pt x="4050" y="5891"/>
                  <a:pt x="4050" y="5891"/>
                </a:cubicBezTo>
                <a:close/>
                <a:moveTo>
                  <a:pt x="18900" y="8836"/>
                </a:moveTo>
                <a:lnTo>
                  <a:pt x="18900" y="5891"/>
                </a:lnTo>
                <a:cubicBezTo>
                  <a:pt x="18900" y="2638"/>
                  <a:pt x="15273" y="0"/>
                  <a:pt x="10800" y="0"/>
                </a:cubicBezTo>
                <a:cubicBezTo>
                  <a:pt x="6327" y="0"/>
                  <a:pt x="2700" y="2638"/>
                  <a:pt x="2700" y="5891"/>
                </a:cubicBezTo>
                <a:lnTo>
                  <a:pt x="2700" y="8836"/>
                </a:lnTo>
                <a:cubicBezTo>
                  <a:pt x="1209" y="8836"/>
                  <a:pt x="0" y="9716"/>
                  <a:pt x="0" y="10800"/>
                </a:cubicBezTo>
                <a:lnTo>
                  <a:pt x="0" y="19636"/>
                </a:lnTo>
                <a:cubicBezTo>
                  <a:pt x="0" y="20721"/>
                  <a:pt x="1209" y="21600"/>
                  <a:pt x="2700" y="21600"/>
                </a:cubicBezTo>
                <a:lnTo>
                  <a:pt x="18900" y="21600"/>
                </a:lnTo>
                <a:cubicBezTo>
                  <a:pt x="20391" y="21600"/>
                  <a:pt x="21600" y="20721"/>
                  <a:pt x="21600" y="19636"/>
                </a:cubicBezTo>
                <a:lnTo>
                  <a:pt x="21600" y="10800"/>
                </a:lnTo>
                <a:cubicBezTo>
                  <a:pt x="21600" y="9716"/>
                  <a:pt x="20391" y="8836"/>
                  <a:pt x="18900" y="8836"/>
                </a:cubicBezTo>
                <a:moveTo>
                  <a:pt x="11475" y="15573"/>
                </a:moveTo>
                <a:lnTo>
                  <a:pt x="11475" y="16200"/>
                </a:lnTo>
                <a:cubicBezTo>
                  <a:pt x="11475" y="16472"/>
                  <a:pt x="11172" y="16691"/>
                  <a:pt x="10800" y="16691"/>
                </a:cubicBezTo>
                <a:cubicBezTo>
                  <a:pt x="10428" y="16691"/>
                  <a:pt x="10125" y="16472"/>
                  <a:pt x="10125" y="16200"/>
                </a:cubicBezTo>
                <a:lnTo>
                  <a:pt x="10125" y="15573"/>
                </a:lnTo>
                <a:cubicBezTo>
                  <a:pt x="9723" y="15403"/>
                  <a:pt x="9450" y="15090"/>
                  <a:pt x="9450" y="14727"/>
                </a:cubicBezTo>
                <a:cubicBezTo>
                  <a:pt x="9450" y="14186"/>
                  <a:pt x="10055" y="13745"/>
                  <a:pt x="10800" y="13745"/>
                </a:cubicBezTo>
                <a:cubicBezTo>
                  <a:pt x="11545" y="13745"/>
                  <a:pt x="12150" y="14186"/>
                  <a:pt x="12150" y="14727"/>
                </a:cubicBezTo>
                <a:cubicBezTo>
                  <a:pt x="12150" y="15090"/>
                  <a:pt x="11876" y="15403"/>
                  <a:pt x="11475" y="15573"/>
                </a:cubicBezTo>
                <a:moveTo>
                  <a:pt x="10800" y="12764"/>
                </a:moveTo>
                <a:cubicBezTo>
                  <a:pt x="9309" y="12764"/>
                  <a:pt x="8100" y="13643"/>
                  <a:pt x="8100" y="14727"/>
                </a:cubicBezTo>
                <a:cubicBezTo>
                  <a:pt x="8100" y="15232"/>
                  <a:pt x="8369" y="15687"/>
                  <a:pt x="8798" y="16034"/>
                </a:cubicBezTo>
                <a:cubicBezTo>
                  <a:pt x="8789" y="16089"/>
                  <a:pt x="8775" y="16144"/>
                  <a:pt x="8775" y="16200"/>
                </a:cubicBezTo>
                <a:cubicBezTo>
                  <a:pt x="8775" y="17014"/>
                  <a:pt x="9681" y="17673"/>
                  <a:pt x="10800" y="17673"/>
                </a:cubicBezTo>
                <a:cubicBezTo>
                  <a:pt x="11919" y="17673"/>
                  <a:pt x="12825" y="17014"/>
                  <a:pt x="12825" y="16200"/>
                </a:cubicBezTo>
                <a:cubicBezTo>
                  <a:pt x="12825" y="16144"/>
                  <a:pt x="12810" y="16089"/>
                  <a:pt x="12802" y="16034"/>
                </a:cubicBezTo>
                <a:cubicBezTo>
                  <a:pt x="13231" y="15686"/>
                  <a:pt x="13500" y="15232"/>
                  <a:pt x="13500" y="14727"/>
                </a:cubicBezTo>
                <a:cubicBezTo>
                  <a:pt x="13500" y="13643"/>
                  <a:pt x="12291" y="12764"/>
                  <a:pt x="10800" y="12764"/>
                </a:cubicBezTo>
              </a:path>
            </a:pathLst>
          </a:custGeom>
          <a:solidFill>
            <a:schemeClr val="accent1"/>
          </a:solidFill>
          <a:ln w="12700">
            <a:noFill/>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rgbClr val="282828"/>
              </a:solidFill>
              <a:effectLst>
                <a:outerShdw blurRad="38100" dist="12700" dir="5400000" rotWithShape="0">
                  <a:srgbClr val="000000">
                    <a:alpha val="50000"/>
                  </a:srgbClr>
                </a:outerShdw>
              </a:effectLst>
              <a:uLnTx/>
              <a:uFillTx/>
              <a:latin typeface="Gill Sans"/>
              <a:ea typeface="Gill Sans"/>
              <a:cs typeface="Gill Sans"/>
              <a:sym typeface="Gill Sans"/>
            </a:endParaRPr>
          </a:p>
        </p:txBody>
      </p:sp>
      <p:sp>
        <p:nvSpPr>
          <p:cNvPr id="91" name="Triangle 90">
            <a:extLst>
              <a:ext uri="{FF2B5EF4-FFF2-40B4-BE49-F238E27FC236}">
                <a16:creationId xmlns:a16="http://schemas.microsoft.com/office/drawing/2014/main" id="{43E9398C-E733-914E-8DC4-33DB800D0B44}"/>
              </a:ext>
            </a:extLst>
          </p:cNvPr>
          <p:cNvSpPr/>
          <p:nvPr/>
        </p:nvSpPr>
        <p:spPr bwMode="auto">
          <a:xfrm rot="15635302" flipH="1">
            <a:off x="7067511" y="1362139"/>
            <a:ext cx="836152" cy="1769512"/>
          </a:xfrm>
          <a:prstGeom prst="triangle">
            <a:avLst>
              <a:gd name="adj" fmla="val 31165"/>
            </a:avLst>
          </a:prstGeom>
          <a:solidFill>
            <a:srgbClr val="000000">
              <a:alpha val="2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cs typeface="Segoe UI" pitchFamily="34" charset="0"/>
            </a:endParaRPr>
          </a:p>
        </p:txBody>
      </p:sp>
      <p:pic>
        <p:nvPicPr>
          <p:cNvPr id="30" name="Picture 29">
            <a:extLst>
              <a:ext uri="{FF2B5EF4-FFF2-40B4-BE49-F238E27FC236}">
                <a16:creationId xmlns:a16="http://schemas.microsoft.com/office/drawing/2014/main" id="{D6080839-1DDE-4741-8002-D8911B1F499B}"/>
              </a:ext>
            </a:extLst>
          </p:cNvPr>
          <p:cNvPicPr>
            <a:picLocks noChangeAspect="1"/>
          </p:cNvPicPr>
          <p:nvPr/>
        </p:nvPicPr>
        <p:blipFill rotWithShape="1">
          <a:blip r:embed="rId17" cstate="screen">
            <a:extLst>
              <a:ext uri="{28A0092B-C50C-407E-A947-70E740481C1C}">
                <a14:useLocalDpi xmlns:a14="http://schemas.microsoft.com/office/drawing/2010/main"/>
              </a:ext>
            </a:extLst>
          </a:blip>
          <a:srcRect/>
          <a:stretch/>
        </p:blipFill>
        <p:spPr>
          <a:xfrm>
            <a:off x="8135135" y="1676922"/>
            <a:ext cx="798851" cy="826654"/>
          </a:xfrm>
          <a:prstGeom prst="roundRect">
            <a:avLst>
              <a:gd name="adj" fmla="val 27656"/>
            </a:avLst>
          </a:prstGeom>
          <a:ln w="19050">
            <a:solidFill>
              <a:schemeClr val="accent2">
                <a:alpha val="34000"/>
              </a:schemeClr>
            </a:solidFill>
          </a:ln>
          <a:effectLst>
            <a:outerShdw blurRad="127000" dist="25400" dir="5400000" algn="t" rotWithShape="0">
              <a:prstClr val="black">
                <a:alpha val="40000"/>
              </a:prstClr>
            </a:outerShdw>
          </a:effectLst>
        </p:spPr>
      </p:pic>
      <p:sp>
        <p:nvSpPr>
          <p:cNvPr id="79" name="Rectangle 78">
            <a:extLst>
              <a:ext uri="{FF2B5EF4-FFF2-40B4-BE49-F238E27FC236}">
                <a16:creationId xmlns:a16="http://schemas.microsoft.com/office/drawing/2014/main" id="{36FC53AF-43E4-D349-855E-D2FE97BC5FCA}"/>
              </a:ext>
            </a:extLst>
          </p:cNvPr>
          <p:cNvSpPr/>
          <p:nvPr/>
        </p:nvSpPr>
        <p:spPr>
          <a:xfrm>
            <a:off x="9017023" y="1687104"/>
            <a:ext cx="3335843" cy="757130"/>
          </a:xfrm>
          <a:prstGeom prst="rect">
            <a:avLst/>
          </a:prstGeom>
        </p:spPr>
        <p:txBody>
          <a:bodyPr wrap="square">
            <a:spAutoFit/>
          </a:bodyPr>
          <a:lstStyle/>
          <a:p>
            <a:pPr lvl="0" defTabSz="914016">
              <a:lnSpc>
                <a:spcPct val="90000"/>
              </a:lnSpc>
              <a:defRPr/>
            </a:pPr>
            <a:r>
              <a:rPr lang="en-US" sz="2400" b="1" dirty="0">
                <a:solidFill>
                  <a:schemeClr val="accent1"/>
                </a:solidFill>
                <a:latin typeface="Segoe UI" panose="020B0502040204020203" pitchFamily="34" charset="0"/>
                <a:cs typeface="Segoe UI" panose="020B0502040204020203" pitchFamily="34" charset="0"/>
              </a:rPr>
              <a:t>Email </a:t>
            </a:r>
          </a:p>
          <a:p>
            <a:pPr lvl="0" defTabSz="914016">
              <a:lnSpc>
                <a:spcPct val="90000"/>
              </a:lnSpc>
              <a:defRPr/>
            </a:pPr>
            <a:r>
              <a:rPr lang="en-US" sz="2400" b="1" dirty="0">
                <a:solidFill>
                  <a:schemeClr val="accent1"/>
                </a:solidFill>
                <a:latin typeface="Segoe UI" panose="020B0502040204020203" pitchFamily="34" charset="0"/>
                <a:cs typeface="Segoe UI" panose="020B0502040204020203" pitchFamily="34" charset="0"/>
              </a:rPr>
              <a:t>attachment</a:t>
            </a:r>
          </a:p>
        </p:txBody>
      </p:sp>
      <p:cxnSp>
        <p:nvCxnSpPr>
          <p:cNvPr id="93" name="Straight Arrow Connector 92">
            <a:extLst>
              <a:ext uri="{FF2B5EF4-FFF2-40B4-BE49-F238E27FC236}">
                <a16:creationId xmlns:a16="http://schemas.microsoft.com/office/drawing/2014/main" id="{140EF12E-CAAA-F04F-B016-37F115933855}"/>
              </a:ext>
            </a:extLst>
          </p:cNvPr>
          <p:cNvCxnSpPr>
            <a:cxnSpLocks/>
          </p:cNvCxnSpPr>
          <p:nvPr/>
        </p:nvCxnSpPr>
        <p:spPr>
          <a:xfrm>
            <a:off x="8556243" y="2924929"/>
            <a:ext cx="0" cy="754724"/>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96" name="Straight Arrow Connector 95">
            <a:extLst>
              <a:ext uri="{FF2B5EF4-FFF2-40B4-BE49-F238E27FC236}">
                <a16:creationId xmlns:a16="http://schemas.microsoft.com/office/drawing/2014/main" id="{8F08A930-A560-1F4E-9E53-3CAB1E297F06}"/>
              </a:ext>
            </a:extLst>
          </p:cNvPr>
          <p:cNvCxnSpPr>
            <a:cxnSpLocks/>
          </p:cNvCxnSpPr>
          <p:nvPr/>
        </p:nvCxnSpPr>
        <p:spPr>
          <a:xfrm>
            <a:off x="8899126" y="2932692"/>
            <a:ext cx="803507" cy="12236"/>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97" name="TextBox 96">
            <a:extLst>
              <a:ext uri="{FF2B5EF4-FFF2-40B4-BE49-F238E27FC236}">
                <a16:creationId xmlns:a16="http://schemas.microsoft.com/office/drawing/2014/main" id="{F8B70A53-DFDC-B64C-9BC7-BB7A28F79247}"/>
              </a:ext>
            </a:extLst>
          </p:cNvPr>
          <p:cNvSpPr txBox="1"/>
          <p:nvPr/>
        </p:nvSpPr>
        <p:spPr>
          <a:xfrm>
            <a:off x="8627025" y="3125018"/>
            <a:ext cx="803106" cy="505101"/>
          </a:xfrm>
          <a:prstGeom prst="rect">
            <a:avLst/>
          </a:prstGeom>
          <a:noFill/>
        </p:spPr>
        <p:txBody>
          <a:bodyPr wrap="square" lIns="179285" tIns="143428" rIns="179285" bIns="143428">
            <a:spAutoFit/>
          </a:bodyPr>
          <a:lstStyle/>
          <a:p>
            <a:pPr marL="0" marR="0" lvl="0" indent="0" algn="l" defTabSz="914314" rtl="0" eaLnBrk="1" fontAlgn="auto" latinLnBrk="0" hangingPunct="1">
              <a:lnSpc>
                <a:spcPct val="100000"/>
              </a:lnSpc>
              <a:spcBef>
                <a:spcPts val="0"/>
              </a:spcBef>
              <a:spcAft>
                <a:spcPts val="1176"/>
              </a:spcAft>
              <a:buClrTx/>
              <a:buSzTx/>
              <a:buFontTx/>
              <a:buNone/>
              <a:tabLst/>
              <a:defRPr/>
            </a:pPr>
            <a:r>
              <a:rPr kumimoji="0" lang="en-US" sz="1400" u="none" strike="noStrike" kern="1200" cap="none" spc="0" normalizeH="0" baseline="0" noProof="0">
                <a:ln>
                  <a:noFill/>
                </a:ln>
                <a:solidFill>
                  <a:srgbClr val="282828"/>
                </a:solidFill>
                <a:effectLst/>
                <a:uLnTx/>
                <a:uFillTx/>
                <a:latin typeface="Segoe UI" panose="020B0502040204020203" pitchFamily="34" charset="0"/>
                <a:cs typeface="Segoe UI" panose="020B0502040204020203" pitchFamily="34" charset="0"/>
              </a:rPr>
              <a:t>Copy</a:t>
            </a:r>
          </a:p>
        </p:txBody>
      </p:sp>
      <p:sp>
        <p:nvSpPr>
          <p:cNvPr id="98" name="TextBox 97">
            <a:extLst>
              <a:ext uri="{FF2B5EF4-FFF2-40B4-BE49-F238E27FC236}">
                <a16:creationId xmlns:a16="http://schemas.microsoft.com/office/drawing/2014/main" id="{021B6DCB-EC52-494E-8C85-19CC983B9C1F}"/>
              </a:ext>
            </a:extLst>
          </p:cNvPr>
          <p:cNvSpPr txBox="1"/>
          <p:nvPr/>
        </p:nvSpPr>
        <p:spPr>
          <a:xfrm>
            <a:off x="10001321" y="3125018"/>
            <a:ext cx="806329" cy="505101"/>
          </a:xfrm>
          <a:prstGeom prst="rect">
            <a:avLst/>
          </a:prstGeom>
          <a:noFill/>
        </p:spPr>
        <p:txBody>
          <a:bodyPr wrap="square" lIns="179285" tIns="143428" rIns="179285" bIns="143428">
            <a:spAutoFit/>
          </a:bodyPr>
          <a:lstStyle/>
          <a:p>
            <a:pPr marL="0" marR="0" lvl="0" indent="0" algn="l" defTabSz="914314" rtl="0" eaLnBrk="1" fontAlgn="auto" latinLnBrk="0" hangingPunct="1">
              <a:lnSpc>
                <a:spcPct val="100000"/>
              </a:lnSpc>
              <a:spcBef>
                <a:spcPts val="0"/>
              </a:spcBef>
              <a:spcAft>
                <a:spcPts val="1176"/>
              </a:spcAft>
              <a:buClrTx/>
              <a:buSzTx/>
              <a:buFontTx/>
              <a:buNone/>
              <a:tabLst/>
              <a:defRPr/>
            </a:pPr>
            <a:r>
              <a:rPr kumimoji="0" lang="en-US" sz="1400" u="none" strike="noStrike" kern="1200" cap="none" spc="0" normalizeH="0" baseline="0" noProof="0">
                <a:ln>
                  <a:noFill/>
                </a:ln>
                <a:solidFill>
                  <a:srgbClr val="282828"/>
                </a:solidFill>
                <a:effectLst/>
                <a:uLnTx/>
                <a:uFillTx/>
                <a:latin typeface="Segoe UI" panose="020B0502040204020203" pitchFamily="34" charset="0"/>
                <a:cs typeface="Segoe UI" panose="020B0502040204020203" pitchFamily="34" charset="0"/>
              </a:rPr>
              <a:t>Paste</a:t>
            </a:r>
          </a:p>
        </p:txBody>
      </p:sp>
      <p:sp>
        <p:nvSpPr>
          <p:cNvPr id="99" name="TextBox 98">
            <a:extLst>
              <a:ext uri="{FF2B5EF4-FFF2-40B4-BE49-F238E27FC236}">
                <a16:creationId xmlns:a16="http://schemas.microsoft.com/office/drawing/2014/main" id="{01870BA7-1EB4-0947-997C-E97552505695}"/>
              </a:ext>
            </a:extLst>
          </p:cNvPr>
          <p:cNvSpPr txBox="1"/>
          <p:nvPr/>
        </p:nvSpPr>
        <p:spPr>
          <a:xfrm>
            <a:off x="11252926" y="3125018"/>
            <a:ext cx="809099" cy="505101"/>
          </a:xfrm>
          <a:prstGeom prst="rect">
            <a:avLst/>
          </a:prstGeom>
          <a:noFill/>
        </p:spPr>
        <p:txBody>
          <a:bodyPr wrap="square" lIns="179285" tIns="143428" rIns="179285" bIns="143428">
            <a:spAutoFit/>
          </a:bodyPr>
          <a:lstStyle/>
          <a:p>
            <a:pPr marL="0" marR="0" lvl="0" indent="0" algn="l" defTabSz="914314" rtl="0" eaLnBrk="1" fontAlgn="auto" latinLnBrk="0" hangingPunct="1">
              <a:lnSpc>
                <a:spcPct val="100000"/>
              </a:lnSpc>
              <a:spcBef>
                <a:spcPts val="0"/>
              </a:spcBef>
              <a:spcAft>
                <a:spcPts val="1176"/>
              </a:spcAft>
              <a:buClrTx/>
              <a:buSzTx/>
              <a:buFontTx/>
              <a:buNone/>
              <a:tabLst/>
              <a:defRPr/>
            </a:pPr>
            <a:r>
              <a:rPr kumimoji="0" lang="en-US" sz="1400" u="none" strike="noStrike" kern="1200" cap="none" spc="0" normalizeH="0" baseline="0" noProof="0">
                <a:ln>
                  <a:noFill/>
                </a:ln>
                <a:solidFill>
                  <a:srgbClr val="282828"/>
                </a:solidFill>
                <a:effectLst/>
                <a:uLnTx/>
                <a:uFillTx/>
                <a:latin typeface="Segoe UI" panose="020B0502040204020203" pitchFamily="34" charset="0"/>
                <a:cs typeface="Segoe UI" panose="020B0502040204020203" pitchFamily="34" charset="0"/>
              </a:rPr>
              <a:t>Save</a:t>
            </a:r>
          </a:p>
        </p:txBody>
      </p:sp>
      <p:cxnSp>
        <p:nvCxnSpPr>
          <p:cNvPr id="100" name="Straight Arrow Connector 99">
            <a:extLst>
              <a:ext uri="{FF2B5EF4-FFF2-40B4-BE49-F238E27FC236}">
                <a16:creationId xmlns:a16="http://schemas.microsoft.com/office/drawing/2014/main" id="{9884E89C-BDD9-AD4B-8C98-D6AE6994F0EA}"/>
              </a:ext>
            </a:extLst>
          </p:cNvPr>
          <p:cNvCxnSpPr>
            <a:cxnSpLocks/>
          </p:cNvCxnSpPr>
          <p:nvPr/>
        </p:nvCxnSpPr>
        <p:spPr>
          <a:xfrm>
            <a:off x="10321378" y="2951294"/>
            <a:ext cx="626140" cy="5088"/>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grpSp>
        <p:nvGrpSpPr>
          <p:cNvPr id="103" name="Group 102">
            <a:extLst>
              <a:ext uri="{FF2B5EF4-FFF2-40B4-BE49-F238E27FC236}">
                <a16:creationId xmlns:a16="http://schemas.microsoft.com/office/drawing/2014/main" id="{F1733A79-F3E0-7247-86BE-143B163C3201}"/>
              </a:ext>
            </a:extLst>
          </p:cNvPr>
          <p:cNvGrpSpPr/>
          <p:nvPr/>
        </p:nvGrpSpPr>
        <p:grpSpPr>
          <a:xfrm>
            <a:off x="9749546" y="4327735"/>
            <a:ext cx="457200" cy="457201"/>
            <a:chOff x="3868275" y="5153430"/>
            <a:chExt cx="338016" cy="338016"/>
          </a:xfrm>
        </p:grpSpPr>
        <p:sp>
          <p:nvSpPr>
            <p:cNvPr id="104" name="Rounded Rectangle 103">
              <a:extLst>
                <a:ext uri="{FF2B5EF4-FFF2-40B4-BE49-F238E27FC236}">
                  <a16:creationId xmlns:a16="http://schemas.microsoft.com/office/drawing/2014/main" id="{E40627C7-67B3-1045-816E-A6C92B0FDE40}"/>
                </a:ext>
              </a:extLst>
            </p:cNvPr>
            <p:cNvSpPr/>
            <p:nvPr/>
          </p:nvSpPr>
          <p:spPr bwMode="auto">
            <a:xfrm>
              <a:off x="3898387" y="5178357"/>
              <a:ext cx="280563" cy="288162"/>
            </a:xfrm>
            <a:prstGeom prst="roundRect">
              <a:avLst/>
            </a:prstGeom>
            <a:solidFill>
              <a:srgbClr val="064AB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282828"/>
                </a:solidFill>
                <a:effectLst/>
                <a:uLnTx/>
                <a:uFillTx/>
                <a:latin typeface="Segoe UI"/>
                <a:ea typeface="+mn-ea"/>
                <a:cs typeface="+mn-cs"/>
              </a:endParaRPr>
            </a:p>
          </p:txBody>
        </p:sp>
        <p:pic>
          <p:nvPicPr>
            <p:cNvPr id="105" name="Picture 104">
              <a:extLst>
                <a:ext uri="{FF2B5EF4-FFF2-40B4-BE49-F238E27FC236}">
                  <a16:creationId xmlns:a16="http://schemas.microsoft.com/office/drawing/2014/main" id="{54B8D944-37CE-D14D-B806-C55F72FBB606}"/>
                </a:ext>
              </a:extLst>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3868275" y="5153430"/>
              <a:ext cx="338016" cy="338016"/>
            </a:xfrm>
            <a:prstGeom prst="rect">
              <a:avLst/>
            </a:prstGeom>
          </p:spPr>
        </p:pic>
      </p:grpSp>
      <p:pic>
        <p:nvPicPr>
          <p:cNvPr id="106" name="Picture 105">
            <a:extLst>
              <a:ext uri="{FF2B5EF4-FFF2-40B4-BE49-F238E27FC236}">
                <a16:creationId xmlns:a16="http://schemas.microsoft.com/office/drawing/2014/main" id="{58D289C0-9890-544E-81B0-2644A82014C4}"/>
              </a:ext>
            </a:extLst>
          </p:cNvPr>
          <p:cNvPicPr>
            <a:picLocks noChangeAspect="1"/>
          </p:cNvPicPr>
          <p:nvPr/>
        </p:nvPicPr>
        <p:blipFill>
          <a:blip r:embed="rId19" cstate="screen">
            <a:extLst>
              <a:ext uri="{BEBA8EAE-BF5A-486C-A8C5-ECC9F3942E4B}">
                <a14:imgProps xmlns:a14="http://schemas.microsoft.com/office/drawing/2010/main">
                  <a14:imgLayer r:embed="rId20">
                    <a14:imgEffect>
                      <a14:brightnessContrast bright="100000"/>
                    </a14:imgEffect>
                  </a14:imgLayer>
                </a14:imgProps>
              </a:ext>
              <a:ext uri="{28A0092B-C50C-407E-A947-70E740481C1C}">
                <a14:useLocalDpi xmlns:a14="http://schemas.microsoft.com/office/drawing/2010/main"/>
              </a:ext>
            </a:extLst>
          </a:blip>
          <a:stretch>
            <a:fillRect/>
          </a:stretch>
        </p:blipFill>
        <p:spPr>
          <a:xfrm>
            <a:off x="8407446" y="4357946"/>
            <a:ext cx="365760" cy="380148"/>
          </a:xfrm>
          <a:prstGeom prst="roundRect">
            <a:avLst/>
          </a:prstGeom>
          <a:solidFill>
            <a:schemeClr val="accent5"/>
          </a:solidFill>
          <a:ln>
            <a:solidFill>
              <a:schemeClr val="accent5"/>
            </a:solidFill>
          </a:ln>
        </p:spPr>
      </p:pic>
      <p:grpSp>
        <p:nvGrpSpPr>
          <p:cNvPr id="107" name="Group 106">
            <a:extLst>
              <a:ext uri="{FF2B5EF4-FFF2-40B4-BE49-F238E27FC236}">
                <a16:creationId xmlns:a16="http://schemas.microsoft.com/office/drawing/2014/main" id="{5BD7D2F1-BE98-4344-97BF-00AF4F8866DF}"/>
              </a:ext>
            </a:extLst>
          </p:cNvPr>
          <p:cNvGrpSpPr/>
          <p:nvPr/>
        </p:nvGrpSpPr>
        <p:grpSpPr>
          <a:xfrm>
            <a:off x="11093273" y="2711872"/>
            <a:ext cx="457200" cy="457201"/>
            <a:chOff x="3868275" y="5153430"/>
            <a:chExt cx="338016" cy="338016"/>
          </a:xfrm>
        </p:grpSpPr>
        <p:sp>
          <p:nvSpPr>
            <p:cNvPr id="108" name="Rounded Rectangle 107">
              <a:extLst>
                <a:ext uri="{FF2B5EF4-FFF2-40B4-BE49-F238E27FC236}">
                  <a16:creationId xmlns:a16="http://schemas.microsoft.com/office/drawing/2014/main" id="{A35DB8A5-33E1-4B41-855C-284E33C06444}"/>
                </a:ext>
              </a:extLst>
            </p:cNvPr>
            <p:cNvSpPr/>
            <p:nvPr/>
          </p:nvSpPr>
          <p:spPr bwMode="auto">
            <a:xfrm>
              <a:off x="3898387" y="5178357"/>
              <a:ext cx="280563" cy="288162"/>
            </a:xfrm>
            <a:prstGeom prst="roundRect">
              <a:avLst/>
            </a:prstGeom>
            <a:solidFill>
              <a:srgbClr val="064AB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282828"/>
                </a:solidFill>
                <a:effectLst/>
                <a:uLnTx/>
                <a:uFillTx/>
                <a:latin typeface="Segoe UI"/>
                <a:ea typeface="+mn-ea"/>
                <a:cs typeface="+mn-cs"/>
              </a:endParaRPr>
            </a:p>
          </p:txBody>
        </p:sp>
        <p:pic>
          <p:nvPicPr>
            <p:cNvPr id="109" name="Picture 108">
              <a:extLst>
                <a:ext uri="{FF2B5EF4-FFF2-40B4-BE49-F238E27FC236}">
                  <a16:creationId xmlns:a16="http://schemas.microsoft.com/office/drawing/2014/main" id="{72EF1825-9F87-0C4F-8285-F23DDDFA6D2A}"/>
                </a:ext>
              </a:extLst>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3868275" y="5153430"/>
              <a:ext cx="338016" cy="338016"/>
            </a:xfrm>
            <a:prstGeom prst="rect">
              <a:avLst/>
            </a:prstGeom>
          </p:spPr>
        </p:pic>
      </p:grpSp>
      <p:grpSp>
        <p:nvGrpSpPr>
          <p:cNvPr id="110" name="Group 109">
            <a:extLst>
              <a:ext uri="{FF2B5EF4-FFF2-40B4-BE49-F238E27FC236}">
                <a16:creationId xmlns:a16="http://schemas.microsoft.com/office/drawing/2014/main" id="{7899390B-09AD-CF46-81F3-207A12A63B01}"/>
              </a:ext>
            </a:extLst>
          </p:cNvPr>
          <p:cNvGrpSpPr/>
          <p:nvPr/>
        </p:nvGrpSpPr>
        <p:grpSpPr>
          <a:xfrm>
            <a:off x="9809863" y="2735775"/>
            <a:ext cx="365760" cy="365760"/>
            <a:chOff x="3876416" y="4382146"/>
            <a:chExt cx="280563" cy="288162"/>
          </a:xfrm>
        </p:grpSpPr>
        <p:sp>
          <p:nvSpPr>
            <p:cNvPr id="111" name="Rounded Rectangle 110">
              <a:extLst>
                <a:ext uri="{FF2B5EF4-FFF2-40B4-BE49-F238E27FC236}">
                  <a16:creationId xmlns:a16="http://schemas.microsoft.com/office/drawing/2014/main" id="{62156D70-5903-9142-A646-28CE71BE41EC}"/>
                </a:ext>
              </a:extLst>
            </p:cNvPr>
            <p:cNvSpPr/>
            <p:nvPr/>
          </p:nvSpPr>
          <p:spPr bwMode="auto">
            <a:xfrm>
              <a:off x="3876416" y="4382146"/>
              <a:ext cx="280563" cy="288162"/>
            </a:xfrm>
            <a:prstGeom prst="roundRect">
              <a:avLst/>
            </a:prstGeom>
            <a:solidFill>
              <a:srgbClr val="2D5DA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282828"/>
                </a:solidFill>
                <a:effectLst/>
                <a:uLnTx/>
                <a:uFillTx/>
                <a:latin typeface="Segoe UI"/>
                <a:ea typeface="+mn-ea"/>
                <a:cs typeface="+mn-cs"/>
              </a:endParaRPr>
            </a:p>
          </p:txBody>
        </p:sp>
        <p:pic>
          <p:nvPicPr>
            <p:cNvPr id="112" name="Picture 111">
              <a:extLst>
                <a:ext uri="{FF2B5EF4-FFF2-40B4-BE49-F238E27FC236}">
                  <a16:creationId xmlns:a16="http://schemas.microsoft.com/office/drawing/2014/main" id="{11559A7F-2A19-004F-A80A-E376C2F409DB}"/>
                </a:ext>
              </a:extLst>
            </p:cNvPr>
            <p:cNvPicPr>
              <a:picLocks noChangeAspect="1"/>
            </p:cNvPicPr>
            <p:nvPr/>
          </p:nvPicPr>
          <p:blipFill>
            <a:blip r:embed="rId21" cstate="screen">
              <a:extLst>
                <a:ext uri="{28A0092B-C50C-407E-A947-70E740481C1C}">
                  <a14:useLocalDpi xmlns:a14="http://schemas.microsoft.com/office/drawing/2010/main"/>
                </a:ext>
              </a:extLst>
            </a:blip>
            <a:stretch>
              <a:fillRect/>
            </a:stretch>
          </p:blipFill>
          <p:spPr>
            <a:xfrm>
              <a:off x="3903710" y="4418031"/>
              <a:ext cx="223144" cy="223144"/>
            </a:xfrm>
            <a:prstGeom prst="rect">
              <a:avLst/>
            </a:prstGeom>
          </p:spPr>
        </p:pic>
      </p:grpSp>
      <p:grpSp>
        <p:nvGrpSpPr>
          <p:cNvPr id="113" name="Group 112">
            <a:extLst>
              <a:ext uri="{FF2B5EF4-FFF2-40B4-BE49-F238E27FC236}">
                <a16:creationId xmlns:a16="http://schemas.microsoft.com/office/drawing/2014/main" id="{13F144EF-4B1E-704D-A9EA-DF091A70D76F}"/>
              </a:ext>
            </a:extLst>
          </p:cNvPr>
          <p:cNvGrpSpPr/>
          <p:nvPr/>
        </p:nvGrpSpPr>
        <p:grpSpPr>
          <a:xfrm>
            <a:off x="8390897" y="2737760"/>
            <a:ext cx="365760" cy="365760"/>
            <a:chOff x="3512315" y="4382146"/>
            <a:chExt cx="280563" cy="288162"/>
          </a:xfrm>
        </p:grpSpPr>
        <p:sp>
          <p:nvSpPr>
            <p:cNvPr id="114" name="Rounded Rectangle 113">
              <a:extLst>
                <a:ext uri="{FF2B5EF4-FFF2-40B4-BE49-F238E27FC236}">
                  <a16:creationId xmlns:a16="http://schemas.microsoft.com/office/drawing/2014/main" id="{407E2583-D934-EA41-A639-58B0A8EE7C5B}"/>
                </a:ext>
              </a:extLst>
            </p:cNvPr>
            <p:cNvSpPr/>
            <p:nvPr/>
          </p:nvSpPr>
          <p:spPr bwMode="auto">
            <a:xfrm>
              <a:off x="3512315" y="4382146"/>
              <a:ext cx="280563" cy="288162"/>
            </a:xfrm>
            <a:prstGeom prst="roundRect">
              <a:avLst/>
            </a:prstGeom>
            <a:solidFill>
              <a:srgbClr val="247D4E"/>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282828"/>
                </a:solidFill>
                <a:effectLst/>
                <a:uLnTx/>
                <a:uFillTx/>
                <a:latin typeface="Segoe UI"/>
                <a:ea typeface="+mn-ea"/>
                <a:cs typeface="+mn-cs"/>
              </a:endParaRPr>
            </a:p>
          </p:txBody>
        </p:sp>
        <p:pic>
          <p:nvPicPr>
            <p:cNvPr id="115" name="Picture 114">
              <a:extLst>
                <a:ext uri="{FF2B5EF4-FFF2-40B4-BE49-F238E27FC236}">
                  <a16:creationId xmlns:a16="http://schemas.microsoft.com/office/drawing/2014/main" id="{B0BD16C2-C1EF-BE44-821B-76E22FF3245C}"/>
                </a:ext>
              </a:extLst>
            </p:cNvPr>
            <p:cNvPicPr>
              <a:picLocks noChangeAspect="1"/>
            </p:cNvPicPr>
            <p:nvPr/>
          </p:nvPicPr>
          <p:blipFill>
            <a:blip r:embed="rId22" cstate="screen">
              <a:extLst>
                <a:ext uri="{28A0092B-C50C-407E-A947-70E740481C1C}">
                  <a14:useLocalDpi xmlns:a14="http://schemas.microsoft.com/office/drawing/2010/main"/>
                </a:ext>
              </a:extLst>
            </a:blip>
            <a:stretch>
              <a:fillRect/>
            </a:stretch>
          </p:blipFill>
          <p:spPr>
            <a:xfrm>
              <a:off x="3540284" y="4413077"/>
              <a:ext cx="223144" cy="223144"/>
            </a:xfrm>
            <a:prstGeom prst="rect">
              <a:avLst/>
            </a:prstGeom>
          </p:spPr>
        </p:pic>
      </p:grpSp>
      <p:cxnSp>
        <p:nvCxnSpPr>
          <p:cNvPr id="77" name="Straight Arrow Connector 76">
            <a:extLst>
              <a:ext uri="{FF2B5EF4-FFF2-40B4-BE49-F238E27FC236}">
                <a16:creationId xmlns:a16="http://schemas.microsoft.com/office/drawing/2014/main" id="{CDA0952A-E9D7-5449-988A-DF1745916FDF}"/>
              </a:ext>
            </a:extLst>
          </p:cNvPr>
          <p:cNvCxnSpPr>
            <a:cxnSpLocks/>
          </p:cNvCxnSpPr>
          <p:nvPr/>
        </p:nvCxnSpPr>
        <p:spPr>
          <a:xfrm>
            <a:off x="9936635" y="3487402"/>
            <a:ext cx="0" cy="754724"/>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116" name="Shape 2540">
            <a:extLst>
              <a:ext uri="{FF2B5EF4-FFF2-40B4-BE49-F238E27FC236}">
                <a16:creationId xmlns:a16="http://schemas.microsoft.com/office/drawing/2014/main" id="{1458172D-8A19-4544-BF7C-BAAAE96D8F90}"/>
              </a:ext>
            </a:extLst>
          </p:cNvPr>
          <p:cNvSpPr/>
          <p:nvPr/>
        </p:nvSpPr>
        <p:spPr>
          <a:xfrm>
            <a:off x="8438681" y="3254754"/>
            <a:ext cx="237684" cy="245629"/>
          </a:xfrm>
          <a:custGeom>
            <a:avLst/>
            <a:gdLst/>
            <a:ahLst/>
            <a:cxnLst>
              <a:cxn ang="0">
                <a:pos x="wd2" y="hd2"/>
              </a:cxn>
              <a:cxn ang="5400000">
                <a:pos x="wd2" y="hd2"/>
              </a:cxn>
              <a:cxn ang="10800000">
                <a:pos x="wd2" y="hd2"/>
              </a:cxn>
              <a:cxn ang="16200000">
                <a:pos x="wd2" y="hd2"/>
              </a:cxn>
            </a:cxnLst>
            <a:rect l="0" t="0" r="r" b="b"/>
            <a:pathLst>
              <a:path w="21600" h="21600" extrusionOk="0">
                <a:moveTo>
                  <a:pt x="20732" y="6661"/>
                </a:moveTo>
                <a:cubicBezTo>
                  <a:pt x="20540" y="6471"/>
                  <a:pt x="20228" y="6473"/>
                  <a:pt x="20038" y="6667"/>
                </a:cubicBezTo>
                <a:cubicBezTo>
                  <a:pt x="19903" y="6804"/>
                  <a:pt x="19870" y="7000"/>
                  <a:pt x="19929" y="7171"/>
                </a:cubicBezTo>
                <a:lnTo>
                  <a:pt x="19918" y="7175"/>
                </a:lnTo>
                <a:cubicBezTo>
                  <a:pt x="20365" y="8298"/>
                  <a:pt x="20618" y="9518"/>
                  <a:pt x="20618" y="10800"/>
                </a:cubicBezTo>
                <a:cubicBezTo>
                  <a:pt x="20618" y="16223"/>
                  <a:pt x="16223" y="20618"/>
                  <a:pt x="10800" y="20618"/>
                </a:cubicBezTo>
                <a:cubicBezTo>
                  <a:pt x="5378" y="20618"/>
                  <a:pt x="982" y="16223"/>
                  <a:pt x="982" y="10800"/>
                </a:cubicBezTo>
                <a:cubicBezTo>
                  <a:pt x="982" y="5377"/>
                  <a:pt x="5378" y="982"/>
                  <a:pt x="10800" y="982"/>
                </a:cubicBezTo>
                <a:cubicBezTo>
                  <a:pt x="13575" y="982"/>
                  <a:pt x="16077" y="2136"/>
                  <a:pt x="17862" y="3989"/>
                </a:cubicBezTo>
                <a:lnTo>
                  <a:pt x="17868" y="3982"/>
                </a:lnTo>
                <a:cubicBezTo>
                  <a:pt x="18062" y="4157"/>
                  <a:pt x="18359" y="4153"/>
                  <a:pt x="18544" y="3965"/>
                </a:cubicBezTo>
                <a:cubicBezTo>
                  <a:pt x="18734" y="3771"/>
                  <a:pt x="18732" y="3461"/>
                  <a:pt x="18539" y="3270"/>
                </a:cubicBezTo>
                <a:cubicBezTo>
                  <a:pt x="18520" y="3252"/>
                  <a:pt x="18496" y="3244"/>
                  <a:pt x="18476" y="3230"/>
                </a:cubicBezTo>
                <a:cubicBezTo>
                  <a:pt x="16521" y="1241"/>
                  <a:pt x="13810" y="0"/>
                  <a:pt x="10800" y="0"/>
                </a:cubicBezTo>
                <a:cubicBezTo>
                  <a:pt x="4835" y="0"/>
                  <a:pt x="0" y="4835"/>
                  <a:pt x="0" y="10800"/>
                </a:cubicBezTo>
                <a:cubicBezTo>
                  <a:pt x="0" y="16764"/>
                  <a:pt x="4835" y="21600"/>
                  <a:pt x="10800" y="21600"/>
                </a:cubicBezTo>
                <a:cubicBezTo>
                  <a:pt x="16765" y="21600"/>
                  <a:pt x="21600" y="16764"/>
                  <a:pt x="21600" y="10800"/>
                </a:cubicBezTo>
                <a:cubicBezTo>
                  <a:pt x="21600" y="9412"/>
                  <a:pt x="21329" y="8089"/>
                  <a:pt x="20851" y="6869"/>
                </a:cubicBezTo>
                <a:cubicBezTo>
                  <a:pt x="20828" y="6794"/>
                  <a:pt x="20793" y="6721"/>
                  <a:pt x="20732" y="6661"/>
                </a:cubicBezTo>
                <a:moveTo>
                  <a:pt x="10792" y="13534"/>
                </a:moveTo>
                <a:lnTo>
                  <a:pt x="6238" y="8980"/>
                </a:lnTo>
                <a:cubicBezTo>
                  <a:pt x="6149" y="8891"/>
                  <a:pt x="6027" y="8836"/>
                  <a:pt x="5891" y="8836"/>
                </a:cubicBezTo>
                <a:cubicBezTo>
                  <a:pt x="5620" y="8836"/>
                  <a:pt x="5400" y="9056"/>
                  <a:pt x="5400" y="9327"/>
                </a:cubicBezTo>
                <a:cubicBezTo>
                  <a:pt x="5400" y="9463"/>
                  <a:pt x="5455" y="9585"/>
                  <a:pt x="5544" y="9675"/>
                </a:cubicBezTo>
                <a:lnTo>
                  <a:pt x="10453" y="14583"/>
                </a:lnTo>
                <a:cubicBezTo>
                  <a:pt x="10542" y="14672"/>
                  <a:pt x="10664" y="14727"/>
                  <a:pt x="10800" y="14727"/>
                </a:cubicBezTo>
                <a:cubicBezTo>
                  <a:pt x="10940" y="14727"/>
                  <a:pt x="11064" y="14668"/>
                  <a:pt x="11154" y="14574"/>
                </a:cubicBezTo>
                <a:lnTo>
                  <a:pt x="11155" y="14576"/>
                </a:lnTo>
                <a:lnTo>
                  <a:pt x="19353" y="5988"/>
                </a:lnTo>
                <a:cubicBezTo>
                  <a:pt x="19353" y="5989"/>
                  <a:pt x="19354" y="5990"/>
                  <a:pt x="19354" y="5991"/>
                </a:cubicBezTo>
                <a:lnTo>
                  <a:pt x="20055" y="5255"/>
                </a:lnTo>
                <a:cubicBezTo>
                  <a:pt x="20055" y="5255"/>
                  <a:pt x="20054" y="5254"/>
                  <a:pt x="20054" y="5253"/>
                </a:cubicBezTo>
                <a:lnTo>
                  <a:pt x="21464" y="3775"/>
                </a:lnTo>
                <a:lnTo>
                  <a:pt x="21463" y="3774"/>
                </a:lnTo>
                <a:cubicBezTo>
                  <a:pt x="21547" y="3686"/>
                  <a:pt x="21600" y="3567"/>
                  <a:pt x="21600" y="3436"/>
                </a:cubicBezTo>
                <a:cubicBezTo>
                  <a:pt x="21600" y="3166"/>
                  <a:pt x="21380" y="2945"/>
                  <a:pt x="21109" y="2945"/>
                </a:cubicBezTo>
                <a:cubicBezTo>
                  <a:pt x="20969" y="2945"/>
                  <a:pt x="20844" y="3005"/>
                  <a:pt x="20755" y="3099"/>
                </a:cubicBezTo>
                <a:lnTo>
                  <a:pt x="20754" y="3097"/>
                </a:lnTo>
                <a:lnTo>
                  <a:pt x="19493" y="4419"/>
                </a:lnTo>
                <a:cubicBezTo>
                  <a:pt x="19492" y="4418"/>
                  <a:pt x="19491" y="4416"/>
                  <a:pt x="19490" y="4415"/>
                </a:cubicBezTo>
                <a:lnTo>
                  <a:pt x="18805" y="5133"/>
                </a:lnTo>
                <a:cubicBezTo>
                  <a:pt x="18806" y="5134"/>
                  <a:pt x="18807" y="5136"/>
                  <a:pt x="18807" y="5137"/>
                </a:cubicBezTo>
                <a:cubicBezTo>
                  <a:pt x="18807" y="5137"/>
                  <a:pt x="10792" y="13534"/>
                  <a:pt x="10792" y="13534"/>
                </a:cubicBezTo>
                <a:close/>
              </a:path>
            </a:pathLst>
          </a:custGeom>
          <a:solidFill>
            <a:srgbClr val="217A1B"/>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rgbClr val="282828"/>
              </a:solidFill>
              <a:effectLst>
                <a:outerShdw blurRad="38100" dist="12700" dir="5400000" rotWithShape="0">
                  <a:srgbClr val="000000">
                    <a:alpha val="50000"/>
                  </a:srgbClr>
                </a:outerShdw>
              </a:effectLst>
              <a:uLnTx/>
              <a:uFillTx/>
              <a:latin typeface="Gill Sans"/>
              <a:ea typeface="Gill Sans"/>
              <a:cs typeface="Gill Sans"/>
              <a:sym typeface="Gill Sans"/>
            </a:endParaRPr>
          </a:p>
        </p:txBody>
      </p:sp>
      <p:sp>
        <p:nvSpPr>
          <p:cNvPr id="118" name="Shape 2540">
            <a:extLst>
              <a:ext uri="{FF2B5EF4-FFF2-40B4-BE49-F238E27FC236}">
                <a16:creationId xmlns:a16="http://schemas.microsoft.com/office/drawing/2014/main" id="{8DCDE52E-FC47-F641-86F2-90B32C52DF58}"/>
              </a:ext>
            </a:extLst>
          </p:cNvPr>
          <p:cNvSpPr/>
          <p:nvPr/>
        </p:nvSpPr>
        <p:spPr>
          <a:xfrm>
            <a:off x="9815635" y="3254754"/>
            <a:ext cx="237684" cy="245629"/>
          </a:xfrm>
          <a:custGeom>
            <a:avLst/>
            <a:gdLst/>
            <a:ahLst/>
            <a:cxnLst>
              <a:cxn ang="0">
                <a:pos x="wd2" y="hd2"/>
              </a:cxn>
              <a:cxn ang="5400000">
                <a:pos x="wd2" y="hd2"/>
              </a:cxn>
              <a:cxn ang="10800000">
                <a:pos x="wd2" y="hd2"/>
              </a:cxn>
              <a:cxn ang="16200000">
                <a:pos x="wd2" y="hd2"/>
              </a:cxn>
            </a:cxnLst>
            <a:rect l="0" t="0" r="r" b="b"/>
            <a:pathLst>
              <a:path w="21600" h="21600" extrusionOk="0">
                <a:moveTo>
                  <a:pt x="20732" y="6661"/>
                </a:moveTo>
                <a:cubicBezTo>
                  <a:pt x="20540" y="6471"/>
                  <a:pt x="20228" y="6473"/>
                  <a:pt x="20038" y="6667"/>
                </a:cubicBezTo>
                <a:cubicBezTo>
                  <a:pt x="19903" y="6804"/>
                  <a:pt x="19870" y="7000"/>
                  <a:pt x="19929" y="7171"/>
                </a:cubicBezTo>
                <a:lnTo>
                  <a:pt x="19918" y="7175"/>
                </a:lnTo>
                <a:cubicBezTo>
                  <a:pt x="20365" y="8298"/>
                  <a:pt x="20618" y="9518"/>
                  <a:pt x="20618" y="10800"/>
                </a:cubicBezTo>
                <a:cubicBezTo>
                  <a:pt x="20618" y="16223"/>
                  <a:pt x="16223" y="20618"/>
                  <a:pt x="10800" y="20618"/>
                </a:cubicBezTo>
                <a:cubicBezTo>
                  <a:pt x="5378" y="20618"/>
                  <a:pt x="982" y="16223"/>
                  <a:pt x="982" y="10800"/>
                </a:cubicBezTo>
                <a:cubicBezTo>
                  <a:pt x="982" y="5377"/>
                  <a:pt x="5378" y="982"/>
                  <a:pt x="10800" y="982"/>
                </a:cubicBezTo>
                <a:cubicBezTo>
                  <a:pt x="13575" y="982"/>
                  <a:pt x="16077" y="2136"/>
                  <a:pt x="17862" y="3989"/>
                </a:cubicBezTo>
                <a:lnTo>
                  <a:pt x="17868" y="3982"/>
                </a:lnTo>
                <a:cubicBezTo>
                  <a:pt x="18062" y="4157"/>
                  <a:pt x="18359" y="4153"/>
                  <a:pt x="18544" y="3965"/>
                </a:cubicBezTo>
                <a:cubicBezTo>
                  <a:pt x="18734" y="3771"/>
                  <a:pt x="18732" y="3461"/>
                  <a:pt x="18539" y="3270"/>
                </a:cubicBezTo>
                <a:cubicBezTo>
                  <a:pt x="18520" y="3252"/>
                  <a:pt x="18496" y="3244"/>
                  <a:pt x="18476" y="3230"/>
                </a:cubicBezTo>
                <a:cubicBezTo>
                  <a:pt x="16521" y="1241"/>
                  <a:pt x="13810" y="0"/>
                  <a:pt x="10800" y="0"/>
                </a:cubicBezTo>
                <a:cubicBezTo>
                  <a:pt x="4835" y="0"/>
                  <a:pt x="0" y="4835"/>
                  <a:pt x="0" y="10800"/>
                </a:cubicBezTo>
                <a:cubicBezTo>
                  <a:pt x="0" y="16764"/>
                  <a:pt x="4835" y="21600"/>
                  <a:pt x="10800" y="21600"/>
                </a:cubicBezTo>
                <a:cubicBezTo>
                  <a:pt x="16765" y="21600"/>
                  <a:pt x="21600" y="16764"/>
                  <a:pt x="21600" y="10800"/>
                </a:cubicBezTo>
                <a:cubicBezTo>
                  <a:pt x="21600" y="9412"/>
                  <a:pt x="21329" y="8089"/>
                  <a:pt x="20851" y="6869"/>
                </a:cubicBezTo>
                <a:cubicBezTo>
                  <a:pt x="20828" y="6794"/>
                  <a:pt x="20793" y="6721"/>
                  <a:pt x="20732" y="6661"/>
                </a:cubicBezTo>
                <a:moveTo>
                  <a:pt x="10792" y="13534"/>
                </a:moveTo>
                <a:lnTo>
                  <a:pt x="6238" y="8980"/>
                </a:lnTo>
                <a:cubicBezTo>
                  <a:pt x="6149" y="8891"/>
                  <a:pt x="6027" y="8836"/>
                  <a:pt x="5891" y="8836"/>
                </a:cubicBezTo>
                <a:cubicBezTo>
                  <a:pt x="5620" y="8836"/>
                  <a:pt x="5400" y="9056"/>
                  <a:pt x="5400" y="9327"/>
                </a:cubicBezTo>
                <a:cubicBezTo>
                  <a:pt x="5400" y="9463"/>
                  <a:pt x="5455" y="9585"/>
                  <a:pt x="5544" y="9675"/>
                </a:cubicBezTo>
                <a:lnTo>
                  <a:pt x="10453" y="14583"/>
                </a:lnTo>
                <a:cubicBezTo>
                  <a:pt x="10542" y="14672"/>
                  <a:pt x="10664" y="14727"/>
                  <a:pt x="10800" y="14727"/>
                </a:cubicBezTo>
                <a:cubicBezTo>
                  <a:pt x="10940" y="14727"/>
                  <a:pt x="11064" y="14668"/>
                  <a:pt x="11154" y="14574"/>
                </a:cubicBezTo>
                <a:lnTo>
                  <a:pt x="11155" y="14576"/>
                </a:lnTo>
                <a:lnTo>
                  <a:pt x="19353" y="5988"/>
                </a:lnTo>
                <a:cubicBezTo>
                  <a:pt x="19353" y="5989"/>
                  <a:pt x="19354" y="5990"/>
                  <a:pt x="19354" y="5991"/>
                </a:cubicBezTo>
                <a:lnTo>
                  <a:pt x="20055" y="5255"/>
                </a:lnTo>
                <a:cubicBezTo>
                  <a:pt x="20055" y="5255"/>
                  <a:pt x="20054" y="5254"/>
                  <a:pt x="20054" y="5253"/>
                </a:cubicBezTo>
                <a:lnTo>
                  <a:pt x="21464" y="3775"/>
                </a:lnTo>
                <a:lnTo>
                  <a:pt x="21463" y="3774"/>
                </a:lnTo>
                <a:cubicBezTo>
                  <a:pt x="21547" y="3686"/>
                  <a:pt x="21600" y="3567"/>
                  <a:pt x="21600" y="3436"/>
                </a:cubicBezTo>
                <a:cubicBezTo>
                  <a:pt x="21600" y="3166"/>
                  <a:pt x="21380" y="2945"/>
                  <a:pt x="21109" y="2945"/>
                </a:cubicBezTo>
                <a:cubicBezTo>
                  <a:pt x="20969" y="2945"/>
                  <a:pt x="20844" y="3005"/>
                  <a:pt x="20755" y="3099"/>
                </a:cubicBezTo>
                <a:lnTo>
                  <a:pt x="20754" y="3097"/>
                </a:lnTo>
                <a:lnTo>
                  <a:pt x="19493" y="4419"/>
                </a:lnTo>
                <a:cubicBezTo>
                  <a:pt x="19492" y="4418"/>
                  <a:pt x="19491" y="4416"/>
                  <a:pt x="19490" y="4415"/>
                </a:cubicBezTo>
                <a:lnTo>
                  <a:pt x="18805" y="5133"/>
                </a:lnTo>
                <a:cubicBezTo>
                  <a:pt x="18806" y="5134"/>
                  <a:pt x="18807" y="5136"/>
                  <a:pt x="18807" y="5137"/>
                </a:cubicBezTo>
                <a:cubicBezTo>
                  <a:pt x="18807" y="5137"/>
                  <a:pt x="10792" y="13534"/>
                  <a:pt x="10792" y="13534"/>
                </a:cubicBezTo>
                <a:close/>
              </a:path>
            </a:pathLst>
          </a:custGeom>
          <a:solidFill>
            <a:srgbClr val="217A1B"/>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rgbClr val="282828"/>
              </a:solidFill>
              <a:effectLst>
                <a:outerShdw blurRad="38100" dist="12700" dir="5400000" rotWithShape="0">
                  <a:srgbClr val="000000">
                    <a:alpha val="50000"/>
                  </a:srgbClr>
                </a:outerShdw>
              </a:effectLst>
              <a:uLnTx/>
              <a:uFillTx/>
              <a:latin typeface="Gill Sans"/>
              <a:ea typeface="Gill Sans"/>
              <a:cs typeface="Gill Sans"/>
              <a:sym typeface="Gill Sans"/>
            </a:endParaRPr>
          </a:p>
        </p:txBody>
      </p:sp>
      <p:sp>
        <p:nvSpPr>
          <p:cNvPr id="119" name="Shape 2540">
            <a:extLst>
              <a:ext uri="{FF2B5EF4-FFF2-40B4-BE49-F238E27FC236}">
                <a16:creationId xmlns:a16="http://schemas.microsoft.com/office/drawing/2014/main" id="{6862F2E9-FE91-524B-966B-9D05F4F962B2}"/>
              </a:ext>
            </a:extLst>
          </p:cNvPr>
          <p:cNvSpPr/>
          <p:nvPr/>
        </p:nvSpPr>
        <p:spPr>
          <a:xfrm>
            <a:off x="11121441" y="3254754"/>
            <a:ext cx="237684" cy="245629"/>
          </a:xfrm>
          <a:custGeom>
            <a:avLst/>
            <a:gdLst/>
            <a:ahLst/>
            <a:cxnLst>
              <a:cxn ang="0">
                <a:pos x="wd2" y="hd2"/>
              </a:cxn>
              <a:cxn ang="5400000">
                <a:pos x="wd2" y="hd2"/>
              </a:cxn>
              <a:cxn ang="10800000">
                <a:pos x="wd2" y="hd2"/>
              </a:cxn>
              <a:cxn ang="16200000">
                <a:pos x="wd2" y="hd2"/>
              </a:cxn>
            </a:cxnLst>
            <a:rect l="0" t="0" r="r" b="b"/>
            <a:pathLst>
              <a:path w="21600" h="21600" extrusionOk="0">
                <a:moveTo>
                  <a:pt x="20732" y="6661"/>
                </a:moveTo>
                <a:cubicBezTo>
                  <a:pt x="20540" y="6471"/>
                  <a:pt x="20228" y="6473"/>
                  <a:pt x="20038" y="6667"/>
                </a:cubicBezTo>
                <a:cubicBezTo>
                  <a:pt x="19903" y="6804"/>
                  <a:pt x="19870" y="7000"/>
                  <a:pt x="19929" y="7171"/>
                </a:cubicBezTo>
                <a:lnTo>
                  <a:pt x="19918" y="7175"/>
                </a:lnTo>
                <a:cubicBezTo>
                  <a:pt x="20365" y="8298"/>
                  <a:pt x="20618" y="9518"/>
                  <a:pt x="20618" y="10800"/>
                </a:cubicBezTo>
                <a:cubicBezTo>
                  <a:pt x="20618" y="16223"/>
                  <a:pt x="16223" y="20618"/>
                  <a:pt x="10800" y="20618"/>
                </a:cubicBezTo>
                <a:cubicBezTo>
                  <a:pt x="5378" y="20618"/>
                  <a:pt x="982" y="16223"/>
                  <a:pt x="982" y="10800"/>
                </a:cubicBezTo>
                <a:cubicBezTo>
                  <a:pt x="982" y="5377"/>
                  <a:pt x="5378" y="982"/>
                  <a:pt x="10800" y="982"/>
                </a:cubicBezTo>
                <a:cubicBezTo>
                  <a:pt x="13575" y="982"/>
                  <a:pt x="16077" y="2136"/>
                  <a:pt x="17862" y="3989"/>
                </a:cubicBezTo>
                <a:lnTo>
                  <a:pt x="17868" y="3982"/>
                </a:lnTo>
                <a:cubicBezTo>
                  <a:pt x="18062" y="4157"/>
                  <a:pt x="18359" y="4153"/>
                  <a:pt x="18544" y="3965"/>
                </a:cubicBezTo>
                <a:cubicBezTo>
                  <a:pt x="18734" y="3771"/>
                  <a:pt x="18732" y="3461"/>
                  <a:pt x="18539" y="3270"/>
                </a:cubicBezTo>
                <a:cubicBezTo>
                  <a:pt x="18520" y="3252"/>
                  <a:pt x="18496" y="3244"/>
                  <a:pt x="18476" y="3230"/>
                </a:cubicBezTo>
                <a:cubicBezTo>
                  <a:pt x="16521" y="1241"/>
                  <a:pt x="13810" y="0"/>
                  <a:pt x="10800" y="0"/>
                </a:cubicBezTo>
                <a:cubicBezTo>
                  <a:pt x="4835" y="0"/>
                  <a:pt x="0" y="4835"/>
                  <a:pt x="0" y="10800"/>
                </a:cubicBezTo>
                <a:cubicBezTo>
                  <a:pt x="0" y="16764"/>
                  <a:pt x="4835" y="21600"/>
                  <a:pt x="10800" y="21600"/>
                </a:cubicBezTo>
                <a:cubicBezTo>
                  <a:pt x="16765" y="21600"/>
                  <a:pt x="21600" y="16764"/>
                  <a:pt x="21600" y="10800"/>
                </a:cubicBezTo>
                <a:cubicBezTo>
                  <a:pt x="21600" y="9412"/>
                  <a:pt x="21329" y="8089"/>
                  <a:pt x="20851" y="6869"/>
                </a:cubicBezTo>
                <a:cubicBezTo>
                  <a:pt x="20828" y="6794"/>
                  <a:pt x="20793" y="6721"/>
                  <a:pt x="20732" y="6661"/>
                </a:cubicBezTo>
                <a:moveTo>
                  <a:pt x="10792" y="13534"/>
                </a:moveTo>
                <a:lnTo>
                  <a:pt x="6238" y="8980"/>
                </a:lnTo>
                <a:cubicBezTo>
                  <a:pt x="6149" y="8891"/>
                  <a:pt x="6027" y="8836"/>
                  <a:pt x="5891" y="8836"/>
                </a:cubicBezTo>
                <a:cubicBezTo>
                  <a:pt x="5620" y="8836"/>
                  <a:pt x="5400" y="9056"/>
                  <a:pt x="5400" y="9327"/>
                </a:cubicBezTo>
                <a:cubicBezTo>
                  <a:pt x="5400" y="9463"/>
                  <a:pt x="5455" y="9585"/>
                  <a:pt x="5544" y="9675"/>
                </a:cubicBezTo>
                <a:lnTo>
                  <a:pt x="10453" y="14583"/>
                </a:lnTo>
                <a:cubicBezTo>
                  <a:pt x="10542" y="14672"/>
                  <a:pt x="10664" y="14727"/>
                  <a:pt x="10800" y="14727"/>
                </a:cubicBezTo>
                <a:cubicBezTo>
                  <a:pt x="10940" y="14727"/>
                  <a:pt x="11064" y="14668"/>
                  <a:pt x="11154" y="14574"/>
                </a:cubicBezTo>
                <a:lnTo>
                  <a:pt x="11155" y="14576"/>
                </a:lnTo>
                <a:lnTo>
                  <a:pt x="19353" y="5988"/>
                </a:lnTo>
                <a:cubicBezTo>
                  <a:pt x="19353" y="5989"/>
                  <a:pt x="19354" y="5990"/>
                  <a:pt x="19354" y="5991"/>
                </a:cubicBezTo>
                <a:lnTo>
                  <a:pt x="20055" y="5255"/>
                </a:lnTo>
                <a:cubicBezTo>
                  <a:pt x="20055" y="5255"/>
                  <a:pt x="20054" y="5254"/>
                  <a:pt x="20054" y="5253"/>
                </a:cubicBezTo>
                <a:lnTo>
                  <a:pt x="21464" y="3775"/>
                </a:lnTo>
                <a:lnTo>
                  <a:pt x="21463" y="3774"/>
                </a:lnTo>
                <a:cubicBezTo>
                  <a:pt x="21547" y="3686"/>
                  <a:pt x="21600" y="3567"/>
                  <a:pt x="21600" y="3436"/>
                </a:cubicBezTo>
                <a:cubicBezTo>
                  <a:pt x="21600" y="3166"/>
                  <a:pt x="21380" y="2945"/>
                  <a:pt x="21109" y="2945"/>
                </a:cubicBezTo>
                <a:cubicBezTo>
                  <a:pt x="20969" y="2945"/>
                  <a:pt x="20844" y="3005"/>
                  <a:pt x="20755" y="3099"/>
                </a:cubicBezTo>
                <a:lnTo>
                  <a:pt x="20754" y="3097"/>
                </a:lnTo>
                <a:lnTo>
                  <a:pt x="19493" y="4419"/>
                </a:lnTo>
                <a:cubicBezTo>
                  <a:pt x="19492" y="4418"/>
                  <a:pt x="19491" y="4416"/>
                  <a:pt x="19490" y="4415"/>
                </a:cubicBezTo>
                <a:lnTo>
                  <a:pt x="18805" y="5133"/>
                </a:lnTo>
                <a:cubicBezTo>
                  <a:pt x="18806" y="5134"/>
                  <a:pt x="18807" y="5136"/>
                  <a:pt x="18807" y="5137"/>
                </a:cubicBezTo>
                <a:cubicBezTo>
                  <a:pt x="18807" y="5137"/>
                  <a:pt x="10792" y="13534"/>
                  <a:pt x="10792" y="13534"/>
                </a:cubicBezTo>
                <a:close/>
              </a:path>
            </a:pathLst>
          </a:custGeom>
          <a:solidFill>
            <a:srgbClr val="217A1B"/>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rgbClr val="282828"/>
              </a:solidFill>
              <a:effectLst>
                <a:outerShdw blurRad="38100" dist="12700" dir="5400000" rotWithShape="0">
                  <a:srgbClr val="000000">
                    <a:alpha val="50000"/>
                  </a:srgbClr>
                </a:outerShdw>
              </a:effectLst>
              <a:uLnTx/>
              <a:uFillTx/>
              <a:latin typeface="Gill Sans"/>
              <a:ea typeface="Gill Sans"/>
              <a:cs typeface="Gill Sans"/>
              <a:sym typeface="Gill Sans"/>
            </a:endParaRPr>
          </a:p>
        </p:txBody>
      </p:sp>
      <p:sp>
        <p:nvSpPr>
          <p:cNvPr id="94" name="Oval 93">
            <a:extLst>
              <a:ext uri="{FF2B5EF4-FFF2-40B4-BE49-F238E27FC236}">
                <a16:creationId xmlns:a16="http://schemas.microsoft.com/office/drawing/2014/main" id="{EA2592A1-5BCF-A044-8E7A-AD6EC9B662DB}"/>
              </a:ext>
            </a:extLst>
          </p:cNvPr>
          <p:cNvSpPr/>
          <p:nvPr/>
        </p:nvSpPr>
        <p:spPr bwMode="auto">
          <a:xfrm>
            <a:off x="8445991" y="3696435"/>
            <a:ext cx="231413" cy="240516"/>
          </a:xfrm>
          <a:prstGeom prst="ellipse">
            <a:avLst/>
          </a:prstGeom>
          <a:solidFill>
            <a:schemeClr val="bg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solidFill>
                  <a:sysClr val="windowText" lastClr="000000"/>
                </a:solidFill>
              </a:ln>
              <a:solidFill>
                <a:srgbClr val="282828"/>
              </a:solidFill>
              <a:effectLst/>
              <a:uLnTx/>
              <a:uFillTx/>
              <a:latin typeface="Segoe UI"/>
              <a:ea typeface="+mn-ea"/>
              <a:cs typeface="+mn-cs"/>
            </a:endParaRPr>
          </a:p>
        </p:txBody>
      </p:sp>
      <p:sp>
        <p:nvSpPr>
          <p:cNvPr id="95" name="Oval 94">
            <a:extLst>
              <a:ext uri="{FF2B5EF4-FFF2-40B4-BE49-F238E27FC236}">
                <a16:creationId xmlns:a16="http://schemas.microsoft.com/office/drawing/2014/main" id="{006C2F29-D9D3-2144-9171-A85BBAF0305D}"/>
              </a:ext>
            </a:extLst>
          </p:cNvPr>
          <p:cNvSpPr/>
          <p:nvPr/>
        </p:nvSpPr>
        <p:spPr bwMode="auto">
          <a:xfrm>
            <a:off x="9818886" y="3696435"/>
            <a:ext cx="231413" cy="240516"/>
          </a:xfrm>
          <a:prstGeom prst="ellipse">
            <a:avLst/>
          </a:prstGeom>
          <a:solidFill>
            <a:schemeClr val="bg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282828"/>
              </a:solidFill>
              <a:effectLst/>
              <a:uLnTx/>
              <a:uFillTx/>
              <a:latin typeface="Segoe UI"/>
              <a:ea typeface="+mn-ea"/>
              <a:cs typeface="+mn-cs"/>
            </a:endParaRPr>
          </a:p>
        </p:txBody>
      </p:sp>
      <p:sp>
        <p:nvSpPr>
          <p:cNvPr id="101" name="TextBox 100">
            <a:extLst>
              <a:ext uri="{FF2B5EF4-FFF2-40B4-BE49-F238E27FC236}">
                <a16:creationId xmlns:a16="http://schemas.microsoft.com/office/drawing/2014/main" id="{8170F3D6-0814-764F-A998-E8A5424B8F34}"/>
              </a:ext>
            </a:extLst>
          </p:cNvPr>
          <p:cNvSpPr txBox="1"/>
          <p:nvPr/>
        </p:nvSpPr>
        <p:spPr>
          <a:xfrm>
            <a:off x="9983857" y="3596256"/>
            <a:ext cx="1814771" cy="720545"/>
          </a:xfrm>
          <a:prstGeom prst="rect">
            <a:avLst/>
          </a:prstGeom>
          <a:noFill/>
        </p:spPr>
        <p:txBody>
          <a:bodyPr wrap="square" lIns="179285" tIns="143428" rIns="179285" bIns="143428">
            <a:spAutoFit/>
          </a:bodyPr>
          <a:lstStyle/>
          <a:p>
            <a:pPr marL="0" marR="0" lvl="0" indent="0" algn="l" defTabSz="914314" rtl="0" eaLnBrk="1" fontAlgn="auto" latinLnBrk="0" hangingPunct="1">
              <a:lnSpc>
                <a:spcPct val="100000"/>
              </a:lnSpc>
              <a:spcBef>
                <a:spcPts val="0"/>
              </a:spcBef>
              <a:spcAft>
                <a:spcPts val="1176"/>
              </a:spcAft>
              <a:buClrTx/>
              <a:buSzTx/>
              <a:buFontTx/>
              <a:buNone/>
              <a:tabLst/>
              <a:defRPr/>
            </a:pPr>
            <a:r>
              <a:rPr kumimoji="0" lang="en-US" sz="1400" u="none" strike="noStrike" kern="1200" cap="none" spc="0" normalizeH="0" baseline="0" noProof="0" dirty="0">
                <a:ln>
                  <a:noFill/>
                </a:ln>
                <a:solidFill>
                  <a:srgbClr val="282828"/>
                </a:solidFill>
                <a:effectLst/>
                <a:uLnTx/>
                <a:uFillTx/>
                <a:latin typeface="Segoe UI" panose="020B0502040204020203" pitchFamily="34" charset="0"/>
                <a:cs typeface="Segoe UI" panose="020B0502040204020203" pitchFamily="34" charset="0"/>
              </a:rPr>
              <a:t>Save to </a:t>
            </a:r>
            <a:br>
              <a:rPr kumimoji="0" lang="en-US" sz="1400" u="none" strike="noStrike" kern="1200" cap="none" spc="0" normalizeH="0" baseline="0" noProof="0" dirty="0">
                <a:ln>
                  <a:noFill/>
                </a:ln>
                <a:solidFill>
                  <a:srgbClr val="282828"/>
                </a:solidFill>
                <a:effectLst/>
                <a:uLnTx/>
                <a:uFillTx/>
                <a:latin typeface="Segoe UI" panose="020B0502040204020203" pitchFamily="34" charset="0"/>
                <a:cs typeface="Segoe UI" panose="020B0502040204020203" pitchFamily="34" charset="0"/>
              </a:rPr>
            </a:br>
            <a:r>
              <a:rPr kumimoji="0" lang="en-US" sz="1400" u="none" strike="noStrike" kern="1200" cap="none" spc="0" normalizeH="0" baseline="0" noProof="0" dirty="0">
                <a:ln>
                  <a:noFill/>
                </a:ln>
                <a:solidFill>
                  <a:srgbClr val="282828"/>
                </a:solidFill>
                <a:effectLst/>
                <a:uLnTx/>
                <a:uFillTx/>
                <a:latin typeface="Segoe UI" panose="020B0502040204020203" pitchFamily="34" charset="0"/>
                <a:cs typeface="Segoe UI" panose="020B0502040204020203" pitchFamily="34" charset="0"/>
              </a:rPr>
              <a:t>personal storage</a:t>
            </a:r>
          </a:p>
        </p:txBody>
      </p:sp>
      <p:sp>
        <p:nvSpPr>
          <p:cNvPr id="102" name="TextBox 101">
            <a:extLst>
              <a:ext uri="{FF2B5EF4-FFF2-40B4-BE49-F238E27FC236}">
                <a16:creationId xmlns:a16="http://schemas.microsoft.com/office/drawing/2014/main" id="{F23927B4-BBFC-854B-908E-BA138B65DA13}"/>
              </a:ext>
            </a:extLst>
          </p:cNvPr>
          <p:cNvSpPr txBox="1"/>
          <p:nvPr/>
        </p:nvSpPr>
        <p:spPr>
          <a:xfrm>
            <a:off x="8600112" y="3589922"/>
            <a:ext cx="1606631" cy="720545"/>
          </a:xfrm>
          <a:prstGeom prst="rect">
            <a:avLst/>
          </a:prstGeom>
          <a:noFill/>
        </p:spPr>
        <p:txBody>
          <a:bodyPr wrap="square" lIns="179285" tIns="143428" rIns="179285" bIns="143428">
            <a:spAutoFit/>
          </a:bodyPr>
          <a:lstStyle/>
          <a:p>
            <a:pPr marL="0" marR="0" lvl="0" indent="0" algn="l" defTabSz="914314" rtl="0" eaLnBrk="1" fontAlgn="auto" latinLnBrk="0" hangingPunct="1">
              <a:lnSpc>
                <a:spcPct val="100000"/>
              </a:lnSpc>
              <a:spcBef>
                <a:spcPts val="0"/>
              </a:spcBef>
              <a:spcAft>
                <a:spcPts val="1176"/>
              </a:spcAft>
              <a:buClrTx/>
              <a:buSzTx/>
              <a:buFontTx/>
              <a:buNone/>
              <a:tabLst/>
              <a:defRPr/>
            </a:pPr>
            <a:r>
              <a:rPr kumimoji="0" lang="en-US" sz="1400" u="none" strike="noStrike" kern="1200" cap="none" spc="0" normalizeH="0" baseline="0" noProof="0" dirty="0">
                <a:ln>
                  <a:noFill/>
                </a:ln>
                <a:solidFill>
                  <a:srgbClr val="282828"/>
                </a:solidFill>
                <a:effectLst/>
                <a:uLnTx/>
                <a:uFillTx/>
                <a:latin typeface="Segoe UI" panose="020B0502040204020203" pitchFamily="34" charset="0"/>
                <a:cs typeface="Segoe UI" panose="020B0502040204020203" pitchFamily="34" charset="0"/>
              </a:rPr>
              <a:t>Paste to </a:t>
            </a:r>
            <a:br>
              <a:rPr kumimoji="0" lang="en-US" sz="1400" u="none" strike="noStrike" kern="1200" cap="none" spc="0" normalizeH="0" baseline="0" noProof="0" dirty="0">
                <a:ln>
                  <a:noFill/>
                </a:ln>
                <a:solidFill>
                  <a:srgbClr val="282828"/>
                </a:solidFill>
                <a:effectLst/>
                <a:uLnTx/>
                <a:uFillTx/>
                <a:latin typeface="Segoe UI" panose="020B0502040204020203" pitchFamily="34" charset="0"/>
                <a:cs typeface="Segoe UI" panose="020B0502040204020203" pitchFamily="34" charset="0"/>
              </a:rPr>
            </a:br>
            <a:r>
              <a:rPr kumimoji="0" lang="en-US" sz="1400" u="none" strike="noStrike" kern="1200" cap="none" spc="0" normalizeH="0" baseline="0" noProof="0" dirty="0">
                <a:ln>
                  <a:noFill/>
                </a:ln>
                <a:solidFill>
                  <a:srgbClr val="282828"/>
                </a:solidFill>
                <a:effectLst/>
                <a:uLnTx/>
                <a:uFillTx/>
                <a:latin typeface="Segoe UI" panose="020B0502040204020203" pitchFamily="34" charset="0"/>
                <a:cs typeface="Segoe UI" panose="020B0502040204020203" pitchFamily="34" charset="0"/>
              </a:rPr>
              <a:t>personal app</a:t>
            </a:r>
          </a:p>
        </p:txBody>
      </p:sp>
      <p:sp>
        <p:nvSpPr>
          <p:cNvPr id="117" name="Shape 2600">
            <a:extLst>
              <a:ext uri="{FF2B5EF4-FFF2-40B4-BE49-F238E27FC236}">
                <a16:creationId xmlns:a16="http://schemas.microsoft.com/office/drawing/2014/main" id="{BC82D948-59F7-9C45-9D98-636365E61A7C}"/>
              </a:ext>
            </a:extLst>
          </p:cNvPr>
          <p:cNvSpPr/>
          <p:nvPr/>
        </p:nvSpPr>
        <p:spPr>
          <a:xfrm rot="2700000">
            <a:off x="8427216" y="3701852"/>
            <a:ext cx="253252" cy="242282"/>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8" y="20618"/>
                  <a:pt x="982" y="16223"/>
                  <a:pt x="982" y="10800"/>
                </a:cubicBezTo>
                <a:cubicBezTo>
                  <a:pt x="982" y="5378"/>
                  <a:pt x="5378" y="982"/>
                  <a:pt x="10800" y="982"/>
                </a:cubicBezTo>
                <a:cubicBezTo>
                  <a:pt x="16223" y="982"/>
                  <a:pt x="20618" y="5378"/>
                  <a:pt x="20618" y="10800"/>
                </a:cubicBezTo>
                <a:cubicBezTo>
                  <a:pt x="20618" y="16223"/>
                  <a:pt x="16223" y="20618"/>
                  <a:pt x="10800" y="20618"/>
                </a:cubicBezTo>
                <a:moveTo>
                  <a:pt x="10800" y="0"/>
                </a:moveTo>
                <a:cubicBezTo>
                  <a:pt x="4835" y="0"/>
                  <a:pt x="0" y="4836"/>
                  <a:pt x="0" y="10800"/>
                </a:cubicBezTo>
                <a:cubicBezTo>
                  <a:pt x="0" y="16765"/>
                  <a:pt x="4835" y="21600"/>
                  <a:pt x="10800" y="21600"/>
                </a:cubicBezTo>
                <a:cubicBezTo>
                  <a:pt x="16765" y="21600"/>
                  <a:pt x="21600" y="16765"/>
                  <a:pt x="21600" y="10800"/>
                </a:cubicBezTo>
                <a:cubicBezTo>
                  <a:pt x="21600" y="4836"/>
                  <a:pt x="16765" y="0"/>
                  <a:pt x="10800" y="0"/>
                </a:cubicBezTo>
                <a:moveTo>
                  <a:pt x="16200" y="10309"/>
                </a:moveTo>
                <a:lnTo>
                  <a:pt x="11291" y="10309"/>
                </a:lnTo>
                <a:lnTo>
                  <a:pt x="11291" y="5401"/>
                </a:lnTo>
                <a:cubicBezTo>
                  <a:pt x="11291" y="5129"/>
                  <a:pt x="11071" y="4909"/>
                  <a:pt x="10800" y="4909"/>
                </a:cubicBezTo>
                <a:cubicBezTo>
                  <a:pt x="10529" y="4909"/>
                  <a:pt x="10309" y="5129"/>
                  <a:pt x="10309" y="5401"/>
                </a:cubicBezTo>
                <a:lnTo>
                  <a:pt x="10309" y="10309"/>
                </a:lnTo>
                <a:lnTo>
                  <a:pt x="5400" y="10309"/>
                </a:lnTo>
                <a:cubicBezTo>
                  <a:pt x="5129" y="10309"/>
                  <a:pt x="4909" y="10529"/>
                  <a:pt x="4909" y="10800"/>
                </a:cubicBezTo>
                <a:cubicBezTo>
                  <a:pt x="4909" y="11072"/>
                  <a:pt x="5129" y="11292"/>
                  <a:pt x="5400" y="11292"/>
                </a:cubicBezTo>
                <a:lnTo>
                  <a:pt x="10309" y="11292"/>
                </a:lnTo>
                <a:lnTo>
                  <a:pt x="10309" y="16200"/>
                </a:lnTo>
                <a:cubicBezTo>
                  <a:pt x="10309" y="16472"/>
                  <a:pt x="10529" y="16691"/>
                  <a:pt x="10800" y="16691"/>
                </a:cubicBezTo>
                <a:cubicBezTo>
                  <a:pt x="11071" y="16691"/>
                  <a:pt x="11291" y="16472"/>
                  <a:pt x="11291" y="16200"/>
                </a:cubicBezTo>
                <a:lnTo>
                  <a:pt x="11291" y="11292"/>
                </a:lnTo>
                <a:lnTo>
                  <a:pt x="16200" y="11292"/>
                </a:lnTo>
                <a:cubicBezTo>
                  <a:pt x="16471" y="11292"/>
                  <a:pt x="16691" y="11072"/>
                  <a:pt x="16691" y="10800"/>
                </a:cubicBezTo>
                <a:cubicBezTo>
                  <a:pt x="16691" y="10529"/>
                  <a:pt x="16471" y="10309"/>
                  <a:pt x="16200" y="10309"/>
                </a:cubicBezTo>
              </a:path>
            </a:pathLst>
          </a:custGeom>
          <a:solidFill>
            <a:srgbClr val="FF0000"/>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rgbClr val="282828"/>
              </a:solidFill>
              <a:effectLst>
                <a:outerShdw blurRad="38100" dist="12700" dir="5400000" rotWithShape="0">
                  <a:srgbClr val="000000">
                    <a:alpha val="50000"/>
                  </a:srgbClr>
                </a:outerShdw>
              </a:effectLst>
              <a:uLnTx/>
              <a:uFillTx/>
              <a:latin typeface="Gill Sans"/>
              <a:ea typeface="Gill Sans"/>
              <a:cs typeface="Gill Sans"/>
              <a:sym typeface="Gill Sans"/>
            </a:endParaRPr>
          </a:p>
        </p:txBody>
      </p:sp>
      <p:sp>
        <p:nvSpPr>
          <p:cNvPr id="120" name="Shape 2600">
            <a:extLst>
              <a:ext uri="{FF2B5EF4-FFF2-40B4-BE49-F238E27FC236}">
                <a16:creationId xmlns:a16="http://schemas.microsoft.com/office/drawing/2014/main" id="{67873234-393D-C64F-BC57-9DAAC431405D}"/>
              </a:ext>
            </a:extLst>
          </p:cNvPr>
          <p:cNvSpPr/>
          <p:nvPr/>
        </p:nvSpPr>
        <p:spPr>
          <a:xfrm rot="2700000">
            <a:off x="9817958" y="3701853"/>
            <a:ext cx="253252" cy="242282"/>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8" y="20618"/>
                  <a:pt x="982" y="16223"/>
                  <a:pt x="982" y="10800"/>
                </a:cubicBezTo>
                <a:cubicBezTo>
                  <a:pt x="982" y="5378"/>
                  <a:pt x="5378" y="982"/>
                  <a:pt x="10800" y="982"/>
                </a:cubicBezTo>
                <a:cubicBezTo>
                  <a:pt x="16223" y="982"/>
                  <a:pt x="20618" y="5378"/>
                  <a:pt x="20618" y="10800"/>
                </a:cubicBezTo>
                <a:cubicBezTo>
                  <a:pt x="20618" y="16223"/>
                  <a:pt x="16223" y="20618"/>
                  <a:pt x="10800" y="20618"/>
                </a:cubicBezTo>
                <a:moveTo>
                  <a:pt x="10800" y="0"/>
                </a:moveTo>
                <a:cubicBezTo>
                  <a:pt x="4835" y="0"/>
                  <a:pt x="0" y="4836"/>
                  <a:pt x="0" y="10800"/>
                </a:cubicBezTo>
                <a:cubicBezTo>
                  <a:pt x="0" y="16765"/>
                  <a:pt x="4835" y="21600"/>
                  <a:pt x="10800" y="21600"/>
                </a:cubicBezTo>
                <a:cubicBezTo>
                  <a:pt x="16765" y="21600"/>
                  <a:pt x="21600" y="16765"/>
                  <a:pt x="21600" y="10800"/>
                </a:cubicBezTo>
                <a:cubicBezTo>
                  <a:pt x="21600" y="4836"/>
                  <a:pt x="16765" y="0"/>
                  <a:pt x="10800" y="0"/>
                </a:cubicBezTo>
                <a:moveTo>
                  <a:pt x="16200" y="10309"/>
                </a:moveTo>
                <a:lnTo>
                  <a:pt x="11291" y="10309"/>
                </a:lnTo>
                <a:lnTo>
                  <a:pt x="11291" y="5401"/>
                </a:lnTo>
                <a:cubicBezTo>
                  <a:pt x="11291" y="5129"/>
                  <a:pt x="11071" y="4909"/>
                  <a:pt x="10800" y="4909"/>
                </a:cubicBezTo>
                <a:cubicBezTo>
                  <a:pt x="10529" y="4909"/>
                  <a:pt x="10309" y="5129"/>
                  <a:pt x="10309" y="5401"/>
                </a:cubicBezTo>
                <a:lnTo>
                  <a:pt x="10309" y="10309"/>
                </a:lnTo>
                <a:lnTo>
                  <a:pt x="5400" y="10309"/>
                </a:lnTo>
                <a:cubicBezTo>
                  <a:pt x="5129" y="10309"/>
                  <a:pt x="4909" y="10529"/>
                  <a:pt x="4909" y="10800"/>
                </a:cubicBezTo>
                <a:cubicBezTo>
                  <a:pt x="4909" y="11072"/>
                  <a:pt x="5129" y="11292"/>
                  <a:pt x="5400" y="11292"/>
                </a:cubicBezTo>
                <a:lnTo>
                  <a:pt x="10309" y="11292"/>
                </a:lnTo>
                <a:lnTo>
                  <a:pt x="10309" y="16200"/>
                </a:lnTo>
                <a:cubicBezTo>
                  <a:pt x="10309" y="16472"/>
                  <a:pt x="10529" y="16691"/>
                  <a:pt x="10800" y="16691"/>
                </a:cubicBezTo>
                <a:cubicBezTo>
                  <a:pt x="11071" y="16691"/>
                  <a:pt x="11291" y="16472"/>
                  <a:pt x="11291" y="16200"/>
                </a:cubicBezTo>
                <a:lnTo>
                  <a:pt x="11291" y="11292"/>
                </a:lnTo>
                <a:lnTo>
                  <a:pt x="16200" y="11292"/>
                </a:lnTo>
                <a:cubicBezTo>
                  <a:pt x="16471" y="11292"/>
                  <a:pt x="16691" y="11072"/>
                  <a:pt x="16691" y="10800"/>
                </a:cubicBezTo>
                <a:cubicBezTo>
                  <a:pt x="16691" y="10529"/>
                  <a:pt x="16471" y="10309"/>
                  <a:pt x="16200" y="10309"/>
                </a:cubicBezTo>
              </a:path>
            </a:pathLst>
          </a:custGeom>
          <a:solidFill>
            <a:srgbClr val="FF0000"/>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rgbClr val="282828"/>
              </a:solidFill>
              <a:effectLst>
                <a:outerShdw blurRad="38100" dist="12700" dir="5400000" rotWithShape="0">
                  <a:srgbClr val="000000">
                    <a:alpha val="50000"/>
                  </a:srgbClr>
                </a:outerShdw>
              </a:effectLst>
              <a:uLnTx/>
              <a:uFillTx/>
              <a:latin typeface="Gill Sans"/>
              <a:ea typeface="Gill Sans"/>
              <a:cs typeface="Gill Sans"/>
              <a:sym typeface="Gill Sans"/>
            </a:endParaRPr>
          </a:p>
        </p:txBody>
      </p:sp>
      <p:sp>
        <p:nvSpPr>
          <p:cNvPr id="81" name="Triangle 80">
            <a:extLst>
              <a:ext uri="{FF2B5EF4-FFF2-40B4-BE49-F238E27FC236}">
                <a16:creationId xmlns:a16="http://schemas.microsoft.com/office/drawing/2014/main" id="{F81012E0-0B62-F24F-8918-6B3789A2A8D7}"/>
              </a:ext>
            </a:extLst>
          </p:cNvPr>
          <p:cNvSpPr/>
          <p:nvPr/>
        </p:nvSpPr>
        <p:spPr bwMode="auto">
          <a:xfrm rot="5964698">
            <a:off x="4323759" y="1379384"/>
            <a:ext cx="836152" cy="1728280"/>
          </a:xfrm>
          <a:prstGeom prst="triangle">
            <a:avLst>
              <a:gd name="adj" fmla="val 33089"/>
            </a:avLst>
          </a:prstGeom>
          <a:solidFill>
            <a:srgbClr val="000000">
              <a:alpha val="2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cs typeface="Segoe UI" pitchFamily="34" charset="0"/>
            </a:endParaRPr>
          </a:p>
        </p:txBody>
      </p:sp>
      <p:pic>
        <p:nvPicPr>
          <p:cNvPr id="62" name="Picture 61">
            <a:extLst>
              <a:ext uri="{FF2B5EF4-FFF2-40B4-BE49-F238E27FC236}">
                <a16:creationId xmlns:a16="http://schemas.microsoft.com/office/drawing/2014/main" id="{38B1FFED-4573-8844-9115-4C35B7E34BE7}"/>
              </a:ext>
            </a:extLst>
          </p:cNvPr>
          <p:cNvPicPr>
            <a:picLocks noChangeAspect="1"/>
          </p:cNvPicPr>
          <p:nvPr/>
        </p:nvPicPr>
        <p:blipFill rotWithShape="1">
          <a:blip r:embed="rId23" cstate="screen">
            <a:extLst>
              <a:ext uri="{28A0092B-C50C-407E-A947-70E740481C1C}">
                <a14:useLocalDpi xmlns:a14="http://schemas.microsoft.com/office/drawing/2010/main"/>
              </a:ext>
            </a:extLst>
          </a:blip>
          <a:srcRect/>
          <a:stretch/>
        </p:blipFill>
        <p:spPr>
          <a:xfrm>
            <a:off x="3280233" y="1676925"/>
            <a:ext cx="826318" cy="826651"/>
          </a:xfrm>
          <a:prstGeom prst="roundRect">
            <a:avLst>
              <a:gd name="adj" fmla="val 27656"/>
            </a:avLst>
          </a:prstGeom>
          <a:ln w="19050">
            <a:solidFill>
              <a:schemeClr val="accent2">
                <a:alpha val="34000"/>
              </a:schemeClr>
            </a:solidFill>
          </a:ln>
          <a:effectLst>
            <a:outerShdw blurRad="127000" dist="25400" dir="5400000" algn="t" rotWithShape="0">
              <a:prstClr val="black">
                <a:alpha val="40000"/>
              </a:prstClr>
            </a:outerShdw>
          </a:effectLst>
        </p:spPr>
      </p:pic>
      <p:pic>
        <p:nvPicPr>
          <p:cNvPr id="78" name="Picture 77">
            <a:extLst>
              <a:ext uri="{FF2B5EF4-FFF2-40B4-BE49-F238E27FC236}">
                <a16:creationId xmlns:a16="http://schemas.microsoft.com/office/drawing/2014/main" id="{B277B2C6-974D-AC4A-9C60-56EDB32E676F}"/>
              </a:ext>
            </a:extLst>
          </p:cNvPr>
          <p:cNvPicPr>
            <a:picLocks noChangeAspect="1"/>
          </p:cNvPicPr>
          <p:nvPr/>
        </p:nvPicPr>
        <p:blipFill rotWithShape="1">
          <a:blip r:embed="rId24" cstate="screen">
            <a:extLst>
              <a:ext uri="{28A0092B-C50C-407E-A947-70E740481C1C}">
                <a14:useLocalDpi xmlns:a14="http://schemas.microsoft.com/office/drawing/2010/main"/>
              </a:ext>
            </a:extLst>
          </a:blip>
          <a:srcRect/>
          <a:stretch/>
        </p:blipFill>
        <p:spPr>
          <a:xfrm>
            <a:off x="5298373" y="2052861"/>
            <a:ext cx="314500" cy="325445"/>
          </a:xfrm>
          <a:prstGeom prst="roundRect">
            <a:avLst>
              <a:gd name="adj" fmla="val 29854"/>
            </a:avLst>
          </a:prstGeom>
        </p:spPr>
      </p:pic>
      <p:pic>
        <p:nvPicPr>
          <p:cNvPr id="80" name="Picture 79">
            <a:extLst>
              <a:ext uri="{FF2B5EF4-FFF2-40B4-BE49-F238E27FC236}">
                <a16:creationId xmlns:a16="http://schemas.microsoft.com/office/drawing/2014/main" id="{93BEBB60-9C81-AB4F-85E3-D7C1E2FBA4A4}"/>
              </a:ext>
            </a:extLst>
          </p:cNvPr>
          <p:cNvPicPr>
            <a:picLocks noChangeAspect="1"/>
          </p:cNvPicPr>
          <p:nvPr/>
        </p:nvPicPr>
        <p:blipFill rotWithShape="1">
          <a:blip r:embed="rId25" cstate="screen">
            <a:extLst>
              <a:ext uri="{28A0092B-C50C-407E-A947-70E740481C1C}">
                <a14:useLocalDpi xmlns:a14="http://schemas.microsoft.com/office/drawing/2010/main"/>
              </a:ext>
            </a:extLst>
          </a:blip>
          <a:srcRect/>
          <a:stretch/>
        </p:blipFill>
        <p:spPr>
          <a:xfrm>
            <a:off x="6583832" y="2053754"/>
            <a:ext cx="314500" cy="325445"/>
          </a:xfrm>
          <a:prstGeom prst="roundRect">
            <a:avLst>
              <a:gd name="adj" fmla="val 29854"/>
            </a:avLst>
          </a:prstGeom>
        </p:spPr>
      </p:pic>
      <p:sp>
        <p:nvSpPr>
          <p:cNvPr id="85" name="Oval 84">
            <a:extLst>
              <a:ext uri="{FF2B5EF4-FFF2-40B4-BE49-F238E27FC236}">
                <a16:creationId xmlns:a16="http://schemas.microsoft.com/office/drawing/2014/main" id="{2624DA26-14F9-E643-8F81-3FDF7295CDB8}"/>
              </a:ext>
            </a:extLst>
          </p:cNvPr>
          <p:cNvSpPr/>
          <p:nvPr/>
        </p:nvSpPr>
        <p:spPr bwMode="auto">
          <a:xfrm>
            <a:off x="6819112" y="2058215"/>
            <a:ext cx="117476" cy="121565"/>
          </a:xfrm>
          <a:prstGeom prst="ellipse">
            <a:avLst/>
          </a:prstGeom>
          <a:solidFill>
            <a:srgbClr val="FE0201"/>
          </a:solidFill>
          <a:ln>
            <a:solidFill>
              <a:srgbClr val="8A838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marL="0" marR="0" lvl="0" indent="0" algn="ctr" defTabSz="914102" rtl="0" eaLnBrk="1" fontAlgn="base" latinLnBrk="0" hangingPunct="1">
              <a:lnSpc>
                <a:spcPct val="100000"/>
              </a:lnSpc>
              <a:spcBef>
                <a:spcPct val="0"/>
              </a:spcBef>
              <a:spcAft>
                <a:spcPct val="0"/>
              </a:spcAft>
              <a:buClrTx/>
              <a:buSzTx/>
              <a:buFontTx/>
              <a:buNone/>
              <a:tabLst/>
              <a:defRPr/>
            </a:pPr>
            <a:r>
              <a:rPr kumimoji="0" lang="en-US" sz="49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bold"/>
                <a:ea typeface="Segoe UI" pitchFamily="34" charset="0"/>
                <a:cs typeface="Segoe UI" pitchFamily="34" charset="0"/>
              </a:rPr>
              <a:t>2</a:t>
            </a:r>
          </a:p>
        </p:txBody>
      </p:sp>
    </p:spTree>
    <p:extLst>
      <p:ext uri="{BB962C8B-B14F-4D97-AF65-F5344CB8AC3E}">
        <p14:creationId xmlns:p14="http://schemas.microsoft.com/office/powerpoint/2010/main" val="2906986707"/>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4" name="Table 193">
            <a:extLst>
              <a:ext uri="{FF2B5EF4-FFF2-40B4-BE49-F238E27FC236}">
                <a16:creationId xmlns:a16="http://schemas.microsoft.com/office/drawing/2014/main" id="{46A96814-DEC3-0447-A356-14A045037FB6}"/>
              </a:ext>
            </a:extLst>
          </p:cNvPr>
          <p:cNvGraphicFramePr>
            <a:graphicFrameLocks noGrp="1"/>
          </p:cNvGraphicFramePr>
          <p:nvPr/>
        </p:nvGraphicFramePr>
        <p:xfrm>
          <a:off x="3040399" y="1738560"/>
          <a:ext cx="2169107" cy="2752248"/>
        </p:xfrm>
        <a:graphic>
          <a:graphicData uri="http://schemas.openxmlformats.org/drawingml/2006/table">
            <a:tbl>
              <a:tblPr firstRow="1" bandRow="1">
                <a:tableStyleId>{5C22544A-7EE6-4342-B048-85BDC9FD1C3A}</a:tableStyleId>
              </a:tblPr>
              <a:tblGrid>
                <a:gridCol w="2169107">
                  <a:extLst>
                    <a:ext uri="{9D8B030D-6E8A-4147-A177-3AD203B41FA5}">
                      <a16:colId xmlns:a16="http://schemas.microsoft.com/office/drawing/2014/main" val="3505797399"/>
                    </a:ext>
                  </a:extLst>
                </a:gridCol>
              </a:tblGrid>
              <a:tr h="908756">
                <a:tc>
                  <a:txBody>
                    <a:bodyPr/>
                    <a:lstStyle/>
                    <a:p>
                      <a:r>
                        <a:rPr lang="en-US" sz="2000" b="0" i="0" spc="0" dirty="0">
                          <a:solidFill>
                            <a:schemeClr val="tx1"/>
                          </a:solidFill>
                          <a:latin typeface="Segoe UI" panose="020B0502040204020203" pitchFamily="34" charset="0"/>
                          <a:cs typeface="Segoe UI" panose="020B0502040204020203" pitchFamily="34" charset="0"/>
                        </a:rPr>
                        <a:t>Threat protection partner detects:</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93924640"/>
                  </a:ext>
                </a:extLst>
              </a:tr>
              <a:tr h="460873">
                <a:tc>
                  <a:txBody>
                    <a:bodyPr/>
                    <a:lstStyle/>
                    <a:p>
                      <a:r>
                        <a:rPr lang="en-US" sz="1200" b="0" i="0" dirty="0">
                          <a:solidFill>
                            <a:schemeClr val="tx1"/>
                          </a:solidFill>
                          <a:latin typeface="Segoe UI" panose="020B0502040204020203" pitchFamily="34" charset="0"/>
                          <a:cs typeface="Segoe UI" panose="020B0502040204020203" pitchFamily="34" charset="0"/>
                        </a:rPr>
                        <a:t>Malicious Apps</a:t>
                      </a:r>
                    </a:p>
                  </a:txBody>
                  <a:tcPr marL="4572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04153111"/>
                  </a:ext>
                </a:extLst>
              </a:tr>
              <a:tr h="460873">
                <a:tc>
                  <a:txBody>
                    <a:bodyPr/>
                    <a:lstStyle/>
                    <a:p>
                      <a:r>
                        <a:rPr lang="en-US" sz="1200" b="0" i="0" dirty="0">
                          <a:solidFill>
                            <a:schemeClr val="tx1"/>
                          </a:solidFill>
                          <a:latin typeface="Segoe UI" panose="020B0502040204020203" pitchFamily="34" charset="0"/>
                          <a:cs typeface="Segoe UI" panose="020B0502040204020203" pitchFamily="34" charset="0"/>
                        </a:rPr>
                        <a:t>Device manipulation</a:t>
                      </a:r>
                    </a:p>
                  </a:txBody>
                  <a:tcPr marL="4572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53437686"/>
                  </a:ext>
                </a:extLst>
              </a:tr>
              <a:tr h="460873">
                <a:tc>
                  <a:txBody>
                    <a:bodyPr/>
                    <a:lstStyle/>
                    <a:p>
                      <a:r>
                        <a:rPr lang="en-US" sz="1200" b="0" i="0" dirty="0">
                          <a:solidFill>
                            <a:schemeClr val="tx1"/>
                          </a:solidFill>
                          <a:latin typeface="Segoe UI" panose="020B0502040204020203" pitchFamily="34" charset="0"/>
                          <a:cs typeface="Segoe UI" panose="020B0502040204020203" pitchFamily="34" charset="0"/>
                        </a:rPr>
                        <a:t>Network exploits </a:t>
                      </a:r>
                    </a:p>
                  </a:txBody>
                  <a:tcPr marL="4572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59441255"/>
                  </a:ext>
                </a:extLst>
              </a:tr>
              <a:tr h="460873">
                <a:tc>
                  <a:txBody>
                    <a:bodyPr/>
                    <a:lstStyle/>
                    <a:p>
                      <a:r>
                        <a:rPr lang="en-US" sz="1200" b="0" i="0" dirty="0">
                          <a:solidFill>
                            <a:schemeClr val="tx1"/>
                          </a:solidFill>
                          <a:latin typeface="Segoe UI" panose="020B0502040204020203" pitchFamily="34" charset="0"/>
                          <a:cs typeface="Segoe UI" panose="020B0502040204020203" pitchFamily="34" charset="0"/>
                        </a:rPr>
                        <a:t>Data privacy violations</a:t>
                      </a:r>
                    </a:p>
                  </a:txBody>
                  <a:tcPr marL="4572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76012981"/>
                  </a:ext>
                </a:extLst>
              </a:tr>
            </a:tbl>
          </a:graphicData>
        </a:graphic>
      </p:graphicFrame>
      <p:grpSp>
        <p:nvGrpSpPr>
          <p:cNvPr id="4" name="Group 3">
            <a:extLst>
              <a:ext uri="{FF2B5EF4-FFF2-40B4-BE49-F238E27FC236}">
                <a16:creationId xmlns:a16="http://schemas.microsoft.com/office/drawing/2014/main" id="{35F533A3-B85C-4447-BB47-B624EDA0BB33}"/>
              </a:ext>
            </a:extLst>
          </p:cNvPr>
          <p:cNvGrpSpPr/>
          <p:nvPr/>
        </p:nvGrpSpPr>
        <p:grpSpPr>
          <a:xfrm>
            <a:off x="332824" y="1422190"/>
            <a:ext cx="2483767" cy="5412537"/>
            <a:chOff x="4854117" y="1422190"/>
            <a:chExt cx="2483767" cy="5412537"/>
          </a:xfrm>
        </p:grpSpPr>
        <p:grpSp>
          <p:nvGrpSpPr>
            <p:cNvPr id="80" name="Group 79">
              <a:extLst>
                <a:ext uri="{FF2B5EF4-FFF2-40B4-BE49-F238E27FC236}">
                  <a16:creationId xmlns:a16="http://schemas.microsoft.com/office/drawing/2014/main" id="{651060A5-D748-C340-AFFE-D329B420EBC8}"/>
                </a:ext>
              </a:extLst>
            </p:cNvPr>
            <p:cNvGrpSpPr/>
            <p:nvPr/>
          </p:nvGrpSpPr>
          <p:grpSpPr>
            <a:xfrm>
              <a:off x="4854117" y="1422190"/>
              <a:ext cx="2483767" cy="5412537"/>
              <a:chOff x="5198694" y="1422190"/>
              <a:chExt cx="1794612" cy="3910755"/>
            </a:xfrm>
          </p:grpSpPr>
          <p:grpSp>
            <p:nvGrpSpPr>
              <p:cNvPr id="81" name="Group 80">
                <a:extLst>
                  <a:ext uri="{FF2B5EF4-FFF2-40B4-BE49-F238E27FC236}">
                    <a16:creationId xmlns:a16="http://schemas.microsoft.com/office/drawing/2014/main" id="{FC496558-E8B2-A74E-A2E8-AFFBA59D18AA}"/>
                  </a:ext>
                </a:extLst>
              </p:cNvPr>
              <p:cNvGrpSpPr/>
              <p:nvPr/>
            </p:nvGrpSpPr>
            <p:grpSpPr>
              <a:xfrm>
                <a:off x="5198694" y="1425646"/>
                <a:ext cx="1771787" cy="3907299"/>
                <a:chOff x="8494831" y="446248"/>
                <a:chExt cx="2863302" cy="6102028"/>
              </a:xfrm>
            </p:grpSpPr>
            <p:pic>
              <p:nvPicPr>
                <p:cNvPr id="103" name="Picture 102">
                  <a:extLst>
                    <a:ext uri="{FF2B5EF4-FFF2-40B4-BE49-F238E27FC236}">
                      <a16:creationId xmlns:a16="http://schemas.microsoft.com/office/drawing/2014/main" id="{D812CDB3-41F2-1A4F-8ACB-A00B28470492}"/>
                    </a:ext>
                  </a:extLst>
                </p:cNvPr>
                <p:cNvPicPr>
                  <a:picLocks noChangeAspect="1"/>
                </p:cNvPicPr>
                <p:nvPr/>
              </p:nvPicPr>
              <p:blipFill>
                <a:blip r:embed="rId3" cstate="screen">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8540414" y="729298"/>
                  <a:ext cx="2772138" cy="5593682"/>
                </a:xfrm>
                <a:prstGeom prst="roundRect">
                  <a:avLst>
                    <a:gd name="adj" fmla="val 9827"/>
                  </a:avLst>
                </a:prstGeom>
                <a:solidFill>
                  <a:schemeClr val="tx2">
                    <a:lumMod val="10000"/>
                    <a:lumOff val="90000"/>
                  </a:schemeClr>
                </a:solidFill>
              </p:spPr>
            </p:pic>
            <p:pic>
              <p:nvPicPr>
                <p:cNvPr id="104" name="Picture 103" descr="A screen shot of a computer&#10;&#10;Description generated with very high confidence" hidden="1">
                  <a:extLst>
                    <a:ext uri="{FF2B5EF4-FFF2-40B4-BE49-F238E27FC236}">
                      <a16:creationId xmlns:a16="http://schemas.microsoft.com/office/drawing/2014/main" id="{C64E6A39-DD1F-6746-8E23-C9F604E8517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94831" y="446248"/>
                  <a:ext cx="2863302" cy="6102028"/>
                </a:xfrm>
                <a:prstGeom prst="rect">
                  <a:avLst/>
                </a:prstGeom>
              </p:spPr>
            </p:pic>
          </p:grpSp>
          <p:grpSp>
            <p:nvGrpSpPr>
              <p:cNvPr id="82" name="Group 81">
                <a:extLst>
                  <a:ext uri="{FF2B5EF4-FFF2-40B4-BE49-F238E27FC236}">
                    <a16:creationId xmlns:a16="http://schemas.microsoft.com/office/drawing/2014/main" id="{C115C092-A759-4E42-8A6B-FBBCA2045CEE}"/>
                  </a:ext>
                </a:extLst>
              </p:cNvPr>
              <p:cNvGrpSpPr/>
              <p:nvPr/>
            </p:nvGrpSpPr>
            <p:grpSpPr>
              <a:xfrm>
                <a:off x="5510548" y="3591071"/>
                <a:ext cx="1165166" cy="296385"/>
                <a:chOff x="8998802" y="4706403"/>
                <a:chExt cx="1882970" cy="462864"/>
              </a:xfrm>
            </p:grpSpPr>
            <p:sp>
              <p:nvSpPr>
                <p:cNvPr id="99" name="Freeform 1799">
                  <a:extLst>
                    <a:ext uri="{FF2B5EF4-FFF2-40B4-BE49-F238E27FC236}">
                      <a16:creationId xmlns:a16="http://schemas.microsoft.com/office/drawing/2014/main" id="{B112BEBA-5B31-7B44-BB56-B9E9C46934DC}"/>
                    </a:ext>
                  </a:extLst>
                </p:cNvPr>
                <p:cNvSpPr>
                  <a:spLocks/>
                </p:cNvSpPr>
                <p:nvPr/>
              </p:nvSpPr>
              <p:spPr bwMode="auto">
                <a:xfrm>
                  <a:off x="10547611" y="4764642"/>
                  <a:ext cx="334161" cy="362417"/>
                </a:xfrm>
                <a:custGeom>
                  <a:avLst/>
                  <a:gdLst>
                    <a:gd name="T0" fmla="*/ 45 w 115"/>
                    <a:gd name="T1" fmla="*/ 31 h 125"/>
                    <a:gd name="T2" fmla="*/ 36 w 115"/>
                    <a:gd name="T3" fmla="*/ 50 h 125"/>
                    <a:gd name="T4" fmla="*/ 80 w 115"/>
                    <a:gd name="T5" fmla="*/ 50 h 125"/>
                    <a:gd name="T6" fmla="*/ 80 w 115"/>
                    <a:gd name="T7" fmla="*/ 47 h 125"/>
                    <a:gd name="T8" fmla="*/ 75 w 115"/>
                    <a:gd name="T9" fmla="*/ 31 h 125"/>
                    <a:gd name="T10" fmla="*/ 62 w 115"/>
                    <a:gd name="T11" fmla="*/ 25 h 125"/>
                    <a:gd name="T12" fmla="*/ 31 w 115"/>
                    <a:gd name="T13" fmla="*/ 30 h 125"/>
                    <a:gd name="T14" fmla="*/ 1 w 115"/>
                    <a:gd name="T15" fmla="*/ 55 h 125"/>
                    <a:gd name="T16" fmla="*/ 0 w 115"/>
                    <a:gd name="T17" fmla="*/ 55 h 125"/>
                    <a:gd name="T18" fmla="*/ 0 w 115"/>
                    <a:gd name="T19" fmla="*/ 55 h 125"/>
                    <a:gd name="T20" fmla="*/ 1 w 115"/>
                    <a:gd name="T21" fmla="*/ 51 h 125"/>
                    <a:gd name="T22" fmla="*/ 21 w 115"/>
                    <a:gd name="T23" fmla="*/ 14 h 125"/>
                    <a:gd name="T24" fmla="*/ 40 w 115"/>
                    <a:gd name="T25" fmla="*/ 3 h 125"/>
                    <a:gd name="T26" fmla="*/ 60 w 115"/>
                    <a:gd name="T27" fmla="*/ 0 h 125"/>
                    <a:gd name="T28" fmla="*/ 78 w 115"/>
                    <a:gd name="T29" fmla="*/ 4 h 125"/>
                    <a:gd name="T30" fmla="*/ 104 w 115"/>
                    <a:gd name="T31" fmla="*/ 23 h 125"/>
                    <a:gd name="T32" fmla="*/ 113 w 115"/>
                    <a:gd name="T33" fmla="*/ 46 h 125"/>
                    <a:gd name="T34" fmla="*/ 115 w 115"/>
                    <a:gd name="T35" fmla="*/ 72 h 125"/>
                    <a:gd name="T36" fmla="*/ 114 w 115"/>
                    <a:gd name="T37" fmla="*/ 72 h 125"/>
                    <a:gd name="T38" fmla="*/ 37 w 115"/>
                    <a:gd name="T39" fmla="*/ 72 h 125"/>
                    <a:gd name="T40" fmla="*/ 38 w 115"/>
                    <a:gd name="T41" fmla="*/ 79 h 125"/>
                    <a:gd name="T42" fmla="*/ 53 w 115"/>
                    <a:gd name="T43" fmla="*/ 96 h 125"/>
                    <a:gd name="T44" fmla="*/ 75 w 115"/>
                    <a:gd name="T45" fmla="*/ 98 h 125"/>
                    <a:gd name="T46" fmla="*/ 88 w 115"/>
                    <a:gd name="T47" fmla="*/ 96 h 125"/>
                    <a:gd name="T48" fmla="*/ 102 w 115"/>
                    <a:gd name="T49" fmla="*/ 90 h 125"/>
                    <a:gd name="T50" fmla="*/ 104 w 115"/>
                    <a:gd name="T51" fmla="*/ 89 h 125"/>
                    <a:gd name="T52" fmla="*/ 104 w 115"/>
                    <a:gd name="T53" fmla="*/ 91 h 125"/>
                    <a:gd name="T54" fmla="*/ 104 w 115"/>
                    <a:gd name="T55" fmla="*/ 114 h 125"/>
                    <a:gd name="T56" fmla="*/ 103 w 115"/>
                    <a:gd name="T57" fmla="*/ 116 h 125"/>
                    <a:gd name="T58" fmla="*/ 78 w 115"/>
                    <a:gd name="T59" fmla="*/ 123 h 125"/>
                    <a:gd name="T60" fmla="*/ 61 w 115"/>
                    <a:gd name="T61" fmla="*/ 124 h 125"/>
                    <a:gd name="T62" fmla="*/ 27 w 115"/>
                    <a:gd name="T63" fmla="*/ 109 h 125"/>
                    <a:gd name="T64" fmla="*/ 15 w 115"/>
                    <a:gd name="T65" fmla="*/ 82 h 125"/>
                    <a:gd name="T66" fmla="*/ 26 w 115"/>
                    <a:gd name="T67" fmla="*/ 44 h 125"/>
                    <a:gd name="T68" fmla="*/ 44 w 115"/>
                    <a:gd name="T69" fmla="*/ 31 h 125"/>
                    <a:gd name="T70" fmla="*/ 45 w 115"/>
                    <a:gd name="T71" fmla="*/ 31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5" h="125">
                      <a:moveTo>
                        <a:pt x="45" y="31"/>
                      </a:moveTo>
                      <a:cubicBezTo>
                        <a:pt x="40" y="36"/>
                        <a:pt x="37" y="43"/>
                        <a:pt x="36" y="50"/>
                      </a:cubicBezTo>
                      <a:cubicBezTo>
                        <a:pt x="80" y="50"/>
                        <a:pt x="80" y="50"/>
                        <a:pt x="80" y="50"/>
                      </a:cubicBezTo>
                      <a:cubicBezTo>
                        <a:pt x="80" y="49"/>
                        <a:pt x="80" y="48"/>
                        <a:pt x="80" y="47"/>
                      </a:cubicBezTo>
                      <a:cubicBezTo>
                        <a:pt x="80" y="41"/>
                        <a:pt x="78" y="36"/>
                        <a:pt x="75" y="31"/>
                      </a:cubicBezTo>
                      <a:cubicBezTo>
                        <a:pt x="71" y="27"/>
                        <a:pt x="67" y="25"/>
                        <a:pt x="62" y="25"/>
                      </a:cubicBezTo>
                      <a:cubicBezTo>
                        <a:pt x="51" y="23"/>
                        <a:pt x="40" y="25"/>
                        <a:pt x="31" y="30"/>
                      </a:cubicBezTo>
                      <a:cubicBezTo>
                        <a:pt x="18" y="35"/>
                        <a:pt x="8" y="43"/>
                        <a:pt x="1" y="55"/>
                      </a:cubicBezTo>
                      <a:cubicBezTo>
                        <a:pt x="1" y="55"/>
                        <a:pt x="0" y="55"/>
                        <a:pt x="0" y="55"/>
                      </a:cubicBezTo>
                      <a:cubicBezTo>
                        <a:pt x="0" y="55"/>
                        <a:pt x="0" y="55"/>
                        <a:pt x="0" y="55"/>
                      </a:cubicBezTo>
                      <a:cubicBezTo>
                        <a:pt x="0" y="54"/>
                        <a:pt x="0" y="52"/>
                        <a:pt x="1" y="51"/>
                      </a:cubicBezTo>
                      <a:cubicBezTo>
                        <a:pt x="3" y="36"/>
                        <a:pt x="10" y="23"/>
                        <a:pt x="21" y="14"/>
                      </a:cubicBezTo>
                      <a:cubicBezTo>
                        <a:pt x="27" y="9"/>
                        <a:pt x="33" y="6"/>
                        <a:pt x="40" y="3"/>
                      </a:cubicBezTo>
                      <a:cubicBezTo>
                        <a:pt x="46" y="1"/>
                        <a:pt x="53" y="0"/>
                        <a:pt x="60" y="0"/>
                      </a:cubicBezTo>
                      <a:cubicBezTo>
                        <a:pt x="66" y="0"/>
                        <a:pt x="72" y="1"/>
                        <a:pt x="78" y="4"/>
                      </a:cubicBezTo>
                      <a:cubicBezTo>
                        <a:pt x="89" y="8"/>
                        <a:pt x="98" y="14"/>
                        <a:pt x="104" y="23"/>
                      </a:cubicBezTo>
                      <a:cubicBezTo>
                        <a:pt x="109" y="30"/>
                        <a:pt x="112" y="38"/>
                        <a:pt x="113" y="46"/>
                      </a:cubicBezTo>
                      <a:cubicBezTo>
                        <a:pt x="115" y="55"/>
                        <a:pt x="114" y="63"/>
                        <a:pt x="115" y="72"/>
                      </a:cubicBezTo>
                      <a:cubicBezTo>
                        <a:pt x="115" y="72"/>
                        <a:pt x="115" y="72"/>
                        <a:pt x="114" y="72"/>
                      </a:cubicBezTo>
                      <a:cubicBezTo>
                        <a:pt x="37" y="72"/>
                        <a:pt x="37" y="72"/>
                        <a:pt x="37" y="72"/>
                      </a:cubicBezTo>
                      <a:cubicBezTo>
                        <a:pt x="37" y="75"/>
                        <a:pt x="37" y="77"/>
                        <a:pt x="38" y="79"/>
                      </a:cubicBezTo>
                      <a:cubicBezTo>
                        <a:pt x="40" y="88"/>
                        <a:pt x="46" y="93"/>
                        <a:pt x="53" y="96"/>
                      </a:cubicBezTo>
                      <a:cubicBezTo>
                        <a:pt x="60" y="98"/>
                        <a:pt x="67" y="99"/>
                        <a:pt x="75" y="98"/>
                      </a:cubicBezTo>
                      <a:cubicBezTo>
                        <a:pt x="79" y="98"/>
                        <a:pt x="84" y="97"/>
                        <a:pt x="88" y="96"/>
                      </a:cubicBezTo>
                      <a:cubicBezTo>
                        <a:pt x="93" y="94"/>
                        <a:pt x="98" y="92"/>
                        <a:pt x="102" y="90"/>
                      </a:cubicBezTo>
                      <a:cubicBezTo>
                        <a:pt x="103" y="90"/>
                        <a:pt x="103" y="89"/>
                        <a:pt x="104" y="89"/>
                      </a:cubicBezTo>
                      <a:cubicBezTo>
                        <a:pt x="104" y="91"/>
                        <a:pt x="104" y="91"/>
                        <a:pt x="104" y="91"/>
                      </a:cubicBezTo>
                      <a:cubicBezTo>
                        <a:pt x="104" y="99"/>
                        <a:pt x="104" y="106"/>
                        <a:pt x="104" y="114"/>
                      </a:cubicBezTo>
                      <a:cubicBezTo>
                        <a:pt x="104" y="115"/>
                        <a:pt x="104" y="116"/>
                        <a:pt x="103" y="116"/>
                      </a:cubicBezTo>
                      <a:cubicBezTo>
                        <a:pt x="95" y="120"/>
                        <a:pt x="87" y="122"/>
                        <a:pt x="78" y="123"/>
                      </a:cubicBezTo>
                      <a:cubicBezTo>
                        <a:pt x="73" y="124"/>
                        <a:pt x="67" y="125"/>
                        <a:pt x="61" y="124"/>
                      </a:cubicBezTo>
                      <a:cubicBezTo>
                        <a:pt x="48" y="123"/>
                        <a:pt x="36" y="118"/>
                        <a:pt x="27" y="109"/>
                      </a:cubicBezTo>
                      <a:cubicBezTo>
                        <a:pt x="20" y="101"/>
                        <a:pt x="16" y="92"/>
                        <a:pt x="15" y="82"/>
                      </a:cubicBezTo>
                      <a:cubicBezTo>
                        <a:pt x="13" y="68"/>
                        <a:pt x="17" y="55"/>
                        <a:pt x="26" y="44"/>
                      </a:cubicBezTo>
                      <a:cubicBezTo>
                        <a:pt x="31" y="38"/>
                        <a:pt x="37" y="34"/>
                        <a:pt x="44" y="31"/>
                      </a:cubicBezTo>
                      <a:cubicBezTo>
                        <a:pt x="44" y="31"/>
                        <a:pt x="44" y="31"/>
                        <a:pt x="45" y="31"/>
                      </a:cubicBezTo>
                    </a:path>
                  </a:pathLst>
                </a:custGeom>
                <a:solidFill>
                  <a:schemeClr val="accent1"/>
                </a:solidFill>
                <a:ln>
                  <a:noFill/>
                </a:ln>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282828"/>
                    </a:solidFill>
                    <a:effectLst/>
                    <a:uLnTx/>
                    <a:uFillTx/>
                    <a:latin typeface="Segoe UI"/>
                    <a:ea typeface="+mn-ea"/>
                    <a:cs typeface="+mn-cs"/>
                  </a:endParaRPr>
                </a:p>
              </p:txBody>
            </p:sp>
            <p:grpSp>
              <p:nvGrpSpPr>
                <p:cNvPr id="100" name="Group 99">
                  <a:extLst>
                    <a:ext uri="{FF2B5EF4-FFF2-40B4-BE49-F238E27FC236}">
                      <a16:creationId xmlns:a16="http://schemas.microsoft.com/office/drawing/2014/main" id="{E4191251-DD9B-9E46-AF5E-CC44CDBE7638}"/>
                    </a:ext>
                  </a:extLst>
                </p:cNvPr>
                <p:cNvGrpSpPr/>
                <p:nvPr/>
              </p:nvGrpSpPr>
              <p:grpSpPr>
                <a:xfrm>
                  <a:off x="8998802" y="4706403"/>
                  <a:ext cx="1169481" cy="462864"/>
                  <a:chOff x="9085687" y="4523050"/>
                  <a:chExt cx="1169481" cy="462865"/>
                </a:xfrm>
              </p:grpSpPr>
              <p:pic>
                <p:nvPicPr>
                  <p:cNvPr id="101" name="Picture 100">
                    <a:extLst>
                      <a:ext uri="{FF2B5EF4-FFF2-40B4-BE49-F238E27FC236}">
                        <a16:creationId xmlns:a16="http://schemas.microsoft.com/office/drawing/2014/main" id="{F730E19F-E331-534D-9C61-7D312EDFF557}"/>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085687" y="4546618"/>
                    <a:ext cx="406889" cy="411808"/>
                  </a:xfrm>
                  <a:prstGeom prst="rect">
                    <a:avLst/>
                  </a:prstGeom>
                </p:spPr>
              </p:pic>
              <p:pic>
                <p:nvPicPr>
                  <p:cNvPr id="102" name="Picture 101">
                    <a:extLst>
                      <a:ext uri="{FF2B5EF4-FFF2-40B4-BE49-F238E27FC236}">
                        <a16:creationId xmlns:a16="http://schemas.microsoft.com/office/drawing/2014/main" id="{55DFDECB-A81E-EB4D-8CC8-23E126D6CB6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818756" y="4523050"/>
                    <a:ext cx="436412" cy="462865"/>
                  </a:xfrm>
                  <a:prstGeom prst="rect">
                    <a:avLst/>
                  </a:prstGeom>
                </p:spPr>
              </p:pic>
            </p:grpSp>
          </p:grpSp>
          <p:sp>
            <p:nvSpPr>
              <p:cNvPr id="83" name="Rectangle 82">
                <a:extLst>
                  <a:ext uri="{FF2B5EF4-FFF2-40B4-BE49-F238E27FC236}">
                    <a16:creationId xmlns:a16="http://schemas.microsoft.com/office/drawing/2014/main" id="{1D89B6B9-47C9-9146-BA5F-25A4ECB366FB}"/>
                  </a:ext>
                </a:extLst>
              </p:cNvPr>
              <p:cNvSpPr/>
              <p:nvPr/>
            </p:nvSpPr>
            <p:spPr bwMode="auto">
              <a:xfrm>
                <a:off x="5275501" y="1774210"/>
                <a:ext cx="1592337" cy="208393"/>
              </a:xfrm>
              <a:prstGeom prst="rect">
                <a:avLst/>
              </a:prstGeom>
              <a:solidFill>
                <a:srgbClr val="8A838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84" name="Picture 83" descr="A screen shot of a computer&#10;&#10;Description generated with very high confidence">
                <a:extLst>
                  <a:ext uri="{FF2B5EF4-FFF2-40B4-BE49-F238E27FC236}">
                    <a16:creationId xmlns:a16="http://schemas.microsoft.com/office/drawing/2014/main" id="{C5CF40DC-A46A-5647-99DA-46D23E9F386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221519" y="1422190"/>
                <a:ext cx="1771787" cy="3907299"/>
              </a:xfrm>
              <a:prstGeom prst="rect">
                <a:avLst/>
              </a:prstGeom>
            </p:spPr>
          </p:pic>
          <p:grpSp>
            <p:nvGrpSpPr>
              <p:cNvPr id="85" name="Group 84">
                <a:extLst>
                  <a:ext uri="{FF2B5EF4-FFF2-40B4-BE49-F238E27FC236}">
                    <a16:creationId xmlns:a16="http://schemas.microsoft.com/office/drawing/2014/main" id="{C065BDB3-1A4E-A340-8921-7BB4A12CC69A}"/>
                  </a:ext>
                </a:extLst>
              </p:cNvPr>
              <p:cNvGrpSpPr/>
              <p:nvPr/>
            </p:nvGrpSpPr>
            <p:grpSpPr>
              <a:xfrm>
                <a:off x="5510546" y="1886008"/>
                <a:ext cx="1177286" cy="1564404"/>
                <a:chOff x="8998801" y="2043611"/>
                <a:chExt cx="1902556" cy="2443133"/>
              </a:xfrm>
              <a:effectLst>
                <a:outerShdw blurRad="50800" dist="38100" dir="2700000" sx="101000" sy="101000" algn="tl" rotWithShape="0">
                  <a:prstClr val="black">
                    <a:alpha val="14000"/>
                  </a:prstClr>
                </a:outerShdw>
              </a:effectLst>
            </p:grpSpPr>
            <p:grpSp>
              <p:nvGrpSpPr>
                <p:cNvPr id="86" name="Group 85">
                  <a:extLst>
                    <a:ext uri="{FF2B5EF4-FFF2-40B4-BE49-F238E27FC236}">
                      <a16:creationId xmlns:a16="http://schemas.microsoft.com/office/drawing/2014/main" id="{C972C1DB-40DB-9741-AE7E-D376248F18A6}"/>
                    </a:ext>
                  </a:extLst>
                </p:cNvPr>
                <p:cNvGrpSpPr/>
                <p:nvPr/>
              </p:nvGrpSpPr>
              <p:grpSpPr>
                <a:xfrm>
                  <a:off x="8998801" y="4119516"/>
                  <a:ext cx="1902556" cy="367228"/>
                  <a:chOff x="8998801" y="4119516"/>
                  <a:chExt cx="1902556" cy="367228"/>
                </a:xfrm>
              </p:grpSpPr>
              <p:pic>
                <p:nvPicPr>
                  <p:cNvPr id="96" name="Picture 4" descr="http://ts2.mm.bing.net/th?&amp;id=HN.608001291450647668&amp;w=366&amp;h=366&amp;c=0&amp;pid=1.9&amp;rs=0&amp;p=0">
                    <a:extLst>
                      <a:ext uri="{FF2B5EF4-FFF2-40B4-BE49-F238E27FC236}">
                        <a16:creationId xmlns:a16="http://schemas.microsoft.com/office/drawing/2014/main" id="{D31D7660-EF0D-FE4F-92BE-135967CF7BA6}"/>
                      </a:ext>
                    </a:extLst>
                  </p:cNvPr>
                  <p:cNvPicPr>
                    <a:picLocks noChangeAspect="1" noChangeArrowheads="1"/>
                  </p:cNvPicPr>
                  <p:nvPr/>
                </p:nvPicPr>
                <p:blipFill rotWithShape="1">
                  <a:blip r:embed="rId8" cstate="screen">
                    <a:extLst>
                      <a:ext uri="{28A0092B-C50C-407E-A947-70E740481C1C}">
                        <a14:useLocalDpi xmlns:a14="http://schemas.microsoft.com/office/drawing/2010/main"/>
                      </a:ext>
                    </a:extLst>
                  </a:blip>
                  <a:srcRect/>
                  <a:stretch/>
                </p:blipFill>
                <p:spPr bwMode="auto">
                  <a:xfrm>
                    <a:off x="8998801" y="4119516"/>
                    <a:ext cx="367228" cy="367228"/>
                  </a:xfrm>
                  <a:prstGeom prst="roundRect">
                    <a:avLst>
                      <a:gd name="adj" fmla="val 26977"/>
                    </a:avLst>
                  </a:prstGeom>
                  <a:noFill/>
                  <a:extLst>
                    <a:ext uri="{909E8E84-426E-40dd-AFC4-6F175D3DCCD1}">
                      <a14:hiddenFill xmlns:a14="http://schemas.microsoft.com/office/drawing/2010/main" xmlns="">
                        <a:solidFill>
                          <a:srgbClr val="FFFFFF"/>
                        </a:solidFill>
                      </a14:hiddenFill>
                    </a:ext>
                  </a:extLst>
                </p:spPr>
              </p:pic>
              <p:pic>
                <p:nvPicPr>
                  <p:cNvPr id="97" name="Picture 96">
                    <a:extLst>
                      <a:ext uri="{FF2B5EF4-FFF2-40B4-BE49-F238E27FC236}">
                        <a16:creationId xmlns:a16="http://schemas.microsoft.com/office/drawing/2014/main" id="{72A76947-7543-E14F-89ED-3751350041B6}"/>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9766465" y="4119516"/>
                    <a:ext cx="367228" cy="367228"/>
                  </a:xfrm>
                  <a:prstGeom prst="roundRect">
                    <a:avLst>
                      <a:gd name="adj" fmla="val 29038"/>
                    </a:avLst>
                  </a:prstGeom>
                </p:spPr>
              </p:pic>
              <p:pic>
                <p:nvPicPr>
                  <p:cNvPr id="98" name="Picture 97">
                    <a:extLst>
                      <a:ext uri="{FF2B5EF4-FFF2-40B4-BE49-F238E27FC236}">
                        <a16:creationId xmlns:a16="http://schemas.microsoft.com/office/drawing/2014/main" id="{BCB96878-2DE5-6542-B8AB-E4E47536F784}"/>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10534129" y="4119516"/>
                    <a:ext cx="367228" cy="367228"/>
                  </a:xfrm>
                  <a:prstGeom prst="roundRect">
                    <a:avLst>
                      <a:gd name="adj" fmla="val 28351"/>
                    </a:avLst>
                  </a:prstGeom>
                </p:spPr>
              </p:pic>
            </p:grpSp>
            <p:grpSp>
              <p:nvGrpSpPr>
                <p:cNvPr id="87" name="Group 86">
                  <a:extLst>
                    <a:ext uri="{FF2B5EF4-FFF2-40B4-BE49-F238E27FC236}">
                      <a16:creationId xmlns:a16="http://schemas.microsoft.com/office/drawing/2014/main" id="{B49D5BE9-512A-204A-B213-0EE74868CE17}"/>
                    </a:ext>
                  </a:extLst>
                </p:cNvPr>
                <p:cNvGrpSpPr/>
                <p:nvPr/>
              </p:nvGrpSpPr>
              <p:grpSpPr>
                <a:xfrm>
                  <a:off x="8998801" y="2043611"/>
                  <a:ext cx="1896454" cy="1691663"/>
                  <a:chOff x="8998801" y="2043611"/>
                  <a:chExt cx="1896454" cy="1691663"/>
                </a:xfrm>
              </p:grpSpPr>
              <p:pic>
                <p:nvPicPr>
                  <p:cNvPr id="88" name="Picture 87">
                    <a:extLst>
                      <a:ext uri="{FF2B5EF4-FFF2-40B4-BE49-F238E27FC236}">
                        <a16:creationId xmlns:a16="http://schemas.microsoft.com/office/drawing/2014/main" id="{04CF298F-174C-F549-A3A0-3A218F372E6D}"/>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9766908" y="2043611"/>
                    <a:ext cx="367229" cy="367228"/>
                  </a:xfrm>
                  <a:prstGeom prst="roundRect">
                    <a:avLst>
                      <a:gd name="adj" fmla="val 30221"/>
                    </a:avLst>
                  </a:prstGeom>
                </p:spPr>
              </p:pic>
              <p:pic>
                <p:nvPicPr>
                  <p:cNvPr id="89" name="Picture 88">
                    <a:extLst>
                      <a:ext uri="{FF2B5EF4-FFF2-40B4-BE49-F238E27FC236}">
                        <a16:creationId xmlns:a16="http://schemas.microsoft.com/office/drawing/2014/main" id="{2CFFDFCB-A558-6A47-8FE8-4F3751D72A7A}"/>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8998801" y="2608697"/>
                    <a:ext cx="367228" cy="367228"/>
                  </a:xfrm>
                  <a:prstGeom prst="roundRect">
                    <a:avLst>
                      <a:gd name="adj" fmla="val 27656"/>
                    </a:avLst>
                  </a:prstGeom>
                </p:spPr>
              </p:pic>
              <p:pic>
                <p:nvPicPr>
                  <p:cNvPr id="90" name="Picture 89">
                    <a:extLst>
                      <a:ext uri="{FF2B5EF4-FFF2-40B4-BE49-F238E27FC236}">
                        <a16:creationId xmlns:a16="http://schemas.microsoft.com/office/drawing/2014/main" id="{6785D349-546E-F249-A5C7-B2173CE730A1}"/>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10534129" y="2616577"/>
                    <a:ext cx="361126" cy="367228"/>
                  </a:xfrm>
                  <a:prstGeom prst="roundRect">
                    <a:avLst>
                      <a:gd name="adj" fmla="val 31194"/>
                    </a:avLst>
                  </a:prstGeom>
                </p:spPr>
              </p:pic>
              <p:pic>
                <p:nvPicPr>
                  <p:cNvPr id="91" name="Picture 90">
                    <a:extLst>
                      <a:ext uri="{FF2B5EF4-FFF2-40B4-BE49-F238E27FC236}">
                        <a16:creationId xmlns:a16="http://schemas.microsoft.com/office/drawing/2014/main" id="{5E63F69D-5875-484E-A16F-223327385892}"/>
                      </a:ext>
                    </a:extLst>
                  </p:cNvPr>
                  <p:cNvPicPr>
                    <a:picLocks noChangeAspect="1"/>
                  </p:cNvPicPr>
                  <p:nvPr/>
                </p:nvPicPr>
                <p:blipFill rotWithShape="1">
                  <a:blip r:embed="rId14" cstate="screen">
                    <a:extLst>
                      <a:ext uri="{28A0092B-C50C-407E-A947-70E740481C1C}">
                        <a14:useLocalDpi xmlns:a14="http://schemas.microsoft.com/office/drawing/2010/main"/>
                      </a:ext>
                    </a:extLst>
                  </a:blip>
                  <a:srcRect/>
                  <a:stretch/>
                </p:blipFill>
                <p:spPr>
                  <a:xfrm>
                    <a:off x="8998801" y="3368046"/>
                    <a:ext cx="367228" cy="367228"/>
                  </a:xfrm>
                  <a:prstGeom prst="roundRect">
                    <a:avLst>
                      <a:gd name="adj" fmla="val 27656"/>
                    </a:avLst>
                  </a:prstGeom>
                </p:spPr>
              </p:pic>
              <p:pic>
                <p:nvPicPr>
                  <p:cNvPr id="92" name="Picture 91" descr="A close up of a sign&#10;&#10;Description generated with very high confidence">
                    <a:extLst>
                      <a:ext uri="{FF2B5EF4-FFF2-40B4-BE49-F238E27FC236}">
                        <a16:creationId xmlns:a16="http://schemas.microsoft.com/office/drawing/2014/main" id="{5FB8F649-1CAC-8A4B-87EC-5B2290555A3E}"/>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9767642" y="3361561"/>
                    <a:ext cx="365760" cy="365760"/>
                  </a:xfrm>
                  <a:prstGeom prst="roundRect">
                    <a:avLst>
                      <a:gd name="adj" fmla="val 27084"/>
                    </a:avLst>
                  </a:prstGeom>
                </p:spPr>
              </p:pic>
              <p:grpSp>
                <p:nvGrpSpPr>
                  <p:cNvPr id="93" name="Group 92">
                    <a:extLst>
                      <a:ext uri="{FF2B5EF4-FFF2-40B4-BE49-F238E27FC236}">
                        <a16:creationId xmlns:a16="http://schemas.microsoft.com/office/drawing/2014/main" id="{0C7E241E-7AC3-A048-A189-020DA4B29F98}"/>
                      </a:ext>
                    </a:extLst>
                  </p:cNvPr>
                  <p:cNvGrpSpPr/>
                  <p:nvPr/>
                </p:nvGrpSpPr>
                <p:grpSpPr>
                  <a:xfrm>
                    <a:off x="9767642" y="2610927"/>
                    <a:ext cx="365760" cy="365760"/>
                    <a:chOff x="10292184" y="2602987"/>
                    <a:chExt cx="365760" cy="365760"/>
                  </a:xfrm>
                </p:grpSpPr>
                <p:sp>
                  <p:nvSpPr>
                    <p:cNvPr id="94" name="Rectangle: Rounded Corners 47">
                      <a:extLst>
                        <a:ext uri="{FF2B5EF4-FFF2-40B4-BE49-F238E27FC236}">
                          <a16:creationId xmlns:a16="http://schemas.microsoft.com/office/drawing/2014/main" id="{142D2894-90F6-2247-8629-81BBD026A8F9}"/>
                        </a:ext>
                      </a:extLst>
                    </p:cNvPr>
                    <p:cNvSpPr/>
                    <p:nvPr/>
                  </p:nvSpPr>
                  <p:spPr bwMode="auto">
                    <a:xfrm>
                      <a:off x="10292184" y="2602987"/>
                      <a:ext cx="365760" cy="365760"/>
                    </a:xfrm>
                    <a:prstGeom prst="roundRect">
                      <a:avLst>
                        <a:gd name="adj" fmla="val 31482"/>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95" name="Picture 2" descr="Image result for skype for business mobile app">
                      <a:extLst>
                        <a:ext uri="{FF2B5EF4-FFF2-40B4-BE49-F238E27FC236}">
                          <a16:creationId xmlns:a16="http://schemas.microsoft.com/office/drawing/2014/main" id="{FB42ECF0-A5C6-984B-B6A9-3044F4592EF5}"/>
                        </a:ext>
                      </a:extLst>
                    </p:cNvPr>
                    <p:cNvPicPr>
                      <a:picLocks noChangeAspect="1" noChangeArrowheads="1"/>
                    </p:cNvPicPr>
                    <p:nvPr/>
                  </p:nvPicPr>
                  <p:blipFill rotWithShape="1">
                    <a:blip r:embed="rId16" cstate="screen">
                      <a:extLst>
                        <a:ext uri="{28A0092B-C50C-407E-A947-70E740481C1C}">
                          <a14:useLocalDpi xmlns:a14="http://schemas.microsoft.com/office/drawing/2010/main"/>
                        </a:ext>
                      </a:extLst>
                    </a:blip>
                    <a:srcRect/>
                    <a:stretch/>
                  </p:blipFill>
                  <p:spPr bwMode="auto">
                    <a:xfrm>
                      <a:off x="10361717" y="2669662"/>
                      <a:ext cx="226695" cy="232410"/>
                    </a:xfrm>
                    <a:prstGeom prst="rect">
                      <a:avLst/>
                    </a:prstGeom>
                    <a:noFill/>
                    <a:extLst>
                      <a:ext uri="{909E8E84-426E-40DD-AFC4-6F175D3DCCD1}">
                        <a14:hiddenFill xmlns:a14="http://schemas.microsoft.com/office/drawing/2010/main">
                          <a:solidFill>
                            <a:srgbClr val="FFFFFF"/>
                          </a:solidFill>
                        </a14:hiddenFill>
                      </a:ext>
                    </a:extLst>
                  </p:spPr>
                </p:pic>
              </p:grpSp>
            </p:grpSp>
          </p:grpSp>
        </p:grpSp>
        <p:pic>
          <p:nvPicPr>
            <p:cNvPr id="105" name="Picture 104">
              <a:extLst>
                <a:ext uri="{FF2B5EF4-FFF2-40B4-BE49-F238E27FC236}">
                  <a16:creationId xmlns:a16="http://schemas.microsoft.com/office/drawing/2014/main" id="{12664BA6-AB91-094E-A451-B59554042108}"/>
                </a:ext>
              </a:extLst>
            </p:cNvPr>
            <p:cNvPicPr>
              <a:picLocks noChangeAspect="1"/>
            </p:cNvPicPr>
            <p:nvPr/>
          </p:nvPicPr>
          <p:blipFill rotWithShape="1">
            <a:blip r:embed="rId17" cstate="screen">
              <a:extLst>
                <a:ext uri="{28A0092B-C50C-407E-A947-70E740481C1C}">
                  <a14:useLocalDpi xmlns:a14="http://schemas.microsoft.com/office/drawing/2010/main"/>
                </a:ext>
              </a:extLst>
            </a:blip>
            <a:srcRect/>
            <a:stretch/>
          </p:blipFill>
          <p:spPr>
            <a:xfrm>
              <a:off x="5298373" y="2052861"/>
              <a:ext cx="314500" cy="325445"/>
            </a:xfrm>
            <a:prstGeom prst="roundRect">
              <a:avLst>
                <a:gd name="adj" fmla="val 29854"/>
              </a:avLst>
            </a:prstGeom>
          </p:spPr>
        </p:pic>
        <p:pic>
          <p:nvPicPr>
            <p:cNvPr id="106" name="Picture 105">
              <a:extLst>
                <a:ext uri="{FF2B5EF4-FFF2-40B4-BE49-F238E27FC236}">
                  <a16:creationId xmlns:a16="http://schemas.microsoft.com/office/drawing/2014/main" id="{1991C794-071F-1B42-874E-C8B80072D10B}"/>
                </a:ext>
              </a:extLst>
            </p:cNvPr>
            <p:cNvPicPr>
              <a:picLocks noChangeAspect="1"/>
            </p:cNvPicPr>
            <p:nvPr/>
          </p:nvPicPr>
          <p:blipFill rotWithShape="1">
            <a:blip r:embed="rId18" cstate="screen">
              <a:extLst>
                <a:ext uri="{28A0092B-C50C-407E-A947-70E740481C1C}">
                  <a14:useLocalDpi xmlns:a14="http://schemas.microsoft.com/office/drawing/2010/main"/>
                </a:ext>
              </a:extLst>
            </a:blip>
            <a:srcRect/>
            <a:stretch/>
          </p:blipFill>
          <p:spPr>
            <a:xfrm>
              <a:off x="6583832" y="2053754"/>
              <a:ext cx="314500" cy="325445"/>
            </a:xfrm>
            <a:prstGeom prst="roundRect">
              <a:avLst>
                <a:gd name="adj" fmla="val 29854"/>
              </a:avLst>
            </a:prstGeom>
          </p:spPr>
        </p:pic>
        <p:sp>
          <p:nvSpPr>
            <p:cNvPr id="107" name="Oval 106">
              <a:extLst>
                <a:ext uri="{FF2B5EF4-FFF2-40B4-BE49-F238E27FC236}">
                  <a16:creationId xmlns:a16="http://schemas.microsoft.com/office/drawing/2014/main" id="{908E85B8-502E-7B42-A725-BD59ADBD07D2}"/>
                </a:ext>
              </a:extLst>
            </p:cNvPr>
            <p:cNvSpPr/>
            <p:nvPr/>
          </p:nvSpPr>
          <p:spPr bwMode="auto">
            <a:xfrm>
              <a:off x="6819112" y="2058215"/>
              <a:ext cx="117476" cy="121565"/>
            </a:xfrm>
            <a:prstGeom prst="ellipse">
              <a:avLst/>
            </a:prstGeom>
            <a:solidFill>
              <a:srgbClr val="FE0201"/>
            </a:solidFill>
            <a:ln>
              <a:solidFill>
                <a:srgbClr val="8A838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marL="0" marR="0" lvl="0" indent="0" algn="ctr" defTabSz="914102" rtl="0" eaLnBrk="1" fontAlgn="base" latinLnBrk="0" hangingPunct="1">
                <a:lnSpc>
                  <a:spcPct val="100000"/>
                </a:lnSpc>
                <a:spcBef>
                  <a:spcPct val="0"/>
                </a:spcBef>
                <a:spcAft>
                  <a:spcPct val="0"/>
                </a:spcAft>
                <a:buClrTx/>
                <a:buSzTx/>
                <a:buFontTx/>
                <a:buNone/>
                <a:tabLst/>
                <a:defRPr/>
              </a:pPr>
              <a:r>
                <a:rPr kumimoji="0" lang="en-US" sz="49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bold"/>
                  <a:ea typeface="Segoe UI" pitchFamily="34" charset="0"/>
                  <a:cs typeface="Segoe UI" pitchFamily="34" charset="0"/>
                </a:rPr>
                <a:t>2</a:t>
              </a:r>
            </a:p>
          </p:txBody>
        </p:sp>
      </p:grpSp>
      <p:sp>
        <p:nvSpPr>
          <p:cNvPr id="69" name="Rectangle 68">
            <a:extLst>
              <a:ext uri="{FF2B5EF4-FFF2-40B4-BE49-F238E27FC236}">
                <a16:creationId xmlns:a16="http://schemas.microsoft.com/office/drawing/2014/main" id="{5069AEEF-8F5C-6342-948B-8DC219FA15CE}"/>
              </a:ext>
            </a:extLst>
          </p:cNvPr>
          <p:cNvSpPr/>
          <p:nvPr/>
        </p:nvSpPr>
        <p:spPr bwMode="auto">
          <a:xfrm>
            <a:off x="0" y="4968731"/>
            <a:ext cx="12192000" cy="1889269"/>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9" name="Rectangle 8">
            <a:extLst>
              <a:ext uri="{FF2B5EF4-FFF2-40B4-BE49-F238E27FC236}">
                <a16:creationId xmlns:a16="http://schemas.microsoft.com/office/drawing/2014/main" id="{E3DEFEE1-EF01-7644-B14D-CA96A55F0B3F}"/>
              </a:ext>
            </a:extLst>
          </p:cNvPr>
          <p:cNvSpPr/>
          <p:nvPr/>
        </p:nvSpPr>
        <p:spPr>
          <a:xfrm>
            <a:off x="229334" y="4980621"/>
            <a:ext cx="5113860" cy="1658248"/>
          </a:xfrm>
          <a:prstGeom prst="rect">
            <a:avLst/>
          </a:prstGeom>
        </p:spPr>
        <p:txBody>
          <a:bodyPr wrap="square" anchor="ctr">
            <a:noAutofit/>
          </a:bodyPr>
          <a:lstStyle/>
          <a:p>
            <a:pPr lvl="0" defTabSz="932472" fontAlgn="base">
              <a:lnSpc>
                <a:spcPct val="90000"/>
              </a:lnSpc>
              <a:spcBef>
                <a:spcPct val="0"/>
              </a:spcBef>
              <a:spcAft>
                <a:spcPct val="0"/>
              </a:spcAft>
              <a:defRPr/>
            </a:pPr>
            <a:endParaRPr lang="en-US" sz="2400" dirty="0">
              <a:solidFill>
                <a:schemeClr val="accent1"/>
              </a:solidFill>
              <a:latin typeface="Segoe UI" panose="020B0502040204020203" pitchFamily="34" charset="0"/>
              <a:ea typeface="Segoe UI" panose="020B0502040204020203" pitchFamily="34" charset="0"/>
              <a:cs typeface="Segoe UI" panose="020B0502040204020203" pitchFamily="34" charset="0"/>
            </a:endParaRPr>
          </a:p>
          <a:p>
            <a:pPr lvl="0" defTabSz="932472" fontAlgn="base">
              <a:lnSpc>
                <a:spcPct val="90000"/>
              </a:lnSpc>
              <a:spcBef>
                <a:spcPct val="0"/>
              </a:spcBef>
              <a:spcAft>
                <a:spcPct val="0"/>
              </a:spcAft>
              <a:defRPr/>
            </a:pPr>
            <a:r>
              <a:rPr lang="en-US" sz="2400" dirty="0">
                <a:solidFill>
                  <a:schemeClr val="accent1"/>
                </a:solidFill>
                <a:latin typeface="Segoe UI" panose="020B0502040204020203" pitchFamily="34" charset="0"/>
                <a:ea typeface="Segoe UI" panose="020B0502040204020203" pitchFamily="34" charset="0"/>
                <a:cs typeface="Segoe UI" panose="020B0502040204020203" pitchFamily="34" charset="0"/>
              </a:rPr>
              <a:t>Microsoft Defender ATP integration</a:t>
            </a:r>
          </a:p>
          <a:p>
            <a:pPr lvl="0" defTabSz="932472" fontAlgn="base">
              <a:lnSpc>
                <a:spcPct val="90000"/>
              </a:lnSpc>
              <a:spcBef>
                <a:spcPct val="0"/>
              </a:spcBef>
              <a:spcAft>
                <a:spcPct val="0"/>
              </a:spcAft>
              <a:defRPr/>
            </a:pPr>
            <a:endParaRPr lang="en-US" sz="2400" dirty="0">
              <a:solidFill>
                <a:schemeClr val="accent1"/>
              </a:solidFill>
              <a:latin typeface="Segoe UI" panose="020B0502040204020203" pitchFamily="34" charset="0"/>
              <a:ea typeface="Segoe UI" panose="020B0502040204020203" pitchFamily="34" charset="0"/>
              <a:cs typeface="Segoe UI" panose="020B0502040204020203" pitchFamily="34" charset="0"/>
            </a:endParaRPr>
          </a:p>
          <a:p>
            <a:pPr lvl="0" defTabSz="932472" fontAlgn="base">
              <a:lnSpc>
                <a:spcPct val="90000"/>
              </a:lnSpc>
              <a:spcBef>
                <a:spcPct val="0"/>
              </a:spcBef>
              <a:spcAft>
                <a:spcPct val="0"/>
              </a:spcAft>
              <a:defRPr/>
            </a:pPr>
            <a:r>
              <a:rPr lang="en-US" sz="2400" dirty="0">
                <a:solidFill>
                  <a:schemeClr val="accent1"/>
                </a:solidFill>
                <a:latin typeface="Segoe UI" panose="020B0502040204020203" pitchFamily="34" charset="0"/>
                <a:ea typeface="Segoe UI" panose="020B0502040204020203" pitchFamily="34" charset="0"/>
                <a:cs typeface="Segoe UI" panose="020B0502040204020203" pitchFamily="34" charset="0"/>
              </a:rPr>
              <a:t>Mobile threat defense (MTD) partners on iOS and Android</a:t>
            </a:r>
          </a:p>
        </p:txBody>
      </p:sp>
      <p:pic>
        <p:nvPicPr>
          <p:cNvPr id="55" name="Picture 54">
            <a:extLst>
              <a:ext uri="{FF2B5EF4-FFF2-40B4-BE49-F238E27FC236}">
                <a16:creationId xmlns:a16="http://schemas.microsoft.com/office/drawing/2014/main" id="{3FF58209-5928-48B3-B688-17C0D2A0BC5E}"/>
              </a:ext>
            </a:extLst>
          </p:cNvPr>
          <p:cNvPicPr>
            <a:picLocks noChangeAspect="1"/>
          </p:cNvPicPr>
          <p:nvPr/>
        </p:nvPicPr>
        <p:blipFill>
          <a:blip r:embed="rId19" cstate="screen">
            <a:grayscl/>
            <a:extLst>
              <a:ext uri="{28A0092B-C50C-407E-A947-70E740481C1C}">
                <a14:useLocalDpi xmlns:a14="http://schemas.microsoft.com/office/drawing/2010/main"/>
              </a:ext>
            </a:extLst>
          </a:blip>
          <a:stretch>
            <a:fillRect/>
          </a:stretch>
        </p:blipFill>
        <p:spPr>
          <a:xfrm>
            <a:off x="7589676" y="5293783"/>
            <a:ext cx="557832" cy="557832"/>
          </a:xfrm>
          <a:prstGeom prst="rect">
            <a:avLst/>
          </a:prstGeom>
        </p:spPr>
      </p:pic>
      <p:pic>
        <p:nvPicPr>
          <p:cNvPr id="56" name="Picture 55">
            <a:extLst>
              <a:ext uri="{FF2B5EF4-FFF2-40B4-BE49-F238E27FC236}">
                <a16:creationId xmlns:a16="http://schemas.microsoft.com/office/drawing/2014/main" id="{3644CA62-703B-43B2-BC2F-329F26F374BE}"/>
              </a:ext>
            </a:extLst>
          </p:cNvPr>
          <p:cNvPicPr>
            <a:picLocks noChangeAspect="1"/>
          </p:cNvPicPr>
          <p:nvPr/>
        </p:nvPicPr>
        <p:blipFill>
          <a:blip r:embed="rId20" cstate="screen">
            <a:grayscl/>
            <a:extLst>
              <a:ext uri="{28A0092B-C50C-407E-A947-70E740481C1C}">
                <a14:useLocalDpi xmlns:a14="http://schemas.microsoft.com/office/drawing/2010/main"/>
              </a:ext>
            </a:extLst>
          </a:blip>
          <a:stretch>
            <a:fillRect/>
          </a:stretch>
        </p:blipFill>
        <p:spPr>
          <a:xfrm>
            <a:off x="9331902" y="5261010"/>
            <a:ext cx="557832" cy="557832"/>
          </a:xfrm>
          <a:prstGeom prst="rect">
            <a:avLst/>
          </a:prstGeom>
        </p:spPr>
      </p:pic>
      <p:pic>
        <p:nvPicPr>
          <p:cNvPr id="57" name="Picture 56" descr="A screenshot of a cell phone&#10;&#10;Description generated with high confidence">
            <a:extLst>
              <a:ext uri="{FF2B5EF4-FFF2-40B4-BE49-F238E27FC236}">
                <a16:creationId xmlns:a16="http://schemas.microsoft.com/office/drawing/2014/main" id="{5DB22618-05A2-4D8F-BE3A-E8AB46001F01}"/>
              </a:ext>
            </a:extLst>
          </p:cNvPr>
          <p:cNvPicPr>
            <a:picLocks noChangeAspect="1"/>
          </p:cNvPicPr>
          <p:nvPr/>
        </p:nvPicPr>
        <p:blipFill rotWithShape="1">
          <a:blip r:embed="rId21" cstate="screen">
            <a:grayscl/>
            <a:extLst>
              <a:ext uri="{28A0092B-C50C-407E-A947-70E740481C1C}">
                <a14:useLocalDpi xmlns:a14="http://schemas.microsoft.com/office/drawing/2010/main"/>
              </a:ext>
            </a:extLst>
          </a:blip>
          <a:srcRect l="-3230" r="-1"/>
          <a:stretch/>
        </p:blipFill>
        <p:spPr>
          <a:xfrm>
            <a:off x="11034425" y="6081735"/>
            <a:ext cx="691021" cy="470888"/>
          </a:xfrm>
          <a:prstGeom prst="rect">
            <a:avLst/>
          </a:prstGeom>
        </p:spPr>
      </p:pic>
      <p:pic>
        <p:nvPicPr>
          <p:cNvPr id="63" name="Picture 62" descr="A picture containing aircraft, airplane&#10;&#10;Description generated with high confidence">
            <a:extLst>
              <a:ext uri="{FF2B5EF4-FFF2-40B4-BE49-F238E27FC236}">
                <a16:creationId xmlns:a16="http://schemas.microsoft.com/office/drawing/2014/main" id="{1725D5CA-8663-4A17-8D31-A92F87C60004}"/>
              </a:ext>
            </a:extLst>
          </p:cNvPr>
          <p:cNvPicPr>
            <a:picLocks noChangeAspect="1"/>
          </p:cNvPicPr>
          <p:nvPr/>
        </p:nvPicPr>
        <p:blipFill>
          <a:blip r:embed="rId22" cstate="screen">
            <a:grayscl/>
            <a:extLst>
              <a:ext uri="{28A0092B-C50C-407E-A947-70E740481C1C}">
                <a14:useLocalDpi xmlns:a14="http://schemas.microsoft.com/office/drawing/2010/main"/>
              </a:ext>
            </a:extLst>
          </a:blip>
          <a:stretch>
            <a:fillRect/>
          </a:stretch>
        </p:blipFill>
        <p:spPr>
          <a:xfrm>
            <a:off x="11118658" y="5293783"/>
            <a:ext cx="557832" cy="557832"/>
          </a:xfrm>
          <a:prstGeom prst="rect">
            <a:avLst/>
          </a:prstGeom>
        </p:spPr>
      </p:pic>
      <p:pic>
        <p:nvPicPr>
          <p:cNvPr id="64" name="Picture 63">
            <a:extLst>
              <a:ext uri="{FF2B5EF4-FFF2-40B4-BE49-F238E27FC236}">
                <a16:creationId xmlns:a16="http://schemas.microsoft.com/office/drawing/2014/main" id="{DD482133-32CC-4CED-972A-3F98275834A4}"/>
              </a:ext>
            </a:extLst>
          </p:cNvPr>
          <p:cNvPicPr>
            <a:picLocks noChangeAspect="1"/>
          </p:cNvPicPr>
          <p:nvPr/>
        </p:nvPicPr>
        <p:blipFill>
          <a:blip r:embed="rId23" cstate="screen">
            <a:grayscl/>
            <a:extLst>
              <a:ext uri="{28A0092B-C50C-407E-A947-70E740481C1C}">
                <a14:useLocalDpi xmlns:a14="http://schemas.microsoft.com/office/drawing/2010/main"/>
              </a:ext>
            </a:extLst>
          </a:blip>
          <a:stretch>
            <a:fillRect/>
          </a:stretch>
        </p:blipFill>
        <p:spPr>
          <a:xfrm>
            <a:off x="5910215" y="6038263"/>
            <a:ext cx="557832" cy="557832"/>
          </a:xfrm>
          <a:prstGeom prst="rect">
            <a:avLst/>
          </a:prstGeom>
        </p:spPr>
      </p:pic>
      <p:pic>
        <p:nvPicPr>
          <p:cNvPr id="67" name="Picture 66">
            <a:extLst>
              <a:ext uri="{FF2B5EF4-FFF2-40B4-BE49-F238E27FC236}">
                <a16:creationId xmlns:a16="http://schemas.microsoft.com/office/drawing/2014/main" id="{F5B89B94-FCDC-47F3-9A7F-43FE8C9B285A}"/>
              </a:ext>
            </a:extLst>
          </p:cNvPr>
          <p:cNvPicPr>
            <a:picLocks noChangeAspect="1"/>
          </p:cNvPicPr>
          <p:nvPr/>
        </p:nvPicPr>
        <p:blipFill>
          <a:blip r:embed="rId24" cstate="screen">
            <a:grayscl/>
            <a:extLst>
              <a:ext uri="{28A0092B-C50C-407E-A947-70E740481C1C}">
                <a14:useLocalDpi xmlns:a14="http://schemas.microsoft.com/office/drawing/2010/main"/>
              </a:ext>
            </a:extLst>
          </a:blip>
          <a:stretch>
            <a:fillRect/>
          </a:stretch>
        </p:blipFill>
        <p:spPr>
          <a:xfrm>
            <a:off x="7645459" y="6094046"/>
            <a:ext cx="446266" cy="446266"/>
          </a:xfrm>
          <a:prstGeom prst="rect">
            <a:avLst/>
          </a:prstGeom>
        </p:spPr>
      </p:pic>
      <p:pic>
        <p:nvPicPr>
          <p:cNvPr id="3" name="Picture 2" descr="A screenshot of a cell phone&#10;&#10;Description automatically generated">
            <a:extLst>
              <a:ext uri="{FF2B5EF4-FFF2-40B4-BE49-F238E27FC236}">
                <a16:creationId xmlns:a16="http://schemas.microsoft.com/office/drawing/2014/main" id="{B3B0800E-DE92-49E0-972C-EC4799658CF8}"/>
              </a:ext>
            </a:extLst>
          </p:cNvPr>
          <p:cNvPicPr>
            <a:picLocks noChangeAspect="1"/>
          </p:cNvPicPr>
          <p:nvPr/>
        </p:nvPicPr>
        <p:blipFill>
          <a:blip r:embed="rId25" cstate="screen">
            <a:grayscl/>
            <a:extLst>
              <a:ext uri="{28A0092B-C50C-407E-A947-70E740481C1C}">
                <a14:useLocalDpi xmlns:a14="http://schemas.microsoft.com/office/drawing/2010/main"/>
              </a:ext>
            </a:extLst>
          </a:blip>
          <a:stretch>
            <a:fillRect/>
          </a:stretch>
        </p:blipFill>
        <p:spPr>
          <a:xfrm>
            <a:off x="5962519" y="5293783"/>
            <a:ext cx="453224" cy="557832"/>
          </a:xfrm>
          <a:prstGeom prst="rect">
            <a:avLst/>
          </a:prstGeom>
        </p:spPr>
      </p:pic>
      <p:pic>
        <p:nvPicPr>
          <p:cNvPr id="6" name="Picture 5" descr="A close up of a sign&#10;&#10;Description automatically generated">
            <a:extLst>
              <a:ext uri="{FF2B5EF4-FFF2-40B4-BE49-F238E27FC236}">
                <a16:creationId xmlns:a16="http://schemas.microsoft.com/office/drawing/2014/main" id="{B553A176-B598-4BDE-8726-68237C5703D9}"/>
              </a:ext>
            </a:extLst>
          </p:cNvPr>
          <p:cNvPicPr>
            <a:picLocks noChangeAspect="1"/>
          </p:cNvPicPr>
          <p:nvPr/>
        </p:nvPicPr>
        <p:blipFill rotWithShape="1">
          <a:blip r:embed="rId26" cstate="screen">
            <a:grayscl/>
            <a:extLst>
              <a:ext uri="{28A0092B-C50C-407E-A947-70E740481C1C}">
                <a14:useLocalDpi xmlns:a14="http://schemas.microsoft.com/office/drawing/2010/main"/>
              </a:ext>
            </a:extLst>
          </a:blip>
          <a:srcRect/>
          <a:stretch/>
        </p:blipFill>
        <p:spPr>
          <a:xfrm>
            <a:off x="9333563" y="6010372"/>
            <a:ext cx="579233" cy="613615"/>
          </a:xfrm>
          <a:prstGeom prst="rect">
            <a:avLst/>
          </a:prstGeom>
        </p:spPr>
      </p:pic>
      <p:sp>
        <p:nvSpPr>
          <p:cNvPr id="2" name="Title 1">
            <a:extLst>
              <a:ext uri="{FF2B5EF4-FFF2-40B4-BE49-F238E27FC236}">
                <a16:creationId xmlns:a16="http://schemas.microsoft.com/office/drawing/2014/main" id="{10F836BB-D155-0243-89D5-FD94B2C147B2}"/>
              </a:ext>
            </a:extLst>
          </p:cNvPr>
          <p:cNvSpPr>
            <a:spLocks noGrp="1"/>
          </p:cNvSpPr>
          <p:nvPr>
            <p:ph type="title"/>
          </p:nvPr>
        </p:nvSpPr>
        <p:spPr>
          <a:xfrm>
            <a:off x="588263" y="457200"/>
            <a:ext cx="11018520" cy="430887"/>
          </a:xfrm>
        </p:spPr>
        <p:txBody>
          <a:bodyPr/>
          <a:lstStyle/>
          <a:p>
            <a:r>
              <a:rPr lang="en-US" sz="2800" dirty="0"/>
              <a:t>Intune threat protection for device risk-based conditional access</a:t>
            </a:r>
          </a:p>
        </p:txBody>
      </p:sp>
      <p:grpSp>
        <p:nvGrpSpPr>
          <p:cNvPr id="25" name="Group 24">
            <a:extLst>
              <a:ext uri="{FF2B5EF4-FFF2-40B4-BE49-F238E27FC236}">
                <a16:creationId xmlns:a16="http://schemas.microsoft.com/office/drawing/2014/main" id="{63FB341D-F1B8-C94F-817A-DBFC30C543DD}"/>
              </a:ext>
            </a:extLst>
          </p:cNvPr>
          <p:cNvGrpSpPr/>
          <p:nvPr/>
        </p:nvGrpSpPr>
        <p:grpSpPr>
          <a:xfrm>
            <a:off x="3035554" y="1893168"/>
            <a:ext cx="2754244" cy="2597640"/>
            <a:chOff x="2612028" y="1893168"/>
            <a:chExt cx="2754244" cy="2597640"/>
          </a:xfrm>
        </p:grpSpPr>
        <p:cxnSp>
          <p:nvCxnSpPr>
            <p:cNvPr id="10" name="Straight Connector 9">
              <a:extLst>
                <a:ext uri="{FF2B5EF4-FFF2-40B4-BE49-F238E27FC236}">
                  <a16:creationId xmlns:a16="http://schemas.microsoft.com/office/drawing/2014/main" id="{7D0E1C28-E092-3543-BE40-E087DABED3E0}"/>
                </a:ext>
              </a:extLst>
            </p:cNvPr>
            <p:cNvCxnSpPr>
              <a:cxnSpLocks/>
            </p:cNvCxnSpPr>
            <p:nvPr/>
          </p:nvCxnSpPr>
          <p:spPr>
            <a:xfrm>
              <a:off x="4785980" y="1893168"/>
              <a:ext cx="0" cy="2597640"/>
            </a:xfrm>
            <a:prstGeom prst="line">
              <a:avLst/>
            </a:prstGeom>
            <a:ln w="19050">
              <a:solidFill>
                <a:schemeClr val="accent5"/>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04" name="Shape 2540">
              <a:extLst>
                <a:ext uri="{FF2B5EF4-FFF2-40B4-BE49-F238E27FC236}">
                  <a16:creationId xmlns:a16="http://schemas.microsoft.com/office/drawing/2014/main" id="{BF23F053-151D-FE4C-95D0-10593C677127}"/>
                </a:ext>
              </a:extLst>
            </p:cNvPr>
            <p:cNvSpPr/>
            <p:nvPr/>
          </p:nvSpPr>
          <p:spPr>
            <a:xfrm>
              <a:off x="2612028" y="2766424"/>
              <a:ext cx="237684" cy="245629"/>
            </a:xfrm>
            <a:custGeom>
              <a:avLst/>
              <a:gdLst/>
              <a:ahLst/>
              <a:cxnLst>
                <a:cxn ang="0">
                  <a:pos x="wd2" y="hd2"/>
                </a:cxn>
                <a:cxn ang="5400000">
                  <a:pos x="wd2" y="hd2"/>
                </a:cxn>
                <a:cxn ang="10800000">
                  <a:pos x="wd2" y="hd2"/>
                </a:cxn>
                <a:cxn ang="16200000">
                  <a:pos x="wd2" y="hd2"/>
                </a:cxn>
              </a:cxnLst>
              <a:rect l="0" t="0" r="r" b="b"/>
              <a:pathLst>
                <a:path w="21600" h="21600" extrusionOk="0">
                  <a:moveTo>
                    <a:pt x="20732" y="6661"/>
                  </a:moveTo>
                  <a:cubicBezTo>
                    <a:pt x="20540" y="6471"/>
                    <a:pt x="20228" y="6473"/>
                    <a:pt x="20038" y="6667"/>
                  </a:cubicBezTo>
                  <a:cubicBezTo>
                    <a:pt x="19903" y="6804"/>
                    <a:pt x="19870" y="7000"/>
                    <a:pt x="19929" y="7171"/>
                  </a:cubicBezTo>
                  <a:lnTo>
                    <a:pt x="19918" y="7175"/>
                  </a:lnTo>
                  <a:cubicBezTo>
                    <a:pt x="20365" y="8298"/>
                    <a:pt x="20618" y="9518"/>
                    <a:pt x="20618" y="10800"/>
                  </a:cubicBezTo>
                  <a:cubicBezTo>
                    <a:pt x="20618" y="16223"/>
                    <a:pt x="16223" y="20618"/>
                    <a:pt x="10800" y="20618"/>
                  </a:cubicBezTo>
                  <a:cubicBezTo>
                    <a:pt x="5378" y="20618"/>
                    <a:pt x="982" y="16223"/>
                    <a:pt x="982" y="10800"/>
                  </a:cubicBezTo>
                  <a:cubicBezTo>
                    <a:pt x="982" y="5377"/>
                    <a:pt x="5378" y="982"/>
                    <a:pt x="10800" y="982"/>
                  </a:cubicBezTo>
                  <a:cubicBezTo>
                    <a:pt x="13575" y="982"/>
                    <a:pt x="16077" y="2136"/>
                    <a:pt x="17862" y="3989"/>
                  </a:cubicBezTo>
                  <a:lnTo>
                    <a:pt x="17868" y="3982"/>
                  </a:lnTo>
                  <a:cubicBezTo>
                    <a:pt x="18062" y="4157"/>
                    <a:pt x="18359" y="4153"/>
                    <a:pt x="18544" y="3965"/>
                  </a:cubicBezTo>
                  <a:cubicBezTo>
                    <a:pt x="18734" y="3771"/>
                    <a:pt x="18732" y="3461"/>
                    <a:pt x="18539" y="3270"/>
                  </a:cubicBezTo>
                  <a:cubicBezTo>
                    <a:pt x="18520" y="3252"/>
                    <a:pt x="18496" y="3244"/>
                    <a:pt x="18476" y="3230"/>
                  </a:cubicBezTo>
                  <a:cubicBezTo>
                    <a:pt x="16521" y="1241"/>
                    <a:pt x="13810" y="0"/>
                    <a:pt x="10800" y="0"/>
                  </a:cubicBezTo>
                  <a:cubicBezTo>
                    <a:pt x="4835" y="0"/>
                    <a:pt x="0" y="4835"/>
                    <a:pt x="0" y="10800"/>
                  </a:cubicBezTo>
                  <a:cubicBezTo>
                    <a:pt x="0" y="16764"/>
                    <a:pt x="4835" y="21600"/>
                    <a:pt x="10800" y="21600"/>
                  </a:cubicBezTo>
                  <a:cubicBezTo>
                    <a:pt x="16765" y="21600"/>
                    <a:pt x="21600" y="16764"/>
                    <a:pt x="21600" y="10800"/>
                  </a:cubicBezTo>
                  <a:cubicBezTo>
                    <a:pt x="21600" y="9412"/>
                    <a:pt x="21329" y="8089"/>
                    <a:pt x="20851" y="6869"/>
                  </a:cubicBezTo>
                  <a:cubicBezTo>
                    <a:pt x="20828" y="6794"/>
                    <a:pt x="20793" y="6721"/>
                    <a:pt x="20732" y="6661"/>
                  </a:cubicBezTo>
                  <a:moveTo>
                    <a:pt x="10792" y="13534"/>
                  </a:moveTo>
                  <a:lnTo>
                    <a:pt x="6238" y="8980"/>
                  </a:lnTo>
                  <a:cubicBezTo>
                    <a:pt x="6149" y="8891"/>
                    <a:pt x="6027" y="8836"/>
                    <a:pt x="5891" y="8836"/>
                  </a:cubicBezTo>
                  <a:cubicBezTo>
                    <a:pt x="5620" y="8836"/>
                    <a:pt x="5400" y="9056"/>
                    <a:pt x="5400" y="9327"/>
                  </a:cubicBezTo>
                  <a:cubicBezTo>
                    <a:pt x="5400" y="9463"/>
                    <a:pt x="5455" y="9585"/>
                    <a:pt x="5544" y="9675"/>
                  </a:cubicBezTo>
                  <a:lnTo>
                    <a:pt x="10453" y="14583"/>
                  </a:lnTo>
                  <a:cubicBezTo>
                    <a:pt x="10542" y="14672"/>
                    <a:pt x="10664" y="14727"/>
                    <a:pt x="10800" y="14727"/>
                  </a:cubicBezTo>
                  <a:cubicBezTo>
                    <a:pt x="10940" y="14727"/>
                    <a:pt x="11064" y="14668"/>
                    <a:pt x="11154" y="14574"/>
                  </a:cubicBezTo>
                  <a:lnTo>
                    <a:pt x="11155" y="14576"/>
                  </a:lnTo>
                  <a:lnTo>
                    <a:pt x="19353" y="5988"/>
                  </a:lnTo>
                  <a:cubicBezTo>
                    <a:pt x="19353" y="5989"/>
                    <a:pt x="19354" y="5990"/>
                    <a:pt x="19354" y="5991"/>
                  </a:cubicBezTo>
                  <a:lnTo>
                    <a:pt x="20055" y="5255"/>
                  </a:lnTo>
                  <a:cubicBezTo>
                    <a:pt x="20055" y="5255"/>
                    <a:pt x="20054" y="5254"/>
                    <a:pt x="20054" y="5253"/>
                  </a:cubicBezTo>
                  <a:lnTo>
                    <a:pt x="21464" y="3775"/>
                  </a:lnTo>
                  <a:lnTo>
                    <a:pt x="21463" y="3774"/>
                  </a:lnTo>
                  <a:cubicBezTo>
                    <a:pt x="21547" y="3686"/>
                    <a:pt x="21600" y="3567"/>
                    <a:pt x="21600" y="3436"/>
                  </a:cubicBezTo>
                  <a:cubicBezTo>
                    <a:pt x="21600" y="3166"/>
                    <a:pt x="21380" y="2945"/>
                    <a:pt x="21109" y="2945"/>
                  </a:cubicBezTo>
                  <a:cubicBezTo>
                    <a:pt x="20969" y="2945"/>
                    <a:pt x="20844" y="3005"/>
                    <a:pt x="20755" y="3099"/>
                  </a:cubicBezTo>
                  <a:lnTo>
                    <a:pt x="20754" y="3097"/>
                  </a:lnTo>
                  <a:lnTo>
                    <a:pt x="19493" y="4419"/>
                  </a:lnTo>
                  <a:cubicBezTo>
                    <a:pt x="19492" y="4418"/>
                    <a:pt x="19491" y="4416"/>
                    <a:pt x="19490" y="4415"/>
                  </a:cubicBezTo>
                  <a:lnTo>
                    <a:pt x="18805" y="5133"/>
                  </a:lnTo>
                  <a:cubicBezTo>
                    <a:pt x="18806" y="5134"/>
                    <a:pt x="18807" y="5136"/>
                    <a:pt x="18807" y="5137"/>
                  </a:cubicBezTo>
                  <a:cubicBezTo>
                    <a:pt x="18807" y="5137"/>
                    <a:pt x="10792" y="13534"/>
                    <a:pt x="10792" y="13534"/>
                  </a:cubicBezTo>
                  <a:close/>
                </a:path>
              </a:pathLst>
            </a:custGeom>
            <a:solidFill>
              <a:schemeClr val="accent1"/>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rgbClr val="282828"/>
                </a:solidFill>
                <a:effectLst>
                  <a:outerShdw blurRad="38100" dist="12700" dir="5400000" rotWithShape="0">
                    <a:srgbClr val="000000">
                      <a:alpha val="50000"/>
                    </a:srgbClr>
                  </a:outerShdw>
                </a:effectLst>
                <a:uLnTx/>
                <a:uFillTx/>
                <a:latin typeface="Gill Sans"/>
                <a:ea typeface="Gill Sans"/>
                <a:cs typeface="Gill Sans"/>
                <a:sym typeface="Gill Sans"/>
              </a:endParaRPr>
            </a:p>
          </p:txBody>
        </p:sp>
        <p:sp>
          <p:nvSpPr>
            <p:cNvPr id="205" name="Shape 2540">
              <a:extLst>
                <a:ext uri="{FF2B5EF4-FFF2-40B4-BE49-F238E27FC236}">
                  <a16:creationId xmlns:a16="http://schemas.microsoft.com/office/drawing/2014/main" id="{0668D8AF-010B-EA4C-98A8-4A1702F42457}"/>
                </a:ext>
              </a:extLst>
            </p:cNvPr>
            <p:cNvSpPr/>
            <p:nvPr/>
          </p:nvSpPr>
          <p:spPr>
            <a:xfrm>
              <a:off x="2612028" y="3223624"/>
              <a:ext cx="237684" cy="245629"/>
            </a:xfrm>
            <a:custGeom>
              <a:avLst/>
              <a:gdLst/>
              <a:ahLst/>
              <a:cxnLst>
                <a:cxn ang="0">
                  <a:pos x="wd2" y="hd2"/>
                </a:cxn>
                <a:cxn ang="5400000">
                  <a:pos x="wd2" y="hd2"/>
                </a:cxn>
                <a:cxn ang="10800000">
                  <a:pos x="wd2" y="hd2"/>
                </a:cxn>
                <a:cxn ang="16200000">
                  <a:pos x="wd2" y="hd2"/>
                </a:cxn>
              </a:cxnLst>
              <a:rect l="0" t="0" r="r" b="b"/>
              <a:pathLst>
                <a:path w="21600" h="21600" extrusionOk="0">
                  <a:moveTo>
                    <a:pt x="20732" y="6661"/>
                  </a:moveTo>
                  <a:cubicBezTo>
                    <a:pt x="20540" y="6471"/>
                    <a:pt x="20228" y="6473"/>
                    <a:pt x="20038" y="6667"/>
                  </a:cubicBezTo>
                  <a:cubicBezTo>
                    <a:pt x="19903" y="6804"/>
                    <a:pt x="19870" y="7000"/>
                    <a:pt x="19929" y="7171"/>
                  </a:cubicBezTo>
                  <a:lnTo>
                    <a:pt x="19918" y="7175"/>
                  </a:lnTo>
                  <a:cubicBezTo>
                    <a:pt x="20365" y="8298"/>
                    <a:pt x="20618" y="9518"/>
                    <a:pt x="20618" y="10800"/>
                  </a:cubicBezTo>
                  <a:cubicBezTo>
                    <a:pt x="20618" y="16223"/>
                    <a:pt x="16223" y="20618"/>
                    <a:pt x="10800" y="20618"/>
                  </a:cubicBezTo>
                  <a:cubicBezTo>
                    <a:pt x="5378" y="20618"/>
                    <a:pt x="982" y="16223"/>
                    <a:pt x="982" y="10800"/>
                  </a:cubicBezTo>
                  <a:cubicBezTo>
                    <a:pt x="982" y="5377"/>
                    <a:pt x="5378" y="982"/>
                    <a:pt x="10800" y="982"/>
                  </a:cubicBezTo>
                  <a:cubicBezTo>
                    <a:pt x="13575" y="982"/>
                    <a:pt x="16077" y="2136"/>
                    <a:pt x="17862" y="3989"/>
                  </a:cubicBezTo>
                  <a:lnTo>
                    <a:pt x="17868" y="3982"/>
                  </a:lnTo>
                  <a:cubicBezTo>
                    <a:pt x="18062" y="4157"/>
                    <a:pt x="18359" y="4153"/>
                    <a:pt x="18544" y="3965"/>
                  </a:cubicBezTo>
                  <a:cubicBezTo>
                    <a:pt x="18734" y="3771"/>
                    <a:pt x="18732" y="3461"/>
                    <a:pt x="18539" y="3270"/>
                  </a:cubicBezTo>
                  <a:cubicBezTo>
                    <a:pt x="18520" y="3252"/>
                    <a:pt x="18496" y="3244"/>
                    <a:pt x="18476" y="3230"/>
                  </a:cubicBezTo>
                  <a:cubicBezTo>
                    <a:pt x="16521" y="1241"/>
                    <a:pt x="13810" y="0"/>
                    <a:pt x="10800" y="0"/>
                  </a:cubicBezTo>
                  <a:cubicBezTo>
                    <a:pt x="4835" y="0"/>
                    <a:pt x="0" y="4835"/>
                    <a:pt x="0" y="10800"/>
                  </a:cubicBezTo>
                  <a:cubicBezTo>
                    <a:pt x="0" y="16764"/>
                    <a:pt x="4835" y="21600"/>
                    <a:pt x="10800" y="21600"/>
                  </a:cubicBezTo>
                  <a:cubicBezTo>
                    <a:pt x="16765" y="21600"/>
                    <a:pt x="21600" y="16764"/>
                    <a:pt x="21600" y="10800"/>
                  </a:cubicBezTo>
                  <a:cubicBezTo>
                    <a:pt x="21600" y="9412"/>
                    <a:pt x="21329" y="8089"/>
                    <a:pt x="20851" y="6869"/>
                  </a:cubicBezTo>
                  <a:cubicBezTo>
                    <a:pt x="20828" y="6794"/>
                    <a:pt x="20793" y="6721"/>
                    <a:pt x="20732" y="6661"/>
                  </a:cubicBezTo>
                  <a:moveTo>
                    <a:pt x="10792" y="13534"/>
                  </a:moveTo>
                  <a:lnTo>
                    <a:pt x="6238" y="8980"/>
                  </a:lnTo>
                  <a:cubicBezTo>
                    <a:pt x="6149" y="8891"/>
                    <a:pt x="6027" y="8836"/>
                    <a:pt x="5891" y="8836"/>
                  </a:cubicBezTo>
                  <a:cubicBezTo>
                    <a:pt x="5620" y="8836"/>
                    <a:pt x="5400" y="9056"/>
                    <a:pt x="5400" y="9327"/>
                  </a:cubicBezTo>
                  <a:cubicBezTo>
                    <a:pt x="5400" y="9463"/>
                    <a:pt x="5455" y="9585"/>
                    <a:pt x="5544" y="9675"/>
                  </a:cubicBezTo>
                  <a:lnTo>
                    <a:pt x="10453" y="14583"/>
                  </a:lnTo>
                  <a:cubicBezTo>
                    <a:pt x="10542" y="14672"/>
                    <a:pt x="10664" y="14727"/>
                    <a:pt x="10800" y="14727"/>
                  </a:cubicBezTo>
                  <a:cubicBezTo>
                    <a:pt x="10940" y="14727"/>
                    <a:pt x="11064" y="14668"/>
                    <a:pt x="11154" y="14574"/>
                  </a:cubicBezTo>
                  <a:lnTo>
                    <a:pt x="11155" y="14576"/>
                  </a:lnTo>
                  <a:lnTo>
                    <a:pt x="19353" y="5988"/>
                  </a:lnTo>
                  <a:cubicBezTo>
                    <a:pt x="19353" y="5989"/>
                    <a:pt x="19354" y="5990"/>
                    <a:pt x="19354" y="5991"/>
                  </a:cubicBezTo>
                  <a:lnTo>
                    <a:pt x="20055" y="5255"/>
                  </a:lnTo>
                  <a:cubicBezTo>
                    <a:pt x="20055" y="5255"/>
                    <a:pt x="20054" y="5254"/>
                    <a:pt x="20054" y="5253"/>
                  </a:cubicBezTo>
                  <a:lnTo>
                    <a:pt x="21464" y="3775"/>
                  </a:lnTo>
                  <a:lnTo>
                    <a:pt x="21463" y="3774"/>
                  </a:lnTo>
                  <a:cubicBezTo>
                    <a:pt x="21547" y="3686"/>
                    <a:pt x="21600" y="3567"/>
                    <a:pt x="21600" y="3436"/>
                  </a:cubicBezTo>
                  <a:cubicBezTo>
                    <a:pt x="21600" y="3166"/>
                    <a:pt x="21380" y="2945"/>
                    <a:pt x="21109" y="2945"/>
                  </a:cubicBezTo>
                  <a:cubicBezTo>
                    <a:pt x="20969" y="2945"/>
                    <a:pt x="20844" y="3005"/>
                    <a:pt x="20755" y="3099"/>
                  </a:cubicBezTo>
                  <a:lnTo>
                    <a:pt x="20754" y="3097"/>
                  </a:lnTo>
                  <a:lnTo>
                    <a:pt x="19493" y="4419"/>
                  </a:lnTo>
                  <a:cubicBezTo>
                    <a:pt x="19492" y="4418"/>
                    <a:pt x="19491" y="4416"/>
                    <a:pt x="19490" y="4415"/>
                  </a:cubicBezTo>
                  <a:lnTo>
                    <a:pt x="18805" y="5133"/>
                  </a:lnTo>
                  <a:cubicBezTo>
                    <a:pt x="18806" y="5134"/>
                    <a:pt x="18807" y="5136"/>
                    <a:pt x="18807" y="5137"/>
                  </a:cubicBezTo>
                  <a:cubicBezTo>
                    <a:pt x="18807" y="5137"/>
                    <a:pt x="10792" y="13534"/>
                    <a:pt x="10792" y="13534"/>
                  </a:cubicBezTo>
                  <a:close/>
                </a:path>
              </a:pathLst>
            </a:custGeom>
            <a:solidFill>
              <a:schemeClr val="accent1"/>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rgbClr val="282828"/>
                </a:solidFill>
                <a:effectLst>
                  <a:outerShdw blurRad="38100" dist="12700" dir="5400000" rotWithShape="0">
                    <a:srgbClr val="000000">
                      <a:alpha val="50000"/>
                    </a:srgbClr>
                  </a:outerShdw>
                </a:effectLst>
                <a:uLnTx/>
                <a:uFillTx/>
                <a:latin typeface="Gill Sans"/>
                <a:ea typeface="Gill Sans"/>
                <a:cs typeface="Gill Sans"/>
                <a:sym typeface="Gill Sans"/>
              </a:endParaRPr>
            </a:p>
          </p:txBody>
        </p:sp>
        <p:sp>
          <p:nvSpPr>
            <p:cNvPr id="206" name="Shape 2540">
              <a:extLst>
                <a:ext uri="{FF2B5EF4-FFF2-40B4-BE49-F238E27FC236}">
                  <a16:creationId xmlns:a16="http://schemas.microsoft.com/office/drawing/2014/main" id="{3568C892-30D2-3347-90C8-962A12E24715}"/>
                </a:ext>
              </a:extLst>
            </p:cNvPr>
            <p:cNvSpPr/>
            <p:nvPr/>
          </p:nvSpPr>
          <p:spPr>
            <a:xfrm>
              <a:off x="2612028" y="3680824"/>
              <a:ext cx="237684" cy="245629"/>
            </a:xfrm>
            <a:custGeom>
              <a:avLst/>
              <a:gdLst/>
              <a:ahLst/>
              <a:cxnLst>
                <a:cxn ang="0">
                  <a:pos x="wd2" y="hd2"/>
                </a:cxn>
                <a:cxn ang="5400000">
                  <a:pos x="wd2" y="hd2"/>
                </a:cxn>
                <a:cxn ang="10800000">
                  <a:pos x="wd2" y="hd2"/>
                </a:cxn>
                <a:cxn ang="16200000">
                  <a:pos x="wd2" y="hd2"/>
                </a:cxn>
              </a:cxnLst>
              <a:rect l="0" t="0" r="r" b="b"/>
              <a:pathLst>
                <a:path w="21600" h="21600" extrusionOk="0">
                  <a:moveTo>
                    <a:pt x="20732" y="6661"/>
                  </a:moveTo>
                  <a:cubicBezTo>
                    <a:pt x="20540" y="6471"/>
                    <a:pt x="20228" y="6473"/>
                    <a:pt x="20038" y="6667"/>
                  </a:cubicBezTo>
                  <a:cubicBezTo>
                    <a:pt x="19903" y="6804"/>
                    <a:pt x="19870" y="7000"/>
                    <a:pt x="19929" y="7171"/>
                  </a:cubicBezTo>
                  <a:lnTo>
                    <a:pt x="19918" y="7175"/>
                  </a:lnTo>
                  <a:cubicBezTo>
                    <a:pt x="20365" y="8298"/>
                    <a:pt x="20618" y="9518"/>
                    <a:pt x="20618" y="10800"/>
                  </a:cubicBezTo>
                  <a:cubicBezTo>
                    <a:pt x="20618" y="16223"/>
                    <a:pt x="16223" y="20618"/>
                    <a:pt x="10800" y="20618"/>
                  </a:cubicBezTo>
                  <a:cubicBezTo>
                    <a:pt x="5378" y="20618"/>
                    <a:pt x="982" y="16223"/>
                    <a:pt x="982" y="10800"/>
                  </a:cubicBezTo>
                  <a:cubicBezTo>
                    <a:pt x="982" y="5377"/>
                    <a:pt x="5378" y="982"/>
                    <a:pt x="10800" y="982"/>
                  </a:cubicBezTo>
                  <a:cubicBezTo>
                    <a:pt x="13575" y="982"/>
                    <a:pt x="16077" y="2136"/>
                    <a:pt x="17862" y="3989"/>
                  </a:cubicBezTo>
                  <a:lnTo>
                    <a:pt x="17868" y="3982"/>
                  </a:lnTo>
                  <a:cubicBezTo>
                    <a:pt x="18062" y="4157"/>
                    <a:pt x="18359" y="4153"/>
                    <a:pt x="18544" y="3965"/>
                  </a:cubicBezTo>
                  <a:cubicBezTo>
                    <a:pt x="18734" y="3771"/>
                    <a:pt x="18732" y="3461"/>
                    <a:pt x="18539" y="3270"/>
                  </a:cubicBezTo>
                  <a:cubicBezTo>
                    <a:pt x="18520" y="3252"/>
                    <a:pt x="18496" y="3244"/>
                    <a:pt x="18476" y="3230"/>
                  </a:cubicBezTo>
                  <a:cubicBezTo>
                    <a:pt x="16521" y="1241"/>
                    <a:pt x="13810" y="0"/>
                    <a:pt x="10800" y="0"/>
                  </a:cubicBezTo>
                  <a:cubicBezTo>
                    <a:pt x="4835" y="0"/>
                    <a:pt x="0" y="4835"/>
                    <a:pt x="0" y="10800"/>
                  </a:cubicBezTo>
                  <a:cubicBezTo>
                    <a:pt x="0" y="16764"/>
                    <a:pt x="4835" y="21600"/>
                    <a:pt x="10800" y="21600"/>
                  </a:cubicBezTo>
                  <a:cubicBezTo>
                    <a:pt x="16765" y="21600"/>
                    <a:pt x="21600" y="16764"/>
                    <a:pt x="21600" y="10800"/>
                  </a:cubicBezTo>
                  <a:cubicBezTo>
                    <a:pt x="21600" y="9412"/>
                    <a:pt x="21329" y="8089"/>
                    <a:pt x="20851" y="6869"/>
                  </a:cubicBezTo>
                  <a:cubicBezTo>
                    <a:pt x="20828" y="6794"/>
                    <a:pt x="20793" y="6721"/>
                    <a:pt x="20732" y="6661"/>
                  </a:cubicBezTo>
                  <a:moveTo>
                    <a:pt x="10792" y="13534"/>
                  </a:moveTo>
                  <a:lnTo>
                    <a:pt x="6238" y="8980"/>
                  </a:lnTo>
                  <a:cubicBezTo>
                    <a:pt x="6149" y="8891"/>
                    <a:pt x="6027" y="8836"/>
                    <a:pt x="5891" y="8836"/>
                  </a:cubicBezTo>
                  <a:cubicBezTo>
                    <a:pt x="5620" y="8836"/>
                    <a:pt x="5400" y="9056"/>
                    <a:pt x="5400" y="9327"/>
                  </a:cubicBezTo>
                  <a:cubicBezTo>
                    <a:pt x="5400" y="9463"/>
                    <a:pt x="5455" y="9585"/>
                    <a:pt x="5544" y="9675"/>
                  </a:cubicBezTo>
                  <a:lnTo>
                    <a:pt x="10453" y="14583"/>
                  </a:lnTo>
                  <a:cubicBezTo>
                    <a:pt x="10542" y="14672"/>
                    <a:pt x="10664" y="14727"/>
                    <a:pt x="10800" y="14727"/>
                  </a:cubicBezTo>
                  <a:cubicBezTo>
                    <a:pt x="10940" y="14727"/>
                    <a:pt x="11064" y="14668"/>
                    <a:pt x="11154" y="14574"/>
                  </a:cubicBezTo>
                  <a:lnTo>
                    <a:pt x="11155" y="14576"/>
                  </a:lnTo>
                  <a:lnTo>
                    <a:pt x="19353" y="5988"/>
                  </a:lnTo>
                  <a:cubicBezTo>
                    <a:pt x="19353" y="5989"/>
                    <a:pt x="19354" y="5990"/>
                    <a:pt x="19354" y="5991"/>
                  </a:cubicBezTo>
                  <a:lnTo>
                    <a:pt x="20055" y="5255"/>
                  </a:lnTo>
                  <a:cubicBezTo>
                    <a:pt x="20055" y="5255"/>
                    <a:pt x="20054" y="5254"/>
                    <a:pt x="20054" y="5253"/>
                  </a:cubicBezTo>
                  <a:lnTo>
                    <a:pt x="21464" y="3775"/>
                  </a:lnTo>
                  <a:lnTo>
                    <a:pt x="21463" y="3774"/>
                  </a:lnTo>
                  <a:cubicBezTo>
                    <a:pt x="21547" y="3686"/>
                    <a:pt x="21600" y="3567"/>
                    <a:pt x="21600" y="3436"/>
                  </a:cubicBezTo>
                  <a:cubicBezTo>
                    <a:pt x="21600" y="3166"/>
                    <a:pt x="21380" y="2945"/>
                    <a:pt x="21109" y="2945"/>
                  </a:cubicBezTo>
                  <a:cubicBezTo>
                    <a:pt x="20969" y="2945"/>
                    <a:pt x="20844" y="3005"/>
                    <a:pt x="20755" y="3099"/>
                  </a:cubicBezTo>
                  <a:lnTo>
                    <a:pt x="20754" y="3097"/>
                  </a:lnTo>
                  <a:lnTo>
                    <a:pt x="19493" y="4419"/>
                  </a:lnTo>
                  <a:cubicBezTo>
                    <a:pt x="19492" y="4418"/>
                    <a:pt x="19491" y="4416"/>
                    <a:pt x="19490" y="4415"/>
                  </a:cubicBezTo>
                  <a:lnTo>
                    <a:pt x="18805" y="5133"/>
                  </a:lnTo>
                  <a:cubicBezTo>
                    <a:pt x="18806" y="5134"/>
                    <a:pt x="18807" y="5136"/>
                    <a:pt x="18807" y="5137"/>
                  </a:cubicBezTo>
                  <a:cubicBezTo>
                    <a:pt x="18807" y="5137"/>
                    <a:pt x="10792" y="13534"/>
                    <a:pt x="10792" y="13534"/>
                  </a:cubicBezTo>
                  <a:close/>
                </a:path>
              </a:pathLst>
            </a:custGeom>
            <a:solidFill>
              <a:schemeClr val="accent1"/>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rgbClr val="282828"/>
                </a:solidFill>
                <a:effectLst>
                  <a:outerShdw blurRad="38100" dist="12700" dir="5400000" rotWithShape="0">
                    <a:srgbClr val="000000">
                      <a:alpha val="50000"/>
                    </a:srgbClr>
                  </a:outerShdw>
                </a:effectLst>
                <a:uLnTx/>
                <a:uFillTx/>
                <a:latin typeface="Gill Sans"/>
                <a:ea typeface="Gill Sans"/>
                <a:cs typeface="Gill Sans"/>
                <a:sym typeface="Gill Sans"/>
              </a:endParaRPr>
            </a:p>
          </p:txBody>
        </p:sp>
        <p:sp>
          <p:nvSpPr>
            <p:cNvPr id="208" name="Shape 2540">
              <a:extLst>
                <a:ext uri="{FF2B5EF4-FFF2-40B4-BE49-F238E27FC236}">
                  <a16:creationId xmlns:a16="http://schemas.microsoft.com/office/drawing/2014/main" id="{E21CEF14-E522-D84E-9D13-05869F361412}"/>
                </a:ext>
              </a:extLst>
            </p:cNvPr>
            <p:cNvSpPr/>
            <p:nvPr/>
          </p:nvSpPr>
          <p:spPr>
            <a:xfrm>
              <a:off x="2612028" y="4138025"/>
              <a:ext cx="237684" cy="245629"/>
            </a:xfrm>
            <a:custGeom>
              <a:avLst/>
              <a:gdLst/>
              <a:ahLst/>
              <a:cxnLst>
                <a:cxn ang="0">
                  <a:pos x="wd2" y="hd2"/>
                </a:cxn>
                <a:cxn ang="5400000">
                  <a:pos x="wd2" y="hd2"/>
                </a:cxn>
                <a:cxn ang="10800000">
                  <a:pos x="wd2" y="hd2"/>
                </a:cxn>
                <a:cxn ang="16200000">
                  <a:pos x="wd2" y="hd2"/>
                </a:cxn>
              </a:cxnLst>
              <a:rect l="0" t="0" r="r" b="b"/>
              <a:pathLst>
                <a:path w="21600" h="21600" extrusionOk="0">
                  <a:moveTo>
                    <a:pt x="20732" y="6661"/>
                  </a:moveTo>
                  <a:cubicBezTo>
                    <a:pt x="20540" y="6471"/>
                    <a:pt x="20228" y="6473"/>
                    <a:pt x="20038" y="6667"/>
                  </a:cubicBezTo>
                  <a:cubicBezTo>
                    <a:pt x="19903" y="6804"/>
                    <a:pt x="19870" y="7000"/>
                    <a:pt x="19929" y="7171"/>
                  </a:cubicBezTo>
                  <a:lnTo>
                    <a:pt x="19918" y="7175"/>
                  </a:lnTo>
                  <a:cubicBezTo>
                    <a:pt x="20365" y="8298"/>
                    <a:pt x="20618" y="9518"/>
                    <a:pt x="20618" y="10800"/>
                  </a:cubicBezTo>
                  <a:cubicBezTo>
                    <a:pt x="20618" y="16223"/>
                    <a:pt x="16223" y="20618"/>
                    <a:pt x="10800" y="20618"/>
                  </a:cubicBezTo>
                  <a:cubicBezTo>
                    <a:pt x="5378" y="20618"/>
                    <a:pt x="982" y="16223"/>
                    <a:pt x="982" y="10800"/>
                  </a:cubicBezTo>
                  <a:cubicBezTo>
                    <a:pt x="982" y="5377"/>
                    <a:pt x="5378" y="982"/>
                    <a:pt x="10800" y="982"/>
                  </a:cubicBezTo>
                  <a:cubicBezTo>
                    <a:pt x="13575" y="982"/>
                    <a:pt x="16077" y="2136"/>
                    <a:pt x="17862" y="3989"/>
                  </a:cubicBezTo>
                  <a:lnTo>
                    <a:pt x="17868" y="3982"/>
                  </a:lnTo>
                  <a:cubicBezTo>
                    <a:pt x="18062" y="4157"/>
                    <a:pt x="18359" y="4153"/>
                    <a:pt x="18544" y="3965"/>
                  </a:cubicBezTo>
                  <a:cubicBezTo>
                    <a:pt x="18734" y="3771"/>
                    <a:pt x="18732" y="3461"/>
                    <a:pt x="18539" y="3270"/>
                  </a:cubicBezTo>
                  <a:cubicBezTo>
                    <a:pt x="18520" y="3252"/>
                    <a:pt x="18496" y="3244"/>
                    <a:pt x="18476" y="3230"/>
                  </a:cubicBezTo>
                  <a:cubicBezTo>
                    <a:pt x="16521" y="1241"/>
                    <a:pt x="13810" y="0"/>
                    <a:pt x="10800" y="0"/>
                  </a:cubicBezTo>
                  <a:cubicBezTo>
                    <a:pt x="4835" y="0"/>
                    <a:pt x="0" y="4835"/>
                    <a:pt x="0" y="10800"/>
                  </a:cubicBezTo>
                  <a:cubicBezTo>
                    <a:pt x="0" y="16764"/>
                    <a:pt x="4835" y="21600"/>
                    <a:pt x="10800" y="21600"/>
                  </a:cubicBezTo>
                  <a:cubicBezTo>
                    <a:pt x="16765" y="21600"/>
                    <a:pt x="21600" y="16764"/>
                    <a:pt x="21600" y="10800"/>
                  </a:cubicBezTo>
                  <a:cubicBezTo>
                    <a:pt x="21600" y="9412"/>
                    <a:pt x="21329" y="8089"/>
                    <a:pt x="20851" y="6869"/>
                  </a:cubicBezTo>
                  <a:cubicBezTo>
                    <a:pt x="20828" y="6794"/>
                    <a:pt x="20793" y="6721"/>
                    <a:pt x="20732" y="6661"/>
                  </a:cubicBezTo>
                  <a:moveTo>
                    <a:pt x="10792" y="13534"/>
                  </a:moveTo>
                  <a:lnTo>
                    <a:pt x="6238" y="8980"/>
                  </a:lnTo>
                  <a:cubicBezTo>
                    <a:pt x="6149" y="8891"/>
                    <a:pt x="6027" y="8836"/>
                    <a:pt x="5891" y="8836"/>
                  </a:cubicBezTo>
                  <a:cubicBezTo>
                    <a:pt x="5620" y="8836"/>
                    <a:pt x="5400" y="9056"/>
                    <a:pt x="5400" y="9327"/>
                  </a:cubicBezTo>
                  <a:cubicBezTo>
                    <a:pt x="5400" y="9463"/>
                    <a:pt x="5455" y="9585"/>
                    <a:pt x="5544" y="9675"/>
                  </a:cubicBezTo>
                  <a:lnTo>
                    <a:pt x="10453" y="14583"/>
                  </a:lnTo>
                  <a:cubicBezTo>
                    <a:pt x="10542" y="14672"/>
                    <a:pt x="10664" y="14727"/>
                    <a:pt x="10800" y="14727"/>
                  </a:cubicBezTo>
                  <a:cubicBezTo>
                    <a:pt x="10940" y="14727"/>
                    <a:pt x="11064" y="14668"/>
                    <a:pt x="11154" y="14574"/>
                  </a:cubicBezTo>
                  <a:lnTo>
                    <a:pt x="11155" y="14576"/>
                  </a:lnTo>
                  <a:lnTo>
                    <a:pt x="19353" y="5988"/>
                  </a:lnTo>
                  <a:cubicBezTo>
                    <a:pt x="19353" y="5989"/>
                    <a:pt x="19354" y="5990"/>
                    <a:pt x="19354" y="5991"/>
                  </a:cubicBezTo>
                  <a:lnTo>
                    <a:pt x="20055" y="5255"/>
                  </a:lnTo>
                  <a:cubicBezTo>
                    <a:pt x="20055" y="5255"/>
                    <a:pt x="20054" y="5254"/>
                    <a:pt x="20054" y="5253"/>
                  </a:cubicBezTo>
                  <a:lnTo>
                    <a:pt x="21464" y="3775"/>
                  </a:lnTo>
                  <a:lnTo>
                    <a:pt x="21463" y="3774"/>
                  </a:lnTo>
                  <a:cubicBezTo>
                    <a:pt x="21547" y="3686"/>
                    <a:pt x="21600" y="3567"/>
                    <a:pt x="21600" y="3436"/>
                  </a:cubicBezTo>
                  <a:cubicBezTo>
                    <a:pt x="21600" y="3166"/>
                    <a:pt x="21380" y="2945"/>
                    <a:pt x="21109" y="2945"/>
                  </a:cubicBezTo>
                  <a:cubicBezTo>
                    <a:pt x="20969" y="2945"/>
                    <a:pt x="20844" y="3005"/>
                    <a:pt x="20755" y="3099"/>
                  </a:cubicBezTo>
                  <a:lnTo>
                    <a:pt x="20754" y="3097"/>
                  </a:lnTo>
                  <a:lnTo>
                    <a:pt x="19493" y="4419"/>
                  </a:lnTo>
                  <a:cubicBezTo>
                    <a:pt x="19492" y="4418"/>
                    <a:pt x="19491" y="4416"/>
                    <a:pt x="19490" y="4415"/>
                  </a:cubicBezTo>
                  <a:lnTo>
                    <a:pt x="18805" y="5133"/>
                  </a:lnTo>
                  <a:cubicBezTo>
                    <a:pt x="18806" y="5134"/>
                    <a:pt x="18807" y="5136"/>
                    <a:pt x="18807" y="5137"/>
                  </a:cubicBezTo>
                  <a:cubicBezTo>
                    <a:pt x="18807" y="5137"/>
                    <a:pt x="10792" y="13534"/>
                    <a:pt x="10792" y="13534"/>
                  </a:cubicBezTo>
                  <a:close/>
                </a:path>
              </a:pathLst>
            </a:custGeom>
            <a:solidFill>
              <a:schemeClr val="accent1"/>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rgbClr val="282828"/>
                </a:solidFill>
                <a:effectLst>
                  <a:outerShdw blurRad="38100" dist="12700" dir="5400000" rotWithShape="0">
                    <a:srgbClr val="000000">
                      <a:alpha val="50000"/>
                    </a:srgbClr>
                  </a:outerShdw>
                </a:effectLst>
                <a:uLnTx/>
                <a:uFillTx/>
                <a:latin typeface="Gill Sans"/>
                <a:ea typeface="Gill Sans"/>
                <a:cs typeface="Gill Sans"/>
                <a:sym typeface="Gill Sans"/>
              </a:endParaRPr>
            </a:p>
          </p:txBody>
        </p:sp>
        <p:cxnSp>
          <p:nvCxnSpPr>
            <p:cNvPr id="16" name="Straight Arrow Connector 15">
              <a:extLst>
                <a:ext uri="{FF2B5EF4-FFF2-40B4-BE49-F238E27FC236}">
                  <a16:creationId xmlns:a16="http://schemas.microsoft.com/office/drawing/2014/main" id="{CECACF88-6BE8-BF4B-B5C0-9F5AE45C0532}"/>
                </a:ext>
              </a:extLst>
            </p:cNvPr>
            <p:cNvCxnSpPr/>
            <p:nvPr/>
          </p:nvCxnSpPr>
          <p:spPr>
            <a:xfrm>
              <a:off x="4785980" y="1893168"/>
              <a:ext cx="580292" cy="0"/>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grpSp>
      <p:sp>
        <p:nvSpPr>
          <p:cNvPr id="236" name="Freeform 13" title="Icon of a cloud">
            <a:extLst>
              <a:ext uri="{FF2B5EF4-FFF2-40B4-BE49-F238E27FC236}">
                <a16:creationId xmlns:a16="http://schemas.microsoft.com/office/drawing/2014/main" id="{F6CAD15C-6191-7A4C-9487-654F513D4089}"/>
              </a:ext>
            </a:extLst>
          </p:cNvPr>
          <p:cNvSpPr>
            <a:spLocks noChangeAspect="1"/>
          </p:cNvSpPr>
          <p:nvPr/>
        </p:nvSpPr>
        <p:spPr bwMode="auto">
          <a:xfrm>
            <a:off x="10269037" y="1555694"/>
            <a:ext cx="2221796" cy="1218791"/>
          </a:xfrm>
          <a:custGeom>
            <a:avLst/>
            <a:gdLst>
              <a:gd name="T0" fmla="*/ 384 w 771"/>
              <a:gd name="T1" fmla="*/ 0 h 422"/>
              <a:gd name="T2" fmla="*/ 549 w 771"/>
              <a:gd name="T3" fmla="*/ 110 h 422"/>
              <a:gd name="T4" fmla="*/ 551 w 771"/>
              <a:gd name="T5" fmla="*/ 115 h 422"/>
              <a:gd name="T6" fmla="*/ 565 w 771"/>
              <a:gd name="T7" fmla="*/ 110 h 422"/>
              <a:gd name="T8" fmla="*/ 612 w 771"/>
              <a:gd name="T9" fmla="*/ 103 h 422"/>
              <a:gd name="T10" fmla="*/ 771 w 771"/>
              <a:gd name="T11" fmla="*/ 262 h 422"/>
              <a:gd name="T12" fmla="*/ 628 w 771"/>
              <a:gd name="T13" fmla="*/ 420 h 422"/>
              <a:gd name="T14" fmla="*/ 616 w 771"/>
              <a:gd name="T15" fmla="*/ 421 h 422"/>
              <a:gd name="T16" fmla="*/ 610 w 771"/>
              <a:gd name="T17" fmla="*/ 421 h 422"/>
              <a:gd name="T18" fmla="*/ 98 w 771"/>
              <a:gd name="T19" fmla="*/ 421 h 422"/>
              <a:gd name="T20" fmla="*/ 91 w 771"/>
              <a:gd name="T21" fmla="*/ 422 h 422"/>
              <a:gd name="T22" fmla="*/ 74 w 771"/>
              <a:gd name="T23" fmla="*/ 419 h 422"/>
              <a:gd name="T24" fmla="*/ 12 w 771"/>
              <a:gd name="T25" fmla="*/ 312 h 422"/>
              <a:gd name="T26" fmla="*/ 101 w 771"/>
              <a:gd name="T27" fmla="*/ 247 h 422"/>
              <a:gd name="T28" fmla="*/ 108 w 771"/>
              <a:gd name="T29" fmla="*/ 249 h 422"/>
              <a:gd name="T30" fmla="*/ 106 w 771"/>
              <a:gd name="T31" fmla="*/ 238 h 422"/>
              <a:gd name="T32" fmla="*/ 119 w 771"/>
              <a:gd name="T33" fmla="*/ 179 h 422"/>
              <a:gd name="T34" fmla="*/ 201 w 771"/>
              <a:gd name="T35" fmla="*/ 128 h 422"/>
              <a:gd name="T36" fmla="*/ 213 w 771"/>
              <a:gd name="T37" fmla="*/ 128 h 422"/>
              <a:gd name="T38" fmla="*/ 213 w 771"/>
              <a:gd name="T39" fmla="*/ 127 h 422"/>
              <a:gd name="T40" fmla="*/ 384 w 771"/>
              <a:gd name="T41" fmla="*/ 0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71" h="422">
                <a:moveTo>
                  <a:pt x="384" y="0"/>
                </a:moveTo>
                <a:cubicBezTo>
                  <a:pt x="458" y="0"/>
                  <a:pt x="522" y="46"/>
                  <a:pt x="549" y="110"/>
                </a:cubicBezTo>
                <a:cubicBezTo>
                  <a:pt x="551" y="115"/>
                  <a:pt x="551" y="115"/>
                  <a:pt x="551" y="115"/>
                </a:cubicBezTo>
                <a:cubicBezTo>
                  <a:pt x="565" y="110"/>
                  <a:pt x="565" y="110"/>
                  <a:pt x="565" y="110"/>
                </a:cubicBezTo>
                <a:cubicBezTo>
                  <a:pt x="580" y="105"/>
                  <a:pt x="596" y="103"/>
                  <a:pt x="612" y="103"/>
                </a:cubicBezTo>
                <a:cubicBezTo>
                  <a:pt x="700" y="103"/>
                  <a:pt x="771" y="174"/>
                  <a:pt x="771" y="262"/>
                </a:cubicBezTo>
                <a:cubicBezTo>
                  <a:pt x="771" y="344"/>
                  <a:pt x="708" y="412"/>
                  <a:pt x="628" y="420"/>
                </a:cubicBezTo>
                <a:cubicBezTo>
                  <a:pt x="616" y="421"/>
                  <a:pt x="616" y="421"/>
                  <a:pt x="616" y="421"/>
                </a:cubicBezTo>
                <a:cubicBezTo>
                  <a:pt x="610" y="421"/>
                  <a:pt x="610" y="421"/>
                  <a:pt x="610" y="421"/>
                </a:cubicBezTo>
                <a:cubicBezTo>
                  <a:pt x="98" y="421"/>
                  <a:pt x="98" y="421"/>
                  <a:pt x="98" y="421"/>
                </a:cubicBezTo>
                <a:cubicBezTo>
                  <a:pt x="91" y="422"/>
                  <a:pt x="91" y="422"/>
                  <a:pt x="91" y="422"/>
                </a:cubicBezTo>
                <a:cubicBezTo>
                  <a:pt x="85" y="421"/>
                  <a:pt x="79" y="420"/>
                  <a:pt x="74" y="419"/>
                </a:cubicBezTo>
                <a:cubicBezTo>
                  <a:pt x="27" y="406"/>
                  <a:pt x="0" y="359"/>
                  <a:pt x="12" y="312"/>
                </a:cubicBezTo>
                <a:cubicBezTo>
                  <a:pt x="23" y="271"/>
                  <a:pt x="61" y="245"/>
                  <a:pt x="101" y="247"/>
                </a:cubicBezTo>
                <a:cubicBezTo>
                  <a:pt x="108" y="249"/>
                  <a:pt x="108" y="249"/>
                  <a:pt x="108" y="249"/>
                </a:cubicBezTo>
                <a:cubicBezTo>
                  <a:pt x="106" y="238"/>
                  <a:pt x="106" y="238"/>
                  <a:pt x="106" y="238"/>
                </a:cubicBezTo>
                <a:cubicBezTo>
                  <a:pt x="105" y="218"/>
                  <a:pt x="109" y="198"/>
                  <a:pt x="119" y="179"/>
                </a:cubicBezTo>
                <a:cubicBezTo>
                  <a:pt x="137" y="148"/>
                  <a:pt x="168" y="130"/>
                  <a:pt x="201" y="128"/>
                </a:cubicBezTo>
                <a:cubicBezTo>
                  <a:pt x="213" y="128"/>
                  <a:pt x="213" y="128"/>
                  <a:pt x="213" y="128"/>
                </a:cubicBezTo>
                <a:cubicBezTo>
                  <a:pt x="213" y="127"/>
                  <a:pt x="213" y="127"/>
                  <a:pt x="213" y="127"/>
                </a:cubicBezTo>
                <a:cubicBezTo>
                  <a:pt x="236" y="53"/>
                  <a:pt x="304" y="0"/>
                  <a:pt x="384" y="0"/>
                </a:cubicBezTo>
                <a:close/>
              </a:path>
            </a:pathLst>
          </a:custGeom>
          <a:noFill/>
          <a:ln w="15875" cap="sq">
            <a:solidFill>
              <a:schemeClr val="accent5">
                <a:lumMod val="40000"/>
                <a:lumOff val="6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gradFill>
                <a:gsLst>
                  <a:gs pos="0">
                    <a:srgbClr val="505050"/>
                  </a:gs>
                  <a:gs pos="100000">
                    <a:srgbClr val="505050"/>
                  </a:gs>
                </a:gsLst>
              </a:gradFill>
            </a:endParaRPr>
          </a:p>
        </p:txBody>
      </p:sp>
      <p:cxnSp>
        <p:nvCxnSpPr>
          <p:cNvPr id="212" name="Straight Arrow Connector 211">
            <a:extLst>
              <a:ext uri="{FF2B5EF4-FFF2-40B4-BE49-F238E27FC236}">
                <a16:creationId xmlns:a16="http://schemas.microsoft.com/office/drawing/2014/main" id="{37B338A6-5AB8-8F43-A019-380916A1AC36}"/>
              </a:ext>
            </a:extLst>
          </p:cNvPr>
          <p:cNvCxnSpPr>
            <a:cxnSpLocks/>
          </p:cNvCxnSpPr>
          <p:nvPr/>
        </p:nvCxnSpPr>
        <p:spPr>
          <a:xfrm>
            <a:off x="7639034" y="4012114"/>
            <a:ext cx="1052344" cy="0"/>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55067388-54CE-E246-959F-6EE5E0D4DB69}"/>
              </a:ext>
            </a:extLst>
          </p:cNvPr>
          <p:cNvSpPr/>
          <p:nvPr/>
        </p:nvSpPr>
        <p:spPr bwMode="auto">
          <a:xfrm>
            <a:off x="7920675" y="3727211"/>
            <a:ext cx="444410" cy="463625"/>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211" name="Freeform 13" title="Icon of a cloud">
            <a:extLst>
              <a:ext uri="{FF2B5EF4-FFF2-40B4-BE49-F238E27FC236}">
                <a16:creationId xmlns:a16="http://schemas.microsoft.com/office/drawing/2014/main" id="{BA97BA6D-0285-F84E-B280-0E78C1C5D062}"/>
              </a:ext>
            </a:extLst>
          </p:cNvPr>
          <p:cNvSpPr>
            <a:spLocks noChangeAspect="1"/>
          </p:cNvSpPr>
          <p:nvPr/>
        </p:nvSpPr>
        <p:spPr bwMode="auto">
          <a:xfrm>
            <a:off x="5473884" y="3266944"/>
            <a:ext cx="2175297" cy="1193283"/>
          </a:xfrm>
          <a:custGeom>
            <a:avLst/>
            <a:gdLst>
              <a:gd name="T0" fmla="*/ 384 w 771"/>
              <a:gd name="T1" fmla="*/ 0 h 422"/>
              <a:gd name="T2" fmla="*/ 549 w 771"/>
              <a:gd name="T3" fmla="*/ 110 h 422"/>
              <a:gd name="T4" fmla="*/ 551 w 771"/>
              <a:gd name="T5" fmla="*/ 115 h 422"/>
              <a:gd name="T6" fmla="*/ 565 w 771"/>
              <a:gd name="T7" fmla="*/ 110 h 422"/>
              <a:gd name="T8" fmla="*/ 612 w 771"/>
              <a:gd name="T9" fmla="*/ 103 h 422"/>
              <a:gd name="T10" fmla="*/ 771 w 771"/>
              <a:gd name="T11" fmla="*/ 262 h 422"/>
              <a:gd name="T12" fmla="*/ 628 w 771"/>
              <a:gd name="T13" fmla="*/ 420 h 422"/>
              <a:gd name="T14" fmla="*/ 616 w 771"/>
              <a:gd name="T15" fmla="*/ 421 h 422"/>
              <a:gd name="T16" fmla="*/ 610 w 771"/>
              <a:gd name="T17" fmla="*/ 421 h 422"/>
              <a:gd name="T18" fmla="*/ 98 w 771"/>
              <a:gd name="T19" fmla="*/ 421 h 422"/>
              <a:gd name="T20" fmla="*/ 91 w 771"/>
              <a:gd name="T21" fmla="*/ 422 h 422"/>
              <a:gd name="T22" fmla="*/ 74 w 771"/>
              <a:gd name="T23" fmla="*/ 419 h 422"/>
              <a:gd name="T24" fmla="*/ 12 w 771"/>
              <a:gd name="T25" fmla="*/ 312 h 422"/>
              <a:gd name="T26" fmla="*/ 101 w 771"/>
              <a:gd name="T27" fmla="*/ 247 h 422"/>
              <a:gd name="T28" fmla="*/ 108 w 771"/>
              <a:gd name="T29" fmla="*/ 249 h 422"/>
              <a:gd name="T30" fmla="*/ 106 w 771"/>
              <a:gd name="T31" fmla="*/ 238 h 422"/>
              <a:gd name="T32" fmla="*/ 119 w 771"/>
              <a:gd name="T33" fmla="*/ 179 h 422"/>
              <a:gd name="T34" fmla="*/ 201 w 771"/>
              <a:gd name="T35" fmla="*/ 128 h 422"/>
              <a:gd name="T36" fmla="*/ 213 w 771"/>
              <a:gd name="T37" fmla="*/ 128 h 422"/>
              <a:gd name="T38" fmla="*/ 213 w 771"/>
              <a:gd name="T39" fmla="*/ 127 h 422"/>
              <a:gd name="T40" fmla="*/ 384 w 771"/>
              <a:gd name="T41" fmla="*/ 0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71" h="422">
                <a:moveTo>
                  <a:pt x="384" y="0"/>
                </a:moveTo>
                <a:cubicBezTo>
                  <a:pt x="458" y="0"/>
                  <a:pt x="522" y="46"/>
                  <a:pt x="549" y="110"/>
                </a:cubicBezTo>
                <a:cubicBezTo>
                  <a:pt x="551" y="115"/>
                  <a:pt x="551" y="115"/>
                  <a:pt x="551" y="115"/>
                </a:cubicBezTo>
                <a:cubicBezTo>
                  <a:pt x="565" y="110"/>
                  <a:pt x="565" y="110"/>
                  <a:pt x="565" y="110"/>
                </a:cubicBezTo>
                <a:cubicBezTo>
                  <a:pt x="580" y="105"/>
                  <a:pt x="596" y="103"/>
                  <a:pt x="612" y="103"/>
                </a:cubicBezTo>
                <a:cubicBezTo>
                  <a:pt x="700" y="103"/>
                  <a:pt x="771" y="174"/>
                  <a:pt x="771" y="262"/>
                </a:cubicBezTo>
                <a:cubicBezTo>
                  <a:pt x="771" y="344"/>
                  <a:pt x="708" y="412"/>
                  <a:pt x="628" y="420"/>
                </a:cubicBezTo>
                <a:cubicBezTo>
                  <a:pt x="616" y="421"/>
                  <a:pt x="616" y="421"/>
                  <a:pt x="616" y="421"/>
                </a:cubicBezTo>
                <a:cubicBezTo>
                  <a:pt x="610" y="421"/>
                  <a:pt x="610" y="421"/>
                  <a:pt x="610" y="421"/>
                </a:cubicBezTo>
                <a:cubicBezTo>
                  <a:pt x="98" y="421"/>
                  <a:pt x="98" y="421"/>
                  <a:pt x="98" y="421"/>
                </a:cubicBezTo>
                <a:cubicBezTo>
                  <a:pt x="91" y="422"/>
                  <a:pt x="91" y="422"/>
                  <a:pt x="91" y="422"/>
                </a:cubicBezTo>
                <a:cubicBezTo>
                  <a:pt x="85" y="421"/>
                  <a:pt x="79" y="420"/>
                  <a:pt x="74" y="419"/>
                </a:cubicBezTo>
                <a:cubicBezTo>
                  <a:pt x="27" y="406"/>
                  <a:pt x="0" y="359"/>
                  <a:pt x="12" y="312"/>
                </a:cubicBezTo>
                <a:cubicBezTo>
                  <a:pt x="23" y="271"/>
                  <a:pt x="61" y="245"/>
                  <a:pt x="101" y="247"/>
                </a:cubicBezTo>
                <a:cubicBezTo>
                  <a:pt x="108" y="249"/>
                  <a:pt x="108" y="249"/>
                  <a:pt x="108" y="249"/>
                </a:cubicBezTo>
                <a:cubicBezTo>
                  <a:pt x="106" y="238"/>
                  <a:pt x="106" y="238"/>
                  <a:pt x="106" y="238"/>
                </a:cubicBezTo>
                <a:cubicBezTo>
                  <a:pt x="105" y="218"/>
                  <a:pt x="109" y="198"/>
                  <a:pt x="119" y="179"/>
                </a:cubicBezTo>
                <a:cubicBezTo>
                  <a:pt x="137" y="148"/>
                  <a:pt x="168" y="130"/>
                  <a:pt x="201" y="128"/>
                </a:cubicBezTo>
                <a:cubicBezTo>
                  <a:pt x="213" y="128"/>
                  <a:pt x="213" y="128"/>
                  <a:pt x="213" y="128"/>
                </a:cubicBezTo>
                <a:cubicBezTo>
                  <a:pt x="213" y="127"/>
                  <a:pt x="213" y="127"/>
                  <a:pt x="213" y="127"/>
                </a:cubicBezTo>
                <a:cubicBezTo>
                  <a:pt x="236" y="53"/>
                  <a:pt x="304" y="0"/>
                  <a:pt x="384" y="0"/>
                </a:cubicBezTo>
                <a:close/>
              </a:path>
            </a:pathLst>
          </a:custGeom>
          <a:noFill/>
          <a:ln w="15875"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gradFill>
                <a:gsLst>
                  <a:gs pos="0">
                    <a:srgbClr val="505050"/>
                  </a:gs>
                  <a:gs pos="100000">
                    <a:srgbClr val="505050"/>
                  </a:gs>
                </a:gsLst>
              </a:gradFill>
            </a:endParaRPr>
          </a:p>
        </p:txBody>
      </p:sp>
      <p:sp>
        <p:nvSpPr>
          <p:cNvPr id="198" name="Rectangle 197">
            <a:extLst>
              <a:ext uri="{FF2B5EF4-FFF2-40B4-BE49-F238E27FC236}">
                <a16:creationId xmlns:a16="http://schemas.microsoft.com/office/drawing/2014/main" id="{19F4DB26-4711-4445-A7DD-471457B9E177}"/>
              </a:ext>
            </a:extLst>
          </p:cNvPr>
          <p:cNvSpPr/>
          <p:nvPr/>
        </p:nvSpPr>
        <p:spPr bwMode="auto">
          <a:xfrm>
            <a:off x="5505621" y="1999848"/>
            <a:ext cx="3078187" cy="738664"/>
          </a:xfrm>
          <a:prstGeom prst="rect">
            <a:avLst/>
          </a:prstGeom>
          <a:noFill/>
          <a:ln w="0">
            <a:noFill/>
          </a:ln>
        </p:spPr>
        <p:txBody>
          <a:bodyPr vert="horz" wrap="square" lIns="0" tIns="0" rIns="0" bIns="0" rtlCol="0">
            <a:spAutoFit/>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R="0" lvl="0" algn="l" defTabSz="914367" rtl="0" eaLnBrk="1" fontAlgn="auto" latinLnBrk="0" hangingPunct="1">
              <a:lnSpc>
                <a:spcPct val="100000"/>
              </a:lnSpc>
              <a:spcBef>
                <a:spcPts val="0"/>
              </a:spcBef>
              <a:spcAft>
                <a:spcPts val="0"/>
              </a:spcAft>
              <a:buClrTx/>
              <a:buSzTx/>
              <a:tabLst/>
              <a:defRPr/>
            </a:pPr>
            <a:r>
              <a:rPr kumimoji="0" lang="en-GB" sz="2000" b="1" u="none" strike="noStrike" kern="1200" cap="none" normalizeH="0" baseline="0" noProof="0" dirty="0">
                <a:ln>
                  <a:noFill/>
                </a:ln>
                <a:solidFill>
                  <a:srgbClr val="282828"/>
                </a:solidFill>
                <a:effectLst/>
                <a:uLnTx/>
                <a:uFillTx/>
                <a:latin typeface="Segoe UI" panose="020B0502040204020203" pitchFamily="34" charset="0"/>
                <a:cs typeface="Segoe UI" panose="020B0502040204020203" pitchFamily="34" charset="0"/>
              </a:rPr>
              <a:t>EMS role:</a:t>
            </a:r>
          </a:p>
          <a:p>
            <a:pPr marR="0" lvl="0" algn="l" defTabSz="914105" rtl="0" eaLnBrk="1" fontAlgn="auto" latinLnBrk="0" hangingPunct="1">
              <a:lnSpc>
                <a:spcPct val="100000"/>
              </a:lnSpc>
              <a:spcBef>
                <a:spcPts val="0"/>
              </a:spcBef>
              <a:spcAft>
                <a:spcPts val="0"/>
              </a:spcAft>
              <a:buClrTx/>
              <a:buSzTx/>
              <a:tabLst/>
              <a:defRPr/>
            </a:pPr>
            <a:r>
              <a:rPr kumimoji="0" lang="en-GB" sz="1400" u="none" strike="noStrike" kern="1200" cap="none" spc="0" normalizeH="0" baseline="0" noProof="0" dirty="0">
                <a:ln>
                  <a:noFill/>
                </a:ln>
                <a:solidFill>
                  <a:srgbClr val="282828"/>
                </a:solidFill>
                <a:effectLst/>
                <a:uLnTx/>
                <a:uFillTx/>
                <a:latin typeface="Segoe UI" panose="020B0502040204020203" pitchFamily="34" charset="0"/>
                <a:cs typeface="Segoe UI" panose="020B0502040204020203" pitchFamily="34" charset="0"/>
              </a:rPr>
              <a:t>Intune evaluates compliance</a:t>
            </a:r>
          </a:p>
          <a:p>
            <a:pPr marR="0" lvl="0" algn="l" defTabSz="914105" rtl="0" eaLnBrk="1" fontAlgn="auto" latinLnBrk="0" hangingPunct="1">
              <a:lnSpc>
                <a:spcPct val="100000"/>
              </a:lnSpc>
              <a:spcBef>
                <a:spcPts val="0"/>
              </a:spcBef>
              <a:spcAft>
                <a:spcPts val="0"/>
              </a:spcAft>
              <a:buClrTx/>
              <a:buSzTx/>
              <a:tabLst/>
              <a:defRPr/>
            </a:pPr>
            <a:r>
              <a:rPr kumimoji="0" lang="en-GB" sz="1400" u="none" strike="noStrike" kern="1200" cap="none" spc="0" normalizeH="0" baseline="0" noProof="0" dirty="0">
                <a:ln>
                  <a:noFill/>
                </a:ln>
                <a:solidFill>
                  <a:srgbClr val="282828"/>
                </a:solidFill>
                <a:effectLst/>
                <a:uLnTx/>
                <a:uFillTx/>
                <a:latin typeface="Segoe UI" panose="020B0502040204020203" pitchFamily="34" charset="0"/>
                <a:cs typeface="Segoe UI" panose="020B0502040204020203" pitchFamily="34" charset="0"/>
              </a:rPr>
              <a:t>Azure AD enforces Conditional Access</a:t>
            </a:r>
          </a:p>
        </p:txBody>
      </p:sp>
      <p:pic>
        <p:nvPicPr>
          <p:cNvPr id="199" name="Graphic 198">
            <a:extLst>
              <a:ext uri="{FF2B5EF4-FFF2-40B4-BE49-F238E27FC236}">
                <a16:creationId xmlns:a16="http://schemas.microsoft.com/office/drawing/2014/main" id="{302372E7-FF59-3947-B236-48FA73D31785}"/>
              </a:ext>
            </a:extLst>
          </p:cNvPr>
          <p:cNvPicPr>
            <a:picLocks noChangeAspect="1"/>
          </p:cNvPicPr>
          <p:nvPr/>
        </p:nvPicPr>
        <p:blipFill>
          <a:blip r:embed="rId27" cstate="screen">
            <a:extLst>
              <a:ext uri="{28A0092B-C50C-407E-A947-70E740481C1C}">
                <a14:useLocalDpi xmlns:a14="http://schemas.microsoft.com/office/drawing/2010/main"/>
              </a:ext>
              <a:ext uri="{96DAC541-7B7A-43D3-8B79-37D633B846F1}">
                <asvg:svgBlip xmlns:asvg="http://schemas.microsoft.com/office/drawing/2016/SVG/main" r:embed="rId28"/>
              </a:ext>
            </a:extLst>
          </a:blip>
          <a:stretch>
            <a:fillRect/>
          </a:stretch>
        </p:blipFill>
        <p:spPr>
          <a:xfrm>
            <a:off x="6751314" y="3773147"/>
            <a:ext cx="362660" cy="274320"/>
          </a:xfrm>
          <a:prstGeom prst="rect">
            <a:avLst/>
          </a:prstGeom>
        </p:spPr>
      </p:pic>
      <p:sp>
        <p:nvSpPr>
          <p:cNvPr id="200" name="TextBox 199">
            <a:extLst>
              <a:ext uri="{FF2B5EF4-FFF2-40B4-BE49-F238E27FC236}">
                <a16:creationId xmlns:a16="http://schemas.microsoft.com/office/drawing/2014/main" id="{01683E99-84C9-5244-AC2B-C51E8182CBFF}"/>
              </a:ext>
            </a:extLst>
          </p:cNvPr>
          <p:cNvSpPr txBox="1"/>
          <p:nvPr/>
        </p:nvSpPr>
        <p:spPr>
          <a:xfrm>
            <a:off x="5886927" y="3976588"/>
            <a:ext cx="845392" cy="461665"/>
          </a:xfrm>
          <a:prstGeom prst="rect">
            <a:avLst/>
          </a:prstGeom>
          <a:noFill/>
        </p:spPr>
        <p:txBody>
          <a:bodyPr wrap="square" lIns="182880" tIns="146304" rIns="182880" bIns="146304" rtlCol="0">
            <a:spAutoFit/>
          </a:bodyPr>
          <a:lstStyle/>
          <a:p>
            <a:pPr marL="0" marR="0" lvl="0" indent="0" algn="l" defTabSz="914367" rtl="0" eaLnBrk="1" fontAlgn="auto" latinLnBrk="0" hangingPunct="1">
              <a:lnSpc>
                <a:spcPct val="90000"/>
              </a:lnSpc>
              <a:spcBef>
                <a:spcPts val="0"/>
              </a:spcBef>
              <a:spcAft>
                <a:spcPts val="600"/>
              </a:spcAft>
              <a:buClrTx/>
              <a:buSzTx/>
              <a:buFontTx/>
              <a:buNone/>
              <a:tabLst/>
              <a:defRPr/>
            </a:pPr>
            <a:r>
              <a:rPr kumimoji="0" lang="en-US" sz="1200" u="none" strike="noStrike" kern="1200" cap="none" spc="0" normalizeH="0" baseline="0" noProof="0" dirty="0">
                <a:ln>
                  <a:noFill/>
                </a:ln>
                <a:gradFill>
                  <a:gsLst>
                    <a:gs pos="2917">
                      <a:srgbClr val="282828"/>
                    </a:gs>
                    <a:gs pos="30000">
                      <a:srgbClr val="282828"/>
                    </a:gs>
                  </a:gsLst>
                  <a:lin ang="5400000" scaled="0"/>
                </a:gradFill>
                <a:effectLst/>
                <a:uLnTx/>
                <a:uFillTx/>
                <a:latin typeface="Segoe UI" panose="020B0502040204020203" pitchFamily="34" charset="0"/>
                <a:cs typeface="Segoe UI" panose="020B0502040204020203" pitchFamily="34" charset="0"/>
              </a:rPr>
              <a:t>Intune</a:t>
            </a:r>
          </a:p>
        </p:txBody>
      </p:sp>
      <p:sp>
        <p:nvSpPr>
          <p:cNvPr id="201" name="TextBox 200">
            <a:extLst>
              <a:ext uri="{FF2B5EF4-FFF2-40B4-BE49-F238E27FC236}">
                <a16:creationId xmlns:a16="http://schemas.microsoft.com/office/drawing/2014/main" id="{8D78381F-9044-E54A-AA58-DF255BE92017}"/>
              </a:ext>
            </a:extLst>
          </p:cNvPr>
          <p:cNvSpPr txBox="1"/>
          <p:nvPr/>
        </p:nvSpPr>
        <p:spPr>
          <a:xfrm>
            <a:off x="6466675" y="3995326"/>
            <a:ext cx="1172359" cy="461665"/>
          </a:xfrm>
          <a:prstGeom prst="rect">
            <a:avLst/>
          </a:prstGeom>
          <a:noFill/>
        </p:spPr>
        <p:txBody>
          <a:bodyPr wrap="square" lIns="182880" tIns="146304" rIns="182880" bIns="146304" rtlCol="0">
            <a:spAutoFit/>
          </a:bodyPr>
          <a:lstStyle/>
          <a:p>
            <a:pPr marL="0" marR="0" lvl="0" indent="0" algn="l" defTabSz="914367" rtl="0" eaLnBrk="1" fontAlgn="auto" latinLnBrk="0" hangingPunct="1">
              <a:lnSpc>
                <a:spcPct val="90000"/>
              </a:lnSpc>
              <a:spcBef>
                <a:spcPts val="0"/>
              </a:spcBef>
              <a:spcAft>
                <a:spcPts val="600"/>
              </a:spcAft>
              <a:buClrTx/>
              <a:buSzTx/>
              <a:buFontTx/>
              <a:buNone/>
              <a:tabLst/>
              <a:defRPr/>
            </a:pPr>
            <a:r>
              <a:rPr kumimoji="0" lang="en-US" sz="1200" u="none" strike="noStrike" kern="1200" cap="none" spc="0" normalizeH="0" baseline="0" noProof="0">
                <a:ln>
                  <a:noFill/>
                </a:ln>
                <a:gradFill>
                  <a:gsLst>
                    <a:gs pos="2917">
                      <a:srgbClr val="282828"/>
                    </a:gs>
                    <a:gs pos="30000">
                      <a:srgbClr val="282828"/>
                    </a:gs>
                  </a:gsLst>
                  <a:lin ang="5400000" scaled="0"/>
                </a:gradFill>
                <a:effectLst/>
                <a:uLnTx/>
                <a:uFillTx/>
                <a:latin typeface="Segoe UI" panose="020B0502040204020203" pitchFamily="34" charset="0"/>
                <a:cs typeface="Segoe UI" panose="020B0502040204020203" pitchFamily="34" charset="0"/>
              </a:rPr>
              <a:t>Azure AD</a:t>
            </a:r>
          </a:p>
        </p:txBody>
      </p:sp>
      <p:pic>
        <p:nvPicPr>
          <p:cNvPr id="203" name="Graphic 202">
            <a:extLst>
              <a:ext uri="{FF2B5EF4-FFF2-40B4-BE49-F238E27FC236}">
                <a16:creationId xmlns:a16="http://schemas.microsoft.com/office/drawing/2014/main" id="{DFD40190-2A8E-2F4B-9BD1-577BF9288680}"/>
              </a:ext>
            </a:extLst>
          </p:cNvPr>
          <p:cNvPicPr>
            <a:picLocks noChangeAspect="1"/>
          </p:cNvPicPr>
          <p:nvPr/>
        </p:nvPicPr>
        <p:blipFill>
          <a:blip r:embed="rId29">
            <a:extLst>
              <a:ext uri="{96DAC541-7B7A-43D3-8B79-37D633B846F1}">
                <asvg:svgBlip xmlns:asvg="http://schemas.microsoft.com/office/drawing/2016/SVG/main" r:embed="rId30"/>
              </a:ext>
            </a:extLst>
          </a:blip>
          <a:stretch>
            <a:fillRect/>
          </a:stretch>
        </p:blipFill>
        <p:spPr>
          <a:xfrm>
            <a:off x="6148425" y="3727211"/>
            <a:ext cx="283779" cy="365760"/>
          </a:xfrm>
          <a:prstGeom prst="rect">
            <a:avLst/>
          </a:prstGeom>
        </p:spPr>
      </p:pic>
      <p:cxnSp>
        <p:nvCxnSpPr>
          <p:cNvPr id="210" name="Straight Arrow Connector 209">
            <a:extLst>
              <a:ext uri="{FF2B5EF4-FFF2-40B4-BE49-F238E27FC236}">
                <a16:creationId xmlns:a16="http://schemas.microsoft.com/office/drawing/2014/main" id="{85D02B15-13B7-3A48-B872-A5BB9D6AB9B1}"/>
              </a:ext>
            </a:extLst>
          </p:cNvPr>
          <p:cNvCxnSpPr>
            <a:cxnSpLocks/>
          </p:cNvCxnSpPr>
          <p:nvPr/>
        </p:nvCxnSpPr>
        <p:spPr>
          <a:xfrm>
            <a:off x="5588881" y="2840233"/>
            <a:ext cx="0" cy="826168"/>
          </a:xfrm>
          <a:prstGeom prst="straightConnector1">
            <a:avLst/>
          </a:prstGeom>
          <a:ln w="28575" cap="rnd">
            <a:solidFill>
              <a:srgbClr val="505050"/>
            </a:solidFill>
            <a:prstDash val="sysDot"/>
            <a:headEnd type="none"/>
            <a:tailEnd type="triangle" w="med" len="med"/>
          </a:ln>
        </p:spPr>
        <p:style>
          <a:lnRef idx="1">
            <a:schemeClr val="accent1"/>
          </a:lnRef>
          <a:fillRef idx="0">
            <a:schemeClr val="accent1"/>
          </a:fillRef>
          <a:effectRef idx="0">
            <a:schemeClr val="accent1"/>
          </a:effectRef>
          <a:fontRef idx="minor">
            <a:schemeClr val="tx1"/>
          </a:fontRef>
        </p:style>
      </p:cxnSp>
      <p:sp>
        <p:nvSpPr>
          <p:cNvPr id="213" name="Rectangle 67">
            <a:extLst>
              <a:ext uri="{FF2B5EF4-FFF2-40B4-BE49-F238E27FC236}">
                <a16:creationId xmlns:a16="http://schemas.microsoft.com/office/drawing/2014/main" id="{B5B1C847-C754-2943-BE19-AF9C54DADE59}"/>
              </a:ext>
            </a:extLst>
          </p:cNvPr>
          <p:cNvSpPr>
            <a:spLocks noChangeArrowheads="1"/>
          </p:cNvSpPr>
          <p:nvPr/>
        </p:nvSpPr>
        <p:spPr bwMode="auto">
          <a:xfrm>
            <a:off x="9227081" y="3773147"/>
            <a:ext cx="148176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defTabSz="914105" eaLnBrk="1" fontAlgn="auto" hangingPunct="1">
              <a:spcBef>
                <a:spcPts val="0"/>
              </a:spcBef>
              <a:spcAft>
                <a:spcPts val="0"/>
              </a:spcAft>
              <a:defRPr/>
            </a:pPr>
            <a:r>
              <a:rPr lang="en-US" altLang="en-US" sz="1400" dirty="0">
                <a:solidFill>
                  <a:srgbClr val="282828"/>
                </a:solidFill>
                <a:latin typeface="Segoe UI" panose="020B0502040204020203" pitchFamily="34" charset="0"/>
                <a:cs typeface="Segoe UI" panose="020B0502040204020203" pitchFamily="34" charset="0"/>
              </a:rPr>
              <a:t>Block access</a:t>
            </a:r>
          </a:p>
          <a:p>
            <a:pPr defTabSz="914105" eaLnBrk="1" fontAlgn="auto" hangingPunct="1">
              <a:spcBef>
                <a:spcPts val="0"/>
              </a:spcBef>
              <a:spcAft>
                <a:spcPts val="0"/>
              </a:spcAft>
              <a:defRPr/>
            </a:pPr>
            <a:r>
              <a:rPr lang="en-US" altLang="en-US" sz="1400" dirty="0">
                <a:solidFill>
                  <a:srgbClr val="282828"/>
                </a:solidFill>
                <a:latin typeface="Segoe UI" panose="020B0502040204020203" pitchFamily="34" charset="0"/>
                <a:cs typeface="Segoe UI" panose="020B0502040204020203" pitchFamily="34" charset="0"/>
              </a:rPr>
              <a:t>Wipe device</a:t>
            </a:r>
          </a:p>
        </p:txBody>
      </p:sp>
      <p:sp>
        <p:nvSpPr>
          <p:cNvPr id="214" name="Rectangle 66">
            <a:extLst>
              <a:ext uri="{FF2B5EF4-FFF2-40B4-BE49-F238E27FC236}">
                <a16:creationId xmlns:a16="http://schemas.microsoft.com/office/drawing/2014/main" id="{4AEEBEDB-609E-2C42-B13F-C402B7269DD1}"/>
              </a:ext>
            </a:extLst>
          </p:cNvPr>
          <p:cNvSpPr>
            <a:spLocks noChangeArrowheads="1"/>
          </p:cNvSpPr>
          <p:nvPr/>
        </p:nvSpPr>
        <p:spPr bwMode="auto">
          <a:xfrm>
            <a:off x="9227081" y="2365386"/>
            <a:ext cx="1325306"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defTabSz="914105" fontAlgn="auto">
              <a:spcBef>
                <a:spcPts val="0"/>
              </a:spcBef>
              <a:spcAft>
                <a:spcPts val="0"/>
              </a:spcAft>
            </a:pPr>
            <a:r>
              <a:rPr lang="en-US" altLang="en-US" sz="1400" dirty="0">
                <a:solidFill>
                  <a:srgbClr val="282828"/>
                </a:solidFill>
                <a:latin typeface="Segoe UI" panose="020B0502040204020203" pitchFamily="34" charset="0"/>
                <a:cs typeface="Segoe UI" panose="020B0502040204020203" pitchFamily="34" charset="0"/>
              </a:rPr>
              <a:t>Allow</a:t>
            </a:r>
          </a:p>
          <a:p>
            <a:pPr defTabSz="914105" fontAlgn="auto">
              <a:spcBef>
                <a:spcPts val="0"/>
              </a:spcBef>
              <a:spcAft>
                <a:spcPts val="0"/>
              </a:spcAft>
            </a:pPr>
            <a:r>
              <a:rPr lang="en-US" altLang="en-US" sz="1400" dirty="0">
                <a:solidFill>
                  <a:srgbClr val="282828"/>
                </a:solidFill>
                <a:latin typeface="Segoe UI" panose="020B0502040204020203" pitchFamily="34" charset="0"/>
                <a:cs typeface="Segoe UI" panose="020B0502040204020203" pitchFamily="34" charset="0"/>
              </a:rPr>
              <a:t>Enforce MFA</a:t>
            </a:r>
          </a:p>
          <a:p>
            <a:pPr defTabSz="914105" fontAlgn="auto">
              <a:spcBef>
                <a:spcPts val="0"/>
              </a:spcBef>
              <a:spcAft>
                <a:spcPts val="0"/>
              </a:spcAft>
            </a:pPr>
            <a:r>
              <a:rPr lang="en-US" altLang="en-US" sz="1400" dirty="0">
                <a:solidFill>
                  <a:srgbClr val="282828"/>
                </a:solidFill>
                <a:latin typeface="Segoe UI" panose="020B0502040204020203" pitchFamily="34" charset="0"/>
                <a:cs typeface="Segoe UI" panose="020B0502040204020203" pitchFamily="34" charset="0"/>
              </a:rPr>
              <a:t>Enroll device </a:t>
            </a:r>
          </a:p>
          <a:p>
            <a:pPr defTabSz="914105" fontAlgn="auto">
              <a:spcBef>
                <a:spcPts val="0"/>
              </a:spcBef>
              <a:spcAft>
                <a:spcPts val="0"/>
              </a:spcAft>
            </a:pPr>
            <a:r>
              <a:rPr lang="en-US" altLang="en-US" sz="1400" dirty="0">
                <a:solidFill>
                  <a:srgbClr val="282828"/>
                </a:solidFill>
                <a:latin typeface="Segoe UI" panose="020B0502040204020203" pitchFamily="34" charset="0"/>
                <a:cs typeface="Segoe UI" panose="020B0502040204020203" pitchFamily="34" charset="0"/>
              </a:rPr>
              <a:t> </a:t>
            </a:r>
          </a:p>
        </p:txBody>
      </p:sp>
      <p:cxnSp>
        <p:nvCxnSpPr>
          <p:cNvPr id="216" name="Straight Connector 215">
            <a:extLst>
              <a:ext uri="{FF2B5EF4-FFF2-40B4-BE49-F238E27FC236}">
                <a16:creationId xmlns:a16="http://schemas.microsoft.com/office/drawing/2014/main" id="{728EB4BB-3AA6-884E-86D3-3B670321364C}"/>
              </a:ext>
            </a:extLst>
          </p:cNvPr>
          <p:cNvCxnSpPr>
            <a:cxnSpLocks/>
          </p:cNvCxnSpPr>
          <p:nvPr/>
        </p:nvCxnSpPr>
        <p:spPr>
          <a:xfrm flipV="1">
            <a:off x="8949429" y="2393996"/>
            <a:ext cx="0" cy="1349851"/>
          </a:xfrm>
          <a:prstGeom prst="line">
            <a:avLst/>
          </a:prstGeom>
          <a:ln w="28575" cap="rnd">
            <a:solidFill>
              <a:srgbClr val="505050"/>
            </a:solidFill>
            <a:prstDash val="sysDot"/>
            <a:headEnd type="none"/>
            <a:tailEnd type="none" w="med" len="med"/>
          </a:ln>
        </p:spPr>
        <p:style>
          <a:lnRef idx="1">
            <a:schemeClr val="accent1"/>
          </a:lnRef>
          <a:fillRef idx="0">
            <a:schemeClr val="accent1"/>
          </a:fillRef>
          <a:effectRef idx="0">
            <a:schemeClr val="accent1"/>
          </a:effectRef>
          <a:fontRef idx="minor">
            <a:schemeClr val="tx1"/>
          </a:fontRef>
        </p:style>
      </p:cxnSp>
      <p:cxnSp>
        <p:nvCxnSpPr>
          <p:cNvPr id="217" name="Straight Connector 216">
            <a:extLst>
              <a:ext uri="{FF2B5EF4-FFF2-40B4-BE49-F238E27FC236}">
                <a16:creationId xmlns:a16="http://schemas.microsoft.com/office/drawing/2014/main" id="{8AF93DF6-BC7A-E248-AD07-BBF7E7DB33AB}"/>
              </a:ext>
            </a:extLst>
          </p:cNvPr>
          <p:cNvCxnSpPr>
            <a:cxnSpLocks/>
          </p:cNvCxnSpPr>
          <p:nvPr/>
        </p:nvCxnSpPr>
        <p:spPr>
          <a:xfrm flipV="1">
            <a:off x="9253457" y="2160473"/>
            <a:ext cx="891685" cy="9231"/>
          </a:xfrm>
          <a:prstGeom prst="line">
            <a:avLst/>
          </a:prstGeom>
          <a:ln w="28575" cap="rnd">
            <a:solidFill>
              <a:srgbClr val="505050"/>
            </a:solidFill>
            <a:prstDash val="sysDot"/>
            <a:headEnd type="none"/>
            <a:tailEnd type="triangle" w="med" len="med"/>
          </a:ln>
        </p:spPr>
        <p:style>
          <a:lnRef idx="1">
            <a:schemeClr val="accent1"/>
          </a:lnRef>
          <a:fillRef idx="0">
            <a:schemeClr val="accent1"/>
          </a:fillRef>
          <a:effectRef idx="0">
            <a:schemeClr val="accent1"/>
          </a:effectRef>
          <a:fontRef idx="minor">
            <a:schemeClr val="tx1"/>
          </a:fontRef>
        </p:style>
      </p:cxnSp>
      <p:sp>
        <p:nvSpPr>
          <p:cNvPr id="218" name="Shape 2540">
            <a:extLst>
              <a:ext uri="{FF2B5EF4-FFF2-40B4-BE49-F238E27FC236}">
                <a16:creationId xmlns:a16="http://schemas.microsoft.com/office/drawing/2014/main" id="{CD09BE06-9595-3548-8CF0-1DB6642F193B}"/>
              </a:ext>
            </a:extLst>
          </p:cNvPr>
          <p:cNvSpPr/>
          <p:nvPr/>
        </p:nvSpPr>
        <p:spPr>
          <a:xfrm>
            <a:off x="8777469" y="1990347"/>
            <a:ext cx="365760" cy="365760"/>
          </a:xfrm>
          <a:custGeom>
            <a:avLst/>
            <a:gdLst/>
            <a:ahLst/>
            <a:cxnLst>
              <a:cxn ang="0">
                <a:pos x="wd2" y="hd2"/>
              </a:cxn>
              <a:cxn ang="5400000">
                <a:pos x="wd2" y="hd2"/>
              </a:cxn>
              <a:cxn ang="10800000">
                <a:pos x="wd2" y="hd2"/>
              </a:cxn>
              <a:cxn ang="16200000">
                <a:pos x="wd2" y="hd2"/>
              </a:cxn>
            </a:cxnLst>
            <a:rect l="0" t="0" r="r" b="b"/>
            <a:pathLst>
              <a:path w="21600" h="21600" extrusionOk="0">
                <a:moveTo>
                  <a:pt x="20732" y="6661"/>
                </a:moveTo>
                <a:cubicBezTo>
                  <a:pt x="20540" y="6471"/>
                  <a:pt x="20228" y="6473"/>
                  <a:pt x="20038" y="6667"/>
                </a:cubicBezTo>
                <a:cubicBezTo>
                  <a:pt x="19903" y="6804"/>
                  <a:pt x="19870" y="7000"/>
                  <a:pt x="19929" y="7171"/>
                </a:cubicBezTo>
                <a:lnTo>
                  <a:pt x="19918" y="7175"/>
                </a:lnTo>
                <a:cubicBezTo>
                  <a:pt x="20365" y="8298"/>
                  <a:pt x="20618" y="9518"/>
                  <a:pt x="20618" y="10800"/>
                </a:cubicBezTo>
                <a:cubicBezTo>
                  <a:pt x="20618" y="16223"/>
                  <a:pt x="16223" y="20618"/>
                  <a:pt x="10800" y="20618"/>
                </a:cubicBezTo>
                <a:cubicBezTo>
                  <a:pt x="5378" y="20618"/>
                  <a:pt x="982" y="16223"/>
                  <a:pt x="982" y="10800"/>
                </a:cubicBezTo>
                <a:cubicBezTo>
                  <a:pt x="982" y="5377"/>
                  <a:pt x="5378" y="982"/>
                  <a:pt x="10800" y="982"/>
                </a:cubicBezTo>
                <a:cubicBezTo>
                  <a:pt x="13575" y="982"/>
                  <a:pt x="16077" y="2136"/>
                  <a:pt x="17862" y="3989"/>
                </a:cubicBezTo>
                <a:lnTo>
                  <a:pt x="17868" y="3982"/>
                </a:lnTo>
                <a:cubicBezTo>
                  <a:pt x="18062" y="4157"/>
                  <a:pt x="18359" y="4153"/>
                  <a:pt x="18544" y="3965"/>
                </a:cubicBezTo>
                <a:cubicBezTo>
                  <a:pt x="18734" y="3771"/>
                  <a:pt x="18732" y="3461"/>
                  <a:pt x="18539" y="3270"/>
                </a:cubicBezTo>
                <a:cubicBezTo>
                  <a:pt x="18520" y="3252"/>
                  <a:pt x="18496" y="3244"/>
                  <a:pt x="18476" y="3230"/>
                </a:cubicBezTo>
                <a:cubicBezTo>
                  <a:pt x="16521" y="1241"/>
                  <a:pt x="13810" y="0"/>
                  <a:pt x="10800" y="0"/>
                </a:cubicBezTo>
                <a:cubicBezTo>
                  <a:pt x="4835" y="0"/>
                  <a:pt x="0" y="4835"/>
                  <a:pt x="0" y="10800"/>
                </a:cubicBezTo>
                <a:cubicBezTo>
                  <a:pt x="0" y="16764"/>
                  <a:pt x="4835" y="21600"/>
                  <a:pt x="10800" y="21600"/>
                </a:cubicBezTo>
                <a:cubicBezTo>
                  <a:pt x="16765" y="21600"/>
                  <a:pt x="21600" y="16764"/>
                  <a:pt x="21600" y="10800"/>
                </a:cubicBezTo>
                <a:cubicBezTo>
                  <a:pt x="21600" y="9412"/>
                  <a:pt x="21329" y="8089"/>
                  <a:pt x="20851" y="6869"/>
                </a:cubicBezTo>
                <a:cubicBezTo>
                  <a:pt x="20828" y="6794"/>
                  <a:pt x="20793" y="6721"/>
                  <a:pt x="20732" y="6661"/>
                </a:cubicBezTo>
                <a:moveTo>
                  <a:pt x="10792" y="13534"/>
                </a:moveTo>
                <a:lnTo>
                  <a:pt x="6238" y="8980"/>
                </a:lnTo>
                <a:cubicBezTo>
                  <a:pt x="6149" y="8891"/>
                  <a:pt x="6027" y="8836"/>
                  <a:pt x="5891" y="8836"/>
                </a:cubicBezTo>
                <a:cubicBezTo>
                  <a:pt x="5620" y="8836"/>
                  <a:pt x="5400" y="9056"/>
                  <a:pt x="5400" y="9327"/>
                </a:cubicBezTo>
                <a:cubicBezTo>
                  <a:pt x="5400" y="9463"/>
                  <a:pt x="5455" y="9585"/>
                  <a:pt x="5544" y="9675"/>
                </a:cubicBezTo>
                <a:lnTo>
                  <a:pt x="10453" y="14583"/>
                </a:lnTo>
                <a:cubicBezTo>
                  <a:pt x="10542" y="14672"/>
                  <a:pt x="10664" y="14727"/>
                  <a:pt x="10800" y="14727"/>
                </a:cubicBezTo>
                <a:cubicBezTo>
                  <a:pt x="10940" y="14727"/>
                  <a:pt x="11064" y="14668"/>
                  <a:pt x="11154" y="14574"/>
                </a:cubicBezTo>
                <a:lnTo>
                  <a:pt x="11155" y="14576"/>
                </a:lnTo>
                <a:lnTo>
                  <a:pt x="19353" y="5988"/>
                </a:lnTo>
                <a:cubicBezTo>
                  <a:pt x="19353" y="5989"/>
                  <a:pt x="19354" y="5990"/>
                  <a:pt x="19354" y="5991"/>
                </a:cubicBezTo>
                <a:lnTo>
                  <a:pt x="20055" y="5255"/>
                </a:lnTo>
                <a:cubicBezTo>
                  <a:pt x="20055" y="5255"/>
                  <a:pt x="20054" y="5254"/>
                  <a:pt x="20054" y="5253"/>
                </a:cubicBezTo>
                <a:lnTo>
                  <a:pt x="21464" y="3775"/>
                </a:lnTo>
                <a:lnTo>
                  <a:pt x="21463" y="3774"/>
                </a:lnTo>
                <a:cubicBezTo>
                  <a:pt x="21547" y="3686"/>
                  <a:pt x="21600" y="3567"/>
                  <a:pt x="21600" y="3436"/>
                </a:cubicBezTo>
                <a:cubicBezTo>
                  <a:pt x="21600" y="3166"/>
                  <a:pt x="21380" y="2945"/>
                  <a:pt x="21109" y="2945"/>
                </a:cubicBezTo>
                <a:cubicBezTo>
                  <a:pt x="20969" y="2945"/>
                  <a:pt x="20844" y="3005"/>
                  <a:pt x="20755" y="3099"/>
                </a:cubicBezTo>
                <a:lnTo>
                  <a:pt x="20754" y="3097"/>
                </a:lnTo>
                <a:lnTo>
                  <a:pt x="19493" y="4419"/>
                </a:lnTo>
                <a:cubicBezTo>
                  <a:pt x="19492" y="4418"/>
                  <a:pt x="19491" y="4416"/>
                  <a:pt x="19490" y="4415"/>
                </a:cubicBezTo>
                <a:lnTo>
                  <a:pt x="18805" y="5133"/>
                </a:lnTo>
                <a:cubicBezTo>
                  <a:pt x="18806" y="5134"/>
                  <a:pt x="18807" y="5136"/>
                  <a:pt x="18807" y="5137"/>
                </a:cubicBezTo>
                <a:cubicBezTo>
                  <a:pt x="18807" y="5137"/>
                  <a:pt x="10792" y="13534"/>
                  <a:pt x="10792" y="13534"/>
                </a:cubicBezTo>
                <a:close/>
              </a:path>
            </a:pathLst>
          </a:custGeom>
          <a:solidFill>
            <a:srgbClr val="00B050"/>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600" b="0" i="0" u="none" strike="noStrike" kern="1200" cap="none" spc="0" normalizeH="0" baseline="0" noProof="0">
              <a:ln>
                <a:noFill/>
              </a:ln>
              <a:solidFill>
                <a:srgbClr val="282828"/>
              </a:solidFill>
              <a:effectLst>
                <a:outerShdw blurRad="38100" dist="12700" dir="5400000" rotWithShape="0">
                  <a:srgbClr val="000000">
                    <a:alpha val="50000"/>
                  </a:srgbClr>
                </a:outerShdw>
              </a:effectLst>
              <a:uLnTx/>
              <a:uFillTx/>
              <a:latin typeface="Segoe UI Light" panose="020B0502040204020203" pitchFamily="34" charset="0"/>
              <a:ea typeface="Gill Sans"/>
              <a:cs typeface="Segoe UI Light" panose="020B0502040204020203" pitchFamily="34" charset="0"/>
              <a:sym typeface="Gill Sans"/>
            </a:endParaRPr>
          </a:p>
        </p:txBody>
      </p:sp>
      <p:sp>
        <p:nvSpPr>
          <p:cNvPr id="219" name="Shape 2600">
            <a:extLst>
              <a:ext uri="{FF2B5EF4-FFF2-40B4-BE49-F238E27FC236}">
                <a16:creationId xmlns:a16="http://schemas.microsoft.com/office/drawing/2014/main" id="{0A586F9F-AFD5-5847-ADC0-6058BCC43177}"/>
              </a:ext>
            </a:extLst>
          </p:cNvPr>
          <p:cNvSpPr/>
          <p:nvPr/>
        </p:nvSpPr>
        <p:spPr>
          <a:xfrm rot="2700000">
            <a:off x="8767129" y="3811534"/>
            <a:ext cx="365760" cy="365760"/>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8" y="20618"/>
                  <a:pt x="982" y="16223"/>
                  <a:pt x="982" y="10800"/>
                </a:cubicBezTo>
                <a:cubicBezTo>
                  <a:pt x="982" y="5378"/>
                  <a:pt x="5378" y="982"/>
                  <a:pt x="10800" y="982"/>
                </a:cubicBezTo>
                <a:cubicBezTo>
                  <a:pt x="16223" y="982"/>
                  <a:pt x="20618" y="5378"/>
                  <a:pt x="20618" y="10800"/>
                </a:cubicBezTo>
                <a:cubicBezTo>
                  <a:pt x="20618" y="16223"/>
                  <a:pt x="16223" y="20618"/>
                  <a:pt x="10800" y="20618"/>
                </a:cubicBezTo>
                <a:moveTo>
                  <a:pt x="10800" y="0"/>
                </a:moveTo>
                <a:cubicBezTo>
                  <a:pt x="4835" y="0"/>
                  <a:pt x="0" y="4836"/>
                  <a:pt x="0" y="10800"/>
                </a:cubicBezTo>
                <a:cubicBezTo>
                  <a:pt x="0" y="16765"/>
                  <a:pt x="4835" y="21600"/>
                  <a:pt x="10800" y="21600"/>
                </a:cubicBezTo>
                <a:cubicBezTo>
                  <a:pt x="16765" y="21600"/>
                  <a:pt x="21600" y="16765"/>
                  <a:pt x="21600" y="10800"/>
                </a:cubicBezTo>
                <a:cubicBezTo>
                  <a:pt x="21600" y="4836"/>
                  <a:pt x="16765" y="0"/>
                  <a:pt x="10800" y="0"/>
                </a:cubicBezTo>
                <a:moveTo>
                  <a:pt x="16200" y="10309"/>
                </a:moveTo>
                <a:lnTo>
                  <a:pt x="11291" y="10309"/>
                </a:lnTo>
                <a:lnTo>
                  <a:pt x="11291" y="5401"/>
                </a:lnTo>
                <a:cubicBezTo>
                  <a:pt x="11291" y="5129"/>
                  <a:pt x="11071" y="4909"/>
                  <a:pt x="10800" y="4909"/>
                </a:cubicBezTo>
                <a:cubicBezTo>
                  <a:pt x="10529" y="4909"/>
                  <a:pt x="10309" y="5129"/>
                  <a:pt x="10309" y="5401"/>
                </a:cubicBezTo>
                <a:lnTo>
                  <a:pt x="10309" y="10309"/>
                </a:lnTo>
                <a:lnTo>
                  <a:pt x="5400" y="10309"/>
                </a:lnTo>
                <a:cubicBezTo>
                  <a:pt x="5129" y="10309"/>
                  <a:pt x="4909" y="10529"/>
                  <a:pt x="4909" y="10800"/>
                </a:cubicBezTo>
                <a:cubicBezTo>
                  <a:pt x="4909" y="11072"/>
                  <a:pt x="5129" y="11292"/>
                  <a:pt x="5400" y="11292"/>
                </a:cubicBezTo>
                <a:lnTo>
                  <a:pt x="10309" y="11292"/>
                </a:lnTo>
                <a:lnTo>
                  <a:pt x="10309" y="16200"/>
                </a:lnTo>
                <a:cubicBezTo>
                  <a:pt x="10309" y="16472"/>
                  <a:pt x="10529" y="16691"/>
                  <a:pt x="10800" y="16691"/>
                </a:cubicBezTo>
                <a:cubicBezTo>
                  <a:pt x="11071" y="16691"/>
                  <a:pt x="11291" y="16472"/>
                  <a:pt x="11291" y="16200"/>
                </a:cubicBezTo>
                <a:lnTo>
                  <a:pt x="11291" y="11292"/>
                </a:lnTo>
                <a:lnTo>
                  <a:pt x="16200" y="11292"/>
                </a:lnTo>
                <a:cubicBezTo>
                  <a:pt x="16471" y="11292"/>
                  <a:pt x="16691" y="11072"/>
                  <a:pt x="16691" y="10800"/>
                </a:cubicBezTo>
                <a:cubicBezTo>
                  <a:pt x="16691" y="10529"/>
                  <a:pt x="16471" y="10309"/>
                  <a:pt x="16200" y="10309"/>
                </a:cubicBezTo>
              </a:path>
            </a:pathLst>
          </a:custGeom>
          <a:solidFill>
            <a:srgbClr val="FF0000"/>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600" b="0" i="0" u="none" strike="noStrike" kern="1200" cap="none" spc="0" normalizeH="0" baseline="0" noProof="0">
              <a:ln>
                <a:noFill/>
              </a:ln>
              <a:solidFill>
                <a:srgbClr val="282828"/>
              </a:solidFill>
              <a:effectLst>
                <a:outerShdw blurRad="38100" dist="12700" dir="5400000" rotWithShape="0">
                  <a:srgbClr val="000000">
                    <a:alpha val="50000"/>
                  </a:srgbClr>
                </a:outerShdw>
              </a:effectLst>
              <a:uLnTx/>
              <a:uFillTx/>
              <a:latin typeface="Segoe UI Light" panose="020B0502040204020203" pitchFamily="34" charset="0"/>
              <a:ea typeface="Gill Sans"/>
              <a:cs typeface="Segoe UI Light" panose="020B0502040204020203" pitchFamily="34" charset="0"/>
              <a:sym typeface="Gill Sans"/>
            </a:endParaRPr>
          </a:p>
        </p:txBody>
      </p:sp>
      <p:sp>
        <p:nvSpPr>
          <p:cNvPr id="220" name="Shape 2528">
            <a:extLst>
              <a:ext uri="{FF2B5EF4-FFF2-40B4-BE49-F238E27FC236}">
                <a16:creationId xmlns:a16="http://schemas.microsoft.com/office/drawing/2014/main" id="{0484F9B0-EBDF-7647-BDB1-11823D30FB3A}"/>
              </a:ext>
            </a:extLst>
          </p:cNvPr>
          <p:cNvSpPr/>
          <p:nvPr/>
        </p:nvSpPr>
        <p:spPr>
          <a:xfrm>
            <a:off x="8005720" y="3779466"/>
            <a:ext cx="274320" cy="365760"/>
          </a:xfrm>
          <a:custGeom>
            <a:avLst/>
            <a:gdLst/>
            <a:ahLst/>
            <a:cxnLst>
              <a:cxn ang="0">
                <a:pos x="wd2" y="hd2"/>
              </a:cxn>
              <a:cxn ang="5400000">
                <a:pos x="wd2" y="hd2"/>
              </a:cxn>
              <a:cxn ang="10800000">
                <a:pos x="wd2" y="hd2"/>
              </a:cxn>
              <a:cxn ang="16200000">
                <a:pos x="wd2" y="hd2"/>
              </a:cxn>
            </a:cxnLst>
            <a:rect l="0" t="0" r="r" b="b"/>
            <a:pathLst>
              <a:path w="21600" h="21600" extrusionOk="0">
                <a:moveTo>
                  <a:pt x="20250" y="19636"/>
                </a:moveTo>
                <a:cubicBezTo>
                  <a:pt x="20250" y="20178"/>
                  <a:pt x="19645" y="20618"/>
                  <a:pt x="18900" y="20618"/>
                </a:cubicBezTo>
                <a:lnTo>
                  <a:pt x="2700" y="20618"/>
                </a:lnTo>
                <a:cubicBezTo>
                  <a:pt x="1955" y="20618"/>
                  <a:pt x="1350" y="20178"/>
                  <a:pt x="1350" y="19636"/>
                </a:cubicBezTo>
                <a:lnTo>
                  <a:pt x="1350" y="10800"/>
                </a:lnTo>
                <a:cubicBezTo>
                  <a:pt x="1350" y="10258"/>
                  <a:pt x="1955" y="9818"/>
                  <a:pt x="2700" y="9818"/>
                </a:cubicBezTo>
                <a:lnTo>
                  <a:pt x="18900" y="9818"/>
                </a:lnTo>
                <a:cubicBezTo>
                  <a:pt x="19645" y="9818"/>
                  <a:pt x="20250" y="10258"/>
                  <a:pt x="20250" y="10800"/>
                </a:cubicBezTo>
                <a:cubicBezTo>
                  <a:pt x="20250" y="10800"/>
                  <a:pt x="20250" y="19636"/>
                  <a:pt x="20250" y="19636"/>
                </a:cubicBezTo>
                <a:close/>
                <a:moveTo>
                  <a:pt x="4050" y="5891"/>
                </a:moveTo>
                <a:cubicBezTo>
                  <a:pt x="4050" y="3180"/>
                  <a:pt x="7072" y="982"/>
                  <a:pt x="10800" y="982"/>
                </a:cubicBezTo>
                <a:cubicBezTo>
                  <a:pt x="14528" y="982"/>
                  <a:pt x="17550" y="3180"/>
                  <a:pt x="17550" y="5891"/>
                </a:cubicBezTo>
                <a:lnTo>
                  <a:pt x="17550" y="8836"/>
                </a:lnTo>
                <a:lnTo>
                  <a:pt x="4050" y="8836"/>
                </a:lnTo>
                <a:cubicBezTo>
                  <a:pt x="4050" y="8836"/>
                  <a:pt x="4050" y="5891"/>
                  <a:pt x="4050" y="5891"/>
                </a:cubicBezTo>
                <a:close/>
                <a:moveTo>
                  <a:pt x="18900" y="8836"/>
                </a:moveTo>
                <a:lnTo>
                  <a:pt x="18900" y="5891"/>
                </a:lnTo>
                <a:cubicBezTo>
                  <a:pt x="18900" y="2638"/>
                  <a:pt x="15273" y="0"/>
                  <a:pt x="10800" y="0"/>
                </a:cubicBezTo>
                <a:cubicBezTo>
                  <a:pt x="6327" y="0"/>
                  <a:pt x="2700" y="2638"/>
                  <a:pt x="2700" y="5891"/>
                </a:cubicBezTo>
                <a:lnTo>
                  <a:pt x="2700" y="8836"/>
                </a:lnTo>
                <a:cubicBezTo>
                  <a:pt x="1209" y="8836"/>
                  <a:pt x="0" y="9716"/>
                  <a:pt x="0" y="10800"/>
                </a:cubicBezTo>
                <a:lnTo>
                  <a:pt x="0" y="19636"/>
                </a:lnTo>
                <a:cubicBezTo>
                  <a:pt x="0" y="20721"/>
                  <a:pt x="1209" y="21600"/>
                  <a:pt x="2700" y="21600"/>
                </a:cubicBezTo>
                <a:lnTo>
                  <a:pt x="18900" y="21600"/>
                </a:lnTo>
                <a:cubicBezTo>
                  <a:pt x="20391" y="21600"/>
                  <a:pt x="21600" y="20721"/>
                  <a:pt x="21600" y="19636"/>
                </a:cubicBezTo>
                <a:lnTo>
                  <a:pt x="21600" y="10800"/>
                </a:lnTo>
                <a:cubicBezTo>
                  <a:pt x="21600" y="9716"/>
                  <a:pt x="20391" y="8836"/>
                  <a:pt x="18900" y="8836"/>
                </a:cubicBezTo>
                <a:moveTo>
                  <a:pt x="11475" y="15573"/>
                </a:moveTo>
                <a:lnTo>
                  <a:pt x="11475" y="16200"/>
                </a:lnTo>
                <a:cubicBezTo>
                  <a:pt x="11475" y="16472"/>
                  <a:pt x="11172" y="16691"/>
                  <a:pt x="10800" y="16691"/>
                </a:cubicBezTo>
                <a:cubicBezTo>
                  <a:pt x="10428" y="16691"/>
                  <a:pt x="10125" y="16472"/>
                  <a:pt x="10125" y="16200"/>
                </a:cubicBezTo>
                <a:lnTo>
                  <a:pt x="10125" y="15573"/>
                </a:lnTo>
                <a:cubicBezTo>
                  <a:pt x="9723" y="15403"/>
                  <a:pt x="9450" y="15090"/>
                  <a:pt x="9450" y="14727"/>
                </a:cubicBezTo>
                <a:cubicBezTo>
                  <a:pt x="9450" y="14186"/>
                  <a:pt x="10055" y="13745"/>
                  <a:pt x="10800" y="13745"/>
                </a:cubicBezTo>
                <a:cubicBezTo>
                  <a:pt x="11545" y="13745"/>
                  <a:pt x="12150" y="14186"/>
                  <a:pt x="12150" y="14727"/>
                </a:cubicBezTo>
                <a:cubicBezTo>
                  <a:pt x="12150" y="15090"/>
                  <a:pt x="11876" y="15403"/>
                  <a:pt x="11475" y="15573"/>
                </a:cubicBezTo>
                <a:moveTo>
                  <a:pt x="10800" y="12764"/>
                </a:moveTo>
                <a:cubicBezTo>
                  <a:pt x="9309" y="12764"/>
                  <a:pt x="8100" y="13643"/>
                  <a:pt x="8100" y="14727"/>
                </a:cubicBezTo>
                <a:cubicBezTo>
                  <a:pt x="8100" y="15232"/>
                  <a:pt x="8369" y="15687"/>
                  <a:pt x="8798" y="16034"/>
                </a:cubicBezTo>
                <a:cubicBezTo>
                  <a:pt x="8789" y="16089"/>
                  <a:pt x="8775" y="16144"/>
                  <a:pt x="8775" y="16200"/>
                </a:cubicBezTo>
                <a:cubicBezTo>
                  <a:pt x="8775" y="17014"/>
                  <a:pt x="9681" y="17673"/>
                  <a:pt x="10800" y="17673"/>
                </a:cubicBezTo>
                <a:cubicBezTo>
                  <a:pt x="11919" y="17673"/>
                  <a:pt x="12825" y="17014"/>
                  <a:pt x="12825" y="16200"/>
                </a:cubicBezTo>
                <a:cubicBezTo>
                  <a:pt x="12825" y="16144"/>
                  <a:pt x="12810" y="16089"/>
                  <a:pt x="12802" y="16034"/>
                </a:cubicBezTo>
                <a:cubicBezTo>
                  <a:pt x="13231" y="15686"/>
                  <a:pt x="13500" y="15232"/>
                  <a:pt x="13500" y="14727"/>
                </a:cubicBezTo>
                <a:cubicBezTo>
                  <a:pt x="13500" y="13643"/>
                  <a:pt x="12291" y="12764"/>
                  <a:pt x="10800" y="12764"/>
                </a:cubicBezTo>
              </a:path>
            </a:pathLst>
          </a:custGeom>
          <a:solidFill>
            <a:schemeClr val="accent1"/>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800" b="0" i="0" u="none" strike="noStrike" kern="1200" cap="none" spc="0" normalizeH="0" baseline="0" noProof="0">
              <a:ln>
                <a:noFill/>
              </a:ln>
              <a:solidFill>
                <a:srgbClr val="7030A0"/>
              </a:solidFill>
              <a:effectLst>
                <a:outerShdw blurRad="38100" dist="12700" dir="5400000" rotWithShape="0">
                  <a:srgbClr val="000000">
                    <a:alpha val="50000"/>
                  </a:srgbClr>
                </a:outerShdw>
              </a:effectLst>
              <a:uLnTx/>
              <a:uFillTx/>
              <a:latin typeface="Segoe UI Light" panose="020B0502040204020203" pitchFamily="34" charset="0"/>
              <a:ea typeface="Gill Sans"/>
              <a:cs typeface="Segoe UI Light" panose="020B0502040204020203" pitchFamily="34" charset="0"/>
              <a:sym typeface="Gill Sans"/>
            </a:endParaRPr>
          </a:p>
        </p:txBody>
      </p:sp>
      <p:grpSp>
        <p:nvGrpSpPr>
          <p:cNvPr id="222" name="Group 221">
            <a:extLst>
              <a:ext uri="{FF2B5EF4-FFF2-40B4-BE49-F238E27FC236}">
                <a16:creationId xmlns:a16="http://schemas.microsoft.com/office/drawing/2014/main" id="{6D2C317C-3661-5B48-8B14-40F3F8C685DF}"/>
              </a:ext>
            </a:extLst>
          </p:cNvPr>
          <p:cNvGrpSpPr/>
          <p:nvPr/>
        </p:nvGrpSpPr>
        <p:grpSpPr>
          <a:xfrm>
            <a:off x="10208098" y="1999849"/>
            <a:ext cx="1983906" cy="1711108"/>
            <a:chOff x="13173740" y="4699741"/>
            <a:chExt cx="2110690" cy="1820459"/>
          </a:xfrm>
        </p:grpSpPr>
        <p:grpSp>
          <p:nvGrpSpPr>
            <p:cNvPr id="223" name="Group 222">
              <a:extLst>
                <a:ext uri="{FF2B5EF4-FFF2-40B4-BE49-F238E27FC236}">
                  <a16:creationId xmlns:a16="http://schemas.microsoft.com/office/drawing/2014/main" id="{B0387500-F0D9-094E-81C2-0213AC9CA42F}"/>
                </a:ext>
              </a:extLst>
            </p:cNvPr>
            <p:cNvGrpSpPr/>
            <p:nvPr/>
          </p:nvGrpSpPr>
          <p:grpSpPr>
            <a:xfrm>
              <a:off x="13602023" y="4699741"/>
              <a:ext cx="1682407" cy="541189"/>
              <a:chOff x="7194610" y="1536212"/>
              <a:chExt cx="2075892" cy="667760"/>
            </a:xfrm>
          </p:grpSpPr>
          <p:pic>
            <p:nvPicPr>
              <p:cNvPr id="234" name="Picture 233">
                <a:extLst>
                  <a:ext uri="{FF2B5EF4-FFF2-40B4-BE49-F238E27FC236}">
                    <a16:creationId xmlns:a16="http://schemas.microsoft.com/office/drawing/2014/main" id="{9BE07448-87FF-F34D-B594-566985C7DC03}"/>
                  </a:ext>
                </a:extLst>
              </p:cNvPr>
              <p:cNvPicPr>
                <a:picLocks noChangeAspect="1"/>
              </p:cNvPicPr>
              <p:nvPr/>
            </p:nvPicPr>
            <p:blipFill>
              <a:blip r:embed="rId31" cstate="screen">
                <a:extLst>
                  <a:ext uri="{28A0092B-C50C-407E-A947-70E740481C1C}">
                    <a14:useLocalDpi xmlns:a14="http://schemas.microsoft.com/office/drawing/2010/main"/>
                  </a:ext>
                </a:extLst>
              </a:blip>
              <a:stretch>
                <a:fillRect/>
              </a:stretch>
            </p:blipFill>
            <p:spPr>
              <a:xfrm>
                <a:off x="7572147" y="1536212"/>
                <a:ext cx="1246191" cy="276115"/>
              </a:xfrm>
              <a:prstGeom prst="rect">
                <a:avLst/>
              </a:prstGeom>
            </p:spPr>
          </p:pic>
          <p:sp>
            <p:nvSpPr>
              <p:cNvPr id="235" name="TextBox 234">
                <a:extLst>
                  <a:ext uri="{FF2B5EF4-FFF2-40B4-BE49-F238E27FC236}">
                    <a16:creationId xmlns:a16="http://schemas.microsoft.com/office/drawing/2014/main" id="{179E315F-6C5F-F442-B85B-BAE7CD2932BB}"/>
                  </a:ext>
                </a:extLst>
              </p:cNvPr>
              <p:cNvSpPr txBox="1"/>
              <p:nvPr/>
            </p:nvSpPr>
            <p:spPr>
              <a:xfrm>
                <a:off x="7194610" y="1949435"/>
                <a:ext cx="2075892" cy="254537"/>
              </a:xfrm>
              <a:prstGeom prst="rect">
                <a:avLst/>
              </a:prstGeom>
            </p:spPr>
            <p:txBody>
              <a:bodyPr wrap="square" lIns="0" tIns="0" rIns="0" bIns="0" rtlCol="0">
                <a:spAutoFit/>
              </a:bodyPr>
              <a:lstStyle/>
              <a:p>
                <a:pPr marL="0" marR="0" lvl="0" indent="0" algn="ctr" defTabSz="913748" rtl="0" eaLnBrk="1" fontAlgn="base" latinLnBrk="0" hangingPunct="1">
                  <a:lnSpc>
                    <a:spcPct val="90000"/>
                  </a:lnSpc>
                  <a:spcBef>
                    <a:spcPct val="0"/>
                  </a:spcBef>
                  <a:spcAft>
                    <a:spcPct val="0"/>
                  </a:spcAft>
                  <a:buClrTx/>
                  <a:buSzPct val="80000"/>
                  <a:buFontTx/>
                  <a:buNone/>
                  <a:tabLst/>
                  <a:defRPr/>
                </a:pPr>
                <a:r>
                  <a:rPr kumimoji="0" lang="en-US" sz="1400" b="0" i="0" u="none" strike="noStrike" kern="0" cap="none" spc="0" normalizeH="0" baseline="0" noProof="0" dirty="0">
                    <a:ln>
                      <a:noFill/>
                    </a:ln>
                    <a:solidFill>
                      <a:srgbClr val="282828"/>
                    </a:solidFill>
                    <a:effectLst/>
                    <a:uLnTx/>
                    <a:uFillTx/>
                    <a:latin typeface="Segoe UI Light" panose="020B0502040204020203" pitchFamily="34" charset="0"/>
                    <a:ea typeface="ＭＳ Ｐゴシック" charset="0"/>
                    <a:cs typeface="Segoe UI Light" panose="020B0502040204020203" pitchFamily="34" charset="0"/>
                  </a:rPr>
                  <a:t>Microsoft Azure</a:t>
                </a:r>
              </a:p>
            </p:txBody>
          </p:sp>
        </p:grpSp>
        <p:grpSp>
          <p:nvGrpSpPr>
            <p:cNvPr id="224" name="Group 223">
              <a:extLst>
                <a:ext uri="{FF2B5EF4-FFF2-40B4-BE49-F238E27FC236}">
                  <a16:creationId xmlns:a16="http://schemas.microsoft.com/office/drawing/2014/main" id="{9DA9B472-2FB5-474A-BB78-DBA5CE58AC1F}"/>
                </a:ext>
              </a:extLst>
            </p:cNvPr>
            <p:cNvGrpSpPr/>
            <p:nvPr/>
          </p:nvGrpSpPr>
          <p:grpSpPr>
            <a:xfrm>
              <a:off x="13173740" y="5264008"/>
              <a:ext cx="1940726" cy="1256192"/>
              <a:chOff x="10356616" y="1859972"/>
              <a:chExt cx="1700454" cy="1100669"/>
            </a:xfrm>
          </p:grpSpPr>
          <p:sp>
            <p:nvSpPr>
              <p:cNvPr id="225" name="Freeform 38">
                <a:extLst>
                  <a:ext uri="{FF2B5EF4-FFF2-40B4-BE49-F238E27FC236}">
                    <a16:creationId xmlns:a16="http://schemas.microsoft.com/office/drawing/2014/main" id="{4C727B6C-9B04-5745-85DA-623161C87504}"/>
                  </a:ext>
                </a:extLst>
              </p:cNvPr>
              <p:cNvSpPr>
                <a:spLocks/>
              </p:cNvSpPr>
              <p:nvPr/>
            </p:nvSpPr>
            <p:spPr bwMode="auto">
              <a:xfrm>
                <a:off x="10356616" y="1859972"/>
                <a:ext cx="1700454" cy="1100669"/>
              </a:xfrm>
              <a:custGeom>
                <a:avLst/>
                <a:gdLst>
                  <a:gd name="T0" fmla="*/ 2242 w 2661"/>
                  <a:gd name="T1" fmla="*/ 773 h 1749"/>
                  <a:gd name="T2" fmla="*/ 2243 w 2661"/>
                  <a:gd name="T3" fmla="*/ 738 h 1749"/>
                  <a:gd name="T4" fmla="*/ 1505 w 2661"/>
                  <a:gd name="T5" fmla="*/ 0 h 1749"/>
                  <a:gd name="T6" fmla="*/ 890 w 2661"/>
                  <a:gd name="T7" fmla="*/ 330 h 1749"/>
                  <a:gd name="T8" fmla="*/ 677 w 2661"/>
                  <a:gd name="T9" fmla="*/ 270 h 1749"/>
                  <a:gd name="T10" fmla="*/ 266 w 2661"/>
                  <a:gd name="T11" fmla="*/ 681 h 1749"/>
                  <a:gd name="T12" fmla="*/ 266 w 2661"/>
                  <a:gd name="T13" fmla="*/ 689 h 1749"/>
                  <a:gd name="T14" fmla="*/ 0 w 2661"/>
                  <a:gd name="T15" fmla="*/ 1174 h 1749"/>
                  <a:gd name="T16" fmla="*/ 543 w 2661"/>
                  <a:gd name="T17" fmla="*/ 1748 h 1749"/>
                  <a:gd name="T18" fmla="*/ 543 w 2661"/>
                  <a:gd name="T19" fmla="*/ 1748 h 1749"/>
                  <a:gd name="T20" fmla="*/ 544 w 2661"/>
                  <a:gd name="T21" fmla="*/ 1748 h 1749"/>
                  <a:gd name="T22" fmla="*/ 575 w 2661"/>
                  <a:gd name="T23" fmla="*/ 1749 h 1749"/>
                  <a:gd name="T24" fmla="*/ 607 w 2661"/>
                  <a:gd name="T25" fmla="*/ 1748 h 1749"/>
                  <a:gd name="T26" fmla="*/ 2142 w 2661"/>
                  <a:gd name="T27" fmla="*/ 1748 h 1749"/>
                  <a:gd name="T28" fmla="*/ 2171 w 2661"/>
                  <a:gd name="T29" fmla="*/ 1749 h 1749"/>
                  <a:gd name="T30" fmla="*/ 2661 w 2661"/>
                  <a:gd name="T31" fmla="*/ 1258 h 1749"/>
                  <a:gd name="T32" fmla="*/ 2242 w 2661"/>
                  <a:gd name="T33" fmla="*/ 773 h 1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61" h="1749">
                    <a:moveTo>
                      <a:pt x="2242" y="773"/>
                    </a:moveTo>
                    <a:cubicBezTo>
                      <a:pt x="2242" y="761"/>
                      <a:pt x="2243" y="749"/>
                      <a:pt x="2243" y="738"/>
                    </a:cubicBezTo>
                    <a:cubicBezTo>
                      <a:pt x="2243" y="330"/>
                      <a:pt x="1912" y="0"/>
                      <a:pt x="1505" y="0"/>
                    </a:cubicBezTo>
                    <a:cubicBezTo>
                      <a:pt x="1248" y="0"/>
                      <a:pt x="1022" y="131"/>
                      <a:pt x="890" y="330"/>
                    </a:cubicBezTo>
                    <a:cubicBezTo>
                      <a:pt x="828" y="292"/>
                      <a:pt x="755" y="270"/>
                      <a:pt x="677" y="270"/>
                    </a:cubicBezTo>
                    <a:cubicBezTo>
                      <a:pt x="450" y="270"/>
                      <a:pt x="266" y="454"/>
                      <a:pt x="266" y="681"/>
                    </a:cubicBezTo>
                    <a:cubicBezTo>
                      <a:pt x="266" y="684"/>
                      <a:pt x="266" y="686"/>
                      <a:pt x="266" y="689"/>
                    </a:cubicBezTo>
                    <a:cubicBezTo>
                      <a:pt x="106" y="791"/>
                      <a:pt x="0" y="970"/>
                      <a:pt x="0" y="1174"/>
                    </a:cubicBezTo>
                    <a:cubicBezTo>
                      <a:pt x="0" y="1481"/>
                      <a:pt x="240" y="1732"/>
                      <a:pt x="543" y="1748"/>
                    </a:cubicBezTo>
                    <a:cubicBezTo>
                      <a:pt x="543" y="1748"/>
                      <a:pt x="543" y="1748"/>
                      <a:pt x="543" y="1748"/>
                    </a:cubicBezTo>
                    <a:cubicBezTo>
                      <a:pt x="544" y="1748"/>
                      <a:pt x="544" y="1748"/>
                      <a:pt x="544" y="1748"/>
                    </a:cubicBezTo>
                    <a:cubicBezTo>
                      <a:pt x="554" y="1749"/>
                      <a:pt x="565" y="1749"/>
                      <a:pt x="575" y="1749"/>
                    </a:cubicBezTo>
                    <a:cubicBezTo>
                      <a:pt x="586" y="1749"/>
                      <a:pt x="596" y="1749"/>
                      <a:pt x="607" y="1748"/>
                    </a:cubicBezTo>
                    <a:cubicBezTo>
                      <a:pt x="2142" y="1748"/>
                      <a:pt x="2142" y="1748"/>
                      <a:pt x="2142" y="1748"/>
                    </a:cubicBezTo>
                    <a:cubicBezTo>
                      <a:pt x="2151" y="1749"/>
                      <a:pt x="2161" y="1749"/>
                      <a:pt x="2171" y="1749"/>
                    </a:cubicBezTo>
                    <a:cubicBezTo>
                      <a:pt x="2442" y="1749"/>
                      <a:pt x="2661" y="1530"/>
                      <a:pt x="2661" y="1258"/>
                    </a:cubicBezTo>
                    <a:cubicBezTo>
                      <a:pt x="2661" y="1011"/>
                      <a:pt x="2479" y="807"/>
                      <a:pt x="2242" y="773"/>
                    </a:cubicBezTo>
                    <a:close/>
                  </a:path>
                </a:pathLst>
              </a:custGeom>
              <a:solidFill>
                <a:schemeClr val="bg1"/>
              </a:solidFill>
              <a:ln w="12700">
                <a:noFill/>
              </a:ln>
            </p:spPr>
            <p:txBody>
              <a:bodyPr vert="horz" wrap="square" lIns="93260" tIns="46630" rIns="93260" bIns="4663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grpSp>
            <p:nvGrpSpPr>
              <p:cNvPr id="226" name="Group 225">
                <a:extLst>
                  <a:ext uri="{FF2B5EF4-FFF2-40B4-BE49-F238E27FC236}">
                    <a16:creationId xmlns:a16="http://schemas.microsoft.com/office/drawing/2014/main" id="{9B71ACB4-9977-CB47-9F14-12B08A7034C7}"/>
                  </a:ext>
                </a:extLst>
              </p:cNvPr>
              <p:cNvGrpSpPr/>
              <p:nvPr/>
            </p:nvGrpSpPr>
            <p:grpSpPr>
              <a:xfrm>
                <a:off x="10672309" y="2202325"/>
                <a:ext cx="1193670" cy="604180"/>
                <a:chOff x="4764841" y="1823184"/>
                <a:chExt cx="2004493" cy="1014580"/>
              </a:xfrm>
            </p:grpSpPr>
            <p:pic>
              <p:nvPicPr>
                <p:cNvPr id="227" name="Picture 226">
                  <a:extLst>
                    <a:ext uri="{FF2B5EF4-FFF2-40B4-BE49-F238E27FC236}">
                      <a16:creationId xmlns:a16="http://schemas.microsoft.com/office/drawing/2014/main" id="{18F7AD73-51C1-E249-A407-5999D390C5B6}"/>
                    </a:ext>
                  </a:extLst>
                </p:cNvPr>
                <p:cNvPicPr>
                  <a:picLocks noChangeAspect="1"/>
                </p:cNvPicPr>
                <p:nvPr/>
              </p:nvPicPr>
              <p:blipFill>
                <a:blip r:embed="rId32" cstate="screen">
                  <a:extLst>
                    <a:ext uri="{28A0092B-C50C-407E-A947-70E740481C1C}">
                      <a14:useLocalDpi xmlns:a14="http://schemas.microsoft.com/office/drawing/2010/main"/>
                    </a:ext>
                  </a:extLst>
                </a:blip>
                <a:stretch>
                  <a:fillRect/>
                </a:stretch>
              </p:blipFill>
              <p:spPr>
                <a:xfrm>
                  <a:off x="4796143" y="2465880"/>
                  <a:ext cx="339375" cy="339373"/>
                </a:xfrm>
                <a:prstGeom prst="rect">
                  <a:avLst/>
                </a:prstGeom>
              </p:spPr>
            </p:pic>
            <p:pic>
              <p:nvPicPr>
                <p:cNvPr id="228" name="Picture 227">
                  <a:extLst>
                    <a:ext uri="{FF2B5EF4-FFF2-40B4-BE49-F238E27FC236}">
                      <a16:creationId xmlns:a16="http://schemas.microsoft.com/office/drawing/2014/main" id="{AA75C0F0-586D-4141-807D-ECA0AD4BEB6C}"/>
                    </a:ext>
                  </a:extLst>
                </p:cNvPr>
                <p:cNvPicPr>
                  <a:picLocks noChangeAspect="1"/>
                </p:cNvPicPr>
                <p:nvPr/>
              </p:nvPicPr>
              <p:blipFill>
                <a:blip r:embed="rId33" cstate="screen">
                  <a:extLst>
                    <a:ext uri="{28A0092B-C50C-407E-A947-70E740481C1C}">
                      <a14:useLocalDpi xmlns:a14="http://schemas.microsoft.com/office/drawing/2010/main"/>
                    </a:ext>
                  </a:extLst>
                </a:blip>
                <a:stretch>
                  <a:fillRect/>
                </a:stretch>
              </p:blipFill>
              <p:spPr>
                <a:xfrm>
                  <a:off x="4764841" y="1847045"/>
                  <a:ext cx="401980" cy="373615"/>
                </a:xfrm>
                <a:prstGeom prst="rect">
                  <a:avLst/>
                </a:prstGeom>
              </p:spPr>
            </p:pic>
            <p:pic>
              <p:nvPicPr>
                <p:cNvPr id="229" name="Picture 228">
                  <a:extLst>
                    <a:ext uri="{FF2B5EF4-FFF2-40B4-BE49-F238E27FC236}">
                      <a16:creationId xmlns:a16="http://schemas.microsoft.com/office/drawing/2014/main" id="{8F9CCA49-7987-8442-9C15-773E87C6D003}"/>
                    </a:ext>
                  </a:extLst>
                </p:cNvPr>
                <p:cNvPicPr>
                  <a:picLocks noChangeAspect="1"/>
                </p:cNvPicPr>
                <p:nvPr/>
              </p:nvPicPr>
              <p:blipFill>
                <a:blip r:embed="rId34" cstate="screen">
                  <a:extLst>
                    <a:ext uri="{28A0092B-C50C-407E-A947-70E740481C1C}">
                      <a14:useLocalDpi xmlns:a14="http://schemas.microsoft.com/office/drawing/2010/main"/>
                    </a:ext>
                  </a:extLst>
                </a:blip>
                <a:stretch>
                  <a:fillRect/>
                </a:stretch>
              </p:blipFill>
              <p:spPr>
                <a:xfrm>
                  <a:off x="5489150" y="1847933"/>
                  <a:ext cx="530932" cy="371838"/>
                </a:xfrm>
                <a:prstGeom prst="rect">
                  <a:avLst/>
                </a:prstGeom>
              </p:spPr>
            </p:pic>
            <p:pic>
              <p:nvPicPr>
                <p:cNvPr id="230" name="Picture 229">
                  <a:extLst>
                    <a:ext uri="{FF2B5EF4-FFF2-40B4-BE49-F238E27FC236}">
                      <a16:creationId xmlns:a16="http://schemas.microsoft.com/office/drawing/2014/main" id="{E10C1DA6-A53D-0643-899F-70E0A2869FCC}"/>
                    </a:ext>
                  </a:extLst>
                </p:cNvPr>
                <p:cNvPicPr>
                  <a:picLocks noChangeAspect="1"/>
                </p:cNvPicPr>
                <p:nvPr/>
              </p:nvPicPr>
              <p:blipFill>
                <a:blip r:embed="rId35" cstate="screen">
                  <a:extLst>
                    <a:ext uri="{28A0092B-C50C-407E-A947-70E740481C1C}">
                      <a14:useLocalDpi xmlns:a14="http://schemas.microsoft.com/office/drawing/2010/main"/>
                    </a:ext>
                  </a:extLst>
                </a:blip>
                <a:stretch>
                  <a:fillRect/>
                </a:stretch>
              </p:blipFill>
              <p:spPr>
                <a:xfrm>
                  <a:off x="5601245" y="2462109"/>
                  <a:ext cx="375654" cy="375655"/>
                </a:xfrm>
                <a:prstGeom prst="rect">
                  <a:avLst/>
                </a:prstGeom>
              </p:spPr>
            </p:pic>
            <p:pic>
              <p:nvPicPr>
                <p:cNvPr id="231" name="Picture 230">
                  <a:extLst>
                    <a:ext uri="{FF2B5EF4-FFF2-40B4-BE49-F238E27FC236}">
                      <a16:creationId xmlns:a16="http://schemas.microsoft.com/office/drawing/2014/main" id="{560B9EB9-C17D-E742-88AF-9C9930A612CB}"/>
                    </a:ext>
                  </a:extLst>
                </p:cNvPr>
                <p:cNvPicPr>
                  <a:picLocks noChangeAspect="1"/>
                </p:cNvPicPr>
                <p:nvPr/>
              </p:nvPicPr>
              <p:blipFill>
                <a:blip r:embed="rId36" cstate="screen">
                  <a:extLst>
                    <a:ext uri="{28A0092B-C50C-407E-A947-70E740481C1C}">
                      <a14:useLocalDpi xmlns:a14="http://schemas.microsoft.com/office/drawing/2010/main"/>
                    </a:ext>
                  </a:extLst>
                </a:blip>
                <a:stretch>
                  <a:fillRect/>
                </a:stretch>
              </p:blipFill>
              <p:spPr>
                <a:xfrm>
                  <a:off x="6403579" y="2472683"/>
                  <a:ext cx="304581" cy="365080"/>
                </a:xfrm>
                <a:prstGeom prst="rect">
                  <a:avLst/>
                </a:prstGeom>
              </p:spPr>
            </p:pic>
            <p:pic>
              <p:nvPicPr>
                <p:cNvPr id="232" name="Picture 231">
                  <a:extLst>
                    <a:ext uri="{FF2B5EF4-FFF2-40B4-BE49-F238E27FC236}">
                      <a16:creationId xmlns:a16="http://schemas.microsoft.com/office/drawing/2014/main" id="{5F6495BD-9EAC-2846-971B-396EBE0B2513}"/>
                    </a:ext>
                  </a:extLst>
                </p:cNvPr>
                <p:cNvPicPr>
                  <a:picLocks noChangeAspect="1"/>
                </p:cNvPicPr>
                <p:nvPr/>
              </p:nvPicPr>
              <p:blipFill>
                <a:blip r:embed="rId37" cstate="screen">
                  <a:extLst>
                    <a:ext uri="{28A0092B-C50C-407E-A947-70E740481C1C}">
                      <a14:useLocalDpi xmlns:a14="http://schemas.microsoft.com/office/drawing/2010/main"/>
                    </a:ext>
                  </a:extLst>
                </a:blip>
                <a:stretch>
                  <a:fillRect/>
                </a:stretch>
              </p:blipFill>
              <p:spPr>
                <a:xfrm>
                  <a:off x="6342411" y="1823184"/>
                  <a:ext cx="426923" cy="421341"/>
                </a:xfrm>
                <a:prstGeom prst="rect">
                  <a:avLst/>
                </a:prstGeom>
              </p:spPr>
            </p:pic>
          </p:grpSp>
        </p:grpSp>
      </p:grpSp>
    </p:spTree>
    <p:extLst>
      <p:ext uri="{BB962C8B-B14F-4D97-AF65-F5344CB8AC3E}">
        <p14:creationId xmlns:p14="http://schemas.microsoft.com/office/powerpoint/2010/main" val="2374975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3FF4EA3-B843-EF48-90F9-7916C223DBD7}"/>
              </a:ext>
            </a:extLst>
          </p:cNvPr>
          <p:cNvSpPr>
            <a:spLocks noGrp="1"/>
          </p:cNvSpPr>
          <p:nvPr>
            <p:ph type="title"/>
          </p:nvPr>
        </p:nvSpPr>
        <p:spPr>
          <a:xfrm>
            <a:off x="429383" y="438785"/>
            <a:ext cx="11333080" cy="741053"/>
          </a:xfrm>
        </p:spPr>
        <p:txBody>
          <a:bodyPr/>
          <a:lstStyle/>
          <a:p>
            <a:r>
              <a:rPr lang="en-US" dirty="0"/>
              <a:t>FastTrack for all Microsoft 365 customers</a:t>
            </a:r>
          </a:p>
        </p:txBody>
      </p:sp>
      <p:sp>
        <p:nvSpPr>
          <p:cNvPr id="4" name="Text Placeholder 3">
            <a:extLst>
              <a:ext uri="{FF2B5EF4-FFF2-40B4-BE49-F238E27FC236}">
                <a16:creationId xmlns:a16="http://schemas.microsoft.com/office/drawing/2014/main" id="{A0CFB194-02CC-4CE0-BA58-C3B83E996E88}"/>
              </a:ext>
            </a:extLst>
          </p:cNvPr>
          <p:cNvSpPr>
            <a:spLocks noGrp="1"/>
          </p:cNvSpPr>
          <p:nvPr>
            <p:ph type="body" sz="quarter" idx="4294967295"/>
          </p:nvPr>
        </p:nvSpPr>
        <p:spPr>
          <a:xfrm>
            <a:off x="4082598" y="2041948"/>
            <a:ext cx="7824787" cy="984885"/>
          </a:xfrm>
        </p:spPr>
        <p:txBody>
          <a:bodyPr/>
          <a:lstStyle/>
          <a:p>
            <a:pPr marL="0" indent="0">
              <a:lnSpc>
                <a:spcPct val="100000"/>
              </a:lnSpc>
              <a:spcAft>
                <a:spcPts val="600"/>
              </a:spcAft>
              <a:buNone/>
            </a:pPr>
            <a:r>
              <a:rPr lang="en-US" sz="1800" dirty="0">
                <a:gradFill>
                  <a:gsLst>
                    <a:gs pos="1250">
                      <a:srgbClr val="1A1A1A"/>
                    </a:gs>
                    <a:gs pos="100000">
                      <a:srgbClr val="1A1A1A"/>
                    </a:gs>
                  </a:gsLst>
                  <a:lin ang="5400000" scaled="0"/>
                </a:gradFill>
                <a:latin typeface="Segoe UI" panose="020B0502040204020203" pitchFamily="34" charset="0"/>
                <a:cs typeface="Segoe UI" panose="020B0502040204020203" pitchFamily="34" charset="0"/>
              </a:rPr>
              <a:t>Light up Microsoft 365 services, migrate email and content </a:t>
            </a:r>
          </a:p>
          <a:p>
            <a:pPr marL="0" indent="0">
              <a:lnSpc>
                <a:spcPct val="100000"/>
              </a:lnSpc>
              <a:spcAft>
                <a:spcPts val="600"/>
              </a:spcAft>
              <a:buNone/>
            </a:pPr>
            <a:r>
              <a:rPr lang="en-US" sz="1800" dirty="0">
                <a:gradFill>
                  <a:gsLst>
                    <a:gs pos="1250">
                      <a:srgbClr val="1A1A1A"/>
                    </a:gs>
                    <a:gs pos="100000">
                      <a:srgbClr val="1A1A1A"/>
                    </a:gs>
                  </a:gsLst>
                  <a:lin ang="5400000" scaled="0"/>
                </a:gradFill>
                <a:latin typeface="Segoe UI" panose="020B0502040204020203" pitchFamily="34" charset="0"/>
                <a:cs typeface="Segoe UI" panose="020B0502040204020203" pitchFamily="34" charset="0"/>
              </a:rPr>
              <a:t>Enable intelligent communications and chat-based collaboration </a:t>
            </a:r>
          </a:p>
          <a:p>
            <a:pPr marL="0" indent="0">
              <a:lnSpc>
                <a:spcPct val="100000"/>
              </a:lnSpc>
              <a:spcAft>
                <a:spcPts val="600"/>
              </a:spcAft>
              <a:buNone/>
            </a:pPr>
            <a:r>
              <a:rPr lang="en-US" sz="1800" dirty="0">
                <a:gradFill>
                  <a:gsLst>
                    <a:gs pos="1250">
                      <a:srgbClr val="1A1A1A"/>
                    </a:gs>
                    <a:gs pos="100000">
                      <a:srgbClr val="1A1A1A"/>
                    </a:gs>
                  </a:gsLst>
                  <a:lin ang="5400000" scaled="0"/>
                </a:gradFill>
                <a:latin typeface="Segoe UI" panose="020B0502040204020203" pitchFamily="34" charset="0"/>
                <a:cs typeface="Segoe UI" panose="020B0502040204020203" pitchFamily="34" charset="0"/>
              </a:rPr>
              <a:t>Deploy and securely manage devices</a:t>
            </a:r>
          </a:p>
        </p:txBody>
      </p:sp>
      <p:sp>
        <p:nvSpPr>
          <p:cNvPr id="5" name="Text Placeholder 3">
            <a:extLst>
              <a:ext uri="{FF2B5EF4-FFF2-40B4-BE49-F238E27FC236}">
                <a16:creationId xmlns:a16="http://schemas.microsoft.com/office/drawing/2014/main" id="{BB2F5E7D-CDEA-4BC1-AAC2-C0B30D2858C3}"/>
              </a:ext>
            </a:extLst>
          </p:cNvPr>
          <p:cNvSpPr txBox="1">
            <a:spLocks/>
          </p:cNvSpPr>
          <p:nvPr/>
        </p:nvSpPr>
        <p:spPr>
          <a:xfrm>
            <a:off x="4082598" y="3747638"/>
            <a:ext cx="7481984" cy="984885"/>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spcBef>
                <a:spcPts val="0"/>
              </a:spcBef>
              <a:spcAft>
                <a:spcPts val="600"/>
              </a:spcAft>
              <a:buClrTx/>
              <a:buSzPct val="90000"/>
              <a:buFont typeface="Wingdings" panose="05000000000000000000" pitchFamily="2" charset="2"/>
              <a:buNone/>
              <a:tabLst/>
              <a:defRPr/>
            </a:pPr>
            <a:r>
              <a:rPr kumimoji="0" lang="en-US" sz="1800" u="none" strike="noStrike" kern="1200" cap="none" spc="0" normalizeH="0" baseline="0" noProof="0" dirty="0">
                <a:ln>
                  <a:noFill/>
                </a:ln>
                <a:gradFill>
                  <a:gsLst>
                    <a:gs pos="1250">
                      <a:srgbClr val="1A1A1A"/>
                    </a:gs>
                    <a:gs pos="100000">
                      <a:srgbClr val="1A1A1A"/>
                    </a:gs>
                  </a:gsLst>
                  <a:lin ang="5400000" scaled="0"/>
                </a:gradFill>
                <a:effectLst/>
                <a:uLnTx/>
                <a:uFillTx/>
                <a:latin typeface="Segoe UI" panose="020B0502040204020203" pitchFamily="34" charset="0"/>
                <a:cs typeface="Segoe UI" panose="020B0502040204020203" pitchFamily="34" charset="0"/>
              </a:rPr>
              <a:t>End-to-end guidance built by Microsoft engineering </a:t>
            </a:r>
          </a:p>
          <a:p>
            <a:pPr marL="0" marR="0" lvl="0" indent="0" algn="l" defTabSz="932742" rtl="0" eaLnBrk="1" fontAlgn="auto" latinLnBrk="0" hangingPunct="1">
              <a:spcBef>
                <a:spcPts val="0"/>
              </a:spcBef>
              <a:spcAft>
                <a:spcPts val="600"/>
              </a:spcAft>
              <a:buClrTx/>
              <a:buSzPct val="90000"/>
              <a:buFont typeface="Wingdings" panose="05000000000000000000" pitchFamily="2" charset="2"/>
              <a:buNone/>
              <a:tabLst/>
              <a:defRPr/>
            </a:pPr>
            <a:r>
              <a:rPr kumimoji="0" lang="en-US" sz="1800" u="none" strike="noStrike" kern="1200" cap="none" spc="0" normalizeH="0" baseline="0" noProof="0" dirty="0">
                <a:ln>
                  <a:noFill/>
                </a:ln>
                <a:gradFill>
                  <a:gsLst>
                    <a:gs pos="1250">
                      <a:srgbClr val="1A1A1A"/>
                    </a:gs>
                    <a:gs pos="100000">
                      <a:srgbClr val="1A1A1A"/>
                    </a:gs>
                  </a:gsLst>
                  <a:lin ang="5400000" scaled="0"/>
                </a:gradFill>
                <a:effectLst/>
                <a:uLnTx/>
                <a:uFillTx/>
                <a:latin typeface="Segoe UI" panose="020B0502040204020203" pitchFamily="34" charset="0"/>
                <a:cs typeface="Segoe UI" panose="020B0502040204020203" pitchFamily="34" charset="0"/>
              </a:rPr>
              <a:t>Access self-serve tools and resources </a:t>
            </a:r>
          </a:p>
          <a:p>
            <a:pPr marL="0" marR="0" lvl="0" indent="0" algn="l" defTabSz="932742" rtl="0" eaLnBrk="1" fontAlgn="auto" latinLnBrk="0" hangingPunct="1">
              <a:spcBef>
                <a:spcPts val="0"/>
              </a:spcBef>
              <a:spcAft>
                <a:spcPts val="600"/>
              </a:spcAft>
              <a:buClrTx/>
              <a:buSzPct val="90000"/>
              <a:buFont typeface="Wingdings" panose="05000000000000000000" pitchFamily="2" charset="2"/>
              <a:buNone/>
              <a:tabLst/>
              <a:defRPr/>
            </a:pPr>
            <a:r>
              <a:rPr kumimoji="0" lang="en-US" sz="1800" u="none" strike="noStrike" kern="1200" cap="none" spc="0" normalizeH="0" baseline="0" noProof="0" dirty="0">
                <a:ln>
                  <a:noFill/>
                </a:ln>
                <a:gradFill>
                  <a:gsLst>
                    <a:gs pos="1250">
                      <a:srgbClr val="1A1A1A"/>
                    </a:gs>
                    <a:gs pos="100000">
                      <a:srgbClr val="1A1A1A"/>
                    </a:gs>
                  </a:gsLst>
                  <a:lin ang="5400000" scaled="0"/>
                </a:gradFill>
                <a:effectLst/>
                <a:uLnTx/>
                <a:uFillTx/>
                <a:latin typeface="Segoe UI" panose="020B0502040204020203" pitchFamily="34" charset="0"/>
                <a:cs typeface="Segoe UI" panose="020B0502040204020203" pitchFamily="34" charset="0"/>
              </a:rPr>
              <a:t>Guidance delivered remotely by Microsoft engineers or approved partners</a:t>
            </a:r>
          </a:p>
        </p:txBody>
      </p:sp>
      <p:sp>
        <p:nvSpPr>
          <p:cNvPr id="6" name="Text Placeholder 3">
            <a:extLst>
              <a:ext uri="{FF2B5EF4-FFF2-40B4-BE49-F238E27FC236}">
                <a16:creationId xmlns:a16="http://schemas.microsoft.com/office/drawing/2014/main" id="{6159184E-4838-4D85-9BE7-1D78214BFF9A}"/>
              </a:ext>
            </a:extLst>
          </p:cNvPr>
          <p:cNvSpPr txBox="1">
            <a:spLocks/>
          </p:cNvSpPr>
          <p:nvPr/>
        </p:nvSpPr>
        <p:spPr>
          <a:xfrm>
            <a:off x="4082598" y="5555711"/>
            <a:ext cx="7481984" cy="984885"/>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spcBef>
                <a:spcPts val="0"/>
              </a:spcBef>
              <a:spcAft>
                <a:spcPts val="600"/>
              </a:spcAft>
              <a:buClrTx/>
              <a:buSzPct val="90000"/>
              <a:buFont typeface="Wingdings" panose="05000000000000000000" pitchFamily="2" charset="2"/>
              <a:buNone/>
              <a:tabLst/>
              <a:defRPr/>
            </a:pPr>
            <a:r>
              <a:rPr kumimoji="0" lang="en-US" sz="1800" u="none" strike="noStrike" kern="1200" cap="none" spc="0" normalizeH="0" baseline="0" noProof="0" dirty="0">
                <a:ln>
                  <a:noFill/>
                </a:ln>
                <a:gradFill>
                  <a:gsLst>
                    <a:gs pos="1250">
                      <a:srgbClr val="1A1A1A"/>
                    </a:gs>
                    <a:gs pos="100000">
                      <a:srgbClr val="1A1A1A"/>
                    </a:gs>
                  </a:gsLst>
                  <a:lin ang="5400000" scaled="0"/>
                </a:gradFill>
                <a:effectLst/>
                <a:uLnTx/>
                <a:uFillTx/>
                <a:latin typeface="Segoe UI" panose="020B0502040204020203" pitchFamily="34" charset="0"/>
                <a:cs typeface="Segoe UI" panose="020B0502040204020203" pitchFamily="34" charset="0"/>
              </a:rPr>
              <a:t>Create a holistic plan to accelerate user adoption </a:t>
            </a:r>
          </a:p>
          <a:p>
            <a:pPr marL="0" marR="0" lvl="0" indent="0" algn="l" defTabSz="932742" rtl="0" eaLnBrk="1" fontAlgn="auto" latinLnBrk="0" hangingPunct="1">
              <a:spcBef>
                <a:spcPts val="0"/>
              </a:spcBef>
              <a:spcAft>
                <a:spcPts val="600"/>
              </a:spcAft>
              <a:buClrTx/>
              <a:buSzPct val="90000"/>
              <a:buFont typeface="Wingdings" panose="05000000000000000000" pitchFamily="2" charset="2"/>
              <a:buNone/>
              <a:tabLst/>
              <a:defRPr/>
            </a:pPr>
            <a:r>
              <a:rPr kumimoji="0" lang="en-US" sz="1800" u="none" strike="noStrike" kern="1200" cap="none" spc="0" normalizeH="0" baseline="0" noProof="0" dirty="0">
                <a:ln>
                  <a:noFill/>
                </a:ln>
                <a:gradFill>
                  <a:gsLst>
                    <a:gs pos="1250">
                      <a:srgbClr val="1A1A1A"/>
                    </a:gs>
                    <a:gs pos="100000">
                      <a:srgbClr val="1A1A1A"/>
                    </a:gs>
                  </a:gsLst>
                  <a:lin ang="5400000" scaled="0"/>
                </a:gradFill>
                <a:effectLst/>
                <a:uLnTx/>
                <a:uFillTx/>
                <a:latin typeface="Segoe UI" panose="020B0502040204020203" pitchFamily="34" charset="0"/>
                <a:cs typeface="Segoe UI" panose="020B0502040204020203" pitchFamily="34" charset="0"/>
              </a:rPr>
              <a:t>Proven methodologies for a successful implementation </a:t>
            </a:r>
          </a:p>
          <a:p>
            <a:pPr marL="0" marR="0" lvl="0" indent="0" algn="l" defTabSz="932742" rtl="0" eaLnBrk="1" fontAlgn="auto" latinLnBrk="0" hangingPunct="1">
              <a:spcBef>
                <a:spcPts val="0"/>
              </a:spcBef>
              <a:spcAft>
                <a:spcPts val="600"/>
              </a:spcAft>
              <a:buClrTx/>
              <a:buSzPct val="90000"/>
              <a:buFont typeface="Wingdings" panose="05000000000000000000" pitchFamily="2" charset="2"/>
              <a:buNone/>
              <a:tabLst/>
              <a:defRPr/>
            </a:pPr>
            <a:r>
              <a:rPr kumimoji="0" lang="en-US" sz="1800" u="none" strike="noStrike" kern="1200" cap="none" spc="0" normalizeH="0" baseline="0" noProof="0" dirty="0">
                <a:ln>
                  <a:noFill/>
                </a:ln>
                <a:gradFill>
                  <a:gsLst>
                    <a:gs pos="1250">
                      <a:srgbClr val="1A1A1A"/>
                    </a:gs>
                    <a:gs pos="100000">
                      <a:srgbClr val="1A1A1A"/>
                    </a:gs>
                  </a:gsLst>
                  <a:lin ang="5400000" scaled="0"/>
                </a:gradFill>
                <a:effectLst/>
                <a:uLnTx/>
                <a:uFillTx/>
                <a:latin typeface="Segoe UI" panose="020B0502040204020203" pitchFamily="34" charset="0"/>
                <a:cs typeface="Segoe UI" panose="020B0502040204020203" pitchFamily="34" charset="0"/>
              </a:rPr>
              <a:t>Resources to increase capacity for change management</a:t>
            </a:r>
          </a:p>
        </p:txBody>
      </p:sp>
      <p:sp>
        <p:nvSpPr>
          <p:cNvPr id="7" name="TextBox 6">
            <a:extLst>
              <a:ext uri="{FF2B5EF4-FFF2-40B4-BE49-F238E27FC236}">
                <a16:creationId xmlns:a16="http://schemas.microsoft.com/office/drawing/2014/main" id="{03C1FFE0-848A-41E8-AE9E-BF7A4732B265}"/>
              </a:ext>
            </a:extLst>
          </p:cNvPr>
          <p:cNvSpPr txBox="1"/>
          <p:nvPr/>
        </p:nvSpPr>
        <p:spPr>
          <a:xfrm>
            <a:off x="1762066" y="1976693"/>
            <a:ext cx="3119747" cy="1107996"/>
          </a:xfrm>
          <a:prstGeom prst="rect">
            <a:avLst/>
          </a:prstGeom>
          <a:noFill/>
        </p:spPr>
        <p:txBody>
          <a:bodyPr wrap="squar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78D4"/>
                </a:solidFill>
                <a:effectLst/>
                <a:uLnTx/>
                <a:uFillTx/>
                <a:latin typeface="Segoe UI"/>
                <a:ea typeface="Segoe UI Black" panose="020B0A02040204020203" pitchFamily="34" charset="0"/>
                <a:cs typeface="+mn-cs"/>
              </a:rPr>
              <a:t>Deploy </a:t>
            </a:r>
            <a:br>
              <a:rPr kumimoji="0" lang="en-US" sz="2400" b="1" i="0" u="none" strike="noStrike" kern="1200" cap="none" spc="0" normalizeH="0" baseline="0" noProof="0" dirty="0">
                <a:ln>
                  <a:noFill/>
                </a:ln>
                <a:solidFill>
                  <a:srgbClr val="0078D4"/>
                </a:solidFill>
                <a:effectLst/>
                <a:uLnTx/>
                <a:uFillTx/>
                <a:latin typeface="Segoe UI"/>
                <a:ea typeface="Segoe UI Black" panose="020B0A02040204020203" pitchFamily="34" charset="0"/>
                <a:cs typeface="+mn-cs"/>
              </a:rPr>
            </a:br>
            <a:r>
              <a:rPr kumimoji="0" lang="en-US" sz="2400" b="1" i="0" u="none" strike="noStrike" kern="1200" cap="none" spc="0" normalizeH="0" baseline="0" noProof="0" dirty="0">
                <a:ln>
                  <a:noFill/>
                </a:ln>
                <a:solidFill>
                  <a:srgbClr val="0078D4"/>
                </a:solidFill>
                <a:effectLst/>
                <a:uLnTx/>
                <a:uFillTx/>
                <a:latin typeface="Segoe UI"/>
                <a:ea typeface="Segoe UI Black" panose="020B0A02040204020203" pitchFamily="34" charset="0"/>
                <a:cs typeface="+mn-cs"/>
              </a:rPr>
              <a:t>new </a:t>
            </a:r>
            <a:r>
              <a:rPr kumimoji="0" lang="en-US" sz="2400" b="1" i="0" u="none" strike="noStrike" kern="1200" cap="none" spc="0" normalizeH="0" baseline="0" noProof="0" dirty="0">
                <a:ln>
                  <a:noFill/>
                </a:ln>
                <a:solidFill>
                  <a:srgbClr val="0078D4"/>
                </a:solidFill>
                <a:effectLst/>
                <a:uLnTx/>
                <a:uFillTx/>
                <a:latin typeface="Segoe UI"/>
                <a:ea typeface="Segoe UI Black" panose="020B0A02040204020203" pitchFamily="34" charset="0"/>
                <a:cs typeface="Segoe UI" panose="020B0502040204020203" pitchFamily="34" charset="0"/>
              </a:rPr>
              <a:t>cloud</a:t>
            </a:r>
            <a:r>
              <a:rPr kumimoji="0" lang="en-US" sz="2400" b="1" i="0" u="none" strike="noStrike" kern="1200" cap="none" spc="0" normalizeH="0" baseline="0" noProof="0" dirty="0">
                <a:ln>
                  <a:noFill/>
                </a:ln>
                <a:solidFill>
                  <a:srgbClr val="0078D4"/>
                </a:solidFill>
                <a:effectLst/>
                <a:uLnTx/>
                <a:uFillTx/>
                <a:latin typeface="Segoe UI"/>
                <a:ea typeface="Segoe UI Black" panose="020B0A02040204020203" pitchFamily="34" charset="0"/>
                <a:cs typeface="+mn-cs"/>
              </a:rPr>
              <a:t> capabilities</a:t>
            </a:r>
          </a:p>
        </p:txBody>
      </p:sp>
      <p:sp>
        <p:nvSpPr>
          <p:cNvPr id="8" name="TextBox 7">
            <a:extLst>
              <a:ext uri="{FF2B5EF4-FFF2-40B4-BE49-F238E27FC236}">
                <a16:creationId xmlns:a16="http://schemas.microsoft.com/office/drawing/2014/main" id="{7942B97E-63C3-4E75-9755-CB225C4F31DE}"/>
              </a:ext>
            </a:extLst>
          </p:cNvPr>
          <p:cNvSpPr txBox="1"/>
          <p:nvPr/>
        </p:nvSpPr>
        <p:spPr>
          <a:xfrm>
            <a:off x="1762066" y="3686082"/>
            <a:ext cx="3119747" cy="1107996"/>
          </a:xfrm>
          <a:prstGeom prst="rect">
            <a:avLst/>
          </a:prstGeom>
          <a:noFill/>
        </p:spPr>
        <p:txBody>
          <a:bodyPr wrap="squar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78D4"/>
                </a:solidFill>
                <a:effectLst/>
                <a:uLnTx/>
                <a:uFillTx/>
                <a:latin typeface="Segoe UI"/>
                <a:ea typeface="Segoe UI Black" panose="020B0A02040204020203" pitchFamily="34" charset="0"/>
                <a:cs typeface="+mn-cs"/>
              </a:rPr>
              <a:t>Access </a:t>
            </a:r>
            <a:br>
              <a:rPr kumimoji="0" lang="en-US" sz="2400" b="1" i="0" u="none" strike="noStrike" kern="1200" cap="none" spc="0" normalizeH="0" baseline="0" noProof="0" dirty="0">
                <a:ln>
                  <a:noFill/>
                </a:ln>
                <a:solidFill>
                  <a:srgbClr val="0078D4"/>
                </a:solidFill>
                <a:effectLst/>
                <a:uLnTx/>
                <a:uFillTx/>
                <a:latin typeface="Segoe UI"/>
                <a:ea typeface="Segoe UI Black" panose="020B0A02040204020203" pitchFamily="34" charset="0"/>
                <a:cs typeface="+mn-cs"/>
              </a:rPr>
            </a:br>
            <a:r>
              <a:rPr kumimoji="0" lang="en-US" sz="2400" b="1" i="0" u="none" strike="noStrike" kern="1200" cap="none" spc="0" normalizeH="0" baseline="0" noProof="0" dirty="0">
                <a:ln>
                  <a:noFill/>
                </a:ln>
                <a:solidFill>
                  <a:srgbClr val="0078D4"/>
                </a:solidFill>
                <a:effectLst/>
                <a:uLnTx/>
                <a:uFillTx/>
                <a:latin typeface="Segoe UI"/>
                <a:ea typeface="Segoe UI Black" panose="020B0A02040204020203" pitchFamily="34" charset="0"/>
                <a:cs typeface="+mn-cs"/>
              </a:rPr>
              <a:t>engineering expertise</a:t>
            </a:r>
          </a:p>
        </p:txBody>
      </p:sp>
      <p:sp>
        <p:nvSpPr>
          <p:cNvPr id="9" name="TextBox 8">
            <a:extLst>
              <a:ext uri="{FF2B5EF4-FFF2-40B4-BE49-F238E27FC236}">
                <a16:creationId xmlns:a16="http://schemas.microsoft.com/office/drawing/2014/main" id="{009655B6-1C0C-4C35-B7BE-DBF1828F8AF3}"/>
              </a:ext>
            </a:extLst>
          </p:cNvPr>
          <p:cNvSpPr txBox="1"/>
          <p:nvPr/>
        </p:nvSpPr>
        <p:spPr>
          <a:xfrm>
            <a:off x="1762066" y="5678821"/>
            <a:ext cx="3119747" cy="738664"/>
          </a:xfrm>
          <a:prstGeom prst="rect">
            <a:avLst/>
          </a:prstGeom>
          <a:noFill/>
        </p:spPr>
        <p:txBody>
          <a:bodyPr wrap="squar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78D4"/>
                </a:solidFill>
                <a:effectLst/>
                <a:uLnTx/>
                <a:uFillTx/>
                <a:latin typeface="Segoe UI"/>
                <a:ea typeface="Segoe UI Black" panose="020B0A02040204020203" pitchFamily="34" charset="0"/>
                <a:cs typeface="+mn-cs"/>
              </a:rPr>
              <a:t>Gain user </a:t>
            </a:r>
            <a:br>
              <a:rPr kumimoji="0" lang="en-US" sz="2400" b="1" i="0" u="none" strike="noStrike" kern="1200" cap="none" spc="0" normalizeH="0" baseline="0" noProof="0" dirty="0">
                <a:ln>
                  <a:noFill/>
                </a:ln>
                <a:solidFill>
                  <a:srgbClr val="0078D4"/>
                </a:solidFill>
                <a:effectLst/>
                <a:uLnTx/>
                <a:uFillTx/>
                <a:latin typeface="Segoe UI"/>
                <a:ea typeface="Segoe UI Black" panose="020B0A02040204020203" pitchFamily="34" charset="0"/>
                <a:cs typeface="+mn-cs"/>
              </a:rPr>
            </a:br>
            <a:r>
              <a:rPr kumimoji="0" lang="en-US" sz="2400" b="1" i="0" u="none" strike="noStrike" kern="1200" cap="none" spc="0" normalizeH="0" baseline="0" noProof="0" dirty="0">
                <a:ln>
                  <a:noFill/>
                </a:ln>
                <a:solidFill>
                  <a:srgbClr val="0078D4"/>
                </a:solidFill>
                <a:effectLst/>
                <a:uLnTx/>
                <a:uFillTx/>
                <a:latin typeface="Segoe UI"/>
                <a:ea typeface="Segoe UI Black" panose="020B0A02040204020203" pitchFamily="34" charset="0"/>
                <a:cs typeface="+mn-cs"/>
              </a:rPr>
              <a:t>adoption</a:t>
            </a:r>
          </a:p>
        </p:txBody>
      </p:sp>
      <p:sp>
        <p:nvSpPr>
          <p:cNvPr id="17" name="Title 1">
            <a:extLst>
              <a:ext uri="{FF2B5EF4-FFF2-40B4-BE49-F238E27FC236}">
                <a16:creationId xmlns:a16="http://schemas.microsoft.com/office/drawing/2014/main" id="{C6163A31-0490-4DAB-9657-1837D98FF009}"/>
              </a:ext>
            </a:extLst>
          </p:cNvPr>
          <p:cNvSpPr txBox="1">
            <a:spLocks/>
          </p:cNvSpPr>
          <p:nvPr/>
        </p:nvSpPr>
        <p:spPr>
          <a:xfrm>
            <a:off x="429383" y="935730"/>
            <a:ext cx="11449050" cy="860425"/>
          </a:xfrm>
          <a:prstGeom prst="rect">
            <a:avLst/>
          </a:prstGeom>
          <a:ln>
            <a:noFill/>
          </a:ln>
        </p:spPr>
        <p:txBody>
          <a:bodyPr vert="horz" wrap="square" lIns="0" tIns="164592" rIns="0" bIns="0" rtlCol="0" anchor="t">
            <a:normAutofit/>
          </a:bodyPr>
          <a:lstStyle>
            <a:lvl1pPr algn="l" defTabSz="914367" rtl="0" eaLnBrk="1" latinLnBrk="0" hangingPunct="1">
              <a:lnSpc>
                <a:spcPct val="90000"/>
              </a:lnSpc>
              <a:spcBef>
                <a:spcPct val="0"/>
              </a:spcBef>
              <a:buNone/>
              <a:defRPr lang="en-US" sz="3137" b="0" kern="1200" cap="none" spc="-147" baseline="0" dirty="0" smtClean="0">
                <a:ln w="3175">
                  <a:noFill/>
                </a:ln>
                <a:solidFill>
                  <a:srgbClr val="000000"/>
                </a:solidFill>
                <a:effectLst/>
                <a:latin typeface="+mj-lt"/>
                <a:ea typeface="+mn-ea"/>
                <a:cs typeface="Segoe UI" pitchFamily="34" charset="0"/>
              </a:defRPr>
            </a:lvl1p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chemeClr val="accent1"/>
                </a:solidFill>
                <a:effectLst/>
                <a:uLnTx/>
                <a:uFillTx/>
                <a:latin typeface="+mn-lt"/>
                <a:ea typeface="ＭＳ Ｐゴシック" charset="0"/>
                <a:cs typeface="Segoe UI" pitchFamily="34" charset="0"/>
              </a:rPr>
              <a:t>Team of engineers to help plan your deployment, included with every subscription</a:t>
            </a:r>
            <a:endParaRPr kumimoji="0" lang="en-US" sz="2400" b="0" i="0" u="none" strike="noStrike" kern="1200" cap="none" spc="0" normalizeH="0" baseline="0" noProof="0" dirty="0">
              <a:ln>
                <a:noFill/>
              </a:ln>
              <a:solidFill>
                <a:schemeClr val="accent1"/>
              </a:solidFill>
              <a:effectLst/>
              <a:uLnTx/>
              <a:uFillTx/>
              <a:latin typeface="+mn-lt"/>
              <a:cs typeface="Segoe UI" pitchFamily="34" charset="0"/>
            </a:endParaRPr>
          </a:p>
        </p:txBody>
      </p:sp>
      <p:sp>
        <p:nvSpPr>
          <p:cNvPr id="19" name="Rectangle 18">
            <a:extLst>
              <a:ext uri="{FF2B5EF4-FFF2-40B4-BE49-F238E27FC236}">
                <a16:creationId xmlns:a16="http://schemas.microsoft.com/office/drawing/2014/main" id="{489F0813-7F93-C944-B9CB-4BC6FA2A3AA8}"/>
              </a:ext>
            </a:extLst>
          </p:cNvPr>
          <p:cNvSpPr/>
          <p:nvPr/>
        </p:nvSpPr>
        <p:spPr bwMode="auto">
          <a:xfrm>
            <a:off x="445477" y="3334753"/>
            <a:ext cx="11155680" cy="45719"/>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20" name="Rectangle 19">
            <a:extLst>
              <a:ext uri="{FF2B5EF4-FFF2-40B4-BE49-F238E27FC236}">
                <a16:creationId xmlns:a16="http://schemas.microsoft.com/office/drawing/2014/main" id="{4A8F53B7-95A7-0542-808D-46CF367E44E3}"/>
              </a:ext>
            </a:extLst>
          </p:cNvPr>
          <p:cNvSpPr/>
          <p:nvPr/>
        </p:nvSpPr>
        <p:spPr bwMode="auto">
          <a:xfrm>
            <a:off x="445477" y="5149039"/>
            <a:ext cx="11155680" cy="45719"/>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21" name="Freeform 13" title="Icon of a cloud">
            <a:extLst>
              <a:ext uri="{FF2B5EF4-FFF2-40B4-BE49-F238E27FC236}">
                <a16:creationId xmlns:a16="http://schemas.microsoft.com/office/drawing/2014/main" id="{7AA4C663-DB6C-D94A-834D-81B63DFCC2EB}"/>
              </a:ext>
            </a:extLst>
          </p:cNvPr>
          <p:cNvSpPr>
            <a:spLocks noChangeAspect="1"/>
          </p:cNvSpPr>
          <p:nvPr/>
        </p:nvSpPr>
        <p:spPr bwMode="auto">
          <a:xfrm>
            <a:off x="682682" y="2243041"/>
            <a:ext cx="756266" cy="414858"/>
          </a:xfrm>
          <a:custGeom>
            <a:avLst/>
            <a:gdLst>
              <a:gd name="T0" fmla="*/ 384 w 771"/>
              <a:gd name="T1" fmla="*/ 0 h 422"/>
              <a:gd name="T2" fmla="*/ 549 w 771"/>
              <a:gd name="T3" fmla="*/ 110 h 422"/>
              <a:gd name="T4" fmla="*/ 551 w 771"/>
              <a:gd name="T5" fmla="*/ 115 h 422"/>
              <a:gd name="T6" fmla="*/ 565 w 771"/>
              <a:gd name="T7" fmla="*/ 110 h 422"/>
              <a:gd name="T8" fmla="*/ 612 w 771"/>
              <a:gd name="T9" fmla="*/ 103 h 422"/>
              <a:gd name="T10" fmla="*/ 771 w 771"/>
              <a:gd name="T11" fmla="*/ 262 h 422"/>
              <a:gd name="T12" fmla="*/ 628 w 771"/>
              <a:gd name="T13" fmla="*/ 420 h 422"/>
              <a:gd name="T14" fmla="*/ 616 w 771"/>
              <a:gd name="T15" fmla="*/ 421 h 422"/>
              <a:gd name="T16" fmla="*/ 610 w 771"/>
              <a:gd name="T17" fmla="*/ 421 h 422"/>
              <a:gd name="T18" fmla="*/ 98 w 771"/>
              <a:gd name="T19" fmla="*/ 421 h 422"/>
              <a:gd name="T20" fmla="*/ 91 w 771"/>
              <a:gd name="T21" fmla="*/ 422 h 422"/>
              <a:gd name="T22" fmla="*/ 74 w 771"/>
              <a:gd name="T23" fmla="*/ 419 h 422"/>
              <a:gd name="T24" fmla="*/ 12 w 771"/>
              <a:gd name="T25" fmla="*/ 312 h 422"/>
              <a:gd name="T26" fmla="*/ 101 w 771"/>
              <a:gd name="T27" fmla="*/ 247 h 422"/>
              <a:gd name="T28" fmla="*/ 108 w 771"/>
              <a:gd name="T29" fmla="*/ 249 h 422"/>
              <a:gd name="T30" fmla="*/ 106 w 771"/>
              <a:gd name="T31" fmla="*/ 238 h 422"/>
              <a:gd name="T32" fmla="*/ 119 w 771"/>
              <a:gd name="T33" fmla="*/ 179 h 422"/>
              <a:gd name="T34" fmla="*/ 201 w 771"/>
              <a:gd name="T35" fmla="*/ 128 h 422"/>
              <a:gd name="T36" fmla="*/ 213 w 771"/>
              <a:gd name="T37" fmla="*/ 128 h 422"/>
              <a:gd name="T38" fmla="*/ 213 w 771"/>
              <a:gd name="T39" fmla="*/ 127 h 422"/>
              <a:gd name="T40" fmla="*/ 384 w 771"/>
              <a:gd name="T41" fmla="*/ 0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71" h="422">
                <a:moveTo>
                  <a:pt x="384" y="0"/>
                </a:moveTo>
                <a:cubicBezTo>
                  <a:pt x="458" y="0"/>
                  <a:pt x="522" y="46"/>
                  <a:pt x="549" y="110"/>
                </a:cubicBezTo>
                <a:cubicBezTo>
                  <a:pt x="551" y="115"/>
                  <a:pt x="551" y="115"/>
                  <a:pt x="551" y="115"/>
                </a:cubicBezTo>
                <a:cubicBezTo>
                  <a:pt x="565" y="110"/>
                  <a:pt x="565" y="110"/>
                  <a:pt x="565" y="110"/>
                </a:cubicBezTo>
                <a:cubicBezTo>
                  <a:pt x="580" y="105"/>
                  <a:pt x="596" y="103"/>
                  <a:pt x="612" y="103"/>
                </a:cubicBezTo>
                <a:cubicBezTo>
                  <a:pt x="700" y="103"/>
                  <a:pt x="771" y="174"/>
                  <a:pt x="771" y="262"/>
                </a:cubicBezTo>
                <a:cubicBezTo>
                  <a:pt x="771" y="344"/>
                  <a:pt x="708" y="412"/>
                  <a:pt x="628" y="420"/>
                </a:cubicBezTo>
                <a:cubicBezTo>
                  <a:pt x="616" y="421"/>
                  <a:pt x="616" y="421"/>
                  <a:pt x="616" y="421"/>
                </a:cubicBezTo>
                <a:cubicBezTo>
                  <a:pt x="610" y="421"/>
                  <a:pt x="610" y="421"/>
                  <a:pt x="610" y="421"/>
                </a:cubicBezTo>
                <a:cubicBezTo>
                  <a:pt x="98" y="421"/>
                  <a:pt x="98" y="421"/>
                  <a:pt x="98" y="421"/>
                </a:cubicBezTo>
                <a:cubicBezTo>
                  <a:pt x="91" y="422"/>
                  <a:pt x="91" y="422"/>
                  <a:pt x="91" y="422"/>
                </a:cubicBezTo>
                <a:cubicBezTo>
                  <a:pt x="85" y="421"/>
                  <a:pt x="79" y="420"/>
                  <a:pt x="74" y="419"/>
                </a:cubicBezTo>
                <a:cubicBezTo>
                  <a:pt x="27" y="406"/>
                  <a:pt x="0" y="359"/>
                  <a:pt x="12" y="312"/>
                </a:cubicBezTo>
                <a:cubicBezTo>
                  <a:pt x="23" y="271"/>
                  <a:pt x="61" y="245"/>
                  <a:pt x="101" y="247"/>
                </a:cubicBezTo>
                <a:cubicBezTo>
                  <a:pt x="108" y="249"/>
                  <a:pt x="108" y="249"/>
                  <a:pt x="108" y="249"/>
                </a:cubicBezTo>
                <a:cubicBezTo>
                  <a:pt x="106" y="238"/>
                  <a:pt x="106" y="238"/>
                  <a:pt x="106" y="238"/>
                </a:cubicBezTo>
                <a:cubicBezTo>
                  <a:pt x="105" y="218"/>
                  <a:pt x="109" y="198"/>
                  <a:pt x="119" y="179"/>
                </a:cubicBezTo>
                <a:cubicBezTo>
                  <a:pt x="137" y="148"/>
                  <a:pt x="168" y="130"/>
                  <a:pt x="201" y="128"/>
                </a:cubicBezTo>
                <a:cubicBezTo>
                  <a:pt x="213" y="128"/>
                  <a:pt x="213" y="128"/>
                  <a:pt x="213" y="128"/>
                </a:cubicBezTo>
                <a:cubicBezTo>
                  <a:pt x="213" y="127"/>
                  <a:pt x="213" y="127"/>
                  <a:pt x="213" y="127"/>
                </a:cubicBezTo>
                <a:cubicBezTo>
                  <a:pt x="236" y="53"/>
                  <a:pt x="304" y="0"/>
                  <a:pt x="384" y="0"/>
                </a:cubicBezTo>
                <a:close/>
              </a:path>
            </a:pathLst>
          </a:custGeom>
          <a:noFill/>
          <a:ln w="19050" cap="sq">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gradFill>
                <a:gsLst>
                  <a:gs pos="0">
                    <a:srgbClr val="505050"/>
                  </a:gs>
                  <a:gs pos="100000">
                    <a:srgbClr val="505050"/>
                  </a:gs>
                </a:gsLst>
              </a:gradFill>
            </a:endParaRPr>
          </a:p>
        </p:txBody>
      </p:sp>
      <p:sp>
        <p:nvSpPr>
          <p:cNvPr id="22" name="Freeform 21" title="Icon of a gear with a wrench">
            <a:extLst>
              <a:ext uri="{FF2B5EF4-FFF2-40B4-BE49-F238E27FC236}">
                <a16:creationId xmlns:a16="http://schemas.microsoft.com/office/drawing/2014/main" id="{1BB533DF-0C03-8F48-A0F1-59FC97E19FD2}"/>
              </a:ext>
            </a:extLst>
          </p:cNvPr>
          <p:cNvSpPr>
            <a:spLocks noChangeAspect="1" noEditPoints="1"/>
          </p:cNvSpPr>
          <p:nvPr/>
        </p:nvSpPr>
        <p:spPr bwMode="auto">
          <a:xfrm>
            <a:off x="737467" y="3953726"/>
            <a:ext cx="646697" cy="595453"/>
          </a:xfrm>
          <a:custGeom>
            <a:avLst/>
            <a:gdLst>
              <a:gd name="T0" fmla="*/ 224 w 356"/>
              <a:gd name="T1" fmla="*/ 273 h 328"/>
              <a:gd name="T2" fmla="*/ 181 w 356"/>
              <a:gd name="T3" fmla="*/ 295 h 328"/>
              <a:gd name="T4" fmla="*/ 181 w 356"/>
              <a:gd name="T5" fmla="*/ 328 h 328"/>
              <a:gd name="T6" fmla="*/ 121 w 356"/>
              <a:gd name="T7" fmla="*/ 328 h 328"/>
              <a:gd name="T8" fmla="*/ 121 w 356"/>
              <a:gd name="T9" fmla="*/ 291 h 328"/>
              <a:gd name="T10" fmla="*/ 57 w 356"/>
              <a:gd name="T11" fmla="*/ 254 h 328"/>
              <a:gd name="T12" fmla="*/ 28 w 356"/>
              <a:gd name="T13" fmla="*/ 269 h 328"/>
              <a:gd name="T14" fmla="*/ 0 w 356"/>
              <a:gd name="T15" fmla="*/ 214 h 328"/>
              <a:gd name="T16" fmla="*/ 28 w 356"/>
              <a:gd name="T17" fmla="*/ 199 h 328"/>
              <a:gd name="T18" fmla="*/ 21 w 356"/>
              <a:gd name="T19" fmla="*/ 162 h 328"/>
              <a:gd name="T20" fmla="*/ 28 w 356"/>
              <a:gd name="T21" fmla="*/ 125 h 328"/>
              <a:gd name="T22" fmla="*/ 0 w 356"/>
              <a:gd name="T23" fmla="*/ 111 h 328"/>
              <a:gd name="T24" fmla="*/ 28 w 356"/>
              <a:gd name="T25" fmla="*/ 55 h 328"/>
              <a:gd name="T26" fmla="*/ 57 w 356"/>
              <a:gd name="T27" fmla="*/ 70 h 328"/>
              <a:gd name="T28" fmla="*/ 121 w 356"/>
              <a:gd name="T29" fmla="*/ 33 h 328"/>
              <a:gd name="T30" fmla="*/ 121 w 356"/>
              <a:gd name="T31" fmla="*/ 0 h 328"/>
              <a:gd name="T32" fmla="*/ 181 w 356"/>
              <a:gd name="T33" fmla="*/ 0 h 328"/>
              <a:gd name="T34" fmla="*/ 181 w 356"/>
              <a:gd name="T35" fmla="*/ 30 h 328"/>
              <a:gd name="T36" fmla="*/ 249 w 356"/>
              <a:gd name="T37" fmla="*/ 70 h 328"/>
              <a:gd name="T38" fmla="*/ 274 w 356"/>
              <a:gd name="T39" fmla="*/ 55 h 328"/>
              <a:gd name="T40" fmla="*/ 306 w 356"/>
              <a:gd name="T41" fmla="*/ 111 h 328"/>
              <a:gd name="T42" fmla="*/ 277 w 356"/>
              <a:gd name="T43" fmla="*/ 125 h 328"/>
              <a:gd name="T44" fmla="*/ 282 w 356"/>
              <a:gd name="T45" fmla="*/ 162 h 328"/>
              <a:gd name="T46" fmla="*/ 279 w 356"/>
              <a:gd name="T47" fmla="*/ 188 h 328"/>
              <a:gd name="T48" fmla="*/ 186 w 356"/>
              <a:gd name="T49" fmla="*/ 100 h 328"/>
              <a:gd name="T50" fmla="*/ 150 w 356"/>
              <a:gd name="T51" fmla="*/ 89 h 328"/>
              <a:gd name="T52" fmla="*/ 75 w 356"/>
              <a:gd name="T53" fmla="*/ 166 h 328"/>
              <a:gd name="T54" fmla="*/ 107 w 356"/>
              <a:gd name="T55" fmla="*/ 231 h 328"/>
              <a:gd name="T56" fmla="*/ 209 w 356"/>
              <a:gd name="T57" fmla="*/ 238 h 328"/>
              <a:gd name="T58" fmla="*/ 310 w 356"/>
              <a:gd name="T59" fmla="*/ 302 h 328"/>
              <a:gd name="T60" fmla="*/ 348 w 356"/>
              <a:gd name="T61" fmla="*/ 294 h 328"/>
              <a:gd name="T62" fmla="*/ 340 w 356"/>
              <a:gd name="T63" fmla="*/ 256 h 328"/>
              <a:gd name="T64" fmla="*/ 237 w 356"/>
              <a:gd name="T65" fmla="*/ 195 h 328"/>
              <a:gd name="T66" fmla="*/ 235 w 356"/>
              <a:gd name="T67" fmla="*/ 194 h 328"/>
              <a:gd name="T68" fmla="*/ 234 w 356"/>
              <a:gd name="T69" fmla="*/ 179 h 328"/>
              <a:gd name="T70" fmla="*/ 172 w 356"/>
              <a:gd name="T71" fmla="*/ 139 h 328"/>
              <a:gd name="T72" fmla="*/ 145 w 356"/>
              <a:gd name="T73" fmla="*/ 153 h 328"/>
              <a:gd name="T74" fmla="*/ 194 w 356"/>
              <a:gd name="T75" fmla="*/ 183 h 328"/>
              <a:gd name="T76" fmla="*/ 182 w 356"/>
              <a:gd name="T77" fmla="*/ 199 h 328"/>
              <a:gd name="T78" fmla="*/ 135 w 356"/>
              <a:gd name="T79" fmla="*/ 169 h 328"/>
              <a:gd name="T80" fmla="*/ 132 w 356"/>
              <a:gd name="T81" fmla="*/ 201 h 328"/>
              <a:gd name="T82" fmla="*/ 194 w 356"/>
              <a:gd name="T83" fmla="*/ 241 h 328"/>
              <a:gd name="T84" fmla="*/ 207 w 356"/>
              <a:gd name="T85" fmla="*/ 237 h 328"/>
              <a:gd name="T86" fmla="*/ 209 w 356"/>
              <a:gd name="T87" fmla="*/ 23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56" h="328">
                <a:moveTo>
                  <a:pt x="224" y="273"/>
                </a:moveTo>
                <a:cubicBezTo>
                  <a:pt x="213" y="284"/>
                  <a:pt x="195" y="291"/>
                  <a:pt x="181" y="295"/>
                </a:cubicBezTo>
                <a:cubicBezTo>
                  <a:pt x="181" y="295"/>
                  <a:pt x="181" y="295"/>
                  <a:pt x="181" y="328"/>
                </a:cubicBezTo>
                <a:cubicBezTo>
                  <a:pt x="181" y="328"/>
                  <a:pt x="181" y="328"/>
                  <a:pt x="121" y="328"/>
                </a:cubicBezTo>
                <a:cubicBezTo>
                  <a:pt x="121" y="328"/>
                  <a:pt x="121" y="328"/>
                  <a:pt x="121" y="291"/>
                </a:cubicBezTo>
                <a:cubicBezTo>
                  <a:pt x="96" y="287"/>
                  <a:pt x="75" y="273"/>
                  <a:pt x="57" y="254"/>
                </a:cubicBezTo>
                <a:cubicBezTo>
                  <a:pt x="57" y="254"/>
                  <a:pt x="57" y="254"/>
                  <a:pt x="28" y="269"/>
                </a:cubicBezTo>
                <a:cubicBezTo>
                  <a:pt x="28" y="269"/>
                  <a:pt x="28" y="269"/>
                  <a:pt x="0" y="214"/>
                </a:cubicBezTo>
                <a:cubicBezTo>
                  <a:pt x="0" y="214"/>
                  <a:pt x="0" y="214"/>
                  <a:pt x="28" y="199"/>
                </a:cubicBezTo>
                <a:cubicBezTo>
                  <a:pt x="25" y="188"/>
                  <a:pt x="21" y="177"/>
                  <a:pt x="21" y="162"/>
                </a:cubicBezTo>
                <a:cubicBezTo>
                  <a:pt x="21" y="151"/>
                  <a:pt x="25" y="136"/>
                  <a:pt x="28" y="125"/>
                </a:cubicBezTo>
                <a:cubicBezTo>
                  <a:pt x="28" y="125"/>
                  <a:pt x="28" y="125"/>
                  <a:pt x="0" y="111"/>
                </a:cubicBezTo>
                <a:cubicBezTo>
                  <a:pt x="0" y="111"/>
                  <a:pt x="0" y="111"/>
                  <a:pt x="28" y="55"/>
                </a:cubicBezTo>
                <a:cubicBezTo>
                  <a:pt x="28" y="55"/>
                  <a:pt x="28" y="55"/>
                  <a:pt x="57" y="70"/>
                </a:cubicBezTo>
                <a:cubicBezTo>
                  <a:pt x="75" y="52"/>
                  <a:pt x="96" y="37"/>
                  <a:pt x="121" y="33"/>
                </a:cubicBezTo>
                <a:cubicBezTo>
                  <a:pt x="121" y="33"/>
                  <a:pt x="121" y="33"/>
                  <a:pt x="121" y="0"/>
                </a:cubicBezTo>
                <a:cubicBezTo>
                  <a:pt x="121" y="0"/>
                  <a:pt x="121" y="0"/>
                  <a:pt x="181" y="0"/>
                </a:cubicBezTo>
                <a:cubicBezTo>
                  <a:pt x="181" y="0"/>
                  <a:pt x="181" y="0"/>
                  <a:pt x="181" y="30"/>
                </a:cubicBezTo>
                <a:cubicBezTo>
                  <a:pt x="206" y="37"/>
                  <a:pt x="231" y="52"/>
                  <a:pt x="249" y="70"/>
                </a:cubicBezTo>
                <a:cubicBezTo>
                  <a:pt x="249" y="70"/>
                  <a:pt x="249" y="70"/>
                  <a:pt x="274" y="55"/>
                </a:cubicBezTo>
                <a:cubicBezTo>
                  <a:pt x="274" y="55"/>
                  <a:pt x="274" y="55"/>
                  <a:pt x="306" y="111"/>
                </a:cubicBezTo>
                <a:cubicBezTo>
                  <a:pt x="306" y="111"/>
                  <a:pt x="306" y="111"/>
                  <a:pt x="277" y="125"/>
                </a:cubicBezTo>
                <a:cubicBezTo>
                  <a:pt x="281" y="136"/>
                  <a:pt x="282" y="150"/>
                  <a:pt x="282" y="162"/>
                </a:cubicBezTo>
                <a:cubicBezTo>
                  <a:pt x="282" y="169"/>
                  <a:pt x="282" y="178"/>
                  <a:pt x="279" y="188"/>
                </a:cubicBezTo>
                <a:moveTo>
                  <a:pt x="186" y="100"/>
                </a:moveTo>
                <a:cubicBezTo>
                  <a:pt x="176" y="93"/>
                  <a:pt x="165" y="89"/>
                  <a:pt x="150" y="89"/>
                </a:cubicBezTo>
                <a:cubicBezTo>
                  <a:pt x="107" y="89"/>
                  <a:pt x="75" y="126"/>
                  <a:pt x="75" y="166"/>
                </a:cubicBezTo>
                <a:cubicBezTo>
                  <a:pt x="75" y="195"/>
                  <a:pt x="85" y="217"/>
                  <a:pt x="107" y="231"/>
                </a:cubicBezTo>
                <a:moveTo>
                  <a:pt x="209" y="238"/>
                </a:moveTo>
                <a:cubicBezTo>
                  <a:pt x="310" y="302"/>
                  <a:pt x="310" y="302"/>
                  <a:pt x="310" y="302"/>
                </a:cubicBezTo>
                <a:cubicBezTo>
                  <a:pt x="323" y="310"/>
                  <a:pt x="340" y="307"/>
                  <a:pt x="348" y="294"/>
                </a:cubicBezTo>
                <a:cubicBezTo>
                  <a:pt x="356" y="282"/>
                  <a:pt x="353" y="265"/>
                  <a:pt x="340" y="256"/>
                </a:cubicBezTo>
                <a:cubicBezTo>
                  <a:pt x="237" y="195"/>
                  <a:pt x="237" y="195"/>
                  <a:pt x="237" y="195"/>
                </a:cubicBezTo>
                <a:cubicBezTo>
                  <a:pt x="235" y="194"/>
                  <a:pt x="235" y="194"/>
                  <a:pt x="235" y="194"/>
                </a:cubicBezTo>
                <a:cubicBezTo>
                  <a:pt x="236" y="189"/>
                  <a:pt x="235" y="184"/>
                  <a:pt x="234" y="179"/>
                </a:cubicBezTo>
                <a:cubicBezTo>
                  <a:pt x="228" y="151"/>
                  <a:pt x="200" y="132"/>
                  <a:pt x="172" y="139"/>
                </a:cubicBezTo>
                <a:cubicBezTo>
                  <a:pt x="162" y="141"/>
                  <a:pt x="152" y="146"/>
                  <a:pt x="145" y="153"/>
                </a:cubicBezTo>
                <a:cubicBezTo>
                  <a:pt x="194" y="183"/>
                  <a:pt x="194" y="183"/>
                  <a:pt x="194" y="183"/>
                </a:cubicBezTo>
                <a:cubicBezTo>
                  <a:pt x="182" y="199"/>
                  <a:pt x="182" y="199"/>
                  <a:pt x="182" y="199"/>
                </a:cubicBezTo>
                <a:cubicBezTo>
                  <a:pt x="135" y="169"/>
                  <a:pt x="135" y="169"/>
                  <a:pt x="135" y="169"/>
                </a:cubicBezTo>
                <a:cubicBezTo>
                  <a:pt x="131" y="179"/>
                  <a:pt x="129" y="190"/>
                  <a:pt x="132" y="201"/>
                </a:cubicBezTo>
                <a:cubicBezTo>
                  <a:pt x="138" y="229"/>
                  <a:pt x="165" y="247"/>
                  <a:pt x="194" y="241"/>
                </a:cubicBezTo>
                <a:cubicBezTo>
                  <a:pt x="198" y="240"/>
                  <a:pt x="203" y="239"/>
                  <a:pt x="207" y="237"/>
                </a:cubicBezTo>
                <a:lnTo>
                  <a:pt x="209" y="238"/>
                </a:lnTo>
                <a:close/>
              </a:path>
            </a:pathLst>
          </a:custGeom>
          <a:noFill/>
          <a:ln w="19050" cap="sq">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gradFill>
                <a:gsLst>
                  <a:gs pos="0">
                    <a:srgbClr val="505050"/>
                  </a:gs>
                  <a:gs pos="100000">
                    <a:srgbClr val="505050"/>
                  </a:gs>
                </a:gsLst>
              </a:gradFill>
            </a:endParaRPr>
          </a:p>
        </p:txBody>
      </p:sp>
      <p:sp>
        <p:nvSpPr>
          <p:cNvPr id="23" name="people_12" title="Icon of three people">
            <a:extLst>
              <a:ext uri="{FF2B5EF4-FFF2-40B4-BE49-F238E27FC236}">
                <a16:creationId xmlns:a16="http://schemas.microsoft.com/office/drawing/2014/main" id="{4B86C973-6CB4-214A-8281-E57B9D991F69}"/>
              </a:ext>
            </a:extLst>
          </p:cNvPr>
          <p:cNvSpPr>
            <a:spLocks noChangeAspect="1" noEditPoints="1"/>
          </p:cNvSpPr>
          <p:nvPr/>
        </p:nvSpPr>
        <p:spPr bwMode="auto">
          <a:xfrm>
            <a:off x="764042" y="5811347"/>
            <a:ext cx="593546" cy="506399"/>
          </a:xfrm>
          <a:custGeom>
            <a:avLst/>
            <a:gdLst>
              <a:gd name="T0" fmla="*/ 110 w 349"/>
              <a:gd name="T1" fmla="*/ 142 h 296"/>
              <a:gd name="T2" fmla="*/ 174 w 349"/>
              <a:gd name="T3" fmla="*/ 78 h 296"/>
              <a:gd name="T4" fmla="*/ 238 w 349"/>
              <a:gd name="T5" fmla="*/ 142 h 296"/>
              <a:gd name="T6" fmla="*/ 174 w 349"/>
              <a:gd name="T7" fmla="*/ 206 h 296"/>
              <a:gd name="T8" fmla="*/ 110 w 349"/>
              <a:gd name="T9" fmla="*/ 142 h 296"/>
              <a:gd name="T10" fmla="*/ 264 w 349"/>
              <a:gd name="T11" fmla="*/ 296 h 296"/>
              <a:gd name="T12" fmla="*/ 174 w 349"/>
              <a:gd name="T13" fmla="*/ 207 h 296"/>
              <a:gd name="T14" fmla="*/ 85 w 349"/>
              <a:gd name="T15" fmla="*/ 296 h 296"/>
              <a:gd name="T16" fmla="*/ 56 w 349"/>
              <a:gd name="T17" fmla="*/ 80 h 296"/>
              <a:gd name="T18" fmla="*/ 96 w 349"/>
              <a:gd name="T19" fmla="*/ 40 h 296"/>
              <a:gd name="T20" fmla="*/ 56 w 349"/>
              <a:gd name="T21" fmla="*/ 0 h 296"/>
              <a:gd name="T22" fmla="*/ 16 w 349"/>
              <a:gd name="T23" fmla="*/ 40 h 296"/>
              <a:gd name="T24" fmla="*/ 56 w 349"/>
              <a:gd name="T25" fmla="*/ 80 h 296"/>
              <a:gd name="T26" fmla="*/ 111 w 349"/>
              <a:gd name="T27" fmla="*/ 136 h 296"/>
              <a:gd name="T28" fmla="*/ 56 w 349"/>
              <a:gd name="T29" fmla="*/ 81 h 296"/>
              <a:gd name="T30" fmla="*/ 0 w 349"/>
              <a:gd name="T31" fmla="*/ 136 h 296"/>
              <a:gd name="T32" fmla="*/ 293 w 349"/>
              <a:gd name="T33" fmla="*/ 80 h 296"/>
              <a:gd name="T34" fmla="*/ 333 w 349"/>
              <a:gd name="T35" fmla="*/ 40 h 296"/>
              <a:gd name="T36" fmla="*/ 293 w 349"/>
              <a:gd name="T37" fmla="*/ 0 h 296"/>
              <a:gd name="T38" fmla="*/ 253 w 349"/>
              <a:gd name="T39" fmla="*/ 40 h 296"/>
              <a:gd name="T40" fmla="*/ 293 w 349"/>
              <a:gd name="T41" fmla="*/ 80 h 296"/>
              <a:gd name="T42" fmla="*/ 349 w 349"/>
              <a:gd name="T43" fmla="*/ 136 h 296"/>
              <a:gd name="T44" fmla="*/ 293 w 349"/>
              <a:gd name="T45" fmla="*/ 81 h 296"/>
              <a:gd name="T46" fmla="*/ 237 w 349"/>
              <a:gd name="T47" fmla="*/ 136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9" h="296">
                <a:moveTo>
                  <a:pt x="110" y="142"/>
                </a:moveTo>
                <a:cubicBezTo>
                  <a:pt x="110" y="107"/>
                  <a:pt x="139" y="78"/>
                  <a:pt x="174" y="78"/>
                </a:cubicBezTo>
                <a:cubicBezTo>
                  <a:pt x="210" y="78"/>
                  <a:pt x="238" y="107"/>
                  <a:pt x="238" y="142"/>
                </a:cubicBezTo>
                <a:cubicBezTo>
                  <a:pt x="238" y="177"/>
                  <a:pt x="210" y="206"/>
                  <a:pt x="174" y="206"/>
                </a:cubicBezTo>
                <a:cubicBezTo>
                  <a:pt x="139" y="206"/>
                  <a:pt x="110" y="177"/>
                  <a:pt x="110" y="142"/>
                </a:cubicBezTo>
                <a:close/>
                <a:moveTo>
                  <a:pt x="264" y="296"/>
                </a:moveTo>
                <a:cubicBezTo>
                  <a:pt x="264" y="247"/>
                  <a:pt x="224" y="207"/>
                  <a:pt x="174" y="207"/>
                </a:cubicBezTo>
                <a:cubicBezTo>
                  <a:pt x="125" y="207"/>
                  <a:pt x="85" y="247"/>
                  <a:pt x="85" y="296"/>
                </a:cubicBezTo>
                <a:moveTo>
                  <a:pt x="56" y="80"/>
                </a:moveTo>
                <a:cubicBezTo>
                  <a:pt x="78" y="80"/>
                  <a:pt x="96" y="62"/>
                  <a:pt x="96" y="40"/>
                </a:cubicBezTo>
                <a:cubicBezTo>
                  <a:pt x="96" y="18"/>
                  <a:pt x="78" y="0"/>
                  <a:pt x="56" y="0"/>
                </a:cubicBezTo>
                <a:cubicBezTo>
                  <a:pt x="34" y="0"/>
                  <a:pt x="16" y="18"/>
                  <a:pt x="16" y="40"/>
                </a:cubicBezTo>
                <a:cubicBezTo>
                  <a:pt x="16" y="62"/>
                  <a:pt x="34" y="80"/>
                  <a:pt x="56" y="80"/>
                </a:cubicBezTo>
                <a:close/>
                <a:moveTo>
                  <a:pt x="111" y="136"/>
                </a:moveTo>
                <a:cubicBezTo>
                  <a:pt x="111" y="106"/>
                  <a:pt x="86" y="81"/>
                  <a:pt x="56" y="81"/>
                </a:cubicBezTo>
                <a:cubicBezTo>
                  <a:pt x="25" y="81"/>
                  <a:pt x="0" y="106"/>
                  <a:pt x="0" y="136"/>
                </a:cubicBezTo>
                <a:moveTo>
                  <a:pt x="293" y="80"/>
                </a:moveTo>
                <a:cubicBezTo>
                  <a:pt x="315" y="80"/>
                  <a:pt x="333" y="62"/>
                  <a:pt x="333" y="40"/>
                </a:cubicBezTo>
                <a:cubicBezTo>
                  <a:pt x="333" y="18"/>
                  <a:pt x="315" y="0"/>
                  <a:pt x="293" y="0"/>
                </a:cubicBezTo>
                <a:cubicBezTo>
                  <a:pt x="271" y="0"/>
                  <a:pt x="253" y="18"/>
                  <a:pt x="253" y="40"/>
                </a:cubicBezTo>
                <a:cubicBezTo>
                  <a:pt x="253" y="62"/>
                  <a:pt x="271" y="80"/>
                  <a:pt x="293" y="80"/>
                </a:cubicBezTo>
                <a:close/>
                <a:moveTo>
                  <a:pt x="349" y="136"/>
                </a:moveTo>
                <a:cubicBezTo>
                  <a:pt x="349" y="106"/>
                  <a:pt x="324" y="81"/>
                  <a:pt x="293" y="81"/>
                </a:cubicBezTo>
                <a:cubicBezTo>
                  <a:pt x="262" y="81"/>
                  <a:pt x="237" y="106"/>
                  <a:pt x="237" y="136"/>
                </a:cubicBezTo>
              </a:path>
            </a:pathLst>
          </a:custGeom>
          <a:noFill/>
          <a:ln w="19050" cap="sq">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3557756754"/>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a:extLst>
              <a:ext uri="{FF2B5EF4-FFF2-40B4-BE49-F238E27FC236}">
                <a16:creationId xmlns:a16="http://schemas.microsoft.com/office/drawing/2014/main" id="{5B15B64C-E2AB-BD9D-9533-6122FA033847}"/>
              </a:ext>
            </a:extLst>
          </p:cNvPr>
          <p:cNvSpPr txBox="1">
            <a:spLocks/>
          </p:cNvSpPr>
          <p:nvPr/>
        </p:nvSpPr>
        <p:spPr>
          <a:xfrm rot="903927">
            <a:off x="6807249" y="1892995"/>
            <a:ext cx="4132490" cy="3072010"/>
          </a:xfrm>
          <a:prstGeom prst="rect">
            <a:avLst/>
          </a:prstGeom>
        </p:spPr>
        <p:txBody>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HR" sz="2800" dirty="0">
                <a:solidFill>
                  <a:schemeClr val="tx1"/>
                </a:solidFill>
              </a:rPr>
              <a:t>This is not school, but we </a:t>
            </a:r>
          </a:p>
          <a:p>
            <a:r>
              <a:rPr lang="en-HR" sz="2800" dirty="0">
                <a:solidFill>
                  <a:srgbClr val="832B8F"/>
                </a:solidFill>
              </a:rPr>
              <a:t>love</a:t>
            </a:r>
            <a:r>
              <a:rPr lang="en-HR" sz="2800" dirty="0">
                <a:solidFill>
                  <a:schemeClr val="tx1"/>
                </a:solidFill>
              </a:rPr>
              <a:t> to get grades.</a:t>
            </a:r>
            <a:br>
              <a:rPr lang="en-HR" sz="2800" dirty="0">
                <a:solidFill>
                  <a:schemeClr val="tx1"/>
                </a:solidFill>
              </a:rPr>
            </a:br>
            <a:r>
              <a:rPr lang="en-HR" sz="2800" dirty="0">
                <a:solidFill>
                  <a:schemeClr val="tx1"/>
                </a:solidFill>
              </a:rPr>
              <a:t>Please fill out our </a:t>
            </a:r>
          </a:p>
          <a:p>
            <a:r>
              <a:rPr lang="en-HR" sz="2800" dirty="0">
                <a:solidFill>
                  <a:schemeClr val="tx1"/>
                </a:solidFill>
              </a:rPr>
              <a:t>questoineers and leave </a:t>
            </a:r>
          </a:p>
          <a:p>
            <a:r>
              <a:rPr lang="en-HR" sz="2800" dirty="0">
                <a:solidFill>
                  <a:schemeClr val="tx1"/>
                </a:solidFill>
              </a:rPr>
              <a:t>us your feedback.</a:t>
            </a:r>
            <a:br>
              <a:rPr lang="en-HR" sz="2800" dirty="0">
                <a:solidFill>
                  <a:schemeClr val="tx1"/>
                </a:solidFill>
              </a:rPr>
            </a:br>
            <a:r>
              <a:rPr lang="en-HR" sz="2800" dirty="0">
                <a:solidFill>
                  <a:schemeClr val="tx1"/>
                </a:solidFill>
              </a:rPr>
              <a:t>You may even </a:t>
            </a:r>
            <a:r>
              <a:rPr lang="en-HR" sz="2800" dirty="0">
                <a:solidFill>
                  <a:srgbClr val="ED2FA0"/>
                </a:solidFill>
              </a:rPr>
              <a:t>win</a:t>
            </a:r>
            <a:r>
              <a:rPr lang="en-HR" sz="2800" dirty="0">
                <a:solidFill>
                  <a:schemeClr val="tx1"/>
                </a:solidFill>
              </a:rPr>
              <a:t> some </a:t>
            </a:r>
          </a:p>
          <a:p>
            <a:r>
              <a:rPr lang="en-HR" sz="2800" dirty="0">
                <a:solidFill>
                  <a:schemeClr val="tx1"/>
                </a:solidFill>
              </a:rPr>
              <a:t>cool rewards.</a:t>
            </a:r>
          </a:p>
        </p:txBody>
      </p:sp>
    </p:spTree>
    <p:extLst>
      <p:ext uri="{BB962C8B-B14F-4D97-AF65-F5344CB8AC3E}">
        <p14:creationId xmlns:p14="http://schemas.microsoft.com/office/powerpoint/2010/main" val="3543427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33339425"/>
      </p:ext>
    </p:extLst>
  </p:cSld>
  <p:clrMapOvr>
    <a:masterClrMapping/>
  </p:clrMapOvr>
  <p:transition>
    <p:fade/>
  </p:transition>
</p:sld>
</file>

<file path=ppt/theme/theme1.xml><?xml version="1.0" encoding="utf-8"?>
<a:theme xmlns:a="http://schemas.openxmlformats.org/drawingml/2006/main" name="WHITE TEMPLATE">
  <a:themeElements>
    <a:clrScheme name="TT for white - NEW 2018">
      <a:dk1>
        <a:srgbClr val="1A1A1A"/>
      </a:dk1>
      <a:lt1>
        <a:srgbClr val="FFFFFF"/>
      </a:lt1>
      <a:dk2>
        <a:srgbClr val="0D0D0D"/>
      </a:dk2>
      <a:lt2>
        <a:srgbClr val="E6E6E6"/>
      </a:lt2>
      <a:accent1>
        <a:srgbClr val="0078D4"/>
      </a:accent1>
      <a:accent2>
        <a:srgbClr val="002050"/>
      </a:accent2>
      <a:accent3>
        <a:srgbClr val="107C10"/>
      </a:accent3>
      <a:accent4>
        <a:srgbClr val="D73B01"/>
      </a:accent4>
      <a:accent5>
        <a:srgbClr val="737373"/>
      </a:accent5>
      <a:accent6>
        <a:srgbClr val="E6E6E6"/>
      </a:accent6>
      <a:hlink>
        <a:srgbClr val="0078D4"/>
      </a:hlink>
      <a:folHlink>
        <a:srgbClr val="0078D4"/>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E63CE9C2-82EA-874C-9BA4-00C33B3FC2E8}" vid="{D9AD0D0C-C573-6442-869B-93F2C6AC17E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990F116-B58F-4255-B05B-DA3808E0E5C6}">
  <ds:schemaRefs>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630a2e83-186a-4a0f-ab27-bee8a8096abc"/>
    <ds:schemaRef ds:uri="http://www.w3.org/XML/1998/namespace"/>
  </ds:schemaRefs>
</ds:datastoreItem>
</file>

<file path=customXml/itemProps2.xml><?xml version="1.0" encoding="utf-8"?>
<ds:datastoreItem xmlns:ds="http://schemas.openxmlformats.org/officeDocument/2006/customXml" ds:itemID="{758FDAC0-319D-4A54-8D8E-1D42CB1F8004}">
  <ds:schemaRefs>
    <ds:schemaRef ds:uri="http://schemas.microsoft.com/sharepoint/v3/contenttype/forms"/>
  </ds:schemaRefs>
</ds:datastoreItem>
</file>

<file path=customXml/itemProps3.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f42aa342-8706-4288-bd11-ebb85995028c}" enabled="1" method="Privileged" siteId="{72f988bf-86f1-41af-91ab-2d7cd011db47}" removed="0"/>
</clbl:labelList>
</file>

<file path=docProps/app.xml><?xml version="1.0" encoding="utf-8"?>
<Properties xmlns="http://schemas.openxmlformats.org/officeDocument/2006/extended-properties" xmlns:vt="http://schemas.openxmlformats.org/officeDocument/2006/docPropsVTypes">
  <Template>NTK23 template</Template>
  <TotalTime>225</TotalTime>
  <Words>1125</Words>
  <Application>Microsoft Office PowerPoint</Application>
  <PresentationFormat>Widescreen</PresentationFormat>
  <Paragraphs>193</Paragraphs>
  <Slides>15</Slides>
  <Notes>11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15</vt:i4>
      </vt:variant>
    </vt:vector>
  </HeadingPairs>
  <TitlesOfParts>
    <vt:vector size="24" baseType="lpstr">
      <vt:lpstr>Arial</vt:lpstr>
      <vt:lpstr>Calibri</vt:lpstr>
      <vt:lpstr>Gill Sans</vt:lpstr>
      <vt:lpstr>Segoe UI</vt:lpstr>
      <vt:lpstr>Segoe UI Light</vt:lpstr>
      <vt:lpstr>Segoe UI Semibold</vt:lpstr>
      <vt:lpstr>Segoe UI Semilight</vt:lpstr>
      <vt:lpstr>Wingdings</vt:lpstr>
      <vt:lpstr>WHITE TEMPLATE</vt:lpstr>
      <vt:lpstr>Upravljanje naprav z Microsoft Intune</vt:lpstr>
      <vt:lpstr>Technology needs are evolving in the modern workplace</vt:lpstr>
      <vt:lpstr>Transform IT delivery and  device management</vt:lpstr>
      <vt:lpstr>Microsoft simplifies mobile and PC management</vt:lpstr>
      <vt:lpstr>Modern desktop provisioning with Windows Autopilot</vt:lpstr>
      <vt:lpstr>PowerPoint Presentation</vt:lpstr>
      <vt:lpstr>PowerPoint Presentation</vt:lpstr>
      <vt:lpstr>PowerPoint Presentation</vt:lpstr>
      <vt:lpstr>Protect your data on virtually any device with Intune</vt:lpstr>
      <vt:lpstr>App protection policies  for personal devices</vt:lpstr>
      <vt:lpstr>Control what happens after data has been accessed</vt:lpstr>
      <vt:lpstr>Intune threat protection for device risk-based conditional access</vt:lpstr>
      <vt:lpstr>FastTrack for all Microsoft 365 customers</vt:lpstr>
      <vt:lpstr>PowerPoint Presentation</vt:lpstr>
      <vt:lpstr>PowerPoint Presentation</vt:lpstr>
    </vt:vector>
  </TitlesOfParts>
  <Manager>&lt;Comms manager name here&gt;</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&lt;Event name&gt;</dc:subject>
  <dc:creator>Jernej Pangeršič</dc:creator>
  <cp:keywords/>
  <dc:description/>
  <cp:lastModifiedBy>Jernej Pangersic</cp:lastModifiedBy>
  <cp:revision>1</cp:revision>
  <dcterms:created xsi:type="dcterms:W3CDTF">2023-09-26T17:40:59Z</dcterms:created>
  <dcterms:modified xsi:type="dcterms:W3CDTF">2023-09-27T08:45:11Z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y fmtid="{D5CDD505-2E9C-101B-9397-08002B2CF9AE}" pid="11" name="MSIP_Label_f42aa342-8706-4288-bd11-ebb85995028c_Enabled">
    <vt:lpwstr>True</vt:lpwstr>
  </property>
  <property fmtid="{D5CDD505-2E9C-101B-9397-08002B2CF9AE}" pid="12" name="MSIP_Label_f42aa342-8706-4288-bd11-ebb85995028c_SiteId">
    <vt:lpwstr>72f988bf-86f1-41af-91ab-2d7cd011db47</vt:lpwstr>
  </property>
  <property fmtid="{D5CDD505-2E9C-101B-9397-08002B2CF9AE}" pid="13" name="MSIP_Label_f42aa342-8706-4288-bd11-ebb85995028c_Ref">
    <vt:lpwstr>https://api.informationprotection.azure.com/api/72f988bf-86f1-41af-91ab-2d7cd011db47</vt:lpwstr>
  </property>
  <property fmtid="{D5CDD505-2E9C-101B-9397-08002B2CF9AE}" pid="14" name="MSIP_Label_f42aa342-8706-4288-bd11-ebb85995028c_Owner">
    <vt:lpwstr>maryfj@microsoft.com</vt:lpwstr>
  </property>
  <property fmtid="{D5CDD505-2E9C-101B-9397-08002B2CF9AE}" pid="15" name="MSIP_Label_f42aa342-8706-4288-bd11-ebb85995028c_SetDate">
    <vt:lpwstr>2017-08-29T14:27:20.8568347-07:00</vt:lpwstr>
  </property>
  <property fmtid="{D5CDD505-2E9C-101B-9397-08002B2CF9AE}" pid="16" name="MSIP_Label_f42aa342-8706-4288-bd11-ebb85995028c_Name">
    <vt:lpwstr>General</vt:lpwstr>
  </property>
  <property fmtid="{D5CDD505-2E9C-101B-9397-08002B2CF9AE}" pid="17" name="MSIP_Label_f42aa342-8706-4288-bd11-ebb85995028c_Application">
    <vt:lpwstr>Microsoft Azure Information Protection</vt:lpwstr>
  </property>
  <property fmtid="{D5CDD505-2E9C-101B-9397-08002B2CF9AE}" pid="18" name="MSIP_Label_f42aa342-8706-4288-bd11-ebb85995028c_Extended_MSFT_Method">
    <vt:lpwstr>Automatic</vt:lpwstr>
  </property>
  <property fmtid="{D5CDD505-2E9C-101B-9397-08002B2CF9AE}" pid="19" name="Sensitivity">
    <vt:lpwstr>General</vt:lpwstr>
  </property>
</Properties>
</file>