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0"/>
  </p:notesMasterIdLst>
  <p:handoutMasterIdLst>
    <p:handoutMasterId r:id="rId31"/>
  </p:handoutMasterIdLst>
  <p:sldIdLst>
    <p:sldId id="2901" r:id="rId2"/>
    <p:sldId id="2706" r:id="rId3"/>
    <p:sldId id="2918" r:id="rId4"/>
    <p:sldId id="2919" r:id="rId5"/>
    <p:sldId id="2915" r:id="rId6"/>
    <p:sldId id="2900" r:id="rId7"/>
    <p:sldId id="2920" r:id="rId8"/>
    <p:sldId id="2925" r:id="rId9"/>
    <p:sldId id="2902" r:id="rId10"/>
    <p:sldId id="2926" r:id="rId11"/>
    <p:sldId id="2927" r:id="rId12"/>
    <p:sldId id="2928" r:id="rId13"/>
    <p:sldId id="2929" r:id="rId14"/>
    <p:sldId id="2931" r:id="rId15"/>
    <p:sldId id="2916" r:id="rId16"/>
    <p:sldId id="2922" r:id="rId17"/>
    <p:sldId id="2934" r:id="rId18"/>
    <p:sldId id="2909" r:id="rId19"/>
    <p:sldId id="2910" r:id="rId20"/>
    <p:sldId id="2937" r:id="rId21"/>
    <p:sldId id="2921" r:id="rId22"/>
    <p:sldId id="2935" r:id="rId23"/>
    <p:sldId id="2936" r:id="rId24"/>
    <p:sldId id="2924" r:id="rId25"/>
    <p:sldId id="2913" r:id="rId26"/>
    <p:sldId id="2933" r:id="rId27"/>
    <p:sldId id="2932" r:id="rId28"/>
    <p:sldId id="2923" r:id="rId29"/>
  </p:sldIdLst>
  <p:sldSz cx="24377650" cy="13716000"/>
  <p:notesSz cx="6858000" cy="9144000"/>
  <p:defaultTextStyle>
    <a:defPPr>
      <a:defRPr lang="en-US"/>
    </a:defPPr>
    <a:lvl1pPr algn="l" defTabSz="1827213" rtl="0" eaLnBrk="0" fontAlgn="base" hangingPunct="0">
      <a:spcBef>
        <a:spcPct val="0"/>
      </a:spcBef>
      <a:spcAft>
        <a:spcPct val="0"/>
      </a:spcAft>
      <a:defRPr sz="3600" kern="1200">
        <a:solidFill>
          <a:schemeClr val="tx1"/>
        </a:solidFill>
        <a:latin typeface="Lato Light"/>
        <a:ea typeface="+mn-ea"/>
        <a:cs typeface="+mn-cs"/>
      </a:defRPr>
    </a:lvl1pPr>
    <a:lvl2pPr marL="912813" indent="-455613" algn="l" defTabSz="1827213" rtl="0" eaLnBrk="0" fontAlgn="base" hangingPunct="0">
      <a:spcBef>
        <a:spcPct val="0"/>
      </a:spcBef>
      <a:spcAft>
        <a:spcPct val="0"/>
      </a:spcAft>
      <a:defRPr sz="3600" kern="1200">
        <a:solidFill>
          <a:schemeClr val="tx1"/>
        </a:solidFill>
        <a:latin typeface="Lato Light"/>
        <a:ea typeface="+mn-ea"/>
        <a:cs typeface="+mn-cs"/>
      </a:defRPr>
    </a:lvl2pPr>
    <a:lvl3pPr marL="1827213" indent="-912813" algn="l" defTabSz="1827213" rtl="0" eaLnBrk="0" fontAlgn="base" hangingPunct="0">
      <a:spcBef>
        <a:spcPct val="0"/>
      </a:spcBef>
      <a:spcAft>
        <a:spcPct val="0"/>
      </a:spcAft>
      <a:defRPr sz="3600" kern="1200">
        <a:solidFill>
          <a:schemeClr val="tx1"/>
        </a:solidFill>
        <a:latin typeface="Lato Light"/>
        <a:ea typeface="+mn-ea"/>
        <a:cs typeface="+mn-cs"/>
      </a:defRPr>
    </a:lvl3pPr>
    <a:lvl4pPr marL="2741613" indent="-1370013" algn="l" defTabSz="1827213" rtl="0" eaLnBrk="0" fontAlgn="base" hangingPunct="0">
      <a:spcBef>
        <a:spcPct val="0"/>
      </a:spcBef>
      <a:spcAft>
        <a:spcPct val="0"/>
      </a:spcAft>
      <a:defRPr sz="3600" kern="1200">
        <a:solidFill>
          <a:schemeClr val="tx1"/>
        </a:solidFill>
        <a:latin typeface="Lato Light"/>
        <a:ea typeface="+mn-ea"/>
        <a:cs typeface="+mn-cs"/>
      </a:defRPr>
    </a:lvl4pPr>
    <a:lvl5pPr marL="3656013" indent="-1827213" algn="l" defTabSz="1827213" rtl="0" eaLnBrk="0" fontAlgn="base" hangingPunct="0">
      <a:spcBef>
        <a:spcPct val="0"/>
      </a:spcBef>
      <a:spcAft>
        <a:spcPct val="0"/>
      </a:spcAft>
      <a:defRPr sz="3600" kern="1200">
        <a:solidFill>
          <a:schemeClr val="tx1"/>
        </a:solidFill>
        <a:latin typeface="Lato Light"/>
        <a:ea typeface="+mn-ea"/>
        <a:cs typeface="+mn-cs"/>
      </a:defRPr>
    </a:lvl5pPr>
    <a:lvl6pPr marL="2286000" algn="l" defTabSz="914400" rtl="0" eaLnBrk="1" latinLnBrk="0" hangingPunct="1">
      <a:defRPr sz="3600" kern="1200">
        <a:solidFill>
          <a:schemeClr val="tx1"/>
        </a:solidFill>
        <a:latin typeface="Lato Light"/>
        <a:ea typeface="+mn-ea"/>
        <a:cs typeface="+mn-cs"/>
      </a:defRPr>
    </a:lvl6pPr>
    <a:lvl7pPr marL="2743200" algn="l" defTabSz="914400" rtl="0" eaLnBrk="1" latinLnBrk="0" hangingPunct="1">
      <a:defRPr sz="3600" kern="1200">
        <a:solidFill>
          <a:schemeClr val="tx1"/>
        </a:solidFill>
        <a:latin typeface="Lato Light"/>
        <a:ea typeface="+mn-ea"/>
        <a:cs typeface="+mn-cs"/>
      </a:defRPr>
    </a:lvl7pPr>
    <a:lvl8pPr marL="3200400" algn="l" defTabSz="914400" rtl="0" eaLnBrk="1" latinLnBrk="0" hangingPunct="1">
      <a:defRPr sz="3600" kern="1200">
        <a:solidFill>
          <a:schemeClr val="tx1"/>
        </a:solidFill>
        <a:latin typeface="Lato Light"/>
        <a:ea typeface="+mn-ea"/>
        <a:cs typeface="+mn-cs"/>
      </a:defRPr>
    </a:lvl8pPr>
    <a:lvl9pPr marL="3657600" algn="l" defTabSz="914400" rtl="0" eaLnBrk="1" latinLnBrk="0" hangingPunct="1">
      <a:defRPr sz="3600" kern="1200">
        <a:solidFill>
          <a:schemeClr val="tx1"/>
        </a:solidFill>
        <a:latin typeface="Lato Light"/>
        <a:ea typeface="+mn-ea"/>
        <a:cs typeface="+mn-cs"/>
      </a:defRPr>
    </a:lvl9pPr>
  </p:defaultTextStyle>
  <p:extLst>
    <p:ext uri="{EFAFB233-063F-42B5-8137-9DF3F51BA10A}">
      <p15:sldGuideLst xmlns:p15="http://schemas.microsoft.com/office/powerpoint/2012/main">
        <p15:guide id="1" orient="horz" pos="4344">
          <p15:clr>
            <a:srgbClr val="A4A3A4"/>
          </p15:clr>
        </p15:guide>
        <p15:guide id="2" pos="7678">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scaleToFitPaper="1"/>
  <p:clrMru>
    <a:srgbClr val="000000"/>
    <a:srgbClr val="DE4276"/>
    <a:srgbClr val="422963"/>
    <a:srgbClr val="D2D4D5"/>
    <a:srgbClr val="6C6D70"/>
    <a:srgbClr val="0E76BD"/>
    <a:srgbClr val="2B87C4"/>
    <a:srgbClr val="D2D3D4"/>
    <a:srgbClr val="F68D7A"/>
    <a:srgbClr val="BF1E2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E3493CE-0983-4844-A95A-D74F2573F126}" v="91" dt="2019-05-22T07:09:36.504"/>
  </p1510:revLst>
</p1510:revInfo>
</file>

<file path=ppt/tableStyles.xml><?xml version="1.0" encoding="utf-8"?>
<a:tblStyleLst xmlns:a="http://schemas.openxmlformats.org/drawingml/2006/main" def="{5C22544A-7EE6-4342-B048-85BDC9FD1C3A}">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9DCAF9ED-07DC-4A11-8D7F-57B35C25682E}" styleName="Medium Style 1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1E171933-4619-4E11-9A3F-F7608DF75F80}" styleName="Medium Style 1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a:noFill/>
            </a:ln>
          </a:insideV>
        </a:tcBdr>
        <a:fill>
          <a:solidFill>
            <a:schemeClr val="lt1"/>
          </a:solidFill>
        </a:fill>
      </a:tcStyle>
    </a:wholeTbl>
    <a:band1H>
      <a:tcStyle>
        <a:tcBdr/>
        <a:fill>
          <a:solidFill>
            <a:schemeClr val="accent4">
              <a:tint val="20000"/>
            </a:schemeClr>
          </a:solidFill>
        </a:fill>
      </a:tcStyle>
    </a:band1H>
    <a:band1V>
      <a:tcStyle>
        <a:tcBdr/>
        <a:fill>
          <a:solidFill>
            <a:schemeClr val="accent4">
              <a:tint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solidFill>
            <a:schemeClr val="lt1"/>
          </a:solidFill>
        </a:fill>
      </a:tcStyle>
    </a:lastRow>
    <a:firstRow>
      <a:tcTxStyle b="on">
        <a:fontRef idx="minor">
          <a:scrgbClr r="0" g="0" b="0"/>
        </a:fontRef>
        <a:schemeClr val="lt1"/>
      </a:tcTxStyle>
      <a:tcStyle>
        <a:tcBdr/>
        <a:fill>
          <a:solidFill>
            <a:schemeClr val="accent4"/>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077" autoAdjust="0"/>
    <p:restoredTop sz="86486" autoAdjust="0"/>
  </p:normalViewPr>
  <p:slideViewPr>
    <p:cSldViewPr snapToGrid="0" snapToObjects="1">
      <p:cViewPr varScale="1">
        <p:scale>
          <a:sx n="50" d="100"/>
          <a:sy n="50" d="100"/>
        </p:scale>
        <p:origin x="816" y="48"/>
      </p:cViewPr>
      <p:guideLst>
        <p:guide orient="horz" pos="4344"/>
        <p:guide pos="7678"/>
      </p:guideLst>
    </p:cSldViewPr>
  </p:slideViewPr>
  <p:outlineViewPr>
    <p:cViewPr>
      <p:scale>
        <a:sx n="33" d="100"/>
        <a:sy n="33" d="100"/>
      </p:scale>
      <p:origin x="0" y="0"/>
    </p:cViewPr>
  </p:outlineViewPr>
  <p:notesTextViewPr>
    <p:cViewPr>
      <p:scale>
        <a:sx n="20" d="100"/>
        <a:sy n="20" d="100"/>
      </p:scale>
      <p:origin x="0" y="0"/>
    </p:cViewPr>
  </p:notesTextViewPr>
  <p:sorterViewPr>
    <p:cViewPr>
      <p:scale>
        <a:sx n="50" d="100"/>
        <a:sy n="50" d="100"/>
      </p:scale>
      <p:origin x="0" y="0"/>
    </p:cViewPr>
  </p:sorterViewPr>
  <p:notesViewPr>
    <p:cSldViewPr snapToGrid="0" snapToObjects="1">
      <p:cViewPr varScale="1">
        <p:scale>
          <a:sx n="87" d="100"/>
          <a:sy n="87" d="100"/>
        </p:scale>
        <p:origin x="3840" y="6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37"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microsoft.com/office/2016/11/relationships/changesInfo" Target="changesInfos/changesInfo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ure Purgar" userId="6c272d9350155dc3" providerId="LiveId" clId="{D4A423F1-CF41-4BEA-AFA8-6D82BD3EEBC2}"/>
    <pc:docChg chg="undo redo custSel addSld delSld modSld sldOrd">
      <pc:chgData name="Jure Purgar" userId="6c272d9350155dc3" providerId="LiveId" clId="{D4A423F1-CF41-4BEA-AFA8-6D82BD3EEBC2}" dt="2019-05-12T15:02:24.562" v="2241" actId="20577"/>
      <pc:docMkLst>
        <pc:docMk/>
      </pc:docMkLst>
      <pc:sldChg chg="addSp modSp ord setBg">
        <pc:chgData name="Jure Purgar" userId="6c272d9350155dc3" providerId="LiveId" clId="{D4A423F1-CF41-4BEA-AFA8-6D82BD3EEBC2}" dt="2019-05-12T08:29:32.992" v="96" actId="14100"/>
        <pc:sldMkLst>
          <pc:docMk/>
          <pc:sldMk cId="0" sldId="2706"/>
        </pc:sldMkLst>
        <pc:spChg chg="add mod ord">
          <ac:chgData name="Jure Purgar" userId="6c272d9350155dc3" providerId="LiveId" clId="{D4A423F1-CF41-4BEA-AFA8-6D82BD3EEBC2}" dt="2019-05-12T08:26:00.968" v="72" actId="207"/>
          <ac:spMkLst>
            <pc:docMk/>
            <pc:sldMk cId="0" sldId="2706"/>
            <ac:spMk id="2" creationId="{96A668DA-2DCB-4DD0-8330-946F8D21182D}"/>
          </ac:spMkLst>
        </pc:spChg>
        <pc:spChg chg="add mod">
          <ac:chgData name="Jure Purgar" userId="6c272d9350155dc3" providerId="LiveId" clId="{D4A423F1-CF41-4BEA-AFA8-6D82BD3EEBC2}" dt="2019-05-12T08:29:12.677" v="94" actId="255"/>
          <ac:spMkLst>
            <pc:docMk/>
            <pc:sldMk cId="0" sldId="2706"/>
            <ac:spMk id="3" creationId="{8145F043-5A10-4DEF-ADF1-2A69AA0D5841}"/>
          </ac:spMkLst>
        </pc:spChg>
        <pc:spChg chg="mod">
          <ac:chgData name="Jure Purgar" userId="6c272d9350155dc3" providerId="LiveId" clId="{D4A423F1-CF41-4BEA-AFA8-6D82BD3EEBC2}" dt="2019-05-12T08:29:32.992" v="96" actId="14100"/>
          <ac:spMkLst>
            <pc:docMk/>
            <pc:sldMk cId="0" sldId="2706"/>
            <ac:spMk id="6" creationId="{2AE3AFB1-0AF9-2B4A-97DE-C531D1A4F864}"/>
          </ac:spMkLst>
        </pc:spChg>
        <pc:spChg chg="mod">
          <ac:chgData name="Jure Purgar" userId="6c272d9350155dc3" providerId="LiveId" clId="{D4A423F1-CF41-4BEA-AFA8-6D82BD3EEBC2}" dt="2019-05-12T08:29:25.378" v="95" actId="255"/>
          <ac:spMkLst>
            <pc:docMk/>
            <pc:sldMk cId="0" sldId="2706"/>
            <ac:spMk id="17" creationId="{BBDB15F5-F277-C64F-B225-5BDD42D1D464}"/>
          </ac:spMkLst>
        </pc:spChg>
        <pc:picChg chg="mod">
          <ac:chgData name="Jure Purgar" userId="6c272d9350155dc3" providerId="LiveId" clId="{D4A423F1-CF41-4BEA-AFA8-6D82BD3EEBC2}" dt="2019-05-12T08:24:03.993" v="65" actId="14100"/>
          <ac:picMkLst>
            <pc:docMk/>
            <pc:sldMk cId="0" sldId="2706"/>
            <ac:picMk id="4" creationId="{D70F46F4-6A3B-E44D-A4C0-0E3EB4335A8C}"/>
          </ac:picMkLst>
        </pc:picChg>
      </pc:sldChg>
      <pc:sldChg chg="addSp delSp modSp ord">
        <pc:chgData name="Jure Purgar" userId="6c272d9350155dc3" providerId="LiveId" clId="{D4A423F1-CF41-4BEA-AFA8-6D82BD3EEBC2}" dt="2019-05-12T14:47:47.044" v="2041" actId="20577"/>
        <pc:sldMkLst>
          <pc:docMk/>
          <pc:sldMk cId="0" sldId="2900"/>
        </pc:sldMkLst>
        <pc:spChg chg="mod">
          <ac:chgData name="Jure Purgar" userId="6c272d9350155dc3" providerId="LiveId" clId="{D4A423F1-CF41-4BEA-AFA8-6D82BD3EEBC2}" dt="2019-05-12T14:47:47.044" v="2041" actId="20577"/>
          <ac:spMkLst>
            <pc:docMk/>
            <pc:sldMk cId="0" sldId="2900"/>
            <ac:spMk id="2" creationId="{8659725E-57F8-A043-9200-C67C5F841419}"/>
          </ac:spMkLst>
        </pc:spChg>
        <pc:spChg chg="add del mod">
          <ac:chgData name="Jure Purgar" userId="6c272d9350155dc3" providerId="LiveId" clId="{D4A423F1-CF41-4BEA-AFA8-6D82BD3EEBC2}" dt="2019-05-12T09:47:34.255" v="1156" actId="20577"/>
          <ac:spMkLst>
            <pc:docMk/>
            <pc:sldMk cId="0" sldId="2900"/>
            <ac:spMk id="3" creationId="{F796FC13-D778-1F46-9344-152D914E0B2A}"/>
          </ac:spMkLst>
        </pc:spChg>
      </pc:sldChg>
      <pc:sldChg chg="addSp delSp modSp add ord">
        <pc:chgData name="Jure Purgar" userId="6c272d9350155dc3" providerId="LiveId" clId="{D4A423F1-CF41-4BEA-AFA8-6D82BD3EEBC2}" dt="2019-05-12T09:53:49.920" v="1744" actId="20577"/>
        <pc:sldMkLst>
          <pc:docMk/>
          <pc:sldMk cId="3575923056" sldId="2902"/>
        </pc:sldMkLst>
        <pc:spChg chg="add mod">
          <ac:chgData name="Jure Purgar" userId="6c272d9350155dc3" providerId="LiveId" clId="{D4A423F1-CF41-4BEA-AFA8-6D82BD3EEBC2}" dt="2019-05-12T09:22:05.888" v="863" actId="20577"/>
          <ac:spMkLst>
            <pc:docMk/>
            <pc:sldMk cId="3575923056" sldId="2902"/>
            <ac:spMk id="3" creationId="{F98E379B-72B7-49DF-B0A1-F75D2339A273}"/>
          </ac:spMkLst>
        </pc:spChg>
        <pc:spChg chg="mod">
          <ac:chgData name="Jure Purgar" userId="6c272d9350155dc3" providerId="LiveId" clId="{D4A423F1-CF41-4BEA-AFA8-6D82BD3EEBC2}" dt="2019-05-12T09:53:49.920" v="1744" actId="20577"/>
          <ac:spMkLst>
            <pc:docMk/>
            <pc:sldMk cId="3575923056" sldId="2902"/>
            <ac:spMk id="5" creationId="{CF117AE6-1693-9F43-8C55-5A20C936FACE}"/>
          </ac:spMkLst>
        </pc:spChg>
        <pc:spChg chg="mod">
          <ac:chgData name="Jure Purgar" userId="6c272d9350155dc3" providerId="LiveId" clId="{D4A423F1-CF41-4BEA-AFA8-6D82BD3EEBC2}" dt="2019-05-12T08:18:11.610" v="10" actId="20577"/>
          <ac:spMkLst>
            <pc:docMk/>
            <pc:sldMk cId="3575923056" sldId="2902"/>
            <ac:spMk id="6" creationId="{15D7D8EA-3EDF-4B46-B66D-4FDC7B3C6D6C}"/>
          </ac:spMkLst>
        </pc:spChg>
        <pc:spChg chg="del">
          <ac:chgData name="Jure Purgar" userId="6c272d9350155dc3" providerId="LiveId" clId="{D4A423F1-CF41-4BEA-AFA8-6D82BD3EEBC2}" dt="2019-05-12T08:57:52.775" v="223" actId="478"/>
          <ac:spMkLst>
            <pc:docMk/>
            <pc:sldMk cId="3575923056" sldId="2902"/>
            <ac:spMk id="8" creationId="{9B99CE99-28D4-9540-A04A-4647D4F10C11}"/>
          </ac:spMkLst>
        </pc:spChg>
        <pc:spChg chg="add del mod">
          <ac:chgData name="Jure Purgar" userId="6c272d9350155dc3" providerId="LiveId" clId="{D4A423F1-CF41-4BEA-AFA8-6D82BD3EEBC2}" dt="2019-05-12T09:17:38.223" v="538" actId="478"/>
          <ac:spMkLst>
            <pc:docMk/>
            <pc:sldMk cId="3575923056" sldId="2902"/>
            <ac:spMk id="18" creationId="{D7B59C6B-15F9-4556-BF4F-DC83FA80C7E2}"/>
          </ac:spMkLst>
        </pc:spChg>
        <pc:grpChg chg="del">
          <ac:chgData name="Jure Purgar" userId="6c272d9350155dc3" providerId="LiveId" clId="{D4A423F1-CF41-4BEA-AFA8-6D82BD3EEBC2}" dt="2019-05-12T08:46:32.481" v="120" actId="478"/>
          <ac:grpSpMkLst>
            <pc:docMk/>
            <pc:sldMk cId="3575923056" sldId="2902"/>
            <ac:grpSpMk id="235523" creationId="{DC0D6BDB-FE8A-264D-BEE4-D78EF59F120E}"/>
          </ac:grpSpMkLst>
        </pc:grpChg>
        <pc:grpChg chg="del">
          <ac:chgData name="Jure Purgar" userId="6c272d9350155dc3" providerId="LiveId" clId="{D4A423F1-CF41-4BEA-AFA8-6D82BD3EEBC2}" dt="2019-05-12T08:46:35.504" v="121" actId="478"/>
          <ac:grpSpMkLst>
            <pc:docMk/>
            <pc:sldMk cId="3575923056" sldId="2902"/>
            <ac:grpSpMk id="235524" creationId="{E2C7F7F2-C58F-1242-AE47-5C4DCF5C347C}"/>
          </ac:grpSpMkLst>
        </pc:grpChg>
        <pc:grpChg chg="del">
          <ac:chgData name="Jure Purgar" userId="6c272d9350155dc3" providerId="LiveId" clId="{D4A423F1-CF41-4BEA-AFA8-6D82BD3EEBC2}" dt="2019-05-12T08:46:39.352" v="122" actId="478"/>
          <ac:grpSpMkLst>
            <pc:docMk/>
            <pc:sldMk cId="3575923056" sldId="2902"/>
            <ac:grpSpMk id="235525" creationId="{42C1606E-E87E-C243-9A20-9EA355D39BA0}"/>
          </ac:grpSpMkLst>
        </pc:grpChg>
      </pc:sldChg>
      <pc:sldChg chg="modSp add">
        <pc:chgData name="Jure Purgar" userId="6c272d9350155dc3" providerId="LiveId" clId="{D4A423F1-CF41-4BEA-AFA8-6D82BD3EEBC2}" dt="2019-05-12T09:53:12.516" v="1689" actId="20577"/>
        <pc:sldMkLst>
          <pc:docMk/>
          <pc:sldMk cId="1198370438" sldId="2909"/>
        </pc:sldMkLst>
        <pc:spChg chg="mod">
          <ac:chgData name="Jure Purgar" userId="6c272d9350155dc3" providerId="LiveId" clId="{D4A423F1-CF41-4BEA-AFA8-6D82BD3EEBC2}" dt="2019-05-12T09:49:15.095" v="1249" actId="20577"/>
          <ac:spMkLst>
            <pc:docMk/>
            <pc:sldMk cId="1198370438" sldId="2909"/>
            <ac:spMk id="3" creationId="{F98E379B-72B7-49DF-B0A1-F75D2339A273}"/>
          </ac:spMkLst>
        </pc:spChg>
        <pc:spChg chg="mod">
          <ac:chgData name="Jure Purgar" userId="6c272d9350155dc3" providerId="LiveId" clId="{D4A423F1-CF41-4BEA-AFA8-6D82BD3EEBC2}" dt="2019-05-12T09:53:12.516" v="1689" actId="20577"/>
          <ac:spMkLst>
            <pc:docMk/>
            <pc:sldMk cId="1198370438" sldId="2909"/>
            <ac:spMk id="5" creationId="{CF117AE6-1693-9F43-8C55-5A20C936FACE}"/>
          </ac:spMkLst>
        </pc:spChg>
      </pc:sldChg>
      <pc:sldChg chg="addSp delSp modSp add ord">
        <pc:chgData name="Jure Purgar" userId="6c272d9350155dc3" providerId="LiveId" clId="{D4A423F1-CF41-4BEA-AFA8-6D82BD3EEBC2}" dt="2019-05-12T09:47:04.539" v="1135"/>
        <pc:sldMkLst>
          <pc:docMk/>
          <pc:sldMk cId="1479595362" sldId="2910"/>
        </pc:sldMkLst>
        <pc:spChg chg="del">
          <ac:chgData name="Jure Purgar" userId="6c272d9350155dc3" providerId="LiveId" clId="{D4A423F1-CF41-4BEA-AFA8-6D82BD3EEBC2}" dt="2019-05-12T09:37:39.653" v="909" actId="478"/>
          <ac:spMkLst>
            <pc:docMk/>
            <pc:sldMk cId="1479595362" sldId="2910"/>
            <ac:spMk id="3" creationId="{F98E379B-72B7-49DF-B0A1-F75D2339A273}"/>
          </ac:spMkLst>
        </pc:spChg>
        <pc:spChg chg="del">
          <ac:chgData name="Jure Purgar" userId="6c272d9350155dc3" providerId="LiveId" clId="{D4A423F1-CF41-4BEA-AFA8-6D82BD3EEBC2}" dt="2019-05-12T09:37:37.536" v="908" actId="478"/>
          <ac:spMkLst>
            <pc:docMk/>
            <pc:sldMk cId="1479595362" sldId="2910"/>
            <ac:spMk id="5" creationId="{CF117AE6-1693-9F43-8C55-5A20C936FACE}"/>
          </ac:spMkLst>
        </pc:spChg>
        <pc:spChg chg="add mod">
          <ac:chgData name="Jure Purgar" userId="6c272d9350155dc3" providerId="LiveId" clId="{D4A423F1-CF41-4BEA-AFA8-6D82BD3EEBC2}" dt="2019-05-12T09:43:32.985" v="995" actId="1076"/>
          <ac:spMkLst>
            <pc:docMk/>
            <pc:sldMk cId="1479595362" sldId="2910"/>
            <ac:spMk id="7" creationId="{8A968A86-024C-48BF-B415-D1F2DC2A96F4}"/>
          </ac:spMkLst>
        </pc:spChg>
        <pc:spChg chg="add mod">
          <ac:chgData name="Jure Purgar" userId="6c272d9350155dc3" providerId="LiveId" clId="{D4A423F1-CF41-4BEA-AFA8-6D82BD3EEBC2}" dt="2019-05-12T09:43:27.083" v="994" actId="1076"/>
          <ac:spMkLst>
            <pc:docMk/>
            <pc:sldMk cId="1479595362" sldId="2910"/>
            <ac:spMk id="8" creationId="{8C85BF09-789A-4043-B104-7518F3765962}"/>
          </ac:spMkLst>
        </pc:spChg>
        <pc:picChg chg="add mod modCrop">
          <ac:chgData name="Jure Purgar" userId="6c272d9350155dc3" providerId="LiveId" clId="{D4A423F1-CF41-4BEA-AFA8-6D82BD3EEBC2}" dt="2019-05-12T09:43:06.240" v="991" actId="1076"/>
          <ac:picMkLst>
            <pc:docMk/>
            <pc:sldMk cId="1479595362" sldId="2910"/>
            <ac:picMk id="6" creationId="{F1B5B5DA-4ADC-481B-BD8D-04FF27215546}"/>
          </ac:picMkLst>
        </pc:picChg>
      </pc:sldChg>
      <pc:sldChg chg="modSp add ord">
        <pc:chgData name="Jure Purgar" userId="6c272d9350155dc3" providerId="LiveId" clId="{D4A423F1-CF41-4BEA-AFA8-6D82BD3EEBC2}" dt="2019-05-12T09:47:13.714" v="1138" actId="20577"/>
        <pc:sldMkLst>
          <pc:docMk/>
          <pc:sldMk cId="3783530545" sldId="2913"/>
        </pc:sldMkLst>
        <pc:spChg chg="mod">
          <ac:chgData name="Jure Purgar" userId="6c272d9350155dc3" providerId="LiveId" clId="{D4A423F1-CF41-4BEA-AFA8-6D82BD3EEBC2}" dt="2019-05-12T09:47:13.714" v="1138" actId="20577"/>
          <ac:spMkLst>
            <pc:docMk/>
            <pc:sldMk cId="3783530545" sldId="2913"/>
            <ac:spMk id="5" creationId="{CF117AE6-1693-9F43-8C55-5A20C936FACE}"/>
          </ac:spMkLst>
        </pc:spChg>
      </pc:sldChg>
      <pc:sldChg chg="modSp add ord">
        <pc:chgData name="Jure Purgar" userId="6c272d9350155dc3" providerId="LiveId" clId="{D4A423F1-CF41-4BEA-AFA8-6D82BD3EEBC2}" dt="2019-05-12T09:57:09.525" v="2017" actId="20577"/>
        <pc:sldMkLst>
          <pc:docMk/>
          <pc:sldMk cId="2764038065" sldId="2915"/>
        </pc:sldMkLst>
        <pc:spChg chg="mod">
          <ac:chgData name="Jure Purgar" userId="6c272d9350155dc3" providerId="LiveId" clId="{D4A423F1-CF41-4BEA-AFA8-6D82BD3EEBC2}" dt="2019-05-12T09:57:09.525" v="2017" actId="20577"/>
          <ac:spMkLst>
            <pc:docMk/>
            <pc:sldMk cId="2764038065" sldId="2915"/>
            <ac:spMk id="3" creationId="{F98E379B-72B7-49DF-B0A1-F75D2339A273}"/>
          </ac:spMkLst>
        </pc:spChg>
        <pc:spChg chg="mod">
          <ac:chgData name="Jure Purgar" userId="6c272d9350155dc3" providerId="LiveId" clId="{D4A423F1-CF41-4BEA-AFA8-6D82BD3EEBC2}" dt="2019-05-12T09:54:08.012" v="1783" actId="20577"/>
          <ac:spMkLst>
            <pc:docMk/>
            <pc:sldMk cId="2764038065" sldId="2915"/>
            <ac:spMk id="5" creationId="{CF117AE6-1693-9F43-8C55-5A20C936FACE}"/>
          </ac:spMkLst>
        </pc:spChg>
      </pc:sldChg>
      <pc:sldChg chg="modSp add ord">
        <pc:chgData name="Jure Purgar" userId="6c272d9350155dc3" providerId="LiveId" clId="{D4A423F1-CF41-4BEA-AFA8-6D82BD3EEBC2}" dt="2019-05-12T15:02:24.562" v="2241" actId="20577"/>
        <pc:sldMkLst>
          <pc:docMk/>
          <pc:sldMk cId="1563297405" sldId="2916"/>
        </pc:sldMkLst>
        <pc:spChg chg="mod">
          <ac:chgData name="Jure Purgar" userId="6c272d9350155dc3" providerId="LiveId" clId="{D4A423F1-CF41-4BEA-AFA8-6D82BD3EEBC2}" dt="2019-05-12T15:02:24.562" v="2241" actId="20577"/>
          <ac:spMkLst>
            <pc:docMk/>
            <pc:sldMk cId="1563297405" sldId="2916"/>
            <ac:spMk id="3" creationId="{F98E379B-72B7-49DF-B0A1-F75D2339A273}"/>
          </ac:spMkLst>
        </pc:spChg>
        <pc:spChg chg="mod">
          <ac:chgData name="Jure Purgar" userId="6c272d9350155dc3" providerId="LiveId" clId="{D4A423F1-CF41-4BEA-AFA8-6D82BD3EEBC2}" dt="2019-05-12T14:59:55.930" v="2078" actId="20577"/>
          <ac:spMkLst>
            <pc:docMk/>
            <pc:sldMk cId="1563297405" sldId="2916"/>
            <ac:spMk id="5" creationId="{CF117AE6-1693-9F43-8C55-5A20C936FACE}"/>
          </ac:spMkLst>
        </pc:spChg>
      </pc:sldChg>
      <pc:sldMasterChg chg="delSldLayout">
        <pc:chgData name="Jure Purgar" userId="6c272d9350155dc3" providerId="LiveId" clId="{D4A423F1-CF41-4BEA-AFA8-6D82BD3EEBC2}" dt="2019-05-12T09:22:42.565" v="898" actId="2696"/>
        <pc:sldMasterMkLst>
          <pc:docMk/>
          <pc:sldMasterMk cId="0" sldId="2147483648"/>
        </pc:sldMasterMkLst>
      </pc:sldMasterChg>
    </pc:docChg>
  </pc:docChgLst>
  <pc:docChgLst>
    <pc:chgData name="Jure Purgar" userId="6c272d9350155dc3" providerId="LiveId" clId="{8E3493CE-0983-4844-A95A-D74F2573F126}"/>
    <pc:docChg chg="undo custSel addSld delSld modSld sldOrd">
      <pc:chgData name="Jure Purgar" userId="6c272d9350155dc3" providerId="LiveId" clId="{8E3493CE-0983-4844-A95A-D74F2573F126}" dt="2019-05-22T07:11:30.826" v="6057" actId="20577"/>
      <pc:docMkLst>
        <pc:docMk/>
      </pc:docMkLst>
      <pc:sldChg chg="modSp modNotesTx">
        <pc:chgData name="Jure Purgar" userId="6c272d9350155dc3" providerId="LiveId" clId="{8E3493CE-0983-4844-A95A-D74F2573F126}" dt="2019-05-21T20:10:42.514" v="5049" actId="20577"/>
        <pc:sldMkLst>
          <pc:docMk/>
          <pc:sldMk cId="0" sldId="2706"/>
        </pc:sldMkLst>
        <pc:spChg chg="mod">
          <ac:chgData name="Jure Purgar" userId="6c272d9350155dc3" providerId="LiveId" clId="{8E3493CE-0983-4844-A95A-D74F2573F126}" dt="2019-05-21T15:25:30.944" v="4396" actId="14100"/>
          <ac:spMkLst>
            <pc:docMk/>
            <pc:sldMk cId="0" sldId="2706"/>
            <ac:spMk id="6" creationId="{2AE3AFB1-0AF9-2B4A-97DE-C531D1A4F864}"/>
          </ac:spMkLst>
        </pc:spChg>
        <pc:spChg chg="mod">
          <ac:chgData name="Jure Purgar" userId="6c272d9350155dc3" providerId="LiveId" clId="{8E3493CE-0983-4844-A95A-D74F2573F126}" dt="2019-05-21T15:25:22.274" v="4395" actId="20577"/>
          <ac:spMkLst>
            <pc:docMk/>
            <pc:sldMk cId="0" sldId="2706"/>
            <ac:spMk id="17" creationId="{BBDB15F5-F277-C64F-B225-5BDD42D1D464}"/>
          </ac:spMkLst>
        </pc:spChg>
      </pc:sldChg>
      <pc:sldChg chg="modSp">
        <pc:chgData name="Jure Purgar" userId="6c272d9350155dc3" providerId="LiveId" clId="{8E3493CE-0983-4844-A95A-D74F2573F126}" dt="2019-05-20T10:39:31.404" v="94" actId="20577"/>
        <pc:sldMkLst>
          <pc:docMk/>
          <pc:sldMk cId="0" sldId="2900"/>
        </pc:sldMkLst>
        <pc:spChg chg="mod">
          <ac:chgData name="Jure Purgar" userId="6c272d9350155dc3" providerId="LiveId" clId="{8E3493CE-0983-4844-A95A-D74F2573F126}" dt="2019-05-20T10:39:31.404" v="94" actId="20577"/>
          <ac:spMkLst>
            <pc:docMk/>
            <pc:sldMk cId="0" sldId="2900"/>
            <ac:spMk id="2" creationId="{8659725E-57F8-A043-9200-C67C5F841419}"/>
          </ac:spMkLst>
        </pc:spChg>
      </pc:sldChg>
      <pc:sldChg chg="modSp ord">
        <pc:chgData name="Jure Purgar" userId="6c272d9350155dc3" providerId="LiveId" clId="{8E3493CE-0983-4844-A95A-D74F2573F126}" dt="2019-05-21T15:40:07.580" v="4584" actId="20577"/>
        <pc:sldMkLst>
          <pc:docMk/>
          <pc:sldMk cId="3575923056" sldId="2902"/>
        </pc:sldMkLst>
        <pc:spChg chg="mod">
          <ac:chgData name="Jure Purgar" userId="6c272d9350155dc3" providerId="LiveId" clId="{8E3493CE-0983-4844-A95A-D74F2573F126}" dt="2019-05-21T15:40:07.580" v="4584" actId="20577"/>
          <ac:spMkLst>
            <pc:docMk/>
            <pc:sldMk cId="3575923056" sldId="2902"/>
            <ac:spMk id="3" creationId="{F98E379B-72B7-49DF-B0A1-F75D2339A273}"/>
          </ac:spMkLst>
        </pc:spChg>
      </pc:sldChg>
      <pc:sldChg chg="modSp del ord modNotesTx">
        <pc:chgData name="Jure Purgar" userId="6c272d9350155dc3" providerId="LiveId" clId="{8E3493CE-0983-4844-A95A-D74F2573F126}" dt="2019-05-21T15:20:58.181" v="4185" actId="2696"/>
        <pc:sldMkLst>
          <pc:docMk/>
          <pc:sldMk cId="3015232197" sldId="2904"/>
        </pc:sldMkLst>
        <pc:spChg chg="mod">
          <ac:chgData name="Jure Purgar" userId="6c272d9350155dc3" providerId="LiveId" clId="{8E3493CE-0983-4844-A95A-D74F2573F126}" dt="2019-05-20T19:19:37.121" v="1558" actId="20577"/>
          <ac:spMkLst>
            <pc:docMk/>
            <pc:sldMk cId="3015232197" sldId="2904"/>
            <ac:spMk id="17" creationId="{BBDB15F5-F277-C64F-B225-5BDD42D1D464}"/>
          </ac:spMkLst>
        </pc:spChg>
      </pc:sldChg>
      <pc:sldChg chg="del">
        <pc:chgData name="Jure Purgar" userId="6c272d9350155dc3" providerId="LiveId" clId="{8E3493CE-0983-4844-A95A-D74F2573F126}" dt="2019-05-21T08:36:04.477" v="2512" actId="2696"/>
        <pc:sldMkLst>
          <pc:docMk/>
          <pc:sldMk cId="2174588136" sldId="2906"/>
        </pc:sldMkLst>
      </pc:sldChg>
      <pc:sldChg chg="del">
        <pc:chgData name="Jure Purgar" userId="6c272d9350155dc3" providerId="LiveId" clId="{8E3493CE-0983-4844-A95A-D74F2573F126}" dt="2019-05-21T08:36:06.720" v="2513" actId="2696"/>
        <pc:sldMkLst>
          <pc:docMk/>
          <pc:sldMk cId="3931629562" sldId="2907"/>
        </pc:sldMkLst>
      </pc:sldChg>
      <pc:sldChg chg="addSp delSp modSp">
        <pc:chgData name="Jure Purgar" userId="6c272d9350155dc3" providerId="LiveId" clId="{8E3493CE-0983-4844-A95A-D74F2573F126}" dt="2019-05-21T13:32:39.756" v="3638" actId="207"/>
        <pc:sldMkLst>
          <pc:docMk/>
          <pc:sldMk cId="1198370438" sldId="2909"/>
        </pc:sldMkLst>
        <pc:spChg chg="del mod">
          <ac:chgData name="Jure Purgar" userId="6c272d9350155dc3" providerId="LiveId" clId="{8E3493CE-0983-4844-A95A-D74F2573F126}" dt="2019-05-21T08:48:09.863" v="2664" actId="478"/>
          <ac:spMkLst>
            <pc:docMk/>
            <pc:sldMk cId="1198370438" sldId="2909"/>
            <ac:spMk id="3" creationId="{F98E379B-72B7-49DF-B0A1-F75D2339A273}"/>
          </ac:spMkLst>
        </pc:spChg>
        <pc:spChg chg="mod">
          <ac:chgData name="Jure Purgar" userId="6c272d9350155dc3" providerId="LiveId" clId="{8E3493CE-0983-4844-A95A-D74F2573F126}" dt="2019-05-21T09:16:03.585" v="3359" actId="1076"/>
          <ac:spMkLst>
            <pc:docMk/>
            <pc:sldMk cId="1198370438" sldId="2909"/>
            <ac:spMk id="5" creationId="{CF117AE6-1693-9F43-8C55-5A20C936FACE}"/>
          </ac:spMkLst>
        </pc:spChg>
        <pc:graphicFrameChg chg="add mod modGraphic">
          <ac:chgData name="Jure Purgar" userId="6c272d9350155dc3" providerId="LiveId" clId="{8E3493CE-0983-4844-A95A-D74F2573F126}" dt="2019-05-21T13:32:39.756" v="3638" actId="207"/>
          <ac:graphicFrameMkLst>
            <pc:docMk/>
            <pc:sldMk cId="1198370438" sldId="2909"/>
            <ac:graphicFrameMk id="4" creationId="{091C9808-E448-40E6-89BC-CA9DE8E54833}"/>
          </ac:graphicFrameMkLst>
        </pc:graphicFrameChg>
      </pc:sldChg>
      <pc:sldChg chg="modSp ord modNotesTx">
        <pc:chgData name="Jure Purgar" userId="6c272d9350155dc3" providerId="LiveId" clId="{8E3493CE-0983-4844-A95A-D74F2573F126}" dt="2019-05-21T20:09:30.377" v="5046" actId="255"/>
        <pc:sldMkLst>
          <pc:docMk/>
          <pc:sldMk cId="1479595362" sldId="2910"/>
        </pc:sldMkLst>
        <pc:picChg chg="mod">
          <ac:chgData name="Jure Purgar" userId="6c272d9350155dc3" providerId="LiveId" clId="{8E3493CE-0983-4844-A95A-D74F2573F126}" dt="2019-05-20T19:16:22.712" v="1304" actId="1076"/>
          <ac:picMkLst>
            <pc:docMk/>
            <pc:sldMk cId="1479595362" sldId="2910"/>
            <ac:picMk id="6" creationId="{F1B5B5DA-4ADC-481B-BD8D-04FF27215546}"/>
          </ac:picMkLst>
        </pc:picChg>
      </pc:sldChg>
      <pc:sldChg chg="modSp ord">
        <pc:chgData name="Jure Purgar" userId="6c272d9350155dc3" providerId="LiveId" clId="{8E3493CE-0983-4844-A95A-D74F2573F126}" dt="2019-05-21T19:23:40.980" v="4938" actId="20577"/>
        <pc:sldMkLst>
          <pc:docMk/>
          <pc:sldMk cId="3783530545" sldId="2913"/>
        </pc:sldMkLst>
        <pc:spChg chg="mod">
          <ac:chgData name="Jure Purgar" userId="6c272d9350155dc3" providerId="LiveId" clId="{8E3493CE-0983-4844-A95A-D74F2573F126}" dt="2019-05-21T19:23:40.980" v="4938" actId="20577"/>
          <ac:spMkLst>
            <pc:docMk/>
            <pc:sldMk cId="3783530545" sldId="2913"/>
            <ac:spMk id="3" creationId="{F98E379B-72B7-49DF-B0A1-F75D2339A273}"/>
          </ac:spMkLst>
        </pc:spChg>
        <pc:spChg chg="mod">
          <ac:chgData name="Jure Purgar" userId="6c272d9350155dc3" providerId="LiveId" clId="{8E3493CE-0983-4844-A95A-D74F2573F126}" dt="2019-05-21T13:44:20.211" v="4081" actId="1076"/>
          <ac:spMkLst>
            <pc:docMk/>
            <pc:sldMk cId="3783530545" sldId="2913"/>
            <ac:spMk id="5" creationId="{CF117AE6-1693-9F43-8C55-5A20C936FACE}"/>
          </ac:spMkLst>
        </pc:spChg>
      </pc:sldChg>
      <pc:sldChg chg="del modNotesTx">
        <pc:chgData name="Jure Purgar" userId="6c272d9350155dc3" providerId="LiveId" clId="{8E3493CE-0983-4844-A95A-D74F2573F126}" dt="2019-05-21T19:24:43.474" v="4941" actId="2696"/>
        <pc:sldMkLst>
          <pc:docMk/>
          <pc:sldMk cId="119365374" sldId="2914"/>
        </pc:sldMkLst>
      </pc:sldChg>
      <pc:sldChg chg="addSp modSp ord">
        <pc:chgData name="Jure Purgar" userId="6c272d9350155dc3" providerId="LiveId" clId="{8E3493CE-0983-4844-A95A-D74F2573F126}" dt="2019-05-21T19:22:37.410" v="4927" actId="6549"/>
        <pc:sldMkLst>
          <pc:docMk/>
          <pc:sldMk cId="2764038065" sldId="2915"/>
        </pc:sldMkLst>
        <pc:spChg chg="mod">
          <ac:chgData name="Jure Purgar" userId="6c272d9350155dc3" providerId="LiveId" clId="{8E3493CE-0983-4844-A95A-D74F2573F126}" dt="2019-05-21T19:22:37.410" v="4927" actId="6549"/>
          <ac:spMkLst>
            <pc:docMk/>
            <pc:sldMk cId="2764038065" sldId="2915"/>
            <ac:spMk id="3" creationId="{F98E379B-72B7-49DF-B0A1-F75D2339A273}"/>
          </ac:spMkLst>
        </pc:spChg>
        <pc:spChg chg="mod">
          <ac:chgData name="Jure Purgar" userId="6c272d9350155dc3" providerId="LiveId" clId="{8E3493CE-0983-4844-A95A-D74F2573F126}" dt="2019-05-20T19:10:49.459" v="1048" actId="1076"/>
          <ac:spMkLst>
            <pc:docMk/>
            <pc:sldMk cId="2764038065" sldId="2915"/>
            <ac:spMk id="5" creationId="{CF117AE6-1693-9F43-8C55-5A20C936FACE}"/>
          </ac:spMkLst>
        </pc:spChg>
        <pc:picChg chg="add mod">
          <ac:chgData name="Jure Purgar" userId="6c272d9350155dc3" providerId="LiveId" clId="{8E3493CE-0983-4844-A95A-D74F2573F126}" dt="2019-05-20T19:11:24.305" v="1052" actId="1076"/>
          <ac:picMkLst>
            <pc:docMk/>
            <pc:sldMk cId="2764038065" sldId="2915"/>
            <ac:picMk id="2050" creationId="{F46BEE50-3D82-41AB-9D92-B616867F3B0B}"/>
          </ac:picMkLst>
        </pc:picChg>
        <pc:picChg chg="add mod">
          <ac:chgData name="Jure Purgar" userId="6c272d9350155dc3" providerId="LiveId" clId="{8E3493CE-0983-4844-A95A-D74F2573F126}" dt="2019-05-20T19:11:48.754" v="1054" actId="1076"/>
          <ac:picMkLst>
            <pc:docMk/>
            <pc:sldMk cId="2764038065" sldId="2915"/>
            <ac:picMk id="2052" creationId="{8F861992-609C-4FF1-8B3D-081375E91C37}"/>
          </ac:picMkLst>
        </pc:picChg>
      </pc:sldChg>
      <pc:sldChg chg="modSp modNotesTx">
        <pc:chgData name="Jure Purgar" userId="6c272d9350155dc3" providerId="LiveId" clId="{8E3493CE-0983-4844-A95A-D74F2573F126}" dt="2019-05-21T15:58:17.775" v="4748" actId="20577"/>
        <pc:sldMkLst>
          <pc:docMk/>
          <pc:sldMk cId="1563297405" sldId="2916"/>
        </pc:sldMkLst>
        <pc:spChg chg="mod">
          <ac:chgData name="Jure Purgar" userId="6c272d9350155dc3" providerId="LiveId" clId="{8E3493CE-0983-4844-A95A-D74F2573F126}" dt="2019-05-21T15:58:17.775" v="4748" actId="20577"/>
          <ac:spMkLst>
            <pc:docMk/>
            <pc:sldMk cId="1563297405" sldId="2916"/>
            <ac:spMk id="3" creationId="{F98E379B-72B7-49DF-B0A1-F75D2339A273}"/>
          </ac:spMkLst>
        </pc:spChg>
        <pc:spChg chg="mod">
          <ac:chgData name="Jure Purgar" userId="6c272d9350155dc3" providerId="LiveId" clId="{8E3493CE-0983-4844-A95A-D74F2573F126}" dt="2019-05-21T08:19:04.040" v="1720" actId="20577"/>
          <ac:spMkLst>
            <pc:docMk/>
            <pc:sldMk cId="1563297405" sldId="2916"/>
            <ac:spMk id="5" creationId="{CF117AE6-1693-9F43-8C55-5A20C936FACE}"/>
          </ac:spMkLst>
        </pc:spChg>
      </pc:sldChg>
      <pc:sldChg chg="addSp delSp modSp add">
        <pc:chgData name="Jure Purgar" userId="6c272d9350155dc3" providerId="LiveId" clId="{8E3493CE-0983-4844-A95A-D74F2573F126}" dt="2019-05-21T19:04:59.235" v="4759" actId="1076"/>
        <pc:sldMkLst>
          <pc:docMk/>
          <pc:sldMk cId="1397391484" sldId="2918"/>
        </pc:sldMkLst>
        <pc:spChg chg="mod">
          <ac:chgData name="Jure Purgar" userId="6c272d9350155dc3" providerId="LiveId" clId="{8E3493CE-0983-4844-A95A-D74F2573F126}" dt="2019-05-21T19:04:49.125" v="4756" actId="14100"/>
          <ac:spMkLst>
            <pc:docMk/>
            <pc:sldMk cId="1397391484" sldId="2918"/>
            <ac:spMk id="3" creationId="{F98E379B-72B7-49DF-B0A1-F75D2339A273}"/>
          </ac:spMkLst>
        </pc:spChg>
        <pc:spChg chg="mod">
          <ac:chgData name="Jure Purgar" userId="6c272d9350155dc3" providerId="LiveId" clId="{8E3493CE-0983-4844-A95A-D74F2573F126}" dt="2019-05-21T09:05:22.574" v="3234" actId="1076"/>
          <ac:spMkLst>
            <pc:docMk/>
            <pc:sldMk cId="1397391484" sldId="2918"/>
            <ac:spMk id="5" creationId="{CF117AE6-1693-9F43-8C55-5A20C936FACE}"/>
          </ac:spMkLst>
        </pc:spChg>
        <pc:picChg chg="add del mod">
          <ac:chgData name="Jure Purgar" userId="6c272d9350155dc3" providerId="LiveId" clId="{8E3493CE-0983-4844-A95A-D74F2573F126}" dt="2019-05-21T19:04:39.588" v="4753" actId="478"/>
          <ac:picMkLst>
            <pc:docMk/>
            <pc:sldMk cId="1397391484" sldId="2918"/>
            <ac:picMk id="4" creationId="{B9E34751-06BB-4D68-9AB5-DE5C625226C0}"/>
          </ac:picMkLst>
        </pc:picChg>
        <pc:picChg chg="add del">
          <ac:chgData name="Jure Purgar" userId="6c272d9350155dc3" providerId="LiveId" clId="{8E3493CE-0983-4844-A95A-D74F2573F126}" dt="2019-05-21T19:04:39.588" v="4753" actId="478"/>
          <ac:picMkLst>
            <pc:docMk/>
            <pc:sldMk cId="1397391484" sldId="2918"/>
            <ac:picMk id="1026" creationId="{6B72FECF-CD18-425A-BAB8-E9DB37A51142}"/>
          </ac:picMkLst>
        </pc:picChg>
        <pc:picChg chg="add mod">
          <ac:chgData name="Jure Purgar" userId="6c272d9350155dc3" providerId="LiveId" clId="{8E3493CE-0983-4844-A95A-D74F2573F126}" dt="2019-05-21T19:04:59.235" v="4759" actId="1076"/>
          <ac:picMkLst>
            <pc:docMk/>
            <pc:sldMk cId="1397391484" sldId="2918"/>
            <ac:picMk id="1028" creationId="{BCEAEEA1-ED1F-4880-B901-059ECDB97223}"/>
          </ac:picMkLst>
        </pc:picChg>
      </pc:sldChg>
      <pc:sldChg chg="addSp delSp modSp add">
        <pc:chgData name="Jure Purgar" userId="6c272d9350155dc3" providerId="LiveId" clId="{8E3493CE-0983-4844-A95A-D74F2573F126}" dt="2019-05-21T19:18:14.107" v="4875" actId="20577"/>
        <pc:sldMkLst>
          <pc:docMk/>
          <pc:sldMk cId="2365191265" sldId="2919"/>
        </pc:sldMkLst>
        <pc:spChg chg="mod">
          <ac:chgData name="Jure Purgar" userId="6c272d9350155dc3" providerId="LiveId" clId="{8E3493CE-0983-4844-A95A-D74F2573F126}" dt="2019-05-21T19:18:14.107" v="4875" actId="20577"/>
          <ac:spMkLst>
            <pc:docMk/>
            <pc:sldMk cId="2365191265" sldId="2919"/>
            <ac:spMk id="3" creationId="{F98E379B-72B7-49DF-B0A1-F75D2339A273}"/>
          </ac:spMkLst>
        </pc:spChg>
        <pc:spChg chg="mod">
          <ac:chgData name="Jure Purgar" userId="6c272d9350155dc3" providerId="LiveId" clId="{8E3493CE-0983-4844-A95A-D74F2573F126}" dt="2019-05-20T19:12:09.500" v="1057" actId="1076"/>
          <ac:spMkLst>
            <pc:docMk/>
            <pc:sldMk cId="2365191265" sldId="2919"/>
            <ac:spMk id="5" creationId="{CF117AE6-1693-9F43-8C55-5A20C936FACE}"/>
          </ac:spMkLst>
        </pc:spChg>
        <pc:picChg chg="del">
          <ac:chgData name="Jure Purgar" userId="6c272d9350155dc3" providerId="LiveId" clId="{8E3493CE-0983-4844-A95A-D74F2573F126}" dt="2019-05-20T18:47:48.956" v="392" actId="478"/>
          <ac:picMkLst>
            <pc:docMk/>
            <pc:sldMk cId="2365191265" sldId="2919"/>
            <ac:picMk id="4" creationId="{B9E34751-06BB-4D68-9AB5-DE5C625226C0}"/>
          </ac:picMkLst>
        </pc:picChg>
        <pc:picChg chg="add del">
          <ac:chgData name="Jure Purgar" userId="6c272d9350155dc3" providerId="LiveId" clId="{8E3493CE-0983-4844-A95A-D74F2573F126}" dt="2019-05-20T18:47:48.956" v="392" actId="478"/>
          <ac:picMkLst>
            <pc:docMk/>
            <pc:sldMk cId="2365191265" sldId="2919"/>
            <ac:picMk id="1026" creationId="{376F5C98-A555-44F1-AB71-9652D420D4B0}"/>
          </ac:picMkLst>
        </pc:picChg>
        <pc:picChg chg="add del mod">
          <ac:chgData name="Jure Purgar" userId="6c272d9350155dc3" providerId="LiveId" clId="{8E3493CE-0983-4844-A95A-D74F2573F126}" dt="2019-05-21T19:17:35.645" v="4760" actId="478"/>
          <ac:picMkLst>
            <pc:docMk/>
            <pc:sldMk cId="2365191265" sldId="2919"/>
            <ac:picMk id="1028" creationId="{0E7620DD-DC4D-43A6-97EC-26D551F7F426}"/>
          </ac:picMkLst>
        </pc:picChg>
      </pc:sldChg>
      <pc:sldChg chg="addSp delSp modSp add ord">
        <pc:chgData name="Jure Purgar" userId="6c272d9350155dc3" providerId="LiveId" clId="{8E3493CE-0983-4844-A95A-D74F2573F126}" dt="2019-05-21T08:18:40.286" v="1685" actId="1076"/>
        <pc:sldMkLst>
          <pc:docMk/>
          <pc:sldMk cId="2879915705" sldId="2920"/>
        </pc:sldMkLst>
        <pc:spChg chg="mod">
          <ac:chgData name="Jure Purgar" userId="6c272d9350155dc3" providerId="LiveId" clId="{8E3493CE-0983-4844-A95A-D74F2573F126}" dt="2019-05-21T08:18:35.944" v="1684" actId="14100"/>
          <ac:spMkLst>
            <pc:docMk/>
            <pc:sldMk cId="2879915705" sldId="2920"/>
            <ac:spMk id="3" creationId="{F98E379B-72B7-49DF-B0A1-F75D2339A273}"/>
          </ac:spMkLst>
        </pc:spChg>
        <pc:spChg chg="mod">
          <ac:chgData name="Jure Purgar" userId="6c272d9350155dc3" providerId="LiveId" clId="{8E3493CE-0983-4844-A95A-D74F2573F126}" dt="2019-05-21T08:16:37.118" v="1678" actId="20577"/>
          <ac:spMkLst>
            <pc:docMk/>
            <pc:sldMk cId="2879915705" sldId="2920"/>
            <ac:spMk id="5" creationId="{CF117AE6-1693-9F43-8C55-5A20C936FACE}"/>
          </ac:spMkLst>
        </pc:spChg>
        <pc:picChg chg="add mod">
          <ac:chgData name="Jure Purgar" userId="6c272d9350155dc3" providerId="LiveId" clId="{8E3493CE-0983-4844-A95A-D74F2573F126}" dt="2019-05-21T08:18:40.286" v="1685" actId="1076"/>
          <ac:picMkLst>
            <pc:docMk/>
            <pc:sldMk cId="2879915705" sldId="2920"/>
            <ac:picMk id="1026" creationId="{EFE5A2F7-4EEA-48B4-91F5-181C16095314}"/>
          </ac:picMkLst>
        </pc:picChg>
        <pc:picChg chg="del">
          <ac:chgData name="Jure Purgar" userId="6c272d9350155dc3" providerId="LiveId" clId="{8E3493CE-0983-4844-A95A-D74F2573F126}" dt="2019-05-20T19:12:44.474" v="1086" actId="478"/>
          <ac:picMkLst>
            <pc:docMk/>
            <pc:sldMk cId="2879915705" sldId="2920"/>
            <ac:picMk id="2050" creationId="{F46BEE50-3D82-41AB-9D92-B616867F3B0B}"/>
          </ac:picMkLst>
        </pc:picChg>
        <pc:picChg chg="del">
          <ac:chgData name="Jure Purgar" userId="6c272d9350155dc3" providerId="LiveId" clId="{8E3493CE-0983-4844-A95A-D74F2573F126}" dt="2019-05-20T19:12:45.174" v="1087" actId="478"/>
          <ac:picMkLst>
            <pc:docMk/>
            <pc:sldMk cId="2879915705" sldId="2920"/>
            <ac:picMk id="2052" creationId="{8F861992-609C-4FF1-8B3D-081375E91C37}"/>
          </ac:picMkLst>
        </pc:picChg>
      </pc:sldChg>
      <pc:sldChg chg="modSp add ord">
        <pc:chgData name="Jure Purgar" userId="6c272d9350155dc3" providerId="LiveId" clId="{8E3493CE-0983-4844-A95A-D74F2573F126}" dt="2019-05-21T20:34:52.745" v="5100" actId="20577"/>
        <pc:sldMkLst>
          <pc:docMk/>
          <pc:sldMk cId="1811809017" sldId="2921"/>
        </pc:sldMkLst>
        <pc:spChg chg="mod">
          <ac:chgData name="Jure Purgar" userId="6c272d9350155dc3" providerId="LiveId" clId="{8E3493CE-0983-4844-A95A-D74F2573F126}" dt="2019-05-21T20:34:52.745" v="5100" actId="20577"/>
          <ac:spMkLst>
            <pc:docMk/>
            <pc:sldMk cId="1811809017" sldId="2921"/>
            <ac:spMk id="3" creationId="{F98E379B-72B7-49DF-B0A1-F75D2339A273}"/>
          </ac:spMkLst>
        </pc:spChg>
        <pc:spChg chg="mod">
          <ac:chgData name="Jure Purgar" userId="6c272d9350155dc3" providerId="LiveId" clId="{8E3493CE-0983-4844-A95A-D74F2573F126}" dt="2019-05-21T13:40:31.195" v="3876" actId="1076"/>
          <ac:spMkLst>
            <pc:docMk/>
            <pc:sldMk cId="1811809017" sldId="2921"/>
            <ac:spMk id="5" creationId="{CF117AE6-1693-9F43-8C55-5A20C936FACE}"/>
          </ac:spMkLst>
        </pc:spChg>
      </pc:sldChg>
      <pc:sldChg chg="modSp add ord">
        <pc:chgData name="Jure Purgar" userId="6c272d9350155dc3" providerId="LiveId" clId="{8E3493CE-0983-4844-A95A-D74F2573F126}" dt="2019-05-22T07:09:24.527" v="6023" actId="20577"/>
        <pc:sldMkLst>
          <pc:docMk/>
          <pc:sldMk cId="821180876" sldId="2922"/>
        </pc:sldMkLst>
        <pc:spChg chg="mod">
          <ac:chgData name="Jure Purgar" userId="6c272d9350155dc3" providerId="LiveId" clId="{8E3493CE-0983-4844-A95A-D74F2573F126}" dt="2019-05-22T07:09:24.527" v="6023" actId="20577"/>
          <ac:spMkLst>
            <pc:docMk/>
            <pc:sldMk cId="821180876" sldId="2922"/>
            <ac:spMk id="3" creationId="{F98E379B-72B7-49DF-B0A1-F75D2339A273}"/>
          </ac:spMkLst>
        </pc:spChg>
        <pc:spChg chg="mod">
          <ac:chgData name="Jure Purgar" userId="6c272d9350155dc3" providerId="LiveId" clId="{8E3493CE-0983-4844-A95A-D74F2573F126}" dt="2019-05-22T07:07:44.775" v="5811" actId="6549"/>
          <ac:spMkLst>
            <pc:docMk/>
            <pc:sldMk cId="821180876" sldId="2922"/>
            <ac:spMk id="5" creationId="{CF117AE6-1693-9F43-8C55-5A20C936FACE}"/>
          </ac:spMkLst>
        </pc:spChg>
      </pc:sldChg>
      <pc:sldChg chg="modSp add modTransition">
        <pc:chgData name="Jure Purgar" userId="6c272d9350155dc3" providerId="LiveId" clId="{8E3493CE-0983-4844-A95A-D74F2573F126}" dt="2019-05-22T07:11:30.826" v="6057" actId="20577"/>
        <pc:sldMkLst>
          <pc:docMk/>
          <pc:sldMk cId="139740088" sldId="2923"/>
        </pc:sldMkLst>
        <pc:spChg chg="mod">
          <ac:chgData name="Jure Purgar" userId="6c272d9350155dc3" providerId="LiveId" clId="{8E3493CE-0983-4844-A95A-D74F2573F126}" dt="2019-05-22T07:11:30.826" v="6057" actId="20577"/>
          <ac:spMkLst>
            <pc:docMk/>
            <pc:sldMk cId="139740088" sldId="2923"/>
            <ac:spMk id="3" creationId="{F98E379B-72B7-49DF-B0A1-F75D2339A273}"/>
          </ac:spMkLst>
        </pc:spChg>
        <pc:spChg chg="mod">
          <ac:chgData name="Jure Purgar" userId="6c272d9350155dc3" providerId="LiveId" clId="{8E3493CE-0983-4844-A95A-D74F2573F126}" dt="2019-05-20T19:18:36.164" v="1422" actId="20577"/>
          <ac:spMkLst>
            <pc:docMk/>
            <pc:sldMk cId="139740088" sldId="2923"/>
            <ac:spMk id="5" creationId="{CF117AE6-1693-9F43-8C55-5A20C936FACE}"/>
          </ac:spMkLst>
        </pc:spChg>
      </pc:sldChg>
      <pc:sldChg chg="add ord">
        <pc:chgData name="Jure Purgar" userId="6c272d9350155dc3" providerId="LiveId" clId="{8E3493CE-0983-4844-A95A-D74F2573F126}" dt="2019-05-21T20:39:26.023" v="5103"/>
        <pc:sldMkLst>
          <pc:docMk/>
          <pc:sldMk cId="4195620664" sldId="2924"/>
        </pc:sldMkLst>
      </pc:sldChg>
      <pc:sldChg chg="modSp add">
        <pc:chgData name="Jure Purgar" userId="6c272d9350155dc3" providerId="LiveId" clId="{8E3493CE-0983-4844-A95A-D74F2573F126}" dt="2019-05-21T15:34:20.051" v="4443" actId="20577"/>
        <pc:sldMkLst>
          <pc:docMk/>
          <pc:sldMk cId="600628311" sldId="2925"/>
        </pc:sldMkLst>
        <pc:spChg chg="mod">
          <ac:chgData name="Jure Purgar" userId="6c272d9350155dc3" providerId="LiveId" clId="{8E3493CE-0983-4844-A95A-D74F2573F126}" dt="2019-05-21T15:34:20.051" v="4443" actId="20577"/>
          <ac:spMkLst>
            <pc:docMk/>
            <pc:sldMk cId="600628311" sldId="2925"/>
            <ac:spMk id="3" creationId="{F98E379B-72B7-49DF-B0A1-F75D2339A273}"/>
          </ac:spMkLst>
        </pc:spChg>
        <pc:picChg chg="mod modCrop">
          <ac:chgData name="Jure Purgar" userId="6c272d9350155dc3" providerId="LiveId" clId="{8E3493CE-0983-4844-A95A-D74F2573F126}" dt="2019-05-21T08:21:17.515" v="1838" actId="1076"/>
          <ac:picMkLst>
            <pc:docMk/>
            <pc:sldMk cId="600628311" sldId="2925"/>
            <ac:picMk id="1026" creationId="{EFE5A2F7-4EEA-48B4-91F5-181C16095314}"/>
          </ac:picMkLst>
        </pc:picChg>
      </pc:sldChg>
      <pc:sldChg chg="addSp modSp add">
        <pc:chgData name="Jure Purgar" userId="6c272d9350155dc3" providerId="LiveId" clId="{8E3493CE-0983-4844-A95A-D74F2573F126}" dt="2019-05-21T08:33:46.550" v="2379" actId="14100"/>
        <pc:sldMkLst>
          <pc:docMk/>
          <pc:sldMk cId="2890944270" sldId="2926"/>
        </pc:sldMkLst>
        <pc:spChg chg="mod">
          <ac:chgData name="Jure Purgar" userId="6c272d9350155dc3" providerId="LiveId" clId="{8E3493CE-0983-4844-A95A-D74F2573F126}" dt="2019-05-21T08:31:18.485" v="2370" actId="20577"/>
          <ac:spMkLst>
            <pc:docMk/>
            <pc:sldMk cId="2890944270" sldId="2926"/>
            <ac:spMk id="3" creationId="{F98E379B-72B7-49DF-B0A1-F75D2339A273}"/>
          </ac:spMkLst>
        </pc:spChg>
        <pc:spChg chg="mod">
          <ac:chgData name="Jure Purgar" userId="6c272d9350155dc3" providerId="LiveId" clId="{8E3493CE-0983-4844-A95A-D74F2573F126}" dt="2019-05-21T08:33:42.804" v="2378" actId="1076"/>
          <ac:spMkLst>
            <pc:docMk/>
            <pc:sldMk cId="2890944270" sldId="2926"/>
            <ac:spMk id="5" creationId="{CF117AE6-1693-9F43-8C55-5A20C936FACE}"/>
          </ac:spMkLst>
        </pc:spChg>
        <pc:picChg chg="add mod">
          <ac:chgData name="Jure Purgar" userId="6c272d9350155dc3" providerId="LiveId" clId="{8E3493CE-0983-4844-A95A-D74F2573F126}" dt="2019-05-21T08:33:46.550" v="2379" actId="14100"/>
          <ac:picMkLst>
            <pc:docMk/>
            <pc:sldMk cId="2890944270" sldId="2926"/>
            <ac:picMk id="4" creationId="{D7878E33-8D0A-43CF-B08D-2AE3EC6C16BF}"/>
          </ac:picMkLst>
        </pc:picChg>
      </pc:sldChg>
      <pc:sldChg chg="addSp delSp modSp add ord">
        <pc:chgData name="Jure Purgar" userId="6c272d9350155dc3" providerId="LiveId" clId="{8E3493CE-0983-4844-A95A-D74F2573F126}" dt="2019-05-21T08:42:23.375" v="2646" actId="1076"/>
        <pc:sldMkLst>
          <pc:docMk/>
          <pc:sldMk cId="2953224902" sldId="2927"/>
        </pc:sldMkLst>
        <pc:spChg chg="mod">
          <ac:chgData name="Jure Purgar" userId="6c272d9350155dc3" providerId="LiveId" clId="{8E3493CE-0983-4844-A95A-D74F2573F126}" dt="2019-05-21T08:42:17.327" v="2645" actId="20577"/>
          <ac:spMkLst>
            <pc:docMk/>
            <pc:sldMk cId="2953224902" sldId="2927"/>
            <ac:spMk id="3" creationId="{F98E379B-72B7-49DF-B0A1-F75D2339A273}"/>
          </ac:spMkLst>
        </pc:spChg>
        <pc:spChg chg="mod">
          <ac:chgData name="Jure Purgar" userId="6c272d9350155dc3" providerId="LiveId" clId="{8E3493CE-0983-4844-A95A-D74F2573F126}" dt="2019-05-21T08:42:23.375" v="2646" actId="1076"/>
          <ac:spMkLst>
            <pc:docMk/>
            <pc:sldMk cId="2953224902" sldId="2927"/>
            <ac:spMk id="5" creationId="{CF117AE6-1693-9F43-8C55-5A20C936FACE}"/>
          </ac:spMkLst>
        </pc:spChg>
        <pc:picChg chg="add del mod">
          <ac:chgData name="Jure Purgar" userId="6c272d9350155dc3" providerId="LiveId" clId="{8E3493CE-0983-4844-A95A-D74F2573F126}" dt="2019-05-21T08:40:44.564" v="2539" actId="478"/>
          <ac:picMkLst>
            <pc:docMk/>
            <pc:sldMk cId="2953224902" sldId="2927"/>
            <ac:picMk id="2050" creationId="{C521D8EA-EC0A-45BB-8397-A309B29338C3}"/>
          </ac:picMkLst>
        </pc:picChg>
      </pc:sldChg>
      <pc:sldChg chg="addSp delSp modSp add">
        <pc:chgData name="Jure Purgar" userId="6c272d9350155dc3" providerId="LiveId" clId="{8E3493CE-0983-4844-A95A-D74F2573F126}" dt="2019-05-21T08:42:32.107" v="2647" actId="1076"/>
        <pc:sldMkLst>
          <pc:docMk/>
          <pc:sldMk cId="521718322" sldId="2928"/>
        </pc:sldMkLst>
        <pc:spChg chg="del">
          <ac:chgData name="Jure Purgar" userId="6c272d9350155dc3" providerId="LiveId" clId="{8E3493CE-0983-4844-A95A-D74F2573F126}" dt="2019-05-21T08:39:39.198" v="2520" actId="478"/>
          <ac:spMkLst>
            <pc:docMk/>
            <pc:sldMk cId="521718322" sldId="2928"/>
            <ac:spMk id="3" creationId="{F98E379B-72B7-49DF-B0A1-F75D2339A273}"/>
          </ac:spMkLst>
        </pc:spChg>
        <pc:spChg chg="mod">
          <ac:chgData name="Jure Purgar" userId="6c272d9350155dc3" providerId="LiveId" clId="{8E3493CE-0983-4844-A95A-D74F2573F126}" dt="2019-05-21T08:40:35.879" v="2537" actId="20577"/>
          <ac:spMkLst>
            <pc:docMk/>
            <pc:sldMk cId="521718322" sldId="2928"/>
            <ac:spMk id="5" creationId="{CF117AE6-1693-9F43-8C55-5A20C936FACE}"/>
          </ac:spMkLst>
        </pc:spChg>
        <pc:picChg chg="del">
          <ac:chgData name="Jure Purgar" userId="6c272d9350155dc3" providerId="LiveId" clId="{8E3493CE-0983-4844-A95A-D74F2573F126}" dt="2019-05-21T08:39:42.267" v="2521" actId="478"/>
          <ac:picMkLst>
            <pc:docMk/>
            <pc:sldMk cId="521718322" sldId="2928"/>
            <ac:picMk id="2050" creationId="{C521D8EA-EC0A-45BB-8397-A309B29338C3}"/>
          </ac:picMkLst>
        </pc:picChg>
        <pc:picChg chg="add mod modCrop">
          <ac:chgData name="Jure Purgar" userId="6c272d9350155dc3" providerId="LiveId" clId="{8E3493CE-0983-4844-A95A-D74F2573F126}" dt="2019-05-21T08:42:32.107" v="2647" actId="1076"/>
          <ac:picMkLst>
            <pc:docMk/>
            <pc:sldMk cId="521718322" sldId="2928"/>
            <ac:picMk id="4098" creationId="{D39B1981-7CC7-49CC-9A87-00FC25703CCD}"/>
          </ac:picMkLst>
        </pc:picChg>
      </pc:sldChg>
      <pc:sldChg chg="addSp modSp add ord">
        <pc:chgData name="Jure Purgar" userId="6c272d9350155dc3" providerId="LiveId" clId="{8E3493CE-0983-4844-A95A-D74F2573F126}" dt="2019-05-21T15:42:21.548" v="4619" actId="1076"/>
        <pc:sldMkLst>
          <pc:docMk/>
          <pc:sldMk cId="1752757901" sldId="2929"/>
        </pc:sldMkLst>
        <pc:spChg chg="mod">
          <ac:chgData name="Jure Purgar" userId="6c272d9350155dc3" providerId="LiveId" clId="{8E3493CE-0983-4844-A95A-D74F2573F126}" dt="2019-05-21T15:42:10.236" v="4616" actId="14100"/>
          <ac:spMkLst>
            <pc:docMk/>
            <pc:sldMk cId="1752757901" sldId="2929"/>
            <ac:spMk id="3" creationId="{F98E379B-72B7-49DF-B0A1-F75D2339A273}"/>
          </ac:spMkLst>
        </pc:spChg>
        <pc:spChg chg="mod">
          <ac:chgData name="Jure Purgar" userId="6c272d9350155dc3" providerId="LiveId" clId="{8E3493CE-0983-4844-A95A-D74F2573F126}" dt="2019-05-21T15:40:16.026" v="4605" actId="20577"/>
          <ac:spMkLst>
            <pc:docMk/>
            <pc:sldMk cId="1752757901" sldId="2929"/>
            <ac:spMk id="5" creationId="{CF117AE6-1693-9F43-8C55-5A20C936FACE}"/>
          </ac:spMkLst>
        </pc:spChg>
        <pc:picChg chg="add mod">
          <ac:chgData name="Jure Purgar" userId="6c272d9350155dc3" providerId="LiveId" clId="{8E3493CE-0983-4844-A95A-D74F2573F126}" dt="2019-05-21T15:42:21.548" v="4619" actId="1076"/>
          <ac:picMkLst>
            <pc:docMk/>
            <pc:sldMk cId="1752757901" sldId="2929"/>
            <ac:picMk id="1026" creationId="{2B5DA856-D1B4-4A89-A7AC-CA509A1633C8}"/>
          </ac:picMkLst>
        </pc:picChg>
      </pc:sldChg>
      <pc:sldChg chg="modSp add del ord modTransition">
        <pc:chgData name="Jure Purgar" userId="6c272d9350155dc3" providerId="LiveId" clId="{8E3493CE-0983-4844-A95A-D74F2573F126}" dt="2019-05-21T16:18:35.718" v="4751" actId="2696"/>
        <pc:sldMkLst>
          <pc:docMk/>
          <pc:sldMk cId="3301911871" sldId="2930"/>
        </pc:sldMkLst>
        <pc:spChg chg="mod">
          <ac:chgData name="Jure Purgar" userId="6c272d9350155dc3" providerId="LiveId" clId="{8E3493CE-0983-4844-A95A-D74F2573F126}" dt="2019-05-21T13:48:04.255" v="4116" actId="20577"/>
          <ac:spMkLst>
            <pc:docMk/>
            <pc:sldMk cId="3301911871" sldId="2930"/>
            <ac:spMk id="3" creationId="{F98E379B-72B7-49DF-B0A1-F75D2339A273}"/>
          </ac:spMkLst>
        </pc:spChg>
        <pc:spChg chg="mod">
          <ac:chgData name="Jure Purgar" userId="6c272d9350155dc3" providerId="LiveId" clId="{8E3493CE-0983-4844-A95A-D74F2573F126}" dt="2019-05-21T09:11:49.136" v="3344" actId="20577"/>
          <ac:spMkLst>
            <pc:docMk/>
            <pc:sldMk cId="3301911871" sldId="2930"/>
            <ac:spMk id="5" creationId="{CF117AE6-1693-9F43-8C55-5A20C936FACE}"/>
          </ac:spMkLst>
        </pc:spChg>
      </pc:sldChg>
      <pc:sldChg chg="addSp delSp modSp add">
        <pc:chgData name="Jure Purgar" userId="6c272d9350155dc3" providerId="LiveId" clId="{8E3493CE-0983-4844-A95A-D74F2573F126}" dt="2019-05-21T15:54:07.001" v="4635" actId="1076"/>
        <pc:sldMkLst>
          <pc:docMk/>
          <pc:sldMk cId="2004419878" sldId="2931"/>
        </pc:sldMkLst>
        <pc:spChg chg="del mod">
          <ac:chgData name="Jure Purgar" userId="6c272d9350155dc3" providerId="LiveId" clId="{8E3493CE-0983-4844-A95A-D74F2573F126}" dt="2019-05-21T09:18:14.836" v="3447" actId="478"/>
          <ac:spMkLst>
            <pc:docMk/>
            <pc:sldMk cId="2004419878" sldId="2931"/>
            <ac:spMk id="3" creationId="{F98E379B-72B7-49DF-B0A1-F75D2339A273}"/>
          </ac:spMkLst>
        </pc:spChg>
        <pc:spChg chg="mod">
          <ac:chgData name="Jure Purgar" userId="6c272d9350155dc3" providerId="LiveId" clId="{8E3493CE-0983-4844-A95A-D74F2573F126}" dt="2019-05-21T09:18:36.149" v="3452" actId="1076"/>
          <ac:spMkLst>
            <pc:docMk/>
            <pc:sldMk cId="2004419878" sldId="2931"/>
            <ac:spMk id="5" creationId="{CF117AE6-1693-9F43-8C55-5A20C936FACE}"/>
          </ac:spMkLst>
        </pc:spChg>
        <pc:picChg chg="add mod modCrop">
          <ac:chgData name="Jure Purgar" userId="6c272d9350155dc3" providerId="LiveId" clId="{8E3493CE-0983-4844-A95A-D74F2573F126}" dt="2019-05-21T15:54:07.001" v="4635" actId="1076"/>
          <ac:picMkLst>
            <pc:docMk/>
            <pc:sldMk cId="2004419878" sldId="2931"/>
            <ac:picMk id="3" creationId="{E46E6EB3-8600-432B-941F-A100A004B66F}"/>
          </ac:picMkLst>
        </pc:picChg>
        <pc:picChg chg="add del">
          <ac:chgData name="Jure Purgar" userId="6c272d9350155dc3" providerId="LiveId" clId="{8E3493CE-0983-4844-A95A-D74F2573F126}" dt="2019-05-21T09:18:14.836" v="3447" actId="478"/>
          <ac:picMkLst>
            <pc:docMk/>
            <pc:sldMk cId="2004419878" sldId="2931"/>
            <ac:picMk id="5122" creationId="{34AE9443-0FE9-4841-A796-2F81740009E4}"/>
          </ac:picMkLst>
        </pc:picChg>
        <pc:picChg chg="add mod">
          <ac:chgData name="Jure Purgar" userId="6c272d9350155dc3" providerId="LiveId" clId="{8E3493CE-0983-4844-A95A-D74F2573F126}" dt="2019-05-21T15:54:02.030" v="4634" actId="14100"/>
          <ac:picMkLst>
            <pc:docMk/>
            <pc:sldMk cId="2004419878" sldId="2931"/>
            <ac:picMk id="5124" creationId="{3A20A691-89FA-4226-9CAF-05F422829B43}"/>
          </ac:picMkLst>
        </pc:picChg>
      </pc:sldChg>
      <pc:sldChg chg="modSp add ord">
        <pc:chgData name="Jure Purgar" userId="6c272d9350155dc3" providerId="LiveId" clId="{8E3493CE-0983-4844-A95A-D74F2573F126}" dt="2019-05-22T07:11:10.284" v="6048" actId="20577"/>
        <pc:sldMkLst>
          <pc:docMk/>
          <pc:sldMk cId="3114471740" sldId="2932"/>
        </pc:sldMkLst>
        <pc:spChg chg="mod">
          <ac:chgData name="Jure Purgar" userId="6c272d9350155dc3" providerId="LiveId" clId="{8E3493CE-0983-4844-A95A-D74F2573F126}" dt="2019-05-22T07:11:10.284" v="6048" actId="20577"/>
          <ac:spMkLst>
            <pc:docMk/>
            <pc:sldMk cId="3114471740" sldId="2932"/>
            <ac:spMk id="3" creationId="{F98E379B-72B7-49DF-B0A1-F75D2339A273}"/>
          </ac:spMkLst>
        </pc:spChg>
        <pc:spChg chg="mod">
          <ac:chgData name="Jure Purgar" userId="6c272d9350155dc3" providerId="LiveId" clId="{8E3493CE-0983-4844-A95A-D74F2573F126}" dt="2019-05-21T21:11:52.905" v="5341" actId="1076"/>
          <ac:spMkLst>
            <pc:docMk/>
            <pc:sldMk cId="3114471740" sldId="2932"/>
            <ac:spMk id="5" creationId="{CF117AE6-1693-9F43-8C55-5A20C936FACE}"/>
          </ac:spMkLst>
        </pc:spChg>
      </pc:sldChg>
      <pc:sldChg chg="addSp delSp modSp add">
        <pc:chgData name="Jure Purgar" userId="6c272d9350155dc3" providerId="LiveId" clId="{8E3493CE-0983-4844-A95A-D74F2573F126}" dt="2019-05-21T21:04:01.116" v="5237" actId="6549"/>
        <pc:sldMkLst>
          <pc:docMk/>
          <pc:sldMk cId="3120512349" sldId="2933"/>
        </pc:sldMkLst>
        <pc:spChg chg="add del mod">
          <ac:chgData name="Jure Purgar" userId="6c272d9350155dc3" providerId="LiveId" clId="{8E3493CE-0983-4844-A95A-D74F2573F126}" dt="2019-05-21T21:04:01.116" v="5237" actId="6549"/>
          <ac:spMkLst>
            <pc:docMk/>
            <pc:sldMk cId="3120512349" sldId="2933"/>
            <ac:spMk id="3" creationId="{F98E379B-72B7-49DF-B0A1-F75D2339A273}"/>
          </ac:spMkLst>
        </pc:spChg>
        <pc:spChg chg="add del">
          <ac:chgData name="Jure Purgar" userId="6c272d9350155dc3" providerId="LiveId" clId="{8E3493CE-0983-4844-A95A-D74F2573F126}" dt="2019-05-21T21:01:54.752" v="5115"/>
          <ac:spMkLst>
            <pc:docMk/>
            <pc:sldMk cId="3120512349" sldId="2933"/>
            <ac:spMk id="4" creationId="{F7F464B1-3285-4446-9E03-401465E51736}"/>
          </ac:spMkLst>
        </pc:spChg>
        <pc:spChg chg="mod">
          <ac:chgData name="Jure Purgar" userId="6c272d9350155dc3" providerId="LiveId" clId="{8E3493CE-0983-4844-A95A-D74F2573F126}" dt="2019-05-21T09:23:26.277" v="3569" actId="20577"/>
          <ac:spMkLst>
            <pc:docMk/>
            <pc:sldMk cId="3120512349" sldId="2933"/>
            <ac:spMk id="5" creationId="{CF117AE6-1693-9F43-8C55-5A20C936FACE}"/>
          </ac:spMkLst>
        </pc:spChg>
      </pc:sldChg>
      <pc:sldChg chg="add ord">
        <pc:chgData name="Jure Purgar" userId="6c272d9350155dc3" providerId="LiveId" clId="{8E3493CE-0983-4844-A95A-D74F2573F126}" dt="2019-05-22T07:09:36.503" v="6025"/>
        <pc:sldMkLst>
          <pc:docMk/>
          <pc:sldMk cId="917438270" sldId="2934"/>
        </pc:sldMkLst>
      </pc:sldChg>
      <pc:sldChg chg="modSp add del">
        <pc:chgData name="Jure Purgar" userId="6c272d9350155dc3" providerId="LiveId" clId="{8E3493CE-0983-4844-A95A-D74F2573F126}" dt="2019-05-21T15:42:32.098" v="4621" actId="2696"/>
        <pc:sldMkLst>
          <pc:docMk/>
          <pc:sldMk cId="2216425730" sldId="2935"/>
        </pc:sldMkLst>
        <pc:spChg chg="mod">
          <ac:chgData name="Jure Purgar" userId="6c272d9350155dc3" providerId="LiveId" clId="{8E3493CE-0983-4844-A95A-D74F2573F126}" dt="2019-05-21T15:40:23.864" v="4606"/>
          <ac:spMkLst>
            <pc:docMk/>
            <pc:sldMk cId="2216425730" sldId="2935"/>
            <ac:spMk id="3" creationId="{F98E379B-72B7-49DF-B0A1-F75D2339A273}"/>
          </ac:spMkLst>
        </pc:spChg>
        <pc:spChg chg="mod">
          <ac:chgData name="Jure Purgar" userId="6c272d9350155dc3" providerId="LiveId" clId="{8E3493CE-0983-4844-A95A-D74F2573F126}" dt="2019-05-21T15:39:03.596" v="4490" actId="20577"/>
          <ac:spMkLst>
            <pc:docMk/>
            <pc:sldMk cId="2216425730" sldId="2935"/>
            <ac:spMk id="5" creationId="{CF117AE6-1693-9F43-8C55-5A20C936FACE}"/>
          </ac:spMkLst>
        </pc:spChg>
      </pc:sldChg>
      <pc:sldChg chg="add">
        <pc:chgData name="Jure Purgar" userId="6c272d9350155dc3" providerId="LiveId" clId="{8E3493CE-0983-4844-A95A-D74F2573F126}" dt="2019-05-21T20:51:59.257" v="5104"/>
        <pc:sldMkLst>
          <pc:docMk/>
          <pc:sldMk cId="3512222750" sldId="2935"/>
        </pc:sldMkLst>
      </pc:sldChg>
      <pc:sldChg chg="modSp add">
        <pc:chgData name="Jure Purgar" userId="6c272d9350155dc3" providerId="LiveId" clId="{8E3493CE-0983-4844-A95A-D74F2573F126}" dt="2019-05-22T07:10:48.594" v="6046" actId="20577"/>
        <pc:sldMkLst>
          <pc:docMk/>
          <pc:sldMk cId="765336717" sldId="2936"/>
        </pc:sldMkLst>
        <pc:spChg chg="mod">
          <ac:chgData name="Jure Purgar" userId="6c272d9350155dc3" providerId="LiveId" clId="{8E3493CE-0983-4844-A95A-D74F2573F126}" dt="2019-05-22T07:10:48.594" v="6046" actId="20577"/>
          <ac:spMkLst>
            <pc:docMk/>
            <pc:sldMk cId="765336717" sldId="2936"/>
            <ac:spMk id="3" creationId="{F98E379B-72B7-49DF-B0A1-F75D2339A273}"/>
          </ac:spMkLst>
        </pc:spChg>
        <pc:spChg chg="mod">
          <ac:chgData name="Jure Purgar" userId="6c272d9350155dc3" providerId="LiveId" clId="{8E3493CE-0983-4844-A95A-D74F2573F126}" dt="2019-05-22T07:04:55.966" v="5591" actId="20577"/>
          <ac:spMkLst>
            <pc:docMk/>
            <pc:sldMk cId="765336717" sldId="2936"/>
            <ac:spMk id="5" creationId="{CF117AE6-1693-9F43-8C55-5A20C936FACE}"/>
          </ac:spMkLst>
        </pc:spChg>
      </pc:sldChg>
      <pc:sldChg chg="modSp add del">
        <pc:chgData name="Jure Purgar" userId="6c272d9350155dc3" providerId="LiveId" clId="{8E3493CE-0983-4844-A95A-D74F2573F126}" dt="2019-05-21T21:15:36.447" v="5358" actId="2696"/>
        <pc:sldMkLst>
          <pc:docMk/>
          <pc:sldMk cId="916026866" sldId="2936"/>
        </pc:sldMkLst>
        <pc:spChg chg="mod">
          <ac:chgData name="Jure Purgar" userId="6c272d9350155dc3" providerId="LiveId" clId="{8E3493CE-0983-4844-A95A-D74F2573F126}" dt="2019-05-21T21:15:28.305" v="5357" actId="14100"/>
          <ac:spMkLst>
            <pc:docMk/>
            <pc:sldMk cId="916026866" sldId="2936"/>
            <ac:spMk id="6" creationId="{2AE3AFB1-0AF9-2B4A-97DE-C531D1A4F864}"/>
          </ac:spMkLst>
        </pc:spChg>
      </pc:sldChg>
      <pc:sldChg chg="add del">
        <pc:chgData name="Jure Purgar" userId="6c272d9350155dc3" providerId="LiveId" clId="{8E3493CE-0983-4844-A95A-D74F2573F126}" dt="2019-05-21T15:42:32.106" v="4622" actId="2696"/>
        <pc:sldMkLst>
          <pc:docMk/>
          <pc:sldMk cId="1264776186" sldId="2936"/>
        </pc:sldMkLst>
      </pc:sldChg>
      <pc:sldChg chg="modSp add">
        <pc:chgData name="Jure Purgar" userId="6c272d9350155dc3" providerId="LiveId" clId="{8E3493CE-0983-4844-A95A-D74F2573F126}" dt="2019-05-22T07:10:13.630" v="6034" actId="20577"/>
        <pc:sldMkLst>
          <pc:docMk/>
          <pc:sldMk cId="3777516929" sldId="2937"/>
        </pc:sldMkLst>
        <pc:spChg chg="mod">
          <ac:chgData name="Jure Purgar" userId="6c272d9350155dc3" providerId="LiveId" clId="{8E3493CE-0983-4844-A95A-D74F2573F126}" dt="2019-05-22T07:10:13.630" v="6034" actId="20577"/>
          <ac:spMkLst>
            <pc:docMk/>
            <pc:sldMk cId="3777516929" sldId="2937"/>
            <ac:spMk id="17" creationId="{BBDB15F5-F277-C64F-B225-5BDD42D1D464}"/>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6A8214BD-C6DA-F044-8D8F-5D445958ED10}"/>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defTabSz="1828434" eaLnBrk="1" fontAlgn="auto" hangingPunct="1">
              <a:spcBef>
                <a:spcPts val="0"/>
              </a:spcBef>
              <a:spcAft>
                <a:spcPts val="0"/>
              </a:spcAft>
              <a:defRPr sz="1200">
                <a:latin typeface="+mn-lt"/>
              </a:defRPr>
            </a:lvl1pPr>
          </a:lstStyle>
          <a:p>
            <a:pPr>
              <a:defRPr/>
            </a:pPr>
            <a:endParaRPr lang="en-US"/>
          </a:p>
        </p:txBody>
      </p:sp>
      <p:sp>
        <p:nvSpPr>
          <p:cNvPr id="3" name="Date Placeholder 2">
            <a:extLst>
              <a:ext uri="{FF2B5EF4-FFF2-40B4-BE49-F238E27FC236}">
                <a16:creationId xmlns:a16="http://schemas.microsoft.com/office/drawing/2014/main" id="{12A04649-DAF7-5F4B-959D-2D135381032A}"/>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defTabSz="1828434" eaLnBrk="1" fontAlgn="auto" hangingPunct="1">
              <a:spcBef>
                <a:spcPts val="0"/>
              </a:spcBef>
              <a:spcAft>
                <a:spcPts val="0"/>
              </a:spcAft>
              <a:defRPr sz="1200" smtClean="0">
                <a:latin typeface="+mn-lt"/>
              </a:defRPr>
            </a:lvl1pPr>
          </a:lstStyle>
          <a:p>
            <a:pPr>
              <a:defRPr/>
            </a:pPr>
            <a:fld id="{F2EC9E53-4655-7742-8D96-9AD9F4375F43}" type="datetimeFigureOut">
              <a:rPr lang="en-US"/>
              <a:pPr>
                <a:defRPr/>
              </a:pPr>
              <a:t>5/22/2019</a:t>
            </a:fld>
            <a:endParaRPr lang="en-US"/>
          </a:p>
        </p:txBody>
      </p:sp>
      <p:sp>
        <p:nvSpPr>
          <p:cNvPr id="4" name="Footer Placeholder 3">
            <a:extLst>
              <a:ext uri="{FF2B5EF4-FFF2-40B4-BE49-F238E27FC236}">
                <a16:creationId xmlns:a16="http://schemas.microsoft.com/office/drawing/2014/main" id="{541D73E4-6AC6-1B43-AA29-58E8731DE949}"/>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defTabSz="1828434" eaLnBrk="1" fontAlgn="auto" hangingPunct="1">
              <a:spcBef>
                <a:spcPts val="0"/>
              </a:spcBef>
              <a:spcAft>
                <a:spcPts val="0"/>
              </a:spcAft>
              <a:defRPr sz="1200">
                <a:latin typeface="+mn-lt"/>
              </a:defRPr>
            </a:lvl1pPr>
          </a:lstStyle>
          <a:p>
            <a:pPr>
              <a:defRPr/>
            </a:pPr>
            <a:endParaRPr lang="en-US"/>
          </a:p>
        </p:txBody>
      </p:sp>
      <p:sp>
        <p:nvSpPr>
          <p:cNvPr id="5" name="Slide Number Placeholder 4">
            <a:extLst>
              <a:ext uri="{FF2B5EF4-FFF2-40B4-BE49-F238E27FC236}">
                <a16:creationId xmlns:a16="http://schemas.microsoft.com/office/drawing/2014/main" id="{C9A0FF13-C37D-0444-8D59-B1117B28B437}"/>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defTabSz="1828434" eaLnBrk="1" fontAlgn="auto" hangingPunct="1">
              <a:spcBef>
                <a:spcPts val="0"/>
              </a:spcBef>
              <a:spcAft>
                <a:spcPts val="0"/>
              </a:spcAft>
              <a:defRPr sz="1200" smtClean="0">
                <a:latin typeface="+mn-lt"/>
              </a:defRPr>
            </a:lvl1pPr>
          </a:lstStyle>
          <a:p>
            <a:pPr>
              <a:defRPr/>
            </a:pPr>
            <a:fld id="{1C6633C2-6C35-A048-991B-86A89547AB25}" type="slidenum">
              <a:rPr lang="en-US"/>
              <a:pPr>
                <a:defRPr/>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53411732-9612-1B44-8A0B-24794F1C5731}"/>
              </a:ext>
            </a:extLst>
          </p:cNvPr>
          <p:cNvSpPr>
            <a:spLocks noGrp="1"/>
          </p:cNvSpPr>
          <p:nvPr>
            <p:ph type="hdr" sz="quarter"/>
          </p:nvPr>
        </p:nvSpPr>
        <p:spPr>
          <a:xfrm>
            <a:off x="0" y="0"/>
            <a:ext cx="2971800" cy="457200"/>
          </a:xfrm>
          <a:prstGeom prst="rect">
            <a:avLst/>
          </a:prstGeom>
        </p:spPr>
        <p:txBody>
          <a:bodyPr vert="horz" lIns="91440" tIns="45720" rIns="91440" bIns="45720" rtlCol="0"/>
          <a:lstStyle>
            <a:lvl1pPr algn="l" defTabSz="1828434" eaLnBrk="1" fontAlgn="auto" hangingPunct="1">
              <a:spcBef>
                <a:spcPts val="0"/>
              </a:spcBef>
              <a:spcAft>
                <a:spcPts val="0"/>
              </a:spcAft>
              <a:defRPr sz="1200" dirty="0">
                <a:latin typeface="Calibri Light"/>
              </a:defRPr>
            </a:lvl1pPr>
          </a:lstStyle>
          <a:p>
            <a:pPr>
              <a:defRPr/>
            </a:pPr>
            <a:endParaRPr lang="en-US"/>
          </a:p>
        </p:txBody>
      </p:sp>
      <p:sp>
        <p:nvSpPr>
          <p:cNvPr id="3" name="Date Placeholder 2">
            <a:extLst>
              <a:ext uri="{FF2B5EF4-FFF2-40B4-BE49-F238E27FC236}">
                <a16:creationId xmlns:a16="http://schemas.microsoft.com/office/drawing/2014/main" id="{1C8C08D8-71F7-6B48-93A3-6509652F8D09}"/>
              </a:ext>
            </a:extLst>
          </p:cNvPr>
          <p:cNvSpPr>
            <a:spLocks noGrp="1"/>
          </p:cNvSpPr>
          <p:nvPr>
            <p:ph type="dt" idx="1"/>
          </p:nvPr>
        </p:nvSpPr>
        <p:spPr>
          <a:xfrm>
            <a:off x="3884613" y="0"/>
            <a:ext cx="2971800" cy="457200"/>
          </a:xfrm>
          <a:prstGeom prst="rect">
            <a:avLst/>
          </a:prstGeom>
        </p:spPr>
        <p:txBody>
          <a:bodyPr vert="horz" lIns="91440" tIns="45720" rIns="91440" bIns="45720" rtlCol="0"/>
          <a:lstStyle>
            <a:lvl1pPr algn="r" defTabSz="1828434" eaLnBrk="1" fontAlgn="auto" hangingPunct="1">
              <a:spcBef>
                <a:spcPts val="0"/>
              </a:spcBef>
              <a:spcAft>
                <a:spcPts val="0"/>
              </a:spcAft>
              <a:defRPr sz="1200" smtClean="0">
                <a:latin typeface="Calibri Light"/>
              </a:defRPr>
            </a:lvl1pPr>
          </a:lstStyle>
          <a:p>
            <a:pPr>
              <a:defRPr/>
            </a:pPr>
            <a:fld id="{0856F403-2F37-424A-B3EC-0E137676B013}" type="datetimeFigureOut">
              <a:rPr lang="en-US"/>
              <a:pPr>
                <a:defRPr/>
              </a:pPr>
              <a:t>5/22/2019</a:t>
            </a:fld>
            <a:endParaRPr lang="en-US" dirty="0"/>
          </a:p>
        </p:txBody>
      </p:sp>
      <p:sp>
        <p:nvSpPr>
          <p:cNvPr id="4" name="Slide Image Placeholder 3">
            <a:extLst>
              <a:ext uri="{FF2B5EF4-FFF2-40B4-BE49-F238E27FC236}">
                <a16:creationId xmlns:a16="http://schemas.microsoft.com/office/drawing/2014/main" id="{0DCF4411-149E-A84A-9169-3FC344F064CD}"/>
              </a:ext>
            </a:extLst>
          </p:cNvPr>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en-US" noProof="0" dirty="0"/>
          </a:p>
        </p:txBody>
      </p:sp>
      <p:sp>
        <p:nvSpPr>
          <p:cNvPr id="5" name="Notes Placeholder 4">
            <a:extLst>
              <a:ext uri="{FF2B5EF4-FFF2-40B4-BE49-F238E27FC236}">
                <a16:creationId xmlns:a16="http://schemas.microsoft.com/office/drawing/2014/main" id="{3759AC99-4456-084A-BC4A-E7EC7A788731}"/>
              </a:ext>
            </a:extLst>
          </p:cNvPr>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noProof="0" dirty="0"/>
              <a:t>Click to edit Master text styles</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p>
        </p:txBody>
      </p:sp>
      <p:sp>
        <p:nvSpPr>
          <p:cNvPr id="6" name="Footer Placeholder 5">
            <a:extLst>
              <a:ext uri="{FF2B5EF4-FFF2-40B4-BE49-F238E27FC236}">
                <a16:creationId xmlns:a16="http://schemas.microsoft.com/office/drawing/2014/main" id="{6C9C3D2C-F72C-EC4C-B985-273F8D171CD5}"/>
              </a:ext>
            </a:extLst>
          </p:cNvPr>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defTabSz="1828434" eaLnBrk="1" fontAlgn="auto" hangingPunct="1">
              <a:spcBef>
                <a:spcPts val="0"/>
              </a:spcBef>
              <a:spcAft>
                <a:spcPts val="0"/>
              </a:spcAft>
              <a:defRPr sz="1200" dirty="0">
                <a:latin typeface="Calibri Light"/>
              </a:defRPr>
            </a:lvl1pPr>
          </a:lstStyle>
          <a:p>
            <a:pPr>
              <a:defRPr/>
            </a:pPr>
            <a:endParaRPr lang="en-US"/>
          </a:p>
        </p:txBody>
      </p:sp>
      <p:sp>
        <p:nvSpPr>
          <p:cNvPr id="7" name="Slide Number Placeholder 6">
            <a:extLst>
              <a:ext uri="{FF2B5EF4-FFF2-40B4-BE49-F238E27FC236}">
                <a16:creationId xmlns:a16="http://schemas.microsoft.com/office/drawing/2014/main" id="{5DE721AB-FED3-8849-8721-565276A93180}"/>
              </a:ext>
            </a:extLst>
          </p:cNvPr>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defTabSz="1828434" eaLnBrk="1" fontAlgn="auto" hangingPunct="1">
              <a:spcBef>
                <a:spcPts val="0"/>
              </a:spcBef>
              <a:spcAft>
                <a:spcPts val="0"/>
              </a:spcAft>
              <a:defRPr sz="1200" smtClean="0">
                <a:latin typeface="Calibri Light"/>
              </a:defRPr>
            </a:lvl1pPr>
          </a:lstStyle>
          <a:p>
            <a:pPr>
              <a:defRPr/>
            </a:pPr>
            <a:fld id="{B862C031-9D50-A648-A70B-F2B13EF2CC36}" type="slidenum">
              <a:rPr lang="en-US"/>
              <a:pPr>
                <a:defRPr/>
              </a:pPr>
              <a:t>‹#›</a:t>
            </a:fld>
            <a:endParaRPr lang="en-US" dirty="0"/>
          </a:p>
        </p:txBody>
      </p:sp>
    </p:spTree>
  </p:cSld>
  <p:clrMap bg1="lt1" tx1="dk1" bg2="lt2" tx2="dk2" accent1="accent1" accent2="accent2" accent3="accent3" accent4="accent4" accent5="accent5" accent6="accent6" hlink="hlink" folHlink="folHlink"/>
  <p:notesStyle>
    <a:lvl1pPr algn="l" defTabSz="912813" rtl="0" fontAlgn="base">
      <a:spcBef>
        <a:spcPct val="30000"/>
      </a:spcBef>
      <a:spcAft>
        <a:spcPct val="0"/>
      </a:spcAft>
      <a:defRPr sz="2400" kern="1200">
        <a:solidFill>
          <a:schemeClr val="tx1"/>
        </a:solidFill>
        <a:latin typeface="Calibri Light"/>
        <a:ea typeface="+mn-ea"/>
        <a:cs typeface="+mn-cs"/>
      </a:defRPr>
    </a:lvl1pPr>
    <a:lvl2pPr marL="912813" algn="l" defTabSz="912813" rtl="0" fontAlgn="base">
      <a:spcBef>
        <a:spcPct val="30000"/>
      </a:spcBef>
      <a:spcAft>
        <a:spcPct val="0"/>
      </a:spcAft>
      <a:defRPr sz="2400" kern="1200">
        <a:solidFill>
          <a:schemeClr val="tx1"/>
        </a:solidFill>
        <a:latin typeface="Calibri Light"/>
        <a:ea typeface="+mn-ea"/>
        <a:cs typeface="+mn-cs"/>
      </a:defRPr>
    </a:lvl2pPr>
    <a:lvl3pPr marL="1827213" algn="l" defTabSz="912813" rtl="0" fontAlgn="base">
      <a:spcBef>
        <a:spcPct val="30000"/>
      </a:spcBef>
      <a:spcAft>
        <a:spcPct val="0"/>
      </a:spcAft>
      <a:defRPr sz="2400" kern="1200">
        <a:solidFill>
          <a:schemeClr val="tx1"/>
        </a:solidFill>
        <a:latin typeface="Calibri Light"/>
        <a:ea typeface="+mn-ea"/>
        <a:cs typeface="+mn-cs"/>
      </a:defRPr>
    </a:lvl3pPr>
    <a:lvl4pPr marL="2741613" algn="l" defTabSz="912813" rtl="0" fontAlgn="base">
      <a:spcBef>
        <a:spcPct val="30000"/>
      </a:spcBef>
      <a:spcAft>
        <a:spcPct val="0"/>
      </a:spcAft>
      <a:defRPr sz="2400" kern="1200">
        <a:solidFill>
          <a:schemeClr val="tx1"/>
        </a:solidFill>
        <a:latin typeface="Calibri Light"/>
        <a:ea typeface="+mn-ea"/>
        <a:cs typeface="+mn-cs"/>
      </a:defRPr>
    </a:lvl4pPr>
    <a:lvl5pPr marL="3656013" algn="l" defTabSz="912813" rtl="0" fontAlgn="base">
      <a:spcBef>
        <a:spcPct val="30000"/>
      </a:spcBef>
      <a:spcAft>
        <a:spcPct val="0"/>
      </a:spcAft>
      <a:defRPr sz="2400" kern="1200">
        <a:solidFill>
          <a:schemeClr val="tx1"/>
        </a:solidFill>
        <a:latin typeface="Calibri Light"/>
        <a:ea typeface="+mn-ea"/>
        <a:cs typeface="+mn-cs"/>
      </a:defRPr>
    </a:lvl5pPr>
    <a:lvl6pPr marL="4571086" algn="l" defTabSz="914217" rtl="0" eaLnBrk="1" latinLnBrk="0" hangingPunct="1">
      <a:defRPr sz="2400" kern="1200">
        <a:solidFill>
          <a:schemeClr val="tx1"/>
        </a:solidFill>
        <a:latin typeface="+mn-lt"/>
        <a:ea typeface="+mn-ea"/>
        <a:cs typeface="+mn-cs"/>
      </a:defRPr>
    </a:lvl6pPr>
    <a:lvl7pPr marL="5485303" algn="l" defTabSz="914217" rtl="0" eaLnBrk="1" latinLnBrk="0" hangingPunct="1">
      <a:defRPr sz="2400" kern="1200">
        <a:solidFill>
          <a:schemeClr val="tx1"/>
        </a:solidFill>
        <a:latin typeface="+mn-lt"/>
        <a:ea typeface="+mn-ea"/>
        <a:cs typeface="+mn-cs"/>
      </a:defRPr>
    </a:lvl7pPr>
    <a:lvl8pPr marL="6399520" algn="l" defTabSz="914217" rtl="0" eaLnBrk="1" latinLnBrk="0" hangingPunct="1">
      <a:defRPr sz="2400" kern="1200">
        <a:solidFill>
          <a:schemeClr val="tx1"/>
        </a:solidFill>
        <a:latin typeface="+mn-lt"/>
        <a:ea typeface="+mn-ea"/>
        <a:cs typeface="+mn-cs"/>
      </a:defRPr>
    </a:lvl8pPr>
    <a:lvl9pPr marL="7313737" algn="l" defTabSz="914217" rtl="0" eaLnBrk="1" latinLnBrk="0" hangingPunct="1">
      <a:defRPr sz="24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3" name="Slide Image Placeholder 1">
            <a:extLst>
              <a:ext uri="{FF2B5EF4-FFF2-40B4-BE49-F238E27FC236}">
                <a16:creationId xmlns:a16="http://schemas.microsoft.com/office/drawing/2014/main" id="{A054303A-55D0-D247-85B2-CAEBD8BA43BA}"/>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5714" name="Notes Placeholder 2">
            <a:extLst>
              <a:ext uri="{FF2B5EF4-FFF2-40B4-BE49-F238E27FC236}">
                <a16:creationId xmlns:a16="http://schemas.microsoft.com/office/drawing/2014/main" id="{3397A6A0-B79A-2C4A-965C-A655C4F580D5}"/>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gn="l">
              <a:spcBef>
                <a:spcPct val="0"/>
              </a:spcBef>
            </a:pPr>
            <a:endParaRPr lang="sr-Latn-RS" altLang="sr-Latn-RS" sz="6000" dirty="0">
              <a:latin typeface="+mn-lt"/>
            </a:endParaRPr>
          </a:p>
        </p:txBody>
      </p:sp>
      <p:sp>
        <p:nvSpPr>
          <p:cNvPr id="115715" name="Slide Number Placeholder 3">
            <a:extLst>
              <a:ext uri="{FF2B5EF4-FFF2-40B4-BE49-F238E27FC236}">
                <a16:creationId xmlns:a16="http://schemas.microsoft.com/office/drawing/2014/main" id="{12181594-059E-4447-8171-BF8542203B68}"/>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3600">
                <a:solidFill>
                  <a:schemeClr val="tx1"/>
                </a:solidFill>
                <a:latin typeface="Lato Light"/>
              </a:defRPr>
            </a:lvl1pPr>
            <a:lvl2pPr marL="742950" indent="-285750">
              <a:defRPr sz="3600">
                <a:solidFill>
                  <a:schemeClr val="tx1"/>
                </a:solidFill>
                <a:latin typeface="Lato Light"/>
              </a:defRPr>
            </a:lvl2pPr>
            <a:lvl3pPr marL="1143000" indent="-228600">
              <a:defRPr sz="3600">
                <a:solidFill>
                  <a:schemeClr val="tx1"/>
                </a:solidFill>
                <a:latin typeface="Lato Light"/>
              </a:defRPr>
            </a:lvl3pPr>
            <a:lvl4pPr marL="1600200" indent="-228600">
              <a:defRPr sz="3600">
                <a:solidFill>
                  <a:schemeClr val="tx1"/>
                </a:solidFill>
                <a:latin typeface="Lato Light"/>
              </a:defRPr>
            </a:lvl4pPr>
            <a:lvl5pPr marL="2057400" indent="-228600">
              <a:defRPr sz="3600">
                <a:solidFill>
                  <a:schemeClr val="tx1"/>
                </a:solidFill>
                <a:latin typeface="Lato Light"/>
              </a:defRPr>
            </a:lvl5pPr>
            <a:lvl6pPr marL="2514600" indent="-228600" defTabSz="1827213" fontAlgn="base">
              <a:spcBef>
                <a:spcPct val="0"/>
              </a:spcBef>
              <a:spcAft>
                <a:spcPct val="0"/>
              </a:spcAft>
              <a:defRPr sz="3600">
                <a:solidFill>
                  <a:schemeClr val="tx1"/>
                </a:solidFill>
                <a:latin typeface="Lato Light"/>
              </a:defRPr>
            </a:lvl6pPr>
            <a:lvl7pPr marL="2971800" indent="-228600" defTabSz="1827213" fontAlgn="base">
              <a:spcBef>
                <a:spcPct val="0"/>
              </a:spcBef>
              <a:spcAft>
                <a:spcPct val="0"/>
              </a:spcAft>
              <a:defRPr sz="3600">
                <a:solidFill>
                  <a:schemeClr val="tx1"/>
                </a:solidFill>
                <a:latin typeface="Lato Light"/>
              </a:defRPr>
            </a:lvl7pPr>
            <a:lvl8pPr marL="3429000" indent="-228600" defTabSz="1827213" fontAlgn="base">
              <a:spcBef>
                <a:spcPct val="0"/>
              </a:spcBef>
              <a:spcAft>
                <a:spcPct val="0"/>
              </a:spcAft>
              <a:defRPr sz="3600">
                <a:solidFill>
                  <a:schemeClr val="tx1"/>
                </a:solidFill>
                <a:latin typeface="Lato Light"/>
              </a:defRPr>
            </a:lvl8pPr>
            <a:lvl9pPr marL="3886200" indent="-228600" defTabSz="1827213" fontAlgn="base">
              <a:spcBef>
                <a:spcPct val="0"/>
              </a:spcBef>
              <a:spcAft>
                <a:spcPct val="0"/>
              </a:spcAft>
              <a:defRPr sz="3600">
                <a:solidFill>
                  <a:schemeClr val="tx1"/>
                </a:solidFill>
                <a:latin typeface="Lato Light"/>
              </a:defRPr>
            </a:lvl9pPr>
          </a:lstStyle>
          <a:p>
            <a:pPr defTabSz="1827213" fontAlgn="base">
              <a:spcBef>
                <a:spcPct val="0"/>
              </a:spcBef>
              <a:spcAft>
                <a:spcPct val="0"/>
              </a:spcAft>
            </a:pPr>
            <a:fld id="{F82EFFA1-757B-564D-9CB9-386A897480F5}" type="slidenum">
              <a:rPr lang="en-US" altLang="sr-Latn-RS" sz="1200">
                <a:latin typeface="Calibri Light" panose="020F0302020204030204" pitchFamily="34" charset="0"/>
              </a:rPr>
              <a:pPr defTabSz="1827213" fontAlgn="base">
                <a:spcBef>
                  <a:spcPct val="0"/>
                </a:spcBef>
                <a:spcAft>
                  <a:spcPct val="0"/>
                </a:spcAft>
              </a:pPr>
              <a:t>2</a:t>
            </a:fld>
            <a:endParaRPr lang="en-US" altLang="sr-Latn-RS" sz="1200" dirty="0">
              <a:latin typeface="Calibri Light" panose="020F030202020403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SI" sz="2200" dirty="0"/>
              <a:t>Ni </a:t>
            </a:r>
            <a:r>
              <a:rPr lang="en-SI" sz="2200" dirty="0" err="1"/>
              <a:t>nikjer</a:t>
            </a:r>
            <a:r>
              <a:rPr lang="en-SI" sz="2200" dirty="0"/>
              <a:t> </a:t>
            </a:r>
            <a:r>
              <a:rPr lang="en-SI" sz="2200" dirty="0" err="1"/>
              <a:t>definirano</a:t>
            </a:r>
            <a:endParaRPr lang="sl-SI" sz="2200" dirty="0"/>
          </a:p>
        </p:txBody>
      </p:sp>
      <p:sp>
        <p:nvSpPr>
          <p:cNvPr id="4" name="Slide Number Placeholder 3"/>
          <p:cNvSpPr>
            <a:spLocks noGrp="1"/>
          </p:cNvSpPr>
          <p:nvPr>
            <p:ph type="sldNum" sz="quarter" idx="5"/>
          </p:nvPr>
        </p:nvSpPr>
        <p:spPr/>
        <p:txBody>
          <a:bodyPr/>
          <a:lstStyle/>
          <a:p>
            <a:pPr>
              <a:defRPr/>
            </a:pPr>
            <a:fld id="{B862C031-9D50-A648-A70B-F2B13EF2CC36}" type="slidenum">
              <a:rPr lang="en-US" smtClean="0"/>
              <a:pPr>
                <a:defRPr/>
              </a:pPr>
              <a:t>15</a:t>
            </a:fld>
            <a:endParaRPr lang="en-US" dirty="0"/>
          </a:p>
        </p:txBody>
      </p:sp>
    </p:spTree>
    <p:extLst>
      <p:ext uri="{BB962C8B-B14F-4D97-AF65-F5344CB8AC3E}">
        <p14:creationId xmlns:p14="http://schemas.microsoft.com/office/powerpoint/2010/main" val="41479670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3" name="Slide Image Placeholder 1">
            <a:extLst>
              <a:ext uri="{FF2B5EF4-FFF2-40B4-BE49-F238E27FC236}">
                <a16:creationId xmlns:a16="http://schemas.microsoft.com/office/drawing/2014/main" id="{A054303A-55D0-D247-85B2-CAEBD8BA43BA}"/>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5714" name="Notes Placeholder 2">
            <a:extLst>
              <a:ext uri="{FF2B5EF4-FFF2-40B4-BE49-F238E27FC236}">
                <a16:creationId xmlns:a16="http://schemas.microsoft.com/office/drawing/2014/main" id="{3397A6A0-B79A-2C4A-965C-A655C4F580D5}"/>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sr-Latn-RS" altLang="sr-Latn-RS" dirty="0">
              <a:latin typeface="Calibri Light" panose="020F0302020204030204" pitchFamily="34" charset="0"/>
            </a:endParaRPr>
          </a:p>
        </p:txBody>
      </p:sp>
      <p:sp>
        <p:nvSpPr>
          <p:cNvPr id="115715" name="Slide Number Placeholder 3">
            <a:extLst>
              <a:ext uri="{FF2B5EF4-FFF2-40B4-BE49-F238E27FC236}">
                <a16:creationId xmlns:a16="http://schemas.microsoft.com/office/drawing/2014/main" id="{12181594-059E-4447-8171-BF8542203B68}"/>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3600">
                <a:solidFill>
                  <a:schemeClr val="tx1"/>
                </a:solidFill>
                <a:latin typeface="Lato Light"/>
              </a:defRPr>
            </a:lvl1pPr>
            <a:lvl2pPr marL="742950" indent="-285750">
              <a:defRPr sz="3600">
                <a:solidFill>
                  <a:schemeClr val="tx1"/>
                </a:solidFill>
                <a:latin typeface="Lato Light"/>
              </a:defRPr>
            </a:lvl2pPr>
            <a:lvl3pPr marL="1143000" indent="-228600">
              <a:defRPr sz="3600">
                <a:solidFill>
                  <a:schemeClr val="tx1"/>
                </a:solidFill>
                <a:latin typeface="Lato Light"/>
              </a:defRPr>
            </a:lvl3pPr>
            <a:lvl4pPr marL="1600200" indent="-228600">
              <a:defRPr sz="3600">
                <a:solidFill>
                  <a:schemeClr val="tx1"/>
                </a:solidFill>
                <a:latin typeface="Lato Light"/>
              </a:defRPr>
            </a:lvl4pPr>
            <a:lvl5pPr marL="2057400" indent="-228600">
              <a:defRPr sz="3600">
                <a:solidFill>
                  <a:schemeClr val="tx1"/>
                </a:solidFill>
                <a:latin typeface="Lato Light"/>
              </a:defRPr>
            </a:lvl5pPr>
            <a:lvl6pPr marL="2514600" indent="-228600" defTabSz="1827213" fontAlgn="base">
              <a:spcBef>
                <a:spcPct val="0"/>
              </a:spcBef>
              <a:spcAft>
                <a:spcPct val="0"/>
              </a:spcAft>
              <a:defRPr sz="3600">
                <a:solidFill>
                  <a:schemeClr val="tx1"/>
                </a:solidFill>
                <a:latin typeface="Lato Light"/>
              </a:defRPr>
            </a:lvl6pPr>
            <a:lvl7pPr marL="2971800" indent="-228600" defTabSz="1827213" fontAlgn="base">
              <a:spcBef>
                <a:spcPct val="0"/>
              </a:spcBef>
              <a:spcAft>
                <a:spcPct val="0"/>
              </a:spcAft>
              <a:defRPr sz="3600">
                <a:solidFill>
                  <a:schemeClr val="tx1"/>
                </a:solidFill>
                <a:latin typeface="Lato Light"/>
              </a:defRPr>
            </a:lvl7pPr>
            <a:lvl8pPr marL="3429000" indent="-228600" defTabSz="1827213" fontAlgn="base">
              <a:spcBef>
                <a:spcPct val="0"/>
              </a:spcBef>
              <a:spcAft>
                <a:spcPct val="0"/>
              </a:spcAft>
              <a:defRPr sz="3600">
                <a:solidFill>
                  <a:schemeClr val="tx1"/>
                </a:solidFill>
                <a:latin typeface="Lato Light"/>
              </a:defRPr>
            </a:lvl8pPr>
            <a:lvl9pPr marL="3886200" indent="-228600" defTabSz="1827213" fontAlgn="base">
              <a:spcBef>
                <a:spcPct val="0"/>
              </a:spcBef>
              <a:spcAft>
                <a:spcPct val="0"/>
              </a:spcAft>
              <a:defRPr sz="3600">
                <a:solidFill>
                  <a:schemeClr val="tx1"/>
                </a:solidFill>
                <a:latin typeface="Lato Light"/>
              </a:defRPr>
            </a:lvl9pPr>
          </a:lstStyle>
          <a:p>
            <a:pPr defTabSz="1827213" fontAlgn="base">
              <a:spcBef>
                <a:spcPct val="0"/>
              </a:spcBef>
              <a:spcAft>
                <a:spcPct val="0"/>
              </a:spcAft>
            </a:pPr>
            <a:fld id="{F82EFFA1-757B-564D-9CB9-386A897480F5}" type="slidenum">
              <a:rPr lang="en-US" altLang="sr-Latn-RS" sz="1200">
                <a:latin typeface="Calibri Light" panose="020F0302020204030204" pitchFamily="34" charset="0"/>
              </a:rPr>
              <a:pPr defTabSz="1827213" fontAlgn="base">
                <a:spcBef>
                  <a:spcPct val="0"/>
                </a:spcBef>
                <a:spcAft>
                  <a:spcPct val="0"/>
                </a:spcAft>
              </a:pPr>
              <a:t>17</a:t>
            </a:fld>
            <a:endParaRPr lang="en-US" altLang="sr-Latn-RS" sz="1200">
              <a:latin typeface="Calibri Light" panose="020F0302020204030204" pitchFamily="34" charset="0"/>
            </a:endParaRPr>
          </a:p>
        </p:txBody>
      </p:sp>
    </p:spTree>
    <p:extLst>
      <p:ext uri="{BB962C8B-B14F-4D97-AF65-F5344CB8AC3E}">
        <p14:creationId xmlns:p14="http://schemas.microsoft.com/office/powerpoint/2010/main" val="31393200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SI" sz="6000" dirty="0"/>
              <a:t>j</a:t>
            </a:r>
            <a:r>
              <a:rPr lang="sl-SI" sz="6000" dirty="0"/>
              <a:t>f</a:t>
            </a:r>
            <a:r>
              <a:rPr lang="en-SI" sz="6000" dirty="0"/>
              <a:t>d</a:t>
            </a:r>
            <a:r>
              <a:rPr lang="sl-SI" sz="6000" dirty="0"/>
              <a:t>l</a:t>
            </a:r>
            <a:r>
              <a:rPr lang="en-SI" sz="6000" dirty="0"/>
              <a:t>g</a:t>
            </a:r>
            <a:r>
              <a:rPr lang="sl-SI" sz="6000" dirty="0"/>
              <a:t>j</a:t>
            </a:r>
            <a:r>
              <a:rPr lang="en-SI" sz="6000" dirty="0"/>
              <a:t>l</a:t>
            </a:r>
            <a:r>
              <a:rPr lang="sl-SI" sz="6000" dirty="0"/>
              <a:t>f</a:t>
            </a:r>
            <a:r>
              <a:rPr lang="en-SI" sz="6000" dirty="0"/>
              <a:t>d</a:t>
            </a:r>
            <a:r>
              <a:rPr lang="sl-SI" sz="6000" dirty="0"/>
              <a:t>j</a:t>
            </a:r>
            <a:r>
              <a:rPr lang="en-SI" sz="6000" dirty="0"/>
              <a:t>g</a:t>
            </a:r>
            <a:r>
              <a:rPr lang="sl-SI" sz="6000" dirty="0"/>
              <a:t>l</a:t>
            </a:r>
            <a:r>
              <a:rPr lang="en-SI" sz="6000" dirty="0"/>
              <a:t>j</a:t>
            </a:r>
            <a:endParaRPr lang="sl-SI" sz="6000" dirty="0"/>
          </a:p>
        </p:txBody>
      </p:sp>
      <p:sp>
        <p:nvSpPr>
          <p:cNvPr id="4" name="Slide Number Placeholder 3"/>
          <p:cNvSpPr>
            <a:spLocks noGrp="1"/>
          </p:cNvSpPr>
          <p:nvPr>
            <p:ph type="sldNum" sz="quarter" idx="5"/>
          </p:nvPr>
        </p:nvSpPr>
        <p:spPr/>
        <p:txBody>
          <a:bodyPr/>
          <a:lstStyle/>
          <a:p>
            <a:pPr>
              <a:defRPr/>
            </a:pPr>
            <a:fld id="{B862C031-9D50-A648-A70B-F2B13EF2CC36}" type="slidenum">
              <a:rPr lang="en-US" smtClean="0"/>
              <a:pPr>
                <a:defRPr/>
              </a:pPr>
              <a:t>19</a:t>
            </a:fld>
            <a:endParaRPr lang="en-US" dirty="0"/>
          </a:p>
        </p:txBody>
      </p:sp>
    </p:spTree>
    <p:extLst>
      <p:ext uri="{BB962C8B-B14F-4D97-AF65-F5344CB8AC3E}">
        <p14:creationId xmlns:p14="http://schemas.microsoft.com/office/powerpoint/2010/main" val="40640930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3" name="Slide Image Placeholder 1">
            <a:extLst>
              <a:ext uri="{FF2B5EF4-FFF2-40B4-BE49-F238E27FC236}">
                <a16:creationId xmlns:a16="http://schemas.microsoft.com/office/drawing/2014/main" id="{A054303A-55D0-D247-85B2-CAEBD8BA43BA}"/>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5714" name="Notes Placeholder 2">
            <a:extLst>
              <a:ext uri="{FF2B5EF4-FFF2-40B4-BE49-F238E27FC236}">
                <a16:creationId xmlns:a16="http://schemas.microsoft.com/office/drawing/2014/main" id="{3397A6A0-B79A-2C4A-965C-A655C4F580D5}"/>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sr-Latn-RS" altLang="sr-Latn-RS" dirty="0">
              <a:latin typeface="Calibri Light" panose="020F0302020204030204" pitchFamily="34" charset="0"/>
            </a:endParaRPr>
          </a:p>
        </p:txBody>
      </p:sp>
      <p:sp>
        <p:nvSpPr>
          <p:cNvPr id="115715" name="Slide Number Placeholder 3">
            <a:extLst>
              <a:ext uri="{FF2B5EF4-FFF2-40B4-BE49-F238E27FC236}">
                <a16:creationId xmlns:a16="http://schemas.microsoft.com/office/drawing/2014/main" id="{12181594-059E-4447-8171-BF8542203B68}"/>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3600">
                <a:solidFill>
                  <a:schemeClr val="tx1"/>
                </a:solidFill>
                <a:latin typeface="Lato Light"/>
              </a:defRPr>
            </a:lvl1pPr>
            <a:lvl2pPr marL="742950" indent="-285750">
              <a:defRPr sz="3600">
                <a:solidFill>
                  <a:schemeClr val="tx1"/>
                </a:solidFill>
                <a:latin typeface="Lato Light"/>
              </a:defRPr>
            </a:lvl2pPr>
            <a:lvl3pPr marL="1143000" indent="-228600">
              <a:defRPr sz="3600">
                <a:solidFill>
                  <a:schemeClr val="tx1"/>
                </a:solidFill>
                <a:latin typeface="Lato Light"/>
              </a:defRPr>
            </a:lvl3pPr>
            <a:lvl4pPr marL="1600200" indent="-228600">
              <a:defRPr sz="3600">
                <a:solidFill>
                  <a:schemeClr val="tx1"/>
                </a:solidFill>
                <a:latin typeface="Lato Light"/>
              </a:defRPr>
            </a:lvl4pPr>
            <a:lvl5pPr marL="2057400" indent="-228600">
              <a:defRPr sz="3600">
                <a:solidFill>
                  <a:schemeClr val="tx1"/>
                </a:solidFill>
                <a:latin typeface="Lato Light"/>
              </a:defRPr>
            </a:lvl5pPr>
            <a:lvl6pPr marL="2514600" indent="-228600" defTabSz="1827213" fontAlgn="base">
              <a:spcBef>
                <a:spcPct val="0"/>
              </a:spcBef>
              <a:spcAft>
                <a:spcPct val="0"/>
              </a:spcAft>
              <a:defRPr sz="3600">
                <a:solidFill>
                  <a:schemeClr val="tx1"/>
                </a:solidFill>
                <a:latin typeface="Lato Light"/>
              </a:defRPr>
            </a:lvl6pPr>
            <a:lvl7pPr marL="2971800" indent="-228600" defTabSz="1827213" fontAlgn="base">
              <a:spcBef>
                <a:spcPct val="0"/>
              </a:spcBef>
              <a:spcAft>
                <a:spcPct val="0"/>
              </a:spcAft>
              <a:defRPr sz="3600">
                <a:solidFill>
                  <a:schemeClr val="tx1"/>
                </a:solidFill>
                <a:latin typeface="Lato Light"/>
              </a:defRPr>
            </a:lvl7pPr>
            <a:lvl8pPr marL="3429000" indent="-228600" defTabSz="1827213" fontAlgn="base">
              <a:spcBef>
                <a:spcPct val="0"/>
              </a:spcBef>
              <a:spcAft>
                <a:spcPct val="0"/>
              </a:spcAft>
              <a:defRPr sz="3600">
                <a:solidFill>
                  <a:schemeClr val="tx1"/>
                </a:solidFill>
                <a:latin typeface="Lato Light"/>
              </a:defRPr>
            </a:lvl8pPr>
            <a:lvl9pPr marL="3886200" indent="-228600" defTabSz="1827213" fontAlgn="base">
              <a:spcBef>
                <a:spcPct val="0"/>
              </a:spcBef>
              <a:spcAft>
                <a:spcPct val="0"/>
              </a:spcAft>
              <a:defRPr sz="3600">
                <a:solidFill>
                  <a:schemeClr val="tx1"/>
                </a:solidFill>
                <a:latin typeface="Lato Light"/>
              </a:defRPr>
            </a:lvl9pPr>
          </a:lstStyle>
          <a:p>
            <a:pPr defTabSz="1827213" fontAlgn="base">
              <a:spcBef>
                <a:spcPct val="0"/>
              </a:spcBef>
              <a:spcAft>
                <a:spcPct val="0"/>
              </a:spcAft>
            </a:pPr>
            <a:fld id="{F82EFFA1-757B-564D-9CB9-386A897480F5}" type="slidenum">
              <a:rPr lang="en-US" altLang="sr-Latn-RS" sz="1200">
                <a:latin typeface="Calibri Light" panose="020F0302020204030204" pitchFamily="34" charset="0"/>
              </a:rPr>
              <a:pPr defTabSz="1827213" fontAlgn="base">
                <a:spcBef>
                  <a:spcPct val="0"/>
                </a:spcBef>
                <a:spcAft>
                  <a:spcPct val="0"/>
                </a:spcAft>
              </a:pPr>
              <a:t>20</a:t>
            </a:fld>
            <a:endParaRPr lang="en-US" altLang="sr-Latn-RS" sz="1200">
              <a:latin typeface="Calibri Light" panose="020F0302020204030204" pitchFamily="34" charset="0"/>
            </a:endParaRPr>
          </a:p>
        </p:txBody>
      </p:sp>
    </p:spTree>
    <p:extLst>
      <p:ext uri="{BB962C8B-B14F-4D97-AF65-F5344CB8AC3E}">
        <p14:creationId xmlns:p14="http://schemas.microsoft.com/office/powerpoint/2010/main" val="61397779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3" name="Slide Image Placeholder 1">
            <a:extLst>
              <a:ext uri="{FF2B5EF4-FFF2-40B4-BE49-F238E27FC236}">
                <a16:creationId xmlns:a16="http://schemas.microsoft.com/office/drawing/2014/main" id="{A054303A-55D0-D247-85B2-CAEBD8BA43BA}"/>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5714" name="Notes Placeholder 2">
            <a:extLst>
              <a:ext uri="{FF2B5EF4-FFF2-40B4-BE49-F238E27FC236}">
                <a16:creationId xmlns:a16="http://schemas.microsoft.com/office/drawing/2014/main" id="{3397A6A0-B79A-2C4A-965C-A655C4F580D5}"/>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sr-Latn-RS" altLang="sr-Latn-RS" dirty="0">
              <a:latin typeface="Calibri Light" panose="020F0302020204030204" pitchFamily="34" charset="0"/>
            </a:endParaRPr>
          </a:p>
        </p:txBody>
      </p:sp>
      <p:sp>
        <p:nvSpPr>
          <p:cNvPr id="115715" name="Slide Number Placeholder 3">
            <a:extLst>
              <a:ext uri="{FF2B5EF4-FFF2-40B4-BE49-F238E27FC236}">
                <a16:creationId xmlns:a16="http://schemas.microsoft.com/office/drawing/2014/main" id="{12181594-059E-4447-8171-BF8542203B68}"/>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3600">
                <a:solidFill>
                  <a:schemeClr val="tx1"/>
                </a:solidFill>
                <a:latin typeface="Lato Light"/>
              </a:defRPr>
            </a:lvl1pPr>
            <a:lvl2pPr marL="742950" indent="-285750">
              <a:defRPr sz="3600">
                <a:solidFill>
                  <a:schemeClr val="tx1"/>
                </a:solidFill>
                <a:latin typeface="Lato Light"/>
              </a:defRPr>
            </a:lvl2pPr>
            <a:lvl3pPr marL="1143000" indent="-228600">
              <a:defRPr sz="3600">
                <a:solidFill>
                  <a:schemeClr val="tx1"/>
                </a:solidFill>
                <a:latin typeface="Lato Light"/>
              </a:defRPr>
            </a:lvl3pPr>
            <a:lvl4pPr marL="1600200" indent="-228600">
              <a:defRPr sz="3600">
                <a:solidFill>
                  <a:schemeClr val="tx1"/>
                </a:solidFill>
                <a:latin typeface="Lato Light"/>
              </a:defRPr>
            </a:lvl4pPr>
            <a:lvl5pPr marL="2057400" indent="-228600">
              <a:defRPr sz="3600">
                <a:solidFill>
                  <a:schemeClr val="tx1"/>
                </a:solidFill>
                <a:latin typeface="Lato Light"/>
              </a:defRPr>
            </a:lvl5pPr>
            <a:lvl6pPr marL="2514600" indent="-228600" defTabSz="1827213" fontAlgn="base">
              <a:spcBef>
                <a:spcPct val="0"/>
              </a:spcBef>
              <a:spcAft>
                <a:spcPct val="0"/>
              </a:spcAft>
              <a:defRPr sz="3600">
                <a:solidFill>
                  <a:schemeClr val="tx1"/>
                </a:solidFill>
                <a:latin typeface="Lato Light"/>
              </a:defRPr>
            </a:lvl6pPr>
            <a:lvl7pPr marL="2971800" indent="-228600" defTabSz="1827213" fontAlgn="base">
              <a:spcBef>
                <a:spcPct val="0"/>
              </a:spcBef>
              <a:spcAft>
                <a:spcPct val="0"/>
              </a:spcAft>
              <a:defRPr sz="3600">
                <a:solidFill>
                  <a:schemeClr val="tx1"/>
                </a:solidFill>
                <a:latin typeface="Lato Light"/>
              </a:defRPr>
            </a:lvl7pPr>
            <a:lvl8pPr marL="3429000" indent="-228600" defTabSz="1827213" fontAlgn="base">
              <a:spcBef>
                <a:spcPct val="0"/>
              </a:spcBef>
              <a:spcAft>
                <a:spcPct val="0"/>
              </a:spcAft>
              <a:defRPr sz="3600">
                <a:solidFill>
                  <a:schemeClr val="tx1"/>
                </a:solidFill>
                <a:latin typeface="Lato Light"/>
              </a:defRPr>
            </a:lvl8pPr>
            <a:lvl9pPr marL="3886200" indent="-228600" defTabSz="1827213" fontAlgn="base">
              <a:spcBef>
                <a:spcPct val="0"/>
              </a:spcBef>
              <a:spcAft>
                <a:spcPct val="0"/>
              </a:spcAft>
              <a:defRPr sz="3600">
                <a:solidFill>
                  <a:schemeClr val="tx1"/>
                </a:solidFill>
                <a:latin typeface="Lato Light"/>
              </a:defRPr>
            </a:lvl9pPr>
          </a:lstStyle>
          <a:p>
            <a:pPr defTabSz="1827213" fontAlgn="base">
              <a:spcBef>
                <a:spcPct val="0"/>
              </a:spcBef>
              <a:spcAft>
                <a:spcPct val="0"/>
              </a:spcAft>
            </a:pPr>
            <a:fld id="{F82EFFA1-757B-564D-9CB9-386A897480F5}" type="slidenum">
              <a:rPr lang="en-US" altLang="sr-Latn-RS" sz="1200">
                <a:latin typeface="Calibri Light" panose="020F0302020204030204" pitchFamily="34" charset="0"/>
              </a:rPr>
              <a:pPr defTabSz="1827213" fontAlgn="base">
                <a:spcBef>
                  <a:spcPct val="0"/>
                </a:spcBef>
                <a:spcAft>
                  <a:spcPct val="0"/>
                </a:spcAft>
              </a:pPr>
              <a:t>22</a:t>
            </a:fld>
            <a:endParaRPr lang="en-US" altLang="sr-Latn-RS" sz="1200">
              <a:latin typeface="Calibri Light" panose="020F0302020204030204" pitchFamily="34" charset="0"/>
            </a:endParaRPr>
          </a:p>
        </p:txBody>
      </p:sp>
    </p:spTree>
    <p:extLst>
      <p:ext uri="{BB962C8B-B14F-4D97-AF65-F5344CB8AC3E}">
        <p14:creationId xmlns:p14="http://schemas.microsoft.com/office/powerpoint/2010/main" val="227810817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3" name="Slide Image Placeholder 1">
            <a:extLst>
              <a:ext uri="{FF2B5EF4-FFF2-40B4-BE49-F238E27FC236}">
                <a16:creationId xmlns:a16="http://schemas.microsoft.com/office/drawing/2014/main" id="{A054303A-55D0-D247-85B2-CAEBD8BA43BA}"/>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5714" name="Notes Placeholder 2">
            <a:extLst>
              <a:ext uri="{FF2B5EF4-FFF2-40B4-BE49-F238E27FC236}">
                <a16:creationId xmlns:a16="http://schemas.microsoft.com/office/drawing/2014/main" id="{3397A6A0-B79A-2C4A-965C-A655C4F580D5}"/>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sr-Latn-RS" altLang="sr-Latn-RS">
              <a:latin typeface="Calibri Light" panose="020F0302020204030204" pitchFamily="34" charset="0"/>
            </a:endParaRPr>
          </a:p>
        </p:txBody>
      </p:sp>
      <p:sp>
        <p:nvSpPr>
          <p:cNvPr id="115715" name="Slide Number Placeholder 3">
            <a:extLst>
              <a:ext uri="{FF2B5EF4-FFF2-40B4-BE49-F238E27FC236}">
                <a16:creationId xmlns:a16="http://schemas.microsoft.com/office/drawing/2014/main" id="{12181594-059E-4447-8171-BF8542203B68}"/>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3600">
                <a:solidFill>
                  <a:schemeClr val="tx1"/>
                </a:solidFill>
                <a:latin typeface="Lato Light"/>
              </a:defRPr>
            </a:lvl1pPr>
            <a:lvl2pPr marL="742950" indent="-285750">
              <a:defRPr sz="3600">
                <a:solidFill>
                  <a:schemeClr val="tx1"/>
                </a:solidFill>
                <a:latin typeface="Lato Light"/>
              </a:defRPr>
            </a:lvl2pPr>
            <a:lvl3pPr marL="1143000" indent="-228600">
              <a:defRPr sz="3600">
                <a:solidFill>
                  <a:schemeClr val="tx1"/>
                </a:solidFill>
                <a:latin typeface="Lato Light"/>
              </a:defRPr>
            </a:lvl3pPr>
            <a:lvl4pPr marL="1600200" indent="-228600">
              <a:defRPr sz="3600">
                <a:solidFill>
                  <a:schemeClr val="tx1"/>
                </a:solidFill>
                <a:latin typeface="Lato Light"/>
              </a:defRPr>
            </a:lvl4pPr>
            <a:lvl5pPr marL="2057400" indent="-228600">
              <a:defRPr sz="3600">
                <a:solidFill>
                  <a:schemeClr val="tx1"/>
                </a:solidFill>
                <a:latin typeface="Lato Light"/>
              </a:defRPr>
            </a:lvl5pPr>
            <a:lvl6pPr marL="2514600" indent="-228600" defTabSz="1827213" fontAlgn="base">
              <a:spcBef>
                <a:spcPct val="0"/>
              </a:spcBef>
              <a:spcAft>
                <a:spcPct val="0"/>
              </a:spcAft>
              <a:defRPr sz="3600">
                <a:solidFill>
                  <a:schemeClr val="tx1"/>
                </a:solidFill>
                <a:latin typeface="Lato Light"/>
              </a:defRPr>
            </a:lvl6pPr>
            <a:lvl7pPr marL="2971800" indent="-228600" defTabSz="1827213" fontAlgn="base">
              <a:spcBef>
                <a:spcPct val="0"/>
              </a:spcBef>
              <a:spcAft>
                <a:spcPct val="0"/>
              </a:spcAft>
              <a:defRPr sz="3600">
                <a:solidFill>
                  <a:schemeClr val="tx1"/>
                </a:solidFill>
                <a:latin typeface="Lato Light"/>
              </a:defRPr>
            </a:lvl7pPr>
            <a:lvl8pPr marL="3429000" indent="-228600" defTabSz="1827213" fontAlgn="base">
              <a:spcBef>
                <a:spcPct val="0"/>
              </a:spcBef>
              <a:spcAft>
                <a:spcPct val="0"/>
              </a:spcAft>
              <a:defRPr sz="3600">
                <a:solidFill>
                  <a:schemeClr val="tx1"/>
                </a:solidFill>
                <a:latin typeface="Lato Light"/>
              </a:defRPr>
            </a:lvl8pPr>
            <a:lvl9pPr marL="3886200" indent="-228600" defTabSz="1827213" fontAlgn="base">
              <a:spcBef>
                <a:spcPct val="0"/>
              </a:spcBef>
              <a:spcAft>
                <a:spcPct val="0"/>
              </a:spcAft>
              <a:defRPr sz="3600">
                <a:solidFill>
                  <a:schemeClr val="tx1"/>
                </a:solidFill>
                <a:latin typeface="Lato Light"/>
              </a:defRPr>
            </a:lvl9pPr>
          </a:lstStyle>
          <a:p>
            <a:pPr defTabSz="1827213" fontAlgn="base">
              <a:spcBef>
                <a:spcPct val="0"/>
              </a:spcBef>
              <a:spcAft>
                <a:spcPct val="0"/>
              </a:spcAft>
            </a:pPr>
            <a:fld id="{F82EFFA1-757B-564D-9CB9-386A897480F5}" type="slidenum">
              <a:rPr lang="en-US" altLang="sr-Latn-RS" sz="1200">
                <a:latin typeface="Calibri Light" panose="020F0302020204030204" pitchFamily="34" charset="0"/>
              </a:rPr>
              <a:pPr defTabSz="1827213" fontAlgn="base">
                <a:spcBef>
                  <a:spcPct val="0"/>
                </a:spcBef>
                <a:spcAft>
                  <a:spcPct val="0"/>
                </a:spcAft>
              </a:pPr>
              <a:t>24</a:t>
            </a:fld>
            <a:endParaRPr lang="en-US" altLang="sr-Latn-RS" sz="1200">
              <a:latin typeface="Calibri Light" panose="020F0302020204030204" pitchFamily="34" charset="0"/>
            </a:endParaRPr>
          </a:p>
        </p:txBody>
      </p:sp>
    </p:spTree>
    <p:extLst>
      <p:ext uri="{BB962C8B-B14F-4D97-AF65-F5344CB8AC3E}">
        <p14:creationId xmlns:p14="http://schemas.microsoft.com/office/powerpoint/2010/main" val="206900471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300313626"/>
      </p:ext>
    </p:extLst>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Placeholder-Image">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C6A4F80-F8BC-744B-A0E8-77CF40A5CA7E}"/>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5093"/>
            <a:ext cx="24377650" cy="13705813"/>
          </a:xfrm>
          <a:prstGeom prst="rect">
            <a:avLst/>
          </a:prstGeom>
        </p:spPr>
      </p:pic>
    </p:spTree>
    <p:extLst>
      <p:ext uri="{BB962C8B-B14F-4D97-AF65-F5344CB8AC3E}">
        <p14:creationId xmlns:p14="http://schemas.microsoft.com/office/powerpoint/2010/main" val="1235253696"/>
      </p:ext>
    </p:extLst>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Placeholder-Imag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12188824" y="0"/>
            <a:ext cx="12188825" cy="13715999"/>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2893671617"/>
      </p:ext>
    </p:extLst>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_Placeholder-Image">
    <p:spTree>
      <p:nvGrpSpPr>
        <p:cNvPr id="1" name=""/>
        <p:cNvGrpSpPr/>
        <p:nvPr/>
      </p:nvGrpSpPr>
      <p:grpSpPr>
        <a:xfrm>
          <a:off x="0" y="0"/>
          <a:ext cx="0" cy="0"/>
          <a:chOff x="0" y="0"/>
          <a:chExt cx="0" cy="0"/>
        </a:xfrm>
      </p:grpSpPr>
      <p:sp>
        <p:nvSpPr>
          <p:cNvPr id="6" name="Picture Placeholder 2"/>
          <p:cNvSpPr>
            <a:spLocks noGrp="1"/>
          </p:cNvSpPr>
          <p:nvPr>
            <p:ph type="pic" sz="quarter" idx="11"/>
          </p:nvPr>
        </p:nvSpPr>
        <p:spPr>
          <a:xfrm>
            <a:off x="12188825" y="6858000"/>
            <a:ext cx="12188825" cy="685800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3" name="Picture Placeholder 2"/>
          <p:cNvSpPr>
            <a:spLocks noGrp="1"/>
          </p:cNvSpPr>
          <p:nvPr>
            <p:ph type="pic" sz="quarter" idx="10"/>
          </p:nvPr>
        </p:nvSpPr>
        <p:spPr>
          <a:xfrm>
            <a:off x="0" y="1"/>
            <a:ext cx="12188825" cy="6858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1422358843"/>
      </p:ext>
    </p:extLst>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31_Placeholder-Image">
    <p:spTree>
      <p:nvGrpSpPr>
        <p:cNvPr id="1" name=""/>
        <p:cNvGrpSpPr/>
        <p:nvPr/>
      </p:nvGrpSpPr>
      <p:grpSpPr>
        <a:xfrm>
          <a:off x="0" y="0"/>
          <a:ext cx="0" cy="0"/>
          <a:chOff x="0" y="0"/>
          <a:chExt cx="0" cy="0"/>
        </a:xfrm>
      </p:grpSpPr>
      <p:sp>
        <p:nvSpPr>
          <p:cNvPr id="6" name="Picture Placeholder 2"/>
          <p:cNvSpPr>
            <a:spLocks noGrp="1"/>
          </p:cNvSpPr>
          <p:nvPr>
            <p:ph type="pic" sz="quarter" idx="11"/>
          </p:nvPr>
        </p:nvSpPr>
        <p:spPr>
          <a:xfrm>
            <a:off x="12188825" y="0"/>
            <a:ext cx="12188825" cy="685800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3" name="Picture Placeholder 2"/>
          <p:cNvSpPr>
            <a:spLocks noGrp="1"/>
          </p:cNvSpPr>
          <p:nvPr>
            <p:ph type="pic" sz="quarter" idx="10"/>
          </p:nvPr>
        </p:nvSpPr>
        <p:spPr>
          <a:xfrm>
            <a:off x="0" y="6858000"/>
            <a:ext cx="12188825" cy="6858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367269514"/>
      </p:ext>
    </p:extLst>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32_Placeholder-Image">
    <p:spTree>
      <p:nvGrpSpPr>
        <p:cNvPr id="1" name=""/>
        <p:cNvGrpSpPr/>
        <p:nvPr/>
      </p:nvGrpSpPr>
      <p:grpSpPr>
        <a:xfrm>
          <a:off x="0" y="0"/>
          <a:ext cx="0" cy="0"/>
          <a:chOff x="0" y="0"/>
          <a:chExt cx="0" cy="0"/>
        </a:xfrm>
      </p:grpSpPr>
      <p:sp>
        <p:nvSpPr>
          <p:cNvPr id="6" name="Picture Placeholder 2"/>
          <p:cNvSpPr>
            <a:spLocks noGrp="1"/>
          </p:cNvSpPr>
          <p:nvPr>
            <p:ph type="pic" sz="quarter" idx="11"/>
          </p:nvPr>
        </p:nvSpPr>
        <p:spPr>
          <a:xfrm>
            <a:off x="12188825" y="0"/>
            <a:ext cx="12188825" cy="685800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3" name="Picture Placeholder 2"/>
          <p:cNvSpPr>
            <a:spLocks noGrp="1"/>
          </p:cNvSpPr>
          <p:nvPr>
            <p:ph type="pic" sz="quarter" idx="10"/>
          </p:nvPr>
        </p:nvSpPr>
        <p:spPr>
          <a:xfrm>
            <a:off x="0" y="0"/>
            <a:ext cx="12188825" cy="6858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3269676260"/>
      </p:ext>
    </p:extLst>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33_Placeholder-Image">
    <p:spTree>
      <p:nvGrpSpPr>
        <p:cNvPr id="1" name=""/>
        <p:cNvGrpSpPr/>
        <p:nvPr/>
      </p:nvGrpSpPr>
      <p:grpSpPr>
        <a:xfrm>
          <a:off x="0" y="0"/>
          <a:ext cx="0" cy="0"/>
          <a:chOff x="0" y="0"/>
          <a:chExt cx="0" cy="0"/>
        </a:xfrm>
      </p:grpSpPr>
      <p:sp>
        <p:nvSpPr>
          <p:cNvPr id="6" name="Picture Placeholder 2"/>
          <p:cNvSpPr>
            <a:spLocks noGrp="1"/>
          </p:cNvSpPr>
          <p:nvPr>
            <p:ph type="pic" sz="quarter" idx="11"/>
          </p:nvPr>
        </p:nvSpPr>
        <p:spPr>
          <a:xfrm>
            <a:off x="12188825" y="6858000"/>
            <a:ext cx="12188825" cy="685800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3" name="Picture Placeholder 2"/>
          <p:cNvSpPr>
            <a:spLocks noGrp="1"/>
          </p:cNvSpPr>
          <p:nvPr>
            <p:ph type="pic" sz="quarter" idx="10"/>
          </p:nvPr>
        </p:nvSpPr>
        <p:spPr>
          <a:xfrm>
            <a:off x="0" y="6858000"/>
            <a:ext cx="12188825" cy="6858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1796733471"/>
      </p:ext>
    </p:extLst>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34_Placeholder-Image">
    <p:spTree>
      <p:nvGrpSpPr>
        <p:cNvPr id="1" name=""/>
        <p:cNvGrpSpPr/>
        <p:nvPr/>
      </p:nvGrpSpPr>
      <p:grpSpPr>
        <a:xfrm>
          <a:off x="0" y="0"/>
          <a:ext cx="0" cy="0"/>
          <a:chOff x="0" y="0"/>
          <a:chExt cx="0" cy="0"/>
        </a:xfrm>
      </p:grpSpPr>
      <p:sp>
        <p:nvSpPr>
          <p:cNvPr id="6" name="Picture Placeholder 2"/>
          <p:cNvSpPr>
            <a:spLocks noGrp="1"/>
          </p:cNvSpPr>
          <p:nvPr>
            <p:ph type="pic" sz="quarter" idx="11"/>
          </p:nvPr>
        </p:nvSpPr>
        <p:spPr>
          <a:xfrm>
            <a:off x="0" y="6858000"/>
            <a:ext cx="12188825" cy="685800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3" name="Picture Placeholder 2"/>
          <p:cNvSpPr>
            <a:spLocks noGrp="1"/>
          </p:cNvSpPr>
          <p:nvPr>
            <p:ph type="pic" sz="quarter" idx="10"/>
          </p:nvPr>
        </p:nvSpPr>
        <p:spPr>
          <a:xfrm>
            <a:off x="0" y="0"/>
            <a:ext cx="12188825" cy="6858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1476180737"/>
      </p:ext>
    </p:extLst>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35_Placeholder-Image">
    <p:spTree>
      <p:nvGrpSpPr>
        <p:cNvPr id="1" name=""/>
        <p:cNvGrpSpPr/>
        <p:nvPr/>
      </p:nvGrpSpPr>
      <p:grpSpPr>
        <a:xfrm>
          <a:off x="0" y="0"/>
          <a:ext cx="0" cy="0"/>
          <a:chOff x="0" y="0"/>
          <a:chExt cx="0" cy="0"/>
        </a:xfrm>
      </p:grpSpPr>
      <p:sp>
        <p:nvSpPr>
          <p:cNvPr id="6" name="Picture Placeholder 2"/>
          <p:cNvSpPr>
            <a:spLocks noGrp="1"/>
          </p:cNvSpPr>
          <p:nvPr>
            <p:ph type="pic" sz="quarter" idx="11"/>
          </p:nvPr>
        </p:nvSpPr>
        <p:spPr>
          <a:xfrm>
            <a:off x="12188825" y="6858000"/>
            <a:ext cx="12188825" cy="685800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3" name="Picture Placeholder 2"/>
          <p:cNvSpPr>
            <a:spLocks noGrp="1"/>
          </p:cNvSpPr>
          <p:nvPr>
            <p:ph type="pic" sz="quarter" idx="10"/>
          </p:nvPr>
        </p:nvSpPr>
        <p:spPr>
          <a:xfrm>
            <a:off x="12188825" y="0"/>
            <a:ext cx="12188825" cy="6858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3711828239"/>
      </p:ext>
    </p:extLst>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36_Placeholder-Image">
    <p:spTree>
      <p:nvGrpSpPr>
        <p:cNvPr id="1" name=""/>
        <p:cNvGrpSpPr/>
        <p:nvPr/>
      </p:nvGrpSpPr>
      <p:grpSpPr>
        <a:xfrm>
          <a:off x="0" y="0"/>
          <a:ext cx="0" cy="0"/>
          <a:chOff x="0" y="0"/>
          <a:chExt cx="0" cy="0"/>
        </a:xfrm>
      </p:grpSpPr>
      <p:sp>
        <p:nvSpPr>
          <p:cNvPr id="4" name="Picture Placeholder 2"/>
          <p:cNvSpPr>
            <a:spLocks noGrp="1"/>
          </p:cNvSpPr>
          <p:nvPr>
            <p:ph type="pic" sz="quarter" idx="10"/>
          </p:nvPr>
        </p:nvSpPr>
        <p:spPr>
          <a:xfrm>
            <a:off x="0" y="0"/>
            <a:ext cx="8940802" cy="13716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4173889657"/>
      </p:ext>
    </p:extLst>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37_Placeholder-Image">
    <p:spTree>
      <p:nvGrpSpPr>
        <p:cNvPr id="1" name=""/>
        <p:cNvGrpSpPr/>
        <p:nvPr/>
      </p:nvGrpSpPr>
      <p:grpSpPr>
        <a:xfrm>
          <a:off x="0" y="0"/>
          <a:ext cx="0" cy="0"/>
          <a:chOff x="0" y="0"/>
          <a:chExt cx="0" cy="0"/>
        </a:xfrm>
      </p:grpSpPr>
      <p:sp>
        <p:nvSpPr>
          <p:cNvPr id="6" name="Picture Placeholder 2"/>
          <p:cNvSpPr>
            <a:spLocks noGrp="1"/>
          </p:cNvSpPr>
          <p:nvPr>
            <p:ph type="pic" sz="quarter" idx="11"/>
          </p:nvPr>
        </p:nvSpPr>
        <p:spPr>
          <a:xfrm>
            <a:off x="6115989" y="0"/>
            <a:ext cx="6020412" cy="4176223"/>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3" name="Picture Placeholder 2"/>
          <p:cNvSpPr>
            <a:spLocks noGrp="1"/>
          </p:cNvSpPr>
          <p:nvPr>
            <p:ph type="pic" sz="quarter" idx="10"/>
          </p:nvPr>
        </p:nvSpPr>
        <p:spPr>
          <a:xfrm>
            <a:off x="-1" y="4281977"/>
            <a:ext cx="6020411" cy="4176223"/>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1" name="Picture Placeholder 2"/>
          <p:cNvSpPr>
            <a:spLocks noGrp="1"/>
          </p:cNvSpPr>
          <p:nvPr>
            <p:ph type="pic" sz="quarter" idx="12"/>
          </p:nvPr>
        </p:nvSpPr>
        <p:spPr>
          <a:xfrm>
            <a:off x="18352602" y="0"/>
            <a:ext cx="6025048" cy="4176223"/>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2" name="Picture Placeholder 2"/>
          <p:cNvSpPr>
            <a:spLocks noGrp="1"/>
          </p:cNvSpPr>
          <p:nvPr>
            <p:ph type="pic" sz="quarter" idx="13"/>
          </p:nvPr>
        </p:nvSpPr>
        <p:spPr>
          <a:xfrm>
            <a:off x="12231978" y="4318161"/>
            <a:ext cx="6020412" cy="4140039"/>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2570235961"/>
      </p:ext>
    </p:extLst>
  </p:cSld>
  <p:clrMapOvr>
    <a:masterClrMapping/>
  </p:clrMapOv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38_Placeholder-Image">
    <p:spTree>
      <p:nvGrpSpPr>
        <p:cNvPr id="1" name=""/>
        <p:cNvGrpSpPr/>
        <p:nvPr/>
      </p:nvGrpSpPr>
      <p:grpSpPr>
        <a:xfrm>
          <a:off x="0" y="0"/>
          <a:ext cx="0" cy="0"/>
          <a:chOff x="0" y="0"/>
          <a:chExt cx="0" cy="0"/>
        </a:xfrm>
      </p:grpSpPr>
      <p:sp>
        <p:nvSpPr>
          <p:cNvPr id="23" name="Picture Placeholder 2"/>
          <p:cNvSpPr>
            <a:spLocks noGrp="1"/>
          </p:cNvSpPr>
          <p:nvPr>
            <p:ph type="pic" sz="quarter" idx="17"/>
          </p:nvPr>
        </p:nvSpPr>
        <p:spPr>
          <a:xfrm>
            <a:off x="0" y="0"/>
            <a:ext cx="6091866" cy="4577033"/>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24" name="Picture Placeholder 2"/>
          <p:cNvSpPr>
            <a:spLocks noGrp="1"/>
          </p:cNvSpPr>
          <p:nvPr>
            <p:ph type="pic" sz="quarter" idx="18"/>
          </p:nvPr>
        </p:nvSpPr>
        <p:spPr>
          <a:xfrm>
            <a:off x="6092032" y="0"/>
            <a:ext cx="6091866" cy="4577033"/>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25" name="Picture Placeholder 2"/>
          <p:cNvSpPr>
            <a:spLocks noGrp="1"/>
          </p:cNvSpPr>
          <p:nvPr>
            <p:ph type="pic" sz="quarter" idx="19"/>
          </p:nvPr>
        </p:nvSpPr>
        <p:spPr>
          <a:xfrm>
            <a:off x="12183732" y="0"/>
            <a:ext cx="6091866" cy="4577033"/>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26" name="Picture Placeholder 2"/>
          <p:cNvSpPr>
            <a:spLocks noGrp="1"/>
          </p:cNvSpPr>
          <p:nvPr>
            <p:ph type="pic" sz="quarter" idx="20"/>
          </p:nvPr>
        </p:nvSpPr>
        <p:spPr>
          <a:xfrm>
            <a:off x="18275764" y="0"/>
            <a:ext cx="6101886" cy="4577033"/>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27" name="Picture Placeholder 2"/>
          <p:cNvSpPr>
            <a:spLocks noGrp="1"/>
          </p:cNvSpPr>
          <p:nvPr>
            <p:ph type="pic" sz="quarter" idx="10"/>
          </p:nvPr>
        </p:nvSpPr>
        <p:spPr>
          <a:xfrm>
            <a:off x="0" y="9138966"/>
            <a:ext cx="6101554" cy="4577033"/>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28" name="Picture Placeholder 2"/>
          <p:cNvSpPr>
            <a:spLocks noGrp="1"/>
          </p:cNvSpPr>
          <p:nvPr>
            <p:ph type="pic" sz="quarter" idx="14"/>
          </p:nvPr>
        </p:nvSpPr>
        <p:spPr>
          <a:xfrm>
            <a:off x="6101720" y="9138966"/>
            <a:ext cx="6091866" cy="4577033"/>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29" name="Picture Placeholder 2"/>
          <p:cNvSpPr>
            <a:spLocks noGrp="1"/>
          </p:cNvSpPr>
          <p:nvPr>
            <p:ph type="pic" sz="quarter" idx="15"/>
          </p:nvPr>
        </p:nvSpPr>
        <p:spPr>
          <a:xfrm>
            <a:off x="12193420" y="9138966"/>
            <a:ext cx="6091866" cy="4577033"/>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30" name="Picture Placeholder 2"/>
          <p:cNvSpPr>
            <a:spLocks noGrp="1"/>
          </p:cNvSpPr>
          <p:nvPr>
            <p:ph type="pic" sz="quarter" idx="16"/>
          </p:nvPr>
        </p:nvSpPr>
        <p:spPr>
          <a:xfrm>
            <a:off x="18285452" y="9138966"/>
            <a:ext cx="6091866" cy="4577033"/>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4163231875"/>
      </p:ext>
    </p:extLst>
  </p:cSld>
  <p:clrMapOvr>
    <a:masterClrMapping/>
  </p:clrMapOvr>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39_Placeholder-Image">
    <p:spTree>
      <p:nvGrpSpPr>
        <p:cNvPr id="1" name=""/>
        <p:cNvGrpSpPr/>
        <p:nvPr/>
      </p:nvGrpSpPr>
      <p:grpSpPr>
        <a:xfrm>
          <a:off x="0" y="0"/>
          <a:ext cx="0" cy="0"/>
          <a:chOff x="0" y="0"/>
          <a:chExt cx="0" cy="0"/>
        </a:xfrm>
      </p:grpSpPr>
      <p:sp>
        <p:nvSpPr>
          <p:cNvPr id="12" name="Picture Placeholder 2"/>
          <p:cNvSpPr>
            <a:spLocks noGrp="1"/>
          </p:cNvSpPr>
          <p:nvPr>
            <p:ph type="pic" sz="quarter" idx="17"/>
          </p:nvPr>
        </p:nvSpPr>
        <p:spPr>
          <a:xfrm>
            <a:off x="0" y="0"/>
            <a:ext cx="12188824" cy="6858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2962498763"/>
      </p:ext>
    </p:extLst>
  </p:cSld>
  <p:clrMapOvr>
    <a:masterClrMapping/>
  </p:clrMapOvr>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3_Placeholder-Image">
    <p:spTree>
      <p:nvGrpSpPr>
        <p:cNvPr id="1" name=""/>
        <p:cNvGrpSpPr/>
        <p:nvPr/>
      </p:nvGrpSpPr>
      <p:grpSpPr>
        <a:xfrm>
          <a:off x="0" y="0"/>
          <a:ext cx="0" cy="0"/>
          <a:chOff x="0" y="0"/>
          <a:chExt cx="0" cy="0"/>
        </a:xfrm>
      </p:grpSpPr>
      <p:sp>
        <p:nvSpPr>
          <p:cNvPr id="9" name="Picture Placeholder 2"/>
          <p:cNvSpPr>
            <a:spLocks noGrp="1"/>
          </p:cNvSpPr>
          <p:nvPr>
            <p:ph type="pic" sz="quarter" idx="10"/>
          </p:nvPr>
        </p:nvSpPr>
        <p:spPr>
          <a:xfrm>
            <a:off x="1" y="1"/>
            <a:ext cx="8125882" cy="685800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0" name="Picture Placeholder 2"/>
          <p:cNvSpPr>
            <a:spLocks noGrp="1"/>
          </p:cNvSpPr>
          <p:nvPr>
            <p:ph type="pic" sz="quarter" idx="11"/>
          </p:nvPr>
        </p:nvSpPr>
        <p:spPr>
          <a:xfrm>
            <a:off x="8125882" y="6858000"/>
            <a:ext cx="8125882" cy="685800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1" name="Picture Placeholder 2"/>
          <p:cNvSpPr>
            <a:spLocks noGrp="1"/>
          </p:cNvSpPr>
          <p:nvPr>
            <p:ph type="pic" sz="quarter" idx="12"/>
          </p:nvPr>
        </p:nvSpPr>
        <p:spPr>
          <a:xfrm>
            <a:off x="16251768" y="0"/>
            <a:ext cx="8125882" cy="6858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2379513940"/>
      </p:ext>
    </p:extLst>
  </p:cSld>
  <p:clrMapOvr>
    <a:masterClrMapping/>
  </p:clrMapOvr>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40_Placeholder-Image">
    <p:spTree>
      <p:nvGrpSpPr>
        <p:cNvPr id="1" name=""/>
        <p:cNvGrpSpPr/>
        <p:nvPr/>
      </p:nvGrpSpPr>
      <p:grpSpPr>
        <a:xfrm>
          <a:off x="0" y="0"/>
          <a:ext cx="0" cy="0"/>
          <a:chOff x="0" y="0"/>
          <a:chExt cx="0" cy="0"/>
        </a:xfrm>
      </p:grpSpPr>
      <p:sp>
        <p:nvSpPr>
          <p:cNvPr id="8" name="Picture Placeholder 2"/>
          <p:cNvSpPr>
            <a:spLocks noGrp="1"/>
          </p:cNvSpPr>
          <p:nvPr>
            <p:ph type="pic" sz="quarter" idx="10"/>
          </p:nvPr>
        </p:nvSpPr>
        <p:spPr>
          <a:xfrm>
            <a:off x="1" y="1"/>
            <a:ext cx="8125882" cy="685800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2" name="Picture Placeholder 2"/>
          <p:cNvSpPr>
            <a:spLocks noGrp="1"/>
          </p:cNvSpPr>
          <p:nvPr>
            <p:ph type="pic" sz="quarter" idx="11"/>
          </p:nvPr>
        </p:nvSpPr>
        <p:spPr>
          <a:xfrm>
            <a:off x="8125882" y="0"/>
            <a:ext cx="8125882" cy="6858000"/>
          </a:xfrm>
          <a:solidFill>
            <a:schemeClr val="bg1">
              <a:lumMod val="95000"/>
            </a:schemeClr>
          </a:solidFill>
        </p:spPr>
        <p:txBody>
          <a:bodyPr rtlCol="0">
            <a:normAutofit/>
          </a:bodyPr>
          <a:lstStyle>
            <a:lvl1pPr>
              <a:defRPr sz="2800"/>
            </a:lvl1pPr>
          </a:lstStyle>
          <a:p>
            <a:pPr lvl="0"/>
            <a:r>
              <a:rPr lang="en-US" noProof="0"/>
              <a:t>Click icon to add picture</a:t>
            </a:r>
            <a:endParaRPr lang="en-US" noProof="0" dirty="0"/>
          </a:p>
        </p:txBody>
      </p:sp>
      <p:sp>
        <p:nvSpPr>
          <p:cNvPr id="13" name="Picture Placeholder 2"/>
          <p:cNvSpPr>
            <a:spLocks noGrp="1"/>
          </p:cNvSpPr>
          <p:nvPr>
            <p:ph type="pic" sz="quarter" idx="12"/>
          </p:nvPr>
        </p:nvSpPr>
        <p:spPr>
          <a:xfrm>
            <a:off x="16251768" y="0"/>
            <a:ext cx="8125882" cy="6858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2587026009"/>
      </p:ext>
    </p:extLst>
  </p:cSld>
  <p:clrMapOvr>
    <a:masterClrMapping/>
  </p:clrMapOvr>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41_Placeholder-Image">
    <p:spTree>
      <p:nvGrpSpPr>
        <p:cNvPr id="1" name=""/>
        <p:cNvGrpSpPr/>
        <p:nvPr/>
      </p:nvGrpSpPr>
      <p:grpSpPr>
        <a:xfrm>
          <a:off x="0" y="0"/>
          <a:ext cx="0" cy="0"/>
          <a:chOff x="0" y="0"/>
          <a:chExt cx="0" cy="0"/>
        </a:xfrm>
      </p:grpSpPr>
      <p:sp>
        <p:nvSpPr>
          <p:cNvPr id="8" name="Picture Placeholder 2"/>
          <p:cNvSpPr>
            <a:spLocks noGrp="1"/>
          </p:cNvSpPr>
          <p:nvPr>
            <p:ph type="pic" sz="quarter" idx="10"/>
          </p:nvPr>
        </p:nvSpPr>
        <p:spPr>
          <a:xfrm>
            <a:off x="2525425" y="4090497"/>
            <a:ext cx="6070498" cy="5122984"/>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2" name="Picture Placeholder 2"/>
          <p:cNvSpPr>
            <a:spLocks noGrp="1"/>
          </p:cNvSpPr>
          <p:nvPr>
            <p:ph type="pic" sz="quarter" idx="11"/>
          </p:nvPr>
        </p:nvSpPr>
        <p:spPr>
          <a:xfrm>
            <a:off x="9290373" y="4090497"/>
            <a:ext cx="6070499" cy="5122984"/>
          </a:xfrm>
          <a:solidFill>
            <a:schemeClr val="bg1">
              <a:lumMod val="95000"/>
            </a:schemeClr>
          </a:solidFill>
        </p:spPr>
        <p:txBody>
          <a:bodyPr rtlCol="0">
            <a:normAutofit/>
          </a:bodyPr>
          <a:lstStyle>
            <a:lvl1pPr>
              <a:defRPr sz="2800"/>
            </a:lvl1pPr>
          </a:lstStyle>
          <a:p>
            <a:pPr lvl="0"/>
            <a:r>
              <a:rPr lang="en-US" noProof="0"/>
              <a:t>Click icon to add picture</a:t>
            </a:r>
            <a:endParaRPr lang="en-US" noProof="0" dirty="0"/>
          </a:p>
        </p:txBody>
      </p:sp>
      <p:sp>
        <p:nvSpPr>
          <p:cNvPr id="13" name="Picture Placeholder 2"/>
          <p:cNvSpPr>
            <a:spLocks noGrp="1"/>
          </p:cNvSpPr>
          <p:nvPr>
            <p:ph type="pic" sz="quarter" idx="12"/>
          </p:nvPr>
        </p:nvSpPr>
        <p:spPr>
          <a:xfrm>
            <a:off x="16055324" y="4090497"/>
            <a:ext cx="6070498" cy="5122983"/>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1520142732"/>
      </p:ext>
    </p:extLst>
  </p:cSld>
  <p:clrMapOvr>
    <a:masterClrMapping/>
  </p:clrMapOvr>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42_Placeholder-Image">
    <p:spTree>
      <p:nvGrpSpPr>
        <p:cNvPr id="1" name=""/>
        <p:cNvGrpSpPr/>
        <p:nvPr/>
      </p:nvGrpSpPr>
      <p:grpSpPr>
        <a:xfrm>
          <a:off x="0" y="0"/>
          <a:ext cx="0" cy="0"/>
          <a:chOff x="0" y="0"/>
          <a:chExt cx="0" cy="0"/>
        </a:xfrm>
      </p:grpSpPr>
      <p:sp>
        <p:nvSpPr>
          <p:cNvPr id="9" name="Picture Placeholder 2"/>
          <p:cNvSpPr>
            <a:spLocks noGrp="1"/>
          </p:cNvSpPr>
          <p:nvPr>
            <p:ph type="pic" sz="quarter" idx="10"/>
          </p:nvPr>
        </p:nvSpPr>
        <p:spPr>
          <a:xfrm>
            <a:off x="1703190" y="4031881"/>
            <a:ext cx="7001188" cy="5122984"/>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0" name="Picture Placeholder 2"/>
          <p:cNvSpPr>
            <a:spLocks noGrp="1"/>
          </p:cNvSpPr>
          <p:nvPr>
            <p:ph type="pic" sz="quarter" idx="11"/>
          </p:nvPr>
        </p:nvSpPr>
        <p:spPr>
          <a:xfrm>
            <a:off x="8704378" y="4031881"/>
            <a:ext cx="7001187" cy="5122984"/>
          </a:xfrm>
          <a:solidFill>
            <a:schemeClr val="bg1">
              <a:lumMod val="95000"/>
            </a:schemeClr>
          </a:solidFill>
        </p:spPr>
        <p:txBody>
          <a:bodyPr rtlCol="0">
            <a:normAutofit/>
          </a:bodyPr>
          <a:lstStyle>
            <a:lvl1pPr>
              <a:defRPr sz="2800"/>
            </a:lvl1pPr>
          </a:lstStyle>
          <a:p>
            <a:pPr lvl="0"/>
            <a:r>
              <a:rPr lang="en-US" noProof="0"/>
              <a:t>Click icon to add picture</a:t>
            </a:r>
            <a:endParaRPr lang="en-US" noProof="0" dirty="0"/>
          </a:p>
        </p:txBody>
      </p:sp>
      <p:sp>
        <p:nvSpPr>
          <p:cNvPr id="11" name="Picture Placeholder 2"/>
          <p:cNvSpPr>
            <a:spLocks noGrp="1"/>
          </p:cNvSpPr>
          <p:nvPr>
            <p:ph type="pic" sz="quarter" idx="12"/>
          </p:nvPr>
        </p:nvSpPr>
        <p:spPr>
          <a:xfrm>
            <a:off x="15705565" y="4031881"/>
            <a:ext cx="7001188" cy="5122985"/>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3264423590"/>
      </p:ext>
    </p:extLst>
  </p:cSld>
  <p:clrMapOvr>
    <a:masterClrMapping/>
  </p:clrMapOvr>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30_Placeholder-Image">
    <p:spTree>
      <p:nvGrpSpPr>
        <p:cNvPr id="1" name=""/>
        <p:cNvGrpSpPr/>
        <p:nvPr/>
      </p:nvGrpSpPr>
      <p:grpSpPr>
        <a:xfrm>
          <a:off x="0" y="0"/>
          <a:ext cx="0" cy="0"/>
          <a:chOff x="0" y="0"/>
          <a:chExt cx="0" cy="0"/>
        </a:xfrm>
      </p:grpSpPr>
      <p:sp>
        <p:nvSpPr>
          <p:cNvPr id="9" name="Picture Placeholder 2"/>
          <p:cNvSpPr>
            <a:spLocks noGrp="1"/>
          </p:cNvSpPr>
          <p:nvPr>
            <p:ph type="pic" sz="quarter" idx="10"/>
          </p:nvPr>
        </p:nvSpPr>
        <p:spPr>
          <a:xfrm>
            <a:off x="1" y="7342908"/>
            <a:ext cx="8125882" cy="6373091"/>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8" name="Picture Placeholder 2"/>
          <p:cNvSpPr>
            <a:spLocks noGrp="1"/>
          </p:cNvSpPr>
          <p:nvPr>
            <p:ph type="pic" sz="quarter" idx="11"/>
          </p:nvPr>
        </p:nvSpPr>
        <p:spPr>
          <a:xfrm>
            <a:off x="16251768" y="7342908"/>
            <a:ext cx="8125882" cy="6373091"/>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1485239348"/>
      </p:ext>
    </p:extLst>
  </p:cSld>
  <p:clrMapOvr>
    <a:masterClrMapping/>
  </p:clrMapOvr>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4_Placeholder-Image">
    <p:spTree>
      <p:nvGrpSpPr>
        <p:cNvPr id="1" name=""/>
        <p:cNvGrpSpPr/>
        <p:nvPr/>
      </p:nvGrpSpPr>
      <p:grpSpPr>
        <a:xfrm>
          <a:off x="0" y="0"/>
          <a:ext cx="0" cy="0"/>
          <a:chOff x="0" y="0"/>
          <a:chExt cx="0" cy="0"/>
        </a:xfrm>
      </p:grpSpPr>
      <p:sp>
        <p:nvSpPr>
          <p:cNvPr id="10" name="Picture Placeholder 2"/>
          <p:cNvSpPr>
            <a:spLocks noGrp="1"/>
          </p:cNvSpPr>
          <p:nvPr>
            <p:ph type="pic" sz="quarter" idx="11"/>
          </p:nvPr>
        </p:nvSpPr>
        <p:spPr>
          <a:xfrm>
            <a:off x="8125882" y="6858000"/>
            <a:ext cx="16251768" cy="685800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2" name="Picture Placeholder 2"/>
          <p:cNvSpPr>
            <a:spLocks noGrp="1"/>
          </p:cNvSpPr>
          <p:nvPr>
            <p:ph type="pic" sz="quarter" idx="10"/>
          </p:nvPr>
        </p:nvSpPr>
        <p:spPr>
          <a:xfrm>
            <a:off x="1" y="1"/>
            <a:ext cx="8125882" cy="6858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2675603540"/>
      </p:ext>
    </p:extLst>
  </p:cSld>
  <p:clrMapOvr>
    <a:masterClrMapping/>
  </p:clrMapOvr>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5_Placeholder-Image">
    <p:spTree>
      <p:nvGrpSpPr>
        <p:cNvPr id="1" name=""/>
        <p:cNvGrpSpPr/>
        <p:nvPr/>
      </p:nvGrpSpPr>
      <p:grpSpPr>
        <a:xfrm>
          <a:off x="0" y="0"/>
          <a:ext cx="0" cy="0"/>
          <a:chOff x="0" y="0"/>
          <a:chExt cx="0" cy="0"/>
        </a:xfrm>
      </p:grpSpPr>
      <p:sp>
        <p:nvSpPr>
          <p:cNvPr id="12" name="Picture Placeholder 2"/>
          <p:cNvSpPr>
            <a:spLocks noGrp="1"/>
          </p:cNvSpPr>
          <p:nvPr>
            <p:ph type="pic" sz="quarter" idx="10"/>
          </p:nvPr>
        </p:nvSpPr>
        <p:spPr>
          <a:xfrm>
            <a:off x="1" y="0"/>
            <a:ext cx="12188824" cy="13715999"/>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236166609"/>
      </p:ext>
    </p:extLst>
  </p:cSld>
  <p:clrMapOvr>
    <a:masterClrMapping/>
  </p:clrMapOvr>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6_Placeholder-Image">
    <p:spTree>
      <p:nvGrpSpPr>
        <p:cNvPr id="1" name=""/>
        <p:cNvGrpSpPr/>
        <p:nvPr/>
      </p:nvGrpSpPr>
      <p:grpSpPr>
        <a:xfrm>
          <a:off x="0" y="0"/>
          <a:ext cx="0" cy="0"/>
          <a:chOff x="0" y="0"/>
          <a:chExt cx="0" cy="0"/>
        </a:xfrm>
      </p:grpSpPr>
      <p:sp>
        <p:nvSpPr>
          <p:cNvPr id="10" name="Picture Placeholder 2"/>
          <p:cNvSpPr>
            <a:spLocks noGrp="1"/>
          </p:cNvSpPr>
          <p:nvPr>
            <p:ph type="pic" sz="quarter" idx="10"/>
          </p:nvPr>
        </p:nvSpPr>
        <p:spPr>
          <a:xfrm>
            <a:off x="1" y="0"/>
            <a:ext cx="3560665" cy="13715999"/>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1" name="Picture Placeholder 2"/>
          <p:cNvSpPr>
            <a:spLocks noGrp="1"/>
          </p:cNvSpPr>
          <p:nvPr>
            <p:ph type="pic" sz="quarter" idx="11"/>
          </p:nvPr>
        </p:nvSpPr>
        <p:spPr>
          <a:xfrm>
            <a:off x="13677410" y="0"/>
            <a:ext cx="3560665" cy="13715999"/>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3" name="Picture Placeholder 2"/>
          <p:cNvSpPr>
            <a:spLocks noGrp="1"/>
          </p:cNvSpPr>
          <p:nvPr>
            <p:ph type="pic" sz="quarter" idx="12"/>
          </p:nvPr>
        </p:nvSpPr>
        <p:spPr>
          <a:xfrm>
            <a:off x="17243002" y="0"/>
            <a:ext cx="3560665" cy="13715999"/>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4" name="Picture Placeholder 2"/>
          <p:cNvSpPr>
            <a:spLocks noGrp="1"/>
          </p:cNvSpPr>
          <p:nvPr>
            <p:ph type="pic" sz="quarter" idx="13"/>
          </p:nvPr>
        </p:nvSpPr>
        <p:spPr>
          <a:xfrm>
            <a:off x="20805176" y="0"/>
            <a:ext cx="3560665" cy="13715999"/>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7" name="Picture Placeholder 6"/>
          <p:cNvSpPr>
            <a:spLocks noGrp="1"/>
          </p:cNvSpPr>
          <p:nvPr>
            <p:ph type="pic" sz="quarter" idx="14"/>
          </p:nvPr>
        </p:nvSpPr>
        <p:spPr>
          <a:xfrm>
            <a:off x="7144410" y="2996184"/>
            <a:ext cx="3008376" cy="3008376"/>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p>
        </p:txBody>
      </p:sp>
    </p:spTree>
    <p:extLst>
      <p:ext uri="{BB962C8B-B14F-4D97-AF65-F5344CB8AC3E}">
        <p14:creationId xmlns:p14="http://schemas.microsoft.com/office/powerpoint/2010/main" val="1515576962"/>
      </p:ext>
    </p:extLst>
  </p:cSld>
  <p:clrMapOvr>
    <a:masterClrMapping/>
  </p:clrMapOvr>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7_Placeholder-Image">
    <p:spTree>
      <p:nvGrpSpPr>
        <p:cNvPr id="1" name=""/>
        <p:cNvGrpSpPr/>
        <p:nvPr/>
      </p:nvGrpSpPr>
      <p:grpSpPr>
        <a:xfrm>
          <a:off x="0" y="0"/>
          <a:ext cx="0" cy="0"/>
          <a:chOff x="0" y="0"/>
          <a:chExt cx="0" cy="0"/>
        </a:xfrm>
      </p:grpSpPr>
      <p:sp>
        <p:nvSpPr>
          <p:cNvPr id="20" name="Picture Placeholder 2"/>
          <p:cNvSpPr>
            <a:spLocks noGrp="1"/>
          </p:cNvSpPr>
          <p:nvPr>
            <p:ph type="pic" sz="quarter" idx="11"/>
          </p:nvPr>
        </p:nvSpPr>
        <p:spPr>
          <a:xfrm>
            <a:off x="0" y="0"/>
            <a:ext cx="3560665" cy="13715999"/>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21" name="Picture Placeholder 2"/>
          <p:cNvSpPr>
            <a:spLocks noGrp="1"/>
          </p:cNvSpPr>
          <p:nvPr>
            <p:ph type="pic" sz="quarter" idx="12"/>
          </p:nvPr>
        </p:nvSpPr>
        <p:spPr>
          <a:xfrm>
            <a:off x="3565592" y="0"/>
            <a:ext cx="3560665" cy="13715999"/>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22" name="Picture Placeholder 2"/>
          <p:cNvSpPr>
            <a:spLocks noGrp="1"/>
          </p:cNvSpPr>
          <p:nvPr>
            <p:ph type="pic" sz="quarter" idx="13"/>
          </p:nvPr>
        </p:nvSpPr>
        <p:spPr>
          <a:xfrm>
            <a:off x="7127766" y="0"/>
            <a:ext cx="3560665" cy="13715999"/>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23" name="Picture Placeholder 2"/>
          <p:cNvSpPr>
            <a:spLocks noGrp="1"/>
          </p:cNvSpPr>
          <p:nvPr>
            <p:ph type="pic" sz="quarter" idx="10"/>
          </p:nvPr>
        </p:nvSpPr>
        <p:spPr>
          <a:xfrm>
            <a:off x="20816985" y="0"/>
            <a:ext cx="3560665" cy="13715999"/>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24" name="Picture Placeholder 6"/>
          <p:cNvSpPr>
            <a:spLocks noGrp="1"/>
          </p:cNvSpPr>
          <p:nvPr>
            <p:ph type="pic" sz="quarter" idx="14"/>
          </p:nvPr>
        </p:nvSpPr>
        <p:spPr>
          <a:xfrm>
            <a:off x="14227771" y="2996184"/>
            <a:ext cx="3008376" cy="3008376"/>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p>
        </p:txBody>
      </p:sp>
    </p:spTree>
    <p:extLst>
      <p:ext uri="{BB962C8B-B14F-4D97-AF65-F5344CB8AC3E}">
        <p14:creationId xmlns:p14="http://schemas.microsoft.com/office/powerpoint/2010/main" val="2983716024"/>
      </p:ext>
    </p:extLst>
  </p:cSld>
  <p:clrMapOvr>
    <a:masterClrMapping/>
  </p:clrMapOvr>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8_Placeholder-Image">
    <p:spTree>
      <p:nvGrpSpPr>
        <p:cNvPr id="1" name=""/>
        <p:cNvGrpSpPr/>
        <p:nvPr/>
      </p:nvGrpSpPr>
      <p:grpSpPr>
        <a:xfrm>
          <a:off x="0" y="0"/>
          <a:ext cx="0" cy="0"/>
          <a:chOff x="0" y="0"/>
          <a:chExt cx="0" cy="0"/>
        </a:xfrm>
      </p:grpSpPr>
      <p:sp>
        <p:nvSpPr>
          <p:cNvPr id="14" name="Picture Placeholder 6"/>
          <p:cNvSpPr>
            <a:spLocks noGrp="1"/>
          </p:cNvSpPr>
          <p:nvPr>
            <p:ph type="pic" sz="quarter" idx="14"/>
          </p:nvPr>
        </p:nvSpPr>
        <p:spPr>
          <a:xfrm>
            <a:off x="2933065" y="4235410"/>
            <a:ext cx="2362200" cy="2362200"/>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15" name="Picture Placeholder 6"/>
          <p:cNvSpPr>
            <a:spLocks noGrp="1"/>
          </p:cNvSpPr>
          <p:nvPr>
            <p:ph type="pic" sz="quarter" idx="15"/>
          </p:nvPr>
        </p:nvSpPr>
        <p:spPr>
          <a:xfrm>
            <a:off x="2933065" y="8578751"/>
            <a:ext cx="2362200" cy="2362200"/>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16" name="Picture Placeholder 6"/>
          <p:cNvSpPr>
            <a:spLocks noGrp="1"/>
          </p:cNvSpPr>
          <p:nvPr>
            <p:ph type="pic" sz="quarter" idx="16"/>
          </p:nvPr>
        </p:nvSpPr>
        <p:spPr>
          <a:xfrm>
            <a:off x="13441422" y="4235409"/>
            <a:ext cx="2362200" cy="2362200"/>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17" name="Picture Placeholder 6"/>
          <p:cNvSpPr>
            <a:spLocks noGrp="1"/>
          </p:cNvSpPr>
          <p:nvPr>
            <p:ph type="pic" sz="quarter" idx="17"/>
          </p:nvPr>
        </p:nvSpPr>
        <p:spPr>
          <a:xfrm>
            <a:off x="13441422" y="8578750"/>
            <a:ext cx="2362200" cy="2362200"/>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Tree>
    <p:extLst>
      <p:ext uri="{BB962C8B-B14F-4D97-AF65-F5344CB8AC3E}">
        <p14:creationId xmlns:p14="http://schemas.microsoft.com/office/powerpoint/2010/main" val="2981118349"/>
      </p:ext>
    </p:extLst>
  </p:cSld>
  <p:clrMapOvr>
    <a:masterClrMapping/>
  </p:clrMapOvr>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29_Placeholder-Image">
    <p:spTree>
      <p:nvGrpSpPr>
        <p:cNvPr id="1" name=""/>
        <p:cNvGrpSpPr/>
        <p:nvPr/>
      </p:nvGrpSpPr>
      <p:grpSpPr>
        <a:xfrm>
          <a:off x="0" y="0"/>
          <a:ext cx="0" cy="0"/>
          <a:chOff x="0" y="0"/>
          <a:chExt cx="0" cy="0"/>
        </a:xfrm>
      </p:grpSpPr>
      <p:sp>
        <p:nvSpPr>
          <p:cNvPr id="22" name="Picture Placeholder 6"/>
          <p:cNvSpPr>
            <a:spLocks noGrp="1"/>
          </p:cNvSpPr>
          <p:nvPr>
            <p:ph type="pic" sz="quarter" idx="14"/>
          </p:nvPr>
        </p:nvSpPr>
        <p:spPr>
          <a:xfrm>
            <a:off x="4126445" y="3146229"/>
            <a:ext cx="2272678" cy="2272678"/>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23" name="Picture Placeholder 6"/>
          <p:cNvSpPr>
            <a:spLocks noGrp="1"/>
          </p:cNvSpPr>
          <p:nvPr>
            <p:ph type="pic" sz="quarter" idx="18"/>
          </p:nvPr>
        </p:nvSpPr>
        <p:spPr>
          <a:xfrm>
            <a:off x="9027879" y="3146229"/>
            <a:ext cx="2272678" cy="2272678"/>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24" name="Picture Placeholder 6"/>
          <p:cNvSpPr>
            <a:spLocks noGrp="1"/>
          </p:cNvSpPr>
          <p:nvPr>
            <p:ph type="pic" sz="quarter" idx="19"/>
          </p:nvPr>
        </p:nvSpPr>
        <p:spPr>
          <a:xfrm>
            <a:off x="13929312" y="3146229"/>
            <a:ext cx="2272678" cy="2272678"/>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25" name="Picture Placeholder 6"/>
          <p:cNvSpPr>
            <a:spLocks noGrp="1"/>
          </p:cNvSpPr>
          <p:nvPr>
            <p:ph type="pic" sz="quarter" idx="20"/>
          </p:nvPr>
        </p:nvSpPr>
        <p:spPr>
          <a:xfrm>
            <a:off x="18260331" y="3146229"/>
            <a:ext cx="2272678" cy="2272678"/>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30" name="Picture Placeholder 6"/>
          <p:cNvSpPr>
            <a:spLocks noGrp="1"/>
          </p:cNvSpPr>
          <p:nvPr>
            <p:ph type="pic" sz="quarter" idx="21"/>
          </p:nvPr>
        </p:nvSpPr>
        <p:spPr>
          <a:xfrm>
            <a:off x="4126445" y="8214159"/>
            <a:ext cx="2272678" cy="2272678"/>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31" name="Picture Placeholder 6"/>
          <p:cNvSpPr>
            <a:spLocks noGrp="1"/>
          </p:cNvSpPr>
          <p:nvPr>
            <p:ph type="pic" sz="quarter" idx="22"/>
          </p:nvPr>
        </p:nvSpPr>
        <p:spPr>
          <a:xfrm>
            <a:off x="9027879" y="8214159"/>
            <a:ext cx="2272678" cy="2272678"/>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32" name="Picture Placeholder 6"/>
          <p:cNvSpPr>
            <a:spLocks noGrp="1"/>
          </p:cNvSpPr>
          <p:nvPr>
            <p:ph type="pic" sz="quarter" idx="23"/>
          </p:nvPr>
        </p:nvSpPr>
        <p:spPr>
          <a:xfrm>
            <a:off x="13929312" y="8214159"/>
            <a:ext cx="2272678" cy="2272678"/>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33" name="Picture Placeholder 6"/>
          <p:cNvSpPr>
            <a:spLocks noGrp="1"/>
          </p:cNvSpPr>
          <p:nvPr>
            <p:ph type="pic" sz="quarter" idx="24"/>
          </p:nvPr>
        </p:nvSpPr>
        <p:spPr>
          <a:xfrm>
            <a:off x="18260331" y="8214159"/>
            <a:ext cx="2272678" cy="2272678"/>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Tree>
    <p:extLst>
      <p:ext uri="{BB962C8B-B14F-4D97-AF65-F5344CB8AC3E}">
        <p14:creationId xmlns:p14="http://schemas.microsoft.com/office/powerpoint/2010/main" val="2283475115"/>
      </p:ext>
    </p:extLst>
  </p:cSld>
  <p:clrMapOvr>
    <a:masterClrMapping/>
  </p:clrMapOvr>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9_Placeholder-Image">
    <p:spTree>
      <p:nvGrpSpPr>
        <p:cNvPr id="1" name=""/>
        <p:cNvGrpSpPr/>
        <p:nvPr/>
      </p:nvGrpSpPr>
      <p:grpSpPr>
        <a:xfrm>
          <a:off x="0" y="0"/>
          <a:ext cx="0" cy="0"/>
          <a:chOff x="0" y="0"/>
          <a:chExt cx="0" cy="0"/>
        </a:xfrm>
      </p:grpSpPr>
      <p:sp>
        <p:nvSpPr>
          <p:cNvPr id="8" name="Picture Placeholder 2"/>
          <p:cNvSpPr>
            <a:spLocks noGrp="1"/>
          </p:cNvSpPr>
          <p:nvPr>
            <p:ph type="pic" sz="quarter" idx="13"/>
          </p:nvPr>
        </p:nvSpPr>
        <p:spPr>
          <a:xfrm>
            <a:off x="0" y="4466492"/>
            <a:ext cx="11007969" cy="9249507"/>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2909483833"/>
      </p:ext>
    </p:extLst>
  </p:cSld>
  <p:clrMapOvr>
    <a:masterClrMapping/>
  </p:clrMapOvr>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10_Placeholder-Image">
    <p:spTree>
      <p:nvGrpSpPr>
        <p:cNvPr id="1" name=""/>
        <p:cNvGrpSpPr/>
        <p:nvPr/>
      </p:nvGrpSpPr>
      <p:grpSpPr>
        <a:xfrm>
          <a:off x="0" y="0"/>
          <a:ext cx="0" cy="0"/>
          <a:chOff x="0" y="0"/>
          <a:chExt cx="0" cy="0"/>
        </a:xfrm>
      </p:grpSpPr>
      <p:sp>
        <p:nvSpPr>
          <p:cNvPr id="22" name="Picture Placeholder 6"/>
          <p:cNvSpPr>
            <a:spLocks noGrp="1"/>
          </p:cNvSpPr>
          <p:nvPr>
            <p:ph type="pic" sz="quarter" idx="14"/>
          </p:nvPr>
        </p:nvSpPr>
        <p:spPr>
          <a:xfrm>
            <a:off x="2249750" y="4138889"/>
            <a:ext cx="1739818" cy="1714418"/>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23" name="Picture Placeholder 6"/>
          <p:cNvSpPr>
            <a:spLocks noGrp="1"/>
          </p:cNvSpPr>
          <p:nvPr>
            <p:ph type="pic" sz="quarter" idx="15"/>
          </p:nvPr>
        </p:nvSpPr>
        <p:spPr>
          <a:xfrm>
            <a:off x="2249750" y="6501089"/>
            <a:ext cx="1739818" cy="1714418"/>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24" name="Picture Placeholder 6"/>
          <p:cNvSpPr>
            <a:spLocks noGrp="1"/>
          </p:cNvSpPr>
          <p:nvPr>
            <p:ph type="pic" sz="quarter" idx="16"/>
          </p:nvPr>
        </p:nvSpPr>
        <p:spPr>
          <a:xfrm>
            <a:off x="2249750" y="9058787"/>
            <a:ext cx="1739818" cy="1714418"/>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25" name="Picture Placeholder 6"/>
          <p:cNvSpPr>
            <a:spLocks noGrp="1"/>
          </p:cNvSpPr>
          <p:nvPr>
            <p:ph type="pic" sz="quarter" idx="17"/>
          </p:nvPr>
        </p:nvSpPr>
        <p:spPr>
          <a:xfrm>
            <a:off x="9509636" y="4138889"/>
            <a:ext cx="1739818" cy="1714418"/>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26" name="Picture Placeholder 6"/>
          <p:cNvSpPr>
            <a:spLocks noGrp="1"/>
          </p:cNvSpPr>
          <p:nvPr>
            <p:ph type="pic" sz="quarter" idx="18"/>
          </p:nvPr>
        </p:nvSpPr>
        <p:spPr>
          <a:xfrm>
            <a:off x="9509636" y="6501089"/>
            <a:ext cx="1739818" cy="1714418"/>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27" name="Picture Placeholder 6"/>
          <p:cNvSpPr>
            <a:spLocks noGrp="1"/>
          </p:cNvSpPr>
          <p:nvPr>
            <p:ph type="pic" sz="quarter" idx="19"/>
          </p:nvPr>
        </p:nvSpPr>
        <p:spPr>
          <a:xfrm>
            <a:off x="9509636" y="9058787"/>
            <a:ext cx="1739818" cy="1714418"/>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28" name="Picture Placeholder 6"/>
          <p:cNvSpPr>
            <a:spLocks noGrp="1"/>
          </p:cNvSpPr>
          <p:nvPr>
            <p:ph type="pic" sz="quarter" idx="20"/>
          </p:nvPr>
        </p:nvSpPr>
        <p:spPr>
          <a:xfrm>
            <a:off x="16769522" y="4138889"/>
            <a:ext cx="1739818" cy="1714418"/>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29" name="Picture Placeholder 6"/>
          <p:cNvSpPr>
            <a:spLocks noGrp="1"/>
          </p:cNvSpPr>
          <p:nvPr>
            <p:ph type="pic" sz="quarter" idx="21"/>
          </p:nvPr>
        </p:nvSpPr>
        <p:spPr>
          <a:xfrm>
            <a:off x="16769522" y="6501089"/>
            <a:ext cx="1739818" cy="1714418"/>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30" name="Picture Placeholder 6"/>
          <p:cNvSpPr>
            <a:spLocks noGrp="1"/>
          </p:cNvSpPr>
          <p:nvPr>
            <p:ph type="pic" sz="quarter" idx="22"/>
          </p:nvPr>
        </p:nvSpPr>
        <p:spPr>
          <a:xfrm>
            <a:off x="16769522" y="9058787"/>
            <a:ext cx="1739818" cy="1714418"/>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Tree>
    <p:extLst>
      <p:ext uri="{BB962C8B-B14F-4D97-AF65-F5344CB8AC3E}">
        <p14:creationId xmlns:p14="http://schemas.microsoft.com/office/powerpoint/2010/main" val="1890495979"/>
      </p:ext>
    </p:extLst>
  </p:cSld>
  <p:clrMapOvr>
    <a:masterClrMapping/>
  </p:clrMapOvr>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11_Placeholder-Image">
    <p:spTree>
      <p:nvGrpSpPr>
        <p:cNvPr id="1" name=""/>
        <p:cNvGrpSpPr/>
        <p:nvPr/>
      </p:nvGrpSpPr>
      <p:grpSpPr>
        <a:xfrm>
          <a:off x="0" y="0"/>
          <a:ext cx="0" cy="0"/>
          <a:chOff x="0" y="0"/>
          <a:chExt cx="0" cy="0"/>
        </a:xfrm>
      </p:grpSpPr>
      <p:sp>
        <p:nvSpPr>
          <p:cNvPr id="17" name="Picture Placeholder 2"/>
          <p:cNvSpPr>
            <a:spLocks noGrp="1"/>
          </p:cNvSpPr>
          <p:nvPr>
            <p:ph type="pic" sz="quarter" idx="13"/>
          </p:nvPr>
        </p:nvSpPr>
        <p:spPr>
          <a:xfrm>
            <a:off x="-2" y="1"/>
            <a:ext cx="12188826" cy="685800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8" name="Picture Placeholder 2"/>
          <p:cNvSpPr>
            <a:spLocks noGrp="1"/>
          </p:cNvSpPr>
          <p:nvPr>
            <p:ph type="pic" sz="quarter" idx="14"/>
          </p:nvPr>
        </p:nvSpPr>
        <p:spPr>
          <a:xfrm>
            <a:off x="-2" y="6858000"/>
            <a:ext cx="12188826" cy="685800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9" name="Picture Placeholder 2"/>
          <p:cNvSpPr>
            <a:spLocks noGrp="1"/>
          </p:cNvSpPr>
          <p:nvPr>
            <p:ph type="pic" sz="quarter" idx="15"/>
          </p:nvPr>
        </p:nvSpPr>
        <p:spPr>
          <a:xfrm>
            <a:off x="12188824" y="6858000"/>
            <a:ext cx="12188826" cy="6858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545532617"/>
      </p:ext>
    </p:extLst>
  </p:cSld>
  <p:clrMapOvr>
    <a:masterClrMapping/>
  </p:clrMapOvr>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13_Placeholder-Image">
    <p:spTree>
      <p:nvGrpSpPr>
        <p:cNvPr id="1" name=""/>
        <p:cNvGrpSpPr/>
        <p:nvPr/>
      </p:nvGrpSpPr>
      <p:grpSpPr>
        <a:xfrm>
          <a:off x="0" y="0"/>
          <a:ext cx="0" cy="0"/>
          <a:chOff x="0" y="0"/>
          <a:chExt cx="0" cy="0"/>
        </a:xfrm>
      </p:grpSpPr>
      <p:sp>
        <p:nvSpPr>
          <p:cNvPr id="13" name="Picture Placeholder 2"/>
          <p:cNvSpPr>
            <a:spLocks noGrp="1"/>
          </p:cNvSpPr>
          <p:nvPr>
            <p:ph type="pic" sz="quarter" idx="13"/>
          </p:nvPr>
        </p:nvSpPr>
        <p:spPr>
          <a:xfrm>
            <a:off x="-2" y="0"/>
            <a:ext cx="24377652" cy="13715999"/>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9" name="Picture Placeholder 6"/>
          <p:cNvSpPr>
            <a:spLocks noGrp="1"/>
          </p:cNvSpPr>
          <p:nvPr>
            <p:ph type="pic" sz="quarter" idx="10"/>
          </p:nvPr>
        </p:nvSpPr>
        <p:spPr>
          <a:xfrm>
            <a:off x="10767066" y="3452063"/>
            <a:ext cx="3008376" cy="3008376"/>
          </a:xfrm>
          <a:prstGeom prst="ellipse">
            <a:avLst/>
          </a:prstGeom>
          <a:solidFill>
            <a:schemeClr val="bg1">
              <a:lumMod val="75000"/>
            </a:schemeClr>
          </a:solidFill>
        </p:spPr>
        <p:txBody>
          <a:bodyPr rtlCol="0">
            <a:normAutofit/>
          </a:bodyPr>
          <a:lstStyle>
            <a:lvl1pPr>
              <a:defRPr sz="2000"/>
            </a:lvl1pPr>
          </a:lstStyle>
          <a:p>
            <a:pPr lvl="0"/>
            <a:r>
              <a:rPr lang="en-US" noProof="0"/>
              <a:t>Click icon to add picture</a:t>
            </a:r>
          </a:p>
        </p:txBody>
      </p:sp>
    </p:spTree>
    <p:extLst>
      <p:ext uri="{BB962C8B-B14F-4D97-AF65-F5344CB8AC3E}">
        <p14:creationId xmlns:p14="http://schemas.microsoft.com/office/powerpoint/2010/main" val="1190415862"/>
      </p:ext>
    </p:extLst>
  </p:cSld>
  <p:clrMapOvr>
    <a:masterClrMapping/>
  </p:clrMapOvr>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14_Placeholder-Image">
    <p:spTree>
      <p:nvGrpSpPr>
        <p:cNvPr id="1" name=""/>
        <p:cNvGrpSpPr/>
        <p:nvPr/>
      </p:nvGrpSpPr>
      <p:grpSpPr>
        <a:xfrm>
          <a:off x="0" y="0"/>
          <a:ext cx="0" cy="0"/>
          <a:chOff x="0" y="0"/>
          <a:chExt cx="0" cy="0"/>
        </a:xfrm>
      </p:grpSpPr>
      <p:sp>
        <p:nvSpPr>
          <p:cNvPr id="19" name="Picture Placeholder 2"/>
          <p:cNvSpPr>
            <a:spLocks noGrp="1"/>
          </p:cNvSpPr>
          <p:nvPr>
            <p:ph type="pic" sz="quarter" idx="15"/>
          </p:nvPr>
        </p:nvSpPr>
        <p:spPr>
          <a:xfrm>
            <a:off x="518286" y="518286"/>
            <a:ext cx="5416062" cy="5978769"/>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0" name="Picture Placeholder 2"/>
          <p:cNvSpPr>
            <a:spLocks noGrp="1"/>
          </p:cNvSpPr>
          <p:nvPr>
            <p:ph type="pic" sz="quarter" idx="16"/>
          </p:nvPr>
        </p:nvSpPr>
        <p:spPr>
          <a:xfrm>
            <a:off x="518286" y="7015341"/>
            <a:ext cx="5416062" cy="5978769"/>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1" name="Picture Placeholder 2"/>
          <p:cNvSpPr>
            <a:spLocks noGrp="1"/>
          </p:cNvSpPr>
          <p:nvPr>
            <p:ph type="pic" sz="quarter" idx="17"/>
          </p:nvPr>
        </p:nvSpPr>
        <p:spPr>
          <a:xfrm>
            <a:off x="6452631" y="2498002"/>
            <a:ext cx="8707157" cy="5978769"/>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352569002"/>
      </p:ext>
    </p:extLst>
  </p:cSld>
  <p:clrMapOvr>
    <a:masterClrMapping/>
  </p:clrMapOvr>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15_Placeholder-Image">
    <p:spTree>
      <p:nvGrpSpPr>
        <p:cNvPr id="1" name=""/>
        <p:cNvGrpSpPr/>
        <p:nvPr/>
      </p:nvGrpSpPr>
      <p:grpSpPr>
        <a:xfrm>
          <a:off x="0" y="0"/>
          <a:ext cx="0" cy="0"/>
          <a:chOff x="0" y="0"/>
          <a:chExt cx="0" cy="0"/>
        </a:xfrm>
      </p:grpSpPr>
      <p:sp>
        <p:nvSpPr>
          <p:cNvPr id="6" name="Picture Placeholder 2"/>
          <p:cNvSpPr>
            <a:spLocks noGrp="1"/>
          </p:cNvSpPr>
          <p:nvPr>
            <p:ph type="pic" sz="quarter" idx="17"/>
          </p:nvPr>
        </p:nvSpPr>
        <p:spPr>
          <a:xfrm>
            <a:off x="10963548" y="0"/>
            <a:ext cx="13414102" cy="10968174"/>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1788436297"/>
      </p:ext>
    </p:extLst>
  </p:cSld>
  <p:clrMapOvr>
    <a:masterClrMapping/>
  </p:clrMapOvr>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16_Placeholder-Image">
    <p:spTree>
      <p:nvGrpSpPr>
        <p:cNvPr id="1" name=""/>
        <p:cNvGrpSpPr/>
        <p:nvPr/>
      </p:nvGrpSpPr>
      <p:grpSpPr>
        <a:xfrm>
          <a:off x="0" y="0"/>
          <a:ext cx="0" cy="0"/>
          <a:chOff x="0" y="0"/>
          <a:chExt cx="0" cy="0"/>
        </a:xfrm>
      </p:grpSpPr>
      <p:sp>
        <p:nvSpPr>
          <p:cNvPr id="6" name="Picture Placeholder 2"/>
          <p:cNvSpPr>
            <a:spLocks noGrp="1"/>
          </p:cNvSpPr>
          <p:nvPr>
            <p:ph type="pic" sz="quarter" idx="17"/>
          </p:nvPr>
        </p:nvSpPr>
        <p:spPr>
          <a:xfrm>
            <a:off x="0" y="0"/>
            <a:ext cx="13414102" cy="10968174"/>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1580802400"/>
      </p:ext>
    </p:extLst>
  </p:cSld>
  <p:clrMapOvr>
    <a:masterClrMapping/>
  </p:clrMapOvr>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17_Placeholder-Image">
    <p:spTree>
      <p:nvGrpSpPr>
        <p:cNvPr id="1" name=""/>
        <p:cNvGrpSpPr/>
        <p:nvPr/>
      </p:nvGrpSpPr>
      <p:grpSpPr>
        <a:xfrm>
          <a:off x="0" y="0"/>
          <a:ext cx="0" cy="0"/>
          <a:chOff x="0" y="0"/>
          <a:chExt cx="0" cy="0"/>
        </a:xfrm>
      </p:grpSpPr>
      <p:sp>
        <p:nvSpPr>
          <p:cNvPr id="19" name="Picture Placeholder 2"/>
          <p:cNvSpPr>
            <a:spLocks noGrp="1"/>
          </p:cNvSpPr>
          <p:nvPr>
            <p:ph type="pic" sz="quarter" idx="17"/>
          </p:nvPr>
        </p:nvSpPr>
        <p:spPr>
          <a:xfrm>
            <a:off x="0" y="0"/>
            <a:ext cx="6088205" cy="1371600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20" name="Picture Placeholder 2"/>
          <p:cNvSpPr>
            <a:spLocks noGrp="1"/>
          </p:cNvSpPr>
          <p:nvPr>
            <p:ph type="pic" sz="quarter" idx="18"/>
          </p:nvPr>
        </p:nvSpPr>
        <p:spPr>
          <a:xfrm>
            <a:off x="6100620" y="0"/>
            <a:ext cx="6088205" cy="1371600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21" name="Picture Placeholder 2"/>
          <p:cNvSpPr>
            <a:spLocks noGrp="1"/>
          </p:cNvSpPr>
          <p:nvPr>
            <p:ph type="pic" sz="quarter" idx="19"/>
          </p:nvPr>
        </p:nvSpPr>
        <p:spPr>
          <a:xfrm>
            <a:off x="12181376" y="0"/>
            <a:ext cx="6088205" cy="1371600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22" name="Picture Placeholder 2"/>
          <p:cNvSpPr>
            <a:spLocks noGrp="1"/>
          </p:cNvSpPr>
          <p:nvPr>
            <p:ph type="pic" sz="quarter" idx="20"/>
          </p:nvPr>
        </p:nvSpPr>
        <p:spPr>
          <a:xfrm>
            <a:off x="18281996" y="0"/>
            <a:ext cx="6088205" cy="13716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3563373880"/>
      </p:ext>
    </p:extLst>
  </p:cSld>
  <p:clrMapOvr>
    <a:masterClrMapping/>
  </p:clrMapOvr>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18_Placeholder-Image">
    <p:spTree>
      <p:nvGrpSpPr>
        <p:cNvPr id="1" name=""/>
        <p:cNvGrpSpPr/>
        <p:nvPr/>
      </p:nvGrpSpPr>
      <p:grpSpPr>
        <a:xfrm>
          <a:off x="0" y="0"/>
          <a:ext cx="0" cy="0"/>
          <a:chOff x="0" y="0"/>
          <a:chExt cx="0" cy="0"/>
        </a:xfrm>
      </p:grpSpPr>
      <p:sp>
        <p:nvSpPr>
          <p:cNvPr id="19" name="Picture Placeholder 2"/>
          <p:cNvSpPr>
            <a:spLocks noGrp="1"/>
          </p:cNvSpPr>
          <p:nvPr>
            <p:ph type="pic" sz="quarter" idx="17"/>
          </p:nvPr>
        </p:nvSpPr>
        <p:spPr>
          <a:xfrm>
            <a:off x="1128473" y="1688124"/>
            <a:ext cx="6093171" cy="10339754"/>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20" name="Picture Placeholder 2"/>
          <p:cNvSpPr>
            <a:spLocks noGrp="1"/>
          </p:cNvSpPr>
          <p:nvPr>
            <p:ph type="pic" sz="quarter" idx="18"/>
          </p:nvPr>
        </p:nvSpPr>
        <p:spPr>
          <a:xfrm>
            <a:off x="7564442" y="1688122"/>
            <a:ext cx="6093171" cy="5020362"/>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21" name="Picture Placeholder 2"/>
          <p:cNvSpPr>
            <a:spLocks noGrp="1"/>
          </p:cNvSpPr>
          <p:nvPr>
            <p:ph type="pic" sz="quarter" idx="19"/>
          </p:nvPr>
        </p:nvSpPr>
        <p:spPr>
          <a:xfrm>
            <a:off x="7564442" y="7029400"/>
            <a:ext cx="6088205" cy="5009419"/>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3676883665"/>
      </p:ext>
    </p:extLst>
  </p:cSld>
  <p:clrMapOvr>
    <a:masterClrMapping/>
  </p:clrMapOvr>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19_Placeholder-Image">
    <p:spTree>
      <p:nvGrpSpPr>
        <p:cNvPr id="1" name=""/>
        <p:cNvGrpSpPr/>
        <p:nvPr/>
      </p:nvGrpSpPr>
      <p:grpSpPr>
        <a:xfrm>
          <a:off x="0" y="0"/>
          <a:ext cx="0" cy="0"/>
          <a:chOff x="0" y="0"/>
          <a:chExt cx="0" cy="0"/>
        </a:xfrm>
      </p:grpSpPr>
      <p:sp>
        <p:nvSpPr>
          <p:cNvPr id="6" name="Picture Placeholder 2"/>
          <p:cNvSpPr>
            <a:spLocks noGrp="1"/>
          </p:cNvSpPr>
          <p:nvPr>
            <p:ph type="pic" sz="quarter" idx="17"/>
          </p:nvPr>
        </p:nvSpPr>
        <p:spPr>
          <a:xfrm>
            <a:off x="3260036" y="0"/>
            <a:ext cx="10058400" cy="13716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1298259782"/>
      </p:ext>
    </p:extLst>
  </p:cSld>
  <p:clrMapOvr>
    <a:masterClrMapping/>
  </p:clrMapOvr>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20_Placeholder-Image">
    <p:spTree>
      <p:nvGrpSpPr>
        <p:cNvPr id="1" name=""/>
        <p:cNvGrpSpPr/>
        <p:nvPr/>
      </p:nvGrpSpPr>
      <p:grpSpPr>
        <a:xfrm>
          <a:off x="0" y="0"/>
          <a:ext cx="0" cy="0"/>
          <a:chOff x="0" y="0"/>
          <a:chExt cx="0" cy="0"/>
        </a:xfrm>
      </p:grpSpPr>
      <p:sp>
        <p:nvSpPr>
          <p:cNvPr id="6" name="Picture Placeholder 2"/>
          <p:cNvSpPr>
            <a:spLocks noGrp="1"/>
          </p:cNvSpPr>
          <p:nvPr>
            <p:ph type="pic" sz="quarter" idx="17"/>
          </p:nvPr>
        </p:nvSpPr>
        <p:spPr>
          <a:xfrm>
            <a:off x="11057421" y="0"/>
            <a:ext cx="10058400" cy="13716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1592051424"/>
      </p:ext>
    </p:extLst>
  </p:cSld>
  <p:clrMapOvr>
    <a:masterClrMapping/>
  </p:clrMapOvr>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21_Placeholder-Image">
    <p:spTree>
      <p:nvGrpSpPr>
        <p:cNvPr id="1" name=""/>
        <p:cNvGrpSpPr/>
        <p:nvPr/>
      </p:nvGrpSpPr>
      <p:grpSpPr>
        <a:xfrm>
          <a:off x="0" y="0"/>
          <a:ext cx="0" cy="0"/>
          <a:chOff x="0" y="0"/>
          <a:chExt cx="0" cy="0"/>
        </a:xfrm>
      </p:grpSpPr>
      <p:sp>
        <p:nvSpPr>
          <p:cNvPr id="4" name="Picture Placeholder 2"/>
          <p:cNvSpPr>
            <a:spLocks noGrp="1"/>
          </p:cNvSpPr>
          <p:nvPr>
            <p:ph type="pic" sz="quarter" idx="17"/>
          </p:nvPr>
        </p:nvSpPr>
        <p:spPr>
          <a:xfrm>
            <a:off x="11057421" y="0"/>
            <a:ext cx="13320228" cy="13716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1599968582"/>
      </p:ext>
    </p:extLst>
  </p:cSld>
  <p:clrMapOvr>
    <a:masterClrMapping/>
  </p:clrMapOvr>
  <p:transition/>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22_Placeholder-Image">
    <p:spTree>
      <p:nvGrpSpPr>
        <p:cNvPr id="1" name=""/>
        <p:cNvGrpSpPr/>
        <p:nvPr/>
      </p:nvGrpSpPr>
      <p:grpSpPr>
        <a:xfrm>
          <a:off x="0" y="0"/>
          <a:ext cx="0" cy="0"/>
          <a:chOff x="0" y="0"/>
          <a:chExt cx="0" cy="0"/>
        </a:xfrm>
      </p:grpSpPr>
      <p:sp>
        <p:nvSpPr>
          <p:cNvPr id="4" name="Picture Placeholder 2"/>
          <p:cNvSpPr>
            <a:spLocks noGrp="1"/>
          </p:cNvSpPr>
          <p:nvPr>
            <p:ph type="pic" sz="quarter" idx="17"/>
          </p:nvPr>
        </p:nvSpPr>
        <p:spPr>
          <a:xfrm>
            <a:off x="1" y="0"/>
            <a:ext cx="13320228" cy="13716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3818617650"/>
      </p:ext>
    </p:extLst>
  </p:cSld>
  <p:clrMapOvr>
    <a:masterClrMapping/>
  </p:clrMapOvr>
  <p:transition/>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23_Placeholder-Image">
    <p:spTree>
      <p:nvGrpSpPr>
        <p:cNvPr id="1" name=""/>
        <p:cNvGrpSpPr/>
        <p:nvPr/>
      </p:nvGrpSpPr>
      <p:grpSpPr>
        <a:xfrm>
          <a:off x="0" y="0"/>
          <a:ext cx="0" cy="0"/>
          <a:chOff x="0" y="0"/>
          <a:chExt cx="0" cy="0"/>
        </a:xfrm>
      </p:grpSpPr>
      <p:sp>
        <p:nvSpPr>
          <p:cNvPr id="11" name="Picture Placeholder 2"/>
          <p:cNvSpPr>
            <a:spLocks noGrp="1"/>
          </p:cNvSpPr>
          <p:nvPr>
            <p:ph type="pic" sz="quarter" idx="13"/>
          </p:nvPr>
        </p:nvSpPr>
        <p:spPr>
          <a:xfrm>
            <a:off x="0" y="6149725"/>
            <a:ext cx="6099349" cy="540258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2" name="Picture Placeholder 2"/>
          <p:cNvSpPr>
            <a:spLocks noGrp="1"/>
          </p:cNvSpPr>
          <p:nvPr>
            <p:ph type="pic" sz="quarter" idx="14"/>
          </p:nvPr>
        </p:nvSpPr>
        <p:spPr>
          <a:xfrm>
            <a:off x="6077355" y="6149724"/>
            <a:ext cx="6099349" cy="540258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3" name="Picture Placeholder 2"/>
          <p:cNvSpPr>
            <a:spLocks noGrp="1"/>
          </p:cNvSpPr>
          <p:nvPr>
            <p:ph type="pic" sz="quarter" idx="15"/>
          </p:nvPr>
        </p:nvSpPr>
        <p:spPr>
          <a:xfrm>
            <a:off x="12189866" y="6149725"/>
            <a:ext cx="6099349" cy="540258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4" name="Picture Placeholder 2"/>
          <p:cNvSpPr>
            <a:spLocks noGrp="1"/>
          </p:cNvSpPr>
          <p:nvPr>
            <p:ph type="pic" sz="quarter" idx="16"/>
          </p:nvPr>
        </p:nvSpPr>
        <p:spPr>
          <a:xfrm>
            <a:off x="18295796" y="6149724"/>
            <a:ext cx="6099349" cy="540258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2926427426"/>
      </p:ext>
    </p:extLst>
  </p:cSld>
  <p:clrMapOvr>
    <a:masterClrMapping/>
  </p:clrMapOvr>
  <p:transition/>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24_Placeholder-Image">
    <p:spTree>
      <p:nvGrpSpPr>
        <p:cNvPr id="1" name=""/>
        <p:cNvGrpSpPr/>
        <p:nvPr/>
      </p:nvGrpSpPr>
      <p:grpSpPr>
        <a:xfrm>
          <a:off x="0" y="0"/>
          <a:ext cx="0" cy="0"/>
          <a:chOff x="0" y="0"/>
          <a:chExt cx="0" cy="0"/>
        </a:xfrm>
      </p:grpSpPr>
      <p:sp>
        <p:nvSpPr>
          <p:cNvPr id="9" name="Picture Placeholder 2"/>
          <p:cNvSpPr>
            <a:spLocks noGrp="1"/>
          </p:cNvSpPr>
          <p:nvPr>
            <p:ph type="pic" sz="quarter" idx="15"/>
          </p:nvPr>
        </p:nvSpPr>
        <p:spPr>
          <a:xfrm>
            <a:off x="11795467" y="8428606"/>
            <a:ext cx="5408124" cy="4220594"/>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0" name="Picture Placeholder 2"/>
          <p:cNvSpPr>
            <a:spLocks noGrp="1"/>
          </p:cNvSpPr>
          <p:nvPr>
            <p:ph type="pic" sz="quarter" idx="13"/>
          </p:nvPr>
        </p:nvSpPr>
        <p:spPr>
          <a:xfrm>
            <a:off x="2059021" y="4208012"/>
            <a:ext cx="9519561" cy="8441188"/>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5" name="Picture Placeholder 2"/>
          <p:cNvSpPr>
            <a:spLocks noGrp="1"/>
          </p:cNvSpPr>
          <p:nvPr>
            <p:ph type="pic" sz="quarter" idx="16"/>
          </p:nvPr>
        </p:nvSpPr>
        <p:spPr>
          <a:xfrm>
            <a:off x="17203589" y="4208012"/>
            <a:ext cx="5408125" cy="4220594"/>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3418262805"/>
      </p:ext>
    </p:extLst>
  </p:cSld>
  <p:clrMapOvr>
    <a:masterClrMapping/>
  </p:clrMapOvr>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25_Placeholder-Image">
    <p:spTree>
      <p:nvGrpSpPr>
        <p:cNvPr id="1" name=""/>
        <p:cNvGrpSpPr/>
        <p:nvPr/>
      </p:nvGrpSpPr>
      <p:grpSpPr>
        <a:xfrm>
          <a:off x="0" y="0"/>
          <a:ext cx="0" cy="0"/>
          <a:chOff x="0" y="0"/>
          <a:chExt cx="0" cy="0"/>
        </a:xfrm>
      </p:grpSpPr>
      <p:sp>
        <p:nvSpPr>
          <p:cNvPr id="6" name="Picture Placeholder 2"/>
          <p:cNvSpPr>
            <a:spLocks noGrp="1"/>
          </p:cNvSpPr>
          <p:nvPr>
            <p:ph type="pic" sz="quarter" idx="13"/>
          </p:nvPr>
        </p:nvSpPr>
        <p:spPr>
          <a:xfrm>
            <a:off x="1579418" y="4549006"/>
            <a:ext cx="9461664" cy="7171939"/>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3928749138"/>
      </p:ext>
    </p:extLst>
  </p:cSld>
  <p:clrMapOvr>
    <a:masterClrMapping/>
  </p:clrMapOvr>
  <p:transition/>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26_Placeholder-Image">
    <p:spTree>
      <p:nvGrpSpPr>
        <p:cNvPr id="1" name=""/>
        <p:cNvGrpSpPr/>
        <p:nvPr/>
      </p:nvGrpSpPr>
      <p:grpSpPr>
        <a:xfrm>
          <a:off x="0" y="0"/>
          <a:ext cx="0" cy="0"/>
          <a:chOff x="0" y="0"/>
          <a:chExt cx="0" cy="0"/>
        </a:xfrm>
      </p:grpSpPr>
      <p:sp>
        <p:nvSpPr>
          <p:cNvPr id="6" name="Picture Placeholder 2"/>
          <p:cNvSpPr>
            <a:spLocks noGrp="1"/>
          </p:cNvSpPr>
          <p:nvPr>
            <p:ph type="pic" sz="quarter" idx="13"/>
          </p:nvPr>
        </p:nvSpPr>
        <p:spPr>
          <a:xfrm>
            <a:off x="1" y="0"/>
            <a:ext cx="24377650" cy="96012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1989796753"/>
      </p:ext>
    </p:extLst>
  </p:cSld>
  <p:clrMapOvr>
    <a:masterClrMapping/>
  </p:clrMapOvr>
  <p:transition/>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27_Placeholder-Image">
    <p:spTree>
      <p:nvGrpSpPr>
        <p:cNvPr id="1" name=""/>
        <p:cNvGrpSpPr/>
        <p:nvPr/>
      </p:nvGrpSpPr>
      <p:grpSpPr>
        <a:xfrm>
          <a:off x="0" y="0"/>
          <a:ext cx="0" cy="0"/>
          <a:chOff x="0" y="0"/>
          <a:chExt cx="0" cy="0"/>
        </a:xfrm>
      </p:grpSpPr>
      <p:sp>
        <p:nvSpPr>
          <p:cNvPr id="6" name="Picture Placeholder 2"/>
          <p:cNvSpPr>
            <a:spLocks noGrp="1"/>
          </p:cNvSpPr>
          <p:nvPr>
            <p:ph type="pic" sz="quarter" idx="13"/>
          </p:nvPr>
        </p:nvSpPr>
        <p:spPr>
          <a:xfrm>
            <a:off x="1" y="0"/>
            <a:ext cx="10193866" cy="13716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3198383108"/>
      </p:ext>
    </p:extLst>
  </p:cSld>
  <p:clrMapOvr>
    <a:masterClrMapping/>
  </p:clrMapOvr>
  <p:transition/>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28_Placeholder-Image">
    <p:spTree>
      <p:nvGrpSpPr>
        <p:cNvPr id="1" name=""/>
        <p:cNvGrpSpPr/>
        <p:nvPr/>
      </p:nvGrpSpPr>
      <p:grpSpPr>
        <a:xfrm>
          <a:off x="0" y="0"/>
          <a:ext cx="0" cy="0"/>
          <a:chOff x="0" y="0"/>
          <a:chExt cx="0" cy="0"/>
        </a:xfrm>
      </p:grpSpPr>
      <p:sp>
        <p:nvSpPr>
          <p:cNvPr id="6" name="Picture Placeholder 2"/>
          <p:cNvSpPr>
            <a:spLocks noGrp="1"/>
          </p:cNvSpPr>
          <p:nvPr>
            <p:ph type="pic" sz="quarter" idx="13"/>
          </p:nvPr>
        </p:nvSpPr>
        <p:spPr>
          <a:xfrm>
            <a:off x="14209184" y="0"/>
            <a:ext cx="10193866" cy="13716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446226535"/>
      </p:ext>
    </p:extLst>
  </p:cSld>
  <p:clrMapOvr>
    <a:masterClrMapping/>
  </p:clrMapOvr>
  <p:transition/>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32_Placeholder">
    <p:spTree>
      <p:nvGrpSpPr>
        <p:cNvPr id="1" name=""/>
        <p:cNvGrpSpPr/>
        <p:nvPr/>
      </p:nvGrpSpPr>
      <p:grpSpPr>
        <a:xfrm>
          <a:off x="0" y="0"/>
          <a:ext cx="0" cy="0"/>
          <a:chOff x="0" y="0"/>
          <a:chExt cx="0" cy="0"/>
        </a:xfrm>
      </p:grpSpPr>
      <p:sp>
        <p:nvSpPr>
          <p:cNvPr id="8" name="Picture Placeholder 2"/>
          <p:cNvSpPr>
            <a:spLocks noGrp="1"/>
          </p:cNvSpPr>
          <p:nvPr>
            <p:ph type="pic" sz="quarter" idx="25"/>
          </p:nvPr>
        </p:nvSpPr>
        <p:spPr>
          <a:xfrm>
            <a:off x="6096001" y="3295503"/>
            <a:ext cx="3879274" cy="6037416"/>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4" name="Picture Placeholder 2"/>
          <p:cNvSpPr>
            <a:spLocks noGrp="1"/>
          </p:cNvSpPr>
          <p:nvPr>
            <p:ph type="pic" sz="quarter" idx="24"/>
          </p:nvPr>
        </p:nvSpPr>
        <p:spPr>
          <a:xfrm>
            <a:off x="1911928" y="3295503"/>
            <a:ext cx="3879274" cy="6037416"/>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9" name="Picture Placeholder 2"/>
          <p:cNvSpPr>
            <a:spLocks noGrp="1"/>
          </p:cNvSpPr>
          <p:nvPr>
            <p:ph type="pic" sz="quarter" idx="26"/>
          </p:nvPr>
        </p:nvSpPr>
        <p:spPr>
          <a:xfrm>
            <a:off x="10280074" y="3295503"/>
            <a:ext cx="3879274" cy="6037416"/>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0" name="Picture Placeholder 2"/>
          <p:cNvSpPr>
            <a:spLocks noGrp="1"/>
          </p:cNvSpPr>
          <p:nvPr>
            <p:ph type="pic" sz="quarter" idx="27"/>
          </p:nvPr>
        </p:nvSpPr>
        <p:spPr>
          <a:xfrm>
            <a:off x="14464147" y="3295503"/>
            <a:ext cx="3879274" cy="6037416"/>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1" name="Picture Placeholder 2"/>
          <p:cNvSpPr>
            <a:spLocks noGrp="1"/>
          </p:cNvSpPr>
          <p:nvPr>
            <p:ph type="pic" sz="quarter" idx="28"/>
          </p:nvPr>
        </p:nvSpPr>
        <p:spPr>
          <a:xfrm>
            <a:off x="18648220" y="3295503"/>
            <a:ext cx="3879274" cy="6037416"/>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4148804304"/>
      </p:ext>
    </p:extLst>
  </p:cSld>
  <p:clrMapOvr>
    <a:masterClrMapping/>
  </p:clrMapOvr>
  <p:transition/>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17_Portfolio Three">
    <p:spTree>
      <p:nvGrpSpPr>
        <p:cNvPr id="1" name=""/>
        <p:cNvGrpSpPr/>
        <p:nvPr/>
      </p:nvGrpSpPr>
      <p:grpSpPr>
        <a:xfrm>
          <a:off x="0" y="0"/>
          <a:ext cx="0" cy="0"/>
          <a:chOff x="0" y="0"/>
          <a:chExt cx="0" cy="0"/>
        </a:xfrm>
      </p:grpSpPr>
      <p:sp>
        <p:nvSpPr>
          <p:cNvPr id="15" name="Picture Placeholder 2"/>
          <p:cNvSpPr>
            <a:spLocks noGrp="1"/>
          </p:cNvSpPr>
          <p:nvPr>
            <p:ph type="pic" sz="quarter" idx="11"/>
          </p:nvPr>
        </p:nvSpPr>
        <p:spPr>
          <a:xfrm>
            <a:off x="0" y="0"/>
            <a:ext cx="4060850" cy="6858000"/>
          </a:xfrm>
          <a:solidFill>
            <a:schemeClr val="bg1">
              <a:lumMod val="95000"/>
            </a:schemeClr>
          </a:solidFill>
        </p:spPr>
        <p:txBody>
          <a:bodyPr rtlCol="0">
            <a:normAutofit/>
          </a:bodyPr>
          <a:lstStyle>
            <a:lvl1pPr>
              <a:defRPr sz="1600"/>
            </a:lvl1pPr>
          </a:lstStyle>
          <a:p>
            <a:pPr lvl="0"/>
            <a:r>
              <a:rPr lang="en-US" noProof="0"/>
              <a:t>Click icon to add picture</a:t>
            </a:r>
          </a:p>
        </p:txBody>
      </p:sp>
      <p:sp>
        <p:nvSpPr>
          <p:cNvPr id="16" name="Picture Placeholder 2"/>
          <p:cNvSpPr>
            <a:spLocks noGrp="1"/>
          </p:cNvSpPr>
          <p:nvPr>
            <p:ph type="pic" sz="quarter" idx="12"/>
          </p:nvPr>
        </p:nvSpPr>
        <p:spPr>
          <a:xfrm>
            <a:off x="4088889" y="0"/>
            <a:ext cx="4081412" cy="6858000"/>
          </a:xfrm>
          <a:solidFill>
            <a:schemeClr val="bg1">
              <a:lumMod val="95000"/>
            </a:schemeClr>
          </a:solidFill>
        </p:spPr>
        <p:txBody>
          <a:bodyPr rtlCol="0">
            <a:normAutofit/>
          </a:bodyPr>
          <a:lstStyle>
            <a:lvl1pPr>
              <a:defRPr sz="1600"/>
            </a:lvl1pPr>
          </a:lstStyle>
          <a:p>
            <a:pPr lvl="0"/>
            <a:r>
              <a:rPr lang="en-US" noProof="0"/>
              <a:t>Click icon to add picture</a:t>
            </a:r>
          </a:p>
        </p:txBody>
      </p:sp>
      <p:sp>
        <p:nvSpPr>
          <p:cNvPr id="19" name="Picture Placeholder 2"/>
          <p:cNvSpPr>
            <a:spLocks noGrp="1"/>
          </p:cNvSpPr>
          <p:nvPr>
            <p:ph type="pic" sz="quarter" idx="15"/>
          </p:nvPr>
        </p:nvSpPr>
        <p:spPr>
          <a:xfrm>
            <a:off x="8170301" y="0"/>
            <a:ext cx="4054581" cy="6858000"/>
          </a:xfrm>
          <a:solidFill>
            <a:schemeClr val="bg1">
              <a:lumMod val="95000"/>
            </a:schemeClr>
          </a:solidFill>
        </p:spPr>
        <p:txBody>
          <a:bodyPr rtlCol="0">
            <a:normAutofit/>
          </a:bodyPr>
          <a:lstStyle>
            <a:lvl1pPr>
              <a:defRPr sz="1600"/>
            </a:lvl1pPr>
          </a:lstStyle>
          <a:p>
            <a:pPr lvl="0"/>
            <a:r>
              <a:rPr lang="en-US" noProof="0"/>
              <a:t>Click icon to add picture</a:t>
            </a:r>
          </a:p>
        </p:txBody>
      </p:sp>
      <p:sp>
        <p:nvSpPr>
          <p:cNvPr id="21" name="Picture Placeholder 2"/>
          <p:cNvSpPr>
            <a:spLocks noGrp="1"/>
          </p:cNvSpPr>
          <p:nvPr>
            <p:ph type="pic" sz="quarter" idx="17"/>
          </p:nvPr>
        </p:nvSpPr>
        <p:spPr>
          <a:xfrm>
            <a:off x="0" y="6858000"/>
            <a:ext cx="4060850" cy="6858000"/>
          </a:xfrm>
          <a:solidFill>
            <a:schemeClr val="bg1">
              <a:lumMod val="95000"/>
            </a:schemeClr>
          </a:solidFill>
        </p:spPr>
        <p:txBody>
          <a:bodyPr rtlCol="0">
            <a:normAutofit/>
          </a:bodyPr>
          <a:lstStyle>
            <a:lvl1pPr>
              <a:defRPr sz="1600"/>
            </a:lvl1pPr>
          </a:lstStyle>
          <a:p>
            <a:pPr lvl="0"/>
            <a:r>
              <a:rPr lang="en-US" noProof="0"/>
              <a:t>Click icon to add picture</a:t>
            </a:r>
          </a:p>
        </p:txBody>
      </p:sp>
      <p:sp>
        <p:nvSpPr>
          <p:cNvPr id="22" name="Picture Placeholder 2"/>
          <p:cNvSpPr>
            <a:spLocks noGrp="1"/>
          </p:cNvSpPr>
          <p:nvPr>
            <p:ph type="pic" sz="quarter" idx="18"/>
          </p:nvPr>
        </p:nvSpPr>
        <p:spPr>
          <a:xfrm>
            <a:off x="4071648" y="6858000"/>
            <a:ext cx="4087855" cy="6858000"/>
          </a:xfrm>
          <a:solidFill>
            <a:schemeClr val="bg1">
              <a:lumMod val="95000"/>
            </a:schemeClr>
          </a:solidFill>
        </p:spPr>
        <p:txBody>
          <a:bodyPr rtlCol="0">
            <a:normAutofit/>
          </a:bodyPr>
          <a:lstStyle>
            <a:lvl1pPr>
              <a:defRPr sz="1600"/>
            </a:lvl1pPr>
          </a:lstStyle>
          <a:p>
            <a:pPr lvl="0"/>
            <a:r>
              <a:rPr lang="en-US" noProof="0"/>
              <a:t>Click icon to add picture</a:t>
            </a:r>
          </a:p>
        </p:txBody>
      </p:sp>
      <p:sp>
        <p:nvSpPr>
          <p:cNvPr id="25" name="Picture Placeholder 2"/>
          <p:cNvSpPr>
            <a:spLocks noGrp="1"/>
          </p:cNvSpPr>
          <p:nvPr>
            <p:ph type="pic" sz="quarter" idx="21"/>
          </p:nvPr>
        </p:nvSpPr>
        <p:spPr>
          <a:xfrm>
            <a:off x="8170301" y="6858000"/>
            <a:ext cx="4054581" cy="6858000"/>
          </a:xfrm>
          <a:solidFill>
            <a:schemeClr val="bg1">
              <a:lumMod val="95000"/>
            </a:schemeClr>
          </a:solidFill>
        </p:spPr>
        <p:txBody>
          <a:bodyPr rtlCol="0">
            <a:normAutofit/>
          </a:bodyPr>
          <a:lstStyle>
            <a:lvl1pPr>
              <a:defRPr sz="1600"/>
            </a:lvl1pPr>
          </a:lstStyle>
          <a:p>
            <a:pPr lvl="0"/>
            <a:r>
              <a:rPr lang="en-US" noProof="0"/>
              <a:t>Click icon to add picture</a:t>
            </a:r>
          </a:p>
        </p:txBody>
      </p:sp>
    </p:spTree>
    <p:extLst>
      <p:ext uri="{BB962C8B-B14F-4D97-AF65-F5344CB8AC3E}">
        <p14:creationId xmlns:p14="http://schemas.microsoft.com/office/powerpoint/2010/main" val="62260363"/>
      </p:ext>
    </p:extLst>
  </p:cSld>
  <p:clrMapOvr>
    <a:masterClrMapping/>
  </p:clrMapOvr>
  <p:transition/>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33_Placeholder">
    <p:spTree>
      <p:nvGrpSpPr>
        <p:cNvPr id="1" name=""/>
        <p:cNvGrpSpPr/>
        <p:nvPr/>
      </p:nvGrpSpPr>
      <p:grpSpPr>
        <a:xfrm>
          <a:off x="0" y="0"/>
          <a:ext cx="0" cy="0"/>
          <a:chOff x="0" y="0"/>
          <a:chExt cx="0" cy="0"/>
        </a:xfrm>
      </p:grpSpPr>
      <p:sp>
        <p:nvSpPr>
          <p:cNvPr id="23" name="Picture Placeholder 2"/>
          <p:cNvSpPr>
            <a:spLocks noGrp="1"/>
          </p:cNvSpPr>
          <p:nvPr>
            <p:ph type="pic" sz="quarter" idx="28"/>
          </p:nvPr>
        </p:nvSpPr>
        <p:spPr>
          <a:xfrm>
            <a:off x="12188825" y="0"/>
            <a:ext cx="12188825" cy="6858000"/>
          </a:xfrm>
          <a:prstGeom prst="rect">
            <a:avLst/>
          </a:prstGeo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24" name="Picture Placeholder 2"/>
          <p:cNvSpPr>
            <a:spLocks noGrp="1"/>
          </p:cNvSpPr>
          <p:nvPr>
            <p:ph type="pic" sz="quarter" idx="29"/>
          </p:nvPr>
        </p:nvSpPr>
        <p:spPr>
          <a:xfrm>
            <a:off x="0" y="6858000"/>
            <a:ext cx="12188825" cy="6858000"/>
          </a:xfrm>
          <a:prstGeom prst="rect">
            <a:avLst/>
          </a:prstGeo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2543862241"/>
      </p:ext>
    </p:extLst>
  </p:cSld>
  <p:clrMapOvr>
    <a:masterClrMapping/>
  </p:clrMapOvr>
  <p:transition/>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1_Responsive Design">
    <p:spTree>
      <p:nvGrpSpPr>
        <p:cNvPr id="1" name=""/>
        <p:cNvGrpSpPr/>
        <p:nvPr/>
      </p:nvGrpSpPr>
      <p:grpSpPr>
        <a:xfrm>
          <a:off x="0" y="0"/>
          <a:ext cx="0" cy="0"/>
          <a:chOff x="0" y="0"/>
          <a:chExt cx="0" cy="0"/>
        </a:xfrm>
      </p:grpSpPr>
      <p:sp>
        <p:nvSpPr>
          <p:cNvPr id="9" name="Picture Placeholder 2"/>
          <p:cNvSpPr>
            <a:spLocks noGrp="1" noChangeAspect="1"/>
          </p:cNvSpPr>
          <p:nvPr>
            <p:ph type="pic" sz="quarter" idx="25"/>
          </p:nvPr>
        </p:nvSpPr>
        <p:spPr>
          <a:xfrm>
            <a:off x="8434174" y="5371869"/>
            <a:ext cx="6679466" cy="3785477"/>
          </a:xfrm>
          <a:solidFill>
            <a:schemeClr val="bg1">
              <a:lumMod val="95000"/>
            </a:schemeClr>
          </a:solidFill>
        </p:spPr>
        <p:txBody>
          <a:bodyPr rtlCol="0">
            <a:normAutofit/>
          </a:bodyPr>
          <a:lstStyle>
            <a:lvl1pPr marL="0" indent="0" algn="ctr">
              <a:buNone/>
              <a:defRPr sz="2199">
                <a:latin typeface="Calibri Light"/>
                <a:cs typeface="Calibri Light"/>
              </a:defRPr>
            </a:lvl1pPr>
          </a:lstStyle>
          <a:p>
            <a:pPr lvl="0"/>
            <a:r>
              <a:rPr lang="en-US" noProof="0"/>
              <a:t>Click icon to add picture</a:t>
            </a:r>
            <a:endParaRPr lang="id-ID" noProof="0" dirty="0"/>
          </a:p>
        </p:txBody>
      </p:sp>
      <p:sp>
        <p:nvSpPr>
          <p:cNvPr id="17" name="Picture Placeholder 2"/>
          <p:cNvSpPr>
            <a:spLocks noGrp="1" noChangeAspect="1"/>
          </p:cNvSpPr>
          <p:nvPr>
            <p:ph type="pic" sz="quarter" idx="22"/>
          </p:nvPr>
        </p:nvSpPr>
        <p:spPr>
          <a:xfrm>
            <a:off x="16352915" y="8991653"/>
            <a:ext cx="1013634" cy="1768937"/>
          </a:xfrm>
          <a:solidFill>
            <a:schemeClr val="bg1">
              <a:lumMod val="95000"/>
            </a:schemeClr>
          </a:solidFill>
        </p:spPr>
        <p:txBody>
          <a:bodyPr rtlCol="0">
            <a:normAutofit/>
          </a:bodyPr>
          <a:lstStyle>
            <a:lvl1pPr marL="0" indent="0" algn="l">
              <a:lnSpc>
                <a:spcPct val="50000"/>
              </a:lnSpc>
              <a:buNone/>
              <a:defRPr sz="700">
                <a:latin typeface="Calibri Light"/>
                <a:cs typeface="Calibri Light"/>
              </a:defRPr>
            </a:lvl1pPr>
          </a:lstStyle>
          <a:p>
            <a:pPr lvl="0"/>
            <a:r>
              <a:rPr lang="en-US" noProof="0"/>
              <a:t>Click icon to add picture</a:t>
            </a:r>
            <a:endParaRPr lang="id-ID" noProof="0" dirty="0"/>
          </a:p>
        </p:txBody>
      </p:sp>
      <p:sp>
        <p:nvSpPr>
          <p:cNvPr id="10" name="Picture Placeholder 2"/>
          <p:cNvSpPr>
            <a:spLocks noGrp="1" noChangeAspect="1"/>
          </p:cNvSpPr>
          <p:nvPr>
            <p:ph type="pic" sz="quarter" idx="26"/>
          </p:nvPr>
        </p:nvSpPr>
        <p:spPr>
          <a:xfrm>
            <a:off x="4754354" y="7975469"/>
            <a:ext cx="4254887" cy="2712449"/>
          </a:xfrm>
          <a:solidFill>
            <a:schemeClr val="bg1">
              <a:lumMod val="95000"/>
            </a:schemeClr>
          </a:solidFill>
        </p:spPr>
        <p:txBody>
          <a:bodyPr rtlCol="0">
            <a:normAutofit/>
          </a:bodyPr>
          <a:lstStyle>
            <a:lvl1pPr marL="0" indent="0" algn="ctr">
              <a:buNone/>
              <a:defRPr sz="1999">
                <a:latin typeface="Calibri Light"/>
                <a:cs typeface="Calibri Light"/>
              </a:defRPr>
            </a:lvl1pPr>
          </a:lstStyle>
          <a:p>
            <a:pPr lvl="0"/>
            <a:r>
              <a:rPr lang="en-US" noProof="0"/>
              <a:t>Click icon to add picture</a:t>
            </a:r>
            <a:endParaRPr lang="id-ID" noProof="0" dirty="0"/>
          </a:p>
        </p:txBody>
      </p:sp>
      <p:sp>
        <p:nvSpPr>
          <p:cNvPr id="8" name="Picture Placeholder 2"/>
          <p:cNvSpPr>
            <a:spLocks noGrp="1" noChangeAspect="1"/>
          </p:cNvSpPr>
          <p:nvPr>
            <p:ph type="pic" sz="quarter" idx="24"/>
          </p:nvPr>
        </p:nvSpPr>
        <p:spPr>
          <a:xfrm>
            <a:off x="14235822" y="7821109"/>
            <a:ext cx="2254062" cy="2902541"/>
          </a:xfrm>
          <a:solidFill>
            <a:schemeClr val="bg1">
              <a:lumMod val="95000"/>
            </a:schemeClr>
          </a:solidFill>
        </p:spPr>
        <p:txBody>
          <a:bodyPr rtlCol="0">
            <a:normAutofit/>
          </a:bodyPr>
          <a:lstStyle>
            <a:lvl1pPr marL="0" indent="0" algn="ctr">
              <a:buNone/>
              <a:defRPr sz="1999">
                <a:latin typeface="Calibri Light"/>
                <a:cs typeface="Calibri Light"/>
              </a:defRPr>
            </a:lvl1pPr>
          </a:lstStyle>
          <a:p>
            <a:pPr lvl="0"/>
            <a:r>
              <a:rPr lang="en-US" noProof="0"/>
              <a:t>Click icon to add picture</a:t>
            </a:r>
            <a:endParaRPr lang="id-ID" noProof="0" dirty="0"/>
          </a:p>
        </p:txBody>
      </p:sp>
      <p:sp>
        <p:nvSpPr>
          <p:cNvPr id="11" name="Picture Placeholder 2"/>
          <p:cNvSpPr>
            <a:spLocks noGrp="1" noChangeAspect="1"/>
          </p:cNvSpPr>
          <p:nvPr>
            <p:ph type="pic" sz="quarter" idx="27"/>
          </p:nvPr>
        </p:nvSpPr>
        <p:spPr>
          <a:xfrm>
            <a:off x="17691338" y="10138875"/>
            <a:ext cx="441690" cy="557901"/>
          </a:xfrm>
          <a:solidFill>
            <a:schemeClr val="bg1">
              <a:lumMod val="95000"/>
            </a:schemeClr>
          </a:solidFill>
        </p:spPr>
        <p:txBody>
          <a:bodyPr rtlCol="0">
            <a:normAutofit/>
          </a:bodyPr>
          <a:lstStyle>
            <a:lvl1pPr marL="0" indent="0" algn="ctr">
              <a:lnSpc>
                <a:spcPct val="50000"/>
              </a:lnSpc>
              <a:buNone/>
              <a:defRPr sz="100">
                <a:latin typeface="Calibri Light"/>
                <a:cs typeface="Calibri Light"/>
              </a:defRPr>
            </a:lvl1pPr>
          </a:lstStyle>
          <a:p>
            <a:pPr lvl="0"/>
            <a:r>
              <a:rPr lang="en-US" noProof="0"/>
              <a:t>Click icon to add picture</a:t>
            </a:r>
            <a:endParaRPr lang="id-ID" noProof="0" dirty="0"/>
          </a:p>
        </p:txBody>
      </p:sp>
    </p:spTree>
    <p:extLst>
      <p:ext uri="{BB962C8B-B14F-4D97-AF65-F5344CB8AC3E}">
        <p14:creationId xmlns:p14="http://schemas.microsoft.com/office/powerpoint/2010/main" val="1005703061"/>
      </p:ext>
    </p:extLst>
  </p:cSld>
  <p:clrMapOvr>
    <a:masterClrMapping/>
  </p:clrMapOvr>
  <p:transition spd="med" advClick="0" advTm="2000">
    <p:fade/>
  </p:transition>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1_Logos">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348D9D25-F702-204B-B5EA-8E36DF5CB68B}"/>
              </a:ext>
            </a:extLst>
          </p:cNvPr>
          <p:cNvSpPr/>
          <p:nvPr userDrawn="1"/>
        </p:nvSpPr>
        <p:spPr>
          <a:xfrm>
            <a:off x="21732875" y="7938"/>
            <a:ext cx="2101850" cy="1576387"/>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828434" eaLnBrk="1" fontAlgn="auto" hangingPunct="1">
              <a:spcBef>
                <a:spcPts val="0"/>
              </a:spcBef>
              <a:spcAft>
                <a:spcPts val="0"/>
              </a:spcAft>
              <a:defRPr/>
            </a:pPr>
            <a:endParaRPr lang="en-US" dirty="0">
              <a:latin typeface="Montserrat" charset="0"/>
            </a:endParaRPr>
          </a:p>
        </p:txBody>
      </p:sp>
      <p:sp>
        <p:nvSpPr>
          <p:cNvPr id="23" name="Picture Placeholder 17"/>
          <p:cNvSpPr>
            <a:spLocks noGrp="1"/>
          </p:cNvSpPr>
          <p:nvPr>
            <p:ph type="pic" sz="quarter" idx="26"/>
          </p:nvPr>
        </p:nvSpPr>
        <p:spPr>
          <a:xfrm>
            <a:off x="0" y="-30480"/>
            <a:ext cx="6086471" cy="8869680"/>
          </a:xfrm>
          <a:solidFill>
            <a:schemeClr val="bg1">
              <a:lumMod val="95000"/>
            </a:schemeClr>
          </a:solidFill>
        </p:spPr>
        <p:txBody>
          <a:bodyPr rtlCol="0">
            <a:normAutofit/>
          </a:bodyPr>
          <a:lstStyle>
            <a:lvl1pPr marL="0" indent="0">
              <a:buNone/>
              <a:defRPr sz="2799">
                <a:solidFill>
                  <a:schemeClr val="tx1"/>
                </a:solidFill>
              </a:defRPr>
            </a:lvl1pPr>
          </a:lstStyle>
          <a:p>
            <a:pPr lvl="0"/>
            <a:r>
              <a:rPr lang="en-US" noProof="0"/>
              <a:t>Click icon to add picture</a:t>
            </a:r>
            <a:endParaRPr lang="en-US" noProof="0" dirty="0"/>
          </a:p>
        </p:txBody>
      </p:sp>
      <p:sp>
        <p:nvSpPr>
          <p:cNvPr id="24" name="Picture Placeholder 17"/>
          <p:cNvSpPr>
            <a:spLocks noGrp="1"/>
          </p:cNvSpPr>
          <p:nvPr>
            <p:ph type="pic" sz="quarter" idx="27"/>
          </p:nvPr>
        </p:nvSpPr>
        <p:spPr>
          <a:xfrm>
            <a:off x="6086471" y="4876800"/>
            <a:ext cx="6086471" cy="8869680"/>
          </a:xfrm>
          <a:solidFill>
            <a:schemeClr val="bg1">
              <a:lumMod val="95000"/>
            </a:schemeClr>
          </a:solidFill>
        </p:spPr>
        <p:txBody>
          <a:bodyPr rtlCol="0">
            <a:normAutofit/>
          </a:bodyPr>
          <a:lstStyle>
            <a:lvl1pPr marL="0" indent="0">
              <a:buNone/>
              <a:defRPr sz="2799">
                <a:solidFill>
                  <a:schemeClr val="tx1"/>
                </a:solidFill>
              </a:defRPr>
            </a:lvl1pPr>
          </a:lstStyle>
          <a:p>
            <a:pPr lvl="0"/>
            <a:r>
              <a:rPr lang="en-US" noProof="0"/>
              <a:t>Click icon to add picture</a:t>
            </a:r>
            <a:endParaRPr lang="en-US" noProof="0" dirty="0"/>
          </a:p>
        </p:txBody>
      </p:sp>
      <p:sp>
        <p:nvSpPr>
          <p:cNvPr id="25" name="Picture Placeholder 17"/>
          <p:cNvSpPr>
            <a:spLocks noGrp="1"/>
          </p:cNvSpPr>
          <p:nvPr>
            <p:ph type="pic" sz="quarter" idx="28"/>
          </p:nvPr>
        </p:nvSpPr>
        <p:spPr>
          <a:xfrm>
            <a:off x="12169766" y="-30480"/>
            <a:ext cx="6086471" cy="8869680"/>
          </a:xfrm>
          <a:solidFill>
            <a:schemeClr val="bg1">
              <a:lumMod val="95000"/>
            </a:schemeClr>
          </a:solidFill>
        </p:spPr>
        <p:txBody>
          <a:bodyPr rtlCol="0">
            <a:normAutofit/>
          </a:bodyPr>
          <a:lstStyle>
            <a:lvl1pPr marL="0" indent="0">
              <a:buNone/>
              <a:defRPr sz="2799">
                <a:solidFill>
                  <a:schemeClr val="tx1"/>
                </a:solidFill>
              </a:defRPr>
            </a:lvl1pPr>
          </a:lstStyle>
          <a:p>
            <a:pPr lvl="0"/>
            <a:r>
              <a:rPr lang="en-US" noProof="0"/>
              <a:t>Click icon to add picture</a:t>
            </a:r>
            <a:endParaRPr lang="en-US" noProof="0" dirty="0"/>
          </a:p>
        </p:txBody>
      </p:sp>
      <p:sp>
        <p:nvSpPr>
          <p:cNvPr id="26" name="Picture Placeholder 17"/>
          <p:cNvSpPr>
            <a:spLocks noGrp="1"/>
          </p:cNvSpPr>
          <p:nvPr>
            <p:ph type="pic" sz="quarter" idx="29"/>
          </p:nvPr>
        </p:nvSpPr>
        <p:spPr>
          <a:xfrm>
            <a:off x="18278473" y="4838700"/>
            <a:ext cx="6086471" cy="8869680"/>
          </a:xfrm>
          <a:solidFill>
            <a:schemeClr val="bg1">
              <a:lumMod val="95000"/>
            </a:schemeClr>
          </a:solidFill>
        </p:spPr>
        <p:txBody>
          <a:bodyPr rtlCol="0">
            <a:normAutofit/>
          </a:bodyPr>
          <a:lstStyle>
            <a:lvl1pPr marL="0" indent="0">
              <a:buNone/>
              <a:defRPr sz="2799">
                <a:solidFill>
                  <a:schemeClr val="tx1"/>
                </a:solidFill>
              </a:defRPr>
            </a:lvl1pPr>
          </a:lstStyle>
          <a:p>
            <a:pPr lvl="0"/>
            <a:r>
              <a:rPr lang="en-US" noProof="0"/>
              <a:t>Click icon to add picture</a:t>
            </a:r>
            <a:endParaRPr lang="en-US" noProof="0" dirty="0"/>
          </a:p>
        </p:txBody>
      </p:sp>
    </p:spTree>
    <p:extLst>
      <p:ext uri="{BB962C8B-B14F-4D97-AF65-F5344CB8AC3E}">
        <p14:creationId xmlns:p14="http://schemas.microsoft.com/office/powerpoint/2010/main" val="2802037629"/>
      </p:ext>
    </p:extLst>
  </p:cSld>
  <p:clrMapOvr>
    <a:masterClrMapping/>
  </p:clrMapOvr>
  <p:transition/>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1_Macbook Mockup">
    <p:spTree>
      <p:nvGrpSpPr>
        <p:cNvPr id="1" name=""/>
        <p:cNvGrpSpPr/>
        <p:nvPr/>
      </p:nvGrpSpPr>
      <p:grpSpPr>
        <a:xfrm>
          <a:off x="0" y="0"/>
          <a:ext cx="0" cy="0"/>
          <a:chOff x="0" y="0"/>
          <a:chExt cx="0" cy="0"/>
        </a:xfrm>
      </p:grpSpPr>
      <p:sp>
        <p:nvSpPr>
          <p:cNvPr id="11" name="Picture Placeholder 4"/>
          <p:cNvSpPr>
            <a:spLocks noGrp="1"/>
          </p:cNvSpPr>
          <p:nvPr>
            <p:ph type="pic" sz="quarter" idx="10"/>
          </p:nvPr>
        </p:nvSpPr>
        <p:spPr>
          <a:xfrm>
            <a:off x="4111023" y="9421730"/>
            <a:ext cx="1929384" cy="1929384"/>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p>
        </p:txBody>
      </p:sp>
      <p:sp>
        <p:nvSpPr>
          <p:cNvPr id="12" name="Picture Placeholder 4"/>
          <p:cNvSpPr>
            <a:spLocks noGrp="1"/>
          </p:cNvSpPr>
          <p:nvPr>
            <p:ph type="pic" sz="quarter" idx="11"/>
          </p:nvPr>
        </p:nvSpPr>
        <p:spPr>
          <a:xfrm>
            <a:off x="11355470" y="9446722"/>
            <a:ext cx="1929384" cy="1929384"/>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13" name="Picture Placeholder 4"/>
          <p:cNvSpPr>
            <a:spLocks noGrp="1"/>
          </p:cNvSpPr>
          <p:nvPr>
            <p:ph type="pic" sz="quarter" idx="12"/>
          </p:nvPr>
        </p:nvSpPr>
        <p:spPr>
          <a:xfrm>
            <a:off x="18446906" y="9421730"/>
            <a:ext cx="1929384" cy="1929384"/>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Tree>
    <p:extLst>
      <p:ext uri="{BB962C8B-B14F-4D97-AF65-F5344CB8AC3E}">
        <p14:creationId xmlns:p14="http://schemas.microsoft.com/office/powerpoint/2010/main" val="549638524"/>
      </p:ext>
    </p:extLst>
  </p:cSld>
  <p:clrMapOvr>
    <a:masterClrMapping/>
  </p:clrMapOvr>
  <p:transition/>
</p:sldLayout>
</file>

<file path=ppt/slideLayouts/slideLayout50.xml><?xml version="1.0" encoding="utf-8"?>
<p:sldLayout xmlns:a="http://schemas.openxmlformats.org/drawingml/2006/main" xmlns:r="http://schemas.openxmlformats.org/officeDocument/2006/relationships" xmlns:p="http://schemas.openxmlformats.org/presentationml/2006/main" userDrawn="1">
  <p:cSld name="1_Blank">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0" y="0"/>
            <a:ext cx="24377650" cy="13715999"/>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3424516914"/>
      </p:ext>
    </p:extLst>
  </p:cSld>
  <p:clrMapOvr>
    <a:masterClrMapping/>
  </p:clrMapOvr>
  <p:transition/>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3_Main">
    <p:spTree>
      <p:nvGrpSpPr>
        <p:cNvPr id="1" name=""/>
        <p:cNvGrpSpPr/>
        <p:nvPr/>
      </p:nvGrpSpPr>
      <p:grpSpPr>
        <a:xfrm>
          <a:off x="0" y="0"/>
          <a:ext cx="0" cy="0"/>
          <a:chOff x="0" y="0"/>
          <a:chExt cx="0" cy="0"/>
        </a:xfrm>
      </p:grpSpPr>
      <p:sp>
        <p:nvSpPr>
          <p:cNvPr id="6" name="Picture Placeholder 13"/>
          <p:cNvSpPr>
            <a:spLocks noGrp="1"/>
          </p:cNvSpPr>
          <p:nvPr>
            <p:ph type="pic" sz="quarter" idx="14"/>
          </p:nvPr>
        </p:nvSpPr>
        <p:spPr>
          <a:xfrm>
            <a:off x="11209703" y="4407444"/>
            <a:ext cx="13167947" cy="6521824"/>
          </a:xfrm>
          <a:solidFill>
            <a:schemeClr val="bg1">
              <a:lumMod val="95000"/>
            </a:schemeClr>
          </a:solidFill>
          <a:effectLst/>
        </p:spPr>
        <p:txBody>
          <a:bodyPr rtlCol="0">
            <a:normAutofit/>
          </a:bodyPr>
          <a:lstStyle>
            <a:lvl1pPr marL="0" indent="0">
              <a:buNone/>
              <a:defRPr sz="2800">
                <a:ln>
                  <a:noFill/>
                </a:ln>
                <a:solidFill>
                  <a:schemeClr val="bg1">
                    <a:lumMod val="85000"/>
                  </a:schemeClr>
                </a:solidFill>
              </a:defRPr>
            </a:lvl1pPr>
          </a:lstStyle>
          <a:p>
            <a:pPr lvl="0"/>
            <a:r>
              <a:rPr lang="en-US" noProof="0"/>
              <a:t>Click icon to add picture</a:t>
            </a:r>
            <a:endParaRPr lang="en-US" noProof="0" dirty="0"/>
          </a:p>
        </p:txBody>
      </p:sp>
    </p:spTree>
    <p:extLst>
      <p:ext uri="{BB962C8B-B14F-4D97-AF65-F5344CB8AC3E}">
        <p14:creationId xmlns:p14="http://schemas.microsoft.com/office/powerpoint/2010/main" val="2859285375"/>
      </p:ext>
    </p:extLst>
  </p:cSld>
  <p:clrMapOvr>
    <a:masterClrMapping/>
  </p:clrMapOvr>
  <p:transition/>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4_Main">
    <p:spTree>
      <p:nvGrpSpPr>
        <p:cNvPr id="1" name=""/>
        <p:cNvGrpSpPr/>
        <p:nvPr/>
      </p:nvGrpSpPr>
      <p:grpSpPr>
        <a:xfrm>
          <a:off x="0" y="0"/>
          <a:ext cx="0" cy="0"/>
          <a:chOff x="0" y="0"/>
          <a:chExt cx="0" cy="0"/>
        </a:xfrm>
      </p:grpSpPr>
      <p:sp>
        <p:nvSpPr>
          <p:cNvPr id="6" name="Picture Placeholder 13"/>
          <p:cNvSpPr>
            <a:spLocks noGrp="1"/>
          </p:cNvSpPr>
          <p:nvPr>
            <p:ph type="pic" sz="quarter" idx="14"/>
          </p:nvPr>
        </p:nvSpPr>
        <p:spPr>
          <a:xfrm>
            <a:off x="8122022" y="0"/>
            <a:ext cx="8145300" cy="13716000"/>
          </a:xfrm>
          <a:solidFill>
            <a:schemeClr val="bg1">
              <a:lumMod val="95000"/>
            </a:schemeClr>
          </a:solidFill>
          <a:effectLst/>
        </p:spPr>
        <p:txBody>
          <a:bodyPr rtlCol="0">
            <a:normAutofit/>
          </a:bodyPr>
          <a:lstStyle>
            <a:lvl1pPr marL="0" indent="0">
              <a:buNone/>
              <a:defRPr sz="2800">
                <a:ln>
                  <a:noFill/>
                </a:ln>
                <a:solidFill>
                  <a:schemeClr val="bg1">
                    <a:lumMod val="85000"/>
                  </a:schemeClr>
                </a:solidFill>
              </a:defRPr>
            </a:lvl1pPr>
          </a:lstStyle>
          <a:p>
            <a:pPr lvl="0"/>
            <a:r>
              <a:rPr lang="en-US" noProof="0"/>
              <a:t>Click icon to add picture</a:t>
            </a:r>
            <a:endParaRPr lang="en-US" noProof="0" dirty="0"/>
          </a:p>
        </p:txBody>
      </p:sp>
    </p:spTree>
    <p:extLst>
      <p:ext uri="{BB962C8B-B14F-4D97-AF65-F5344CB8AC3E}">
        <p14:creationId xmlns:p14="http://schemas.microsoft.com/office/powerpoint/2010/main" val="2745794999"/>
      </p:ext>
    </p:extLst>
  </p:cSld>
  <p:clrMapOvr>
    <a:masterClrMapping/>
  </p:clrMapOvr>
  <p:transition/>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6_Master-Placeholder">
    <p:spTree>
      <p:nvGrpSpPr>
        <p:cNvPr id="1" name=""/>
        <p:cNvGrpSpPr/>
        <p:nvPr/>
      </p:nvGrpSpPr>
      <p:grpSpPr>
        <a:xfrm>
          <a:off x="0" y="0"/>
          <a:ext cx="0" cy="0"/>
          <a:chOff x="0" y="0"/>
          <a:chExt cx="0" cy="0"/>
        </a:xfrm>
      </p:grpSpPr>
      <p:sp>
        <p:nvSpPr>
          <p:cNvPr id="4" name="Picture Placeholder 4"/>
          <p:cNvSpPr>
            <a:spLocks noGrp="1"/>
          </p:cNvSpPr>
          <p:nvPr>
            <p:ph type="pic" sz="quarter" idx="10"/>
          </p:nvPr>
        </p:nvSpPr>
        <p:spPr>
          <a:xfrm>
            <a:off x="0" y="0"/>
            <a:ext cx="24377649" cy="8500532"/>
          </a:xfrm>
          <a:solidFill>
            <a:schemeClr val="bg1">
              <a:lumMod val="95000"/>
            </a:schemeClr>
          </a:solidFill>
        </p:spPr>
        <p:txBody>
          <a:bodyPr rtlCol="0">
            <a:normAutofit/>
          </a:bodyPr>
          <a:lstStyle>
            <a:lvl1pPr>
              <a:defRPr sz="2400"/>
            </a:lvl1pPr>
          </a:lstStyle>
          <a:p>
            <a:pPr lvl="0"/>
            <a:r>
              <a:rPr lang="en-US" noProof="0"/>
              <a:t>Click icon to add picture</a:t>
            </a:r>
          </a:p>
        </p:txBody>
      </p:sp>
      <p:sp>
        <p:nvSpPr>
          <p:cNvPr id="12" name="Picture Placeholder 4"/>
          <p:cNvSpPr>
            <a:spLocks noGrp="1"/>
          </p:cNvSpPr>
          <p:nvPr>
            <p:ph type="pic" sz="quarter" idx="11"/>
          </p:nvPr>
        </p:nvSpPr>
        <p:spPr>
          <a:xfrm>
            <a:off x="3747638" y="5104844"/>
            <a:ext cx="3336329" cy="5949760"/>
          </a:xfrm>
          <a:solidFill>
            <a:schemeClr val="bg1">
              <a:lumMod val="95000"/>
            </a:schemeClr>
          </a:solidFill>
        </p:spPr>
        <p:txBody>
          <a:bodyPr rtlCol="0">
            <a:normAutofit/>
          </a:bodyPr>
          <a:lstStyle>
            <a:lvl1pPr>
              <a:defRPr sz="2400"/>
            </a:lvl1pPr>
          </a:lstStyle>
          <a:p>
            <a:pPr lvl="0"/>
            <a:r>
              <a:rPr lang="en-US" noProof="0"/>
              <a:t>Click icon to add picture</a:t>
            </a:r>
          </a:p>
        </p:txBody>
      </p:sp>
      <p:sp>
        <p:nvSpPr>
          <p:cNvPr id="13" name="Picture Placeholder 4"/>
          <p:cNvSpPr>
            <a:spLocks noGrp="1"/>
          </p:cNvSpPr>
          <p:nvPr>
            <p:ph type="pic" sz="quarter" idx="12"/>
          </p:nvPr>
        </p:nvSpPr>
        <p:spPr>
          <a:xfrm>
            <a:off x="10459853" y="5104844"/>
            <a:ext cx="3336329" cy="5949760"/>
          </a:xfrm>
          <a:solidFill>
            <a:schemeClr val="bg1">
              <a:lumMod val="95000"/>
            </a:schemeClr>
          </a:solidFill>
        </p:spPr>
        <p:txBody>
          <a:bodyPr rtlCol="0">
            <a:normAutofit/>
          </a:bodyPr>
          <a:lstStyle>
            <a:lvl1pPr>
              <a:defRPr sz="2400"/>
            </a:lvl1pPr>
          </a:lstStyle>
          <a:p>
            <a:pPr lvl="0"/>
            <a:r>
              <a:rPr lang="en-US" noProof="0"/>
              <a:t>Click icon to add picture</a:t>
            </a:r>
          </a:p>
        </p:txBody>
      </p:sp>
      <p:sp>
        <p:nvSpPr>
          <p:cNvPr id="14" name="Picture Placeholder 4"/>
          <p:cNvSpPr>
            <a:spLocks noGrp="1"/>
          </p:cNvSpPr>
          <p:nvPr>
            <p:ph type="pic" sz="quarter" idx="13"/>
          </p:nvPr>
        </p:nvSpPr>
        <p:spPr>
          <a:xfrm>
            <a:off x="17169810" y="5104844"/>
            <a:ext cx="3336329" cy="5949760"/>
          </a:xfrm>
          <a:solidFill>
            <a:schemeClr val="bg1">
              <a:lumMod val="95000"/>
            </a:schemeClr>
          </a:solidFill>
        </p:spPr>
        <p:txBody>
          <a:bodyPr rtlCol="0">
            <a:normAutofit/>
          </a:bodyPr>
          <a:lstStyle>
            <a:lvl1pPr>
              <a:defRPr sz="2400"/>
            </a:lvl1pPr>
          </a:lstStyle>
          <a:p>
            <a:pPr lvl="0"/>
            <a:r>
              <a:rPr lang="en-US" noProof="0"/>
              <a:t>Click icon to add picture</a:t>
            </a:r>
          </a:p>
        </p:txBody>
      </p:sp>
    </p:spTree>
    <p:extLst>
      <p:ext uri="{BB962C8B-B14F-4D97-AF65-F5344CB8AC3E}">
        <p14:creationId xmlns:p14="http://schemas.microsoft.com/office/powerpoint/2010/main" val="3319503296"/>
      </p:ext>
    </p:extLst>
  </p:cSld>
  <p:clrMapOvr>
    <a:masterClrMapping/>
  </p:clrMapOvr>
  <p:transition/>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Master-Placeholder-">
    <p:spTree>
      <p:nvGrpSpPr>
        <p:cNvPr id="1" name=""/>
        <p:cNvGrpSpPr/>
        <p:nvPr/>
      </p:nvGrpSpPr>
      <p:grpSpPr>
        <a:xfrm>
          <a:off x="0" y="0"/>
          <a:ext cx="0" cy="0"/>
          <a:chOff x="0" y="0"/>
          <a:chExt cx="0" cy="0"/>
        </a:xfrm>
      </p:grpSpPr>
      <p:sp>
        <p:nvSpPr>
          <p:cNvPr id="12" name="Picture Placeholder 4"/>
          <p:cNvSpPr>
            <a:spLocks noGrp="1"/>
          </p:cNvSpPr>
          <p:nvPr>
            <p:ph type="pic" sz="quarter" idx="11"/>
          </p:nvPr>
        </p:nvSpPr>
        <p:spPr>
          <a:xfrm>
            <a:off x="0" y="-1"/>
            <a:ext cx="24423370" cy="6867525"/>
          </a:xfrm>
          <a:solidFill>
            <a:schemeClr val="bg1">
              <a:lumMod val="95000"/>
            </a:schemeClr>
          </a:solidFill>
        </p:spPr>
        <p:txBody>
          <a:bodyPr rtlCol="0">
            <a:normAutofit/>
          </a:bodyPr>
          <a:lstStyle>
            <a:lvl1pPr>
              <a:defRPr sz="2400"/>
            </a:lvl1pPr>
          </a:lstStyle>
          <a:p>
            <a:pPr lvl="0"/>
            <a:r>
              <a:rPr lang="en-US" noProof="0"/>
              <a:t>Click icon to add picture</a:t>
            </a:r>
          </a:p>
        </p:txBody>
      </p:sp>
      <p:sp>
        <p:nvSpPr>
          <p:cNvPr id="9" name="Picture Placeholder 4"/>
          <p:cNvSpPr>
            <a:spLocks noGrp="1"/>
          </p:cNvSpPr>
          <p:nvPr>
            <p:ph type="pic" sz="quarter" idx="12"/>
          </p:nvPr>
        </p:nvSpPr>
        <p:spPr>
          <a:xfrm>
            <a:off x="0" y="5572125"/>
            <a:ext cx="8412479" cy="8143875"/>
          </a:xfrm>
          <a:solidFill>
            <a:schemeClr val="bg1">
              <a:lumMod val="95000"/>
            </a:schemeClr>
          </a:solidFill>
        </p:spPr>
        <p:txBody>
          <a:bodyPr rtlCol="0">
            <a:normAutofit/>
          </a:bodyPr>
          <a:lstStyle>
            <a:lvl1pPr>
              <a:defRPr sz="2400"/>
            </a:lvl1pPr>
          </a:lstStyle>
          <a:p>
            <a:pPr lvl="0"/>
            <a:r>
              <a:rPr lang="en-US" noProof="0"/>
              <a:t>Click icon to add picture</a:t>
            </a:r>
          </a:p>
        </p:txBody>
      </p:sp>
    </p:spTree>
    <p:extLst>
      <p:ext uri="{BB962C8B-B14F-4D97-AF65-F5344CB8AC3E}">
        <p14:creationId xmlns:p14="http://schemas.microsoft.com/office/powerpoint/2010/main" val="3477900831"/>
      </p:ext>
    </p:extLst>
  </p:cSld>
  <p:clrMapOvr>
    <a:masterClrMapping/>
  </p:clrMapOvr>
  <p:transition/>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1_Master-Placeholder-">
    <p:spTree>
      <p:nvGrpSpPr>
        <p:cNvPr id="1" name=""/>
        <p:cNvGrpSpPr/>
        <p:nvPr/>
      </p:nvGrpSpPr>
      <p:grpSpPr>
        <a:xfrm>
          <a:off x="0" y="0"/>
          <a:ext cx="0" cy="0"/>
          <a:chOff x="0" y="0"/>
          <a:chExt cx="0" cy="0"/>
        </a:xfrm>
      </p:grpSpPr>
      <p:sp>
        <p:nvSpPr>
          <p:cNvPr id="6" name="Picture Placeholder 4"/>
          <p:cNvSpPr>
            <a:spLocks noGrp="1"/>
          </p:cNvSpPr>
          <p:nvPr>
            <p:ph type="pic" sz="quarter" idx="11"/>
          </p:nvPr>
        </p:nvSpPr>
        <p:spPr>
          <a:xfrm>
            <a:off x="0" y="-1"/>
            <a:ext cx="24423370" cy="8540398"/>
          </a:xfrm>
          <a:solidFill>
            <a:schemeClr val="bg1">
              <a:lumMod val="95000"/>
            </a:schemeClr>
          </a:solidFill>
        </p:spPr>
        <p:txBody>
          <a:bodyPr rtlCol="0">
            <a:normAutofit/>
          </a:bodyPr>
          <a:lstStyle>
            <a:lvl1pPr>
              <a:defRPr sz="2400"/>
            </a:lvl1pPr>
          </a:lstStyle>
          <a:p>
            <a:pPr lvl="0"/>
            <a:r>
              <a:rPr lang="en-US" noProof="0"/>
              <a:t>Click icon to add picture</a:t>
            </a:r>
          </a:p>
        </p:txBody>
      </p:sp>
      <p:sp>
        <p:nvSpPr>
          <p:cNvPr id="9" name="Picture Placeholder 4"/>
          <p:cNvSpPr>
            <a:spLocks noGrp="1"/>
          </p:cNvSpPr>
          <p:nvPr>
            <p:ph type="pic" sz="quarter" idx="12"/>
          </p:nvPr>
        </p:nvSpPr>
        <p:spPr>
          <a:xfrm>
            <a:off x="9123995" y="5813269"/>
            <a:ext cx="5967616" cy="7902731"/>
          </a:xfrm>
          <a:solidFill>
            <a:schemeClr val="bg1">
              <a:lumMod val="95000"/>
            </a:schemeClr>
          </a:solidFill>
        </p:spPr>
        <p:txBody>
          <a:bodyPr rtlCol="0">
            <a:normAutofit/>
          </a:bodyPr>
          <a:lstStyle>
            <a:lvl1pPr>
              <a:defRPr sz="2400"/>
            </a:lvl1pPr>
          </a:lstStyle>
          <a:p>
            <a:pPr lvl="0"/>
            <a:r>
              <a:rPr lang="en-US" noProof="0"/>
              <a:t>Click icon to add picture</a:t>
            </a:r>
          </a:p>
        </p:txBody>
      </p:sp>
    </p:spTree>
    <p:extLst>
      <p:ext uri="{BB962C8B-B14F-4D97-AF65-F5344CB8AC3E}">
        <p14:creationId xmlns:p14="http://schemas.microsoft.com/office/powerpoint/2010/main" val="154617423"/>
      </p:ext>
    </p:extLst>
  </p:cSld>
  <p:clrMapOvr>
    <a:masterClrMapping/>
  </p:clrMapOvr>
  <p:transition/>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2_Master-Placeholder-">
    <p:spTree>
      <p:nvGrpSpPr>
        <p:cNvPr id="1" name=""/>
        <p:cNvGrpSpPr/>
        <p:nvPr/>
      </p:nvGrpSpPr>
      <p:grpSpPr>
        <a:xfrm>
          <a:off x="0" y="0"/>
          <a:ext cx="0" cy="0"/>
          <a:chOff x="0" y="0"/>
          <a:chExt cx="0" cy="0"/>
        </a:xfrm>
      </p:grpSpPr>
      <p:sp>
        <p:nvSpPr>
          <p:cNvPr id="10" name="Picture Placeholder 4"/>
          <p:cNvSpPr>
            <a:spLocks noGrp="1"/>
          </p:cNvSpPr>
          <p:nvPr>
            <p:ph type="pic" sz="quarter" idx="11"/>
          </p:nvPr>
        </p:nvSpPr>
        <p:spPr>
          <a:xfrm>
            <a:off x="0" y="-1"/>
            <a:ext cx="24423370" cy="8540398"/>
          </a:xfrm>
          <a:solidFill>
            <a:schemeClr val="bg1">
              <a:lumMod val="95000"/>
            </a:schemeClr>
          </a:solidFill>
        </p:spPr>
        <p:txBody>
          <a:bodyPr rtlCol="0">
            <a:normAutofit/>
          </a:bodyPr>
          <a:lstStyle>
            <a:lvl1pPr>
              <a:defRPr sz="2400"/>
            </a:lvl1pPr>
          </a:lstStyle>
          <a:p>
            <a:pPr lvl="0"/>
            <a:r>
              <a:rPr lang="en-US" noProof="0"/>
              <a:t>Click icon to add picture</a:t>
            </a:r>
          </a:p>
        </p:txBody>
      </p:sp>
      <p:sp>
        <p:nvSpPr>
          <p:cNvPr id="13" name="Picture Placeholder 4"/>
          <p:cNvSpPr>
            <a:spLocks noGrp="1"/>
          </p:cNvSpPr>
          <p:nvPr>
            <p:ph type="pic" sz="quarter" idx="12"/>
          </p:nvPr>
        </p:nvSpPr>
        <p:spPr>
          <a:xfrm>
            <a:off x="7487723" y="6858126"/>
            <a:ext cx="2666386" cy="3460584"/>
          </a:xfrm>
          <a:solidFill>
            <a:schemeClr val="bg1">
              <a:lumMod val="95000"/>
            </a:schemeClr>
          </a:solidFill>
        </p:spPr>
        <p:txBody>
          <a:bodyPr rtlCol="0">
            <a:normAutofit/>
          </a:bodyPr>
          <a:lstStyle>
            <a:lvl1pPr>
              <a:defRPr sz="2400"/>
            </a:lvl1pPr>
          </a:lstStyle>
          <a:p>
            <a:pPr lvl="0"/>
            <a:r>
              <a:rPr lang="en-US" noProof="0"/>
              <a:t>Click icon to add picture</a:t>
            </a:r>
          </a:p>
        </p:txBody>
      </p:sp>
      <p:sp>
        <p:nvSpPr>
          <p:cNvPr id="14" name="Picture Placeholder 4"/>
          <p:cNvSpPr>
            <a:spLocks noGrp="1"/>
          </p:cNvSpPr>
          <p:nvPr>
            <p:ph type="pic" sz="quarter" idx="13"/>
          </p:nvPr>
        </p:nvSpPr>
        <p:spPr>
          <a:xfrm>
            <a:off x="10806976" y="6858126"/>
            <a:ext cx="2666386" cy="3460584"/>
          </a:xfrm>
          <a:solidFill>
            <a:schemeClr val="bg1">
              <a:lumMod val="95000"/>
            </a:schemeClr>
          </a:solidFill>
        </p:spPr>
        <p:txBody>
          <a:bodyPr rtlCol="0">
            <a:normAutofit/>
          </a:bodyPr>
          <a:lstStyle>
            <a:lvl1pPr>
              <a:defRPr sz="2400"/>
            </a:lvl1pPr>
          </a:lstStyle>
          <a:p>
            <a:pPr lvl="0"/>
            <a:r>
              <a:rPr lang="en-US" noProof="0"/>
              <a:t>Click icon to add picture</a:t>
            </a:r>
          </a:p>
        </p:txBody>
      </p:sp>
      <p:sp>
        <p:nvSpPr>
          <p:cNvPr id="15" name="Picture Placeholder 4"/>
          <p:cNvSpPr>
            <a:spLocks noGrp="1"/>
          </p:cNvSpPr>
          <p:nvPr>
            <p:ph type="pic" sz="quarter" idx="14"/>
          </p:nvPr>
        </p:nvSpPr>
        <p:spPr>
          <a:xfrm>
            <a:off x="13940379" y="6858126"/>
            <a:ext cx="2666386" cy="3460584"/>
          </a:xfrm>
          <a:solidFill>
            <a:schemeClr val="bg1">
              <a:lumMod val="95000"/>
            </a:schemeClr>
          </a:solidFill>
        </p:spPr>
        <p:txBody>
          <a:bodyPr rtlCol="0">
            <a:normAutofit/>
          </a:bodyPr>
          <a:lstStyle>
            <a:lvl1pPr>
              <a:defRPr sz="2400"/>
            </a:lvl1pPr>
          </a:lstStyle>
          <a:p>
            <a:pPr lvl="0"/>
            <a:r>
              <a:rPr lang="en-US" noProof="0"/>
              <a:t>Click icon to add picture</a:t>
            </a:r>
          </a:p>
        </p:txBody>
      </p:sp>
    </p:spTree>
    <p:extLst>
      <p:ext uri="{BB962C8B-B14F-4D97-AF65-F5344CB8AC3E}">
        <p14:creationId xmlns:p14="http://schemas.microsoft.com/office/powerpoint/2010/main" val="1903645329"/>
      </p:ext>
    </p:extLst>
  </p:cSld>
  <p:clrMapOvr>
    <a:masterClrMapping/>
  </p:clrMapOvr>
  <p:transition/>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3_Master-Placeholder-">
    <p:spTree>
      <p:nvGrpSpPr>
        <p:cNvPr id="1" name=""/>
        <p:cNvGrpSpPr/>
        <p:nvPr/>
      </p:nvGrpSpPr>
      <p:grpSpPr>
        <a:xfrm>
          <a:off x="0" y="0"/>
          <a:ext cx="0" cy="0"/>
          <a:chOff x="0" y="0"/>
          <a:chExt cx="0" cy="0"/>
        </a:xfrm>
      </p:grpSpPr>
      <p:sp>
        <p:nvSpPr>
          <p:cNvPr id="10" name="Picture Placeholder 4"/>
          <p:cNvSpPr>
            <a:spLocks noGrp="1"/>
          </p:cNvSpPr>
          <p:nvPr>
            <p:ph type="pic" sz="quarter" idx="11"/>
          </p:nvPr>
        </p:nvSpPr>
        <p:spPr>
          <a:xfrm>
            <a:off x="7956667" y="4958807"/>
            <a:ext cx="8357714" cy="6228342"/>
          </a:xfrm>
          <a:solidFill>
            <a:schemeClr val="bg1">
              <a:lumMod val="95000"/>
            </a:schemeClr>
          </a:solidFill>
        </p:spPr>
        <p:txBody>
          <a:bodyPr rtlCol="0">
            <a:normAutofit/>
          </a:bodyPr>
          <a:lstStyle>
            <a:lvl1pPr>
              <a:defRPr sz="2400"/>
            </a:lvl1pPr>
          </a:lstStyle>
          <a:p>
            <a:pPr lvl="0"/>
            <a:r>
              <a:rPr lang="en-US" noProof="0"/>
              <a:t>Click icon to add picture</a:t>
            </a:r>
          </a:p>
        </p:txBody>
      </p:sp>
    </p:spTree>
    <p:extLst>
      <p:ext uri="{BB962C8B-B14F-4D97-AF65-F5344CB8AC3E}">
        <p14:creationId xmlns:p14="http://schemas.microsoft.com/office/powerpoint/2010/main" val="1617338972"/>
      </p:ext>
    </p:extLst>
  </p:cSld>
  <p:clrMapOvr>
    <a:masterClrMapping/>
  </p:clrMapOvr>
  <p:transition/>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4_Master-Placeholder-">
    <p:spTree>
      <p:nvGrpSpPr>
        <p:cNvPr id="1" name=""/>
        <p:cNvGrpSpPr/>
        <p:nvPr/>
      </p:nvGrpSpPr>
      <p:grpSpPr>
        <a:xfrm>
          <a:off x="0" y="0"/>
          <a:ext cx="0" cy="0"/>
          <a:chOff x="0" y="0"/>
          <a:chExt cx="0" cy="0"/>
        </a:xfrm>
      </p:grpSpPr>
      <p:sp>
        <p:nvSpPr>
          <p:cNvPr id="10" name="Picture Placeholder 4"/>
          <p:cNvSpPr>
            <a:spLocks noGrp="1"/>
          </p:cNvSpPr>
          <p:nvPr>
            <p:ph type="pic" sz="quarter" idx="11"/>
          </p:nvPr>
        </p:nvSpPr>
        <p:spPr>
          <a:xfrm>
            <a:off x="0" y="1975334"/>
            <a:ext cx="11723065" cy="9723205"/>
          </a:xfrm>
          <a:solidFill>
            <a:schemeClr val="bg1">
              <a:lumMod val="95000"/>
            </a:schemeClr>
          </a:solidFill>
          <a:ln>
            <a:noFill/>
          </a:ln>
        </p:spPr>
        <p:txBody>
          <a:bodyPr rtlCol="0">
            <a:normAutofit/>
          </a:bodyPr>
          <a:lstStyle>
            <a:lvl1pPr>
              <a:defRPr sz="2400"/>
            </a:lvl1pPr>
          </a:lstStyle>
          <a:p>
            <a:pPr lvl="0"/>
            <a:r>
              <a:rPr lang="en-US" noProof="0"/>
              <a:t>Click icon to add picture</a:t>
            </a:r>
          </a:p>
        </p:txBody>
      </p:sp>
    </p:spTree>
    <p:extLst>
      <p:ext uri="{BB962C8B-B14F-4D97-AF65-F5344CB8AC3E}">
        <p14:creationId xmlns:p14="http://schemas.microsoft.com/office/powerpoint/2010/main" val="2700004075"/>
      </p:ext>
    </p:extLst>
  </p:cSld>
  <p:clrMapOvr>
    <a:masterClrMapping/>
  </p:clrMapOvr>
  <p:transition/>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5_Master-Placeholder-">
    <p:spTree>
      <p:nvGrpSpPr>
        <p:cNvPr id="1" name=""/>
        <p:cNvGrpSpPr/>
        <p:nvPr/>
      </p:nvGrpSpPr>
      <p:grpSpPr>
        <a:xfrm>
          <a:off x="0" y="0"/>
          <a:ext cx="0" cy="0"/>
          <a:chOff x="0" y="0"/>
          <a:chExt cx="0" cy="0"/>
        </a:xfrm>
      </p:grpSpPr>
      <p:sp>
        <p:nvSpPr>
          <p:cNvPr id="6" name="Picture Placeholder 4"/>
          <p:cNvSpPr>
            <a:spLocks noGrp="1"/>
          </p:cNvSpPr>
          <p:nvPr>
            <p:ph type="pic" sz="quarter" idx="11"/>
          </p:nvPr>
        </p:nvSpPr>
        <p:spPr>
          <a:xfrm>
            <a:off x="8368334" y="5300456"/>
            <a:ext cx="7607690" cy="4731613"/>
          </a:xfrm>
          <a:solidFill>
            <a:schemeClr val="bg1">
              <a:lumMod val="95000"/>
            </a:schemeClr>
          </a:solidFill>
          <a:ln>
            <a:noFill/>
          </a:ln>
        </p:spPr>
        <p:txBody>
          <a:bodyPr rtlCol="0">
            <a:normAutofit/>
          </a:bodyPr>
          <a:lstStyle>
            <a:lvl1pPr>
              <a:defRPr sz="2400"/>
            </a:lvl1pPr>
          </a:lstStyle>
          <a:p>
            <a:pPr lvl="0"/>
            <a:r>
              <a:rPr lang="en-US" noProof="0"/>
              <a:t>Click icon to add picture</a:t>
            </a:r>
          </a:p>
        </p:txBody>
      </p:sp>
    </p:spTree>
    <p:extLst>
      <p:ext uri="{BB962C8B-B14F-4D97-AF65-F5344CB8AC3E}">
        <p14:creationId xmlns:p14="http://schemas.microsoft.com/office/powerpoint/2010/main" val="3897099230"/>
      </p:ext>
    </p:extLst>
  </p:cSld>
  <p:clrMapOvr>
    <a:masterClrMapping/>
  </p:clrMapOvr>
  <p:transition/>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6_Master-Placeholder-">
    <p:spTree>
      <p:nvGrpSpPr>
        <p:cNvPr id="1" name=""/>
        <p:cNvGrpSpPr/>
        <p:nvPr/>
      </p:nvGrpSpPr>
      <p:grpSpPr>
        <a:xfrm>
          <a:off x="0" y="0"/>
          <a:ext cx="0" cy="0"/>
          <a:chOff x="0" y="0"/>
          <a:chExt cx="0" cy="0"/>
        </a:xfrm>
      </p:grpSpPr>
      <p:sp>
        <p:nvSpPr>
          <p:cNvPr id="8" name="Picture Placeholder 7"/>
          <p:cNvSpPr>
            <a:spLocks noGrp="1"/>
          </p:cNvSpPr>
          <p:nvPr>
            <p:ph type="pic" sz="quarter" idx="11"/>
          </p:nvPr>
        </p:nvSpPr>
        <p:spPr>
          <a:xfrm>
            <a:off x="4761786" y="1948821"/>
            <a:ext cx="3805081" cy="3805084"/>
          </a:xfrm>
          <a:custGeom>
            <a:avLst/>
            <a:gdLst>
              <a:gd name="connsiteX0" fmla="*/ 1902541 w 3805081"/>
              <a:gd name="connsiteY0" fmla="*/ 0 h 3805084"/>
              <a:gd name="connsiteX1" fmla="*/ 3805081 w 3805081"/>
              <a:gd name="connsiteY1" fmla="*/ 951271 h 3805084"/>
              <a:gd name="connsiteX2" fmla="*/ 3805081 w 3805081"/>
              <a:gd name="connsiteY2" fmla="*/ 2853813 h 3805084"/>
              <a:gd name="connsiteX3" fmla="*/ 1902541 w 3805081"/>
              <a:gd name="connsiteY3" fmla="*/ 3805084 h 3805084"/>
              <a:gd name="connsiteX4" fmla="*/ 0 w 3805081"/>
              <a:gd name="connsiteY4" fmla="*/ 2853813 h 3805084"/>
              <a:gd name="connsiteX5" fmla="*/ 0 w 3805081"/>
              <a:gd name="connsiteY5" fmla="*/ 951271 h 38050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805081" h="3805084">
                <a:moveTo>
                  <a:pt x="1902541" y="0"/>
                </a:moveTo>
                <a:lnTo>
                  <a:pt x="3805081" y="951271"/>
                </a:lnTo>
                <a:lnTo>
                  <a:pt x="3805081" y="2853813"/>
                </a:lnTo>
                <a:lnTo>
                  <a:pt x="1902541" y="3805084"/>
                </a:lnTo>
                <a:lnTo>
                  <a:pt x="0" y="2853813"/>
                </a:lnTo>
                <a:lnTo>
                  <a:pt x="0" y="951271"/>
                </a:lnTo>
                <a:close/>
              </a:path>
            </a:pathLst>
          </a:custGeom>
          <a:solidFill>
            <a:schemeClr val="bg1">
              <a:lumMod val="95000"/>
            </a:schemeClr>
          </a:solidFill>
          <a:ln>
            <a:noFill/>
          </a:ln>
        </p:spPr>
        <p:txBody>
          <a:bodyPr rtlCol="0">
            <a:noAutofit/>
          </a:bodyPr>
          <a:lstStyle>
            <a:lvl1pPr>
              <a:defRPr sz="2400"/>
            </a:lvl1pPr>
          </a:lstStyle>
          <a:p>
            <a:pPr lvl="0"/>
            <a:r>
              <a:rPr lang="en-US" noProof="0"/>
              <a:t>Click icon to add picture</a:t>
            </a:r>
            <a:endParaRPr lang="en-US" noProof="0" dirty="0"/>
          </a:p>
        </p:txBody>
      </p:sp>
      <p:sp>
        <p:nvSpPr>
          <p:cNvPr id="10" name="Picture Placeholder 9"/>
          <p:cNvSpPr>
            <a:spLocks noGrp="1"/>
          </p:cNvSpPr>
          <p:nvPr>
            <p:ph type="pic" sz="quarter" idx="12"/>
          </p:nvPr>
        </p:nvSpPr>
        <p:spPr>
          <a:xfrm>
            <a:off x="16404348" y="1948821"/>
            <a:ext cx="3805081" cy="3805084"/>
          </a:xfrm>
          <a:custGeom>
            <a:avLst/>
            <a:gdLst>
              <a:gd name="connsiteX0" fmla="*/ 1902541 w 3805081"/>
              <a:gd name="connsiteY0" fmla="*/ 0 h 3805084"/>
              <a:gd name="connsiteX1" fmla="*/ 3805081 w 3805081"/>
              <a:gd name="connsiteY1" fmla="*/ 951271 h 3805084"/>
              <a:gd name="connsiteX2" fmla="*/ 3805081 w 3805081"/>
              <a:gd name="connsiteY2" fmla="*/ 2853813 h 3805084"/>
              <a:gd name="connsiteX3" fmla="*/ 1902541 w 3805081"/>
              <a:gd name="connsiteY3" fmla="*/ 3805084 h 3805084"/>
              <a:gd name="connsiteX4" fmla="*/ 0 w 3805081"/>
              <a:gd name="connsiteY4" fmla="*/ 2853813 h 3805084"/>
              <a:gd name="connsiteX5" fmla="*/ 0 w 3805081"/>
              <a:gd name="connsiteY5" fmla="*/ 951271 h 38050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805081" h="3805084">
                <a:moveTo>
                  <a:pt x="1902541" y="0"/>
                </a:moveTo>
                <a:lnTo>
                  <a:pt x="3805081" y="951271"/>
                </a:lnTo>
                <a:lnTo>
                  <a:pt x="3805081" y="2853813"/>
                </a:lnTo>
                <a:lnTo>
                  <a:pt x="1902541" y="3805084"/>
                </a:lnTo>
                <a:lnTo>
                  <a:pt x="0" y="2853813"/>
                </a:lnTo>
                <a:lnTo>
                  <a:pt x="0" y="951271"/>
                </a:lnTo>
                <a:close/>
              </a:path>
            </a:pathLst>
          </a:custGeom>
          <a:solidFill>
            <a:schemeClr val="bg1">
              <a:lumMod val="95000"/>
            </a:schemeClr>
          </a:solidFill>
          <a:ln>
            <a:noFill/>
          </a:ln>
        </p:spPr>
        <p:txBody>
          <a:bodyPr rtlCol="0">
            <a:noAutofit/>
          </a:bodyPr>
          <a:lstStyle>
            <a:lvl1pPr>
              <a:defRPr sz="2400"/>
            </a:lvl1pPr>
          </a:lstStyle>
          <a:p>
            <a:pPr lvl="0"/>
            <a:r>
              <a:rPr lang="en-US" noProof="0"/>
              <a:t>Click icon to add picture</a:t>
            </a:r>
            <a:endParaRPr lang="en-US" noProof="0" dirty="0"/>
          </a:p>
        </p:txBody>
      </p:sp>
    </p:spTree>
    <p:extLst>
      <p:ext uri="{BB962C8B-B14F-4D97-AF65-F5344CB8AC3E}">
        <p14:creationId xmlns:p14="http://schemas.microsoft.com/office/powerpoint/2010/main" val="3770981774"/>
      </p:ext>
    </p:extLst>
  </p:cSld>
  <p:clrMapOvr>
    <a:masterClrMapping/>
  </p:clrMapOvr>
  <p:transition/>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6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slideLayout" Target="../slideLayouts/slideLayout58.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61"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60" Type="http://schemas.openxmlformats.org/officeDocument/2006/relationships/slideLayout" Target="../slideLayouts/slideLayout6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8" Type="http://schemas.openxmlformats.org/officeDocument/2006/relationships/slideLayout" Target="../slideLayouts/slideLayout8.xml"/><Relationship Id="rId51" Type="http://schemas.openxmlformats.org/officeDocument/2006/relationships/slideLayout" Target="../slideLayouts/slideLayout51.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59" Type="http://schemas.openxmlformats.org/officeDocument/2006/relationships/slideLayout" Target="../slideLayouts/slideLayout5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5" name="Oval 4">
            <a:extLst>
              <a:ext uri="{FF2B5EF4-FFF2-40B4-BE49-F238E27FC236}">
                <a16:creationId xmlns:a16="http://schemas.microsoft.com/office/drawing/2014/main" id="{4DE9DEDA-3AD0-544D-8A6C-1B7AF0998DC5}"/>
              </a:ext>
            </a:extLst>
          </p:cNvPr>
          <p:cNvSpPr/>
          <p:nvPr userDrawn="1"/>
        </p:nvSpPr>
        <p:spPr>
          <a:xfrm rot="16200000">
            <a:off x="22199601" y="666750"/>
            <a:ext cx="520700" cy="523875"/>
          </a:xfrm>
          <a:prstGeom prst="ellipse">
            <a:avLst/>
          </a:prstGeom>
          <a:solidFill>
            <a:srgbClr val="DE427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828434" eaLnBrk="1" fontAlgn="auto" hangingPunct="1">
              <a:spcBef>
                <a:spcPts val="0"/>
              </a:spcBef>
              <a:spcAft>
                <a:spcPts val="0"/>
              </a:spcAft>
              <a:defRPr/>
            </a:pPr>
            <a:endParaRPr lang="en-US" dirty="0">
              <a:latin typeface="Montserrat" charset="0"/>
            </a:endParaRPr>
          </a:p>
        </p:txBody>
      </p:sp>
      <p:sp>
        <p:nvSpPr>
          <p:cNvPr id="1027" name="Text Placeholder 2">
            <a:extLst>
              <a:ext uri="{FF2B5EF4-FFF2-40B4-BE49-F238E27FC236}">
                <a16:creationId xmlns:a16="http://schemas.microsoft.com/office/drawing/2014/main" id="{C8588613-02F5-784D-9EF6-286BAF77560F}"/>
              </a:ext>
            </a:extLst>
          </p:cNvPr>
          <p:cNvSpPr>
            <a:spLocks noGrp="1"/>
          </p:cNvSpPr>
          <p:nvPr>
            <p:ph type="body" idx="1"/>
          </p:nvPr>
        </p:nvSpPr>
        <p:spPr bwMode="auto">
          <a:xfrm>
            <a:off x="1676400" y="3651250"/>
            <a:ext cx="21024850" cy="8702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82843" tIns="91422" rIns="182843" bIns="91422" numCol="1" anchor="t" anchorCtr="0" compatLnSpc="1">
            <a:prstTxWarp prst="textNoShape">
              <a:avLst/>
            </a:prstTxWarp>
          </a:bodyPr>
          <a:lstStyle/>
          <a:p>
            <a:pPr lvl="0"/>
            <a:r>
              <a:rPr lang="en-US" altLang="sr-Latn-RS"/>
              <a:t>Click to edit Master text styles</a:t>
            </a:r>
          </a:p>
          <a:p>
            <a:pPr lvl="1"/>
            <a:r>
              <a:rPr lang="en-US" altLang="sr-Latn-RS"/>
              <a:t>Second level</a:t>
            </a:r>
          </a:p>
          <a:p>
            <a:pPr lvl="2"/>
            <a:r>
              <a:rPr lang="en-US" altLang="sr-Latn-RS"/>
              <a:t>Third level</a:t>
            </a:r>
          </a:p>
          <a:p>
            <a:pPr lvl="3"/>
            <a:r>
              <a:rPr lang="en-US" altLang="sr-Latn-RS"/>
              <a:t>Fourth level</a:t>
            </a:r>
          </a:p>
          <a:p>
            <a:pPr lvl="4"/>
            <a:r>
              <a:rPr lang="en-US" altLang="sr-Latn-RS"/>
              <a:t>Fifth level</a:t>
            </a:r>
          </a:p>
        </p:txBody>
      </p:sp>
      <p:sp>
        <p:nvSpPr>
          <p:cNvPr id="1029" name="Title Placeholder 3">
            <a:extLst>
              <a:ext uri="{FF2B5EF4-FFF2-40B4-BE49-F238E27FC236}">
                <a16:creationId xmlns:a16="http://schemas.microsoft.com/office/drawing/2014/main" id="{58B9BC8A-8CD8-A444-BB2E-BF2845D3A20A}"/>
              </a:ext>
            </a:extLst>
          </p:cNvPr>
          <p:cNvSpPr>
            <a:spLocks noGrp="1"/>
          </p:cNvSpPr>
          <p:nvPr>
            <p:ph type="title"/>
          </p:nvPr>
        </p:nvSpPr>
        <p:spPr bwMode="auto">
          <a:xfrm>
            <a:off x="1676400" y="730250"/>
            <a:ext cx="21024850" cy="265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sr-Latn-RS"/>
              <a:t>Click to edit Master title style</a:t>
            </a:r>
          </a:p>
        </p:txBody>
      </p:sp>
      <p:sp>
        <p:nvSpPr>
          <p:cNvPr id="1028" name="TextBox 9">
            <a:extLst>
              <a:ext uri="{FF2B5EF4-FFF2-40B4-BE49-F238E27FC236}">
                <a16:creationId xmlns:a16="http://schemas.microsoft.com/office/drawing/2014/main" id="{CC833890-52F5-FB48-9362-E5ABE7FAAD96}"/>
              </a:ext>
            </a:extLst>
          </p:cNvPr>
          <p:cNvSpPr txBox="1">
            <a:spLocks noChangeArrowheads="1"/>
          </p:cNvSpPr>
          <p:nvPr userDrawn="1"/>
        </p:nvSpPr>
        <p:spPr bwMode="auto">
          <a:xfrm>
            <a:off x="22102214" y="691906"/>
            <a:ext cx="78581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82843" tIns="91422" rIns="182843" bIns="91422">
            <a:spAutoFit/>
          </a:bodyPr>
          <a:lstStyle>
            <a:lvl1pPr>
              <a:defRPr sz="3600">
                <a:solidFill>
                  <a:schemeClr val="tx1"/>
                </a:solidFill>
                <a:latin typeface="Lato Light"/>
              </a:defRPr>
            </a:lvl1pPr>
            <a:lvl2pPr marL="742950" indent="-285750">
              <a:defRPr sz="3600">
                <a:solidFill>
                  <a:schemeClr val="tx1"/>
                </a:solidFill>
                <a:latin typeface="Lato Light"/>
              </a:defRPr>
            </a:lvl2pPr>
            <a:lvl3pPr marL="1143000" indent="-228600">
              <a:defRPr sz="3600">
                <a:solidFill>
                  <a:schemeClr val="tx1"/>
                </a:solidFill>
                <a:latin typeface="Lato Light"/>
              </a:defRPr>
            </a:lvl3pPr>
            <a:lvl4pPr marL="1600200" indent="-228600">
              <a:defRPr sz="3600">
                <a:solidFill>
                  <a:schemeClr val="tx1"/>
                </a:solidFill>
                <a:latin typeface="Lato Light"/>
              </a:defRPr>
            </a:lvl4pPr>
            <a:lvl5pPr marL="2057400" indent="-228600">
              <a:defRPr sz="3600">
                <a:solidFill>
                  <a:schemeClr val="tx1"/>
                </a:solidFill>
                <a:latin typeface="Lato Light"/>
              </a:defRPr>
            </a:lvl5pPr>
            <a:lvl6pPr marL="2514600" indent="-228600" defTabSz="1827213" fontAlgn="base">
              <a:spcBef>
                <a:spcPct val="0"/>
              </a:spcBef>
              <a:spcAft>
                <a:spcPct val="0"/>
              </a:spcAft>
              <a:defRPr sz="3600">
                <a:solidFill>
                  <a:schemeClr val="tx1"/>
                </a:solidFill>
                <a:latin typeface="Lato Light"/>
              </a:defRPr>
            </a:lvl6pPr>
            <a:lvl7pPr marL="2971800" indent="-228600" defTabSz="1827213" fontAlgn="base">
              <a:spcBef>
                <a:spcPct val="0"/>
              </a:spcBef>
              <a:spcAft>
                <a:spcPct val="0"/>
              </a:spcAft>
              <a:defRPr sz="3600">
                <a:solidFill>
                  <a:schemeClr val="tx1"/>
                </a:solidFill>
                <a:latin typeface="Lato Light"/>
              </a:defRPr>
            </a:lvl7pPr>
            <a:lvl8pPr marL="3429000" indent="-228600" defTabSz="1827213" fontAlgn="base">
              <a:spcBef>
                <a:spcPct val="0"/>
              </a:spcBef>
              <a:spcAft>
                <a:spcPct val="0"/>
              </a:spcAft>
              <a:defRPr sz="3600">
                <a:solidFill>
                  <a:schemeClr val="tx1"/>
                </a:solidFill>
                <a:latin typeface="Lato Light"/>
              </a:defRPr>
            </a:lvl8pPr>
            <a:lvl9pPr marL="3886200" indent="-228600" defTabSz="1827213" fontAlgn="base">
              <a:spcBef>
                <a:spcPct val="0"/>
              </a:spcBef>
              <a:spcAft>
                <a:spcPct val="0"/>
              </a:spcAft>
              <a:defRPr sz="3600">
                <a:solidFill>
                  <a:schemeClr val="tx1"/>
                </a:solidFill>
                <a:latin typeface="Lato Light"/>
              </a:defRPr>
            </a:lvl9pPr>
          </a:lstStyle>
          <a:p>
            <a:pPr algn="ctr" eaLnBrk="1" hangingPunct="1"/>
            <a:fld id="{19627C0D-DFEB-CD42-B6BB-D4156349B114}" type="slidenum">
              <a:rPr lang="id-ID" altLang="sr-Latn-RS" sz="1800">
                <a:solidFill>
                  <a:schemeClr val="bg1"/>
                </a:solidFill>
                <a:latin typeface="Montserrat Light"/>
                <a:ea typeface="Montserrat Light"/>
                <a:cs typeface="Montserrat Light"/>
              </a:rPr>
              <a:pPr algn="ctr" eaLnBrk="1" hangingPunct="1"/>
              <a:t>‹#›</a:t>
            </a:fld>
            <a:r>
              <a:rPr lang="id-ID" altLang="sr-Latn-RS" sz="1800" dirty="0">
                <a:solidFill>
                  <a:schemeClr val="bg1"/>
                </a:solidFill>
                <a:latin typeface="Montserrat Light"/>
                <a:ea typeface="Montserrat Light"/>
                <a:cs typeface="Montserrat Light"/>
              </a:rPr>
              <a:t>  </a:t>
            </a:r>
          </a:p>
        </p:txBody>
      </p:sp>
      <p:pic>
        <p:nvPicPr>
          <p:cNvPr id="6" name="Picture 5">
            <a:extLst>
              <a:ext uri="{FF2B5EF4-FFF2-40B4-BE49-F238E27FC236}">
                <a16:creationId xmlns:a16="http://schemas.microsoft.com/office/drawing/2014/main" id="{55212F41-D412-5A49-A68B-D14751B6C909}"/>
              </a:ext>
            </a:extLst>
          </p:cNvPr>
          <p:cNvPicPr>
            <a:picLocks noChangeAspect="1"/>
          </p:cNvPicPr>
          <p:nvPr userDrawn="1"/>
        </p:nvPicPr>
        <p:blipFill>
          <a:blip r:embed="rId62">
            <a:extLst>
              <a:ext uri="{28A0092B-C50C-407E-A947-70E740481C1C}">
                <a14:useLocalDpi xmlns:a14="http://schemas.microsoft.com/office/drawing/2010/main" val="0"/>
              </a:ext>
            </a:extLst>
          </a:blip>
          <a:stretch>
            <a:fillRect/>
          </a:stretch>
        </p:blipFill>
        <p:spPr>
          <a:xfrm>
            <a:off x="538039" y="11015418"/>
            <a:ext cx="3436084" cy="2329548"/>
          </a:xfrm>
          <a:prstGeom prst="rect">
            <a:avLst/>
          </a:prstGeom>
        </p:spPr>
      </p:pic>
    </p:spTree>
  </p:cSld>
  <p:clrMap bg1="lt1" tx1="dk1" bg2="lt2" tx2="dk2" accent1="accent1" accent2="accent2" accent3="accent3" accent4="accent4" accent5="accent5" accent6="accent6" hlink="hlink" folHlink="folHlink"/>
  <p:sldLayoutIdLst>
    <p:sldLayoutId id="2147484052" r:id="rId1"/>
    <p:sldLayoutId id="2147484053" r:id="rId2"/>
    <p:sldLayoutId id="2147484054" r:id="rId3"/>
    <p:sldLayoutId id="2147484055" r:id="rId4"/>
    <p:sldLayoutId id="2147484056" r:id="rId5"/>
    <p:sldLayoutId id="2147484057" r:id="rId6"/>
    <p:sldLayoutId id="2147484058" r:id="rId7"/>
    <p:sldLayoutId id="2147484059" r:id="rId8"/>
    <p:sldLayoutId id="2147484060" r:id="rId9"/>
    <p:sldLayoutId id="2147484061" r:id="rId10"/>
    <p:sldLayoutId id="2147484062" r:id="rId11"/>
    <p:sldLayoutId id="2147484063" r:id="rId12"/>
    <p:sldLayoutId id="2147484064" r:id="rId13"/>
    <p:sldLayoutId id="2147484065" r:id="rId14"/>
    <p:sldLayoutId id="2147484066" r:id="rId15"/>
    <p:sldLayoutId id="2147484067" r:id="rId16"/>
    <p:sldLayoutId id="2147484068" r:id="rId17"/>
    <p:sldLayoutId id="2147484069" r:id="rId18"/>
    <p:sldLayoutId id="2147484070" r:id="rId19"/>
    <p:sldLayoutId id="2147484071" r:id="rId20"/>
    <p:sldLayoutId id="2147484072" r:id="rId21"/>
    <p:sldLayoutId id="2147484073" r:id="rId22"/>
    <p:sldLayoutId id="2147484074" r:id="rId23"/>
    <p:sldLayoutId id="2147484075" r:id="rId24"/>
    <p:sldLayoutId id="2147484076" r:id="rId25"/>
    <p:sldLayoutId id="2147484077" r:id="rId26"/>
    <p:sldLayoutId id="2147484078" r:id="rId27"/>
    <p:sldLayoutId id="2147484079" r:id="rId28"/>
    <p:sldLayoutId id="2147484080" r:id="rId29"/>
    <p:sldLayoutId id="2147484081" r:id="rId30"/>
    <p:sldLayoutId id="2147484082" r:id="rId31"/>
    <p:sldLayoutId id="2147484083" r:id="rId32"/>
    <p:sldLayoutId id="2147484084" r:id="rId33"/>
    <p:sldLayoutId id="2147484085" r:id="rId34"/>
    <p:sldLayoutId id="2147484086" r:id="rId35"/>
    <p:sldLayoutId id="2147484087" r:id="rId36"/>
    <p:sldLayoutId id="2147484088" r:id="rId37"/>
    <p:sldLayoutId id="2147484089" r:id="rId38"/>
    <p:sldLayoutId id="2147484090" r:id="rId39"/>
    <p:sldLayoutId id="2147484091" r:id="rId40"/>
    <p:sldLayoutId id="2147484092" r:id="rId41"/>
    <p:sldLayoutId id="2147484093" r:id="rId42"/>
    <p:sldLayoutId id="2147484094" r:id="rId43"/>
    <p:sldLayoutId id="2147484095" r:id="rId44"/>
    <p:sldLayoutId id="2147484097" r:id="rId45"/>
    <p:sldLayoutId id="2147484098" r:id="rId46"/>
    <p:sldLayoutId id="2147484128" r:id="rId47"/>
    <p:sldLayoutId id="2147484130" r:id="rId48"/>
    <p:sldLayoutId id="2147484104" r:id="rId49"/>
    <p:sldLayoutId id="2147484105" r:id="rId50"/>
    <p:sldLayoutId id="2147484110" r:id="rId51"/>
    <p:sldLayoutId id="2147484111" r:id="rId52"/>
    <p:sldLayoutId id="2147484112" r:id="rId53"/>
    <p:sldLayoutId id="2147484113" r:id="rId54"/>
    <p:sldLayoutId id="2147484114" r:id="rId55"/>
    <p:sldLayoutId id="2147484115" r:id="rId56"/>
    <p:sldLayoutId id="2147484116" r:id="rId57"/>
    <p:sldLayoutId id="2147484117" r:id="rId58"/>
    <p:sldLayoutId id="2147484118" r:id="rId59"/>
    <p:sldLayoutId id="2147484119" r:id="rId60"/>
  </p:sldLayoutIdLst>
  <p:transition/>
  <p:hf hdr="0" ftr="0" dt="0"/>
  <p:txStyles>
    <p:titleStyle>
      <a:lvl1pPr algn="l" defTabSz="1827213" rtl="0" eaLnBrk="1" fontAlgn="base" hangingPunct="1">
        <a:lnSpc>
          <a:spcPct val="90000"/>
        </a:lnSpc>
        <a:spcBef>
          <a:spcPct val="0"/>
        </a:spcBef>
        <a:spcAft>
          <a:spcPct val="0"/>
        </a:spcAft>
        <a:defRPr lang="en-US" sz="6000" kern="1200">
          <a:solidFill>
            <a:schemeClr val="tx1"/>
          </a:solidFill>
          <a:latin typeface="Montserrat Hairline" charset="0"/>
          <a:ea typeface="Montserrat Hairline" charset="0"/>
          <a:cs typeface="Montserrat Hairline" charset="0"/>
        </a:defRPr>
      </a:lvl1pPr>
      <a:lvl2pPr algn="l" defTabSz="1827213" rtl="0" eaLnBrk="1" fontAlgn="base" hangingPunct="1">
        <a:lnSpc>
          <a:spcPct val="90000"/>
        </a:lnSpc>
        <a:spcBef>
          <a:spcPct val="0"/>
        </a:spcBef>
        <a:spcAft>
          <a:spcPct val="0"/>
        </a:spcAft>
        <a:defRPr sz="6000">
          <a:solidFill>
            <a:schemeClr val="tx1"/>
          </a:solidFill>
          <a:latin typeface="Montserrat Hairline"/>
          <a:ea typeface="Montserrat Hairline"/>
          <a:cs typeface="Montserrat Hairline"/>
        </a:defRPr>
      </a:lvl2pPr>
      <a:lvl3pPr algn="l" defTabSz="1827213" rtl="0" eaLnBrk="1" fontAlgn="base" hangingPunct="1">
        <a:lnSpc>
          <a:spcPct val="90000"/>
        </a:lnSpc>
        <a:spcBef>
          <a:spcPct val="0"/>
        </a:spcBef>
        <a:spcAft>
          <a:spcPct val="0"/>
        </a:spcAft>
        <a:defRPr sz="6000">
          <a:solidFill>
            <a:schemeClr val="tx1"/>
          </a:solidFill>
          <a:latin typeface="Montserrat Hairline"/>
          <a:ea typeface="Montserrat Hairline"/>
          <a:cs typeface="Montserrat Hairline"/>
        </a:defRPr>
      </a:lvl3pPr>
      <a:lvl4pPr algn="l" defTabSz="1827213" rtl="0" eaLnBrk="1" fontAlgn="base" hangingPunct="1">
        <a:lnSpc>
          <a:spcPct val="90000"/>
        </a:lnSpc>
        <a:spcBef>
          <a:spcPct val="0"/>
        </a:spcBef>
        <a:spcAft>
          <a:spcPct val="0"/>
        </a:spcAft>
        <a:defRPr sz="6000">
          <a:solidFill>
            <a:schemeClr val="tx1"/>
          </a:solidFill>
          <a:latin typeface="Montserrat Hairline"/>
          <a:ea typeface="Montserrat Hairline"/>
          <a:cs typeface="Montserrat Hairline"/>
        </a:defRPr>
      </a:lvl4pPr>
      <a:lvl5pPr algn="l" defTabSz="1827213" rtl="0" eaLnBrk="1" fontAlgn="base" hangingPunct="1">
        <a:lnSpc>
          <a:spcPct val="90000"/>
        </a:lnSpc>
        <a:spcBef>
          <a:spcPct val="0"/>
        </a:spcBef>
        <a:spcAft>
          <a:spcPct val="0"/>
        </a:spcAft>
        <a:defRPr sz="6000">
          <a:solidFill>
            <a:schemeClr val="tx1"/>
          </a:solidFill>
          <a:latin typeface="Montserrat Hairline"/>
          <a:ea typeface="Montserrat Hairline"/>
          <a:cs typeface="Montserrat Hairline"/>
        </a:defRPr>
      </a:lvl5pPr>
      <a:lvl6pPr marL="457200" algn="l" defTabSz="1827213" rtl="0" eaLnBrk="1" fontAlgn="base" hangingPunct="1">
        <a:lnSpc>
          <a:spcPct val="90000"/>
        </a:lnSpc>
        <a:spcBef>
          <a:spcPct val="0"/>
        </a:spcBef>
        <a:spcAft>
          <a:spcPct val="0"/>
        </a:spcAft>
        <a:defRPr sz="6000">
          <a:solidFill>
            <a:schemeClr val="tx1"/>
          </a:solidFill>
          <a:latin typeface="Montserrat Hairline"/>
          <a:ea typeface="Montserrat Hairline"/>
          <a:cs typeface="Montserrat Hairline"/>
        </a:defRPr>
      </a:lvl6pPr>
      <a:lvl7pPr marL="914400" algn="l" defTabSz="1827213" rtl="0" eaLnBrk="1" fontAlgn="base" hangingPunct="1">
        <a:lnSpc>
          <a:spcPct val="90000"/>
        </a:lnSpc>
        <a:spcBef>
          <a:spcPct val="0"/>
        </a:spcBef>
        <a:spcAft>
          <a:spcPct val="0"/>
        </a:spcAft>
        <a:defRPr sz="6000">
          <a:solidFill>
            <a:schemeClr val="tx1"/>
          </a:solidFill>
          <a:latin typeface="Montserrat Hairline"/>
          <a:ea typeface="Montserrat Hairline"/>
          <a:cs typeface="Montserrat Hairline"/>
        </a:defRPr>
      </a:lvl7pPr>
      <a:lvl8pPr marL="1371600" algn="l" defTabSz="1827213" rtl="0" eaLnBrk="1" fontAlgn="base" hangingPunct="1">
        <a:lnSpc>
          <a:spcPct val="90000"/>
        </a:lnSpc>
        <a:spcBef>
          <a:spcPct val="0"/>
        </a:spcBef>
        <a:spcAft>
          <a:spcPct val="0"/>
        </a:spcAft>
        <a:defRPr sz="6000">
          <a:solidFill>
            <a:schemeClr val="tx1"/>
          </a:solidFill>
          <a:latin typeface="Montserrat Hairline"/>
          <a:ea typeface="Montserrat Hairline"/>
          <a:cs typeface="Montserrat Hairline"/>
        </a:defRPr>
      </a:lvl8pPr>
      <a:lvl9pPr marL="1828800" algn="l" defTabSz="1827213" rtl="0" eaLnBrk="1" fontAlgn="base" hangingPunct="1">
        <a:lnSpc>
          <a:spcPct val="90000"/>
        </a:lnSpc>
        <a:spcBef>
          <a:spcPct val="0"/>
        </a:spcBef>
        <a:spcAft>
          <a:spcPct val="0"/>
        </a:spcAft>
        <a:defRPr sz="6000">
          <a:solidFill>
            <a:schemeClr val="tx1"/>
          </a:solidFill>
          <a:latin typeface="Montserrat Hairline"/>
          <a:ea typeface="Montserrat Hairline"/>
          <a:cs typeface="Montserrat Hairline"/>
        </a:defRPr>
      </a:lvl9pPr>
    </p:titleStyle>
    <p:bodyStyle>
      <a:lvl1pPr algn="l" defTabSz="1827213" rtl="0" eaLnBrk="1" fontAlgn="base" hangingPunct="1">
        <a:lnSpc>
          <a:spcPct val="90000"/>
        </a:lnSpc>
        <a:spcBef>
          <a:spcPts val="2000"/>
        </a:spcBef>
        <a:spcAft>
          <a:spcPct val="0"/>
        </a:spcAft>
        <a:buFont typeface="Arial" panose="020B0604020202020204" pitchFamily="34" charset="0"/>
        <a:defRPr lang="en-US" sz="4800" kern="1200" dirty="0">
          <a:solidFill>
            <a:schemeClr val="tx1"/>
          </a:solidFill>
          <a:latin typeface="Montserrat Hairline" charset="0"/>
          <a:ea typeface="Montserrat Hairline" charset="0"/>
          <a:cs typeface="Montserrat Hairline" charset="0"/>
        </a:defRPr>
      </a:lvl1pPr>
      <a:lvl2pPr marL="912813" algn="l" defTabSz="1827213" rtl="0" eaLnBrk="1" fontAlgn="base" hangingPunct="1">
        <a:lnSpc>
          <a:spcPct val="90000"/>
        </a:lnSpc>
        <a:spcBef>
          <a:spcPts val="1000"/>
        </a:spcBef>
        <a:spcAft>
          <a:spcPct val="0"/>
        </a:spcAft>
        <a:buFont typeface="Arial" panose="020B0604020202020204" pitchFamily="34" charset="0"/>
        <a:defRPr lang="en-US" sz="4000" kern="1200" dirty="0">
          <a:solidFill>
            <a:schemeClr val="tx1"/>
          </a:solidFill>
          <a:latin typeface="Montserrat Hairline" charset="0"/>
          <a:ea typeface="Montserrat Hairline" charset="0"/>
          <a:cs typeface="Montserrat Hairline" charset="0"/>
        </a:defRPr>
      </a:lvl2pPr>
      <a:lvl3pPr marL="1827213" algn="l" defTabSz="1827213" rtl="0" eaLnBrk="1" fontAlgn="base" hangingPunct="1">
        <a:lnSpc>
          <a:spcPct val="90000"/>
        </a:lnSpc>
        <a:spcBef>
          <a:spcPts val="1000"/>
        </a:spcBef>
        <a:spcAft>
          <a:spcPct val="0"/>
        </a:spcAft>
        <a:buFont typeface="Arial" panose="020B0604020202020204" pitchFamily="34" charset="0"/>
        <a:defRPr lang="en-US" sz="3600" kern="1200" dirty="0">
          <a:solidFill>
            <a:schemeClr val="tx1"/>
          </a:solidFill>
          <a:latin typeface="Montserrat Hairline" charset="0"/>
          <a:ea typeface="Montserrat Hairline" charset="0"/>
          <a:cs typeface="Montserrat Hairline" charset="0"/>
        </a:defRPr>
      </a:lvl3pPr>
      <a:lvl4pPr marL="2741613" algn="l" defTabSz="1827213" rtl="0" eaLnBrk="1" fontAlgn="base" hangingPunct="1">
        <a:lnSpc>
          <a:spcPct val="90000"/>
        </a:lnSpc>
        <a:spcBef>
          <a:spcPts val="1000"/>
        </a:spcBef>
        <a:spcAft>
          <a:spcPct val="0"/>
        </a:spcAft>
        <a:buFont typeface="Arial" panose="020B0604020202020204" pitchFamily="34" charset="0"/>
        <a:defRPr lang="en-US" sz="3200" kern="1200" dirty="0">
          <a:solidFill>
            <a:schemeClr val="tx1"/>
          </a:solidFill>
          <a:latin typeface="Montserrat Hairline" charset="0"/>
          <a:ea typeface="Montserrat Hairline" charset="0"/>
          <a:cs typeface="Montserrat Hairline" charset="0"/>
        </a:defRPr>
      </a:lvl4pPr>
      <a:lvl5pPr marL="3656013" algn="l" defTabSz="1827213" rtl="0" eaLnBrk="1" fontAlgn="base" hangingPunct="1">
        <a:lnSpc>
          <a:spcPct val="90000"/>
        </a:lnSpc>
        <a:spcBef>
          <a:spcPts val="1000"/>
        </a:spcBef>
        <a:spcAft>
          <a:spcPct val="0"/>
        </a:spcAft>
        <a:buFont typeface="Arial" panose="020B0604020202020204" pitchFamily="34" charset="0"/>
        <a:defRPr lang="en-US" sz="3200" kern="1200" dirty="0">
          <a:solidFill>
            <a:schemeClr val="tx1"/>
          </a:solidFill>
          <a:latin typeface="Montserrat Hairline" charset="0"/>
          <a:ea typeface="Montserrat Hairline" charset="0"/>
          <a:cs typeface="Montserrat Hairline" charset="0"/>
        </a:defRPr>
      </a:lvl5pPr>
      <a:lvl6pPr marL="5028194" indent="-457109" algn="l" defTabSz="1828434"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6pPr>
      <a:lvl7pPr marL="5942411" indent="-457109" algn="l" defTabSz="1828434"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7pPr>
      <a:lvl8pPr marL="6856628" indent="-457109" algn="l" defTabSz="1828434"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8pPr>
      <a:lvl9pPr marL="7770846" indent="-457109" algn="l" defTabSz="1828434"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9pPr>
    </p:bodyStyle>
    <p:otherStyle>
      <a:defPPr>
        <a:defRPr lang="en-US"/>
      </a:defPPr>
      <a:lvl1pPr marL="0" algn="l" defTabSz="1828434" rtl="0" eaLnBrk="1" latinLnBrk="0" hangingPunct="1">
        <a:defRPr sz="3600" kern="1200">
          <a:solidFill>
            <a:schemeClr val="tx1"/>
          </a:solidFill>
          <a:latin typeface="+mn-lt"/>
          <a:ea typeface="+mn-ea"/>
          <a:cs typeface="+mn-cs"/>
        </a:defRPr>
      </a:lvl1pPr>
      <a:lvl2pPr marL="914217" algn="l" defTabSz="1828434" rtl="0" eaLnBrk="1" latinLnBrk="0" hangingPunct="1">
        <a:defRPr sz="3600" kern="1200">
          <a:solidFill>
            <a:schemeClr val="tx1"/>
          </a:solidFill>
          <a:latin typeface="+mn-lt"/>
          <a:ea typeface="+mn-ea"/>
          <a:cs typeface="+mn-cs"/>
        </a:defRPr>
      </a:lvl2pPr>
      <a:lvl3pPr marL="1828434" algn="l" defTabSz="1828434" rtl="0" eaLnBrk="1" latinLnBrk="0" hangingPunct="1">
        <a:defRPr sz="3600" kern="1200">
          <a:solidFill>
            <a:schemeClr val="tx1"/>
          </a:solidFill>
          <a:latin typeface="+mn-lt"/>
          <a:ea typeface="+mn-ea"/>
          <a:cs typeface="+mn-cs"/>
        </a:defRPr>
      </a:lvl3pPr>
      <a:lvl4pPr marL="2742651" algn="l" defTabSz="1828434" rtl="0" eaLnBrk="1" latinLnBrk="0" hangingPunct="1">
        <a:defRPr sz="3600" kern="1200">
          <a:solidFill>
            <a:schemeClr val="tx1"/>
          </a:solidFill>
          <a:latin typeface="+mn-lt"/>
          <a:ea typeface="+mn-ea"/>
          <a:cs typeface="+mn-cs"/>
        </a:defRPr>
      </a:lvl4pPr>
      <a:lvl5pPr marL="3656868" algn="l" defTabSz="1828434" rtl="0" eaLnBrk="1" latinLnBrk="0" hangingPunct="1">
        <a:defRPr sz="3600" kern="1200">
          <a:solidFill>
            <a:schemeClr val="tx1"/>
          </a:solidFill>
          <a:latin typeface="+mn-lt"/>
          <a:ea typeface="+mn-ea"/>
          <a:cs typeface="+mn-cs"/>
        </a:defRPr>
      </a:lvl5pPr>
      <a:lvl6pPr marL="4571086" algn="l" defTabSz="1828434" rtl="0" eaLnBrk="1" latinLnBrk="0" hangingPunct="1">
        <a:defRPr sz="3600" kern="1200">
          <a:solidFill>
            <a:schemeClr val="tx1"/>
          </a:solidFill>
          <a:latin typeface="+mn-lt"/>
          <a:ea typeface="+mn-ea"/>
          <a:cs typeface="+mn-cs"/>
        </a:defRPr>
      </a:lvl6pPr>
      <a:lvl7pPr marL="5485303" algn="l" defTabSz="1828434" rtl="0" eaLnBrk="1" latinLnBrk="0" hangingPunct="1">
        <a:defRPr sz="3600" kern="1200">
          <a:solidFill>
            <a:schemeClr val="tx1"/>
          </a:solidFill>
          <a:latin typeface="+mn-lt"/>
          <a:ea typeface="+mn-ea"/>
          <a:cs typeface="+mn-cs"/>
        </a:defRPr>
      </a:lvl7pPr>
      <a:lvl8pPr marL="6399520" algn="l" defTabSz="1828434" rtl="0" eaLnBrk="1" latinLnBrk="0" hangingPunct="1">
        <a:defRPr sz="3600" kern="1200">
          <a:solidFill>
            <a:schemeClr val="tx1"/>
          </a:solidFill>
          <a:latin typeface="+mn-lt"/>
          <a:ea typeface="+mn-ea"/>
          <a:cs typeface="+mn-cs"/>
        </a:defRPr>
      </a:lvl8pPr>
      <a:lvl9pPr marL="7313737" algn="l" defTabSz="1828434" rtl="0" eaLnBrk="1" latinLnBrk="0" hangingPunct="1">
        <a:defRPr sz="3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hyperlink" Target="https://github.com/aspnet/Blazor" TargetMode="Externa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hyperlink" Target="https://github.com/ionic-team/capacitor" TargetMode="Externa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474238370"/>
      </p:ext>
    </p:extLst>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6A668DA-2DCB-4DD0-8330-946F8D21182D}"/>
              </a:ext>
            </a:extLst>
          </p:cNvPr>
          <p:cNvSpPr/>
          <p:nvPr/>
        </p:nvSpPr>
        <p:spPr>
          <a:xfrm>
            <a:off x="4846320" y="754380"/>
            <a:ext cx="16230600" cy="1008126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a:extLst>
              <a:ext uri="{FF2B5EF4-FFF2-40B4-BE49-F238E27FC236}">
                <a16:creationId xmlns:a16="http://schemas.microsoft.com/office/drawing/2014/main" id="{D70F46F4-6A3B-E44D-A4C0-0E3EB4335A8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11018" y="4399472"/>
            <a:ext cx="18166631" cy="9316528"/>
          </a:xfrm>
          <a:prstGeom prst="rect">
            <a:avLst/>
          </a:prstGeom>
        </p:spPr>
      </p:pic>
      <p:sp>
        <p:nvSpPr>
          <p:cNvPr id="17" name="TextBox 16">
            <a:extLst>
              <a:ext uri="{FF2B5EF4-FFF2-40B4-BE49-F238E27FC236}">
                <a16:creationId xmlns:a16="http://schemas.microsoft.com/office/drawing/2014/main" id="{BBDB15F5-F277-C64F-B225-5BDD42D1D464}"/>
              </a:ext>
            </a:extLst>
          </p:cNvPr>
          <p:cNvSpPr txBox="1"/>
          <p:nvPr/>
        </p:nvSpPr>
        <p:spPr>
          <a:xfrm>
            <a:off x="1481502" y="1776556"/>
            <a:ext cx="12325938" cy="5509200"/>
          </a:xfrm>
          <a:prstGeom prst="rect">
            <a:avLst/>
          </a:prstGeom>
          <a:noFill/>
        </p:spPr>
        <p:txBody>
          <a:bodyPr wrap="square">
            <a:spAutoFit/>
          </a:bodyPr>
          <a:lstStyle/>
          <a:p>
            <a:pPr defTabSz="1828434" eaLnBrk="1" fontAlgn="auto" hangingPunct="1">
              <a:spcBef>
                <a:spcPts val="0"/>
              </a:spcBef>
              <a:spcAft>
                <a:spcPts val="0"/>
              </a:spcAft>
              <a:defRPr/>
            </a:pPr>
            <a:r>
              <a:rPr lang="en-SI" sz="8800" spc="3000" dirty="0">
                <a:solidFill>
                  <a:srgbClr val="D2D3D4"/>
                </a:solidFill>
                <a:latin typeface="Helvetica" pitchFamily="2" charset="0"/>
                <a:ea typeface="Montserrat" charset="0"/>
                <a:cs typeface="Montserrat" charset="0"/>
              </a:rPr>
              <a:t>P</a:t>
            </a:r>
            <a:r>
              <a:rPr lang="sl-SI" sz="8800" spc="3000" dirty="0">
                <a:solidFill>
                  <a:srgbClr val="D2D3D4"/>
                </a:solidFill>
                <a:latin typeface="Helvetica" pitchFamily="2" charset="0"/>
                <a:ea typeface="Montserrat" charset="0"/>
                <a:cs typeface="Montserrat" charset="0"/>
              </a:rPr>
              <a:t>W</a:t>
            </a:r>
            <a:r>
              <a:rPr lang="en-SI" sz="8800" spc="3000" dirty="0">
                <a:solidFill>
                  <a:srgbClr val="D2D3D4"/>
                </a:solidFill>
                <a:latin typeface="Helvetica" pitchFamily="2" charset="0"/>
                <a:ea typeface="Montserrat" charset="0"/>
                <a:cs typeface="Montserrat" charset="0"/>
              </a:rPr>
              <a:t>A - </a:t>
            </a:r>
            <a:r>
              <a:rPr lang="en-US" sz="8800" spc="3000" dirty="0">
                <a:solidFill>
                  <a:srgbClr val="D2D3D4"/>
                </a:solidFill>
                <a:latin typeface="Helvetica" pitchFamily="2" charset="0"/>
                <a:ea typeface="Montserrat" charset="0"/>
                <a:cs typeface="Montserrat" charset="0"/>
              </a:rPr>
              <a:t>NAPREDNE SPLETNE APLIKACIJE</a:t>
            </a:r>
          </a:p>
        </p:txBody>
      </p:sp>
      <p:sp>
        <p:nvSpPr>
          <p:cNvPr id="6" name="Rectangle 5">
            <a:extLst>
              <a:ext uri="{FF2B5EF4-FFF2-40B4-BE49-F238E27FC236}">
                <a16:creationId xmlns:a16="http://schemas.microsoft.com/office/drawing/2014/main" id="{2AE3AFB1-0AF9-2B4A-97DE-C531D1A4F864}"/>
              </a:ext>
            </a:extLst>
          </p:cNvPr>
          <p:cNvSpPr/>
          <p:nvPr/>
        </p:nvSpPr>
        <p:spPr>
          <a:xfrm>
            <a:off x="1100733" y="1472344"/>
            <a:ext cx="12325938" cy="5813412"/>
          </a:xfrm>
          <a:prstGeom prst="rect">
            <a:avLst/>
          </a:prstGeom>
          <a:noFill/>
          <a:ln w="1016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828434" eaLnBrk="1" fontAlgn="auto" hangingPunct="1">
              <a:spcBef>
                <a:spcPts val="0"/>
              </a:spcBef>
              <a:spcAft>
                <a:spcPts val="0"/>
              </a:spcAft>
              <a:defRPr/>
            </a:pPr>
            <a:endParaRPr lang="en-US" sz="3200" dirty="0">
              <a:latin typeface="Montserrat" charset="0"/>
            </a:endParaRPr>
          </a:p>
        </p:txBody>
      </p:sp>
      <p:sp>
        <p:nvSpPr>
          <p:cNvPr id="3" name="TextBox 2">
            <a:extLst>
              <a:ext uri="{FF2B5EF4-FFF2-40B4-BE49-F238E27FC236}">
                <a16:creationId xmlns:a16="http://schemas.microsoft.com/office/drawing/2014/main" id="{8145F043-5A10-4DEF-ADF1-2A69AA0D5841}"/>
              </a:ext>
            </a:extLst>
          </p:cNvPr>
          <p:cNvSpPr txBox="1"/>
          <p:nvPr/>
        </p:nvSpPr>
        <p:spPr>
          <a:xfrm>
            <a:off x="1100733" y="11155077"/>
            <a:ext cx="7644129" cy="923330"/>
          </a:xfrm>
          <a:prstGeom prst="rect">
            <a:avLst/>
          </a:prstGeom>
          <a:noFill/>
        </p:spPr>
        <p:txBody>
          <a:bodyPr wrap="square" rtlCol="0">
            <a:spAutoFit/>
          </a:bodyPr>
          <a:lstStyle/>
          <a:p>
            <a:r>
              <a:rPr lang="en-US" sz="5400" dirty="0">
                <a:solidFill>
                  <a:schemeClr val="tx1">
                    <a:lumMod val="20000"/>
                    <a:lumOff val="80000"/>
                  </a:schemeClr>
                </a:solidFill>
              </a:rPr>
              <a:t>Jure Purgar</a:t>
            </a:r>
          </a:p>
        </p:txBody>
      </p:sp>
    </p:spTree>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CF117AE6-1693-9F43-8C55-5A20C936FACE}"/>
              </a:ext>
            </a:extLst>
          </p:cNvPr>
          <p:cNvSpPr txBox="1"/>
          <p:nvPr/>
        </p:nvSpPr>
        <p:spPr>
          <a:xfrm>
            <a:off x="3279001" y="1458710"/>
            <a:ext cx="17819648" cy="1200329"/>
          </a:xfrm>
          <a:prstGeom prst="rect">
            <a:avLst/>
          </a:prstGeom>
          <a:noFill/>
        </p:spPr>
        <p:txBody>
          <a:bodyPr wrap="square">
            <a:spAutoFit/>
          </a:bodyPr>
          <a:lstStyle/>
          <a:p>
            <a:pPr algn="ctr" defTabSz="1828434" eaLnBrk="1" fontAlgn="auto" hangingPunct="1">
              <a:spcBef>
                <a:spcPts val="0"/>
              </a:spcBef>
              <a:spcAft>
                <a:spcPts val="0"/>
              </a:spcAft>
              <a:defRPr/>
            </a:pPr>
            <a:r>
              <a:rPr lang="en-SI" sz="7200" spc="600" dirty="0">
                <a:solidFill>
                  <a:srgbClr val="DE4276"/>
                </a:solidFill>
                <a:latin typeface="Helvetica" pitchFamily="2" charset="0"/>
                <a:ea typeface="Montserrat" charset="0"/>
                <a:cs typeface="Montserrat" charset="0"/>
              </a:rPr>
              <a:t>N</a:t>
            </a:r>
            <a:r>
              <a:rPr lang="sl-SI" sz="7200" spc="600" dirty="0">
                <a:solidFill>
                  <a:srgbClr val="DE4276"/>
                </a:solidFill>
                <a:latin typeface="Helvetica" pitchFamily="2" charset="0"/>
                <a:ea typeface="Montserrat" charset="0"/>
                <a:cs typeface="Montserrat" charset="0"/>
              </a:rPr>
              <a:t>a</a:t>
            </a:r>
            <a:r>
              <a:rPr lang="en-SI" sz="7200" spc="600" dirty="0">
                <a:solidFill>
                  <a:srgbClr val="DE4276"/>
                </a:solidFill>
                <a:latin typeface="Helvetica" pitchFamily="2" charset="0"/>
                <a:ea typeface="Montserrat" charset="0"/>
                <a:cs typeface="Montserrat" charset="0"/>
              </a:rPr>
              <a:t>t</a:t>
            </a:r>
            <a:r>
              <a:rPr lang="sl-SI" sz="7200" spc="600" dirty="0">
                <a:solidFill>
                  <a:srgbClr val="DE4276"/>
                </a:solidFill>
                <a:latin typeface="Helvetica" pitchFamily="2" charset="0"/>
                <a:ea typeface="Montserrat" charset="0"/>
                <a:cs typeface="Montserrat" charset="0"/>
              </a:rPr>
              <a:t>i</a:t>
            </a:r>
            <a:r>
              <a:rPr lang="en-SI" sz="7200" spc="600" dirty="0">
                <a:solidFill>
                  <a:srgbClr val="DE4276"/>
                </a:solidFill>
                <a:latin typeface="Helvetica" pitchFamily="2" charset="0"/>
                <a:ea typeface="Montserrat" charset="0"/>
                <a:cs typeface="Montserrat" charset="0"/>
              </a:rPr>
              <a:t>v</a:t>
            </a:r>
            <a:r>
              <a:rPr lang="sl-SI" sz="7200" spc="600" dirty="0">
                <a:solidFill>
                  <a:srgbClr val="DE4276"/>
                </a:solidFill>
                <a:latin typeface="Helvetica" pitchFamily="2" charset="0"/>
                <a:ea typeface="Montserrat" charset="0"/>
                <a:cs typeface="Montserrat" charset="0"/>
              </a:rPr>
              <a:t>n</a:t>
            </a:r>
            <a:r>
              <a:rPr lang="en-SI" sz="7200" spc="600" dirty="0">
                <a:solidFill>
                  <a:srgbClr val="DE4276"/>
                </a:solidFill>
                <a:latin typeface="Helvetica" pitchFamily="2" charset="0"/>
                <a:ea typeface="Montserrat" charset="0"/>
                <a:cs typeface="Montserrat" charset="0"/>
              </a:rPr>
              <a:t>e </a:t>
            </a:r>
            <a:r>
              <a:rPr lang="sl-SI" sz="7200" spc="600" dirty="0">
                <a:solidFill>
                  <a:srgbClr val="DE4276"/>
                </a:solidFill>
                <a:latin typeface="Helvetica" pitchFamily="2" charset="0"/>
                <a:ea typeface="Montserrat" charset="0"/>
                <a:cs typeface="Montserrat" charset="0"/>
              </a:rPr>
              <a:t>A</a:t>
            </a:r>
            <a:r>
              <a:rPr lang="en-SI" sz="7200" spc="600" dirty="0">
                <a:solidFill>
                  <a:srgbClr val="DE4276"/>
                </a:solidFill>
                <a:latin typeface="Helvetica" pitchFamily="2" charset="0"/>
                <a:ea typeface="Montserrat" charset="0"/>
                <a:cs typeface="Montserrat" charset="0"/>
              </a:rPr>
              <a:t>p</a:t>
            </a:r>
            <a:r>
              <a:rPr lang="sl-SI" sz="7200" spc="600" dirty="0">
                <a:solidFill>
                  <a:srgbClr val="DE4276"/>
                </a:solidFill>
                <a:latin typeface="Helvetica" pitchFamily="2" charset="0"/>
                <a:ea typeface="Montserrat" charset="0"/>
                <a:cs typeface="Montserrat" charset="0"/>
              </a:rPr>
              <a:t>l</a:t>
            </a:r>
            <a:r>
              <a:rPr lang="en-SI" sz="7200" spc="600" dirty="0" err="1">
                <a:solidFill>
                  <a:srgbClr val="DE4276"/>
                </a:solidFill>
                <a:latin typeface="Helvetica" pitchFamily="2" charset="0"/>
                <a:ea typeface="Montserrat" charset="0"/>
                <a:cs typeface="Montserrat" charset="0"/>
              </a:rPr>
              <a:t>i</a:t>
            </a:r>
            <a:r>
              <a:rPr lang="sl-SI" sz="7200" spc="600" dirty="0">
                <a:solidFill>
                  <a:srgbClr val="DE4276"/>
                </a:solidFill>
                <a:latin typeface="Helvetica" pitchFamily="2" charset="0"/>
                <a:ea typeface="Montserrat" charset="0"/>
                <a:cs typeface="Montserrat" charset="0"/>
              </a:rPr>
              <a:t>k</a:t>
            </a:r>
            <a:r>
              <a:rPr lang="en-SI" sz="7200" spc="600" dirty="0">
                <a:solidFill>
                  <a:srgbClr val="DE4276"/>
                </a:solidFill>
                <a:latin typeface="Helvetica" pitchFamily="2" charset="0"/>
                <a:ea typeface="Montserrat" charset="0"/>
                <a:cs typeface="Montserrat" charset="0"/>
              </a:rPr>
              <a:t>a</a:t>
            </a:r>
            <a:r>
              <a:rPr lang="sl-SI" sz="7200" spc="600" dirty="0">
                <a:solidFill>
                  <a:srgbClr val="DE4276"/>
                </a:solidFill>
                <a:latin typeface="Helvetica" pitchFamily="2" charset="0"/>
                <a:ea typeface="Montserrat" charset="0"/>
                <a:cs typeface="Montserrat" charset="0"/>
              </a:rPr>
              <a:t>c</a:t>
            </a:r>
            <a:r>
              <a:rPr lang="en-SI" sz="7200" spc="600" dirty="0" err="1">
                <a:solidFill>
                  <a:srgbClr val="DE4276"/>
                </a:solidFill>
                <a:latin typeface="Helvetica" pitchFamily="2" charset="0"/>
                <a:ea typeface="Montserrat" charset="0"/>
                <a:cs typeface="Montserrat" charset="0"/>
              </a:rPr>
              <a:t>i</a:t>
            </a:r>
            <a:r>
              <a:rPr lang="sl-SI" sz="7200" spc="600" dirty="0">
                <a:solidFill>
                  <a:srgbClr val="DE4276"/>
                </a:solidFill>
                <a:latin typeface="Helvetica" pitchFamily="2" charset="0"/>
                <a:ea typeface="Montserrat" charset="0"/>
                <a:cs typeface="Montserrat" charset="0"/>
              </a:rPr>
              <a:t>j</a:t>
            </a:r>
            <a:r>
              <a:rPr lang="en-SI" sz="7200" spc="600" dirty="0">
                <a:solidFill>
                  <a:srgbClr val="DE4276"/>
                </a:solidFill>
                <a:latin typeface="Helvetica" pitchFamily="2" charset="0"/>
                <a:ea typeface="Montserrat" charset="0"/>
                <a:cs typeface="Montserrat" charset="0"/>
              </a:rPr>
              <a:t>e</a:t>
            </a:r>
            <a:endParaRPr lang="en-US" sz="7200" spc="600" dirty="0">
              <a:solidFill>
                <a:srgbClr val="DE4276"/>
              </a:solidFill>
              <a:latin typeface="Helvetica" pitchFamily="2" charset="0"/>
              <a:ea typeface="Montserrat" charset="0"/>
              <a:cs typeface="Montserrat" charset="0"/>
            </a:endParaRPr>
          </a:p>
        </p:txBody>
      </p:sp>
      <p:sp>
        <p:nvSpPr>
          <p:cNvPr id="2" name="TextBox 1">
            <a:extLst>
              <a:ext uri="{FF2B5EF4-FFF2-40B4-BE49-F238E27FC236}">
                <a16:creationId xmlns:a16="http://schemas.microsoft.com/office/drawing/2014/main" id="{1E29A145-456E-AC45-B188-4991D70AF44F}"/>
              </a:ext>
            </a:extLst>
          </p:cNvPr>
          <p:cNvSpPr txBox="1"/>
          <p:nvPr/>
        </p:nvSpPr>
        <p:spPr>
          <a:xfrm>
            <a:off x="4007796" y="4747098"/>
            <a:ext cx="184731" cy="646331"/>
          </a:xfrm>
          <a:prstGeom prst="rect">
            <a:avLst/>
          </a:prstGeom>
          <a:noFill/>
        </p:spPr>
        <p:txBody>
          <a:bodyPr wrap="none" rtlCol="0">
            <a:spAutoFit/>
          </a:bodyPr>
          <a:lstStyle/>
          <a:p>
            <a:endParaRPr lang="sr-Latn-RS" dirty="0"/>
          </a:p>
        </p:txBody>
      </p:sp>
      <p:sp>
        <p:nvSpPr>
          <p:cNvPr id="3" name="TextBox 2">
            <a:extLst>
              <a:ext uri="{FF2B5EF4-FFF2-40B4-BE49-F238E27FC236}">
                <a16:creationId xmlns:a16="http://schemas.microsoft.com/office/drawing/2014/main" id="{F98E379B-72B7-49DF-B0A1-F75D2339A273}"/>
              </a:ext>
            </a:extLst>
          </p:cNvPr>
          <p:cNvSpPr txBox="1"/>
          <p:nvPr/>
        </p:nvSpPr>
        <p:spPr>
          <a:xfrm>
            <a:off x="1643409" y="4205911"/>
            <a:ext cx="9005542" cy="8217634"/>
          </a:xfrm>
          <a:prstGeom prst="rect">
            <a:avLst/>
          </a:prstGeom>
          <a:noFill/>
        </p:spPr>
        <p:txBody>
          <a:bodyPr wrap="square" rtlCol="0">
            <a:spAutoFit/>
          </a:bodyPr>
          <a:lstStyle/>
          <a:p>
            <a:pPr marL="857250" indent="-857250">
              <a:buClr>
                <a:srgbClr val="422963"/>
              </a:buClr>
              <a:buSzPct val="100000"/>
              <a:buFont typeface="Wingdings" panose="05000000000000000000" pitchFamily="2" charset="2"/>
              <a:buChar char="§"/>
            </a:pPr>
            <a:r>
              <a:rPr lang="en-SI" sz="6600" dirty="0" err="1"/>
              <a:t>Polovica</a:t>
            </a:r>
            <a:r>
              <a:rPr lang="en-SI" sz="6600" dirty="0"/>
              <a:t> </a:t>
            </a:r>
            <a:r>
              <a:rPr lang="en-SI" sz="6600" dirty="0" err="1"/>
              <a:t>upor</a:t>
            </a:r>
            <a:r>
              <a:rPr lang="sl-SI" sz="6600" dirty="0"/>
              <a:t>a</a:t>
            </a:r>
            <a:r>
              <a:rPr lang="en-SI" sz="6600" dirty="0"/>
              <a:t>b</a:t>
            </a:r>
            <a:r>
              <a:rPr lang="sl-SI" sz="6600" dirty="0"/>
              <a:t>n</a:t>
            </a:r>
            <a:r>
              <a:rPr lang="en-SI" sz="6600" dirty="0" err="1"/>
              <a:t>i</a:t>
            </a:r>
            <a:r>
              <a:rPr lang="sl-SI" sz="6600" dirty="0"/>
              <a:t>k</a:t>
            </a:r>
            <a:r>
              <a:rPr lang="en-SI" sz="6600" dirty="0"/>
              <a:t>o</a:t>
            </a:r>
            <a:r>
              <a:rPr lang="sl-SI" sz="6600" dirty="0"/>
              <a:t>v</a:t>
            </a:r>
            <a:r>
              <a:rPr lang="en-SI" sz="6600" dirty="0"/>
              <a:t> </a:t>
            </a:r>
            <a:r>
              <a:rPr lang="sl-SI" sz="6600" dirty="0"/>
              <a:t>p</a:t>
            </a:r>
            <a:r>
              <a:rPr lang="en-SI" sz="6600" dirty="0"/>
              <a:t>o</a:t>
            </a:r>
            <a:r>
              <a:rPr lang="sl-SI" sz="6600" dirty="0"/>
              <a:t>v</a:t>
            </a:r>
            <a:r>
              <a:rPr lang="en-SI" sz="6600" dirty="0"/>
              <a:t>p</a:t>
            </a:r>
            <a:r>
              <a:rPr lang="sl-SI" sz="6600" dirty="0"/>
              <a:t>r</a:t>
            </a:r>
            <a:r>
              <a:rPr lang="en-SI" sz="6600" dirty="0"/>
              <a:t>e</a:t>
            </a:r>
            <a:r>
              <a:rPr lang="sl-SI" sz="6600" dirty="0"/>
              <a:t>č</a:t>
            </a:r>
            <a:r>
              <a:rPr lang="en-SI" sz="6600" dirty="0"/>
              <a:t>e</a:t>
            </a:r>
            <a:r>
              <a:rPr lang="sl-SI" sz="6600" dirty="0"/>
              <a:t>n</a:t>
            </a:r>
            <a:r>
              <a:rPr lang="en-SI" sz="6600" dirty="0"/>
              <a:t> </a:t>
            </a:r>
            <a:r>
              <a:rPr lang="sl-SI" sz="6600" dirty="0"/>
              <a:t>m</a:t>
            </a:r>
            <a:r>
              <a:rPr lang="en-SI" sz="6600" dirty="0"/>
              <a:t>e</a:t>
            </a:r>
            <a:r>
              <a:rPr lang="sl-SI" sz="6600" dirty="0"/>
              <a:t>s</a:t>
            </a:r>
            <a:r>
              <a:rPr lang="en-SI" sz="6600" dirty="0"/>
              <a:t>e</a:t>
            </a:r>
            <a:r>
              <a:rPr lang="sl-SI" sz="6600" dirty="0"/>
              <a:t>c</a:t>
            </a:r>
            <a:r>
              <a:rPr lang="en-SI" sz="6600" dirty="0"/>
              <a:t> </a:t>
            </a:r>
            <a:r>
              <a:rPr lang="sl-SI" sz="6600" dirty="0"/>
              <a:t>n</a:t>
            </a:r>
            <a:r>
              <a:rPr lang="en-SI" sz="6600" dirty="0"/>
              <a:t>e </a:t>
            </a:r>
            <a:r>
              <a:rPr lang="sl-SI" sz="6600" dirty="0"/>
              <a:t>n</a:t>
            </a:r>
            <a:r>
              <a:rPr lang="en-SI" sz="6600" dirty="0"/>
              <a:t>a</a:t>
            </a:r>
            <a:r>
              <a:rPr lang="sl-SI" sz="6600" dirty="0"/>
              <a:t>m</a:t>
            </a:r>
            <a:r>
              <a:rPr lang="en-SI" sz="6600" dirty="0"/>
              <a:t>e</a:t>
            </a:r>
            <a:r>
              <a:rPr lang="sl-SI" sz="6600" dirty="0"/>
              <a:t>s</a:t>
            </a:r>
            <a:r>
              <a:rPr lang="en-SI" sz="6600" dirty="0"/>
              <a:t>t</a:t>
            </a:r>
            <a:r>
              <a:rPr lang="sl-SI" sz="6600" dirty="0"/>
              <a:t>i</a:t>
            </a:r>
            <a:r>
              <a:rPr lang="en-SI" sz="6600" dirty="0"/>
              <a:t> </a:t>
            </a:r>
            <a:r>
              <a:rPr lang="sl-SI" sz="6600" dirty="0"/>
              <a:t>n</a:t>
            </a:r>
            <a:r>
              <a:rPr lang="en-SI" sz="6600" dirty="0"/>
              <a:t>o</a:t>
            </a:r>
            <a:r>
              <a:rPr lang="sl-SI" sz="6600" dirty="0"/>
              <a:t>b</a:t>
            </a:r>
            <a:r>
              <a:rPr lang="en-SI" sz="6600" dirty="0"/>
              <a:t>e</a:t>
            </a:r>
            <a:r>
              <a:rPr lang="sl-SI" sz="6600" dirty="0"/>
              <a:t>n</a:t>
            </a:r>
            <a:r>
              <a:rPr lang="en-SI" sz="6600" dirty="0"/>
              <a:t>e </a:t>
            </a:r>
            <a:r>
              <a:rPr lang="sl-SI" sz="6600" dirty="0"/>
              <a:t>n</a:t>
            </a:r>
            <a:r>
              <a:rPr lang="en-SI" sz="6600" dirty="0"/>
              <a:t>o</a:t>
            </a:r>
            <a:r>
              <a:rPr lang="sl-SI" sz="6600" dirty="0"/>
              <a:t>v</a:t>
            </a:r>
            <a:r>
              <a:rPr lang="en-SI" sz="6600" dirty="0"/>
              <a:t>e </a:t>
            </a:r>
            <a:r>
              <a:rPr lang="sl-SI" sz="6600" dirty="0"/>
              <a:t>a</a:t>
            </a:r>
            <a:r>
              <a:rPr lang="en-SI" sz="6600" dirty="0"/>
              <a:t>p</a:t>
            </a:r>
            <a:r>
              <a:rPr lang="sl-SI" sz="6600" dirty="0"/>
              <a:t>l</a:t>
            </a:r>
            <a:r>
              <a:rPr lang="en-SI" sz="6600" dirty="0" err="1"/>
              <a:t>i</a:t>
            </a:r>
            <a:r>
              <a:rPr lang="sl-SI" sz="6600" dirty="0"/>
              <a:t>k</a:t>
            </a:r>
            <a:r>
              <a:rPr lang="en-SI" sz="6600" dirty="0"/>
              <a:t>ac</a:t>
            </a:r>
            <a:r>
              <a:rPr lang="sl-SI" sz="6600" dirty="0" err="1"/>
              <a:t>ij</a:t>
            </a:r>
            <a:r>
              <a:rPr lang="en-SI" sz="6600" dirty="0"/>
              <a:t>e</a:t>
            </a:r>
            <a:endParaRPr lang="en-US" sz="6600" dirty="0"/>
          </a:p>
          <a:p>
            <a:pPr marL="857250" indent="-857250">
              <a:buClr>
                <a:srgbClr val="422963"/>
              </a:buClr>
              <a:buSzPct val="100000"/>
              <a:buFont typeface="Wingdings" panose="05000000000000000000" pitchFamily="2" charset="2"/>
              <a:buChar char="§"/>
            </a:pPr>
            <a:endParaRPr lang="en-US" sz="6600" dirty="0"/>
          </a:p>
          <a:p>
            <a:pPr marL="1770063" lvl="1" indent="-857250">
              <a:buClr>
                <a:srgbClr val="422963"/>
              </a:buClr>
              <a:buSzPct val="100000"/>
              <a:buFont typeface="Wingdings" panose="05000000000000000000" pitchFamily="2" charset="2"/>
              <a:buChar char="§"/>
            </a:pPr>
            <a:endParaRPr lang="en-US" sz="6600" dirty="0"/>
          </a:p>
          <a:p>
            <a:pPr marL="1770063" lvl="1" indent="-857250">
              <a:buClr>
                <a:srgbClr val="422963"/>
              </a:buClr>
              <a:buSzPct val="100000"/>
              <a:buFont typeface="Wingdings" panose="05000000000000000000" pitchFamily="2" charset="2"/>
              <a:buChar char="§"/>
            </a:pPr>
            <a:endParaRPr lang="en-US" sz="6600" dirty="0"/>
          </a:p>
          <a:p>
            <a:pPr marL="1770063" lvl="1" indent="-857250">
              <a:buClr>
                <a:srgbClr val="422963"/>
              </a:buClr>
              <a:buSzPct val="100000"/>
              <a:buFont typeface="Wingdings" panose="05000000000000000000" pitchFamily="2" charset="2"/>
              <a:buChar char="§"/>
            </a:pPr>
            <a:endParaRPr lang="en-US" sz="6600" dirty="0"/>
          </a:p>
        </p:txBody>
      </p:sp>
      <p:pic>
        <p:nvPicPr>
          <p:cNvPr id="1028" name="Picture 4" descr="https://beta.techcrunch.com/wp-content/uploads/2017/08/screen-shot-2017-08-25-at-1-32-06-pm.png?w=680">
            <a:extLst>
              <a:ext uri="{FF2B5EF4-FFF2-40B4-BE49-F238E27FC236}">
                <a16:creationId xmlns:a16="http://schemas.microsoft.com/office/drawing/2014/main" id="{BCEAEEA1-ED1F-4880-B901-059ECDB9722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648951" y="4205911"/>
            <a:ext cx="13098443" cy="67033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97391484"/>
      </p:ext>
    </p:extLst>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CF117AE6-1693-9F43-8C55-5A20C936FACE}"/>
              </a:ext>
            </a:extLst>
          </p:cNvPr>
          <p:cNvSpPr txBox="1"/>
          <p:nvPr/>
        </p:nvSpPr>
        <p:spPr>
          <a:xfrm>
            <a:off x="3279001" y="1471849"/>
            <a:ext cx="17819648" cy="1200329"/>
          </a:xfrm>
          <a:prstGeom prst="rect">
            <a:avLst/>
          </a:prstGeom>
          <a:noFill/>
        </p:spPr>
        <p:txBody>
          <a:bodyPr wrap="square">
            <a:spAutoFit/>
          </a:bodyPr>
          <a:lstStyle/>
          <a:p>
            <a:pPr algn="ctr" defTabSz="1828434" eaLnBrk="1" fontAlgn="auto" hangingPunct="1">
              <a:spcBef>
                <a:spcPts val="0"/>
              </a:spcBef>
              <a:spcAft>
                <a:spcPts val="0"/>
              </a:spcAft>
              <a:defRPr/>
            </a:pPr>
            <a:r>
              <a:rPr lang="en-SI" sz="7200" spc="600" dirty="0">
                <a:solidFill>
                  <a:srgbClr val="DE4276"/>
                </a:solidFill>
                <a:latin typeface="Helvetica" pitchFamily="2" charset="0"/>
                <a:ea typeface="Montserrat" charset="0"/>
                <a:cs typeface="Montserrat" charset="0"/>
              </a:rPr>
              <a:t>N</a:t>
            </a:r>
            <a:r>
              <a:rPr lang="sl-SI" sz="7200" spc="600" dirty="0">
                <a:solidFill>
                  <a:srgbClr val="DE4276"/>
                </a:solidFill>
                <a:latin typeface="Helvetica" pitchFamily="2" charset="0"/>
                <a:ea typeface="Montserrat" charset="0"/>
                <a:cs typeface="Montserrat" charset="0"/>
              </a:rPr>
              <a:t>a</a:t>
            </a:r>
            <a:r>
              <a:rPr lang="en-SI" sz="7200" spc="600" dirty="0">
                <a:solidFill>
                  <a:srgbClr val="DE4276"/>
                </a:solidFill>
                <a:latin typeface="Helvetica" pitchFamily="2" charset="0"/>
                <a:ea typeface="Montserrat" charset="0"/>
                <a:cs typeface="Montserrat" charset="0"/>
              </a:rPr>
              <a:t>t</a:t>
            </a:r>
            <a:r>
              <a:rPr lang="sl-SI" sz="7200" spc="600" dirty="0">
                <a:solidFill>
                  <a:srgbClr val="DE4276"/>
                </a:solidFill>
                <a:latin typeface="Helvetica" pitchFamily="2" charset="0"/>
                <a:ea typeface="Montserrat" charset="0"/>
                <a:cs typeface="Montserrat" charset="0"/>
              </a:rPr>
              <a:t>i</a:t>
            </a:r>
            <a:r>
              <a:rPr lang="en-SI" sz="7200" spc="600" dirty="0">
                <a:solidFill>
                  <a:srgbClr val="DE4276"/>
                </a:solidFill>
                <a:latin typeface="Helvetica" pitchFamily="2" charset="0"/>
                <a:ea typeface="Montserrat" charset="0"/>
                <a:cs typeface="Montserrat" charset="0"/>
              </a:rPr>
              <a:t>v</a:t>
            </a:r>
            <a:r>
              <a:rPr lang="sl-SI" sz="7200" spc="600" dirty="0">
                <a:solidFill>
                  <a:srgbClr val="DE4276"/>
                </a:solidFill>
                <a:latin typeface="Helvetica" pitchFamily="2" charset="0"/>
                <a:ea typeface="Montserrat" charset="0"/>
                <a:cs typeface="Montserrat" charset="0"/>
              </a:rPr>
              <a:t>n</a:t>
            </a:r>
            <a:r>
              <a:rPr lang="en-SI" sz="7200" spc="600" dirty="0">
                <a:solidFill>
                  <a:srgbClr val="DE4276"/>
                </a:solidFill>
                <a:latin typeface="Helvetica" pitchFamily="2" charset="0"/>
                <a:ea typeface="Montserrat" charset="0"/>
                <a:cs typeface="Montserrat" charset="0"/>
              </a:rPr>
              <a:t>e </a:t>
            </a:r>
            <a:r>
              <a:rPr lang="sl-SI" sz="7200" spc="600" dirty="0">
                <a:solidFill>
                  <a:srgbClr val="DE4276"/>
                </a:solidFill>
                <a:latin typeface="Helvetica" pitchFamily="2" charset="0"/>
                <a:ea typeface="Montserrat" charset="0"/>
                <a:cs typeface="Montserrat" charset="0"/>
              </a:rPr>
              <a:t>A</a:t>
            </a:r>
            <a:r>
              <a:rPr lang="en-SI" sz="7200" spc="600" dirty="0">
                <a:solidFill>
                  <a:srgbClr val="DE4276"/>
                </a:solidFill>
                <a:latin typeface="Helvetica" pitchFamily="2" charset="0"/>
                <a:ea typeface="Montserrat" charset="0"/>
                <a:cs typeface="Montserrat" charset="0"/>
              </a:rPr>
              <a:t>p</a:t>
            </a:r>
            <a:r>
              <a:rPr lang="sl-SI" sz="7200" spc="600" dirty="0">
                <a:solidFill>
                  <a:srgbClr val="DE4276"/>
                </a:solidFill>
                <a:latin typeface="Helvetica" pitchFamily="2" charset="0"/>
                <a:ea typeface="Montserrat" charset="0"/>
                <a:cs typeface="Montserrat" charset="0"/>
              </a:rPr>
              <a:t>l</a:t>
            </a:r>
            <a:r>
              <a:rPr lang="en-SI" sz="7200" spc="600" dirty="0" err="1">
                <a:solidFill>
                  <a:srgbClr val="DE4276"/>
                </a:solidFill>
                <a:latin typeface="Helvetica" pitchFamily="2" charset="0"/>
                <a:ea typeface="Montserrat" charset="0"/>
                <a:cs typeface="Montserrat" charset="0"/>
              </a:rPr>
              <a:t>i</a:t>
            </a:r>
            <a:r>
              <a:rPr lang="sl-SI" sz="7200" spc="600" dirty="0">
                <a:solidFill>
                  <a:srgbClr val="DE4276"/>
                </a:solidFill>
                <a:latin typeface="Helvetica" pitchFamily="2" charset="0"/>
                <a:ea typeface="Montserrat" charset="0"/>
                <a:cs typeface="Montserrat" charset="0"/>
              </a:rPr>
              <a:t>k</a:t>
            </a:r>
            <a:r>
              <a:rPr lang="en-SI" sz="7200" spc="600" dirty="0">
                <a:solidFill>
                  <a:srgbClr val="DE4276"/>
                </a:solidFill>
                <a:latin typeface="Helvetica" pitchFamily="2" charset="0"/>
                <a:ea typeface="Montserrat" charset="0"/>
                <a:cs typeface="Montserrat" charset="0"/>
              </a:rPr>
              <a:t>a</a:t>
            </a:r>
            <a:r>
              <a:rPr lang="sl-SI" sz="7200" spc="600" dirty="0">
                <a:solidFill>
                  <a:srgbClr val="DE4276"/>
                </a:solidFill>
                <a:latin typeface="Helvetica" pitchFamily="2" charset="0"/>
                <a:ea typeface="Montserrat" charset="0"/>
                <a:cs typeface="Montserrat" charset="0"/>
              </a:rPr>
              <a:t>c</a:t>
            </a:r>
            <a:r>
              <a:rPr lang="en-SI" sz="7200" spc="600" dirty="0" err="1">
                <a:solidFill>
                  <a:srgbClr val="DE4276"/>
                </a:solidFill>
                <a:latin typeface="Helvetica" pitchFamily="2" charset="0"/>
                <a:ea typeface="Montserrat" charset="0"/>
                <a:cs typeface="Montserrat" charset="0"/>
              </a:rPr>
              <a:t>i</a:t>
            </a:r>
            <a:r>
              <a:rPr lang="sl-SI" sz="7200" spc="600" dirty="0">
                <a:solidFill>
                  <a:srgbClr val="DE4276"/>
                </a:solidFill>
                <a:latin typeface="Helvetica" pitchFamily="2" charset="0"/>
                <a:ea typeface="Montserrat" charset="0"/>
                <a:cs typeface="Montserrat" charset="0"/>
              </a:rPr>
              <a:t>j</a:t>
            </a:r>
            <a:r>
              <a:rPr lang="en-SI" sz="7200" spc="600" dirty="0">
                <a:solidFill>
                  <a:srgbClr val="DE4276"/>
                </a:solidFill>
                <a:latin typeface="Helvetica" pitchFamily="2" charset="0"/>
                <a:ea typeface="Montserrat" charset="0"/>
                <a:cs typeface="Montserrat" charset="0"/>
              </a:rPr>
              <a:t>e</a:t>
            </a:r>
            <a:endParaRPr lang="en-US" sz="7200" spc="600" dirty="0">
              <a:solidFill>
                <a:srgbClr val="DE4276"/>
              </a:solidFill>
              <a:latin typeface="Helvetica" pitchFamily="2" charset="0"/>
              <a:ea typeface="Montserrat" charset="0"/>
              <a:cs typeface="Montserrat" charset="0"/>
            </a:endParaRPr>
          </a:p>
        </p:txBody>
      </p:sp>
      <p:sp>
        <p:nvSpPr>
          <p:cNvPr id="2" name="TextBox 1">
            <a:extLst>
              <a:ext uri="{FF2B5EF4-FFF2-40B4-BE49-F238E27FC236}">
                <a16:creationId xmlns:a16="http://schemas.microsoft.com/office/drawing/2014/main" id="{1E29A145-456E-AC45-B188-4991D70AF44F}"/>
              </a:ext>
            </a:extLst>
          </p:cNvPr>
          <p:cNvSpPr txBox="1"/>
          <p:nvPr/>
        </p:nvSpPr>
        <p:spPr>
          <a:xfrm>
            <a:off x="4007796" y="4747098"/>
            <a:ext cx="184731" cy="646331"/>
          </a:xfrm>
          <a:prstGeom prst="rect">
            <a:avLst/>
          </a:prstGeom>
          <a:noFill/>
        </p:spPr>
        <p:txBody>
          <a:bodyPr wrap="none" rtlCol="0">
            <a:spAutoFit/>
          </a:bodyPr>
          <a:lstStyle/>
          <a:p>
            <a:endParaRPr lang="sr-Latn-RS" dirty="0"/>
          </a:p>
        </p:txBody>
      </p:sp>
      <p:sp>
        <p:nvSpPr>
          <p:cNvPr id="3" name="TextBox 2">
            <a:extLst>
              <a:ext uri="{FF2B5EF4-FFF2-40B4-BE49-F238E27FC236}">
                <a16:creationId xmlns:a16="http://schemas.microsoft.com/office/drawing/2014/main" id="{F98E379B-72B7-49DF-B0A1-F75D2339A273}"/>
              </a:ext>
            </a:extLst>
          </p:cNvPr>
          <p:cNvSpPr txBox="1"/>
          <p:nvPr/>
        </p:nvSpPr>
        <p:spPr>
          <a:xfrm>
            <a:off x="1643408" y="4205911"/>
            <a:ext cx="19455241" cy="10248960"/>
          </a:xfrm>
          <a:prstGeom prst="rect">
            <a:avLst/>
          </a:prstGeom>
          <a:noFill/>
        </p:spPr>
        <p:txBody>
          <a:bodyPr wrap="square" rtlCol="0">
            <a:spAutoFit/>
          </a:bodyPr>
          <a:lstStyle/>
          <a:p>
            <a:pPr marL="857250" indent="-857250">
              <a:buClr>
                <a:srgbClr val="422963"/>
              </a:buClr>
              <a:buSzPct val="100000"/>
              <a:buFont typeface="Wingdings" panose="05000000000000000000" pitchFamily="2" charset="2"/>
              <a:buChar char="§"/>
            </a:pPr>
            <a:r>
              <a:rPr lang="sl-SI" sz="6600" dirty="0"/>
              <a:t>U</a:t>
            </a:r>
            <a:r>
              <a:rPr lang="en-SI" sz="6600" dirty="0"/>
              <a:t>p</a:t>
            </a:r>
            <a:r>
              <a:rPr lang="sl-SI" sz="6600" dirty="0"/>
              <a:t>o</a:t>
            </a:r>
            <a:r>
              <a:rPr lang="en-SI" sz="6600" dirty="0"/>
              <a:t>r</a:t>
            </a:r>
            <a:r>
              <a:rPr lang="sl-SI" sz="6600" dirty="0"/>
              <a:t>a</a:t>
            </a:r>
            <a:r>
              <a:rPr lang="en-SI" sz="6600" dirty="0"/>
              <a:t>b</a:t>
            </a:r>
            <a:r>
              <a:rPr lang="sl-SI" sz="6600" dirty="0"/>
              <a:t>n</a:t>
            </a:r>
            <a:r>
              <a:rPr lang="en-SI" sz="6600" dirty="0" err="1"/>
              <a:t>i</a:t>
            </a:r>
            <a:r>
              <a:rPr lang="sl-SI" sz="6600" dirty="0"/>
              <a:t>k</a:t>
            </a:r>
            <a:r>
              <a:rPr lang="en-SI" sz="6600" dirty="0" err="1"/>
              <a:t>i</a:t>
            </a:r>
            <a:r>
              <a:rPr lang="en-SI" sz="6600" dirty="0"/>
              <a:t> </a:t>
            </a:r>
            <a:r>
              <a:rPr lang="sl-SI" sz="6600" dirty="0"/>
              <a:t>n</a:t>
            </a:r>
            <a:r>
              <a:rPr lang="en-SI" sz="6600" dirty="0" err="1"/>
              <a:t>ameščajo</a:t>
            </a:r>
            <a:r>
              <a:rPr lang="en-SI" sz="6600" dirty="0"/>
              <a:t> </a:t>
            </a:r>
            <a:r>
              <a:rPr lang="en-SI" sz="6600" dirty="0" err="1"/>
              <a:t>samo</a:t>
            </a:r>
            <a:r>
              <a:rPr lang="en-SI" sz="6600" dirty="0"/>
              <a:t> </a:t>
            </a:r>
            <a:r>
              <a:rPr lang="en-SI" sz="6600" dirty="0" err="1"/>
              <a:t>še</a:t>
            </a:r>
            <a:r>
              <a:rPr lang="en-SI" sz="6600" dirty="0"/>
              <a:t> </a:t>
            </a:r>
            <a:r>
              <a:rPr lang="en-SI" sz="6600" dirty="0" err="1"/>
              <a:t>aplikacije</a:t>
            </a:r>
            <a:r>
              <a:rPr lang="en-SI" sz="6600" dirty="0"/>
              <a:t> </a:t>
            </a:r>
            <a:r>
              <a:rPr lang="en-SI" sz="6600" dirty="0" err="1"/>
              <a:t>ki</a:t>
            </a:r>
            <a:r>
              <a:rPr lang="en-SI" sz="6600" dirty="0"/>
              <a:t> </a:t>
            </a:r>
            <a:r>
              <a:rPr lang="en-SI" sz="6600" dirty="0" err="1"/>
              <a:t>jih</a:t>
            </a:r>
            <a:r>
              <a:rPr lang="en-SI" sz="6600" dirty="0"/>
              <a:t> </a:t>
            </a:r>
            <a:r>
              <a:rPr lang="en-SI" sz="6600" dirty="0" err="1"/>
              <a:t>uporabljajo</a:t>
            </a:r>
            <a:r>
              <a:rPr lang="en-SI" sz="6600" dirty="0"/>
              <a:t> </a:t>
            </a:r>
            <a:r>
              <a:rPr lang="sl-SI" sz="6600" dirty="0"/>
              <a:t>z</a:t>
            </a:r>
            <a:r>
              <a:rPr lang="en-SI" sz="6600" dirty="0"/>
              <a:t>e</a:t>
            </a:r>
            <a:r>
              <a:rPr lang="sl-SI" sz="6600" dirty="0"/>
              <a:t>l</a:t>
            </a:r>
            <a:r>
              <a:rPr lang="en-SI" sz="6600" dirty="0"/>
              <a:t>o </a:t>
            </a:r>
            <a:r>
              <a:rPr lang="sl-SI" sz="6600" dirty="0"/>
              <a:t>p</a:t>
            </a:r>
            <a:r>
              <a:rPr lang="en-SI" sz="6600" dirty="0"/>
              <a:t>o</a:t>
            </a:r>
            <a:r>
              <a:rPr lang="sl-SI" sz="6600" dirty="0"/>
              <a:t>g</a:t>
            </a:r>
            <a:r>
              <a:rPr lang="en-SI" sz="6600" dirty="0"/>
              <a:t>o</a:t>
            </a:r>
            <a:r>
              <a:rPr lang="sl-SI" sz="6600" dirty="0"/>
              <a:t>s</a:t>
            </a:r>
            <a:r>
              <a:rPr lang="en-SI" sz="6600" dirty="0"/>
              <a:t>t</a:t>
            </a:r>
            <a:r>
              <a:rPr lang="sl-SI" sz="6600" dirty="0"/>
              <a:t>o</a:t>
            </a:r>
            <a:endParaRPr lang="en-SI" sz="6600" dirty="0"/>
          </a:p>
          <a:p>
            <a:pPr marL="857250" indent="-857250">
              <a:buClr>
                <a:srgbClr val="422963"/>
              </a:buClr>
              <a:buSzPct val="100000"/>
              <a:buFont typeface="Wingdings" panose="05000000000000000000" pitchFamily="2" charset="2"/>
              <a:buChar char="§"/>
            </a:pPr>
            <a:endParaRPr lang="en-SI" sz="6600" dirty="0"/>
          </a:p>
          <a:p>
            <a:pPr marL="857250" indent="-857250">
              <a:buClr>
                <a:srgbClr val="422963"/>
              </a:buClr>
              <a:buSzPct val="100000"/>
              <a:buFont typeface="Wingdings" panose="05000000000000000000" pitchFamily="2" charset="2"/>
              <a:buChar char="§"/>
            </a:pPr>
            <a:r>
              <a:rPr lang="sl-SI" sz="6600" dirty="0"/>
              <a:t>U</a:t>
            </a:r>
            <a:r>
              <a:rPr lang="en-SI" sz="6600" dirty="0"/>
              <a:t>p</a:t>
            </a:r>
            <a:r>
              <a:rPr lang="sl-SI" sz="6600" dirty="0"/>
              <a:t>o</a:t>
            </a:r>
            <a:r>
              <a:rPr lang="en-SI" sz="6600" dirty="0"/>
              <a:t>r</a:t>
            </a:r>
            <a:r>
              <a:rPr lang="sl-SI" sz="6600" dirty="0"/>
              <a:t>a</a:t>
            </a:r>
            <a:r>
              <a:rPr lang="en-SI" sz="6600" dirty="0"/>
              <a:t>b</a:t>
            </a:r>
            <a:r>
              <a:rPr lang="sl-SI" sz="6600" dirty="0"/>
              <a:t>n</a:t>
            </a:r>
            <a:r>
              <a:rPr lang="en-SI" sz="6600" dirty="0" err="1"/>
              <a:t>i</a:t>
            </a:r>
            <a:r>
              <a:rPr lang="sl-SI" sz="6600" dirty="0"/>
              <a:t>k</a:t>
            </a:r>
            <a:r>
              <a:rPr lang="en-SI" sz="6600" dirty="0" err="1"/>
              <a:t>i</a:t>
            </a:r>
            <a:r>
              <a:rPr lang="en-SI" sz="6600" dirty="0"/>
              <a:t> </a:t>
            </a:r>
            <a:r>
              <a:rPr lang="sl-SI" sz="6600" dirty="0"/>
              <a:t>v</a:t>
            </a:r>
            <a:r>
              <a:rPr lang="en-SI" sz="6600" dirty="0"/>
              <a:t>e</a:t>
            </a:r>
            <a:r>
              <a:rPr lang="sl-SI" sz="6600" dirty="0"/>
              <a:t>r</a:t>
            </a:r>
            <a:r>
              <a:rPr lang="en-SI" sz="6600" dirty="0"/>
              <a:t>j</a:t>
            </a:r>
            <a:r>
              <a:rPr lang="sl-SI" sz="6600" dirty="0"/>
              <a:t>a</a:t>
            </a:r>
            <a:r>
              <a:rPr lang="en-SI" sz="6600" dirty="0"/>
              <a:t>m</a:t>
            </a:r>
            <a:r>
              <a:rPr lang="sl-SI" sz="6600" dirty="0"/>
              <a:t>e</a:t>
            </a:r>
            <a:r>
              <a:rPr lang="en-SI" sz="6600" dirty="0"/>
              <a:t>j</a:t>
            </a:r>
            <a:r>
              <a:rPr lang="sl-SI" sz="6600" dirty="0"/>
              <a:t>o</a:t>
            </a:r>
            <a:r>
              <a:rPr lang="en-SI" sz="6600" dirty="0"/>
              <a:t> </a:t>
            </a:r>
            <a:r>
              <a:rPr lang="sl-SI" sz="6600" dirty="0"/>
              <a:t>d</a:t>
            </a:r>
            <a:r>
              <a:rPr lang="en-SI" sz="6600" dirty="0"/>
              <a:t>a </a:t>
            </a:r>
            <a:r>
              <a:rPr lang="sl-SI" sz="6600" dirty="0"/>
              <a:t>š</a:t>
            </a:r>
            <a:r>
              <a:rPr lang="en-SI" sz="6600" dirty="0"/>
              <a:t>t</a:t>
            </a:r>
            <a:r>
              <a:rPr lang="sl-SI" sz="6600" dirty="0"/>
              <a:t>e</a:t>
            </a:r>
            <a:r>
              <a:rPr lang="en-SI" sz="6600" dirty="0"/>
              <a:t>v</a:t>
            </a:r>
            <a:r>
              <a:rPr lang="sl-SI" sz="6600" dirty="0"/>
              <a:t>i</a:t>
            </a:r>
            <a:r>
              <a:rPr lang="en-SI" sz="6600" dirty="0"/>
              <a:t>l</a:t>
            </a:r>
            <a:r>
              <a:rPr lang="sl-SI" sz="6600" dirty="0"/>
              <a:t>o</a:t>
            </a:r>
            <a:r>
              <a:rPr lang="en-SI" sz="6600" dirty="0"/>
              <a:t> </a:t>
            </a:r>
            <a:r>
              <a:rPr lang="sl-SI" sz="6600" dirty="0"/>
              <a:t>n</a:t>
            </a:r>
            <a:r>
              <a:rPr lang="en-SI" sz="6600" dirty="0"/>
              <a:t>a</a:t>
            </a:r>
            <a:r>
              <a:rPr lang="sl-SI" sz="6600" dirty="0"/>
              <a:t>m</a:t>
            </a:r>
            <a:r>
              <a:rPr lang="en-SI" sz="6600" dirty="0"/>
              <a:t>e</a:t>
            </a:r>
            <a:r>
              <a:rPr lang="sl-SI" sz="6600" dirty="0"/>
              <a:t>š</a:t>
            </a:r>
            <a:r>
              <a:rPr lang="en-SI" sz="6600" dirty="0"/>
              <a:t>č</a:t>
            </a:r>
            <a:r>
              <a:rPr lang="sl-SI" sz="6600" dirty="0"/>
              <a:t>e</a:t>
            </a:r>
            <a:r>
              <a:rPr lang="en-SI" sz="6600" dirty="0"/>
              <a:t>n</a:t>
            </a:r>
            <a:r>
              <a:rPr lang="sl-SI" sz="6600" dirty="0"/>
              <a:t>i</a:t>
            </a:r>
            <a:r>
              <a:rPr lang="en-SI" sz="6600" dirty="0"/>
              <a:t>h </a:t>
            </a:r>
            <a:r>
              <a:rPr lang="sl-SI" sz="6600" dirty="0"/>
              <a:t>a</a:t>
            </a:r>
            <a:r>
              <a:rPr lang="en-SI" sz="6600" dirty="0"/>
              <a:t>p</a:t>
            </a:r>
            <a:r>
              <a:rPr lang="sl-SI" sz="6600" dirty="0"/>
              <a:t>l</a:t>
            </a:r>
            <a:r>
              <a:rPr lang="en-SI" sz="6600" dirty="0" err="1"/>
              <a:t>i</a:t>
            </a:r>
            <a:r>
              <a:rPr lang="sl-SI" sz="6600" dirty="0"/>
              <a:t>k</a:t>
            </a:r>
            <a:r>
              <a:rPr lang="en-SI" sz="6600" dirty="0"/>
              <a:t>a</a:t>
            </a:r>
            <a:r>
              <a:rPr lang="sl-SI" sz="6600" dirty="0"/>
              <a:t>c</a:t>
            </a:r>
            <a:r>
              <a:rPr lang="en-SI" sz="6600" dirty="0" err="1"/>
              <a:t>i</a:t>
            </a:r>
            <a:r>
              <a:rPr lang="sl-SI" sz="6600" dirty="0"/>
              <a:t>j</a:t>
            </a:r>
            <a:r>
              <a:rPr lang="en-SI" sz="6600" dirty="0"/>
              <a:t> </a:t>
            </a:r>
            <a:r>
              <a:rPr lang="sl-SI" sz="6600" dirty="0"/>
              <a:t>v</a:t>
            </a:r>
            <a:r>
              <a:rPr lang="en-SI" sz="6600" dirty="0"/>
              <a:t>p</a:t>
            </a:r>
            <a:r>
              <a:rPr lang="sl-SI" sz="6600" dirty="0"/>
              <a:t>l</a:t>
            </a:r>
            <a:r>
              <a:rPr lang="en-SI" sz="6600" dirty="0" err="1"/>
              <a:t>iva</a:t>
            </a:r>
            <a:r>
              <a:rPr lang="en-SI" sz="6600" dirty="0"/>
              <a:t> </a:t>
            </a:r>
            <a:r>
              <a:rPr lang="en-SI" sz="6600" dirty="0" err="1"/>
              <a:t>na</a:t>
            </a:r>
            <a:r>
              <a:rPr lang="en-SI" sz="6600" dirty="0"/>
              <a:t> </a:t>
            </a:r>
            <a:r>
              <a:rPr lang="sl-SI" sz="6600" dirty="0"/>
              <a:t>d</a:t>
            </a:r>
            <a:r>
              <a:rPr lang="en-SI" sz="6600" dirty="0"/>
              <a:t>e</a:t>
            </a:r>
            <a:r>
              <a:rPr lang="sl-SI" sz="6600" dirty="0"/>
              <a:t>l</a:t>
            </a:r>
            <a:r>
              <a:rPr lang="en-SI" sz="6600" dirty="0"/>
              <a:t>o</a:t>
            </a:r>
            <a:r>
              <a:rPr lang="sl-SI" sz="6600" dirty="0"/>
              <a:t>v</a:t>
            </a:r>
            <a:r>
              <a:rPr lang="en-SI" sz="6600" dirty="0"/>
              <a:t>a</a:t>
            </a:r>
            <a:r>
              <a:rPr lang="sl-SI" sz="6600" dirty="0"/>
              <a:t>n</a:t>
            </a:r>
            <a:r>
              <a:rPr lang="en-SI" sz="6600" dirty="0"/>
              <a:t>j</a:t>
            </a:r>
            <a:r>
              <a:rPr lang="sl-SI" sz="6600" dirty="0"/>
              <a:t>e</a:t>
            </a:r>
            <a:r>
              <a:rPr lang="en-SI" sz="6600" dirty="0"/>
              <a:t> </a:t>
            </a:r>
            <a:r>
              <a:rPr lang="sl-SI" sz="6600" dirty="0"/>
              <a:t>m</a:t>
            </a:r>
            <a:r>
              <a:rPr lang="en-SI" sz="6600" dirty="0"/>
              <a:t>o</a:t>
            </a:r>
            <a:r>
              <a:rPr lang="sl-SI" sz="6600" dirty="0"/>
              <a:t>b</a:t>
            </a:r>
            <a:r>
              <a:rPr lang="en-SI" sz="6600" dirty="0" err="1"/>
              <a:t>i</a:t>
            </a:r>
            <a:r>
              <a:rPr lang="sl-SI" sz="6600" dirty="0"/>
              <a:t>l</a:t>
            </a:r>
            <a:r>
              <a:rPr lang="en-SI" sz="6600" dirty="0"/>
              <a:t>n</a:t>
            </a:r>
            <a:r>
              <a:rPr lang="sl-SI" sz="6600" dirty="0"/>
              <a:t>e</a:t>
            </a:r>
            <a:r>
              <a:rPr lang="en-SI" sz="6600" dirty="0"/>
              <a:t>g</a:t>
            </a:r>
            <a:r>
              <a:rPr lang="sl-SI" sz="6600" dirty="0"/>
              <a:t>a</a:t>
            </a:r>
            <a:r>
              <a:rPr lang="en-SI" sz="6600" dirty="0"/>
              <a:t> </a:t>
            </a:r>
            <a:r>
              <a:rPr lang="en-SI" sz="6600" dirty="0" err="1"/>
              <a:t>telefona</a:t>
            </a:r>
            <a:endParaRPr lang="en-SI" sz="6600" dirty="0"/>
          </a:p>
          <a:p>
            <a:pPr marL="857250" indent="-857250">
              <a:buClr>
                <a:srgbClr val="422963"/>
              </a:buClr>
              <a:buSzPct val="100000"/>
              <a:buFont typeface="Wingdings" panose="05000000000000000000" pitchFamily="2" charset="2"/>
              <a:buChar char="§"/>
            </a:pPr>
            <a:endParaRPr lang="en-US" sz="6600" dirty="0"/>
          </a:p>
          <a:p>
            <a:pPr marL="857250" indent="-857250">
              <a:buClr>
                <a:srgbClr val="422963"/>
              </a:buClr>
              <a:buSzPct val="100000"/>
              <a:buFont typeface="Wingdings" panose="05000000000000000000" pitchFamily="2" charset="2"/>
              <a:buChar char="§"/>
            </a:pPr>
            <a:endParaRPr lang="en-US" sz="6600" dirty="0"/>
          </a:p>
          <a:p>
            <a:pPr marL="1770063" lvl="1" indent="-857250">
              <a:buClr>
                <a:srgbClr val="422963"/>
              </a:buClr>
              <a:buSzPct val="100000"/>
              <a:buFont typeface="Wingdings" panose="05000000000000000000" pitchFamily="2" charset="2"/>
              <a:buChar char="§"/>
            </a:pPr>
            <a:endParaRPr lang="en-US" sz="6600" dirty="0"/>
          </a:p>
          <a:p>
            <a:pPr marL="1770063" lvl="1" indent="-857250">
              <a:buClr>
                <a:srgbClr val="422963"/>
              </a:buClr>
              <a:buSzPct val="100000"/>
              <a:buFont typeface="Wingdings" panose="05000000000000000000" pitchFamily="2" charset="2"/>
              <a:buChar char="§"/>
            </a:pPr>
            <a:endParaRPr lang="en-US" sz="6600" dirty="0"/>
          </a:p>
          <a:p>
            <a:pPr marL="1770063" lvl="1" indent="-857250">
              <a:buClr>
                <a:srgbClr val="422963"/>
              </a:buClr>
              <a:buSzPct val="100000"/>
              <a:buFont typeface="Wingdings" panose="05000000000000000000" pitchFamily="2" charset="2"/>
              <a:buChar char="§"/>
            </a:pPr>
            <a:endParaRPr lang="en-US" sz="6600" dirty="0"/>
          </a:p>
        </p:txBody>
      </p:sp>
    </p:spTree>
    <p:extLst>
      <p:ext uri="{BB962C8B-B14F-4D97-AF65-F5344CB8AC3E}">
        <p14:creationId xmlns:p14="http://schemas.microsoft.com/office/powerpoint/2010/main" val="2365191265"/>
      </p:ext>
    </p:extLst>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CF117AE6-1693-9F43-8C55-5A20C936FACE}"/>
              </a:ext>
            </a:extLst>
          </p:cNvPr>
          <p:cNvSpPr txBox="1"/>
          <p:nvPr/>
        </p:nvSpPr>
        <p:spPr>
          <a:xfrm>
            <a:off x="3279001" y="1247685"/>
            <a:ext cx="17819648" cy="1200329"/>
          </a:xfrm>
          <a:prstGeom prst="rect">
            <a:avLst/>
          </a:prstGeom>
          <a:noFill/>
        </p:spPr>
        <p:txBody>
          <a:bodyPr wrap="square">
            <a:spAutoFit/>
          </a:bodyPr>
          <a:lstStyle/>
          <a:p>
            <a:pPr algn="ctr" defTabSz="1828434" eaLnBrk="1" fontAlgn="auto" hangingPunct="1">
              <a:spcBef>
                <a:spcPts val="0"/>
              </a:spcBef>
              <a:spcAft>
                <a:spcPts val="0"/>
              </a:spcAft>
              <a:defRPr/>
            </a:pPr>
            <a:r>
              <a:rPr lang="en-SI" sz="7200" spc="600" dirty="0">
                <a:solidFill>
                  <a:srgbClr val="DE4276"/>
                </a:solidFill>
                <a:latin typeface="Helvetica" pitchFamily="2" charset="0"/>
                <a:ea typeface="Montserrat" charset="0"/>
                <a:cs typeface="Montserrat" charset="0"/>
              </a:rPr>
              <a:t>N</a:t>
            </a:r>
            <a:r>
              <a:rPr lang="sl-SI" sz="7200" spc="600" dirty="0">
                <a:solidFill>
                  <a:srgbClr val="DE4276"/>
                </a:solidFill>
                <a:latin typeface="Helvetica" pitchFamily="2" charset="0"/>
                <a:ea typeface="Montserrat" charset="0"/>
                <a:cs typeface="Montserrat" charset="0"/>
              </a:rPr>
              <a:t>a</a:t>
            </a:r>
            <a:r>
              <a:rPr lang="en-SI" sz="7200" spc="600" dirty="0">
                <a:solidFill>
                  <a:srgbClr val="DE4276"/>
                </a:solidFill>
                <a:latin typeface="Helvetica" pitchFamily="2" charset="0"/>
                <a:ea typeface="Montserrat" charset="0"/>
                <a:cs typeface="Montserrat" charset="0"/>
              </a:rPr>
              <a:t>t</a:t>
            </a:r>
            <a:r>
              <a:rPr lang="sl-SI" sz="7200" spc="600" dirty="0">
                <a:solidFill>
                  <a:srgbClr val="DE4276"/>
                </a:solidFill>
                <a:latin typeface="Helvetica" pitchFamily="2" charset="0"/>
                <a:ea typeface="Montserrat" charset="0"/>
                <a:cs typeface="Montserrat" charset="0"/>
              </a:rPr>
              <a:t>i</a:t>
            </a:r>
            <a:r>
              <a:rPr lang="en-SI" sz="7200" spc="600" dirty="0">
                <a:solidFill>
                  <a:srgbClr val="DE4276"/>
                </a:solidFill>
                <a:latin typeface="Helvetica" pitchFamily="2" charset="0"/>
                <a:ea typeface="Montserrat" charset="0"/>
                <a:cs typeface="Montserrat" charset="0"/>
              </a:rPr>
              <a:t>v</a:t>
            </a:r>
            <a:r>
              <a:rPr lang="sl-SI" sz="7200" spc="600" dirty="0">
                <a:solidFill>
                  <a:srgbClr val="DE4276"/>
                </a:solidFill>
                <a:latin typeface="Helvetica" pitchFamily="2" charset="0"/>
                <a:ea typeface="Montserrat" charset="0"/>
                <a:cs typeface="Montserrat" charset="0"/>
              </a:rPr>
              <a:t>n</a:t>
            </a:r>
            <a:r>
              <a:rPr lang="en-SI" sz="7200" spc="600" dirty="0">
                <a:solidFill>
                  <a:srgbClr val="DE4276"/>
                </a:solidFill>
                <a:latin typeface="Helvetica" pitchFamily="2" charset="0"/>
                <a:ea typeface="Montserrat" charset="0"/>
                <a:cs typeface="Montserrat" charset="0"/>
              </a:rPr>
              <a:t>e </a:t>
            </a:r>
            <a:r>
              <a:rPr lang="sl-SI" sz="7200" spc="600" dirty="0">
                <a:solidFill>
                  <a:srgbClr val="DE4276"/>
                </a:solidFill>
                <a:latin typeface="Helvetica" pitchFamily="2" charset="0"/>
                <a:ea typeface="Montserrat" charset="0"/>
                <a:cs typeface="Montserrat" charset="0"/>
              </a:rPr>
              <a:t>A</a:t>
            </a:r>
            <a:r>
              <a:rPr lang="en-SI" sz="7200" spc="600" dirty="0">
                <a:solidFill>
                  <a:srgbClr val="DE4276"/>
                </a:solidFill>
                <a:latin typeface="Helvetica" pitchFamily="2" charset="0"/>
                <a:ea typeface="Montserrat" charset="0"/>
                <a:cs typeface="Montserrat" charset="0"/>
              </a:rPr>
              <a:t>p</a:t>
            </a:r>
            <a:r>
              <a:rPr lang="sl-SI" sz="7200" spc="600" dirty="0">
                <a:solidFill>
                  <a:srgbClr val="DE4276"/>
                </a:solidFill>
                <a:latin typeface="Helvetica" pitchFamily="2" charset="0"/>
                <a:ea typeface="Montserrat" charset="0"/>
                <a:cs typeface="Montserrat" charset="0"/>
              </a:rPr>
              <a:t>l</a:t>
            </a:r>
            <a:r>
              <a:rPr lang="en-SI" sz="7200" spc="600" dirty="0" err="1">
                <a:solidFill>
                  <a:srgbClr val="DE4276"/>
                </a:solidFill>
                <a:latin typeface="Helvetica" pitchFamily="2" charset="0"/>
                <a:ea typeface="Montserrat" charset="0"/>
                <a:cs typeface="Montserrat" charset="0"/>
              </a:rPr>
              <a:t>i</a:t>
            </a:r>
            <a:r>
              <a:rPr lang="sl-SI" sz="7200" spc="600" dirty="0">
                <a:solidFill>
                  <a:srgbClr val="DE4276"/>
                </a:solidFill>
                <a:latin typeface="Helvetica" pitchFamily="2" charset="0"/>
                <a:ea typeface="Montserrat" charset="0"/>
                <a:cs typeface="Montserrat" charset="0"/>
              </a:rPr>
              <a:t>k</a:t>
            </a:r>
            <a:r>
              <a:rPr lang="en-SI" sz="7200" spc="600" dirty="0">
                <a:solidFill>
                  <a:srgbClr val="DE4276"/>
                </a:solidFill>
                <a:latin typeface="Helvetica" pitchFamily="2" charset="0"/>
                <a:ea typeface="Montserrat" charset="0"/>
                <a:cs typeface="Montserrat" charset="0"/>
              </a:rPr>
              <a:t>a</a:t>
            </a:r>
            <a:r>
              <a:rPr lang="sl-SI" sz="7200" spc="600" dirty="0">
                <a:solidFill>
                  <a:srgbClr val="DE4276"/>
                </a:solidFill>
                <a:latin typeface="Helvetica" pitchFamily="2" charset="0"/>
                <a:ea typeface="Montserrat" charset="0"/>
                <a:cs typeface="Montserrat" charset="0"/>
              </a:rPr>
              <a:t>c</a:t>
            </a:r>
            <a:r>
              <a:rPr lang="en-SI" sz="7200" spc="600" dirty="0" err="1">
                <a:solidFill>
                  <a:srgbClr val="DE4276"/>
                </a:solidFill>
                <a:latin typeface="Helvetica" pitchFamily="2" charset="0"/>
                <a:ea typeface="Montserrat" charset="0"/>
                <a:cs typeface="Montserrat" charset="0"/>
              </a:rPr>
              <a:t>i</a:t>
            </a:r>
            <a:r>
              <a:rPr lang="sl-SI" sz="7200" spc="600" dirty="0">
                <a:solidFill>
                  <a:srgbClr val="DE4276"/>
                </a:solidFill>
                <a:latin typeface="Helvetica" pitchFamily="2" charset="0"/>
                <a:ea typeface="Montserrat" charset="0"/>
                <a:cs typeface="Montserrat" charset="0"/>
              </a:rPr>
              <a:t>j</a:t>
            </a:r>
            <a:r>
              <a:rPr lang="en-SI" sz="7200" spc="600" dirty="0">
                <a:solidFill>
                  <a:srgbClr val="DE4276"/>
                </a:solidFill>
                <a:latin typeface="Helvetica" pitchFamily="2" charset="0"/>
                <a:ea typeface="Montserrat" charset="0"/>
                <a:cs typeface="Montserrat" charset="0"/>
              </a:rPr>
              <a:t>e</a:t>
            </a:r>
            <a:endParaRPr lang="en-US" sz="7200" spc="600" dirty="0">
              <a:solidFill>
                <a:srgbClr val="DE4276"/>
              </a:solidFill>
              <a:latin typeface="Helvetica" pitchFamily="2" charset="0"/>
              <a:ea typeface="Montserrat" charset="0"/>
              <a:cs typeface="Montserrat" charset="0"/>
            </a:endParaRPr>
          </a:p>
        </p:txBody>
      </p:sp>
      <p:sp>
        <p:nvSpPr>
          <p:cNvPr id="2" name="TextBox 1">
            <a:extLst>
              <a:ext uri="{FF2B5EF4-FFF2-40B4-BE49-F238E27FC236}">
                <a16:creationId xmlns:a16="http://schemas.microsoft.com/office/drawing/2014/main" id="{1E29A145-456E-AC45-B188-4991D70AF44F}"/>
              </a:ext>
            </a:extLst>
          </p:cNvPr>
          <p:cNvSpPr txBox="1"/>
          <p:nvPr/>
        </p:nvSpPr>
        <p:spPr>
          <a:xfrm>
            <a:off x="4007796" y="4747098"/>
            <a:ext cx="184731" cy="646331"/>
          </a:xfrm>
          <a:prstGeom prst="rect">
            <a:avLst/>
          </a:prstGeom>
          <a:noFill/>
        </p:spPr>
        <p:txBody>
          <a:bodyPr wrap="none" rtlCol="0">
            <a:spAutoFit/>
          </a:bodyPr>
          <a:lstStyle/>
          <a:p>
            <a:endParaRPr lang="sr-Latn-RS" dirty="0"/>
          </a:p>
        </p:txBody>
      </p:sp>
      <p:sp>
        <p:nvSpPr>
          <p:cNvPr id="3" name="TextBox 2">
            <a:extLst>
              <a:ext uri="{FF2B5EF4-FFF2-40B4-BE49-F238E27FC236}">
                <a16:creationId xmlns:a16="http://schemas.microsoft.com/office/drawing/2014/main" id="{F98E379B-72B7-49DF-B0A1-F75D2339A273}"/>
              </a:ext>
            </a:extLst>
          </p:cNvPr>
          <p:cNvSpPr txBox="1"/>
          <p:nvPr/>
        </p:nvSpPr>
        <p:spPr>
          <a:xfrm>
            <a:off x="1643408" y="3108631"/>
            <a:ext cx="12970367" cy="10248960"/>
          </a:xfrm>
          <a:prstGeom prst="rect">
            <a:avLst/>
          </a:prstGeom>
          <a:noFill/>
        </p:spPr>
        <p:txBody>
          <a:bodyPr wrap="square" rtlCol="0">
            <a:spAutoFit/>
          </a:bodyPr>
          <a:lstStyle/>
          <a:p>
            <a:pPr marL="857250" indent="-857250">
              <a:buClr>
                <a:srgbClr val="422963"/>
              </a:buClr>
              <a:buSzPct val="100000"/>
              <a:buFont typeface="Wingdings" panose="05000000000000000000" pitchFamily="2" charset="2"/>
              <a:buChar char="§"/>
            </a:pPr>
            <a:r>
              <a:rPr lang="sl-SI" sz="6600" dirty="0"/>
              <a:t>V</a:t>
            </a:r>
            <a:r>
              <a:rPr lang="en-SI" sz="6600" dirty="0"/>
              <a:t>e</a:t>
            </a:r>
            <a:r>
              <a:rPr lang="sl-SI" sz="6600" dirty="0"/>
              <a:t>č</a:t>
            </a:r>
            <a:r>
              <a:rPr lang="en-SI" sz="6600" dirty="0"/>
              <a:t> platform</a:t>
            </a:r>
          </a:p>
          <a:p>
            <a:pPr marL="857250" indent="-857250">
              <a:buClr>
                <a:srgbClr val="422963"/>
              </a:buClr>
              <a:buSzPct val="100000"/>
              <a:buFont typeface="Wingdings" panose="05000000000000000000" pitchFamily="2" charset="2"/>
              <a:buChar char="§"/>
            </a:pPr>
            <a:endParaRPr lang="en-SI" sz="6600" dirty="0"/>
          </a:p>
          <a:p>
            <a:pPr marL="857250" indent="-857250">
              <a:buClr>
                <a:srgbClr val="422963"/>
              </a:buClr>
              <a:buSzPct val="100000"/>
              <a:buFont typeface="Wingdings" panose="05000000000000000000" pitchFamily="2" charset="2"/>
              <a:buChar char="§"/>
            </a:pPr>
            <a:r>
              <a:rPr lang="en-SI" sz="6600" dirty="0" err="1"/>
              <a:t>Objava</a:t>
            </a:r>
            <a:r>
              <a:rPr lang="en-SI" sz="6600" dirty="0"/>
              <a:t> v </a:t>
            </a:r>
            <a:r>
              <a:rPr lang="en-SI" sz="6600" dirty="0" err="1"/>
              <a:t>trgovine</a:t>
            </a:r>
            <a:r>
              <a:rPr lang="en-SI" sz="6600" dirty="0"/>
              <a:t> </a:t>
            </a:r>
            <a:r>
              <a:rPr lang="en-SI" sz="6600" dirty="0" err="1"/>
              <a:t>aplikacij</a:t>
            </a:r>
            <a:endParaRPr lang="en-SI" sz="6600" dirty="0"/>
          </a:p>
          <a:p>
            <a:pPr marL="857250" indent="-857250">
              <a:buClr>
                <a:srgbClr val="422963"/>
              </a:buClr>
              <a:buSzPct val="100000"/>
              <a:buFont typeface="Wingdings" panose="05000000000000000000" pitchFamily="2" charset="2"/>
              <a:buChar char="§"/>
            </a:pPr>
            <a:endParaRPr lang="en-US" sz="6600" dirty="0"/>
          </a:p>
          <a:p>
            <a:pPr marL="857250" indent="-857250">
              <a:buClr>
                <a:srgbClr val="422963"/>
              </a:buClr>
              <a:buSzPct val="100000"/>
              <a:buFont typeface="Wingdings" panose="05000000000000000000" pitchFamily="2" charset="2"/>
              <a:buChar char="§"/>
            </a:pPr>
            <a:r>
              <a:rPr lang="en-SI" sz="6600" dirty="0"/>
              <a:t>Razvoj </a:t>
            </a:r>
            <a:r>
              <a:rPr lang="en-SI" sz="6600" dirty="0" err="1"/>
              <a:t>rešitve</a:t>
            </a:r>
            <a:r>
              <a:rPr lang="en-SI" sz="6600" dirty="0"/>
              <a:t> je </a:t>
            </a:r>
            <a:r>
              <a:rPr lang="en-SI" sz="6600" dirty="0" err="1"/>
              <a:t>zato</a:t>
            </a:r>
            <a:r>
              <a:rPr lang="en-SI" sz="6600" dirty="0"/>
              <a:t> </a:t>
            </a:r>
            <a:r>
              <a:rPr lang="en-SI" sz="6600" dirty="0" err="1"/>
              <a:t>časovno</a:t>
            </a:r>
            <a:r>
              <a:rPr lang="en-SI" sz="6600" dirty="0"/>
              <a:t> in </a:t>
            </a:r>
            <a:r>
              <a:rPr lang="en-SI" sz="6600" dirty="0" err="1"/>
              <a:t>stroškovno</a:t>
            </a:r>
            <a:r>
              <a:rPr lang="en-SI" sz="6600" dirty="0"/>
              <a:t> </a:t>
            </a:r>
            <a:r>
              <a:rPr lang="en-SI" sz="6600" dirty="0" err="1"/>
              <a:t>zahteven</a:t>
            </a:r>
            <a:endParaRPr lang="en-US" sz="6600" dirty="0"/>
          </a:p>
          <a:p>
            <a:pPr marL="857250" indent="-857250">
              <a:buClr>
                <a:srgbClr val="422963"/>
              </a:buClr>
              <a:buSzPct val="100000"/>
              <a:buFont typeface="Wingdings" panose="05000000000000000000" pitchFamily="2" charset="2"/>
              <a:buChar char="§"/>
            </a:pPr>
            <a:endParaRPr lang="en-US" sz="6600" dirty="0"/>
          </a:p>
          <a:p>
            <a:pPr marL="1770063" lvl="1" indent="-857250">
              <a:buClr>
                <a:srgbClr val="422963"/>
              </a:buClr>
              <a:buSzPct val="100000"/>
              <a:buFont typeface="Wingdings" panose="05000000000000000000" pitchFamily="2" charset="2"/>
              <a:buChar char="§"/>
            </a:pPr>
            <a:endParaRPr lang="en-US" sz="6600" dirty="0"/>
          </a:p>
          <a:p>
            <a:pPr marL="1770063" lvl="1" indent="-857250">
              <a:buClr>
                <a:srgbClr val="422963"/>
              </a:buClr>
              <a:buSzPct val="100000"/>
              <a:buFont typeface="Wingdings" panose="05000000000000000000" pitchFamily="2" charset="2"/>
              <a:buChar char="§"/>
            </a:pPr>
            <a:endParaRPr lang="en-US" sz="6600" dirty="0"/>
          </a:p>
          <a:p>
            <a:pPr marL="1770063" lvl="1" indent="-857250">
              <a:buClr>
                <a:srgbClr val="422963"/>
              </a:buClr>
              <a:buSzPct val="100000"/>
              <a:buFont typeface="Wingdings" panose="05000000000000000000" pitchFamily="2" charset="2"/>
              <a:buChar char="§"/>
            </a:pPr>
            <a:endParaRPr lang="en-US" sz="6600" dirty="0"/>
          </a:p>
        </p:txBody>
      </p:sp>
      <p:pic>
        <p:nvPicPr>
          <p:cNvPr id="2050" name="Picture 2" descr="See the source image">
            <a:extLst>
              <a:ext uri="{FF2B5EF4-FFF2-40B4-BE49-F238E27FC236}">
                <a16:creationId xmlns:a16="http://schemas.microsoft.com/office/drawing/2014/main" id="{F46BEE50-3D82-41AB-9D92-B616867F3B0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760354" y="2842098"/>
            <a:ext cx="4095750" cy="381000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See the source image">
            <a:extLst>
              <a:ext uri="{FF2B5EF4-FFF2-40B4-BE49-F238E27FC236}">
                <a16:creationId xmlns:a16="http://schemas.microsoft.com/office/drawing/2014/main" id="{8F861992-609C-4FF1-8B3D-081375E91C3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446105" y="6859916"/>
            <a:ext cx="4514850" cy="45148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64038065"/>
      </p:ext>
    </p:extLst>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659725E-57F8-A043-9200-C67C5F841419}"/>
              </a:ext>
            </a:extLst>
          </p:cNvPr>
          <p:cNvSpPr txBox="1"/>
          <p:nvPr/>
        </p:nvSpPr>
        <p:spPr>
          <a:xfrm>
            <a:off x="2628900" y="2843213"/>
            <a:ext cx="19385280" cy="6186309"/>
          </a:xfrm>
          <a:prstGeom prst="rect">
            <a:avLst/>
          </a:prstGeom>
          <a:noFill/>
        </p:spPr>
        <p:txBody>
          <a:bodyPr wrap="square">
            <a:spAutoFit/>
          </a:bodyPr>
          <a:lstStyle/>
          <a:p>
            <a:pPr algn="ctr" defTabSz="1828434" eaLnBrk="1" fontAlgn="auto" hangingPunct="1">
              <a:spcBef>
                <a:spcPts val="0"/>
              </a:spcBef>
              <a:spcAft>
                <a:spcPts val="0"/>
              </a:spcAft>
              <a:defRPr/>
            </a:pPr>
            <a:r>
              <a:rPr lang="en-US" sz="6600" b="1" spc="600" dirty="0">
                <a:solidFill>
                  <a:srgbClr val="422963"/>
                </a:solidFill>
                <a:latin typeface="Helvetica" pitchFamily="2" charset="0"/>
                <a:ea typeface="Montserrat" charset="0"/>
                <a:cs typeface="Montserrat" charset="0"/>
              </a:rPr>
              <a:t>“</a:t>
            </a:r>
            <a:r>
              <a:rPr lang="en-US" sz="6600" b="1" spc="600" dirty="0" err="1">
                <a:solidFill>
                  <a:srgbClr val="422963"/>
                </a:solidFill>
                <a:latin typeface="Helvetica" pitchFamily="2" charset="0"/>
                <a:ea typeface="Montserrat" charset="0"/>
                <a:cs typeface="Montserrat" charset="0"/>
              </a:rPr>
              <a:t>Napredne</a:t>
            </a:r>
            <a:r>
              <a:rPr lang="en-US" sz="6600" b="1" spc="600" dirty="0">
                <a:solidFill>
                  <a:srgbClr val="422963"/>
                </a:solidFill>
                <a:latin typeface="Helvetica" pitchFamily="2" charset="0"/>
                <a:ea typeface="Montserrat" charset="0"/>
                <a:cs typeface="Montserrat" charset="0"/>
              </a:rPr>
              <a:t> </a:t>
            </a:r>
            <a:r>
              <a:rPr lang="en-US" sz="6600" b="1" spc="600" dirty="0" err="1">
                <a:solidFill>
                  <a:srgbClr val="422963"/>
                </a:solidFill>
                <a:latin typeface="Helvetica" pitchFamily="2" charset="0"/>
                <a:ea typeface="Montserrat" charset="0"/>
                <a:cs typeface="Montserrat" charset="0"/>
              </a:rPr>
              <a:t>spletne</a:t>
            </a:r>
            <a:r>
              <a:rPr lang="en-US" sz="6600" b="1" spc="600" dirty="0">
                <a:solidFill>
                  <a:srgbClr val="422963"/>
                </a:solidFill>
                <a:latin typeface="Helvetica" pitchFamily="2" charset="0"/>
                <a:ea typeface="Montserrat" charset="0"/>
                <a:cs typeface="Montserrat" charset="0"/>
              </a:rPr>
              <a:t> </a:t>
            </a:r>
            <a:r>
              <a:rPr lang="en-US" sz="6600" b="1" spc="600" dirty="0" err="1">
                <a:solidFill>
                  <a:srgbClr val="422963"/>
                </a:solidFill>
                <a:latin typeface="Helvetica" pitchFamily="2" charset="0"/>
                <a:ea typeface="Montserrat" charset="0"/>
                <a:cs typeface="Montserrat" charset="0"/>
              </a:rPr>
              <a:t>aplikacije</a:t>
            </a:r>
            <a:r>
              <a:rPr lang="en-US" sz="6600" b="1" spc="600" dirty="0">
                <a:solidFill>
                  <a:srgbClr val="422963"/>
                </a:solidFill>
                <a:latin typeface="Helvetica" pitchFamily="2" charset="0"/>
                <a:ea typeface="Montserrat" charset="0"/>
                <a:cs typeface="Montserrat" charset="0"/>
              </a:rPr>
              <a:t> (PWA) so </a:t>
            </a:r>
            <a:r>
              <a:rPr lang="en-US" sz="6600" b="1" spc="600" dirty="0" err="1">
                <a:solidFill>
                  <a:srgbClr val="422963"/>
                </a:solidFill>
                <a:latin typeface="Helvetica" pitchFamily="2" charset="0"/>
                <a:ea typeface="Montserrat" charset="0"/>
                <a:cs typeface="Montserrat" charset="0"/>
              </a:rPr>
              <a:t>običajne</a:t>
            </a:r>
            <a:r>
              <a:rPr lang="en-US" sz="6600" b="1" spc="600" dirty="0">
                <a:solidFill>
                  <a:srgbClr val="422963"/>
                </a:solidFill>
                <a:latin typeface="Helvetica" pitchFamily="2" charset="0"/>
                <a:ea typeface="Montserrat" charset="0"/>
                <a:cs typeface="Montserrat" charset="0"/>
              </a:rPr>
              <a:t> </a:t>
            </a:r>
            <a:r>
              <a:rPr lang="en-US" sz="6600" b="1" spc="600" dirty="0" err="1">
                <a:solidFill>
                  <a:srgbClr val="422963"/>
                </a:solidFill>
                <a:latin typeface="Helvetica" pitchFamily="2" charset="0"/>
                <a:ea typeface="Montserrat" charset="0"/>
                <a:cs typeface="Montserrat" charset="0"/>
              </a:rPr>
              <a:t>spletne</a:t>
            </a:r>
            <a:r>
              <a:rPr lang="en-US" sz="6600" b="1" spc="600" dirty="0">
                <a:solidFill>
                  <a:srgbClr val="422963"/>
                </a:solidFill>
                <a:latin typeface="Helvetica" pitchFamily="2" charset="0"/>
                <a:ea typeface="Montserrat" charset="0"/>
                <a:cs typeface="Montserrat" charset="0"/>
              </a:rPr>
              <a:t> </a:t>
            </a:r>
            <a:r>
              <a:rPr lang="en-US" sz="6600" b="1" spc="600" dirty="0" err="1">
                <a:solidFill>
                  <a:srgbClr val="422963"/>
                </a:solidFill>
                <a:latin typeface="Helvetica" pitchFamily="2" charset="0"/>
                <a:ea typeface="Montserrat" charset="0"/>
                <a:cs typeface="Montserrat" charset="0"/>
              </a:rPr>
              <a:t>strani</a:t>
            </a:r>
            <a:r>
              <a:rPr lang="en-US" sz="6600" b="1" spc="600" dirty="0">
                <a:solidFill>
                  <a:srgbClr val="422963"/>
                </a:solidFill>
                <a:latin typeface="Helvetica" pitchFamily="2" charset="0"/>
                <a:ea typeface="Montserrat" charset="0"/>
                <a:cs typeface="Montserrat" charset="0"/>
              </a:rPr>
              <a:t>, </a:t>
            </a:r>
            <a:r>
              <a:rPr lang="en-US" sz="6600" b="1" spc="600" dirty="0" err="1">
                <a:solidFill>
                  <a:srgbClr val="422963"/>
                </a:solidFill>
                <a:latin typeface="Helvetica" pitchFamily="2" charset="0"/>
                <a:ea typeface="Montserrat" charset="0"/>
                <a:cs typeface="Montserrat" charset="0"/>
              </a:rPr>
              <a:t>ki</a:t>
            </a:r>
            <a:r>
              <a:rPr lang="en-US" sz="6600" b="1" spc="600" dirty="0">
                <a:solidFill>
                  <a:srgbClr val="422963"/>
                </a:solidFill>
                <a:latin typeface="Helvetica" pitchFamily="2" charset="0"/>
                <a:ea typeface="Montserrat" charset="0"/>
                <a:cs typeface="Montserrat" charset="0"/>
              </a:rPr>
              <a:t> </a:t>
            </a:r>
            <a:r>
              <a:rPr lang="en-US" sz="6600" b="1" spc="600" dirty="0" err="1">
                <a:solidFill>
                  <a:srgbClr val="422963"/>
                </a:solidFill>
                <a:latin typeface="Helvetica" pitchFamily="2" charset="0"/>
                <a:ea typeface="Montserrat" charset="0"/>
                <a:cs typeface="Montserrat" charset="0"/>
              </a:rPr>
              <a:t>lahko</a:t>
            </a:r>
            <a:r>
              <a:rPr lang="en-US" sz="6600" b="1" spc="600" dirty="0">
                <a:solidFill>
                  <a:srgbClr val="422963"/>
                </a:solidFill>
                <a:latin typeface="Helvetica" pitchFamily="2" charset="0"/>
                <a:ea typeface="Montserrat" charset="0"/>
                <a:cs typeface="Montserrat" charset="0"/>
              </a:rPr>
              <a:t> </a:t>
            </a:r>
            <a:r>
              <a:rPr lang="en-US" sz="6600" b="1" spc="600" dirty="0" err="1">
                <a:solidFill>
                  <a:srgbClr val="422963"/>
                </a:solidFill>
                <a:latin typeface="Helvetica" pitchFamily="2" charset="0"/>
                <a:ea typeface="Montserrat" charset="0"/>
                <a:cs typeface="Montserrat" charset="0"/>
              </a:rPr>
              <a:t>uporabljajo</a:t>
            </a:r>
            <a:r>
              <a:rPr lang="en-US" sz="6600" b="1" spc="600" dirty="0">
                <a:solidFill>
                  <a:srgbClr val="422963"/>
                </a:solidFill>
                <a:latin typeface="Helvetica" pitchFamily="2" charset="0"/>
                <a:ea typeface="Montserrat" charset="0"/>
                <a:cs typeface="Montserrat" charset="0"/>
              </a:rPr>
              <a:t> </a:t>
            </a:r>
            <a:r>
              <a:rPr lang="en-US" sz="6600" b="1" spc="600" dirty="0" err="1">
                <a:solidFill>
                  <a:srgbClr val="422963"/>
                </a:solidFill>
                <a:latin typeface="Helvetica" pitchFamily="2" charset="0"/>
                <a:ea typeface="Montserrat" charset="0"/>
                <a:cs typeface="Montserrat" charset="0"/>
              </a:rPr>
              <a:t>nekatere</a:t>
            </a:r>
            <a:r>
              <a:rPr lang="en-US" sz="6600" b="1" spc="600" dirty="0">
                <a:solidFill>
                  <a:srgbClr val="422963"/>
                </a:solidFill>
                <a:latin typeface="Helvetica" pitchFamily="2" charset="0"/>
                <a:ea typeface="Montserrat" charset="0"/>
                <a:cs typeface="Montserrat" charset="0"/>
              </a:rPr>
              <a:t> </a:t>
            </a:r>
            <a:r>
              <a:rPr lang="en-US" sz="6600" b="1" spc="600" dirty="0" err="1">
                <a:solidFill>
                  <a:srgbClr val="422963"/>
                </a:solidFill>
                <a:latin typeface="Helvetica" pitchFamily="2" charset="0"/>
                <a:ea typeface="Montserrat" charset="0"/>
                <a:cs typeface="Montserrat" charset="0"/>
              </a:rPr>
              <a:t>funkcionalnosti</a:t>
            </a:r>
            <a:r>
              <a:rPr lang="en-US" sz="6600" b="1" spc="600" dirty="0">
                <a:solidFill>
                  <a:srgbClr val="422963"/>
                </a:solidFill>
                <a:latin typeface="Helvetica" pitchFamily="2" charset="0"/>
                <a:ea typeface="Montserrat" charset="0"/>
                <a:cs typeface="Montserrat" charset="0"/>
              </a:rPr>
              <a:t>, </a:t>
            </a:r>
            <a:r>
              <a:rPr lang="en-US" sz="6600" b="1" spc="600" dirty="0" err="1">
                <a:solidFill>
                  <a:srgbClr val="422963"/>
                </a:solidFill>
                <a:latin typeface="Helvetica" pitchFamily="2" charset="0"/>
                <a:ea typeface="Montserrat" charset="0"/>
                <a:cs typeface="Montserrat" charset="0"/>
              </a:rPr>
              <a:t>ki</a:t>
            </a:r>
            <a:r>
              <a:rPr lang="en-US" sz="6600" b="1" spc="600" dirty="0">
                <a:solidFill>
                  <a:srgbClr val="422963"/>
                </a:solidFill>
                <a:latin typeface="Helvetica" pitchFamily="2" charset="0"/>
                <a:ea typeface="Montserrat" charset="0"/>
                <a:cs typeface="Montserrat" charset="0"/>
              </a:rPr>
              <a:t> so bile v </a:t>
            </a:r>
            <a:r>
              <a:rPr lang="en-US" sz="6600" b="1" spc="600" dirty="0" err="1">
                <a:solidFill>
                  <a:srgbClr val="422963"/>
                </a:solidFill>
                <a:latin typeface="Helvetica" pitchFamily="2" charset="0"/>
                <a:ea typeface="Montserrat" charset="0"/>
                <a:cs typeface="Montserrat" charset="0"/>
              </a:rPr>
              <a:t>preteklosti</a:t>
            </a:r>
            <a:r>
              <a:rPr lang="en-US" sz="6600" b="1" spc="600" dirty="0">
                <a:solidFill>
                  <a:srgbClr val="422963"/>
                </a:solidFill>
                <a:latin typeface="Helvetica" pitchFamily="2" charset="0"/>
                <a:ea typeface="Montserrat" charset="0"/>
                <a:cs typeface="Montserrat" charset="0"/>
              </a:rPr>
              <a:t> </a:t>
            </a:r>
            <a:r>
              <a:rPr lang="en-US" sz="6600" b="1" spc="600" dirty="0" err="1">
                <a:solidFill>
                  <a:srgbClr val="422963"/>
                </a:solidFill>
                <a:latin typeface="Helvetica" pitchFamily="2" charset="0"/>
                <a:ea typeface="Montserrat" charset="0"/>
                <a:cs typeface="Montserrat" charset="0"/>
              </a:rPr>
              <a:t>rezervirane</a:t>
            </a:r>
            <a:r>
              <a:rPr lang="en-US" sz="6600" b="1" spc="600" dirty="0">
                <a:solidFill>
                  <a:srgbClr val="422963"/>
                </a:solidFill>
                <a:latin typeface="Helvetica" pitchFamily="2" charset="0"/>
                <a:ea typeface="Montserrat" charset="0"/>
                <a:cs typeface="Montserrat" charset="0"/>
              </a:rPr>
              <a:t> </a:t>
            </a:r>
            <a:r>
              <a:rPr lang="en-US" sz="6600" b="1" spc="600" dirty="0" err="1">
                <a:solidFill>
                  <a:srgbClr val="422963"/>
                </a:solidFill>
                <a:latin typeface="Helvetica" pitchFamily="2" charset="0"/>
                <a:ea typeface="Montserrat" charset="0"/>
                <a:cs typeface="Montserrat" charset="0"/>
              </a:rPr>
              <a:t>samo</a:t>
            </a:r>
            <a:r>
              <a:rPr lang="en-US" sz="6600" b="1" spc="600" dirty="0">
                <a:solidFill>
                  <a:srgbClr val="422963"/>
                </a:solidFill>
                <a:latin typeface="Helvetica" pitchFamily="2" charset="0"/>
                <a:ea typeface="Montserrat" charset="0"/>
                <a:cs typeface="Montserrat" charset="0"/>
              </a:rPr>
              <a:t> za </a:t>
            </a:r>
            <a:r>
              <a:rPr lang="en-US" sz="6600" b="1" spc="600" dirty="0" err="1">
                <a:solidFill>
                  <a:srgbClr val="422963"/>
                </a:solidFill>
                <a:latin typeface="Helvetica" pitchFamily="2" charset="0"/>
                <a:ea typeface="Montserrat" charset="0"/>
                <a:cs typeface="Montserrat" charset="0"/>
              </a:rPr>
              <a:t>nativne</a:t>
            </a:r>
            <a:r>
              <a:rPr lang="en-US" sz="6600" b="1" spc="600" dirty="0">
                <a:solidFill>
                  <a:srgbClr val="422963"/>
                </a:solidFill>
                <a:latin typeface="Helvetica" pitchFamily="2" charset="0"/>
                <a:ea typeface="Montserrat" charset="0"/>
                <a:cs typeface="Montserrat" charset="0"/>
              </a:rPr>
              <a:t> </a:t>
            </a:r>
            <a:r>
              <a:rPr lang="en-US" sz="6600" b="1" spc="600" dirty="0" err="1">
                <a:solidFill>
                  <a:srgbClr val="422963"/>
                </a:solidFill>
                <a:latin typeface="Helvetica" pitchFamily="2" charset="0"/>
                <a:ea typeface="Montserrat" charset="0"/>
                <a:cs typeface="Montserrat" charset="0"/>
              </a:rPr>
              <a:t>aplikacije</a:t>
            </a:r>
            <a:r>
              <a:rPr lang="en-US" sz="6600" b="1" spc="600" dirty="0">
                <a:solidFill>
                  <a:srgbClr val="422963"/>
                </a:solidFill>
                <a:latin typeface="Helvetica" pitchFamily="2" charset="0"/>
                <a:ea typeface="Montserrat" charset="0"/>
                <a:cs typeface="Montserrat" charset="0"/>
              </a:rPr>
              <a:t> (</a:t>
            </a:r>
            <a:r>
              <a:rPr lang="en-US" sz="6600" b="1" spc="600" dirty="0" err="1">
                <a:solidFill>
                  <a:srgbClr val="422963"/>
                </a:solidFill>
                <a:latin typeface="Helvetica" pitchFamily="2" charset="0"/>
                <a:ea typeface="Montserrat" charset="0"/>
                <a:cs typeface="Montserrat" charset="0"/>
              </a:rPr>
              <a:t>na</a:t>
            </a:r>
            <a:r>
              <a:rPr lang="en-US" sz="6600" b="1" spc="600" dirty="0">
                <a:solidFill>
                  <a:srgbClr val="422963"/>
                </a:solidFill>
                <a:latin typeface="Helvetica" pitchFamily="2" charset="0"/>
                <a:ea typeface="Montserrat" charset="0"/>
                <a:cs typeface="Montserrat" charset="0"/>
              </a:rPr>
              <a:t> primer: </a:t>
            </a:r>
            <a:r>
              <a:rPr lang="en-US" sz="6600" b="1" spc="600" dirty="0" err="1">
                <a:solidFill>
                  <a:srgbClr val="422963"/>
                </a:solidFill>
                <a:latin typeface="Helvetica" pitchFamily="2" charset="0"/>
                <a:ea typeface="Montserrat" charset="0"/>
                <a:cs typeface="Montserrat" charset="0"/>
              </a:rPr>
              <a:t>potisna</a:t>
            </a:r>
            <a:r>
              <a:rPr lang="en-US" sz="6600" b="1" spc="600" dirty="0">
                <a:solidFill>
                  <a:srgbClr val="422963"/>
                </a:solidFill>
                <a:latin typeface="Helvetica" pitchFamily="2" charset="0"/>
                <a:ea typeface="Montserrat" charset="0"/>
                <a:cs typeface="Montserrat" charset="0"/>
              </a:rPr>
              <a:t> </a:t>
            </a:r>
            <a:r>
              <a:rPr lang="en-US" sz="6600" b="1" spc="600" dirty="0" err="1">
                <a:solidFill>
                  <a:srgbClr val="422963"/>
                </a:solidFill>
                <a:latin typeface="Helvetica" pitchFamily="2" charset="0"/>
                <a:ea typeface="Montserrat" charset="0"/>
                <a:cs typeface="Montserrat" charset="0"/>
              </a:rPr>
              <a:t>sporočila</a:t>
            </a:r>
            <a:r>
              <a:rPr lang="en-US" sz="6600" b="1" spc="600" dirty="0">
                <a:solidFill>
                  <a:srgbClr val="422963"/>
                </a:solidFill>
                <a:latin typeface="Helvetica" pitchFamily="2" charset="0"/>
                <a:ea typeface="Montserrat" charset="0"/>
                <a:cs typeface="Montserrat" charset="0"/>
              </a:rPr>
              <a:t>, </a:t>
            </a:r>
            <a:r>
              <a:rPr lang="en-US" sz="6600" b="1" spc="600" dirty="0" err="1">
                <a:solidFill>
                  <a:srgbClr val="422963"/>
                </a:solidFill>
                <a:latin typeface="Helvetica" pitchFamily="2" charset="0"/>
                <a:ea typeface="Montserrat" charset="0"/>
                <a:cs typeface="Montserrat" charset="0"/>
              </a:rPr>
              <a:t>način</a:t>
            </a:r>
            <a:r>
              <a:rPr lang="en-US" sz="6600" b="1" spc="600" dirty="0">
                <a:solidFill>
                  <a:srgbClr val="422963"/>
                </a:solidFill>
                <a:latin typeface="Helvetica" pitchFamily="2" charset="0"/>
                <a:ea typeface="Montserrat" charset="0"/>
                <a:cs typeface="Montserrat" charset="0"/>
              </a:rPr>
              <a:t> </a:t>
            </a:r>
            <a:r>
              <a:rPr lang="en-US" sz="6600" b="1" spc="600" dirty="0" err="1">
                <a:solidFill>
                  <a:srgbClr val="422963"/>
                </a:solidFill>
                <a:latin typeface="Helvetica" pitchFamily="2" charset="0"/>
                <a:ea typeface="Montserrat" charset="0"/>
                <a:cs typeface="Montserrat" charset="0"/>
              </a:rPr>
              <a:t>brez</a:t>
            </a:r>
            <a:r>
              <a:rPr lang="en-US" sz="6600" b="1" spc="600" dirty="0">
                <a:solidFill>
                  <a:srgbClr val="422963"/>
                </a:solidFill>
                <a:latin typeface="Helvetica" pitchFamily="2" charset="0"/>
                <a:ea typeface="Montserrat" charset="0"/>
                <a:cs typeface="Montserrat" charset="0"/>
              </a:rPr>
              <a:t> </a:t>
            </a:r>
            <a:r>
              <a:rPr lang="en-US" sz="6600" b="1" spc="600" dirty="0" err="1">
                <a:solidFill>
                  <a:srgbClr val="422963"/>
                </a:solidFill>
                <a:latin typeface="Helvetica" pitchFamily="2" charset="0"/>
                <a:ea typeface="Montserrat" charset="0"/>
                <a:cs typeface="Montserrat" charset="0"/>
              </a:rPr>
              <a:t>povezave</a:t>
            </a:r>
            <a:r>
              <a:rPr lang="en-US" sz="6600" b="1" spc="600" dirty="0">
                <a:solidFill>
                  <a:srgbClr val="422963"/>
                </a:solidFill>
                <a:latin typeface="Helvetica" pitchFamily="2" charset="0"/>
                <a:ea typeface="Montserrat" charset="0"/>
                <a:cs typeface="Montserrat" charset="0"/>
              </a:rPr>
              <a:t>). </a:t>
            </a:r>
          </a:p>
        </p:txBody>
      </p:sp>
      <p:sp>
        <p:nvSpPr>
          <p:cNvPr id="3" name="TextBox 2">
            <a:extLst>
              <a:ext uri="{FF2B5EF4-FFF2-40B4-BE49-F238E27FC236}">
                <a16:creationId xmlns:a16="http://schemas.microsoft.com/office/drawing/2014/main" id="{F796FC13-D778-1F46-9344-152D914E0B2A}"/>
              </a:ext>
            </a:extLst>
          </p:cNvPr>
          <p:cNvSpPr txBox="1"/>
          <p:nvPr/>
        </p:nvSpPr>
        <p:spPr>
          <a:xfrm>
            <a:off x="10899477" y="10287000"/>
            <a:ext cx="2654894" cy="584775"/>
          </a:xfrm>
          <a:prstGeom prst="rect">
            <a:avLst/>
          </a:prstGeom>
          <a:noFill/>
        </p:spPr>
        <p:txBody>
          <a:bodyPr wrap="none">
            <a:spAutoFit/>
          </a:bodyPr>
          <a:lstStyle/>
          <a:p>
            <a:pPr algn="ctr" defTabSz="1828434" eaLnBrk="1" fontAlgn="auto" hangingPunct="1">
              <a:spcBef>
                <a:spcPts val="0"/>
              </a:spcBef>
              <a:spcAft>
                <a:spcPts val="0"/>
              </a:spcAft>
              <a:defRPr/>
            </a:pPr>
            <a:r>
              <a:rPr lang="en-US" sz="3200" spc="600" dirty="0">
                <a:latin typeface="Helvetica" pitchFamily="2" charset="0"/>
                <a:ea typeface="Montserrat" charset="0"/>
                <a:cs typeface="Montserrat" charset="0"/>
              </a:rPr>
              <a:t>Wikipedia</a:t>
            </a:r>
            <a:endParaRPr lang="en-US" sz="4800" spc="600" dirty="0">
              <a:latin typeface="Helvetica" pitchFamily="2" charset="0"/>
              <a:ea typeface="Montserrat" charset="0"/>
              <a:cs typeface="Montserrat" charset="0"/>
            </a:endParaRPr>
          </a:p>
        </p:txBody>
      </p:sp>
    </p:spTree>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CF117AE6-1693-9F43-8C55-5A20C936FACE}"/>
              </a:ext>
            </a:extLst>
          </p:cNvPr>
          <p:cNvSpPr txBox="1"/>
          <p:nvPr/>
        </p:nvSpPr>
        <p:spPr>
          <a:xfrm>
            <a:off x="3279001" y="1247685"/>
            <a:ext cx="17819648" cy="2308324"/>
          </a:xfrm>
          <a:prstGeom prst="rect">
            <a:avLst/>
          </a:prstGeom>
          <a:noFill/>
        </p:spPr>
        <p:txBody>
          <a:bodyPr wrap="square">
            <a:spAutoFit/>
          </a:bodyPr>
          <a:lstStyle/>
          <a:p>
            <a:pPr algn="ctr" defTabSz="1828434" eaLnBrk="1" fontAlgn="auto" hangingPunct="1">
              <a:spcBef>
                <a:spcPts val="0"/>
              </a:spcBef>
              <a:spcAft>
                <a:spcPts val="0"/>
              </a:spcAft>
              <a:defRPr/>
            </a:pPr>
            <a:r>
              <a:rPr lang="en-SI" sz="7200" spc="600" dirty="0">
                <a:solidFill>
                  <a:srgbClr val="DE4276"/>
                </a:solidFill>
                <a:latin typeface="Helvetica" pitchFamily="2" charset="0"/>
                <a:ea typeface="Montserrat" charset="0"/>
                <a:cs typeface="Montserrat" charset="0"/>
              </a:rPr>
              <a:t>N</a:t>
            </a:r>
            <a:r>
              <a:rPr lang="sl-SI" sz="7200" spc="600" dirty="0">
                <a:solidFill>
                  <a:srgbClr val="DE4276"/>
                </a:solidFill>
                <a:latin typeface="Helvetica" pitchFamily="2" charset="0"/>
                <a:ea typeface="Montserrat" charset="0"/>
                <a:cs typeface="Montserrat" charset="0"/>
              </a:rPr>
              <a:t>a</a:t>
            </a:r>
            <a:r>
              <a:rPr lang="en-SI" sz="7200" spc="600" dirty="0">
                <a:solidFill>
                  <a:srgbClr val="DE4276"/>
                </a:solidFill>
                <a:latin typeface="Helvetica" pitchFamily="2" charset="0"/>
                <a:ea typeface="Montserrat" charset="0"/>
                <a:cs typeface="Montserrat" charset="0"/>
              </a:rPr>
              <a:t>p</a:t>
            </a:r>
            <a:r>
              <a:rPr lang="sl-SI" sz="7200" spc="600" dirty="0">
                <a:solidFill>
                  <a:srgbClr val="DE4276"/>
                </a:solidFill>
                <a:latin typeface="Helvetica" pitchFamily="2" charset="0"/>
                <a:ea typeface="Montserrat" charset="0"/>
                <a:cs typeface="Montserrat" charset="0"/>
              </a:rPr>
              <a:t>r</a:t>
            </a:r>
            <a:r>
              <a:rPr lang="en-SI" sz="7200" spc="600" dirty="0">
                <a:solidFill>
                  <a:srgbClr val="DE4276"/>
                </a:solidFill>
                <a:latin typeface="Helvetica" pitchFamily="2" charset="0"/>
                <a:ea typeface="Montserrat" charset="0"/>
                <a:cs typeface="Montserrat" charset="0"/>
              </a:rPr>
              <a:t>e</a:t>
            </a:r>
            <a:r>
              <a:rPr lang="sl-SI" sz="7200" spc="600" dirty="0">
                <a:solidFill>
                  <a:srgbClr val="DE4276"/>
                </a:solidFill>
                <a:latin typeface="Helvetica" pitchFamily="2" charset="0"/>
                <a:ea typeface="Montserrat" charset="0"/>
                <a:cs typeface="Montserrat" charset="0"/>
              </a:rPr>
              <a:t>d</a:t>
            </a:r>
            <a:r>
              <a:rPr lang="en-SI" sz="7200" spc="600" dirty="0">
                <a:solidFill>
                  <a:srgbClr val="DE4276"/>
                </a:solidFill>
                <a:latin typeface="Helvetica" pitchFamily="2" charset="0"/>
                <a:ea typeface="Montserrat" charset="0"/>
                <a:cs typeface="Montserrat" charset="0"/>
              </a:rPr>
              <a:t>n</a:t>
            </a:r>
            <a:r>
              <a:rPr lang="sl-SI" sz="7200" spc="600" dirty="0">
                <a:solidFill>
                  <a:srgbClr val="DE4276"/>
                </a:solidFill>
                <a:latin typeface="Helvetica" pitchFamily="2" charset="0"/>
                <a:ea typeface="Montserrat" charset="0"/>
                <a:cs typeface="Montserrat" charset="0"/>
              </a:rPr>
              <a:t>e</a:t>
            </a:r>
            <a:r>
              <a:rPr lang="en-SI" sz="7200" spc="600" dirty="0">
                <a:solidFill>
                  <a:srgbClr val="DE4276"/>
                </a:solidFill>
                <a:latin typeface="Helvetica" pitchFamily="2" charset="0"/>
                <a:ea typeface="Montserrat" charset="0"/>
                <a:cs typeface="Montserrat" charset="0"/>
              </a:rPr>
              <a:t> </a:t>
            </a:r>
            <a:r>
              <a:rPr lang="sl-SI" sz="7200" spc="600" dirty="0">
                <a:solidFill>
                  <a:srgbClr val="DE4276"/>
                </a:solidFill>
                <a:latin typeface="Helvetica" pitchFamily="2" charset="0"/>
                <a:ea typeface="Montserrat" charset="0"/>
                <a:cs typeface="Montserrat" charset="0"/>
              </a:rPr>
              <a:t>s</a:t>
            </a:r>
            <a:r>
              <a:rPr lang="en-SI" sz="7200" spc="600" dirty="0">
                <a:solidFill>
                  <a:srgbClr val="DE4276"/>
                </a:solidFill>
                <a:latin typeface="Helvetica" pitchFamily="2" charset="0"/>
                <a:ea typeface="Montserrat" charset="0"/>
                <a:cs typeface="Montserrat" charset="0"/>
              </a:rPr>
              <a:t>p</a:t>
            </a:r>
            <a:r>
              <a:rPr lang="sl-SI" sz="7200" spc="600" dirty="0">
                <a:solidFill>
                  <a:srgbClr val="DE4276"/>
                </a:solidFill>
                <a:latin typeface="Helvetica" pitchFamily="2" charset="0"/>
                <a:ea typeface="Montserrat" charset="0"/>
                <a:cs typeface="Montserrat" charset="0"/>
              </a:rPr>
              <a:t>l</a:t>
            </a:r>
            <a:r>
              <a:rPr lang="en-SI" sz="7200" spc="600" dirty="0">
                <a:solidFill>
                  <a:srgbClr val="DE4276"/>
                </a:solidFill>
                <a:latin typeface="Helvetica" pitchFamily="2" charset="0"/>
                <a:ea typeface="Montserrat" charset="0"/>
                <a:cs typeface="Montserrat" charset="0"/>
              </a:rPr>
              <a:t>e</a:t>
            </a:r>
            <a:r>
              <a:rPr lang="sl-SI" sz="7200" spc="600" dirty="0">
                <a:solidFill>
                  <a:srgbClr val="DE4276"/>
                </a:solidFill>
                <a:latin typeface="Helvetica" pitchFamily="2" charset="0"/>
                <a:ea typeface="Montserrat" charset="0"/>
                <a:cs typeface="Montserrat" charset="0"/>
              </a:rPr>
              <a:t>t</a:t>
            </a:r>
            <a:r>
              <a:rPr lang="en-SI" sz="7200" spc="600" dirty="0">
                <a:solidFill>
                  <a:srgbClr val="DE4276"/>
                </a:solidFill>
                <a:latin typeface="Helvetica" pitchFamily="2" charset="0"/>
                <a:ea typeface="Montserrat" charset="0"/>
                <a:cs typeface="Montserrat" charset="0"/>
              </a:rPr>
              <a:t>n</a:t>
            </a:r>
            <a:r>
              <a:rPr lang="sl-SI" sz="7200" spc="600" dirty="0">
                <a:solidFill>
                  <a:srgbClr val="DE4276"/>
                </a:solidFill>
                <a:latin typeface="Helvetica" pitchFamily="2" charset="0"/>
                <a:ea typeface="Montserrat" charset="0"/>
                <a:cs typeface="Montserrat" charset="0"/>
              </a:rPr>
              <a:t>e</a:t>
            </a:r>
            <a:r>
              <a:rPr lang="en-SI" sz="7200" spc="600" dirty="0">
                <a:solidFill>
                  <a:srgbClr val="DE4276"/>
                </a:solidFill>
                <a:latin typeface="Helvetica" pitchFamily="2" charset="0"/>
                <a:ea typeface="Montserrat" charset="0"/>
                <a:cs typeface="Montserrat" charset="0"/>
              </a:rPr>
              <a:t> </a:t>
            </a:r>
            <a:r>
              <a:rPr lang="sl-SI" sz="7200" spc="600" dirty="0">
                <a:solidFill>
                  <a:srgbClr val="DE4276"/>
                </a:solidFill>
                <a:latin typeface="Helvetica" pitchFamily="2" charset="0"/>
                <a:ea typeface="Montserrat" charset="0"/>
                <a:cs typeface="Montserrat" charset="0"/>
              </a:rPr>
              <a:t>a</a:t>
            </a:r>
            <a:r>
              <a:rPr lang="en-SI" sz="7200" spc="600" dirty="0">
                <a:solidFill>
                  <a:srgbClr val="DE4276"/>
                </a:solidFill>
                <a:latin typeface="Helvetica" pitchFamily="2" charset="0"/>
                <a:ea typeface="Montserrat" charset="0"/>
                <a:cs typeface="Montserrat" charset="0"/>
              </a:rPr>
              <a:t>p</a:t>
            </a:r>
            <a:r>
              <a:rPr lang="sl-SI" sz="7200" spc="600" dirty="0">
                <a:solidFill>
                  <a:srgbClr val="DE4276"/>
                </a:solidFill>
                <a:latin typeface="Helvetica" pitchFamily="2" charset="0"/>
                <a:ea typeface="Montserrat" charset="0"/>
                <a:cs typeface="Montserrat" charset="0"/>
              </a:rPr>
              <a:t>l</a:t>
            </a:r>
            <a:r>
              <a:rPr lang="en-SI" sz="7200" spc="600" dirty="0" err="1">
                <a:solidFill>
                  <a:srgbClr val="DE4276"/>
                </a:solidFill>
                <a:latin typeface="Helvetica" pitchFamily="2" charset="0"/>
                <a:ea typeface="Montserrat" charset="0"/>
                <a:cs typeface="Montserrat" charset="0"/>
              </a:rPr>
              <a:t>i</a:t>
            </a:r>
            <a:r>
              <a:rPr lang="sl-SI" sz="7200" spc="600" dirty="0">
                <a:solidFill>
                  <a:srgbClr val="DE4276"/>
                </a:solidFill>
                <a:latin typeface="Helvetica" pitchFamily="2" charset="0"/>
                <a:ea typeface="Montserrat" charset="0"/>
                <a:cs typeface="Montserrat" charset="0"/>
              </a:rPr>
              <a:t>k</a:t>
            </a:r>
            <a:r>
              <a:rPr lang="en-SI" sz="7200" spc="600" dirty="0">
                <a:solidFill>
                  <a:srgbClr val="DE4276"/>
                </a:solidFill>
                <a:latin typeface="Helvetica" pitchFamily="2" charset="0"/>
                <a:ea typeface="Montserrat" charset="0"/>
                <a:cs typeface="Montserrat" charset="0"/>
              </a:rPr>
              <a:t>a</a:t>
            </a:r>
            <a:r>
              <a:rPr lang="sl-SI" sz="7200" spc="600" dirty="0">
                <a:solidFill>
                  <a:srgbClr val="DE4276"/>
                </a:solidFill>
                <a:latin typeface="Helvetica" pitchFamily="2" charset="0"/>
                <a:ea typeface="Montserrat" charset="0"/>
                <a:cs typeface="Montserrat" charset="0"/>
              </a:rPr>
              <a:t>c</a:t>
            </a:r>
            <a:r>
              <a:rPr lang="en-SI" sz="7200" spc="600" dirty="0" err="1">
                <a:solidFill>
                  <a:srgbClr val="DE4276"/>
                </a:solidFill>
                <a:latin typeface="Helvetica" pitchFamily="2" charset="0"/>
                <a:ea typeface="Montserrat" charset="0"/>
                <a:cs typeface="Montserrat" charset="0"/>
              </a:rPr>
              <a:t>i</a:t>
            </a:r>
            <a:r>
              <a:rPr lang="sl-SI" sz="7200" spc="600" dirty="0">
                <a:solidFill>
                  <a:srgbClr val="DE4276"/>
                </a:solidFill>
                <a:latin typeface="Helvetica" pitchFamily="2" charset="0"/>
                <a:ea typeface="Montserrat" charset="0"/>
                <a:cs typeface="Montserrat" charset="0"/>
              </a:rPr>
              <a:t>j</a:t>
            </a:r>
            <a:r>
              <a:rPr lang="en-SI" sz="7200" spc="600" dirty="0">
                <a:solidFill>
                  <a:srgbClr val="DE4276"/>
                </a:solidFill>
                <a:latin typeface="Helvetica" pitchFamily="2" charset="0"/>
                <a:ea typeface="Montserrat" charset="0"/>
                <a:cs typeface="Montserrat" charset="0"/>
              </a:rPr>
              <a:t>e</a:t>
            </a:r>
          </a:p>
          <a:p>
            <a:pPr algn="ctr" defTabSz="1828434" eaLnBrk="1" fontAlgn="auto" hangingPunct="1">
              <a:spcBef>
                <a:spcPts val="0"/>
              </a:spcBef>
              <a:spcAft>
                <a:spcPts val="0"/>
              </a:spcAft>
              <a:defRPr/>
            </a:pPr>
            <a:r>
              <a:rPr lang="en-SI" sz="7200" spc="600" dirty="0">
                <a:solidFill>
                  <a:srgbClr val="DE4276"/>
                </a:solidFill>
                <a:latin typeface="Helvetica" pitchFamily="2" charset="0"/>
                <a:ea typeface="Montserrat" charset="0"/>
                <a:cs typeface="Montserrat" charset="0"/>
              </a:rPr>
              <a:t>Progressive Web Apps</a:t>
            </a:r>
            <a:endParaRPr lang="en-US" sz="7200" spc="600" dirty="0">
              <a:solidFill>
                <a:srgbClr val="DE4276"/>
              </a:solidFill>
              <a:latin typeface="Helvetica" pitchFamily="2" charset="0"/>
              <a:ea typeface="Montserrat" charset="0"/>
              <a:cs typeface="Montserrat" charset="0"/>
            </a:endParaRPr>
          </a:p>
        </p:txBody>
      </p:sp>
      <p:sp>
        <p:nvSpPr>
          <p:cNvPr id="2" name="TextBox 1">
            <a:extLst>
              <a:ext uri="{FF2B5EF4-FFF2-40B4-BE49-F238E27FC236}">
                <a16:creationId xmlns:a16="http://schemas.microsoft.com/office/drawing/2014/main" id="{1E29A145-456E-AC45-B188-4991D70AF44F}"/>
              </a:ext>
            </a:extLst>
          </p:cNvPr>
          <p:cNvSpPr txBox="1"/>
          <p:nvPr/>
        </p:nvSpPr>
        <p:spPr>
          <a:xfrm>
            <a:off x="4007796" y="4747098"/>
            <a:ext cx="184731" cy="646331"/>
          </a:xfrm>
          <a:prstGeom prst="rect">
            <a:avLst/>
          </a:prstGeom>
          <a:noFill/>
        </p:spPr>
        <p:txBody>
          <a:bodyPr wrap="none" rtlCol="0">
            <a:spAutoFit/>
          </a:bodyPr>
          <a:lstStyle/>
          <a:p>
            <a:endParaRPr lang="sr-Latn-RS" dirty="0"/>
          </a:p>
        </p:txBody>
      </p:sp>
      <p:sp>
        <p:nvSpPr>
          <p:cNvPr id="3" name="TextBox 2">
            <a:extLst>
              <a:ext uri="{FF2B5EF4-FFF2-40B4-BE49-F238E27FC236}">
                <a16:creationId xmlns:a16="http://schemas.microsoft.com/office/drawing/2014/main" id="{F98E379B-72B7-49DF-B0A1-F75D2339A273}"/>
              </a:ext>
            </a:extLst>
          </p:cNvPr>
          <p:cNvSpPr txBox="1"/>
          <p:nvPr/>
        </p:nvSpPr>
        <p:spPr>
          <a:xfrm>
            <a:off x="3123073" y="4322289"/>
            <a:ext cx="12323475" cy="10248960"/>
          </a:xfrm>
          <a:prstGeom prst="rect">
            <a:avLst/>
          </a:prstGeom>
          <a:noFill/>
        </p:spPr>
        <p:txBody>
          <a:bodyPr wrap="square" rtlCol="0">
            <a:spAutoFit/>
          </a:bodyPr>
          <a:lstStyle/>
          <a:p>
            <a:pPr marL="857250" indent="-857250">
              <a:buClr>
                <a:srgbClr val="422963"/>
              </a:buClr>
              <a:buSzPct val="100000"/>
              <a:buFont typeface="Wingdings" panose="05000000000000000000" pitchFamily="2" charset="2"/>
              <a:buChar char="§"/>
            </a:pPr>
            <a:r>
              <a:rPr lang="sl-SI" sz="6600" dirty="0"/>
              <a:t>E</a:t>
            </a:r>
            <a:r>
              <a:rPr lang="en-SI" sz="6600" dirty="0"/>
              <a:t>n</a:t>
            </a:r>
            <a:r>
              <a:rPr lang="sl-SI" sz="6600" dirty="0"/>
              <a:t>o</a:t>
            </a:r>
            <a:r>
              <a:rPr lang="en-SI" sz="6600" dirty="0"/>
              <a:t>s</a:t>
            </a:r>
            <a:r>
              <a:rPr lang="sl-SI" sz="6600" dirty="0"/>
              <a:t>t</a:t>
            </a:r>
            <a:r>
              <a:rPr lang="en-SI" sz="6600" dirty="0"/>
              <a:t>a</a:t>
            </a:r>
            <a:r>
              <a:rPr lang="sl-SI" sz="6600" dirty="0"/>
              <a:t>v</a:t>
            </a:r>
            <a:r>
              <a:rPr lang="en-SI" sz="6600" dirty="0"/>
              <a:t>n</a:t>
            </a:r>
            <a:r>
              <a:rPr lang="sl-SI" sz="6600" dirty="0"/>
              <a:t>a</a:t>
            </a:r>
            <a:r>
              <a:rPr lang="en-SI" sz="6600" dirty="0"/>
              <a:t> “</a:t>
            </a:r>
            <a:r>
              <a:rPr lang="sl-SI" sz="6600" dirty="0"/>
              <a:t>n</a:t>
            </a:r>
            <a:r>
              <a:rPr lang="en-SI" sz="6600" dirty="0"/>
              <a:t>a</a:t>
            </a:r>
            <a:r>
              <a:rPr lang="sl-SI" sz="6600" dirty="0"/>
              <a:t>m</a:t>
            </a:r>
            <a:r>
              <a:rPr lang="en-SI" sz="6600" dirty="0"/>
              <a:t>e</a:t>
            </a:r>
            <a:r>
              <a:rPr lang="sl-SI" sz="6600" dirty="0"/>
              <a:t>s</a:t>
            </a:r>
            <a:r>
              <a:rPr lang="en-SI" sz="6600" dirty="0"/>
              <a:t>t</a:t>
            </a:r>
            <a:r>
              <a:rPr lang="sl-SI" sz="6600" dirty="0"/>
              <a:t>i</a:t>
            </a:r>
            <a:r>
              <a:rPr lang="en-SI" sz="6600" dirty="0"/>
              <a:t>t</a:t>
            </a:r>
            <a:r>
              <a:rPr lang="sl-SI" sz="6600" dirty="0"/>
              <a:t>e</a:t>
            </a:r>
            <a:r>
              <a:rPr lang="en-SI" sz="6600" dirty="0"/>
              <a:t>v”</a:t>
            </a:r>
          </a:p>
          <a:p>
            <a:pPr marL="857250" indent="-857250">
              <a:buClr>
                <a:srgbClr val="422963"/>
              </a:buClr>
              <a:buSzPct val="100000"/>
              <a:buFont typeface="Wingdings" panose="05000000000000000000" pitchFamily="2" charset="2"/>
              <a:buChar char="§"/>
            </a:pPr>
            <a:r>
              <a:rPr lang="sl-SI" sz="6600" dirty="0"/>
              <a:t>A</a:t>
            </a:r>
            <a:r>
              <a:rPr lang="en-SI" sz="6600" dirty="0"/>
              <a:t>p</a:t>
            </a:r>
            <a:r>
              <a:rPr lang="sl-SI" sz="6600" dirty="0"/>
              <a:t>p</a:t>
            </a:r>
            <a:r>
              <a:rPr lang="en-SI" sz="6600" dirty="0"/>
              <a:t>-</a:t>
            </a:r>
            <a:r>
              <a:rPr lang="sl-SI" sz="6600" dirty="0"/>
              <a:t>l</a:t>
            </a:r>
            <a:r>
              <a:rPr lang="en-SI" sz="6600" dirty="0" err="1"/>
              <a:t>i</a:t>
            </a:r>
            <a:r>
              <a:rPr lang="sl-SI" sz="6600" dirty="0"/>
              <a:t>k</a:t>
            </a:r>
            <a:r>
              <a:rPr lang="en-SI" sz="6600" dirty="0"/>
              <a:t>e </a:t>
            </a:r>
            <a:r>
              <a:rPr lang="sl-SI" sz="6600" dirty="0"/>
              <a:t>i</a:t>
            </a:r>
            <a:r>
              <a:rPr lang="en-SI" sz="6600" dirty="0"/>
              <a:t>z</a:t>
            </a:r>
            <a:r>
              <a:rPr lang="sl-SI" sz="6600" dirty="0"/>
              <a:t>k</a:t>
            </a:r>
            <a:r>
              <a:rPr lang="en-SI" sz="6600" dirty="0"/>
              <a:t>u</a:t>
            </a:r>
            <a:r>
              <a:rPr lang="sl-SI" sz="6600" dirty="0"/>
              <a:t>š</a:t>
            </a:r>
            <a:r>
              <a:rPr lang="en-SI" sz="6600" dirty="0"/>
              <a:t>n</a:t>
            </a:r>
            <a:r>
              <a:rPr lang="sl-SI" sz="6600" dirty="0"/>
              <a:t>j</a:t>
            </a:r>
            <a:r>
              <a:rPr lang="en-SI" sz="6600" dirty="0"/>
              <a:t>a</a:t>
            </a:r>
          </a:p>
          <a:p>
            <a:pPr marL="857250" indent="-857250">
              <a:buClr>
                <a:srgbClr val="422963"/>
              </a:buClr>
              <a:buSzPct val="100000"/>
              <a:buFont typeface="Wingdings" panose="05000000000000000000" pitchFamily="2" charset="2"/>
              <a:buChar char="§"/>
            </a:pPr>
            <a:r>
              <a:rPr lang="en-SI" sz="6600" dirty="0"/>
              <a:t>N</a:t>
            </a:r>
            <a:r>
              <a:rPr lang="sl-SI" sz="6600" dirty="0"/>
              <a:t>i</a:t>
            </a:r>
            <a:r>
              <a:rPr lang="en-SI" sz="6600" dirty="0"/>
              <a:t> </a:t>
            </a:r>
            <a:r>
              <a:rPr lang="sl-SI" sz="6600" dirty="0"/>
              <a:t>p</a:t>
            </a:r>
            <a:r>
              <a:rPr lang="en-SI" sz="6600" dirty="0"/>
              <a:t>o</a:t>
            </a:r>
            <a:r>
              <a:rPr lang="sl-SI" sz="6600" dirty="0"/>
              <a:t>s</a:t>
            </a:r>
            <a:r>
              <a:rPr lang="en-SI" sz="6600" dirty="0"/>
              <a:t>r</a:t>
            </a:r>
            <a:r>
              <a:rPr lang="sl-SI" sz="6600" dirty="0"/>
              <a:t>e</a:t>
            </a:r>
            <a:r>
              <a:rPr lang="en-SI" sz="6600" dirty="0"/>
              <a:t>d</a:t>
            </a:r>
            <a:r>
              <a:rPr lang="sl-SI" sz="6600" dirty="0"/>
              <a:t>n</a:t>
            </a:r>
            <a:r>
              <a:rPr lang="en-SI" sz="6600" dirty="0" err="1"/>
              <a:t>i</a:t>
            </a:r>
            <a:r>
              <a:rPr lang="sl-SI" sz="6600" dirty="0"/>
              <a:t>k</a:t>
            </a:r>
            <a:r>
              <a:rPr lang="en-SI" sz="6600" dirty="0"/>
              <a:t>a – </a:t>
            </a:r>
            <a:r>
              <a:rPr lang="sl-SI" sz="6600" dirty="0"/>
              <a:t>A</a:t>
            </a:r>
            <a:r>
              <a:rPr lang="en-SI" sz="6600" dirty="0"/>
              <a:t>p</a:t>
            </a:r>
            <a:r>
              <a:rPr lang="sl-SI" sz="6600" dirty="0"/>
              <a:t>p</a:t>
            </a:r>
            <a:r>
              <a:rPr lang="en-SI" sz="6600" dirty="0"/>
              <a:t>Store</a:t>
            </a:r>
          </a:p>
          <a:p>
            <a:pPr marL="857250" indent="-857250">
              <a:buClr>
                <a:srgbClr val="422963"/>
              </a:buClr>
              <a:buSzPct val="100000"/>
              <a:buFont typeface="Wingdings" panose="05000000000000000000" pitchFamily="2" charset="2"/>
              <a:buChar char="§"/>
            </a:pPr>
            <a:r>
              <a:rPr lang="en-SI" sz="6600" dirty="0" err="1"/>
              <a:t>Ena</a:t>
            </a:r>
            <a:r>
              <a:rPr lang="en-SI" sz="6600" dirty="0"/>
              <a:t> </a:t>
            </a:r>
            <a:r>
              <a:rPr lang="en-SI" sz="6600" dirty="0" err="1"/>
              <a:t>platforma</a:t>
            </a:r>
            <a:r>
              <a:rPr lang="en-SI" sz="6600" dirty="0"/>
              <a:t> – </a:t>
            </a:r>
            <a:r>
              <a:rPr lang="en-SI" sz="6600" dirty="0" err="1"/>
              <a:t>Splet</a:t>
            </a:r>
            <a:endParaRPr lang="en-SI" sz="6600" dirty="0"/>
          </a:p>
          <a:p>
            <a:pPr marL="857250" indent="-857250">
              <a:buClr>
                <a:srgbClr val="422963"/>
              </a:buClr>
              <a:buSzPct val="100000"/>
              <a:buFont typeface="Wingdings" panose="05000000000000000000" pitchFamily="2" charset="2"/>
              <a:buChar char="§"/>
            </a:pPr>
            <a:r>
              <a:rPr lang="en-SI" sz="6600" dirty="0"/>
              <a:t>Razvoj je </a:t>
            </a:r>
            <a:r>
              <a:rPr lang="en-SI" sz="6600" dirty="0" err="1"/>
              <a:t>časovno</a:t>
            </a:r>
            <a:r>
              <a:rPr lang="en-SI" sz="6600" dirty="0"/>
              <a:t> in f</a:t>
            </a:r>
            <a:r>
              <a:rPr lang="sl-SI" sz="6600" dirty="0"/>
              <a:t>i</a:t>
            </a:r>
            <a:r>
              <a:rPr lang="en-SI" sz="6600" dirty="0"/>
              <a:t>n</a:t>
            </a:r>
            <a:r>
              <a:rPr lang="sl-SI" sz="6600" dirty="0"/>
              <a:t>a</a:t>
            </a:r>
            <a:r>
              <a:rPr lang="en-SI" sz="6600" dirty="0"/>
              <a:t>n</a:t>
            </a:r>
            <a:r>
              <a:rPr lang="sl-SI" sz="6600" dirty="0"/>
              <a:t>č</a:t>
            </a:r>
            <a:r>
              <a:rPr lang="en-SI" sz="6600" dirty="0"/>
              <a:t>n</a:t>
            </a:r>
            <a:r>
              <a:rPr lang="sl-SI" sz="6600" dirty="0"/>
              <a:t>o</a:t>
            </a:r>
            <a:r>
              <a:rPr lang="en-SI" sz="6600" dirty="0"/>
              <a:t> </a:t>
            </a:r>
            <a:r>
              <a:rPr lang="sl-SI" sz="6600" dirty="0"/>
              <a:t>m</a:t>
            </a:r>
            <a:r>
              <a:rPr lang="en-SI" sz="6600" dirty="0"/>
              <a:t>a</a:t>
            </a:r>
            <a:r>
              <a:rPr lang="sl-SI" sz="6600" dirty="0"/>
              <a:t>n</a:t>
            </a:r>
            <a:r>
              <a:rPr lang="en-SI" sz="6600" dirty="0"/>
              <a:t>j </a:t>
            </a:r>
            <a:r>
              <a:rPr lang="sl-SI" sz="6600" dirty="0"/>
              <a:t>z</a:t>
            </a:r>
            <a:r>
              <a:rPr lang="en-SI" sz="6600" dirty="0"/>
              <a:t>a</a:t>
            </a:r>
            <a:r>
              <a:rPr lang="sl-SI" sz="6600" dirty="0"/>
              <a:t>h</a:t>
            </a:r>
            <a:r>
              <a:rPr lang="en-SI" sz="6600" dirty="0"/>
              <a:t>t</a:t>
            </a:r>
            <a:r>
              <a:rPr lang="sl-SI" sz="6600" dirty="0"/>
              <a:t>e</a:t>
            </a:r>
            <a:r>
              <a:rPr lang="en-SI" sz="6600" dirty="0"/>
              <a:t>v</a:t>
            </a:r>
            <a:r>
              <a:rPr lang="sl-SI" sz="6600" dirty="0"/>
              <a:t>e</a:t>
            </a:r>
            <a:r>
              <a:rPr lang="en-SI" sz="6600" dirty="0"/>
              <a:t>n</a:t>
            </a:r>
            <a:endParaRPr lang="en-US" sz="6600" dirty="0"/>
          </a:p>
          <a:p>
            <a:pPr marL="857250" indent="-857250">
              <a:buClr>
                <a:srgbClr val="422963"/>
              </a:buClr>
              <a:buSzPct val="100000"/>
              <a:buFont typeface="Wingdings" panose="05000000000000000000" pitchFamily="2" charset="2"/>
              <a:buChar char="§"/>
            </a:pPr>
            <a:endParaRPr lang="en-US" sz="6600" dirty="0"/>
          </a:p>
          <a:p>
            <a:pPr marL="1770063" lvl="1" indent="-857250">
              <a:buClr>
                <a:srgbClr val="422963"/>
              </a:buClr>
              <a:buSzPct val="100000"/>
              <a:buFont typeface="Wingdings" panose="05000000000000000000" pitchFamily="2" charset="2"/>
              <a:buChar char="§"/>
            </a:pPr>
            <a:endParaRPr lang="en-US" sz="6600" dirty="0"/>
          </a:p>
          <a:p>
            <a:pPr marL="1770063" lvl="1" indent="-857250">
              <a:buClr>
                <a:srgbClr val="422963"/>
              </a:buClr>
              <a:buSzPct val="100000"/>
              <a:buFont typeface="Wingdings" panose="05000000000000000000" pitchFamily="2" charset="2"/>
              <a:buChar char="§"/>
            </a:pPr>
            <a:endParaRPr lang="en-US" sz="6600" dirty="0"/>
          </a:p>
          <a:p>
            <a:pPr marL="1770063" lvl="1" indent="-857250">
              <a:buClr>
                <a:srgbClr val="422963"/>
              </a:buClr>
              <a:buSzPct val="100000"/>
              <a:buFont typeface="Wingdings" panose="05000000000000000000" pitchFamily="2" charset="2"/>
              <a:buChar char="§"/>
            </a:pPr>
            <a:endParaRPr lang="en-US" sz="6600" dirty="0"/>
          </a:p>
        </p:txBody>
      </p:sp>
      <p:pic>
        <p:nvPicPr>
          <p:cNvPr id="1026" name="Picture 2" descr="https://cdn-images-1.medium.com/max/1600/1*XWNRLMIj6WnR2eLpR58IXA.png">
            <a:extLst>
              <a:ext uri="{FF2B5EF4-FFF2-40B4-BE49-F238E27FC236}">
                <a16:creationId xmlns:a16="http://schemas.microsoft.com/office/drawing/2014/main" id="{EFE5A2F7-4EEA-48B4-91F5-181C1609531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731653" y="4164271"/>
            <a:ext cx="9036460" cy="40985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79915705"/>
      </p:ext>
    </p:extLst>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CF117AE6-1693-9F43-8C55-5A20C936FACE}"/>
              </a:ext>
            </a:extLst>
          </p:cNvPr>
          <p:cNvSpPr txBox="1"/>
          <p:nvPr/>
        </p:nvSpPr>
        <p:spPr>
          <a:xfrm>
            <a:off x="3279001" y="1247685"/>
            <a:ext cx="17819648" cy="2308324"/>
          </a:xfrm>
          <a:prstGeom prst="rect">
            <a:avLst/>
          </a:prstGeom>
          <a:noFill/>
        </p:spPr>
        <p:txBody>
          <a:bodyPr wrap="square">
            <a:spAutoFit/>
          </a:bodyPr>
          <a:lstStyle/>
          <a:p>
            <a:pPr algn="ctr" defTabSz="1828434" eaLnBrk="1" fontAlgn="auto" hangingPunct="1">
              <a:spcBef>
                <a:spcPts val="0"/>
              </a:spcBef>
              <a:spcAft>
                <a:spcPts val="0"/>
              </a:spcAft>
              <a:defRPr/>
            </a:pPr>
            <a:r>
              <a:rPr lang="en-SI" sz="7200" spc="600" dirty="0">
                <a:solidFill>
                  <a:srgbClr val="DE4276"/>
                </a:solidFill>
                <a:latin typeface="Helvetica" pitchFamily="2" charset="0"/>
                <a:ea typeface="Montserrat" charset="0"/>
                <a:cs typeface="Montserrat" charset="0"/>
              </a:rPr>
              <a:t>N</a:t>
            </a:r>
            <a:r>
              <a:rPr lang="sl-SI" sz="7200" spc="600" dirty="0">
                <a:solidFill>
                  <a:srgbClr val="DE4276"/>
                </a:solidFill>
                <a:latin typeface="Helvetica" pitchFamily="2" charset="0"/>
                <a:ea typeface="Montserrat" charset="0"/>
                <a:cs typeface="Montserrat" charset="0"/>
              </a:rPr>
              <a:t>a</a:t>
            </a:r>
            <a:r>
              <a:rPr lang="en-SI" sz="7200" spc="600" dirty="0">
                <a:solidFill>
                  <a:srgbClr val="DE4276"/>
                </a:solidFill>
                <a:latin typeface="Helvetica" pitchFamily="2" charset="0"/>
                <a:ea typeface="Montserrat" charset="0"/>
                <a:cs typeface="Montserrat" charset="0"/>
              </a:rPr>
              <a:t>p</a:t>
            </a:r>
            <a:r>
              <a:rPr lang="sl-SI" sz="7200" spc="600" dirty="0">
                <a:solidFill>
                  <a:srgbClr val="DE4276"/>
                </a:solidFill>
                <a:latin typeface="Helvetica" pitchFamily="2" charset="0"/>
                <a:ea typeface="Montserrat" charset="0"/>
                <a:cs typeface="Montserrat" charset="0"/>
              </a:rPr>
              <a:t>r</a:t>
            </a:r>
            <a:r>
              <a:rPr lang="en-SI" sz="7200" spc="600" dirty="0">
                <a:solidFill>
                  <a:srgbClr val="DE4276"/>
                </a:solidFill>
                <a:latin typeface="Helvetica" pitchFamily="2" charset="0"/>
                <a:ea typeface="Montserrat" charset="0"/>
                <a:cs typeface="Montserrat" charset="0"/>
              </a:rPr>
              <a:t>e</a:t>
            </a:r>
            <a:r>
              <a:rPr lang="sl-SI" sz="7200" spc="600" dirty="0">
                <a:solidFill>
                  <a:srgbClr val="DE4276"/>
                </a:solidFill>
                <a:latin typeface="Helvetica" pitchFamily="2" charset="0"/>
                <a:ea typeface="Montserrat" charset="0"/>
                <a:cs typeface="Montserrat" charset="0"/>
              </a:rPr>
              <a:t>d</a:t>
            </a:r>
            <a:r>
              <a:rPr lang="en-SI" sz="7200" spc="600" dirty="0">
                <a:solidFill>
                  <a:srgbClr val="DE4276"/>
                </a:solidFill>
                <a:latin typeface="Helvetica" pitchFamily="2" charset="0"/>
                <a:ea typeface="Montserrat" charset="0"/>
                <a:cs typeface="Montserrat" charset="0"/>
              </a:rPr>
              <a:t>n</a:t>
            </a:r>
            <a:r>
              <a:rPr lang="sl-SI" sz="7200" spc="600" dirty="0">
                <a:solidFill>
                  <a:srgbClr val="DE4276"/>
                </a:solidFill>
                <a:latin typeface="Helvetica" pitchFamily="2" charset="0"/>
                <a:ea typeface="Montserrat" charset="0"/>
                <a:cs typeface="Montserrat" charset="0"/>
              </a:rPr>
              <a:t>e</a:t>
            </a:r>
            <a:r>
              <a:rPr lang="en-SI" sz="7200" spc="600" dirty="0">
                <a:solidFill>
                  <a:srgbClr val="DE4276"/>
                </a:solidFill>
                <a:latin typeface="Helvetica" pitchFamily="2" charset="0"/>
                <a:ea typeface="Montserrat" charset="0"/>
                <a:cs typeface="Montserrat" charset="0"/>
              </a:rPr>
              <a:t> </a:t>
            </a:r>
            <a:r>
              <a:rPr lang="sl-SI" sz="7200" spc="600" dirty="0">
                <a:solidFill>
                  <a:srgbClr val="DE4276"/>
                </a:solidFill>
                <a:latin typeface="Helvetica" pitchFamily="2" charset="0"/>
                <a:ea typeface="Montserrat" charset="0"/>
                <a:cs typeface="Montserrat" charset="0"/>
              </a:rPr>
              <a:t>s</a:t>
            </a:r>
            <a:r>
              <a:rPr lang="en-SI" sz="7200" spc="600" dirty="0">
                <a:solidFill>
                  <a:srgbClr val="DE4276"/>
                </a:solidFill>
                <a:latin typeface="Helvetica" pitchFamily="2" charset="0"/>
                <a:ea typeface="Montserrat" charset="0"/>
                <a:cs typeface="Montserrat" charset="0"/>
              </a:rPr>
              <a:t>p</a:t>
            </a:r>
            <a:r>
              <a:rPr lang="sl-SI" sz="7200" spc="600" dirty="0">
                <a:solidFill>
                  <a:srgbClr val="DE4276"/>
                </a:solidFill>
                <a:latin typeface="Helvetica" pitchFamily="2" charset="0"/>
                <a:ea typeface="Montserrat" charset="0"/>
                <a:cs typeface="Montserrat" charset="0"/>
              </a:rPr>
              <a:t>l</a:t>
            </a:r>
            <a:r>
              <a:rPr lang="en-SI" sz="7200" spc="600" dirty="0">
                <a:solidFill>
                  <a:srgbClr val="DE4276"/>
                </a:solidFill>
                <a:latin typeface="Helvetica" pitchFamily="2" charset="0"/>
                <a:ea typeface="Montserrat" charset="0"/>
                <a:cs typeface="Montserrat" charset="0"/>
              </a:rPr>
              <a:t>e</a:t>
            </a:r>
            <a:r>
              <a:rPr lang="sl-SI" sz="7200" spc="600" dirty="0">
                <a:solidFill>
                  <a:srgbClr val="DE4276"/>
                </a:solidFill>
                <a:latin typeface="Helvetica" pitchFamily="2" charset="0"/>
                <a:ea typeface="Montserrat" charset="0"/>
                <a:cs typeface="Montserrat" charset="0"/>
              </a:rPr>
              <a:t>t</a:t>
            </a:r>
            <a:r>
              <a:rPr lang="en-SI" sz="7200" spc="600" dirty="0">
                <a:solidFill>
                  <a:srgbClr val="DE4276"/>
                </a:solidFill>
                <a:latin typeface="Helvetica" pitchFamily="2" charset="0"/>
                <a:ea typeface="Montserrat" charset="0"/>
                <a:cs typeface="Montserrat" charset="0"/>
              </a:rPr>
              <a:t>n</a:t>
            </a:r>
            <a:r>
              <a:rPr lang="sl-SI" sz="7200" spc="600" dirty="0">
                <a:solidFill>
                  <a:srgbClr val="DE4276"/>
                </a:solidFill>
                <a:latin typeface="Helvetica" pitchFamily="2" charset="0"/>
                <a:ea typeface="Montserrat" charset="0"/>
                <a:cs typeface="Montserrat" charset="0"/>
              </a:rPr>
              <a:t>e</a:t>
            </a:r>
            <a:r>
              <a:rPr lang="en-SI" sz="7200" spc="600" dirty="0">
                <a:solidFill>
                  <a:srgbClr val="DE4276"/>
                </a:solidFill>
                <a:latin typeface="Helvetica" pitchFamily="2" charset="0"/>
                <a:ea typeface="Montserrat" charset="0"/>
                <a:cs typeface="Montserrat" charset="0"/>
              </a:rPr>
              <a:t> </a:t>
            </a:r>
            <a:r>
              <a:rPr lang="sl-SI" sz="7200" spc="600" dirty="0">
                <a:solidFill>
                  <a:srgbClr val="DE4276"/>
                </a:solidFill>
                <a:latin typeface="Helvetica" pitchFamily="2" charset="0"/>
                <a:ea typeface="Montserrat" charset="0"/>
                <a:cs typeface="Montserrat" charset="0"/>
              </a:rPr>
              <a:t>a</a:t>
            </a:r>
            <a:r>
              <a:rPr lang="en-SI" sz="7200" spc="600" dirty="0">
                <a:solidFill>
                  <a:srgbClr val="DE4276"/>
                </a:solidFill>
                <a:latin typeface="Helvetica" pitchFamily="2" charset="0"/>
                <a:ea typeface="Montserrat" charset="0"/>
                <a:cs typeface="Montserrat" charset="0"/>
              </a:rPr>
              <a:t>p</a:t>
            </a:r>
            <a:r>
              <a:rPr lang="sl-SI" sz="7200" spc="600" dirty="0">
                <a:solidFill>
                  <a:srgbClr val="DE4276"/>
                </a:solidFill>
                <a:latin typeface="Helvetica" pitchFamily="2" charset="0"/>
                <a:ea typeface="Montserrat" charset="0"/>
                <a:cs typeface="Montserrat" charset="0"/>
              </a:rPr>
              <a:t>l</a:t>
            </a:r>
            <a:r>
              <a:rPr lang="en-SI" sz="7200" spc="600" dirty="0" err="1">
                <a:solidFill>
                  <a:srgbClr val="DE4276"/>
                </a:solidFill>
                <a:latin typeface="Helvetica" pitchFamily="2" charset="0"/>
                <a:ea typeface="Montserrat" charset="0"/>
                <a:cs typeface="Montserrat" charset="0"/>
              </a:rPr>
              <a:t>i</a:t>
            </a:r>
            <a:r>
              <a:rPr lang="sl-SI" sz="7200" spc="600" dirty="0">
                <a:solidFill>
                  <a:srgbClr val="DE4276"/>
                </a:solidFill>
                <a:latin typeface="Helvetica" pitchFamily="2" charset="0"/>
                <a:ea typeface="Montserrat" charset="0"/>
                <a:cs typeface="Montserrat" charset="0"/>
              </a:rPr>
              <a:t>k</a:t>
            </a:r>
            <a:r>
              <a:rPr lang="en-SI" sz="7200" spc="600" dirty="0">
                <a:solidFill>
                  <a:srgbClr val="DE4276"/>
                </a:solidFill>
                <a:latin typeface="Helvetica" pitchFamily="2" charset="0"/>
                <a:ea typeface="Montserrat" charset="0"/>
                <a:cs typeface="Montserrat" charset="0"/>
              </a:rPr>
              <a:t>a</a:t>
            </a:r>
            <a:r>
              <a:rPr lang="sl-SI" sz="7200" spc="600" dirty="0">
                <a:solidFill>
                  <a:srgbClr val="DE4276"/>
                </a:solidFill>
                <a:latin typeface="Helvetica" pitchFamily="2" charset="0"/>
                <a:ea typeface="Montserrat" charset="0"/>
                <a:cs typeface="Montserrat" charset="0"/>
              </a:rPr>
              <a:t>c</a:t>
            </a:r>
            <a:r>
              <a:rPr lang="en-SI" sz="7200" spc="600" dirty="0" err="1">
                <a:solidFill>
                  <a:srgbClr val="DE4276"/>
                </a:solidFill>
                <a:latin typeface="Helvetica" pitchFamily="2" charset="0"/>
                <a:ea typeface="Montserrat" charset="0"/>
                <a:cs typeface="Montserrat" charset="0"/>
              </a:rPr>
              <a:t>i</a:t>
            </a:r>
            <a:r>
              <a:rPr lang="sl-SI" sz="7200" spc="600" dirty="0">
                <a:solidFill>
                  <a:srgbClr val="DE4276"/>
                </a:solidFill>
                <a:latin typeface="Helvetica" pitchFamily="2" charset="0"/>
                <a:ea typeface="Montserrat" charset="0"/>
                <a:cs typeface="Montserrat" charset="0"/>
              </a:rPr>
              <a:t>j</a:t>
            </a:r>
            <a:r>
              <a:rPr lang="en-SI" sz="7200" spc="600" dirty="0">
                <a:solidFill>
                  <a:srgbClr val="DE4276"/>
                </a:solidFill>
                <a:latin typeface="Helvetica" pitchFamily="2" charset="0"/>
                <a:ea typeface="Montserrat" charset="0"/>
                <a:cs typeface="Montserrat" charset="0"/>
              </a:rPr>
              <a:t>e</a:t>
            </a:r>
          </a:p>
          <a:p>
            <a:pPr algn="ctr" defTabSz="1828434" eaLnBrk="1" fontAlgn="auto" hangingPunct="1">
              <a:spcBef>
                <a:spcPts val="0"/>
              </a:spcBef>
              <a:spcAft>
                <a:spcPts val="0"/>
              </a:spcAft>
              <a:defRPr/>
            </a:pPr>
            <a:r>
              <a:rPr lang="en-SI" sz="7200" spc="600" dirty="0">
                <a:solidFill>
                  <a:srgbClr val="DE4276"/>
                </a:solidFill>
                <a:latin typeface="Helvetica" pitchFamily="2" charset="0"/>
                <a:ea typeface="Montserrat" charset="0"/>
                <a:cs typeface="Montserrat" charset="0"/>
              </a:rPr>
              <a:t>Progressive Web Apps</a:t>
            </a:r>
            <a:endParaRPr lang="en-US" sz="7200" spc="600" dirty="0">
              <a:solidFill>
                <a:srgbClr val="DE4276"/>
              </a:solidFill>
              <a:latin typeface="Helvetica" pitchFamily="2" charset="0"/>
              <a:ea typeface="Montserrat" charset="0"/>
              <a:cs typeface="Montserrat" charset="0"/>
            </a:endParaRPr>
          </a:p>
        </p:txBody>
      </p:sp>
      <p:sp>
        <p:nvSpPr>
          <p:cNvPr id="2" name="TextBox 1">
            <a:extLst>
              <a:ext uri="{FF2B5EF4-FFF2-40B4-BE49-F238E27FC236}">
                <a16:creationId xmlns:a16="http://schemas.microsoft.com/office/drawing/2014/main" id="{1E29A145-456E-AC45-B188-4991D70AF44F}"/>
              </a:ext>
            </a:extLst>
          </p:cNvPr>
          <p:cNvSpPr txBox="1"/>
          <p:nvPr/>
        </p:nvSpPr>
        <p:spPr>
          <a:xfrm>
            <a:off x="4007796" y="4747098"/>
            <a:ext cx="184731" cy="646331"/>
          </a:xfrm>
          <a:prstGeom prst="rect">
            <a:avLst/>
          </a:prstGeom>
          <a:noFill/>
        </p:spPr>
        <p:txBody>
          <a:bodyPr wrap="none" rtlCol="0">
            <a:spAutoFit/>
          </a:bodyPr>
          <a:lstStyle/>
          <a:p>
            <a:endParaRPr lang="sr-Latn-RS" dirty="0"/>
          </a:p>
        </p:txBody>
      </p:sp>
      <p:sp>
        <p:nvSpPr>
          <p:cNvPr id="3" name="TextBox 2">
            <a:extLst>
              <a:ext uri="{FF2B5EF4-FFF2-40B4-BE49-F238E27FC236}">
                <a16:creationId xmlns:a16="http://schemas.microsoft.com/office/drawing/2014/main" id="{F98E379B-72B7-49DF-B0A1-F75D2339A273}"/>
              </a:ext>
            </a:extLst>
          </p:cNvPr>
          <p:cNvSpPr txBox="1"/>
          <p:nvPr/>
        </p:nvSpPr>
        <p:spPr>
          <a:xfrm>
            <a:off x="3123074" y="4322289"/>
            <a:ext cx="11889712" cy="6186309"/>
          </a:xfrm>
          <a:prstGeom prst="rect">
            <a:avLst/>
          </a:prstGeom>
          <a:noFill/>
        </p:spPr>
        <p:txBody>
          <a:bodyPr wrap="square" rtlCol="0">
            <a:spAutoFit/>
          </a:bodyPr>
          <a:lstStyle/>
          <a:p>
            <a:pPr>
              <a:buClr>
                <a:srgbClr val="422963"/>
              </a:buClr>
              <a:buSzPct val="100000"/>
            </a:pPr>
            <a:r>
              <a:rPr lang="en-SI" sz="6600" dirty="0"/>
              <a:t>PWA </a:t>
            </a:r>
            <a:r>
              <a:rPr lang="en-SI" sz="6600" dirty="0" err="1"/>
              <a:t>ni</a:t>
            </a:r>
            <a:r>
              <a:rPr lang="en-SI" sz="6600" dirty="0"/>
              <a:t> standard je </a:t>
            </a:r>
            <a:r>
              <a:rPr lang="en-SI" sz="6600" dirty="0" err="1"/>
              <a:t>kombinacija</a:t>
            </a:r>
            <a:r>
              <a:rPr lang="en-SI" sz="6600" dirty="0"/>
              <a:t> </a:t>
            </a:r>
            <a:r>
              <a:rPr lang="en-SI" sz="6600" dirty="0" err="1"/>
              <a:t>modernih</a:t>
            </a:r>
            <a:r>
              <a:rPr lang="en-SI" sz="6600" dirty="0"/>
              <a:t> </a:t>
            </a:r>
            <a:r>
              <a:rPr lang="en-SI" sz="6600" dirty="0" err="1"/>
              <a:t>spletnih</a:t>
            </a:r>
            <a:r>
              <a:rPr lang="en-SI" sz="6600" dirty="0"/>
              <a:t> </a:t>
            </a:r>
            <a:r>
              <a:rPr lang="en-SI" sz="6600" dirty="0" err="1"/>
              <a:t>tehnologij</a:t>
            </a:r>
            <a:r>
              <a:rPr lang="en-SI" sz="6600" dirty="0"/>
              <a:t> </a:t>
            </a:r>
            <a:r>
              <a:rPr lang="sl-SI" sz="6600" dirty="0"/>
              <a:t>i</a:t>
            </a:r>
            <a:r>
              <a:rPr lang="en-SI" sz="6600" dirty="0"/>
              <a:t>n </a:t>
            </a:r>
            <a:r>
              <a:rPr lang="sl-SI" sz="6600" dirty="0"/>
              <a:t>s</a:t>
            </a:r>
            <a:r>
              <a:rPr lang="en-SI" sz="6600" dirty="0"/>
              <a:t>p</a:t>
            </a:r>
            <a:r>
              <a:rPr lang="sl-SI" sz="6600" dirty="0"/>
              <a:t>l</a:t>
            </a:r>
            <a:r>
              <a:rPr lang="en-SI" sz="6600" dirty="0"/>
              <a:t>e</a:t>
            </a:r>
            <a:r>
              <a:rPr lang="sl-SI" sz="6600" dirty="0"/>
              <a:t>t</a:t>
            </a:r>
            <a:r>
              <a:rPr lang="en-SI" sz="6600" dirty="0"/>
              <a:t>n</a:t>
            </a:r>
            <a:r>
              <a:rPr lang="sl-SI" sz="6600" dirty="0"/>
              <a:t>i</a:t>
            </a:r>
            <a:r>
              <a:rPr lang="en-SI" sz="6600" dirty="0"/>
              <a:t>h </a:t>
            </a:r>
            <a:r>
              <a:rPr lang="sl-SI" sz="6600" dirty="0"/>
              <a:t>s</a:t>
            </a:r>
            <a:r>
              <a:rPr lang="en-SI" sz="6600" dirty="0"/>
              <a:t>t</a:t>
            </a:r>
            <a:r>
              <a:rPr lang="sl-SI" sz="6600" dirty="0"/>
              <a:t>a</a:t>
            </a:r>
            <a:r>
              <a:rPr lang="en-SI" sz="6600" dirty="0"/>
              <a:t>n</a:t>
            </a:r>
            <a:r>
              <a:rPr lang="sl-SI" sz="6600" dirty="0"/>
              <a:t>d</a:t>
            </a:r>
            <a:r>
              <a:rPr lang="en-SI" sz="6600" dirty="0"/>
              <a:t>a</a:t>
            </a:r>
            <a:r>
              <a:rPr lang="sl-SI" sz="6600" dirty="0"/>
              <a:t>r</a:t>
            </a:r>
            <a:r>
              <a:rPr lang="en-SI" sz="6600" dirty="0"/>
              <a:t>d</a:t>
            </a:r>
            <a:r>
              <a:rPr lang="sl-SI" sz="6600" dirty="0"/>
              <a:t>o</a:t>
            </a:r>
            <a:r>
              <a:rPr lang="en-SI" sz="6600" dirty="0"/>
              <a:t>v</a:t>
            </a:r>
            <a:endParaRPr lang="en-US" sz="6600" dirty="0"/>
          </a:p>
          <a:p>
            <a:pPr marL="1770063" lvl="1" indent="-857250">
              <a:buClr>
                <a:srgbClr val="422963"/>
              </a:buClr>
              <a:buSzPct val="100000"/>
              <a:buFont typeface="Wingdings" panose="05000000000000000000" pitchFamily="2" charset="2"/>
              <a:buChar char="§"/>
            </a:pPr>
            <a:endParaRPr lang="en-US" sz="6600" dirty="0"/>
          </a:p>
          <a:p>
            <a:pPr marL="1770063" lvl="1" indent="-857250">
              <a:buClr>
                <a:srgbClr val="422963"/>
              </a:buClr>
              <a:buSzPct val="100000"/>
              <a:buFont typeface="Wingdings" panose="05000000000000000000" pitchFamily="2" charset="2"/>
              <a:buChar char="§"/>
            </a:pPr>
            <a:endParaRPr lang="en-US" sz="6600" dirty="0"/>
          </a:p>
          <a:p>
            <a:pPr marL="1770063" lvl="1" indent="-857250">
              <a:buClr>
                <a:srgbClr val="422963"/>
              </a:buClr>
              <a:buSzPct val="100000"/>
              <a:buFont typeface="Wingdings" panose="05000000000000000000" pitchFamily="2" charset="2"/>
              <a:buChar char="§"/>
            </a:pPr>
            <a:endParaRPr lang="en-US" sz="6600" dirty="0"/>
          </a:p>
        </p:txBody>
      </p:sp>
      <p:pic>
        <p:nvPicPr>
          <p:cNvPr id="1026" name="Picture 2" descr="https://cdn-images-1.medium.com/max/1600/1*XWNRLMIj6WnR2eLpR58IXA.png">
            <a:extLst>
              <a:ext uri="{FF2B5EF4-FFF2-40B4-BE49-F238E27FC236}">
                <a16:creationId xmlns:a16="http://schemas.microsoft.com/office/drawing/2014/main" id="{EFE5A2F7-4EEA-48B4-91F5-181C16095314}"/>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4767"/>
          <a:stretch/>
        </p:blipFill>
        <p:spPr bwMode="auto">
          <a:xfrm>
            <a:off x="14896408" y="5710438"/>
            <a:ext cx="8605698" cy="40985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00628311"/>
      </p:ext>
    </p:extLst>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CF117AE6-1693-9F43-8C55-5A20C936FACE}"/>
              </a:ext>
            </a:extLst>
          </p:cNvPr>
          <p:cNvSpPr txBox="1"/>
          <p:nvPr/>
        </p:nvSpPr>
        <p:spPr>
          <a:xfrm>
            <a:off x="3279001" y="1847850"/>
            <a:ext cx="17819648" cy="1200329"/>
          </a:xfrm>
          <a:prstGeom prst="rect">
            <a:avLst/>
          </a:prstGeom>
          <a:noFill/>
        </p:spPr>
        <p:txBody>
          <a:bodyPr wrap="square">
            <a:spAutoFit/>
          </a:bodyPr>
          <a:lstStyle/>
          <a:p>
            <a:pPr algn="ctr" defTabSz="1828434" eaLnBrk="1" fontAlgn="auto" hangingPunct="1">
              <a:spcBef>
                <a:spcPts val="0"/>
              </a:spcBef>
              <a:spcAft>
                <a:spcPts val="0"/>
              </a:spcAft>
              <a:defRPr/>
            </a:pPr>
            <a:r>
              <a:rPr lang="en-US" sz="7200" spc="600" dirty="0" err="1">
                <a:solidFill>
                  <a:srgbClr val="DE4276"/>
                </a:solidFill>
                <a:latin typeface="Helvetica" pitchFamily="2" charset="0"/>
                <a:ea typeface="Montserrat" charset="0"/>
                <a:cs typeface="Montserrat" charset="0"/>
              </a:rPr>
              <a:t>Tehnologije</a:t>
            </a:r>
            <a:endParaRPr lang="en-US" sz="7200" spc="600" dirty="0">
              <a:solidFill>
                <a:srgbClr val="DE4276"/>
              </a:solidFill>
              <a:latin typeface="Helvetica" pitchFamily="2" charset="0"/>
              <a:ea typeface="Montserrat" charset="0"/>
              <a:cs typeface="Montserrat" charset="0"/>
            </a:endParaRPr>
          </a:p>
        </p:txBody>
      </p:sp>
      <p:sp>
        <p:nvSpPr>
          <p:cNvPr id="2" name="TextBox 1">
            <a:extLst>
              <a:ext uri="{FF2B5EF4-FFF2-40B4-BE49-F238E27FC236}">
                <a16:creationId xmlns:a16="http://schemas.microsoft.com/office/drawing/2014/main" id="{1E29A145-456E-AC45-B188-4991D70AF44F}"/>
              </a:ext>
            </a:extLst>
          </p:cNvPr>
          <p:cNvSpPr txBox="1"/>
          <p:nvPr/>
        </p:nvSpPr>
        <p:spPr>
          <a:xfrm>
            <a:off x="4007796" y="4747098"/>
            <a:ext cx="184731" cy="646331"/>
          </a:xfrm>
          <a:prstGeom prst="rect">
            <a:avLst/>
          </a:prstGeom>
          <a:noFill/>
        </p:spPr>
        <p:txBody>
          <a:bodyPr wrap="none" rtlCol="0">
            <a:spAutoFit/>
          </a:bodyPr>
          <a:lstStyle/>
          <a:p>
            <a:endParaRPr lang="sr-Latn-RS" dirty="0"/>
          </a:p>
        </p:txBody>
      </p:sp>
      <p:sp>
        <p:nvSpPr>
          <p:cNvPr id="3" name="TextBox 2">
            <a:extLst>
              <a:ext uri="{FF2B5EF4-FFF2-40B4-BE49-F238E27FC236}">
                <a16:creationId xmlns:a16="http://schemas.microsoft.com/office/drawing/2014/main" id="{F98E379B-72B7-49DF-B0A1-F75D2339A273}"/>
              </a:ext>
            </a:extLst>
          </p:cNvPr>
          <p:cNvSpPr txBox="1"/>
          <p:nvPr/>
        </p:nvSpPr>
        <p:spPr>
          <a:xfrm>
            <a:off x="1643408" y="4205911"/>
            <a:ext cx="21090834" cy="7201972"/>
          </a:xfrm>
          <a:prstGeom prst="rect">
            <a:avLst/>
          </a:prstGeom>
          <a:noFill/>
        </p:spPr>
        <p:txBody>
          <a:bodyPr wrap="square" rtlCol="0">
            <a:spAutoFit/>
          </a:bodyPr>
          <a:lstStyle/>
          <a:p>
            <a:pPr marL="857250" indent="-857250">
              <a:buClr>
                <a:srgbClr val="422963"/>
              </a:buClr>
              <a:buSzPct val="100000"/>
              <a:buFont typeface="Wingdings" panose="05000000000000000000" pitchFamily="2" charset="2"/>
              <a:buChar char="§"/>
            </a:pPr>
            <a:r>
              <a:rPr lang="en-US" sz="6600" dirty="0"/>
              <a:t>Web App Manifest</a:t>
            </a:r>
            <a:endParaRPr lang="en-SI" sz="6600" dirty="0"/>
          </a:p>
          <a:p>
            <a:pPr marL="857250" indent="-857250">
              <a:buClr>
                <a:srgbClr val="422963"/>
              </a:buClr>
              <a:buSzPct val="100000"/>
              <a:buFont typeface="Wingdings" panose="05000000000000000000" pitchFamily="2" charset="2"/>
              <a:buChar char="§"/>
            </a:pPr>
            <a:endParaRPr lang="en-US" sz="6600" dirty="0"/>
          </a:p>
          <a:p>
            <a:pPr marL="857250" indent="-857250">
              <a:buClr>
                <a:srgbClr val="422963"/>
              </a:buClr>
              <a:buSzPct val="100000"/>
              <a:buFont typeface="Wingdings" panose="05000000000000000000" pitchFamily="2" charset="2"/>
              <a:buChar char="§"/>
            </a:pPr>
            <a:r>
              <a:rPr lang="en-US" sz="6600" dirty="0"/>
              <a:t>Service Workers</a:t>
            </a:r>
            <a:endParaRPr lang="en-SI" sz="6600" dirty="0"/>
          </a:p>
          <a:p>
            <a:pPr marL="857250" indent="-857250">
              <a:buClr>
                <a:srgbClr val="422963"/>
              </a:buClr>
              <a:buSzPct val="100000"/>
              <a:buFont typeface="Wingdings" panose="05000000000000000000" pitchFamily="2" charset="2"/>
              <a:buChar char="§"/>
            </a:pPr>
            <a:endParaRPr lang="en-SI" sz="6600" dirty="0"/>
          </a:p>
          <a:p>
            <a:pPr marL="857250" indent="-857250">
              <a:buClr>
                <a:srgbClr val="422963"/>
              </a:buClr>
              <a:buSzPct val="100000"/>
              <a:buFont typeface="Wingdings" panose="05000000000000000000" pitchFamily="2" charset="2"/>
              <a:buChar char="§"/>
            </a:pPr>
            <a:r>
              <a:rPr lang="en-SI" sz="6600" dirty="0"/>
              <a:t>Web Push API </a:t>
            </a:r>
            <a:r>
              <a:rPr lang="sl-SI" sz="6600" dirty="0"/>
              <a:t>i</a:t>
            </a:r>
            <a:r>
              <a:rPr lang="en-SI" sz="6600" dirty="0"/>
              <a:t>n </a:t>
            </a:r>
            <a:r>
              <a:rPr lang="sl-SI" sz="6600" dirty="0"/>
              <a:t>N</a:t>
            </a:r>
            <a:r>
              <a:rPr lang="en-SI" sz="6600" dirty="0"/>
              <a:t>o</a:t>
            </a:r>
            <a:r>
              <a:rPr lang="sl-SI" sz="6600" dirty="0"/>
              <a:t>t</a:t>
            </a:r>
            <a:r>
              <a:rPr lang="en-SI" sz="6600" dirty="0" err="1"/>
              <a:t>i</a:t>
            </a:r>
            <a:r>
              <a:rPr lang="sl-SI" sz="6600" dirty="0"/>
              <a:t>f</a:t>
            </a:r>
            <a:r>
              <a:rPr lang="en-SI" sz="6600" dirty="0" err="1"/>
              <a:t>i</a:t>
            </a:r>
            <a:r>
              <a:rPr lang="sl-SI" sz="6600" dirty="0"/>
              <a:t>c</a:t>
            </a:r>
            <a:r>
              <a:rPr lang="en-SI" sz="6600" dirty="0"/>
              <a:t>a</a:t>
            </a:r>
            <a:r>
              <a:rPr lang="sl-SI" sz="6600" dirty="0"/>
              <a:t>t</a:t>
            </a:r>
            <a:r>
              <a:rPr lang="en-SI" sz="6600" dirty="0" err="1"/>
              <a:t>i</a:t>
            </a:r>
            <a:r>
              <a:rPr lang="sl-SI" sz="6600" dirty="0"/>
              <a:t>o</a:t>
            </a:r>
            <a:r>
              <a:rPr lang="en-SI" sz="6600" dirty="0"/>
              <a:t>n</a:t>
            </a:r>
            <a:r>
              <a:rPr lang="sl-SI" sz="6600" dirty="0"/>
              <a:t>s</a:t>
            </a:r>
            <a:r>
              <a:rPr lang="en-SI" sz="6600" dirty="0"/>
              <a:t> </a:t>
            </a:r>
            <a:r>
              <a:rPr lang="sl-SI" sz="6600" dirty="0"/>
              <a:t>A</a:t>
            </a:r>
            <a:r>
              <a:rPr lang="en-SI" sz="6600" dirty="0"/>
              <a:t>P</a:t>
            </a:r>
            <a:r>
              <a:rPr lang="sl-SI" sz="6600" dirty="0"/>
              <a:t>I</a:t>
            </a:r>
            <a:endParaRPr lang="en-US" sz="6600" dirty="0"/>
          </a:p>
          <a:p>
            <a:pPr marL="1770063" lvl="1" indent="-857250">
              <a:buClr>
                <a:srgbClr val="422963"/>
              </a:buClr>
              <a:buSzPct val="100000"/>
              <a:buFont typeface="Wingdings" panose="05000000000000000000" pitchFamily="2" charset="2"/>
              <a:buChar char="§"/>
            </a:pPr>
            <a:endParaRPr lang="en-US" sz="6600" dirty="0"/>
          </a:p>
          <a:p>
            <a:pPr marL="1770063" lvl="1" indent="-857250">
              <a:buClr>
                <a:srgbClr val="422963"/>
              </a:buClr>
              <a:buSzPct val="100000"/>
              <a:buFont typeface="Wingdings" panose="05000000000000000000" pitchFamily="2" charset="2"/>
              <a:buChar char="§"/>
            </a:pPr>
            <a:endParaRPr lang="en-US" sz="6600" dirty="0"/>
          </a:p>
        </p:txBody>
      </p:sp>
    </p:spTree>
    <p:extLst>
      <p:ext uri="{BB962C8B-B14F-4D97-AF65-F5344CB8AC3E}">
        <p14:creationId xmlns:p14="http://schemas.microsoft.com/office/powerpoint/2010/main" val="3575923056"/>
      </p:ext>
    </p:extLst>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CF117AE6-1693-9F43-8C55-5A20C936FACE}"/>
              </a:ext>
            </a:extLst>
          </p:cNvPr>
          <p:cNvSpPr txBox="1"/>
          <p:nvPr/>
        </p:nvSpPr>
        <p:spPr>
          <a:xfrm>
            <a:off x="-1977779" y="647520"/>
            <a:ext cx="17819648" cy="1200329"/>
          </a:xfrm>
          <a:prstGeom prst="rect">
            <a:avLst/>
          </a:prstGeom>
          <a:noFill/>
        </p:spPr>
        <p:txBody>
          <a:bodyPr wrap="square">
            <a:spAutoFit/>
          </a:bodyPr>
          <a:lstStyle/>
          <a:p>
            <a:pPr algn="ctr" defTabSz="1828434" eaLnBrk="1" fontAlgn="auto" hangingPunct="1">
              <a:spcBef>
                <a:spcPts val="0"/>
              </a:spcBef>
              <a:spcAft>
                <a:spcPts val="0"/>
              </a:spcAft>
              <a:defRPr/>
            </a:pPr>
            <a:r>
              <a:rPr lang="en-SI" sz="7200" spc="600" dirty="0">
                <a:solidFill>
                  <a:srgbClr val="DE4276"/>
                </a:solidFill>
                <a:latin typeface="Helvetica" pitchFamily="2" charset="0"/>
                <a:ea typeface="Montserrat" charset="0"/>
                <a:cs typeface="Montserrat" charset="0"/>
              </a:rPr>
              <a:t>W</a:t>
            </a:r>
            <a:r>
              <a:rPr lang="sl-SI" sz="7200" spc="600" dirty="0">
                <a:solidFill>
                  <a:srgbClr val="DE4276"/>
                </a:solidFill>
                <a:latin typeface="Helvetica" pitchFamily="2" charset="0"/>
                <a:ea typeface="Montserrat" charset="0"/>
                <a:cs typeface="Montserrat" charset="0"/>
              </a:rPr>
              <a:t>e</a:t>
            </a:r>
            <a:r>
              <a:rPr lang="en-SI" sz="7200" spc="600" dirty="0">
                <a:solidFill>
                  <a:srgbClr val="DE4276"/>
                </a:solidFill>
                <a:latin typeface="Helvetica" pitchFamily="2" charset="0"/>
                <a:ea typeface="Montserrat" charset="0"/>
                <a:cs typeface="Montserrat" charset="0"/>
              </a:rPr>
              <a:t>b </a:t>
            </a:r>
            <a:r>
              <a:rPr lang="sl-SI" sz="7200" spc="600" dirty="0">
                <a:solidFill>
                  <a:srgbClr val="DE4276"/>
                </a:solidFill>
                <a:latin typeface="Helvetica" pitchFamily="2" charset="0"/>
                <a:ea typeface="Montserrat" charset="0"/>
                <a:cs typeface="Montserrat" charset="0"/>
              </a:rPr>
              <a:t>A</a:t>
            </a:r>
            <a:r>
              <a:rPr lang="en-SI" sz="7200" spc="600" dirty="0">
                <a:solidFill>
                  <a:srgbClr val="DE4276"/>
                </a:solidFill>
                <a:latin typeface="Helvetica" pitchFamily="2" charset="0"/>
                <a:ea typeface="Montserrat" charset="0"/>
                <a:cs typeface="Montserrat" charset="0"/>
              </a:rPr>
              <a:t>p</a:t>
            </a:r>
            <a:r>
              <a:rPr lang="sl-SI" sz="7200" spc="600" dirty="0">
                <a:solidFill>
                  <a:srgbClr val="DE4276"/>
                </a:solidFill>
                <a:latin typeface="Helvetica" pitchFamily="2" charset="0"/>
                <a:ea typeface="Montserrat" charset="0"/>
                <a:cs typeface="Montserrat" charset="0"/>
              </a:rPr>
              <a:t>p</a:t>
            </a:r>
            <a:r>
              <a:rPr lang="en-SI" sz="7200" spc="600" dirty="0">
                <a:solidFill>
                  <a:srgbClr val="DE4276"/>
                </a:solidFill>
                <a:latin typeface="Helvetica" pitchFamily="2" charset="0"/>
                <a:ea typeface="Montserrat" charset="0"/>
                <a:cs typeface="Montserrat" charset="0"/>
              </a:rPr>
              <a:t> </a:t>
            </a:r>
            <a:r>
              <a:rPr lang="sl-SI" sz="7200" spc="600" dirty="0">
                <a:solidFill>
                  <a:srgbClr val="DE4276"/>
                </a:solidFill>
                <a:latin typeface="Helvetica" pitchFamily="2" charset="0"/>
                <a:ea typeface="Montserrat" charset="0"/>
                <a:cs typeface="Montserrat" charset="0"/>
              </a:rPr>
              <a:t>M</a:t>
            </a:r>
            <a:r>
              <a:rPr lang="en-SI" sz="7200" spc="600" dirty="0">
                <a:solidFill>
                  <a:srgbClr val="DE4276"/>
                </a:solidFill>
                <a:latin typeface="Helvetica" pitchFamily="2" charset="0"/>
                <a:ea typeface="Montserrat" charset="0"/>
                <a:cs typeface="Montserrat" charset="0"/>
              </a:rPr>
              <a:t>a</a:t>
            </a:r>
            <a:r>
              <a:rPr lang="sl-SI" sz="7200" spc="600" dirty="0">
                <a:solidFill>
                  <a:srgbClr val="DE4276"/>
                </a:solidFill>
                <a:latin typeface="Helvetica" pitchFamily="2" charset="0"/>
                <a:ea typeface="Montserrat" charset="0"/>
                <a:cs typeface="Montserrat" charset="0"/>
              </a:rPr>
              <a:t>n</a:t>
            </a:r>
            <a:r>
              <a:rPr lang="en-SI" sz="7200" spc="600" dirty="0" err="1">
                <a:solidFill>
                  <a:srgbClr val="DE4276"/>
                </a:solidFill>
                <a:latin typeface="Helvetica" pitchFamily="2" charset="0"/>
                <a:ea typeface="Montserrat" charset="0"/>
                <a:cs typeface="Montserrat" charset="0"/>
              </a:rPr>
              <a:t>i</a:t>
            </a:r>
            <a:r>
              <a:rPr lang="sl-SI" sz="7200" spc="600" dirty="0">
                <a:solidFill>
                  <a:srgbClr val="DE4276"/>
                </a:solidFill>
                <a:latin typeface="Helvetica" pitchFamily="2" charset="0"/>
                <a:ea typeface="Montserrat" charset="0"/>
                <a:cs typeface="Montserrat" charset="0"/>
              </a:rPr>
              <a:t>f</a:t>
            </a:r>
            <a:r>
              <a:rPr lang="en-SI" sz="7200" spc="600" dirty="0">
                <a:solidFill>
                  <a:srgbClr val="DE4276"/>
                </a:solidFill>
                <a:latin typeface="Helvetica" pitchFamily="2" charset="0"/>
                <a:ea typeface="Montserrat" charset="0"/>
                <a:cs typeface="Montserrat" charset="0"/>
              </a:rPr>
              <a:t>e</a:t>
            </a:r>
            <a:r>
              <a:rPr lang="sl-SI" sz="7200" spc="600" dirty="0">
                <a:solidFill>
                  <a:srgbClr val="DE4276"/>
                </a:solidFill>
                <a:latin typeface="Helvetica" pitchFamily="2" charset="0"/>
                <a:ea typeface="Montserrat" charset="0"/>
                <a:cs typeface="Montserrat" charset="0"/>
              </a:rPr>
              <a:t>s</a:t>
            </a:r>
            <a:r>
              <a:rPr lang="en-SI" sz="7200" spc="600" dirty="0">
                <a:solidFill>
                  <a:srgbClr val="DE4276"/>
                </a:solidFill>
                <a:latin typeface="Helvetica" pitchFamily="2" charset="0"/>
                <a:ea typeface="Montserrat" charset="0"/>
                <a:cs typeface="Montserrat" charset="0"/>
              </a:rPr>
              <a:t>t</a:t>
            </a:r>
            <a:endParaRPr lang="en-US" sz="7200" spc="600" dirty="0">
              <a:solidFill>
                <a:srgbClr val="DE4276"/>
              </a:solidFill>
              <a:latin typeface="Helvetica" pitchFamily="2" charset="0"/>
              <a:ea typeface="Montserrat" charset="0"/>
              <a:cs typeface="Montserrat" charset="0"/>
            </a:endParaRPr>
          </a:p>
        </p:txBody>
      </p:sp>
      <p:sp>
        <p:nvSpPr>
          <p:cNvPr id="2" name="TextBox 1">
            <a:extLst>
              <a:ext uri="{FF2B5EF4-FFF2-40B4-BE49-F238E27FC236}">
                <a16:creationId xmlns:a16="http://schemas.microsoft.com/office/drawing/2014/main" id="{1E29A145-456E-AC45-B188-4991D70AF44F}"/>
              </a:ext>
            </a:extLst>
          </p:cNvPr>
          <p:cNvSpPr txBox="1"/>
          <p:nvPr/>
        </p:nvSpPr>
        <p:spPr>
          <a:xfrm>
            <a:off x="4007796" y="4747098"/>
            <a:ext cx="184731" cy="646331"/>
          </a:xfrm>
          <a:prstGeom prst="rect">
            <a:avLst/>
          </a:prstGeom>
          <a:noFill/>
        </p:spPr>
        <p:txBody>
          <a:bodyPr wrap="none" rtlCol="0">
            <a:spAutoFit/>
          </a:bodyPr>
          <a:lstStyle/>
          <a:p>
            <a:endParaRPr lang="sr-Latn-RS" dirty="0"/>
          </a:p>
        </p:txBody>
      </p:sp>
      <p:sp>
        <p:nvSpPr>
          <p:cNvPr id="3" name="TextBox 2">
            <a:extLst>
              <a:ext uri="{FF2B5EF4-FFF2-40B4-BE49-F238E27FC236}">
                <a16:creationId xmlns:a16="http://schemas.microsoft.com/office/drawing/2014/main" id="{F98E379B-72B7-49DF-B0A1-F75D2339A273}"/>
              </a:ext>
            </a:extLst>
          </p:cNvPr>
          <p:cNvSpPr txBox="1"/>
          <p:nvPr/>
        </p:nvSpPr>
        <p:spPr>
          <a:xfrm>
            <a:off x="1643408" y="4205911"/>
            <a:ext cx="21090834" cy="8217634"/>
          </a:xfrm>
          <a:prstGeom prst="rect">
            <a:avLst/>
          </a:prstGeom>
          <a:noFill/>
        </p:spPr>
        <p:txBody>
          <a:bodyPr wrap="square" rtlCol="0">
            <a:spAutoFit/>
          </a:bodyPr>
          <a:lstStyle/>
          <a:p>
            <a:pPr marL="857250" indent="-857250">
              <a:buClr>
                <a:srgbClr val="422963"/>
              </a:buClr>
              <a:buSzPct val="100000"/>
              <a:buFont typeface="Wingdings" panose="05000000000000000000" pitchFamily="2" charset="2"/>
              <a:buChar char="§"/>
            </a:pPr>
            <a:r>
              <a:rPr lang="en-SI" sz="6600" dirty="0"/>
              <a:t>W3</a:t>
            </a:r>
            <a:r>
              <a:rPr lang="sl-SI" sz="6600" dirty="0"/>
              <a:t>C</a:t>
            </a:r>
            <a:r>
              <a:rPr lang="en-SI" sz="6600" dirty="0"/>
              <a:t> </a:t>
            </a:r>
            <a:r>
              <a:rPr lang="sl-SI" sz="6600" dirty="0"/>
              <a:t>s</a:t>
            </a:r>
            <a:r>
              <a:rPr lang="en-SI" sz="6600" dirty="0"/>
              <a:t>t</a:t>
            </a:r>
            <a:r>
              <a:rPr lang="sl-SI" sz="6600" dirty="0"/>
              <a:t>a</a:t>
            </a:r>
            <a:r>
              <a:rPr lang="en-SI" sz="6600" dirty="0"/>
              <a:t>n</a:t>
            </a:r>
            <a:r>
              <a:rPr lang="sl-SI" sz="6600" dirty="0"/>
              <a:t>d</a:t>
            </a:r>
            <a:r>
              <a:rPr lang="en-SI" sz="6600" dirty="0"/>
              <a:t>a</a:t>
            </a:r>
            <a:r>
              <a:rPr lang="sl-SI" sz="6600" dirty="0"/>
              <a:t>r</a:t>
            </a:r>
            <a:r>
              <a:rPr lang="en-SI" sz="6600" dirty="0"/>
              <a:t>d </a:t>
            </a:r>
          </a:p>
          <a:p>
            <a:pPr marL="857250" indent="-857250">
              <a:buClr>
                <a:srgbClr val="422963"/>
              </a:buClr>
              <a:buSzPct val="100000"/>
              <a:buFont typeface="Wingdings" panose="05000000000000000000" pitchFamily="2" charset="2"/>
              <a:buChar char="§"/>
            </a:pPr>
            <a:r>
              <a:rPr lang="en-SI" sz="6600" dirty="0"/>
              <a:t>JSON format</a:t>
            </a:r>
            <a:endParaRPr lang="en-US" sz="6600" dirty="0"/>
          </a:p>
          <a:p>
            <a:pPr marL="857250" indent="-857250">
              <a:buClr>
                <a:srgbClr val="422963"/>
              </a:buClr>
              <a:buSzPct val="100000"/>
              <a:buFont typeface="Wingdings" panose="05000000000000000000" pitchFamily="2" charset="2"/>
              <a:buChar char="§"/>
            </a:pPr>
            <a:r>
              <a:rPr lang="en-SI" sz="6600" dirty="0"/>
              <a:t>Def</a:t>
            </a:r>
            <a:r>
              <a:rPr lang="sl-SI" sz="6600" dirty="0"/>
              <a:t>i</a:t>
            </a:r>
            <a:r>
              <a:rPr lang="en-SI" sz="6600" dirty="0"/>
              <a:t>n</a:t>
            </a:r>
            <a:r>
              <a:rPr lang="sl-SI" sz="6600" dirty="0"/>
              <a:t>i</a:t>
            </a:r>
            <a:r>
              <a:rPr lang="en-SI" sz="6600" dirty="0"/>
              <a:t>c</a:t>
            </a:r>
            <a:r>
              <a:rPr lang="sl-SI" sz="6600" dirty="0"/>
              <a:t>i</a:t>
            </a:r>
            <a:r>
              <a:rPr lang="en-SI" sz="6600" dirty="0"/>
              <a:t>j</a:t>
            </a:r>
            <a:r>
              <a:rPr lang="sl-SI" sz="6600" dirty="0"/>
              <a:t>a</a:t>
            </a:r>
            <a:r>
              <a:rPr lang="en-SI" sz="6600" dirty="0"/>
              <a:t> </a:t>
            </a:r>
            <a:r>
              <a:rPr lang="sl-SI" sz="6600" dirty="0"/>
              <a:t>a</a:t>
            </a:r>
            <a:r>
              <a:rPr lang="en-SI" sz="6600" dirty="0"/>
              <a:t>p</a:t>
            </a:r>
            <a:r>
              <a:rPr lang="sl-SI" sz="6600" dirty="0"/>
              <a:t>l</a:t>
            </a:r>
            <a:r>
              <a:rPr lang="en-SI" sz="6600" dirty="0" err="1"/>
              <a:t>ikacije</a:t>
            </a:r>
            <a:endParaRPr lang="en-SI" sz="6600" dirty="0"/>
          </a:p>
          <a:p>
            <a:pPr marL="857250" indent="-857250">
              <a:buClr>
                <a:srgbClr val="422963"/>
              </a:buClr>
              <a:buSzPct val="100000"/>
              <a:buFont typeface="Wingdings" panose="05000000000000000000" pitchFamily="2" charset="2"/>
              <a:buChar char="§"/>
            </a:pPr>
            <a:r>
              <a:rPr lang="en-SI" sz="6600" dirty="0" err="1"/>
              <a:t>Ikone</a:t>
            </a:r>
            <a:endParaRPr lang="en-SI" sz="6600" dirty="0"/>
          </a:p>
          <a:p>
            <a:pPr marL="857250" indent="-857250">
              <a:buClr>
                <a:srgbClr val="422963"/>
              </a:buClr>
              <a:buSzPct val="100000"/>
              <a:buFont typeface="Wingdings" panose="05000000000000000000" pitchFamily="2" charset="2"/>
              <a:buChar char="§"/>
            </a:pPr>
            <a:endParaRPr lang="en-US" sz="6600" dirty="0"/>
          </a:p>
          <a:p>
            <a:pPr marL="1770063" lvl="1" indent="-857250">
              <a:buClr>
                <a:srgbClr val="422963"/>
              </a:buClr>
              <a:buSzPct val="100000"/>
              <a:buFont typeface="Wingdings" panose="05000000000000000000" pitchFamily="2" charset="2"/>
              <a:buChar char="§"/>
            </a:pPr>
            <a:endParaRPr lang="en-US" sz="6600" dirty="0"/>
          </a:p>
          <a:p>
            <a:pPr marL="1770063" lvl="1" indent="-857250">
              <a:buClr>
                <a:srgbClr val="422963"/>
              </a:buClr>
              <a:buSzPct val="100000"/>
              <a:buFont typeface="Wingdings" panose="05000000000000000000" pitchFamily="2" charset="2"/>
              <a:buChar char="§"/>
            </a:pPr>
            <a:endParaRPr lang="en-US" sz="6600" dirty="0"/>
          </a:p>
          <a:p>
            <a:pPr marL="1770063" lvl="1" indent="-857250">
              <a:buClr>
                <a:srgbClr val="422963"/>
              </a:buClr>
              <a:buSzPct val="100000"/>
              <a:buFont typeface="Wingdings" panose="05000000000000000000" pitchFamily="2" charset="2"/>
              <a:buChar char="§"/>
            </a:pPr>
            <a:endParaRPr lang="en-US" sz="6600" dirty="0"/>
          </a:p>
        </p:txBody>
      </p:sp>
      <p:pic>
        <p:nvPicPr>
          <p:cNvPr id="4" name="Picture 3">
            <a:extLst>
              <a:ext uri="{FF2B5EF4-FFF2-40B4-BE49-F238E27FC236}">
                <a16:creationId xmlns:a16="http://schemas.microsoft.com/office/drawing/2014/main" id="{D7878E33-8D0A-43CF-B08D-2AE3EC6C16BF}"/>
              </a:ext>
            </a:extLst>
          </p:cNvPr>
          <p:cNvPicPr>
            <a:picLocks noChangeAspect="1"/>
          </p:cNvPicPr>
          <p:nvPr/>
        </p:nvPicPr>
        <p:blipFill>
          <a:blip r:embed="rId2"/>
          <a:stretch>
            <a:fillRect/>
          </a:stretch>
        </p:blipFill>
        <p:spPr>
          <a:xfrm>
            <a:off x="10938294" y="2091867"/>
            <a:ext cx="13451116" cy="11624134"/>
          </a:xfrm>
          <a:prstGeom prst="rect">
            <a:avLst/>
          </a:prstGeom>
        </p:spPr>
      </p:pic>
    </p:spTree>
    <p:extLst>
      <p:ext uri="{BB962C8B-B14F-4D97-AF65-F5344CB8AC3E}">
        <p14:creationId xmlns:p14="http://schemas.microsoft.com/office/powerpoint/2010/main" val="2890944270"/>
      </p:ext>
    </p:extLst>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CF117AE6-1693-9F43-8C55-5A20C936FACE}"/>
              </a:ext>
            </a:extLst>
          </p:cNvPr>
          <p:cNvSpPr txBox="1"/>
          <p:nvPr/>
        </p:nvSpPr>
        <p:spPr>
          <a:xfrm>
            <a:off x="5203051" y="1247685"/>
            <a:ext cx="12608699" cy="1200329"/>
          </a:xfrm>
          <a:prstGeom prst="rect">
            <a:avLst/>
          </a:prstGeom>
          <a:noFill/>
        </p:spPr>
        <p:txBody>
          <a:bodyPr wrap="square">
            <a:spAutoFit/>
          </a:bodyPr>
          <a:lstStyle/>
          <a:p>
            <a:pPr algn="ctr" defTabSz="1828434" eaLnBrk="1" fontAlgn="auto" hangingPunct="1">
              <a:spcBef>
                <a:spcPts val="0"/>
              </a:spcBef>
              <a:spcAft>
                <a:spcPts val="0"/>
              </a:spcAft>
              <a:defRPr/>
            </a:pPr>
            <a:r>
              <a:rPr lang="en-SI" sz="7200" spc="600" dirty="0">
                <a:solidFill>
                  <a:srgbClr val="DE4276"/>
                </a:solidFill>
                <a:latin typeface="Helvetica" pitchFamily="2" charset="0"/>
                <a:ea typeface="Montserrat" charset="0"/>
                <a:cs typeface="Montserrat" charset="0"/>
              </a:rPr>
              <a:t>S</a:t>
            </a:r>
            <a:r>
              <a:rPr lang="sl-SI" sz="7200" spc="600" dirty="0">
                <a:solidFill>
                  <a:srgbClr val="DE4276"/>
                </a:solidFill>
                <a:latin typeface="Helvetica" pitchFamily="2" charset="0"/>
                <a:ea typeface="Montserrat" charset="0"/>
                <a:cs typeface="Montserrat" charset="0"/>
              </a:rPr>
              <a:t>e</a:t>
            </a:r>
            <a:r>
              <a:rPr lang="en-SI" sz="7200" spc="600" dirty="0">
                <a:solidFill>
                  <a:srgbClr val="DE4276"/>
                </a:solidFill>
                <a:latin typeface="Helvetica" pitchFamily="2" charset="0"/>
                <a:ea typeface="Montserrat" charset="0"/>
                <a:cs typeface="Montserrat" charset="0"/>
              </a:rPr>
              <a:t>r</a:t>
            </a:r>
            <a:r>
              <a:rPr lang="sl-SI" sz="7200" spc="600" dirty="0">
                <a:solidFill>
                  <a:srgbClr val="DE4276"/>
                </a:solidFill>
                <a:latin typeface="Helvetica" pitchFamily="2" charset="0"/>
                <a:ea typeface="Montserrat" charset="0"/>
                <a:cs typeface="Montserrat" charset="0"/>
              </a:rPr>
              <a:t>v</a:t>
            </a:r>
            <a:r>
              <a:rPr lang="en-SI" sz="7200" spc="600" dirty="0" err="1">
                <a:solidFill>
                  <a:srgbClr val="DE4276"/>
                </a:solidFill>
                <a:latin typeface="Helvetica" pitchFamily="2" charset="0"/>
                <a:ea typeface="Montserrat" charset="0"/>
                <a:cs typeface="Montserrat" charset="0"/>
              </a:rPr>
              <a:t>i</a:t>
            </a:r>
            <a:r>
              <a:rPr lang="sl-SI" sz="7200" spc="600" dirty="0">
                <a:solidFill>
                  <a:srgbClr val="DE4276"/>
                </a:solidFill>
                <a:latin typeface="Helvetica" pitchFamily="2" charset="0"/>
                <a:ea typeface="Montserrat" charset="0"/>
                <a:cs typeface="Montserrat" charset="0"/>
              </a:rPr>
              <a:t>c</a:t>
            </a:r>
            <a:r>
              <a:rPr lang="en-SI" sz="7200" spc="600" dirty="0">
                <a:solidFill>
                  <a:srgbClr val="DE4276"/>
                </a:solidFill>
                <a:latin typeface="Helvetica" pitchFamily="2" charset="0"/>
                <a:ea typeface="Montserrat" charset="0"/>
                <a:cs typeface="Montserrat" charset="0"/>
              </a:rPr>
              <a:t>e </a:t>
            </a:r>
            <a:r>
              <a:rPr lang="sl-SI" sz="7200" spc="600" dirty="0">
                <a:solidFill>
                  <a:srgbClr val="DE4276"/>
                </a:solidFill>
                <a:latin typeface="Helvetica" pitchFamily="2" charset="0"/>
                <a:ea typeface="Montserrat" charset="0"/>
                <a:cs typeface="Montserrat" charset="0"/>
              </a:rPr>
              <a:t>W</a:t>
            </a:r>
            <a:r>
              <a:rPr lang="en-SI" sz="7200" spc="600" dirty="0">
                <a:solidFill>
                  <a:srgbClr val="DE4276"/>
                </a:solidFill>
                <a:latin typeface="Helvetica" pitchFamily="2" charset="0"/>
                <a:ea typeface="Montserrat" charset="0"/>
                <a:cs typeface="Montserrat" charset="0"/>
              </a:rPr>
              <a:t>o</a:t>
            </a:r>
            <a:r>
              <a:rPr lang="sl-SI" sz="7200" spc="600" dirty="0">
                <a:solidFill>
                  <a:srgbClr val="DE4276"/>
                </a:solidFill>
                <a:latin typeface="Helvetica" pitchFamily="2" charset="0"/>
                <a:ea typeface="Montserrat" charset="0"/>
                <a:cs typeface="Montserrat" charset="0"/>
              </a:rPr>
              <a:t>r</a:t>
            </a:r>
            <a:r>
              <a:rPr lang="en-SI" sz="7200" spc="600" dirty="0">
                <a:solidFill>
                  <a:srgbClr val="DE4276"/>
                </a:solidFill>
                <a:latin typeface="Helvetica" pitchFamily="2" charset="0"/>
                <a:ea typeface="Montserrat" charset="0"/>
                <a:cs typeface="Montserrat" charset="0"/>
              </a:rPr>
              <a:t>k</a:t>
            </a:r>
            <a:r>
              <a:rPr lang="sl-SI" sz="7200" spc="600" dirty="0">
                <a:solidFill>
                  <a:srgbClr val="DE4276"/>
                </a:solidFill>
                <a:latin typeface="Helvetica" pitchFamily="2" charset="0"/>
                <a:ea typeface="Montserrat" charset="0"/>
                <a:cs typeface="Montserrat" charset="0"/>
              </a:rPr>
              <a:t>e</a:t>
            </a:r>
            <a:r>
              <a:rPr lang="en-SI" sz="7200" spc="600" dirty="0">
                <a:solidFill>
                  <a:srgbClr val="DE4276"/>
                </a:solidFill>
                <a:latin typeface="Helvetica" pitchFamily="2" charset="0"/>
                <a:ea typeface="Montserrat" charset="0"/>
                <a:cs typeface="Montserrat" charset="0"/>
              </a:rPr>
              <a:t>r</a:t>
            </a:r>
            <a:r>
              <a:rPr lang="sl-SI" sz="7200" spc="600" dirty="0">
                <a:solidFill>
                  <a:srgbClr val="DE4276"/>
                </a:solidFill>
                <a:latin typeface="Helvetica" pitchFamily="2" charset="0"/>
                <a:ea typeface="Montserrat" charset="0"/>
                <a:cs typeface="Montserrat" charset="0"/>
              </a:rPr>
              <a:t>s</a:t>
            </a:r>
            <a:endParaRPr lang="en-US" sz="7200" spc="600" dirty="0">
              <a:solidFill>
                <a:srgbClr val="DE4276"/>
              </a:solidFill>
              <a:latin typeface="Helvetica" pitchFamily="2" charset="0"/>
              <a:ea typeface="Montserrat" charset="0"/>
              <a:cs typeface="Montserrat" charset="0"/>
            </a:endParaRPr>
          </a:p>
        </p:txBody>
      </p:sp>
      <p:sp>
        <p:nvSpPr>
          <p:cNvPr id="2" name="TextBox 1">
            <a:extLst>
              <a:ext uri="{FF2B5EF4-FFF2-40B4-BE49-F238E27FC236}">
                <a16:creationId xmlns:a16="http://schemas.microsoft.com/office/drawing/2014/main" id="{1E29A145-456E-AC45-B188-4991D70AF44F}"/>
              </a:ext>
            </a:extLst>
          </p:cNvPr>
          <p:cNvSpPr txBox="1"/>
          <p:nvPr/>
        </p:nvSpPr>
        <p:spPr>
          <a:xfrm>
            <a:off x="4007796" y="4747098"/>
            <a:ext cx="184731" cy="646331"/>
          </a:xfrm>
          <a:prstGeom prst="rect">
            <a:avLst/>
          </a:prstGeom>
          <a:noFill/>
        </p:spPr>
        <p:txBody>
          <a:bodyPr wrap="none" rtlCol="0">
            <a:spAutoFit/>
          </a:bodyPr>
          <a:lstStyle/>
          <a:p>
            <a:endParaRPr lang="sr-Latn-RS" dirty="0"/>
          </a:p>
        </p:txBody>
      </p:sp>
      <p:sp>
        <p:nvSpPr>
          <p:cNvPr id="3" name="TextBox 2">
            <a:extLst>
              <a:ext uri="{FF2B5EF4-FFF2-40B4-BE49-F238E27FC236}">
                <a16:creationId xmlns:a16="http://schemas.microsoft.com/office/drawing/2014/main" id="{F98E379B-72B7-49DF-B0A1-F75D2339A273}"/>
              </a:ext>
            </a:extLst>
          </p:cNvPr>
          <p:cNvSpPr txBox="1"/>
          <p:nvPr/>
        </p:nvSpPr>
        <p:spPr>
          <a:xfrm>
            <a:off x="1167158" y="3086279"/>
            <a:ext cx="21090834" cy="10248960"/>
          </a:xfrm>
          <a:prstGeom prst="rect">
            <a:avLst/>
          </a:prstGeom>
          <a:noFill/>
        </p:spPr>
        <p:txBody>
          <a:bodyPr wrap="square" rtlCol="0">
            <a:spAutoFit/>
          </a:bodyPr>
          <a:lstStyle/>
          <a:p>
            <a:pPr marL="857250" indent="-857250">
              <a:buClr>
                <a:srgbClr val="422963"/>
              </a:buClr>
              <a:buSzPct val="100000"/>
              <a:buFont typeface="Wingdings" panose="05000000000000000000" pitchFamily="2" charset="2"/>
              <a:buChar char="§"/>
            </a:pPr>
            <a:r>
              <a:rPr lang="sl-SI" sz="6600" dirty="0"/>
              <a:t>W</a:t>
            </a:r>
            <a:r>
              <a:rPr lang="en-SI" sz="6600" dirty="0"/>
              <a:t>3</a:t>
            </a:r>
            <a:r>
              <a:rPr lang="sl-SI" sz="6600" dirty="0"/>
              <a:t>C</a:t>
            </a:r>
            <a:r>
              <a:rPr lang="en-SI" sz="6600" dirty="0"/>
              <a:t> </a:t>
            </a:r>
            <a:r>
              <a:rPr lang="sl-SI" sz="6600" dirty="0"/>
              <a:t>s</a:t>
            </a:r>
            <a:r>
              <a:rPr lang="en-SI" sz="6600" dirty="0"/>
              <a:t>t</a:t>
            </a:r>
            <a:r>
              <a:rPr lang="sl-SI" sz="6600" dirty="0"/>
              <a:t>a</a:t>
            </a:r>
            <a:r>
              <a:rPr lang="en-SI" sz="6600" dirty="0"/>
              <a:t>n</a:t>
            </a:r>
            <a:r>
              <a:rPr lang="sl-SI" sz="6600" dirty="0"/>
              <a:t>d</a:t>
            </a:r>
            <a:r>
              <a:rPr lang="en-SI" sz="6600" dirty="0"/>
              <a:t>a</a:t>
            </a:r>
            <a:r>
              <a:rPr lang="sl-SI" sz="6600" dirty="0"/>
              <a:t>r</a:t>
            </a:r>
            <a:r>
              <a:rPr lang="en-SI" sz="6600" dirty="0"/>
              <a:t>d</a:t>
            </a:r>
          </a:p>
          <a:p>
            <a:pPr marL="857250" indent="-857250">
              <a:buClr>
                <a:srgbClr val="422963"/>
              </a:buClr>
              <a:buSzPct val="100000"/>
              <a:buFont typeface="Wingdings" panose="05000000000000000000" pitchFamily="2" charset="2"/>
              <a:buChar char="§"/>
            </a:pPr>
            <a:endParaRPr lang="en-SI" sz="6600" dirty="0"/>
          </a:p>
          <a:p>
            <a:pPr marL="857250" indent="-857250">
              <a:buClr>
                <a:srgbClr val="422963"/>
              </a:buClr>
              <a:buSzPct val="100000"/>
              <a:buFont typeface="Wingdings" panose="05000000000000000000" pitchFamily="2" charset="2"/>
              <a:buChar char="§"/>
            </a:pPr>
            <a:r>
              <a:rPr lang="en-SI" sz="6600" dirty="0"/>
              <a:t>Podpora za </a:t>
            </a:r>
            <a:r>
              <a:rPr lang="en-SI" sz="6600" dirty="0" err="1"/>
              <a:t>način</a:t>
            </a:r>
            <a:r>
              <a:rPr lang="en-SI" sz="6600" dirty="0"/>
              <a:t> </a:t>
            </a:r>
            <a:r>
              <a:rPr lang="en-SI" sz="6600" dirty="0" err="1"/>
              <a:t>brez</a:t>
            </a:r>
            <a:r>
              <a:rPr lang="en-SI" sz="6600" dirty="0"/>
              <a:t> </a:t>
            </a:r>
            <a:r>
              <a:rPr lang="en-SI" sz="6600" dirty="0" err="1"/>
              <a:t>povezave</a:t>
            </a:r>
            <a:endParaRPr lang="en-SI" sz="6600" dirty="0"/>
          </a:p>
          <a:p>
            <a:pPr marL="857250" indent="-857250">
              <a:buClr>
                <a:srgbClr val="422963"/>
              </a:buClr>
              <a:buSzPct val="100000"/>
              <a:buFont typeface="Wingdings" panose="05000000000000000000" pitchFamily="2" charset="2"/>
              <a:buChar char="§"/>
            </a:pPr>
            <a:endParaRPr lang="en-SI" sz="6600" dirty="0"/>
          </a:p>
          <a:p>
            <a:pPr marL="857250" indent="-857250">
              <a:buClr>
                <a:srgbClr val="422963"/>
              </a:buClr>
              <a:buSzPct val="100000"/>
              <a:buFont typeface="Wingdings" panose="05000000000000000000" pitchFamily="2" charset="2"/>
              <a:buChar char="§"/>
            </a:pPr>
            <a:r>
              <a:rPr lang="en-US" sz="6600" dirty="0" err="1"/>
              <a:t>Sinhronizacija</a:t>
            </a:r>
            <a:r>
              <a:rPr lang="en-US" sz="6600" dirty="0"/>
              <a:t> v </a:t>
            </a:r>
            <a:r>
              <a:rPr lang="en-US" sz="6600" dirty="0" err="1"/>
              <a:t>ozadju</a:t>
            </a:r>
            <a:endParaRPr lang="en-SI" sz="6600" dirty="0"/>
          </a:p>
          <a:p>
            <a:pPr marL="857250" indent="-857250">
              <a:buClr>
                <a:srgbClr val="422963"/>
              </a:buClr>
              <a:buSzPct val="100000"/>
              <a:buFont typeface="Wingdings" panose="05000000000000000000" pitchFamily="2" charset="2"/>
              <a:buChar char="§"/>
            </a:pPr>
            <a:endParaRPr lang="en-SI" sz="6600" dirty="0"/>
          </a:p>
          <a:p>
            <a:pPr marL="857250" indent="-857250">
              <a:buClr>
                <a:srgbClr val="422963"/>
              </a:buClr>
              <a:buSzPct val="100000"/>
              <a:buFont typeface="Wingdings" panose="05000000000000000000" pitchFamily="2" charset="2"/>
              <a:buChar char="§"/>
            </a:pPr>
            <a:r>
              <a:rPr lang="en-SI" sz="6600" dirty="0"/>
              <a:t>S</a:t>
            </a:r>
            <a:r>
              <a:rPr lang="sl-SI" sz="6600" dirty="0"/>
              <a:t>p</a:t>
            </a:r>
            <a:r>
              <a:rPr lang="en-SI" sz="6600" dirty="0"/>
              <a:t>r</a:t>
            </a:r>
            <a:r>
              <a:rPr lang="sl-SI" sz="6600" dirty="0"/>
              <a:t>e</a:t>
            </a:r>
            <a:r>
              <a:rPr lang="en-SI" sz="6600" dirty="0"/>
              <a:t>j</a:t>
            </a:r>
            <a:r>
              <a:rPr lang="sl-SI" sz="6600" dirty="0"/>
              <a:t>e</a:t>
            </a:r>
            <a:r>
              <a:rPr lang="en-SI" sz="6600" dirty="0"/>
              <a:t>m</a:t>
            </a:r>
            <a:r>
              <a:rPr lang="sl-SI" sz="6600" dirty="0"/>
              <a:t>a</a:t>
            </a:r>
            <a:r>
              <a:rPr lang="en-SI" sz="6600" dirty="0"/>
              <a:t> </a:t>
            </a:r>
            <a:r>
              <a:rPr lang="sl-SI" sz="6600" dirty="0"/>
              <a:t>p</a:t>
            </a:r>
            <a:r>
              <a:rPr lang="en-SI" sz="6600" dirty="0"/>
              <a:t>o</a:t>
            </a:r>
            <a:r>
              <a:rPr lang="sl-SI" sz="6600" dirty="0"/>
              <a:t>t</a:t>
            </a:r>
            <a:r>
              <a:rPr lang="en-SI" sz="6600" dirty="0" err="1"/>
              <a:t>i</a:t>
            </a:r>
            <a:r>
              <a:rPr lang="sl-SI" sz="6600" dirty="0"/>
              <a:t>s</a:t>
            </a:r>
            <a:r>
              <a:rPr lang="en-SI" sz="6600" dirty="0"/>
              <a:t>n</a:t>
            </a:r>
            <a:r>
              <a:rPr lang="sl-SI" sz="6600" dirty="0"/>
              <a:t>a</a:t>
            </a:r>
            <a:r>
              <a:rPr lang="en-SI" sz="6600" dirty="0"/>
              <a:t> </a:t>
            </a:r>
            <a:r>
              <a:rPr lang="sl-SI" sz="6600" dirty="0"/>
              <a:t>s</a:t>
            </a:r>
            <a:r>
              <a:rPr lang="en-SI" sz="6600" dirty="0"/>
              <a:t>p</a:t>
            </a:r>
            <a:r>
              <a:rPr lang="sl-SI" sz="6600" dirty="0"/>
              <a:t>o</a:t>
            </a:r>
            <a:r>
              <a:rPr lang="en-SI" sz="6600" dirty="0"/>
              <a:t>r</a:t>
            </a:r>
            <a:r>
              <a:rPr lang="sl-SI" sz="6600" dirty="0"/>
              <a:t>o</a:t>
            </a:r>
            <a:r>
              <a:rPr lang="en-SI" sz="6600" dirty="0"/>
              <a:t>č</a:t>
            </a:r>
            <a:r>
              <a:rPr lang="sl-SI" sz="6600" dirty="0"/>
              <a:t>i</a:t>
            </a:r>
            <a:r>
              <a:rPr lang="en-SI" sz="6600" dirty="0"/>
              <a:t>l</a:t>
            </a:r>
            <a:r>
              <a:rPr lang="sl-SI" sz="6600" dirty="0"/>
              <a:t>a</a:t>
            </a:r>
            <a:endParaRPr lang="en-US" sz="6600" dirty="0"/>
          </a:p>
          <a:p>
            <a:pPr marL="1770063" lvl="1" indent="-857250">
              <a:buClr>
                <a:srgbClr val="422963"/>
              </a:buClr>
              <a:buSzPct val="100000"/>
              <a:buFont typeface="Wingdings" panose="05000000000000000000" pitchFamily="2" charset="2"/>
              <a:buChar char="§"/>
            </a:pPr>
            <a:endParaRPr lang="en-US" sz="6600" dirty="0"/>
          </a:p>
          <a:p>
            <a:pPr marL="1770063" lvl="1" indent="-857250">
              <a:buClr>
                <a:srgbClr val="422963"/>
              </a:buClr>
              <a:buSzPct val="100000"/>
              <a:buFont typeface="Wingdings" panose="05000000000000000000" pitchFamily="2" charset="2"/>
              <a:buChar char="§"/>
            </a:pPr>
            <a:endParaRPr lang="en-US" sz="6600" dirty="0"/>
          </a:p>
          <a:p>
            <a:pPr marL="1770063" lvl="1" indent="-857250">
              <a:buClr>
                <a:srgbClr val="422963"/>
              </a:buClr>
              <a:buSzPct val="100000"/>
              <a:buFont typeface="Wingdings" panose="05000000000000000000" pitchFamily="2" charset="2"/>
              <a:buChar char="§"/>
            </a:pPr>
            <a:endParaRPr lang="en-US" sz="6600" dirty="0"/>
          </a:p>
        </p:txBody>
      </p:sp>
    </p:spTree>
    <p:extLst>
      <p:ext uri="{BB962C8B-B14F-4D97-AF65-F5344CB8AC3E}">
        <p14:creationId xmlns:p14="http://schemas.microsoft.com/office/powerpoint/2010/main" val="2953224902"/>
      </p:ext>
    </p:extLst>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CF117AE6-1693-9F43-8C55-5A20C936FACE}"/>
              </a:ext>
            </a:extLst>
          </p:cNvPr>
          <p:cNvSpPr txBox="1"/>
          <p:nvPr/>
        </p:nvSpPr>
        <p:spPr>
          <a:xfrm>
            <a:off x="5884475" y="1428750"/>
            <a:ext cx="12608699" cy="1200329"/>
          </a:xfrm>
          <a:prstGeom prst="rect">
            <a:avLst/>
          </a:prstGeom>
          <a:noFill/>
        </p:spPr>
        <p:txBody>
          <a:bodyPr wrap="square">
            <a:spAutoFit/>
          </a:bodyPr>
          <a:lstStyle/>
          <a:p>
            <a:pPr algn="ctr" defTabSz="1828434" eaLnBrk="1" fontAlgn="auto" hangingPunct="1">
              <a:spcBef>
                <a:spcPts val="0"/>
              </a:spcBef>
              <a:spcAft>
                <a:spcPts val="0"/>
              </a:spcAft>
              <a:defRPr/>
            </a:pPr>
            <a:r>
              <a:rPr lang="en-SI" sz="7200" spc="600" dirty="0">
                <a:solidFill>
                  <a:srgbClr val="DE4276"/>
                </a:solidFill>
                <a:latin typeface="Helvetica" pitchFamily="2" charset="0"/>
                <a:ea typeface="Montserrat" charset="0"/>
                <a:cs typeface="Montserrat" charset="0"/>
              </a:rPr>
              <a:t>S</a:t>
            </a:r>
            <a:r>
              <a:rPr lang="sl-SI" sz="7200" spc="600" dirty="0">
                <a:solidFill>
                  <a:srgbClr val="DE4276"/>
                </a:solidFill>
                <a:latin typeface="Helvetica" pitchFamily="2" charset="0"/>
                <a:ea typeface="Montserrat" charset="0"/>
                <a:cs typeface="Montserrat" charset="0"/>
              </a:rPr>
              <a:t>e</a:t>
            </a:r>
            <a:r>
              <a:rPr lang="en-SI" sz="7200" spc="600" dirty="0">
                <a:solidFill>
                  <a:srgbClr val="DE4276"/>
                </a:solidFill>
                <a:latin typeface="Helvetica" pitchFamily="2" charset="0"/>
                <a:ea typeface="Montserrat" charset="0"/>
                <a:cs typeface="Montserrat" charset="0"/>
              </a:rPr>
              <a:t>r</a:t>
            </a:r>
            <a:r>
              <a:rPr lang="sl-SI" sz="7200" spc="600" dirty="0">
                <a:solidFill>
                  <a:srgbClr val="DE4276"/>
                </a:solidFill>
                <a:latin typeface="Helvetica" pitchFamily="2" charset="0"/>
                <a:ea typeface="Montserrat" charset="0"/>
                <a:cs typeface="Montserrat" charset="0"/>
              </a:rPr>
              <a:t>v</a:t>
            </a:r>
            <a:r>
              <a:rPr lang="en-SI" sz="7200" spc="600" dirty="0" err="1">
                <a:solidFill>
                  <a:srgbClr val="DE4276"/>
                </a:solidFill>
                <a:latin typeface="Helvetica" pitchFamily="2" charset="0"/>
                <a:ea typeface="Montserrat" charset="0"/>
                <a:cs typeface="Montserrat" charset="0"/>
              </a:rPr>
              <a:t>i</a:t>
            </a:r>
            <a:r>
              <a:rPr lang="sl-SI" sz="7200" spc="600" dirty="0">
                <a:solidFill>
                  <a:srgbClr val="DE4276"/>
                </a:solidFill>
                <a:latin typeface="Helvetica" pitchFamily="2" charset="0"/>
                <a:ea typeface="Montserrat" charset="0"/>
                <a:cs typeface="Montserrat" charset="0"/>
              </a:rPr>
              <a:t>c</a:t>
            </a:r>
            <a:r>
              <a:rPr lang="en-SI" sz="7200" spc="600" dirty="0">
                <a:solidFill>
                  <a:srgbClr val="DE4276"/>
                </a:solidFill>
                <a:latin typeface="Helvetica" pitchFamily="2" charset="0"/>
                <a:ea typeface="Montserrat" charset="0"/>
                <a:cs typeface="Montserrat" charset="0"/>
              </a:rPr>
              <a:t>e </a:t>
            </a:r>
            <a:r>
              <a:rPr lang="sl-SI" sz="7200" spc="600" dirty="0">
                <a:solidFill>
                  <a:srgbClr val="DE4276"/>
                </a:solidFill>
                <a:latin typeface="Helvetica" pitchFamily="2" charset="0"/>
                <a:ea typeface="Montserrat" charset="0"/>
                <a:cs typeface="Montserrat" charset="0"/>
              </a:rPr>
              <a:t>W</a:t>
            </a:r>
            <a:r>
              <a:rPr lang="en-SI" sz="7200" spc="600" dirty="0">
                <a:solidFill>
                  <a:srgbClr val="DE4276"/>
                </a:solidFill>
                <a:latin typeface="Helvetica" pitchFamily="2" charset="0"/>
                <a:ea typeface="Montserrat" charset="0"/>
                <a:cs typeface="Montserrat" charset="0"/>
              </a:rPr>
              <a:t>o</a:t>
            </a:r>
            <a:r>
              <a:rPr lang="sl-SI" sz="7200" spc="600" dirty="0">
                <a:solidFill>
                  <a:srgbClr val="DE4276"/>
                </a:solidFill>
                <a:latin typeface="Helvetica" pitchFamily="2" charset="0"/>
                <a:ea typeface="Montserrat" charset="0"/>
                <a:cs typeface="Montserrat" charset="0"/>
              </a:rPr>
              <a:t>r</a:t>
            </a:r>
            <a:r>
              <a:rPr lang="en-SI" sz="7200" spc="600" dirty="0">
                <a:solidFill>
                  <a:srgbClr val="DE4276"/>
                </a:solidFill>
                <a:latin typeface="Helvetica" pitchFamily="2" charset="0"/>
                <a:ea typeface="Montserrat" charset="0"/>
                <a:cs typeface="Montserrat" charset="0"/>
              </a:rPr>
              <a:t>k</a:t>
            </a:r>
            <a:r>
              <a:rPr lang="sl-SI" sz="7200" spc="600" dirty="0">
                <a:solidFill>
                  <a:srgbClr val="DE4276"/>
                </a:solidFill>
                <a:latin typeface="Helvetica" pitchFamily="2" charset="0"/>
                <a:ea typeface="Montserrat" charset="0"/>
                <a:cs typeface="Montserrat" charset="0"/>
              </a:rPr>
              <a:t>e</a:t>
            </a:r>
            <a:r>
              <a:rPr lang="en-SI" sz="7200" spc="600" dirty="0">
                <a:solidFill>
                  <a:srgbClr val="DE4276"/>
                </a:solidFill>
                <a:latin typeface="Helvetica" pitchFamily="2" charset="0"/>
                <a:ea typeface="Montserrat" charset="0"/>
                <a:cs typeface="Montserrat" charset="0"/>
              </a:rPr>
              <a:t>r</a:t>
            </a:r>
            <a:endParaRPr lang="en-US" sz="7200" spc="600" dirty="0">
              <a:solidFill>
                <a:srgbClr val="DE4276"/>
              </a:solidFill>
              <a:latin typeface="Helvetica" pitchFamily="2" charset="0"/>
              <a:ea typeface="Montserrat" charset="0"/>
              <a:cs typeface="Montserrat" charset="0"/>
            </a:endParaRPr>
          </a:p>
        </p:txBody>
      </p:sp>
      <p:sp>
        <p:nvSpPr>
          <p:cNvPr id="2" name="TextBox 1">
            <a:extLst>
              <a:ext uri="{FF2B5EF4-FFF2-40B4-BE49-F238E27FC236}">
                <a16:creationId xmlns:a16="http://schemas.microsoft.com/office/drawing/2014/main" id="{1E29A145-456E-AC45-B188-4991D70AF44F}"/>
              </a:ext>
            </a:extLst>
          </p:cNvPr>
          <p:cNvSpPr txBox="1"/>
          <p:nvPr/>
        </p:nvSpPr>
        <p:spPr>
          <a:xfrm>
            <a:off x="4007796" y="4747098"/>
            <a:ext cx="184731" cy="646331"/>
          </a:xfrm>
          <a:prstGeom prst="rect">
            <a:avLst/>
          </a:prstGeom>
          <a:noFill/>
        </p:spPr>
        <p:txBody>
          <a:bodyPr wrap="none" rtlCol="0">
            <a:spAutoFit/>
          </a:bodyPr>
          <a:lstStyle/>
          <a:p>
            <a:endParaRPr lang="sr-Latn-RS" dirty="0"/>
          </a:p>
        </p:txBody>
      </p:sp>
      <p:pic>
        <p:nvPicPr>
          <p:cNvPr id="4098" name="Picture 2" descr="See the source image">
            <a:extLst>
              <a:ext uri="{FF2B5EF4-FFF2-40B4-BE49-F238E27FC236}">
                <a16:creationId xmlns:a16="http://schemas.microsoft.com/office/drawing/2014/main" id="{D39B1981-7CC7-49CC-9A87-00FC25703CCD}"/>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7538" t="10255" r="7402" b="8887"/>
          <a:stretch/>
        </p:blipFill>
        <p:spPr bwMode="auto">
          <a:xfrm>
            <a:off x="4192527" y="2973169"/>
            <a:ext cx="15566439" cy="8858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21718322"/>
      </p:ext>
    </p:extLst>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CF117AE6-1693-9F43-8C55-5A20C936FACE}"/>
              </a:ext>
            </a:extLst>
          </p:cNvPr>
          <p:cNvSpPr txBox="1"/>
          <p:nvPr/>
        </p:nvSpPr>
        <p:spPr>
          <a:xfrm>
            <a:off x="5203051" y="1247685"/>
            <a:ext cx="12608699" cy="2308324"/>
          </a:xfrm>
          <a:prstGeom prst="rect">
            <a:avLst/>
          </a:prstGeom>
          <a:noFill/>
        </p:spPr>
        <p:txBody>
          <a:bodyPr wrap="square">
            <a:spAutoFit/>
          </a:bodyPr>
          <a:lstStyle/>
          <a:p>
            <a:pPr algn="ctr" defTabSz="1828434" eaLnBrk="1" fontAlgn="auto" hangingPunct="1">
              <a:spcBef>
                <a:spcPts val="0"/>
              </a:spcBef>
              <a:spcAft>
                <a:spcPts val="0"/>
              </a:spcAft>
              <a:defRPr/>
            </a:pPr>
            <a:r>
              <a:rPr lang="en-SI" sz="7200" spc="600" dirty="0">
                <a:solidFill>
                  <a:srgbClr val="DE4276"/>
                </a:solidFill>
                <a:latin typeface="Helvetica" pitchFamily="2" charset="0"/>
                <a:ea typeface="Montserrat" charset="0"/>
                <a:cs typeface="Montserrat" charset="0"/>
              </a:rPr>
              <a:t>Web Push API </a:t>
            </a:r>
            <a:r>
              <a:rPr lang="sl-SI" sz="7200" spc="600" dirty="0">
                <a:solidFill>
                  <a:srgbClr val="DE4276"/>
                </a:solidFill>
                <a:latin typeface="Helvetica" pitchFamily="2" charset="0"/>
                <a:ea typeface="Montserrat" charset="0"/>
                <a:cs typeface="Montserrat" charset="0"/>
              </a:rPr>
              <a:t>i</a:t>
            </a:r>
            <a:r>
              <a:rPr lang="en-SI" sz="7200" spc="600" dirty="0">
                <a:solidFill>
                  <a:srgbClr val="DE4276"/>
                </a:solidFill>
                <a:latin typeface="Helvetica" pitchFamily="2" charset="0"/>
                <a:ea typeface="Montserrat" charset="0"/>
                <a:cs typeface="Montserrat" charset="0"/>
              </a:rPr>
              <a:t>n </a:t>
            </a:r>
            <a:r>
              <a:rPr lang="sl-SI" sz="7200" spc="600" dirty="0">
                <a:solidFill>
                  <a:srgbClr val="DE4276"/>
                </a:solidFill>
                <a:latin typeface="Helvetica" pitchFamily="2" charset="0"/>
                <a:ea typeface="Montserrat" charset="0"/>
                <a:cs typeface="Montserrat" charset="0"/>
              </a:rPr>
              <a:t>N</a:t>
            </a:r>
            <a:r>
              <a:rPr lang="en-SI" sz="7200" spc="600" dirty="0">
                <a:solidFill>
                  <a:srgbClr val="DE4276"/>
                </a:solidFill>
                <a:latin typeface="Helvetica" pitchFamily="2" charset="0"/>
                <a:ea typeface="Montserrat" charset="0"/>
                <a:cs typeface="Montserrat" charset="0"/>
              </a:rPr>
              <a:t>o</a:t>
            </a:r>
            <a:r>
              <a:rPr lang="sl-SI" sz="7200" spc="600" dirty="0">
                <a:solidFill>
                  <a:srgbClr val="DE4276"/>
                </a:solidFill>
                <a:latin typeface="Helvetica" pitchFamily="2" charset="0"/>
                <a:ea typeface="Montserrat" charset="0"/>
                <a:cs typeface="Montserrat" charset="0"/>
              </a:rPr>
              <a:t>t</a:t>
            </a:r>
            <a:r>
              <a:rPr lang="en-SI" sz="7200" spc="600" dirty="0" err="1">
                <a:solidFill>
                  <a:srgbClr val="DE4276"/>
                </a:solidFill>
                <a:latin typeface="Helvetica" pitchFamily="2" charset="0"/>
                <a:ea typeface="Montserrat" charset="0"/>
                <a:cs typeface="Montserrat" charset="0"/>
              </a:rPr>
              <a:t>i</a:t>
            </a:r>
            <a:r>
              <a:rPr lang="sl-SI" sz="7200" spc="600" dirty="0">
                <a:solidFill>
                  <a:srgbClr val="DE4276"/>
                </a:solidFill>
                <a:latin typeface="Helvetica" pitchFamily="2" charset="0"/>
                <a:ea typeface="Montserrat" charset="0"/>
                <a:cs typeface="Montserrat" charset="0"/>
              </a:rPr>
              <a:t>f</a:t>
            </a:r>
            <a:r>
              <a:rPr lang="en-SI" sz="7200" spc="600" dirty="0" err="1">
                <a:solidFill>
                  <a:srgbClr val="DE4276"/>
                </a:solidFill>
                <a:latin typeface="Helvetica" pitchFamily="2" charset="0"/>
                <a:ea typeface="Montserrat" charset="0"/>
                <a:cs typeface="Montserrat" charset="0"/>
              </a:rPr>
              <a:t>i</a:t>
            </a:r>
            <a:r>
              <a:rPr lang="sl-SI" sz="7200" spc="600" dirty="0">
                <a:solidFill>
                  <a:srgbClr val="DE4276"/>
                </a:solidFill>
                <a:latin typeface="Helvetica" pitchFamily="2" charset="0"/>
                <a:ea typeface="Montserrat" charset="0"/>
                <a:cs typeface="Montserrat" charset="0"/>
              </a:rPr>
              <a:t>c</a:t>
            </a:r>
            <a:r>
              <a:rPr lang="en-SI" sz="7200" spc="600" dirty="0">
                <a:solidFill>
                  <a:srgbClr val="DE4276"/>
                </a:solidFill>
                <a:latin typeface="Helvetica" pitchFamily="2" charset="0"/>
                <a:ea typeface="Montserrat" charset="0"/>
                <a:cs typeface="Montserrat" charset="0"/>
              </a:rPr>
              <a:t>a</a:t>
            </a:r>
            <a:r>
              <a:rPr lang="sl-SI" sz="7200" spc="600" dirty="0">
                <a:solidFill>
                  <a:srgbClr val="DE4276"/>
                </a:solidFill>
                <a:latin typeface="Helvetica" pitchFamily="2" charset="0"/>
                <a:ea typeface="Montserrat" charset="0"/>
                <a:cs typeface="Montserrat" charset="0"/>
              </a:rPr>
              <a:t>t</a:t>
            </a:r>
            <a:r>
              <a:rPr lang="en-SI" sz="7200" spc="600" dirty="0" err="1">
                <a:solidFill>
                  <a:srgbClr val="DE4276"/>
                </a:solidFill>
                <a:latin typeface="Helvetica" pitchFamily="2" charset="0"/>
                <a:ea typeface="Montserrat" charset="0"/>
                <a:cs typeface="Montserrat" charset="0"/>
              </a:rPr>
              <a:t>i</a:t>
            </a:r>
            <a:r>
              <a:rPr lang="sl-SI" sz="7200" spc="600" dirty="0">
                <a:solidFill>
                  <a:srgbClr val="DE4276"/>
                </a:solidFill>
                <a:latin typeface="Helvetica" pitchFamily="2" charset="0"/>
                <a:ea typeface="Montserrat" charset="0"/>
                <a:cs typeface="Montserrat" charset="0"/>
              </a:rPr>
              <a:t>o</a:t>
            </a:r>
            <a:r>
              <a:rPr lang="en-SI" sz="7200" spc="600" dirty="0">
                <a:solidFill>
                  <a:srgbClr val="DE4276"/>
                </a:solidFill>
                <a:latin typeface="Helvetica" pitchFamily="2" charset="0"/>
                <a:ea typeface="Montserrat" charset="0"/>
                <a:cs typeface="Montserrat" charset="0"/>
              </a:rPr>
              <a:t>n</a:t>
            </a:r>
            <a:r>
              <a:rPr lang="sl-SI" sz="7200" spc="600" dirty="0">
                <a:solidFill>
                  <a:srgbClr val="DE4276"/>
                </a:solidFill>
                <a:latin typeface="Helvetica" pitchFamily="2" charset="0"/>
                <a:ea typeface="Montserrat" charset="0"/>
                <a:cs typeface="Montserrat" charset="0"/>
              </a:rPr>
              <a:t>s</a:t>
            </a:r>
            <a:r>
              <a:rPr lang="en-SI" sz="7200" spc="600" dirty="0">
                <a:solidFill>
                  <a:srgbClr val="DE4276"/>
                </a:solidFill>
                <a:latin typeface="Helvetica" pitchFamily="2" charset="0"/>
                <a:ea typeface="Montserrat" charset="0"/>
                <a:cs typeface="Montserrat" charset="0"/>
              </a:rPr>
              <a:t> </a:t>
            </a:r>
            <a:r>
              <a:rPr lang="sl-SI" sz="7200" spc="600" dirty="0">
                <a:solidFill>
                  <a:srgbClr val="DE4276"/>
                </a:solidFill>
                <a:latin typeface="Helvetica" pitchFamily="2" charset="0"/>
                <a:ea typeface="Montserrat" charset="0"/>
                <a:cs typeface="Montserrat" charset="0"/>
              </a:rPr>
              <a:t>A</a:t>
            </a:r>
            <a:r>
              <a:rPr lang="en-SI" sz="7200" spc="600" dirty="0">
                <a:solidFill>
                  <a:srgbClr val="DE4276"/>
                </a:solidFill>
                <a:latin typeface="Helvetica" pitchFamily="2" charset="0"/>
                <a:ea typeface="Montserrat" charset="0"/>
                <a:cs typeface="Montserrat" charset="0"/>
              </a:rPr>
              <a:t>P</a:t>
            </a:r>
            <a:r>
              <a:rPr lang="sl-SI" sz="7200" spc="600" dirty="0">
                <a:solidFill>
                  <a:srgbClr val="DE4276"/>
                </a:solidFill>
                <a:latin typeface="Helvetica" pitchFamily="2" charset="0"/>
                <a:ea typeface="Montserrat" charset="0"/>
                <a:cs typeface="Montserrat" charset="0"/>
              </a:rPr>
              <a:t>I</a:t>
            </a:r>
            <a:endParaRPr lang="en-US" sz="7200" spc="600" dirty="0">
              <a:solidFill>
                <a:srgbClr val="DE4276"/>
              </a:solidFill>
              <a:latin typeface="Helvetica" pitchFamily="2" charset="0"/>
              <a:ea typeface="Montserrat" charset="0"/>
              <a:cs typeface="Montserrat" charset="0"/>
            </a:endParaRPr>
          </a:p>
        </p:txBody>
      </p:sp>
      <p:sp>
        <p:nvSpPr>
          <p:cNvPr id="2" name="TextBox 1">
            <a:extLst>
              <a:ext uri="{FF2B5EF4-FFF2-40B4-BE49-F238E27FC236}">
                <a16:creationId xmlns:a16="http://schemas.microsoft.com/office/drawing/2014/main" id="{1E29A145-456E-AC45-B188-4991D70AF44F}"/>
              </a:ext>
            </a:extLst>
          </p:cNvPr>
          <p:cNvSpPr txBox="1"/>
          <p:nvPr/>
        </p:nvSpPr>
        <p:spPr>
          <a:xfrm>
            <a:off x="4007796" y="4747098"/>
            <a:ext cx="184731" cy="646331"/>
          </a:xfrm>
          <a:prstGeom prst="rect">
            <a:avLst/>
          </a:prstGeom>
          <a:noFill/>
        </p:spPr>
        <p:txBody>
          <a:bodyPr wrap="none" rtlCol="0">
            <a:spAutoFit/>
          </a:bodyPr>
          <a:lstStyle/>
          <a:p>
            <a:endParaRPr lang="sr-Latn-RS" dirty="0"/>
          </a:p>
        </p:txBody>
      </p:sp>
      <p:sp>
        <p:nvSpPr>
          <p:cNvPr id="3" name="TextBox 2">
            <a:extLst>
              <a:ext uri="{FF2B5EF4-FFF2-40B4-BE49-F238E27FC236}">
                <a16:creationId xmlns:a16="http://schemas.microsoft.com/office/drawing/2014/main" id="{F98E379B-72B7-49DF-B0A1-F75D2339A273}"/>
              </a:ext>
            </a:extLst>
          </p:cNvPr>
          <p:cNvSpPr txBox="1"/>
          <p:nvPr/>
        </p:nvSpPr>
        <p:spPr>
          <a:xfrm>
            <a:off x="1167158" y="3086279"/>
            <a:ext cx="13215592" cy="15327273"/>
          </a:xfrm>
          <a:prstGeom prst="rect">
            <a:avLst/>
          </a:prstGeom>
          <a:noFill/>
        </p:spPr>
        <p:txBody>
          <a:bodyPr wrap="square" rtlCol="0">
            <a:spAutoFit/>
          </a:bodyPr>
          <a:lstStyle/>
          <a:p>
            <a:pPr marL="857250" indent="-857250">
              <a:buClr>
                <a:srgbClr val="422963"/>
              </a:buClr>
              <a:buSzPct val="100000"/>
              <a:buFont typeface="Wingdings" panose="05000000000000000000" pitchFamily="2" charset="2"/>
              <a:buChar char="§"/>
            </a:pPr>
            <a:endParaRPr lang="en-SI" sz="6600" dirty="0"/>
          </a:p>
          <a:p>
            <a:pPr marL="857250" indent="-857250">
              <a:buClr>
                <a:srgbClr val="422963"/>
              </a:buClr>
              <a:buSzPct val="100000"/>
              <a:buFont typeface="Wingdings" panose="05000000000000000000" pitchFamily="2" charset="2"/>
              <a:buChar char="§"/>
            </a:pPr>
            <a:endParaRPr lang="en-SI" sz="6600" dirty="0"/>
          </a:p>
          <a:p>
            <a:pPr marL="857250" indent="-857250">
              <a:buClr>
                <a:srgbClr val="422963"/>
              </a:buClr>
              <a:buSzPct val="100000"/>
              <a:buFont typeface="Wingdings" panose="05000000000000000000" pitchFamily="2" charset="2"/>
              <a:buChar char="§"/>
            </a:pPr>
            <a:r>
              <a:rPr lang="en-SI" sz="6600" dirty="0" err="1"/>
              <a:t>Pošiljanje</a:t>
            </a:r>
            <a:r>
              <a:rPr lang="en-SI" sz="6600" dirty="0"/>
              <a:t> </a:t>
            </a:r>
            <a:r>
              <a:rPr lang="en-SI" sz="6600" dirty="0" err="1"/>
              <a:t>potisnih</a:t>
            </a:r>
            <a:r>
              <a:rPr lang="en-SI" sz="6600" dirty="0"/>
              <a:t> </a:t>
            </a:r>
            <a:r>
              <a:rPr lang="en-SI" sz="6600" dirty="0" err="1"/>
              <a:t>sporočil</a:t>
            </a:r>
            <a:r>
              <a:rPr lang="en-SI" sz="6600" dirty="0"/>
              <a:t> </a:t>
            </a:r>
            <a:r>
              <a:rPr lang="sl-SI" sz="6600" dirty="0"/>
              <a:t>s</a:t>
            </a:r>
            <a:r>
              <a:rPr lang="en-SI" sz="6600" dirty="0"/>
              <a:t>p</a:t>
            </a:r>
            <a:r>
              <a:rPr lang="sl-SI" sz="6600" dirty="0"/>
              <a:t>l</a:t>
            </a:r>
            <a:r>
              <a:rPr lang="en-SI" sz="6600" dirty="0"/>
              <a:t>e</a:t>
            </a:r>
            <a:r>
              <a:rPr lang="sl-SI" sz="6600" dirty="0"/>
              <a:t>t</a:t>
            </a:r>
            <a:r>
              <a:rPr lang="en-SI" sz="6600" dirty="0"/>
              <a:t>n</a:t>
            </a:r>
            <a:r>
              <a:rPr lang="sl-SI" sz="6600" dirty="0"/>
              <a:t>i</a:t>
            </a:r>
            <a:r>
              <a:rPr lang="en-SI" sz="6600" dirty="0"/>
              <a:t>m </a:t>
            </a:r>
            <a:r>
              <a:rPr lang="sl-SI" sz="6600" dirty="0"/>
              <a:t>a</a:t>
            </a:r>
            <a:r>
              <a:rPr lang="en-SI" sz="6600" dirty="0"/>
              <a:t>p</a:t>
            </a:r>
            <a:r>
              <a:rPr lang="sl-SI" sz="6600" dirty="0"/>
              <a:t>l</a:t>
            </a:r>
            <a:r>
              <a:rPr lang="en-SI" sz="6600" dirty="0" err="1"/>
              <a:t>i</a:t>
            </a:r>
            <a:r>
              <a:rPr lang="sl-SI" sz="6600" dirty="0"/>
              <a:t>k</a:t>
            </a:r>
            <a:r>
              <a:rPr lang="en-SI" sz="6600" dirty="0"/>
              <a:t>a</a:t>
            </a:r>
            <a:r>
              <a:rPr lang="sl-SI" sz="6600" dirty="0"/>
              <a:t>c</a:t>
            </a:r>
            <a:r>
              <a:rPr lang="en-SI" sz="6600" dirty="0" err="1"/>
              <a:t>i</a:t>
            </a:r>
            <a:r>
              <a:rPr lang="sl-SI" sz="6600" dirty="0"/>
              <a:t>j</a:t>
            </a:r>
            <a:r>
              <a:rPr lang="en-SI" sz="6600" dirty="0"/>
              <a:t>a</a:t>
            </a:r>
            <a:r>
              <a:rPr lang="sl-SI" sz="6600" dirty="0"/>
              <a:t>m</a:t>
            </a:r>
            <a:r>
              <a:rPr lang="en-SI" sz="6600" dirty="0"/>
              <a:t>, </a:t>
            </a:r>
            <a:r>
              <a:rPr lang="sl-SI" sz="6600" dirty="0"/>
              <a:t>t</a:t>
            </a:r>
            <a:r>
              <a:rPr lang="en-SI" sz="6600" dirty="0"/>
              <a:t>u</a:t>
            </a:r>
            <a:r>
              <a:rPr lang="sl-SI" sz="6600" dirty="0"/>
              <a:t>d</a:t>
            </a:r>
            <a:r>
              <a:rPr lang="en-SI" sz="6600" dirty="0" err="1"/>
              <a:t>i</a:t>
            </a:r>
            <a:r>
              <a:rPr lang="en-SI" sz="6600" dirty="0"/>
              <a:t> </a:t>
            </a:r>
            <a:r>
              <a:rPr lang="sl-SI" sz="6600" dirty="0"/>
              <a:t>k</a:t>
            </a:r>
            <a:r>
              <a:rPr lang="en-SI" sz="6600" dirty="0"/>
              <a:t>a</a:t>
            </a:r>
            <a:r>
              <a:rPr lang="sl-SI" sz="6600" dirty="0"/>
              <a:t>d</a:t>
            </a:r>
            <a:r>
              <a:rPr lang="en-SI" sz="6600" dirty="0"/>
              <a:t>a</a:t>
            </a:r>
            <a:r>
              <a:rPr lang="sl-SI" sz="6600" dirty="0"/>
              <a:t>r</a:t>
            </a:r>
            <a:r>
              <a:rPr lang="en-SI" sz="6600" dirty="0"/>
              <a:t> </a:t>
            </a:r>
            <a:r>
              <a:rPr lang="sl-SI" sz="6600" dirty="0"/>
              <a:t>n</a:t>
            </a:r>
            <a:r>
              <a:rPr lang="en-SI" sz="6600" dirty="0" err="1"/>
              <a:t>i</a:t>
            </a:r>
            <a:r>
              <a:rPr lang="sl-SI" sz="6600" dirty="0"/>
              <a:t>s</a:t>
            </a:r>
            <a:r>
              <a:rPr lang="en-SI" sz="6600" dirty="0"/>
              <a:t>o </a:t>
            </a:r>
            <a:r>
              <a:rPr lang="sl-SI" sz="6600" dirty="0"/>
              <a:t>a</a:t>
            </a:r>
            <a:r>
              <a:rPr lang="en-SI" sz="6600" dirty="0"/>
              <a:t>k</a:t>
            </a:r>
            <a:r>
              <a:rPr lang="sl-SI" sz="6600" dirty="0"/>
              <a:t>t</a:t>
            </a:r>
            <a:r>
              <a:rPr lang="en-SI" sz="6600" dirty="0" err="1"/>
              <a:t>i</a:t>
            </a:r>
            <a:r>
              <a:rPr lang="sl-SI" sz="6600" dirty="0"/>
              <a:t>v</a:t>
            </a:r>
            <a:r>
              <a:rPr lang="en-SI" sz="6600" dirty="0"/>
              <a:t>n</a:t>
            </a:r>
            <a:r>
              <a:rPr lang="sl-SI" sz="6600" dirty="0"/>
              <a:t>e</a:t>
            </a:r>
            <a:endParaRPr lang="en-SI" sz="6600" dirty="0"/>
          </a:p>
          <a:p>
            <a:pPr marL="857250" indent="-857250">
              <a:buClr>
                <a:srgbClr val="422963"/>
              </a:buClr>
              <a:buSzPct val="100000"/>
              <a:buFont typeface="Wingdings" panose="05000000000000000000" pitchFamily="2" charset="2"/>
              <a:buChar char="§"/>
            </a:pPr>
            <a:endParaRPr lang="en-SI" sz="6600" dirty="0"/>
          </a:p>
          <a:p>
            <a:pPr marL="857250" indent="-857250">
              <a:buClr>
                <a:srgbClr val="422963"/>
              </a:buClr>
              <a:buSzPct val="100000"/>
              <a:buFont typeface="Wingdings" panose="05000000000000000000" pitchFamily="2" charset="2"/>
              <a:buChar char="§"/>
            </a:pPr>
            <a:r>
              <a:rPr lang="sl-SI" sz="6600" dirty="0"/>
              <a:t>P</a:t>
            </a:r>
            <a:r>
              <a:rPr lang="en-SI" sz="6600" dirty="0"/>
              <a:t>r</a:t>
            </a:r>
            <a:r>
              <a:rPr lang="sl-SI" sz="6600" dirty="0"/>
              <a:t>i</a:t>
            </a:r>
            <a:r>
              <a:rPr lang="en-SI" sz="6600" dirty="0"/>
              <a:t>k</a:t>
            </a:r>
            <a:r>
              <a:rPr lang="sl-SI" sz="6600" dirty="0"/>
              <a:t>a</a:t>
            </a:r>
            <a:r>
              <a:rPr lang="en-SI" sz="6600" dirty="0"/>
              <a:t>z </a:t>
            </a:r>
            <a:r>
              <a:rPr lang="sl-SI" sz="6600" dirty="0"/>
              <a:t>o</a:t>
            </a:r>
            <a:r>
              <a:rPr lang="en-SI" sz="6600" dirty="0" err="1"/>
              <a:t>bvestil</a:t>
            </a:r>
            <a:r>
              <a:rPr lang="en-SI" sz="6600" dirty="0"/>
              <a:t> v “</a:t>
            </a:r>
            <a:r>
              <a:rPr lang="sl-SI" sz="6600" dirty="0"/>
              <a:t>n</a:t>
            </a:r>
            <a:r>
              <a:rPr lang="en-SI" sz="6600" dirty="0"/>
              <a:t>o</a:t>
            </a:r>
            <a:r>
              <a:rPr lang="sl-SI" sz="6600" dirty="0"/>
              <a:t>t</a:t>
            </a:r>
            <a:r>
              <a:rPr lang="en-SI" sz="6600" dirty="0" err="1"/>
              <a:t>i</a:t>
            </a:r>
            <a:r>
              <a:rPr lang="sl-SI" sz="6600" dirty="0"/>
              <a:t>f</a:t>
            </a:r>
            <a:r>
              <a:rPr lang="en-SI" sz="6600" dirty="0" err="1"/>
              <a:t>i</a:t>
            </a:r>
            <a:r>
              <a:rPr lang="sl-SI" sz="6600" dirty="0"/>
              <a:t>c</a:t>
            </a:r>
            <a:r>
              <a:rPr lang="en-SI" sz="6600" dirty="0"/>
              <a:t>a</a:t>
            </a:r>
            <a:r>
              <a:rPr lang="sl-SI" sz="6600" dirty="0"/>
              <a:t>t</a:t>
            </a:r>
            <a:r>
              <a:rPr lang="en-SI" sz="6600" dirty="0" err="1"/>
              <a:t>i</a:t>
            </a:r>
            <a:r>
              <a:rPr lang="sl-SI" sz="6600" dirty="0"/>
              <a:t>o</a:t>
            </a:r>
            <a:r>
              <a:rPr lang="en-SI" sz="6600" dirty="0"/>
              <a:t>n </a:t>
            </a:r>
            <a:r>
              <a:rPr lang="sl-SI" sz="6600" dirty="0"/>
              <a:t>c</a:t>
            </a:r>
            <a:r>
              <a:rPr lang="en-SI" sz="6600" dirty="0"/>
              <a:t>e</a:t>
            </a:r>
            <a:r>
              <a:rPr lang="sl-SI" sz="6600" dirty="0"/>
              <a:t>n</a:t>
            </a:r>
            <a:r>
              <a:rPr lang="en-SI" sz="6600" dirty="0"/>
              <a:t>t</a:t>
            </a:r>
            <a:r>
              <a:rPr lang="sl-SI" sz="6600" dirty="0"/>
              <a:t>e</a:t>
            </a:r>
            <a:r>
              <a:rPr lang="en-SI" sz="6600" dirty="0"/>
              <a:t>r”</a:t>
            </a:r>
          </a:p>
          <a:p>
            <a:pPr marL="857250" indent="-857250">
              <a:buClr>
                <a:srgbClr val="422963"/>
              </a:buClr>
              <a:buSzPct val="100000"/>
              <a:buFont typeface="Wingdings" panose="05000000000000000000" pitchFamily="2" charset="2"/>
              <a:buChar char="§"/>
            </a:pPr>
            <a:endParaRPr lang="en-SI" sz="6600" dirty="0"/>
          </a:p>
          <a:p>
            <a:pPr marL="857250" indent="-857250">
              <a:buClr>
                <a:srgbClr val="422963"/>
              </a:buClr>
              <a:buSzPct val="100000"/>
              <a:buFont typeface="Wingdings" panose="05000000000000000000" pitchFamily="2" charset="2"/>
              <a:buChar char="§"/>
            </a:pPr>
            <a:endParaRPr lang="en-SI" sz="6600" dirty="0"/>
          </a:p>
          <a:p>
            <a:pPr marL="857250" indent="-857250">
              <a:buClr>
                <a:srgbClr val="422963"/>
              </a:buClr>
              <a:buSzPct val="100000"/>
              <a:buFont typeface="Wingdings" panose="05000000000000000000" pitchFamily="2" charset="2"/>
              <a:buChar char="§"/>
            </a:pPr>
            <a:endParaRPr lang="en-SI" sz="6600" dirty="0"/>
          </a:p>
          <a:p>
            <a:pPr marL="857250" indent="-857250">
              <a:buClr>
                <a:srgbClr val="422963"/>
              </a:buClr>
              <a:buSzPct val="100000"/>
              <a:buFont typeface="Wingdings" panose="05000000000000000000" pitchFamily="2" charset="2"/>
              <a:buChar char="§"/>
            </a:pPr>
            <a:endParaRPr lang="en-SI" sz="6600" dirty="0"/>
          </a:p>
          <a:p>
            <a:pPr marL="1770063" lvl="1" indent="-857250">
              <a:buClr>
                <a:srgbClr val="422963"/>
              </a:buClr>
              <a:buSzPct val="100000"/>
              <a:buFont typeface="Wingdings" panose="05000000000000000000" pitchFamily="2" charset="2"/>
              <a:buChar char="§"/>
            </a:pPr>
            <a:endParaRPr lang="en-US" sz="6600" dirty="0"/>
          </a:p>
          <a:p>
            <a:pPr marL="1770063" lvl="1" indent="-857250">
              <a:buClr>
                <a:srgbClr val="422963"/>
              </a:buClr>
              <a:buSzPct val="100000"/>
              <a:buFont typeface="Wingdings" panose="05000000000000000000" pitchFamily="2" charset="2"/>
              <a:buChar char="§"/>
            </a:pPr>
            <a:endParaRPr lang="en-US" sz="6600" dirty="0"/>
          </a:p>
          <a:p>
            <a:pPr marL="1770063" lvl="1" indent="-857250">
              <a:buClr>
                <a:srgbClr val="422963"/>
              </a:buClr>
              <a:buSzPct val="100000"/>
              <a:buFont typeface="Wingdings" panose="05000000000000000000" pitchFamily="2" charset="2"/>
              <a:buChar char="§"/>
            </a:pPr>
            <a:endParaRPr lang="en-US" sz="6600" dirty="0"/>
          </a:p>
        </p:txBody>
      </p:sp>
      <p:pic>
        <p:nvPicPr>
          <p:cNvPr id="1026" name="Picture 2" descr="See the source image">
            <a:extLst>
              <a:ext uri="{FF2B5EF4-FFF2-40B4-BE49-F238E27FC236}">
                <a16:creationId xmlns:a16="http://schemas.microsoft.com/office/drawing/2014/main" id="{2B5DA856-D1B4-4A89-A7AC-CA509A1633C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631588" y="7759065"/>
            <a:ext cx="9473011" cy="59817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52757901"/>
      </p:ext>
    </p:extLst>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CF117AE6-1693-9F43-8C55-5A20C936FACE}"/>
              </a:ext>
            </a:extLst>
          </p:cNvPr>
          <p:cNvSpPr txBox="1"/>
          <p:nvPr/>
        </p:nvSpPr>
        <p:spPr>
          <a:xfrm>
            <a:off x="1088251" y="1038135"/>
            <a:ext cx="12608699" cy="1200329"/>
          </a:xfrm>
          <a:prstGeom prst="rect">
            <a:avLst/>
          </a:prstGeom>
          <a:noFill/>
        </p:spPr>
        <p:txBody>
          <a:bodyPr wrap="square">
            <a:spAutoFit/>
          </a:bodyPr>
          <a:lstStyle/>
          <a:p>
            <a:pPr algn="ctr" defTabSz="1828434" eaLnBrk="1" fontAlgn="auto" hangingPunct="1">
              <a:spcBef>
                <a:spcPts val="0"/>
              </a:spcBef>
              <a:spcAft>
                <a:spcPts val="0"/>
              </a:spcAft>
              <a:defRPr/>
            </a:pPr>
            <a:r>
              <a:rPr lang="en-SI" sz="7200" spc="600" dirty="0">
                <a:solidFill>
                  <a:srgbClr val="DE4276"/>
                </a:solidFill>
                <a:latin typeface="Helvetica" pitchFamily="2" charset="0"/>
                <a:ea typeface="Montserrat" charset="0"/>
                <a:cs typeface="Montserrat" charset="0"/>
              </a:rPr>
              <a:t>Web Push API</a:t>
            </a:r>
            <a:endParaRPr lang="en-US" sz="7200" spc="600" dirty="0">
              <a:solidFill>
                <a:srgbClr val="DE4276"/>
              </a:solidFill>
              <a:latin typeface="Helvetica" pitchFamily="2" charset="0"/>
              <a:ea typeface="Montserrat" charset="0"/>
              <a:cs typeface="Montserrat" charset="0"/>
            </a:endParaRPr>
          </a:p>
        </p:txBody>
      </p:sp>
      <p:sp>
        <p:nvSpPr>
          <p:cNvPr id="2" name="TextBox 1">
            <a:extLst>
              <a:ext uri="{FF2B5EF4-FFF2-40B4-BE49-F238E27FC236}">
                <a16:creationId xmlns:a16="http://schemas.microsoft.com/office/drawing/2014/main" id="{1E29A145-456E-AC45-B188-4991D70AF44F}"/>
              </a:ext>
            </a:extLst>
          </p:cNvPr>
          <p:cNvSpPr txBox="1"/>
          <p:nvPr/>
        </p:nvSpPr>
        <p:spPr>
          <a:xfrm>
            <a:off x="4007796" y="4747098"/>
            <a:ext cx="184731" cy="646331"/>
          </a:xfrm>
          <a:prstGeom prst="rect">
            <a:avLst/>
          </a:prstGeom>
          <a:noFill/>
        </p:spPr>
        <p:txBody>
          <a:bodyPr wrap="none" rtlCol="0">
            <a:spAutoFit/>
          </a:bodyPr>
          <a:lstStyle/>
          <a:p>
            <a:endParaRPr lang="sr-Latn-RS" dirty="0"/>
          </a:p>
        </p:txBody>
      </p:sp>
      <p:pic>
        <p:nvPicPr>
          <p:cNvPr id="5124" name="Picture 4" descr="Web Push Protocol Flow">
            <a:extLst>
              <a:ext uri="{FF2B5EF4-FFF2-40B4-BE49-F238E27FC236}">
                <a16:creationId xmlns:a16="http://schemas.microsoft.com/office/drawing/2014/main" id="{3A20A691-89FA-4226-9CAF-05F422829B4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049000" y="4514850"/>
            <a:ext cx="13766605" cy="920115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E46E6EB3-8600-432B-941F-A100A004B66F}"/>
              </a:ext>
            </a:extLst>
          </p:cNvPr>
          <p:cNvPicPr>
            <a:picLocks noChangeAspect="1"/>
          </p:cNvPicPr>
          <p:nvPr/>
        </p:nvPicPr>
        <p:blipFill rotWithShape="1">
          <a:blip r:embed="rId3"/>
          <a:srcRect r="47475"/>
          <a:stretch/>
        </p:blipFill>
        <p:spPr>
          <a:xfrm>
            <a:off x="227827" y="5526089"/>
            <a:ext cx="9749394" cy="2351289"/>
          </a:xfrm>
          <a:prstGeom prst="rect">
            <a:avLst/>
          </a:prstGeom>
        </p:spPr>
      </p:pic>
    </p:spTree>
    <p:extLst>
      <p:ext uri="{BB962C8B-B14F-4D97-AF65-F5344CB8AC3E}">
        <p14:creationId xmlns:p14="http://schemas.microsoft.com/office/powerpoint/2010/main" val="2004419878"/>
      </p:ext>
    </p:extLst>
  </p:cSld>
  <p:clrMapOvr>
    <a:masterClrMapping/>
  </p:clrMapOv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CF117AE6-1693-9F43-8C55-5A20C936FACE}"/>
              </a:ext>
            </a:extLst>
          </p:cNvPr>
          <p:cNvSpPr txBox="1"/>
          <p:nvPr/>
        </p:nvSpPr>
        <p:spPr>
          <a:xfrm>
            <a:off x="3279001" y="1847850"/>
            <a:ext cx="17819648" cy="1200329"/>
          </a:xfrm>
          <a:prstGeom prst="rect">
            <a:avLst/>
          </a:prstGeom>
          <a:noFill/>
        </p:spPr>
        <p:txBody>
          <a:bodyPr wrap="square">
            <a:spAutoFit/>
          </a:bodyPr>
          <a:lstStyle/>
          <a:p>
            <a:pPr algn="ctr" defTabSz="1828434" eaLnBrk="1" fontAlgn="auto" hangingPunct="1">
              <a:spcBef>
                <a:spcPts val="0"/>
              </a:spcBef>
              <a:spcAft>
                <a:spcPts val="0"/>
              </a:spcAft>
              <a:defRPr/>
            </a:pPr>
            <a:r>
              <a:rPr lang="en-SI" sz="7200" spc="600" dirty="0">
                <a:solidFill>
                  <a:srgbClr val="DE4276"/>
                </a:solidFill>
                <a:latin typeface="Helvetica" pitchFamily="2" charset="0"/>
                <a:ea typeface="Montserrat" charset="0"/>
                <a:cs typeface="Montserrat" charset="0"/>
              </a:rPr>
              <a:t>K</a:t>
            </a:r>
            <a:r>
              <a:rPr lang="sl-SI" sz="7200" spc="600" dirty="0">
                <a:solidFill>
                  <a:srgbClr val="DE4276"/>
                </a:solidFill>
                <a:latin typeface="Helvetica" pitchFamily="2" charset="0"/>
                <a:ea typeface="Montserrat" charset="0"/>
                <a:cs typeface="Montserrat" charset="0"/>
              </a:rPr>
              <a:t>d</a:t>
            </a:r>
            <a:r>
              <a:rPr lang="en-SI" sz="7200" spc="600" dirty="0">
                <a:solidFill>
                  <a:srgbClr val="DE4276"/>
                </a:solidFill>
                <a:latin typeface="Helvetica" pitchFamily="2" charset="0"/>
                <a:ea typeface="Montserrat" charset="0"/>
                <a:cs typeface="Montserrat" charset="0"/>
              </a:rPr>
              <a:t>a</a:t>
            </a:r>
            <a:r>
              <a:rPr lang="sl-SI" sz="7200" spc="600" dirty="0">
                <a:solidFill>
                  <a:srgbClr val="DE4276"/>
                </a:solidFill>
                <a:latin typeface="Helvetica" pitchFamily="2" charset="0"/>
                <a:ea typeface="Montserrat" charset="0"/>
                <a:cs typeface="Montserrat" charset="0"/>
              </a:rPr>
              <a:t>j</a:t>
            </a:r>
            <a:r>
              <a:rPr lang="en-SI" sz="7200" spc="600" dirty="0">
                <a:solidFill>
                  <a:srgbClr val="DE4276"/>
                </a:solidFill>
                <a:latin typeface="Helvetica" pitchFamily="2" charset="0"/>
                <a:ea typeface="Montserrat" charset="0"/>
                <a:cs typeface="Montserrat" charset="0"/>
              </a:rPr>
              <a:t> </a:t>
            </a:r>
            <a:r>
              <a:rPr lang="sl-SI" sz="7200" spc="600" dirty="0">
                <a:solidFill>
                  <a:srgbClr val="DE4276"/>
                </a:solidFill>
                <a:latin typeface="Helvetica" pitchFamily="2" charset="0"/>
                <a:ea typeface="Montserrat" charset="0"/>
                <a:cs typeface="Montserrat" charset="0"/>
              </a:rPr>
              <a:t>j</a:t>
            </a:r>
            <a:r>
              <a:rPr lang="en-SI" sz="7200" spc="600" dirty="0">
                <a:solidFill>
                  <a:srgbClr val="DE4276"/>
                </a:solidFill>
                <a:latin typeface="Helvetica" pitchFamily="2" charset="0"/>
                <a:ea typeface="Montserrat" charset="0"/>
                <a:cs typeface="Montserrat" charset="0"/>
              </a:rPr>
              <a:t>e </a:t>
            </a:r>
            <a:r>
              <a:rPr lang="sl-SI" sz="7200" spc="600" dirty="0">
                <a:solidFill>
                  <a:srgbClr val="DE4276"/>
                </a:solidFill>
                <a:latin typeface="Helvetica" pitchFamily="2" charset="0"/>
                <a:ea typeface="Montserrat" charset="0"/>
                <a:cs typeface="Montserrat" charset="0"/>
              </a:rPr>
              <a:t>s</a:t>
            </a:r>
            <a:r>
              <a:rPr lang="en-SI" sz="7200" spc="600" dirty="0">
                <a:solidFill>
                  <a:srgbClr val="DE4276"/>
                </a:solidFill>
                <a:latin typeface="Helvetica" pitchFamily="2" charset="0"/>
                <a:ea typeface="Montserrat" charset="0"/>
                <a:cs typeface="Montserrat" charset="0"/>
              </a:rPr>
              <a:t>p</a:t>
            </a:r>
            <a:r>
              <a:rPr lang="sl-SI" sz="7200" spc="600" dirty="0">
                <a:solidFill>
                  <a:srgbClr val="DE4276"/>
                </a:solidFill>
                <a:latin typeface="Helvetica" pitchFamily="2" charset="0"/>
                <a:ea typeface="Montserrat" charset="0"/>
                <a:cs typeface="Montserrat" charset="0"/>
              </a:rPr>
              <a:t>l</a:t>
            </a:r>
            <a:r>
              <a:rPr lang="en-SI" sz="7200" spc="600" dirty="0">
                <a:solidFill>
                  <a:srgbClr val="DE4276"/>
                </a:solidFill>
                <a:latin typeface="Helvetica" pitchFamily="2" charset="0"/>
                <a:ea typeface="Montserrat" charset="0"/>
                <a:cs typeface="Montserrat" charset="0"/>
              </a:rPr>
              <a:t>e</a:t>
            </a:r>
            <a:r>
              <a:rPr lang="sl-SI" sz="7200" spc="600" dirty="0">
                <a:solidFill>
                  <a:srgbClr val="DE4276"/>
                </a:solidFill>
                <a:latin typeface="Helvetica" pitchFamily="2" charset="0"/>
                <a:ea typeface="Montserrat" charset="0"/>
                <a:cs typeface="Montserrat" charset="0"/>
              </a:rPr>
              <a:t>t</a:t>
            </a:r>
            <a:r>
              <a:rPr lang="en-SI" sz="7200" spc="600" dirty="0">
                <a:solidFill>
                  <a:srgbClr val="DE4276"/>
                </a:solidFill>
                <a:latin typeface="Helvetica" pitchFamily="2" charset="0"/>
                <a:ea typeface="Montserrat" charset="0"/>
                <a:cs typeface="Montserrat" charset="0"/>
              </a:rPr>
              <a:t>n</a:t>
            </a:r>
            <a:r>
              <a:rPr lang="sl-SI" sz="7200" spc="600" dirty="0">
                <a:solidFill>
                  <a:srgbClr val="DE4276"/>
                </a:solidFill>
                <a:latin typeface="Helvetica" pitchFamily="2" charset="0"/>
                <a:ea typeface="Montserrat" charset="0"/>
                <a:cs typeface="Montserrat" charset="0"/>
              </a:rPr>
              <a:t>a</a:t>
            </a:r>
            <a:r>
              <a:rPr lang="en-SI" sz="7200" spc="600" dirty="0">
                <a:solidFill>
                  <a:srgbClr val="DE4276"/>
                </a:solidFill>
                <a:latin typeface="Helvetica" pitchFamily="2" charset="0"/>
                <a:ea typeface="Montserrat" charset="0"/>
                <a:cs typeface="Montserrat" charset="0"/>
              </a:rPr>
              <a:t> </a:t>
            </a:r>
            <a:r>
              <a:rPr lang="sl-SI" sz="7200" spc="600" dirty="0">
                <a:solidFill>
                  <a:srgbClr val="DE4276"/>
                </a:solidFill>
                <a:latin typeface="Helvetica" pitchFamily="2" charset="0"/>
                <a:ea typeface="Montserrat" charset="0"/>
                <a:cs typeface="Montserrat" charset="0"/>
              </a:rPr>
              <a:t>a</a:t>
            </a:r>
            <a:r>
              <a:rPr lang="en-SI" sz="7200" spc="600" dirty="0">
                <a:solidFill>
                  <a:srgbClr val="DE4276"/>
                </a:solidFill>
                <a:latin typeface="Helvetica" pitchFamily="2" charset="0"/>
                <a:ea typeface="Montserrat" charset="0"/>
                <a:cs typeface="Montserrat" charset="0"/>
              </a:rPr>
              <a:t>p</a:t>
            </a:r>
            <a:r>
              <a:rPr lang="sl-SI" sz="7200" spc="600" dirty="0">
                <a:solidFill>
                  <a:srgbClr val="DE4276"/>
                </a:solidFill>
                <a:latin typeface="Helvetica" pitchFamily="2" charset="0"/>
                <a:ea typeface="Montserrat" charset="0"/>
                <a:cs typeface="Montserrat" charset="0"/>
              </a:rPr>
              <a:t>l</a:t>
            </a:r>
            <a:r>
              <a:rPr lang="en-SI" sz="7200" spc="600" dirty="0" err="1">
                <a:solidFill>
                  <a:srgbClr val="DE4276"/>
                </a:solidFill>
                <a:latin typeface="Helvetica" pitchFamily="2" charset="0"/>
                <a:ea typeface="Montserrat" charset="0"/>
                <a:cs typeface="Montserrat" charset="0"/>
              </a:rPr>
              <a:t>i</a:t>
            </a:r>
            <a:r>
              <a:rPr lang="sl-SI" sz="7200" spc="600" dirty="0">
                <a:solidFill>
                  <a:srgbClr val="DE4276"/>
                </a:solidFill>
                <a:latin typeface="Helvetica" pitchFamily="2" charset="0"/>
                <a:ea typeface="Montserrat" charset="0"/>
                <a:cs typeface="Montserrat" charset="0"/>
              </a:rPr>
              <a:t>k</a:t>
            </a:r>
            <a:r>
              <a:rPr lang="en-SI" sz="7200" spc="600" dirty="0">
                <a:solidFill>
                  <a:srgbClr val="DE4276"/>
                </a:solidFill>
                <a:latin typeface="Helvetica" pitchFamily="2" charset="0"/>
                <a:ea typeface="Montserrat" charset="0"/>
                <a:cs typeface="Montserrat" charset="0"/>
              </a:rPr>
              <a:t>a</a:t>
            </a:r>
            <a:r>
              <a:rPr lang="sl-SI" sz="7200" spc="600" dirty="0">
                <a:solidFill>
                  <a:srgbClr val="DE4276"/>
                </a:solidFill>
                <a:latin typeface="Helvetica" pitchFamily="2" charset="0"/>
                <a:ea typeface="Montserrat" charset="0"/>
                <a:cs typeface="Montserrat" charset="0"/>
              </a:rPr>
              <a:t>c</a:t>
            </a:r>
            <a:r>
              <a:rPr lang="en-SI" sz="7200" spc="600" dirty="0" err="1">
                <a:solidFill>
                  <a:srgbClr val="DE4276"/>
                </a:solidFill>
                <a:latin typeface="Helvetica" pitchFamily="2" charset="0"/>
                <a:ea typeface="Montserrat" charset="0"/>
                <a:cs typeface="Montserrat" charset="0"/>
              </a:rPr>
              <a:t>i</a:t>
            </a:r>
            <a:r>
              <a:rPr lang="sl-SI" sz="7200" spc="600" dirty="0">
                <a:solidFill>
                  <a:srgbClr val="DE4276"/>
                </a:solidFill>
                <a:latin typeface="Helvetica" pitchFamily="2" charset="0"/>
                <a:ea typeface="Montserrat" charset="0"/>
                <a:cs typeface="Montserrat" charset="0"/>
              </a:rPr>
              <a:t>j</a:t>
            </a:r>
            <a:r>
              <a:rPr lang="en-SI" sz="7200" spc="600" dirty="0">
                <a:solidFill>
                  <a:srgbClr val="DE4276"/>
                </a:solidFill>
                <a:latin typeface="Helvetica" pitchFamily="2" charset="0"/>
                <a:ea typeface="Montserrat" charset="0"/>
                <a:cs typeface="Montserrat" charset="0"/>
              </a:rPr>
              <a:t>a </a:t>
            </a:r>
            <a:r>
              <a:rPr lang="sl-SI" sz="7200" spc="600" dirty="0">
                <a:solidFill>
                  <a:srgbClr val="DE4276"/>
                </a:solidFill>
                <a:latin typeface="Helvetica" pitchFamily="2" charset="0"/>
                <a:ea typeface="Montserrat" charset="0"/>
                <a:cs typeface="Montserrat" charset="0"/>
              </a:rPr>
              <a:t>n</a:t>
            </a:r>
            <a:r>
              <a:rPr lang="en-SI" sz="7200" spc="600" dirty="0">
                <a:solidFill>
                  <a:srgbClr val="DE4276"/>
                </a:solidFill>
                <a:latin typeface="Helvetica" pitchFamily="2" charset="0"/>
                <a:ea typeface="Montserrat" charset="0"/>
                <a:cs typeface="Montserrat" charset="0"/>
              </a:rPr>
              <a:t>a</a:t>
            </a:r>
            <a:r>
              <a:rPr lang="sl-SI" sz="7200" spc="600" dirty="0">
                <a:solidFill>
                  <a:srgbClr val="DE4276"/>
                </a:solidFill>
                <a:latin typeface="Helvetica" pitchFamily="2" charset="0"/>
                <a:ea typeface="Montserrat" charset="0"/>
                <a:cs typeface="Montserrat" charset="0"/>
              </a:rPr>
              <a:t>p</a:t>
            </a:r>
            <a:r>
              <a:rPr lang="en-SI" sz="7200" spc="600" dirty="0">
                <a:solidFill>
                  <a:srgbClr val="DE4276"/>
                </a:solidFill>
                <a:latin typeface="Helvetica" pitchFamily="2" charset="0"/>
                <a:ea typeface="Montserrat" charset="0"/>
                <a:cs typeface="Montserrat" charset="0"/>
              </a:rPr>
              <a:t>r</a:t>
            </a:r>
            <a:r>
              <a:rPr lang="sl-SI" sz="7200" spc="600" dirty="0">
                <a:solidFill>
                  <a:srgbClr val="DE4276"/>
                </a:solidFill>
                <a:latin typeface="Helvetica" pitchFamily="2" charset="0"/>
                <a:ea typeface="Montserrat" charset="0"/>
                <a:cs typeface="Montserrat" charset="0"/>
              </a:rPr>
              <a:t>e</a:t>
            </a:r>
            <a:r>
              <a:rPr lang="en-SI" sz="7200" spc="600" dirty="0">
                <a:solidFill>
                  <a:srgbClr val="DE4276"/>
                </a:solidFill>
                <a:latin typeface="Helvetica" pitchFamily="2" charset="0"/>
                <a:ea typeface="Montserrat" charset="0"/>
                <a:cs typeface="Montserrat" charset="0"/>
              </a:rPr>
              <a:t>d</a:t>
            </a:r>
            <a:r>
              <a:rPr lang="sl-SI" sz="7200" spc="600" dirty="0">
                <a:solidFill>
                  <a:srgbClr val="DE4276"/>
                </a:solidFill>
                <a:latin typeface="Helvetica" pitchFamily="2" charset="0"/>
                <a:ea typeface="Montserrat" charset="0"/>
                <a:cs typeface="Montserrat" charset="0"/>
              </a:rPr>
              <a:t>n</a:t>
            </a:r>
            <a:r>
              <a:rPr lang="en-SI" sz="7200" spc="600" dirty="0">
                <a:solidFill>
                  <a:srgbClr val="DE4276"/>
                </a:solidFill>
                <a:latin typeface="Helvetica" pitchFamily="2" charset="0"/>
                <a:ea typeface="Montserrat" charset="0"/>
                <a:cs typeface="Montserrat" charset="0"/>
              </a:rPr>
              <a:t>a</a:t>
            </a:r>
            <a:endParaRPr lang="en-US" sz="7200" spc="600" dirty="0">
              <a:solidFill>
                <a:srgbClr val="DE4276"/>
              </a:solidFill>
              <a:latin typeface="Helvetica" pitchFamily="2" charset="0"/>
              <a:ea typeface="Montserrat" charset="0"/>
              <a:cs typeface="Montserrat" charset="0"/>
            </a:endParaRPr>
          </a:p>
        </p:txBody>
      </p:sp>
      <p:sp>
        <p:nvSpPr>
          <p:cNvPr id="2" name="TextBox 1">
            <a:extLst>
              <a:ext uri="{FF2B5EF4-FFF2-40B4-BE49-F238E27FC236}">
                <a16:creationId xmlns:a16="http://schemas.microsoft.com/office/drawing/2014/main" id="{1E29A145-456E-AC45-B188-4991D70AF44F}"/>
              </a:ext>
            </a:extLst>
          </p:cNvPr>
          <p:cNvSpPr txBox="1"/>
          <p:nvPr/>
        </p:nvSpPr>
        <p:spPr>
          <a:xfrm>
            <a:off x="4007796" y="4747098"/>
            <a:ext cx="184731" cy="646331"/>
          </a:xfrm>
          <a:prstGeom prst="rect">
            <a:avLst/>
          </a:prstGeom>
          <a:noFill/>
        </p:spPr>
        <p:txBody>
          <a:bodyPr wrap="none" rtlCol="0">
            <a:spAutoFit/>
          </a:bodyPr>
          <a:lstStyle/>
          <a:p>
            <a:endParaRPr lang="sr-Latn-RS" dirty="0"/>
          </a:p>
        </p:txBody>
      </p:sp>
      <p:sp>
        <p:nvSpPr>
          <p:cNvPr id="3" name="TextBox 2">
            <a:extLst>
              <a:ext uri="{FF2B5EF4-FFF2-40B4-BE49-F238E27FC236}">
                <a16:creationId xmlns:a16="http://schemas.microsoft.com/office/drawing/2014/main" id="{F98E379B-72B7-49DF-B0A1-F75D2339A273}"/>
              </a:ext>
            </a:extLst>
          </p:cNvPr>
          <p:cNvSpPr txBox="1"/>
          <p:nvPr/>
        </p:nvSpPr>
        <p:spPr>
          <a:xfrm>
            <a:off x="1643408" y="4205911"/>
            <a:ext cx="21090834" cy="8217634"/>
          </a:xfrm>
          <a:prstGeom prst="rect">
            <a:avLst/>
          </a:prstGeom>
          <a:noFill/>
        </p:spPr>
        <p:txBody>
          <a:bodyPr wrap="square" rtlCol="0">
            <a:spAutoFit/>
          </a:bodyPr>
          <a:lstStyle/>
          <a:p>
            <a:pPr marL="857250" indent="-857250">
              <a:buClr>
                <a:srgbClr val="422963"/>
              </a:buClr>
              <a:buSzPct val="100000"/>
              <a:buFont typeface="Wingdings" panose="05000000000000000000" pitchFamily="2" charset="2"/>
              <a:buChar char="§"/>
            </a:pPr>
            <a:r>
              <a:rPr lang="en-SI" sz="6600" dirty="0"/>
              <a:t>HTTPS</a:t>
            </a:r>
          </a:p>
          <a:p>
            <a:pPr marL="857250" indent="-857250">
              <a:buClr>
                <a:srgbClr val="422963"/>
              </a:buClr>
              <a:buSzPct val="100000"/>
              <a:buFont typeface="Wingdings" panose="05000000000000000000" pitchFamily="2" charset="2"/>
              <a:buChar char="§"/>
            </a:pPr>
            <a:r>
              <a:rPr lang="sl-SI" sz="6600" dirty="0"/>
              <a:t>I</a:t>
            </a:r>
            <a:r>
              <a:rPr lang="en-SI" sz="6600" dirty="0"/>
              <a:t>m</a:t>
            </a:r>
            <a:r>
              <a:rPr lang="sl-SI" sz="6600" dirty="0"/>
              <a:t>a</a:t>
            </a:r>
            <a:r>
              <a:rPr lang="en-SI" sz="6600" dirty="0"/>
              <a:t> </a:t>
            </a:r>
            <a:r>
              <a:rPr lang="sl-SI" sz="6600" dirty="0"/>
              <a:t>w</a:t>
            </a:r>
            <a:r>
              <a:rPr lang="en-SI" sz="6600" dirty="0"/>
              <a:t>e</a:t>
            </a:r>
            <a:r>
              <a:rPr lang="sl-SI" sz="6600" dirty="0"/>
              <a:t>b</a:t>
            </a:r>
            <a:r>
              <a:rPr lang="en-SI" sz="6600" dirty="0"/>
              <a:t> </a:t>
            </a:r>
            <a:r>
              <a:rPr lang="sl-SI" sz="6600" dirty="0"/>
              <a:t>a</a:t>
            </a:r>
            <a:r>
              <a:rPr lang="en-SI" sz="6600" dirty="0"/>
              <a:t>p</a:t>
            </a:r>
            <a:r>
              <a:rPr lang="sl-SI" sz="6600" dirty="0"/>
              <a:t>p</a:t>
            </a:r>
            <a:r>
              <a:rPr lang="en-SI" sz="6600" dirty="0"/>
              <a:t> </a:t>
            </a:r>
            <a:r>
              <a:rPr lang="sl-SI" sz="6600" dirty="0"/>
              <a:t>m</a:t>
            </a:r>
            <a:r>
              <a:rPr lang="en-SI" sz="6600" dirty="0"/>
              <a:t>ani</a:t>
            </a:r>
            <a:r>
              <a:rPr lang="sl-SI" sz="6600" dirty="0"/>
              <a:t>f</a:t>
            </a:r>
            <a:r>
              <a:rPr lang="en-SI" sz="6600" dirty="0"/>
              <a:t>e</a:t>
            </a:r>
            <a:r>
              <a:rPr lang="sl-SI" sz="6600" dirty="0"/>
              <a:t>s</a:t>
            </a:r>
            <a:r>
              <a:rPr lang="en-SI" sz="6600" dirty="0"/>
              <a:t>t</a:t>
            </a:r>
          </a:p>
          <a:p>
            <a:pPr marL="857250" indent="-857250">
              <a:buClr>
                <a:srgbClr val="422963"/>
              </a:buClr>
              <a:buSzPct val="100000"/>
              <a:buFont typeface="Wingdings" panose="05000000000000000000" pitchFamily="2" charset="2"/>
              <a:buChar char="§"/>
            </a:pPr>
            <a:r>
              <a:rPr lang="en-SI" sz="6600" dirty="0"/>
              <a:t>“App-</a:t>
            </a:r>
            <a:r>
              <a:rPr lang="sl-SI" sz="6600" dirty="0"/>
              <a:t>l</a:t>
            </a:r>
            <a:r>
              <a:rPr lang="en-SI" sz="6600" dirty="0" err="1"/>
              <a:t>i</a:t>
            </a:r>
            <a:r>
              <a:rPr lang="sl-SI" sz="6600" dirty="0"/>
              <a:t>k</a:t>
            </a:r>
            <a:r>
              <a:rPr lang="en-SI" sz="6600" dirty="0"/>
              <a:t>e”</a:t>
            </a:r>
          </a:p>
          <a:p>
            <a:pPr marL="857250" indent="-857250">
              <a:buClr>
                <a:srgbClr val="422963"/>
              </a:buClr>
              <a:buSzPct val="100000"/>
              <a:buFont typeface="Wingdings" panose="05000000000000000000" pitchFamily="2" charset="2"/>
              <a:buChar char="§"/>
            </a:pPr>
            <a:r>
              <a:rPr lang="sl-SI" sz="6600" dirty="0"/>
              <a:t>I</a:t>
            </a:r>
            <a:r>
              <a:rPr lang="en-SI" sz="6600" dirty="0"/>
              <a:t>m</a:t>
            </a:r>
            <a:r>
              <a:rPr lang="sl-SI" sz="6600" dirty="0"/>
              <a:t>a</a:t>
            </a:r>
            <a:r>
              <a:rPr lang="en-SI" sz="6600" dirty="0"/>
              <a:t> </a:t>
            </a:r>
            <a:r>
              <a:rPr lang="sl-SI" sz="6600" dirty="0"/>
              <a:t>registriran</a:t>
            </a:r>
            <a:r>
              <a:rPr lang="en-SI" sz="6600" dirty="0"/>
              <a:t> service worker</a:t>
            </a:r>
          </a:p>
          <a:p>
            <a:pPr marL="857250" indent="-857250">
              <a:buClr>
                <a:srgbClr val="422963"/>
              </a:buClr>
              <a:buSzPct val="100000"/>
              <a:buFont typeface="Wingdings" panose="05000000000000000000" pitchFamily="2" charset="2"/>
              <a:buChar char="§"/>
            </a:pPr>
            <a:r>
              <a:rPr lang="en-SI" sz="6600" dirty="0" err="1"/>
              <a:t>Deluje</a:t>
            </a:r>
            <a:r>
              <a:rPr lang="en-SI" sz="6600" dirty="0"/>
              <a:t> </a:t>
            </a:r>
            <a:r>
              <a:rPr lang="en-SI" sz="6600" dirty="0" err="1"/>
              <a:t>tudi</a:t>
            </a:r>
            <a:r>
              <a:rPr lang="en-SI" sz="6600" dirty="0"/>
              <a:t> </a:t>
            </a:r>
            <a:r>
              <a:rPr lang="en-SI" sz="6600" dirty="0" err="1"/>
              <a:t>kadar</a:t>
            </a:r>
            <a:r>
              <a:rPr lang="en-SI" sz="6600" dirty="0"/>
              <a:t> </a:t>
            </a:r>
            <a:r>
              <a:rPr lang="en-SI" sz="6600" dirty="0" err="1"/>
              <a:t>ni</a:t>
            </a:r>
            <a:r>
              <a:rPr lang="en-SI" sz="6600" dirty="0"/>
              <a:t> </a:t>
            </a:r>
            <a:r>
              <a:rPr lang="en-SI" sz="6600" dirty="0" err="1"/>
              <a:t>povezave</a:t>
            </a:r>
            <a:endParaRPr lang="en-SI" sz="6600" dirty="0"/>
          </a:p>
          <a:p>
            <a:pPr marL="857250" indent="-857250">
              <a:buClr>
                <a:srgbClr val="422963"/>
              </a:buClr>
              <a:buSzPct val="100000"/>
              <a:buFont typeface="Wingdings" panose="05000000000000000000" pitchFamily="2" charset="2"/>
              <a:buChar char="§"/>
            </a:pPr>
            <a:r>
              <a:rPr lang="sl-SI" sz="6600" dirty="0"/>
              <a:t>S</a:t>
            </a:r>
            <a:r>
              <a:rPr lang="en-SI" sz="6600" dirty="0"/>
              <a:t>e </a:t>
            </a:r>
            <a:r>
              <a:rPr lang="sl-SI" sz="6600" dirty="0"/>
              <a:t>n</a:t>
            </a:r>
            <a:r>
              <a:rPr lang="en-SI" sz="6600" dirty="0"/>
              <a:t>a</a:t>
            </a:r>
            <a:r>
              <a:rPr lang="sl-SI" sz="6600" dirty="0"/>
              <a:t>l</a:t>
            </a:r>
            <a:r>
              <a:rPr lang="en-SI" sz="6600" dirty="0"/>
              <a:t>o</a:t>
            </a:r>
            <a:r>
              <a:rPr lang="sl-SI" sz="6600" dirty="0"/>
              <a:t>ž</a:t>
            </a:r>
            <a:r>
              <a:rPr lang="en-SI" sz="6600" dirty="0" err="1"/>
              <a:t>i</a:t>
            </a:r>
            <a:r>
              <a:rPr lang="en-SI" sz="6600" dirty="0"/>
              <a:t>  </a:t>
            </a:r>
            <a:r>
              <a:rPr lang="sl-SI" sz="6600" dirty="0"/>
              <a:t>h</a:t>
            </a:r>
            <a:r>
              <a:rPr lang="en-SI" sz="6600" dirty="0" err="1"/>
              <a:t>i</a:t>
            </a:r>
            <a:r>
              <a:rPr lang="sl-SI" sz="6600" dirty="0"/>
              <a:t>t</a:t>
            </a:r>
            <a:r>
              <a:rPr lang="en-SI" sz="6600" dirty="0"/>
              <a:t>r</a:t>
            </a:r>
            <a:r>
              <a:rPr lang="sl-SI" sz="6600" dirty="0"/>
              <a:t>o</a:t>
            </a:r>
            <a:endParaRPr lang="en-SI" sz="6600" dirty="0"/>
          </a:p>
          <a:p>
            <a:pPr marL="857250" indent="-857250">
              <a:buClr>
                <a:srgbClr val="422963"/>
              </a:buClr>
              <a:buSzPct val="100000"/>
              <a:buFont typeface="Wingdings" panose="05000000000000000000" pitchFamily="2" charset="2"/>
              <a:buChar char="§"/>
            </a:pPr>
            <a:endParaRPr lang="en-SI" sz="6600" dirty="0"/>
          </a:p>
          <a:p>
            <a:pPr lvl="1" indent="0">
              <a:buClr>
                <a:srgbClr val="422963"/>
              </a:buClr>
              <a:buSzPct val="100000"/>
            </a:pPr>
            <a:endParaRPr lang="en-US" sz="6600" dirty="0"/>
          </a:p>
        </p:txBody>
      </p:sp>
    </p:spTree>
    <p:extLst>
      <p:ext uri="{BB962C8B-B14F-4D97-AF65-F5344CB8AC3E}">
        <p14:creationId xmlns:p14="http://schemas.microsoft.com/office/powerpoint/2010/main" val="1563297405"/>
      </p:ext>
    </p:extLst>
  </p:cSld>
  <p:clrMapOvr>
    <a:masterClrMapping/>
  </p:clrMapOv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CF117AE6-1693-9F43-8C55-5A20C936FACE}"/>
              </a:ext>
            </a:extLst>
          </p:cNvPr>
          <p:cNvSpPr txBox="1"/>
          <p:nvPr/>
        </p:nvSpPr>
        <p:spPr>
          <a:xfrm>
            <a:off x="3279001" y="1847850"/>
            <a:ext cx="17819648" cy="1200329"/>
          </a:xfrm>
          <a:prstGeom prst="rect">
            <a:avLst/>
          </a:prstGeom>
          <a:noFill/>
        </p:spPr>
        <p:txBody>
          <a:bodyPr wrap="square">
            <a:spAutoFit/>
          </a:bodyPr>
          <a:lstStyle/>
          <a:p>
            <a:pPr algn="ctr" defTabSz="1828434" eaLnBrk="1" fontAlgn="auto" hangingPunct="1">
              <a:spcBef>
                <a:spcPts val="0"/>
              </a:spcBef>
              <a:spcAft>
                <a:spcPts val="0"/>
              </a:spcAft>
              <a:defRPr/>
            </a:pPr>
            <a:r>
              <a:rPr lang="sl-SI" sz="7200" spc="600" dirty="0">
                <a:solidFill>
                  <a:srgbClr val="DE4276"/>
                </a:solidFill>
                <a:latin typeface="Helvetica" pitchFamily="2" charset="0"/>
                <a:ea typeface="Montserrat" charset="0"/>
                <a:cs typeface="Montserrat" charset="0"/>
              </a:rPr>
              <a:t>L</a:t>
            </a:r>
            <a:r>
              <a:rPr lang="en-SI" sz="7200" spc="600" dirty="0" err="1">
                <a:solidFill>
                  <a:srgbClr val="DE4276"/>
                </a:solidFill>
                <a:latin typeface="Helvetica" pitchFamily="2" charset="0"/>
                <a:ea typeface="Montserrat" charset="0"/>
                <a:cs typeface="Montserrat" charset="0"/>
              </a:rPr>
              <a:t>i</a:t>
            </a:r>
            <a:r>
              <a:rPr lang="sl-SI" sz="7200" spc="600" dirty="0">
                <a:solidFill>
                  <a:srgbClr val="DE4276"/>
                </a:solidFill>
                <a:latin typeface="Helvetica" pitchFamily="2" charset="0"/>
                <a:ea typeface="Montserrat" charset="0"/>
                <a:cs typeface="Montserrat" charset="0"/>
              </a:rPr>
              <a:t>g</a:t>
            </a:r>
            <a:r>
              <a:rPr lang="en-SI" sz="7200" spc="600" dirty="0">
                <a:solidFill>
                  <a:srgbClr val="DE4276"/>
                </a:solidFill>
                <a:latin typeface="Helvetica" pitchFamily="2" charset="0"/>
                <a:ea typeface="Montserrat" charset="0"/>
                <a:cs typeface="Montserrat" charset="0"/>
              </a:rPr>
              <a:t>h</a:t>
            </a:r>
            <a:r>
              <a:rPr lang="sl-SI" sz="7200" spc="600" dirty="0">
                <a:solidFill>
                  <a:srgbClr val="DE4276"/>
                </a:solidFill>
                <a:latin typeface="Helvetica" pitchFamily="2" charset="0"/>
                <a:ea typeface="Montserrat" charset="0"/>
                <a:cs typeface="Montserrat" charset="0"/>
              </a:rPr>
              <a:t>t</a:t>
            </a:r>
            <a:r>
              <a:rPr lang="en-SI" sz="7200" spc="600" dirty="0">
                <a:solidFill>
                  <a:srgbClr val="DE4276"/>
                </a:solidFill>
                <a:latin typeface="Helvetica" pitchFamily="2" charset="0"/>
                <a:ea typeface="Montserrat" charset="0"/>
                <a:cs typeface="Montserrat" charset="0"/>
              </a:rPr>
              <a:t>h</a:t>
            </a:r>
            <a:r>
              <a:rPr lang="sl-SI" sz="7200" spc="600" dirty="0">
                <a:solidFill>
                  <a:srgbClr val="DE4276"/>
                </a:solidFill>
                <a:latin typeface="Helvetica" pitchFamily="2" charset="0"/>
                <a:ea typeface="Montserrat" charset="0"/>
                <a:cs typeface="Montserrat" charset="0"/>
              </a:rPr>
              <a:t>o</a:t>
            </a:r>
            <a:r>
              <a:rPr lang="en-SI" sz="7200" spc="600" dirty="0">
                <a:solidFill>
                  <a:srgbClr val="DE4276"/>
                </a:solidFill>
                <a:latin typeface="Helvetica" pitchFamily="2" charset="0"/>
                <a:ea typeface="Montserrat" charset="0"/>
                <a:cs typeface="Montserrat" charset="0"/>
              </a:rPr>
              <a:t>u</a:t>
            </a:r>
            <a:r>
              <a:rPr lang="sl-SI" sz="7200" spc="600" dirty="0">
                <a:solidFill>
                  <a:srgbClr val="DE4276"/>
                </a:solidFill>
                <a:latin typeface="Helvetica" pitchFamily="2" charset="0"/>
                <a:ea typeface="Montserrat" charset="0"/>
                <a:cs typeface="Montserrat" charset="0"/>
              </a:rPr>
              <a:t>s</a:t>
            </a:r>
            <a:r>
              <a:rPr lang="en-SI" sz="7200" spc="600" dirty="0">
                <a:solidFill>
                  <a:srgbClr val="DE4276"/>
                </a:solidFill>
                <a:latin typeface="Helvetica" pitchFamily="2" charset="0"/>
                <a:ea typeface="Montserrat" charset="0"/>
                <a:cs typeface="Montserrat" charset="0"/>
              </a:rPr>
              <a:t>e</a:t>
            </a:r>
            <a:endParaRPr lang="en-US" sz="7200" spc="600" dirty="0">
              <a:solidFill>
                <a:srgbClr val="DE4276"/>
              </a:solidFill>
              <a:latin typeface="Helvetica" pitchFamily="2" charset="0"/>
              <a:ea typeface="Montserrat" charset="0"/>
              <a:cs typeface="Montserrat" charset="0"/>
            </a:endParaRPr>
          </a:p>
        </p:txBody>
      </p:sp>
      <p:sp>
        <p:nvSpPr>
          <p:cNvPr id="2" name="TextBox 1">
            <a:extLst>
              <a:ext uri="{FF2B5EF4-FFF2-40B4-BE49-F238E27FC236}">
                <a16:creationId xmlns:a16="http://schemas.microsoft.com/office/drawing/2014/main" id="{1E29A145-456E-AC45-B188-4991D70AF44F}"/>
              </a:ext>
            </a:extLst>
          </p:cNvPr>
          <p:cNvSpPr txBox="1"/>
          <p:nvPr/>
        </p:nvSpPr>
        <p:spPr>
          <a:xfrm>
            <a:off x="4007796" y="4747098"/>
            <a:ext cx="184731" cy="646331"/>
          </a:xfrm>
          <a:prstGeom prst="rect">
            <a:avLst/>
          </a:prstGeom>
          <a:noFill/>
        </p:spPr>
        <p:txBody>
          <a:bodyPr wrap="none" rtlCol="0">
            <a:spAutoFit/>
          </a:bodyPr>
          <a:lstStyle/>
          <a:p>
            <a:endParaRPr lang="sr-Latn-RS" dirty="0"/>
          </a:p>
        </p:txBody>
      </p:sp>
      <p:sp>
        <p:nvSpPr>
          <p:cNvPr id="3" name="TextBox 2">
            <a:extLst>
              <a:ext uri="{FF2B5EF4-FFF2-40B4-BE49-F238E27FC236}">
                <a16:creationId xmlns:a16="http://schemas.microsoft.com/office/drawing/2014/main" id="{F98E379B-72B7-49DF-B0A1-F75D2339A273}"/>
              </a:ext>
            </a:extLst>
          </p:cNvPr>
          <p:cNvSpPr txBox="1"/>
          <p:nvPr/>
        </p:nvSpPr>
        <p:spPr>
          <a:xfrm>
            <a:off x="1643408" y="4205911"/>
            <a:ext cx="21090834" cy="9233297"/>
          </a:xfrm>
          <a:prstGeom prst="rect">
            <a:avLst/>
          </a:prstGeom>
          <a:noFill/>
        </p:spPr>
        <p:txBody>
          <a:bodyPr wrap="square" rtlCol="0">
            <a:spAutoFit/>
          </a:bodyPr>
          <a:lstStyle/>
          <a:p>
            <a:pPr marL="857250" indent="-857250">
              <a:buClr>
                <a:srgbClr val="422963"/>
              </a:buClr>
              <a:buSzPct val="100000"/>
              <a:buFont typeface="Wingdings" panose="05000000000000000000" pitchFamily="2" charset="2"/>
              <a:buChar char="§"/>
            </a:pPr>
            <a:r>
              <a:rPr lang="en-SI" sz="6600" dirty="0"/>
              <a:t>Na </a:t>
            </a:r>
            <a:r>
              <a:rPr lang="en-SI" sz="6600" dirty="0" err="1"/>
              <a:t>voljo</a:t>
            </a:r>
            <a:r>
              <a:rPr lang="en-SI" sz="6600" dirty="0"/>
              <a:t> v Chrome </a:t>
            </a:r>
            <a:r>
              <a:rPr lang="sl-SI" sz="6600" dirty="0"/>
              <a:t>D</a:t>
            </a:r>
            <a:r>
              <a:rPr lang="en-SI" sz="6600" dirty="0"/>
              <a:t>e</a:t>
            </a:r>
            <a:r>
              <a:rPr lang="sl-SI" sz="6600" dirty="0"/>
              <a:t>v</a:t>
            </a:r>
            <a:r>
              <a:rPr lang="en-SI" sz="6600" dirty="0"/>
              <a:t> </a:t>
            </a:r>
            <a:r>
              <a:rPr lang="sl-SI" sz="6600" dirty="0"/>
              <a:t>T</a:t>
            </a:r>
            <a:r>
              <a:rPr lang="en-SI" sz="6600" dirty="0"/>
              <a:t>o</a:t>
            </a:r>
            <a:r>
              <a:rPr lang="sl-SI" sz="6600" dirty="0"/>
              <a:t>o</a:t>
            </a:r>
            <a:r>
              <a:rPr lang="en-SI" sz="6600" dirty="0"/>
              <a:t>l</a:t>
            </a:r>
            <a:r>
              <a:rPr lang="sl-SI" sz="6600" dirty="0"/>
              <a:t>s</a:t>
            </a:r>
            <a:endParaRPr lang="en-SI" sz="6600" dirty="0"/>
          </a:p>
          <a:p>
            <a:pPr marL="857250" indent="-857250">
              <a:buClr>
                <a:srgbClr val="422963"/>
              </a:buClr>
              <a:buSzPct val="100000"/>
              <a:buFont typeface="Wingdings" panose="05000000000000000000" pitchFamily="2" charset="2"/>
              <a:buChar char="§"/>
            </a:pPr>
            <a:endParaRPr lang="en-SI" sz="6600" dirty="0"/>
          </a:p>
          <a:p>
            <a:pPr marL="857250" indent="-857250">
              <a:buClr>
                <a:srgbClr val="422963"/>
              </a:buClr>
              <a:buSzPct val="100000"/>
              <a:buFont typeface="Wingdings" panose="05000000000000000000" pitchFamily="2" charset="2"/>
              <a:buChar char="§"/>
            </a:pPr>
            <a:r>
              <a:rPr lang="en-SI" sz="6600" dirty="0" err="1"/>
              <a:t>Pregled</a:t>
            </a:r>
            <a:r>
              <a:rPr lang="en-SI" sz="6600" dirty="0"/>
              <a:t> </a:t>
            </a:r>
            <a:r>
              <a:rPr lang="en-SI" sz="6600" dirty="0" err="1"/>
              <a:t>aplikacije</a:t>
            </a:r>
            <a:endParaRPr lang="en-SI" sz="6600" dirty="0"/>
          </a:p>
          <a:p>
            <a:pPr marL="1770063" lvl="1" indent="-857250">
              <a:buClr>
                <a:srgbClr val="422963"/>
              </a:buClr>
              <a:buSzPct val="100000"/>
              <a:buFont typeface="Wingdings" panose="05000000000000000000" pitchFamily="2" charset="2"/>
              <a:buChar char="§"/>
            </a:pPr>
            <a:r>
              <a:rPr lang="en-SI" sz="6600" dirty="0"/>
              <a:t>Manifest</a:t>
            </a:r>
          </a:p>
          <a:p>
            <a:pPr marL="1770063" lvl="1" indent="-857250">
              <a:buClr>
                <a:srgbClr val="422963"/>
              </a:buClr>
              <a:buSzPct val="100000"/>
              <a:buFont typeface="Wingdings" panose="05000000000000000000" pitchFamily="2" charset="2"/>
              <a:buChar char="§"/>
            </a:pPr>
            <a:r>
              <a:rPr lang="en-SI" sz="6600" dirty="0" err="1"/>
              <a:t>ServiceWorker</a:t>
            </a:r>
            <a:endParaRPr lang="en-SI" sz="6600" dirty="0"/>
          </a:p>
          <a:p>
            <a:pPr marL="1770063" lvl="1" indent="-857250">
              <a:buClr>
                <a:srgbClr val="422963"/>
              </a:buClr>
              <a:buSzPct val="100000"/>
              <a:buFont typeface="Wingdings" panose="05000000000000000000" pitchFamily="2" charset="2"/>
              <a:buChar char="§"/>
            </a:pPr>
            <a:r>
              <a:rPr lang="en-SI" sz="6600" dirty="0"/>
              <a:t>Offline </a:t>
            </a:r>
            <a:r>
              <a:rPr lang="en-SI" sz="6600" dirty="0" err="1"/>
              <a:t>scenariji</a:t>
            </a:r>
            <a:endParaRPr lang="en-SI" sz="6600" dirty="0"/>
          </a:p>
          <a:p>
            <a:pPr marL="1770063" lvl="1" indent="-857250">
              <a:buClr>
                <a:srgbClr val="422963"/>
              </a:buClr>
              <a:buSzPct val="100000"/>
              <a:buFont typeface="Wingdings" panose="05000000000000000000" pitchFamily="2" charset="2"/>
              <a:buChar char="§"/>
            </a:pPr>
            <a:r>
              <a:rPr lang="en-SI" sz="6600" dirty="0" err="1"/>
              <a:t>Performanse</a:t>
            </a:r>
            <a:endParaRPr lang="en-US" sz="6600" dirty="0"/>
          </a:p>
          <a:p>
            <a:pPr marL="857250" indent="-857250">
              <a:buClr>
                <a:srgbClr val="422963"/>
              </a:buClr>
              <a:buSzPct val="100000"/>
              <a:buFont typeface="Wingdings" panose="05000000000000000000" pitchFamily="2" charset="2"/>
              <a:buChar char="§"/>
            </a:pPr>
            <a:endParaRPr lang="en-US" sz="6600" dirty="0"/>
          </a:p>
          <a:p>
            <a:pPr marL="1770063" lvl="1" indent="-857250">
              <a:buClr>
                <a:srgbClr val="422963"/>
              </a:buClr>
              <a:buSzPct val="100000"/>
              <a:buFont typeface="Wingdings" panose="05000000000000000000" pitchFamily="2" charset="2"/>
              <a:buChar char="§"/>
            </a:pPr>
            <a:endParaRPr lang="en-US" sz="6600" dirty="0"/>
          </a:p>
        </p:txBody>
      </p:sp>
    </p:spTree>
    <p:extLst>
      <p:ext uri="{BB962C8B-B14F-4D97-AF65-F5344CB8AC3E}">
        <p14:creationId xmlns:p14="http://schemas.microsoft.com/office/powerpoint/2010/main" val="821180876"/>
      </p:ext>
    </p:extLst>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70F46F4-6A3B-E44D-A4C0-0E3EB4335A8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77" y="0"/>
            <a:ext cx="24374944" cy="13710906"/>
          </a:xfrm>
          <a:prstGeom prst="rect">
            <a:avLst/>
          </a:prstGeom>
        </p:spPr>
      </p:pic>
      <p:sp>
        <p:nvSpPr>
          <p:cNvPr id="17" name="TextBox 16">
            <a:extLst>
              <a:ext uri="{FF2B5EF4-FFF2-40B4-BE49-F238E27FC236}">
                <a16:creationId xmlns:a16="http://schemas.microsoft.com/office/drawing/2014/main" id="{BBDB15F5-F277-C64F-B225-5BDD42D1D464}"/>
              </a:ext>
            </a:extLst>
          </p:cNvPr>
          <p:cNvSpPr txBox="1"/>
          <p:nvPr/>
        </p:nvSpPr>
        <p:spPr>
          <a:xfrm>
            <a:off x="1092272" y="9617046"/>
            <a:ext cx="7778015" cy="1200329"/>
          </a:xfrm>
          <a:prstGeom prst="rect">
            <a:avLst/>
          </a:prstGeom>
          <a:noFill/>
        </p:spPr>
        <p:txBody>
          <a:bodyPr wrap="square">
            <a:spAutoFit/>
          </a:bodyPr>
          <a:lstStyle/>
          <a:p>
            <a:pPr defTabSz="1828434" eaLnBrk="1" fontAlgn="auto" hangingPunct="1">
              <a:spcBef>
                <a:spcPts val="0"/>
              </a:spcBef>
              <a:spcAft>
                <a:spcPts val="0"/>
              </a:spcAft>
              <a:defRPr/>
            </a:pPr>
            <a:r>
              <a:rPr lang="en-US" sz="7200" spc="3000" dirty="0">
                <a:solidFill>
                  <a:srgbClr val="D2D3D4"/>
                </a:solidFill>
                <a:latin typeface="Helvetica" pitchFamily="2" charset="0"/>
                <a:ea typeface="Montserrat" charset="0"/>
                <a:cs typeface="Montserrat" charset="0"/>
              </a:rPr>
              <a:t>DEMO</a:t>
            </a:r>
            <a:endParaRPr lang="en-SI" sz="7200" spc="3000" dirty="0">
              <a:solidFill>
                <a:srgbClr val="D2D3D4"/>
              </a:solidFill>
              <a:latin typeface="Helvetica" pitchFamily="2" charset="0"/>
              <a:ea typeface="Montserrat" charset="0"/>
              <a:cs typeface="Montserrat" charset="0"/>
            </a:endParaRPr>
          </a:p>
        </p:txBody>
      </p:sp>
      <p:sp>
        <p:nvSpPr>
          <p:cNvPr id="6" name="Rectangle 5">
            <a:extLst>
              <a:ext uri="{FF2B5EF4-FFF2-40B4-BE49-F238E27FC236}">
                <a16:creationId xmlns:a16="http://schemas.microsoft.com/office/drawing/2014/main" id="{2AE3AFB1-0AF9-2B4A-97DE-C531D1A4F864}"/>
              </a:ext>
            </a:extLst>
          </p:cNvPr>
          <p:cNvSpPr/>
          <p:nvPr/>
        </p:nvSpPr>
        <p:spPr>
          <a:xfrm>
            <a:off x="493441" y="9208176"/>
            <a:ext cx="8975679" cy="3126064"/>
          </a:xfrm>
          <a:prstGeom prst="rect">
            <a:avLst/>
          </a:prstGeom>
          <a:noFill/>
          <a:ln w="1016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828434" eaLnBrk="1" fontAlgn="auto" hangingPunct="1">
              <a:spcBef>
                <a:spcPts val="0"/>
              </a:spcBef>
              <a:spcAft>
                <a:spcPts val="0"/>
              </a:spcAft>
              <a:defRPr/>
            </a:pPr>
            <a:endParaRPr lang="en-US" sz="3200" dirty="0">
              <a:latin typeface="Montserrat" charset="0"/>
            </a:endParaRPr>
          </a:p>
        </p:txBody>
      </p:sp>
    </p:spTree>
    <p:extLst>
      <p:ext uri="{BB962C8B-B14F-4D97-AF65-F5344CB8AC3E}">
        <p14:creationId xmlns:p14="http://schemas.microsoft.com/office/powerpoint/2010/main" val="917438270"/>
      </p:ext>
    </p:extLst>
  </p:cSld>
  <p:clrMapOvr>
    <a:masterClrMapping/>
  </p:clrMapOv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CF117AE6-1693-9F43-8C55-5A20C936FACE}"/>
              </a:ext>
            </a:extLst>
          </p:cNvPr>
          <p:cNvSpPr txBox="1"/>
          <p:nvPr/>
        </p:nvSpPr>
        <p:spPr>
          <a:xfrm>
            <a:off x="3329801" y="647521"/>
            <a:ext cx="17819648" cy="1200329"/>
          </a:xfrm>
          <a:prstGeom prst="rect">
            <a:avLst/>
          </a:prstGeom>
          <a:noFill/>
        </p:spPr>
        <p:txBody>
          <a:bodyPr wrap="square">
            <a:spAutoFit/>
          </a:bodyPr>
          <a:lstStyle/>
          <a:p>
            <a:pPr algn="ctr" defTabSz="1828434" eaLnBrk="1" fontAlgn="auto" hangingPunct="1">
              <a:spcBef>
                <a:spcPts val="0"/>
              </a:spcBef>
              <a:spcAft>
                <a:spcPts val="0"/>
              </a:spcAft>
              <a:defRPr/>
            </a:pPr>
            <a:r>
              <a:rPr lang="en-US" sz="7200" spc="600" dirty="0" err="1">
                <a:solidFill>
                  <a:srgbClr val="DE4276"/>
                </a:solidFill>
                <a:latin typeface="Helvetica" pitchFamily="2" charset="0"/>
                <a:ea typeface="Montserrat" charset="0"/>
                <a:cs typeface="Montserrat" charset="0"/>
              </a:rPr>
              <a:t>Podpor</a:t>
            </a:r>
            <a:r>
              <a:rPr lang="en-SI" sz="7200" spc="600" dirty="0">
                <a:solidFill>
                  <a:srgbClr val="DE4276"/>
                </a:solidFill>
                <a:latin typeface="Helvetica" pitchFamily="2" charset="0"/>
                <a:ea typeface="Montserrat" charset="0"/>
                <a:cs typeface="Montserrat" charset="0"/>
              </a:rPr>
              <a:t>a</a:t>
            </a:r>
            <a:endParaRPr lang="en-US" sz="7200" spc="600" dirty="0">
              <a:solidFill>
                <a:srgbClr val="DE4276"/>
              </a:solidFill>
              <a:latin typeface="Helvetica" pitchFamily="2" charset="0"/>
              <a:ea typeface="Montserrat" charset="0"/>
              <a:cs typeface="Montserrat" charset="0"/>
            </a:endParaRPr>
          </a:p>
        </p:txBody>
      </p:sp>
      <p:sp>
        <p:nvSpPr>
          <p:cNvPr id="2" name="TextBox 1">
            <a:extLst>
              <a:ext uri="{FF2B5EF4-FFF2-40B4-BE49-F238E27FC236}">
                <a16:creationId xmlns:a16="http://schemas.microsoft.com/office/drawing/2014/main" id="{1E29A145-456E-AC45-B188-4991D70AF44F}"/>
              </a:ext>
            </a:extLst>
          </p:cNvPr>
          <p:cNvSpPr txBox="1"/>
          <p:nvPr/>
        </p:nvSpPr>
        <p:spPr>
          <a:xfrm>
            <a:off x="4007796" y="4747098"/>
            <a:ext cx="184731" cy="646331"/>
          </a:xfrm>
          <a:prstGeom prst="rect">
            <a:avLst/>
          </a:prstGeom>
          <a:noFill/>
        </p:spPr>
        <p:txBody>
          <a:bodyPr wrap="none" rtlCol="0">
            <a:spAutoFit/>
          </a:bodyPr>
          <a:lstStyle/>
          <a:p>
            <a:endParaRPr lang="sr-Latn-RS" dirty="0"/>
          </a:p>
        </p:txBody>
      </p:sp>
      <p:graphicFrame>
        <p:nvGraphicFramePr>
          <p:cNvPr id="4" name="Table 3">
            <a:extLst>
              <a:ext uri="{FF2B5EF4-FFF2-40B4-BE49-F238E27FC236}">
                <a16:creationId xmlns:a16="http://schemas.microsoft.com/office/drawing/2014/main" id="{091C9808-E448-40E6-89BC-CA9DE8E54833}"/>
              </a:ext>
            </a:extLst>
          </p:cNvPr>
          <p:cNvGraphicFramePr>
            <a:graphicFrameLocks noGrp="1"/>
          </p:cNvGraphicFramePr>
          <p:nvPr>
            <p:extLst>
              <p:ext uri="{D42A27DB-BD31-4B8C-83A1-F6EECF244321}">
                <p14:modId xmlns:p14="http://schemas.microsoft.com/office/powerpoint/2010/main" val="523864016"/>
              </p:ext>
            </p:extLst>
          </p:nvPr>
        </p:nvGraphicFramePr>
        <p:xfrm>
          <a:off x="1181100" y="2457450"/>
          <a:ext cx="22117050" cy="8625840"/>
        </p:xfrm>
        <a:graphic>
          <a:graphicData uri="http://schemas.openxmlformats.org/drawingml/2006/table">
            <a:tbl>
              <a:tblPr firstRow="1" bandRow="1">
                <a:tableStyleId>{21E4AEA4-8DFA-4A89-87EB-49C32662AFE0}</a:tableStyleId>
              </a:tblPr>
              <a:tblGrid>
                <a:gridCol w="3686175">
                  <a:extLst>
                    <a:ext uri="{9D8B030D-6E8A-4147-A177-3AD203B41FA5}">
                      <a16:colId xmlns:a16="http://schemas.microsoft.com/office/drawing/2014/main" val="837048679"/>
                    </a:ext>
                  </a:extLst>
                </a:gridCol>
                <a:gridCol w="3686175">
                  <a:extLst>
                    <a:ext uri="{9D8B030D-6E8A-4147-A177-3AD203B41FA5}">
                      <a16:colId xmlns:a16="http://schemas.microsoft.com/office/drawing/2014/main" val="2302248279"/>
                    </a:ext>
                  </a:extLst>
                </a:gridCol>
                <a:gridCol w="3686175">
                  <a:extLst>
                    <a:ext uri="{9D8B030D-6E8A-4147-A177-3AD203B41FA5}">
                      <a16:colId xmlns:a16="http://schemas.microsoft.com/office/drawing/2014/main" val="4446733"/>
                    </a:ext>
                  </a:extLst>
                </a:gridCol>
                <a:gridCol w="3686175">
                  <a:extLst>
                    <a:ext uri="{9D8B030D-6E8A-4147-A177-3AD203B41FA5}">
                      <a16:colId xmlns:a16="http://schemas.microsoft.com/office/drawing/2014/main" val="2154017229"/>
                    </a:ext>
                  </a:extLst>
                </a:gridCol>
                <a:gridCol w="3686175">
                  <a:extLst>
                    <a:ext uri="{9D8B030D-6E8A-4147-A177-3AD203B41FA5}">
                      <a16:colId xmlns:a16="http://schemas.microsoft.com/office/drawing/2014/main" val="3668353997"/>
                    </a:ext>
                  </a:extLst>
                </a:gridCol>
                <a:gridCol w="3686175">
                  <a:extLst>
                    <a:ext uri="{9D8B030D-6E8A-4147-A177-3AD203B41FA5}">
                      <a16:colId xmlns:a16="http://schemas.microsoft.com/office/drawing/2014/main" val="721446542"/>
                    </a:ext>
                  </a:extLst>
                </a:gridCol>
              </a:tblGrid>
              <a:tr h="1722120">
                <a:tc>
                  <a:txBody>
                    <a:bodyPr/>
                    <a:lstStyle/>
                    <a:p>
                      <a:r>
                        <a:rPr lang="en-SI" dirty="0"/>
                        <a:t>T</a:t>
                      </a:r>
                      <a:r>
                        <a:rPr lang="sl-SI" dirty="0"/>
                        <a:t>e</a:t>
                      </a:r>
                      <a:r>
                        <a:rPr lang="en-SI" dirty="0"/>
                        <a:t>h</a:t>
                      </a:r>
                      <a:r>
                        <a:rPr lang="sl-SI" dirty="0"/>
                        <a:t>n</a:t>
                      </a:r>
                      <a:r>
                        <a:rPr lang="en-SI" dirty="0"/>
                        <a:t>o</a:t>
                      </a:r>
                      <a:r>
                        <a:rPr lang="sl-SI" dirty="0"/>
                        <a:t>l</a:t>
                      </a:r>
                      <a:r>
                        <a:rPr lang="en-SI" dirty="0"/>
                        <a:t>o</a:t>
                      </a:r>
                      <a:r>
                        <a:rPr lang="sl-SI" dirty="0"/>
                        <a:t>g</a:t>
                      </a:r>
                      <a:r>
                        <a:rPr lang="en-SI" dirty="0" err="1"/>
                        <a:t>i</a:t>
                      </a:r>
                      <a:r>
                        <a:rPr lang="sl-SI" dirty="0"/>
                        <a:t>j</a:t>
                      </a:r>
                      <a:r>
                        <a:rPr lang="en-SI" dirty="0"/>
                        <a:t>a</a:t>
                      </a:r>
                      <a:endParaRPr lang="sl-SI" dirty="0"/>
                    </a:p>
                  </a:txBody>
                  <a:tcPr/>
                </a:tc>
                <a:tc>
                  <a:txBody>
                    <a:bodyPr/>
                    <a:lstStyle/>
                    <a:p>
                      <a:r>
                        <a:rPr lang="en-SI" dirty="0"/>
                        <a:t>C</a:t>
                      </a:r>
                      <a:r>
                        <a:rPr lang="sl-SI" dirty="0"/>
                        <a:t>h</a:t>
                      </a:r>
                      <a:r>
                        <a:rPr lang="en-SI" dirty="0"/>
                        <a:t>r</a:t>
                      </a:r>
                      <a:r>
                        <a:rPr lang="sl-SI" dirty="0"/>
                        <a:t>o</a:t>
                      </a:r>
                      <a:r>
                        <a:rPr lang="en-SI" dirty="0"/>
                        <a:t>m</a:t>
                      </a:r>
                      <a:r>
                        <a:rPr lang="sl-SI" dirty="0"/>
                        <a:t>e</a:t>
                      </a:r>
                      <a:r>
                        <a:rPr lang="en-SI" dirty="0"/>
                        <a:t> </a:t>
                      </a:r>
                      <a:r>
                        <a:rPr lang="sl-SI" dirty="0"/>
                        <a:t>D</a:t>
                      </a:r>
                      <a:r>
                        <a:rPr lang="en-SI" dirty="0"/>
                        <a:t>e</a:t>
                      </a:r>
                      <a:r>
                        <a:rPr lang="sl-SI" dirty="0"/>
                        <a:t>s</a:t>
                      </a:r>
                      <a:r>
                        <a:rPr lang="en-SI" dirty="0"/>
                        <a:t>k</a:t>
                      </a:r>
                      <a:r>
                        <a:rPr lang="sl-SI" dirty="0"/>
                        <a:t>t</a:t>
                      </a:r>
                      <a:r>
                        <a:rPr lang="en-SI" dirty="0"/>
                        <a:t>o</a:t>
                      </a:r>
                      <a:r>
                        <a:rPr lang="sl-SI" dirty="0"/>
                        <a:t>p</a:t>
                      </a:r>
                    </a:p>
                  </a:txBody>
                  <a:tcPr/>
                </a:tc>
                <a:tc>
                  <a:txBody>
                    <a:bodyPr/>
                    <a:lstStyle/>
                    <a:p>
                      <a:r>
                        <a:rPr lang="en-SI" dirty="0"/>
                        <a:t>C</a:t>
                      </a:r>
                      <a:r>
                        <a:rPr lang="sl-SI" dirty="0"/>
                        <a:t>h</a:t>
                      </a:r>
                      <a:r>
                        <a:rPr lang="en-SI" dirty="0"/>
                        <a:t>r</a:t>
                      </a:r>
                      <a:r>
                        <a:rPr lang="sl-SI" dirty="0"/>
                        <a:t>o</a:t>
                      </a:r>
                      <a:r>
                        <a:rPr lang="en-SI" dirty="0"/>
                        <a:t>m</a:t>
                      </a:r>
                      <a:r>
                        <a:rPr lang="sl-SI" dirty="0"/>
                        <a:t>e</a:t>
                      </a:r>
                      <a:r>
                        <a:rPr lang="en-SI" dirty="0"/>
                        <a:t> </a:t>
                      </a:r>
                      <a:r>
                        <a:rPr lang="sl-SI" dirty="0"/>
                        <a:t>A</a:t>
                      </a:r>
                      <a:r>
                        <a:rPr lang="en-SI" dirty="0"/>
                        <a:t>n</a:t>
                      </a:r>
                      <a:r>
                        <a:rPr lang="sl-SI" dirty="0"/>
                        <a:t>d</a:t>
                      </a:r>
                      <a:r>
                        <a:rPr lang="en-SI" dirty="0"/>
                        <a:t>r</a:t>
                      </a:r>
                      <a:r>
                        <a:rPr lang="sl-SI" dirty="0"/>
                        <a:t>o</a:t>
                      </a:r>
                      <a:r>
                        <a:rPr lang="en-SI" dirty="0" err="1"/>
                        <a:t>i</a:t>
                      </a:r>
                      <a:r>
                        <a:rPr lang="sl-SI" dirty="0"/>
                        <a:t>d</a:t>
                      </a:r>
                    </a:p>
                  </a:txBody>
                  <a:tcPr/>
                </a:tc>
                <a:tc>
                  <a:txBody>
                    <a:bodyPr/>
                    <a:lstStyle/>
                    <a:p>
                      <a:r>
                        <a:rPr lang="en-SI" dirty="0"/>
                        <a:t>Safari Mac</a:t>
                      </a:r>
                    </a:p>
                  </a:txBody>
                  <a:tcPr/>
                </a:tc>
                <a:tc>
                  <a:txBody>
                    <a:bodyPr/>
                    <a:lstStyle/>
                    <a:p>
                      <a:r>
                        <a:rPr lang="en-SI" dirty="0"/>
                        <a:t>S</a:t>
                      </a:r>
                      <a:r>
                        <a:rPr lang="sl-SI" dirty="0"/>
                        <a:t>a</a:t>
                      </a:r>
                      <a:r>
                        <a:rPr lang="en-SI" dirty="0"/>
                        <a:t>f</a:t>
                      </a:r>
                      <a:r>
                        <a:rPr lang="sl-SI" dirty="0"/>
                        <a:t>a</a:t>
                      </a:r>
                      <a:r>
                        <a:rPr lang="en-SI" dirty="0"/>
                        <a:t>r</a:t>
                      </a:r>
                      <a:r>
                        <a:rPr lang="sl-SI" dirty="0"/>
                        <a:t>i</a:t>
                      </a:r>
                      <a:r>
                        <a:rPr lang="en-SI" dirty="0"/>
                        <a:t> iOS</a:t>
                      </a:r>
                      <a:endParaRPr lang="sl-SI" dirty="0"/>
                    </a:p>
                  </a:txBody>
                  <a:tcPr/>
                </a:tc>
                <a:tc>
                  <a:txBody>
                    <a:bodyPr/>
                    <a:lstStyle/>
                    <a:p>
                      <a:r>
                        <a:rPr lang="en-SI" dirty="0"/>
                        <a:t>Edge (</a:t>
                      </a:r>
                      <a:r>
                        <a:rPr lang="sl-SI" dirty="0"/>
                        <a:t>W</a:t>
                      </a:r>
                      <a:r>
                        <a:rPr lang="en-SI" dirty="0" err="1"/>
                        <a:t>i</a:t>
                      </a:r>
                      <a:r>
                        <a:rPr lang="sl-SI" dirty="0"/>
                        <a:t>n</a:t>
                      </a:r>
                      <a:r>
                        <a:rPr lang="en-SI" dirty="0"/>
                        <a:t>d</a:t>
                      </a:r>
                      <a:r>
                        <a:rPr lang="sl-SI" dirty="0"/>
                        <a:t>o</a:t>
                      </a:r>
                      <a:r>
                        <a:rPr lang="en-SI" dirty="0"/>
                        <a:t>w</a:t>
                      </a:r>
                      <a:r>
                        <a:rPr lang="sl-SI" dirty="0"/>
                        <a:t>s</a:t>
                      </a:r>
                      <a:r>
                        <a:rPr lang="en-SI" dirty="0"/>
                        <a:t>)</a:t>
                      </a:r>
                      <a:endParaRPr lang="sl-SI" dirty="0"/>
                    </a:p>
                  </a:txBody>
                  <a:tcPr/>
                </a:tc>
                <a:extLst>
                  <a:ext uri="{0D108BD9-81ED-4DB2-BD59-A6C34878D82A}">
                    <a16:rowId xmlns:a16="http://schemas.microsoft.com/office/drawing/2014/main" val="3411986406"/>
                  </a:ext>
                </a:extLst>
              </a:tr>
              <a:tr h="1722120">
                <a:tc>
                  <a:txBody>
                    <a:bodyPr/>
                    <a:lstStyle/>
                    <a:p>
                      <a:r>
                        <a:rPr lang="en-SI" dirty="0"/>
                        <a:t>W</a:t>
                      </a:r>
                      <a:r>
                        <a:rPr lang="sl-SI" dirty="0"/>
                        <a:t>e</a:t>
                      </a:r>
                      <a:r>
                        <a:rPr lang="en-SI" dirty="0"/>
                        <a:t>b </a:t>
                      </a:r>
                      <a:r>
                        <a:rPr lang="sl-SI" dirty="0"/>
                        <a:t>A</a:t>
                      </a:r>
                      <a:r>
                        <a:rPr lang="en-SI" dirty="0"/>
                        <a:t>p</a:t>
                      </a:r>
                      <a:r>
                        <a:rPr lang="sl-SI" dirty="0"/>
                        <a:t>p</a:t>
                      </a:r>
                      <a:r>
                        <a:rPr lang="en-SI" dirty="0"/>
                        <a:t> </a:t>
                      </a:r>
                      <a:r>
                        <a:rPr lang="sl-SI" dirty="0"/>
                        <a:t>M</a:t>
                      </a:r>
                      <a:r>
                        <a:rPr lang="en-SI" dirty="0"/>
                        <a:t>a</a:t>
                      </a:r>
                      <a:r>
                        <a:rPr lang="sl-SI" dirty="0"/>
                        <a:t>n</a:t>
                      </a:r>
                      <a:r>
                        <a:rPr lang="en-SI" dirty="0" err="1"/>
                        <a:t>i</a:t>
                      </a:r>
                      <a:r>
                        <a:rPr lang="sl-SI" dirty="0"/>
                        <a:t>f</a:t>
                      </a:r>
                      <a:r>
                        <a:rPr lang="en-SI" dirty="0" err="1"/>
                        <a:t>est</a:t>
                      </a:r>
                      <a:r>
                        <a:rPr lang="en-SI" dirty="0"/>
                        <a:t> – </a:t>
                      </a:r>
                      <a:r>
                        <a:rPr lang="sl-SI" dirty="0"/>
                        <a:t>A</a:t>
                      </a:r>
                      <a:r>
                        <a:rPr lang="en-SI" dirty="0"/>
                        <a:t>d</a:t>
                      </a:r>
                      <a:r>
                        <a:rPr lang="sl-SI" dirty="0"/>
                        <a:t>d</a:t>
                      </a:r>
                      <a:r>
                        <a:rPr lang="en-SI" dirty="0"/>
                        <a:t> </a:t>
                      </a:r>
                      <a:r>
                        <a:rPr lang="sl-SI" dirty="0"/>
                        <a:t>t</a:t>
                      </a:r>
                      <a:r>
                        <a:rPr lang="en-SI" dirty="0"/>
                        <a:t>o </a:t>
                      </a:r>
                      <a:r>
                        <a:rPr lang="sl-SI" dirty="0"/>
                        <a:t>h</a:t>
                      </a:r>
                      <a:r>
                        <a:rPr lang="en-SI" dirty="0"/>
                        <a:t>o</a:t>
                      </a:r>
                      <a:r>
                        <a:rPr lang="sl-SI" dirty="0"/>
                        <a:t>m</a:t>
                      </a:r>
                      <a:r>
                        <a:rPr lang="en-SI" dirty="0"/>
                        <a:t>e </a:t>
                      </a:r>
                      <a:r>
                        <a:rPr lang="sl-SI" dirty="0"/>
                        <a:t>s</a:t>
                      </a:r>
                      <a:r>
                        <a:rPr lang="en-SI" dirty="0"/>
                        <a:t>c</a:t>
                      </a:r>
                      <a:r>
                        <a:rPr lang="sl-SI" dirty="0"/>
                        <a:t>r</a:t>
                      </a:r>
                      <a:r>
                        <a:rPr lang="en-SI" dirty="0"/>
                        <a:t>e</a:t>
                      </a:r>
                      <a:r>
                        <a:rPr lang="sl-SI" dirty="0"/>
                        <a:t>e</a:t>
                      </a:r>
                      <a:r>
                        <a:rPr lang="en-SI" dirty="0"/>
                        <a:t>n</a:t>
                      </a:r>
                      <a:endParaRPr lang="sl-SI" dirty="0"/>
                    </a:p>
                  </a:txBody>
                  <a:tcPr/>
                </a:tc>
                <a:tc>
                  <a:txBody>
                    <a:bodyPr/>
                    <a:lstStyle/>
                    <a:p>
                      <a:pPr algn="ctr"/>
                      <a:r>
                        <a:rPr lang="en-SI" dirty="0"/>
                        <a:t>DA</a:t>
                      </a:r>
                      <a:endParaRPr lang="sl-SI" dirty="0"/>
                    </a:p>
                  </a:txBody>
                  <a:tcPr anchor="ctr"/>
                </a:tc>
                <a:tc>
                  <a:txBody>
                    <a:bodyPr/>
                    <a:lstStyle/>
                    <a:p>
                      <a:pPr algn="ctr"/>
                      <a:r>
                        <a:rPr lang="en-SI" dirty="0"/>
                        <a:t>D</a:t>
                      </a:r>
                      <a:r>
                        <a:rPr lang="sl-SI" dirty="0"/>
                        <a:t>A</a:t>
                      </a:r>
                    </a:p>
                  </a:txBody>
                  <a:tcPr anchor="ctr"/>
                </a:tc>
                <a:tc>
                  <a:txBody>
                    <a:bodyPr/>
                    <a:lstStyle/>
                    <a:p>
                      <a:pPr algn="ctr"/>
                      <a:r>
                        <a:rPr lang="en-SI" dirty="0">
                          <a:solidFill>
                            <a:srgbClr val="DE4276"/>
                          </a:solidFill>
                        </a:rPr>
                        <a:t>NE</a:t>
                      </a:r>
                      <a:endParaRPr lang="sl-SI" dirty="0">
                        <a:solidFill>
                          <a:srgbClr val="DE4276"/>
                        </a:solidFill>
                      </a:endParaRPr>
                    </a:p>
                  </a:txBody>
                  <a:tcPr anchor="ctr"/>
                </a:tc>
                <a:tc>
                  <a:txBody>
                    <a:bodyPr/>
                    <a:lstStyle/>
                    <a:p>
                      <a:pPr algn="ctr"/>
                      <a:r>
                        <a:rPr lang="en-SI" dirty="0"/>
                        <a:t>DA*</a:t>
                      </a:r>
                      <a:endParaRPr lang="sl-SI" dirty="0"/>
                    </a:p>
                  </a:txBody>
                  <a:tcPr anchor="ctr"/>
                </a:tc>
                <a:tc>
                  <a:txBody>
                    <a:bodyPr/>
                    <a:lstStyle/>
                    <a:p>
                      <a:pPr algn="ctr"/>
                      <a:r>
                        <a:rPr lang="en-SI" dirty="0">
                          <a:solidFill>
                            <a:srgbClr val="DE4276"/>
                          </a:solidFill>
                        </a:rPr>
                        <a:t>NE*</a:t>
                      </a:r>
                    </a:p>
                  </a:txBody>
                  <a:tcPr anchor="ctr"/>
                </a:tc>
                <a:extLst>
                  <a:ext uri="{0D108BD9-81ED-4DB2-BD59-A6C34878D82A}">
                    <a16:rowId xmlns:a16="http://schemas.microsoft.com/office/drawing/2014/main" val="2705326417"/>
                  </a:ext>
                </a:extLst>
              </a:tr>
              <a:tr h="1722120">
                <a:tc>
                  <a:txBody>
                    <a:bodyPr/>
                    <a:lstStyle/>
                    <a:p>
                      <a:r>
                        <a:rPr lang="en-SI" dirty="0"/>
                        <a:t>S</a:t>
                      </a:r>
                      <a:r>
                        <a:rPr lang="sl-SI" dirty="0"/>
                        <a:t>e</a:t>
                      </a:r>
                      <a:r>
                        <a:rPr lang="en-SI" dirty="0"/>
                        <a:t>r</a:t>
                      </a:r>
                      <a:r>
                        <a:rPr lang="sl-SI" dirty="0"/>
                        <a:t>v</a:t>
                      </a:r>
                      <a:r>
                        <a:rPr lang="en-SI" dirty="0" err="1"/>
                        <a:t>i</a:t>
                      </a:r>
                      <a:r>
                        <a:rPr lang="sl-SI" dirty="0"/>
                        <a:t>c</a:t>
                      </a:r>
                      <a:r>
                        <a:rPr lang="en-SI" dirty="0"/>
                        <a:t>e </a:t>
                      </a:r>
                      <a:r>
                        <a:rPr lang="sl-SI" dirty="0"/>
                        <a:t>W</a:t>
                      </a:r>
                      <a:r>
                        <a:rPr lang="en-SI" dirty="0"/>
                        <a:t>o</a:t>
                      </a:r>
                      <a:r>
                        <a:rPr lang="sl-SI" dirty="0"/>
                        <a:t>r</a:t>
                      </a:r>
                      <a:r>
                        <a:rPr lang="en-SI" dirty="0"/>
                        <a:t>k</a:t>
                      </a:r>
                      <a:r>
                        <a:rPr lang="sl-SI" dirty="0"/>
                        <a:t>e</a:t>
                      </a:r>
                      <a:r>
                        <a:rPr lang="en-SI" dirty="0"/>
                        <a:t>r</a:t>
                      </a:r>
                      <a:endParaRPr lang="sl-SI" dirty="0"/>
                    </a:p>
                  </a:txBody>
                  <a:tcPr/>
                </a:tc>
                <a:tc>
                  <a:txBody>
                    <a:bodyPr/>
                    <a:lstStyle/>
                    <a:p>
                      <a:pPr algn="ctr"/>
                      <a:r>
                        <a:rPr lang="en-SI" dirty="0"/>
                        <a:t>D</a:t>
                      </a:r>
                      <a:r>
                        <a:rPr lang="sl-SI" dirty="0"/>
                        <a:t>A</a:t>
                      </a:r>
                    </a:p>
                  </a:txBody>
                  <a:tcPr anchor="ctr"/>
                </a:tc>
                <a:tc>
                  <a:txBody>
                    <a:bodyPr/>
                    <a:lstStyle/>
                    <a:p>
                      <a:pPr algn="ctr"/>
                      <a:r>
                        <a:rPr lang="en-SI" dirty="0"/>
                        <a:t>D</a:t>
                      </a:r>
                      <a:r>
                        <a:rPr lang="sl-SI" dirty="0"/>
                        <a:t>A</a:t>
                      </a:r>
                    </a:p>
                  </a:txBody>
                  <a:tcPr anchor="ctr"/>
                </a:tc>
                <a:tc>
                  <a:txBody>
                    <a:bodyPr/>
                    <a:lstStyle/>
                    <a:p>
                      <a:pPr algn="ctr"/>
                      <a:r>
                        <a:rPr lang="en-SI" dirty="0"/>
                        <a:t>D</a:t>
                      </a:r>
                      <a:r>
                        <a:rPr lang="sl-SI" dirty="0"/>
                        <a:t>A</a:t>
                      </a:r>
                    </a:p>
                  </a:txBody>
                  <a:tcPr anchor="ctr"/>
                </a:tc>
                <a:tc>
                  <a:txBody>
                    <a:bodyPr/>
                    <a:lstStyle/>
                    <a:p>
                      <a:pPr algn="ctr"/>
                      <a:r>
                        <a:rPr lang="en-SI" dirty="0"/>
                        <a:t>D</a:t>
                      </a:r>
                      <a:r>
                        <a:rPr lang="sl-SI" dirty="0"/>
                        <a:t>A</a:t>
                      </a:r>
                    </a:p>
                  </a:txBody>
                  <a:tcPr anchor="ctr"/>
                </a:tc>
                <a:tc>
                  <a:txBody>
                    <a:bodyPr/>
                    <a:lstStyle/>
                    <a:p>
                      <a:pPr algn="ctr"/>
                      <a:r>
                        <a:rPr lang="en-SI" dirty="0"/>
                        <a:t>D</a:t>
                      </a:r>
                      <a:r>
                        <a:rPr lang="sl-SI" dirty="0"/>
                        <a:t>A</a:t>
                      </a:r>
                    </a:p>
                  </a:txBody>
                  <a:tcPr anchor="ctr"/>
                </a:tc>
                <a:extLst>
                  <a:ext uri="{0D108BD9-81ED-4DB2-BD59-A6C34878D82A}">
                    <a16:rowId xmlns:a16="http://schemas.microsoft.com/office/drawing/2014/main" val="2850053752"/>
                  </a:ext>
                </a:extLst>
              </a:tr>
              <a:tr h="1722120">
                <a:tc>
                  <a:txBody>
                    <a:bodyPr/>
                    <a:lstStyle/>
                    <a:p>
                      <a:r>
                        <a:rPr lang="sl-SI" dirty="0" err="1"/>
                        <a:t>Web</a:t>
                      </a:r>
                      <a:r>
                        <a:rPr lang="en-SI" dirty="0"/>
                        <a:t> </a:t>
                      </a:r>
                      <a:r>
                        <a:rPr lang="sl-SI" dirty="0"/>
                        <a:t>P</a:t>
                      </a:r>
                      <a:r>
                        <a:rPr lang="en-SI" dirty="0"/>
                        <a:t>u</a:t>
                      </a:r>
                      <a:r>
                        <a:rPr lang="sl-SI" dirty="0"/>
                        <a:t>s</a:t>
                      </a:r>
                      <a:r>
                        <a:rPr lang="en-SI" dirty="0"/>
                        <a:t>h </a:t>
                      </a:r>
                      <a:r>
                        <a:rPr lang="sl-SI" dirty="0"/>
                        <a:t>A</a:t>
                      </a:r>
                      <a:r>
                        <a:rPr lang="en-SI" dirty="0"/>
                        <a:t>P</a:t>
                      </a:r>
                      <a:r>
                        <a:rPr lang="sl-SI" dirty="0"/>
                        <a:t>I</a:t>
                      </a:r>
                      <a:endParaRPr lang="en-SI" dirty="0"/>
                    </a:p>
                  </a:txBody>
                  <a:tcPr/>
                </a:tc>
                <a:tc>
                  <a:txBody>
                    <a:bodyPr/>
                    <a:lstStyle/>
                    <a:p>
                      <a:pPr algn="ctr"/>
                      <a:r>
                        <a:rPr lang="en-SI" dirty="0"/>
                        <a:t>D</a:t>
                      </a:r>
                      <a:r>
                        <a:rPr lang="sl-SI" dirty="0"/>
                        <a:t>A</a:t>
                      </a:r>
                    </a:p>
                  </a:txBody>
                  <a:tcPr anchor="ctr"/>
                </a:tc>
                <a:tc>
                  <a:txBody>
                    <a:bodyPr/>
                    <a:lstStyle/>
                    <a:p>
                      <a:pPr algn="ctr"/>
                      <a:r>
                        <a:rPr lang="en-SI" dirty="0"/>
                        <a:t>D</a:t>
                      </a:r>
                      <a:r>
                        <a:rPr lang="sl-SI" dirty="0"/>
                        <a:t>A</a:t>
                      </a:r>
                    </a:p>
                  </a:txBody>
                  <a:tcPr anchor="ctr"/>
                </a:tc>
                <a:tc>
                  <a:txBody>
                    <a:bodyPr/>
                    <a:lstStyle/>
                    <a:p>
                      <a:pPr algn="ctr"/>
                      <a:r>
                        <a:rPr lang="en-SI" dirty="0">
                          <a:solidFill>
                            <a:srgbClr val="DE4276"/>
                          </a:solidFill>
                        </a:rPr>
                        <a:t>N</a:t>
                      </a:r>
                      <a:r>
                        <a:rPr lang="sl-SI" dirty="0">
                          <a:solidFill>
                            <a:srgbClr val="DE4276"/>
                          </a:solidFill>
                        </a:rPr>
                        <a:t>E</a:t>
                      </a:r>
                      <a:r>
                        <a:rPr lang="en-SI" dirty="0">
                          <a:solidFill>
                            <a:srgbClr val="DE4276"/>
                          </a:solidFill>
                        </a:rPr>
                        <a:t>*</a:t>
                      </a:r>
                      <a:endParaRPr lang="sl-SI" dirty="0">
                        <a:solidFill>
                          <a:srgbClr val="DE4276"/>
                        </a:solidFill>
                      </a:endParaRPr>
                    </a:p>
                  </a:txBody>
                  <a:tcPr anchor="ctr"/>
                </a:tc>
                <a:tc>
                  <a:txBody>
                    <a:bodyPr/>
                    <a:lstStyle/>
                    <a:p>
                      <a:pPr algn="ctr"/>
                      <a:r>
                        <a:rPr lang="en-SI" dirty="0">
                          <a:solidFill>
                            <a:srgbClr val="DE4276"/>
                          </a:solidFill>
                        </a:rPr>
                        <a:t>N</a:t>
                      </a:r>
                      <a:r>
                        <a:rPr lang="sl-SI" dirty="0">
                          <a:solidFill>
                            <a:srgbClr val="DE4276"/>
                          </a:solidFill>
                        </a:rPr>
                        <a:t>E</a:t>
                      </a:r>
                    </a:p>
                  </a:txBody>
                  <a:tcPr anchor="ctr"/>
                </a:tc>
                <a:tc>
                  <a:txBody>
                    <a:bodyPr/>
                    <a:lstStyle/>
                    <a:p>
                      <a:pPr algn="ctr"/>
                      <a:r>
                        <a:rPr lang="en-SI" dirty="0"/>
                        <a:t>D</a:t>
                      </a:r>
                      <a:r>
                        <a:rPr lang="sl-SI" dirty="0"/>
                        <a:t>A</a:t>
                      </a:r>
                    </a:p>
                  </a:txBody>
                  <a:tcPr anchor="ctr"/>
                </a:tc>
                <a:extLst>
                  <a:ext uri="{0D108BD9-81ED-4DB2-BD59-A6C34878D82A}">
                    <a16:rowId xmlns:a16="http://schemas.microsoft.com/office/drawing/2014/main" val="1424836092"/>
                  </a:ext>
                </a:extLst>
              </a:tr>
              <a:tr h="1722120">
                <a:tc>
                  <a:txBody>
                    <a:bodyPr/>
                    <a:lstStyle/>
                    <a:p>
                      <a:r>
                        <a:rPr lang="en-SI" dirty="0"/>
                        <a:t>P</a:t>
                      </a:r>
                      <a:r>
                        <a:rPr lang="sl-SI" dirty="0"/>
                        <a:t>W</a:t>
                      </a:r>
                      <a:r>
                        <a:rPr lang="en-SI" dirty="0"/>
                        <a:t>A </a:t>
                      </a:r>
                      <a:r>
                        <a:rPr lang="sl-SI" dirty="0"/>
                        <a:t>i</a:t>
                      </a:r>
                      <a:r>
                        <a:rPr lang="en-SI" dirty="0"/>
                        <a:t>n </a:t>
                      </a:r>
                      <a:r>
                        <a:rPr lang="sl-SI" dirty="0"/>
                        <a:t>S</a:t>
                      </a:r>
                      <a:r>
                        <a:rPr lang="en-SI" dirty="0"/>
                        <a:t>t</a:t>
                      </a:r>
                      <a:r>
                        <a:rPr lang="sl-SI" dirty="0"/>
                        <a:t>o</a:t>
                      </a:r>
                      <a:r>
                        <a:rPr lang="en-SI" dirty="0"/>
                        <a:t>r</a:t>
                      </a:r>
                      <a:r>
                        <a:rPr lang="sl-SI" dirty="0"/>
                        <a:t>e</a:t>
                      </a:r>
                    </a:p>
                  </a:txBody>
                  <a:tcPr/>
                </a:tc>
                <a:tc>
                  <a:txBody>
                    <a:bodyPr/>
                    <a:lstStyle/>
                    <a:p>
                      <a:pPr algn="ctr"/>
                      <a:r>
                        <a:rPr lang="en-SI" dirty="0">
                          <a:solidFill>
                            <a:srgbClr val="DE4276"/>
                          </a:solidFill>
                        </a:rPr>
                        <a:t>N</a:t>
                      </a:r>
                      <a:r>
                        <a:rPr lang="sl-SI" dirty="0">
                          <a:solidFill>
                            <a:srgbClr val="DE4276"/>
                          </a:solidFill>
                        </a:rPr>
                        <a:t>E</a:t>
                      </a:r>
                    </a:p>
                  </a:txBody>
                  <a:tcPr anchor="ctr"/>
                </a:tc>
                <a:tc>
                  <a:txBody>
                    <a:bodyPr/>
                    <a:lstStyle/>
                    <a:p>
                      <a:pPr algn="ctr"/>
                      <a:r>
                        <a:rPr lang="en-SI" dirty="0"/>
                        <a:t>D</a:t>
                      </a:r>
                      <a:r>
                        <a:rPr lang="sl-SI" dirty="0"/>
                        <a:t>A</a:t>
                      </a:r>
                      <a:r>
                        <a:rPr lang="en-SI" dirty="0"/>
                        <a:t>*</a:t>
                      </a:r>
                      <a:endParaRPr lang="sl-SI" dirty="0"/>
                    </a:p>
                  </a:txBody>
                  <a:tcPr anchor="ctr"/>
                </a:tc>
                <a:tc>
                  <a:txBody>
                    <a:bodyPr/>
                    <a:lstStyle/>
                    <a:p>
                      <a:pPr algn="ctr"/>
                      <a:r>
                        <a:rPr lang="en-SI" dirty="0">
                          <a:solidFill>
                            <a:srgbClr val="DE4276"/>
                          </a:solidFill>
                        </a:rPr>
                        <a:t>N</a:t>
                      </a:r>
                      <a:r>
                        <a:rPr lang="sl-SI" dirty="0">
                          <a:solidFill>
                            <a:srgbClr val="DE4276"/>
                          </a:solidFill>
                        </a:rPr>
                        <a:t>E</a:t>
                      </a:r>
                    </a:p>
                  </a:txBody>
                  <a:tcPr anchor="ctr"/>
                </a:tc>
                <a:tc>
                  <a:txBody>
                    <a:bodyPr/>
                    <a:lstStyle/>
                    <a:p>
                      <a:pPr algn="ctr"/>
                      <a:r>
                        <a:rPr lang="sl-SI" dirty="0">
                          <a:solidFill>
                            <a:srgbClr val="DE4276"/>
                          </a:solidFill>
                        </a:rPr>
                        <a:t>N</a:t>
                      </a:r>
                      <a:r>
                        <a:rPr lang="en-SI" dirty="0">
                          <a:solidFill>
                            <a:srgbClr val="DE4276"/>
                          </a:solidFill>
                        </a:rPr>
                        <a:t>E</a:t>
                      </a:r>
                      <a:endParaRPr lang="sl-SI" dirty="0">
                        <a:solidFill>
                          <a:srgbClr val="DE4276"/>
                        </a:solidFill>
                      </a:endParaRPr>
                    </a:p>
                  </a:txBody>
                  <a:tcPr anchor="ctr"/>
                </a:tc>
                <a:tc>
                  <a:txBody>
                    <a:bodyPr/>
                    <a:lstStyle/>
                    <a:p>
                      <a:pPr algn="ctr"/>
                      <a:r>
                        <a:rPr lang="en-SI" dirty="0"/>
                        <a:t>D</a:t>
                      </a:r>
                      <a:r>
                        <a:rPr lang="sl-SI" dirty="0"/>
                        <a:t>A</a:t>
                      </a:r>
                    </a:p>
                  </a:txBody>
                  <a:tcPr anchor="ctr"/>
                </a:tc>
                <a:extLst>
                  <a:ext uri="{0D108BD9-81ED-4DB2-BD59-A6C34878D82A}">
                    <a16:rowId xmlns:a16="http://schemas.microsoft.com/office/drawing/2014/main" val="2959625934"/>
                  </a:ext>
                </a:extLst>
              </a:tr>
            </a:tbl>
          </a:graphicData>
        </a:graphic>
      </p:graphicFrame>
    </p:spTree>
    <p:extLst>
      <p:ext uri="{BB962C8B-B14F-4D97-AF65-F5344CB8AC3E}">
        <p14:creationId xmlns:p14="http://schemas.microsoft.com/office/powerpoint/2010/main" val="1198370438"/>
      </p:ext>
    </p:extLst>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E29A145-456E-AC45-B188-4991D70AF44F}"/>
              </a:ext>
            </a:extLst>
          </p:cNvPr>
          <p:cNvSpPr txBox="1"/>
          <p:nvPr/>
        </p:nvSpPr>
        <p:spPr>
          <a:xfrm>
            <a:off x="4007796" y="4747098"/>
            <a:ext cx="184731" cy="646331"/>
          </a:xfrm>
          <a:prstGeom prst="rect">
            <a:avLst/>
          </a:prstGeom>
          <a:noFill/>
        </p:spPr>
        <p:txBody>
          <a:bodyPr wrap="none" rtlCol="0">
            <a:spAutoFit/>
          </a:bodyPr>
          <a:lstStyle/>
          <a:p>
            <a:endParaRPr lang="sr-Latn-RS" dirty="0"/>
          </a:p>
        </p:txBody>
      </p:sp>
      <p:pic>
        <p:nvPicPr>
          <p:cNvPr id="6" name="Picture 5" descr="A screen shot of a computer&#10;&#10;Description automatically generated">
            <a:extLst>
              <a:ext uri="{FF2B5EF4-FFF2-40B4-BE49-F238E27FC236}">
                <a16:creationId xmlns:a16="http://schemas.microsoft.com/office/drawing/2014/main" id="{F1B5B5DA-4ADC-481B-BD8D-04FF27215546}"/>
              </a:ext>
            </a:extLst>
          </p:cNvPr>
          <p:cNvPicPr>
            <a:picLocks noChangeAspect="1"/>
          </p:cNvPicPr>
          <p:nvPr/>
        </p:nvPicPr>
        <p:blipFill rotWithShape="1">
          <a:blip r:embed="rId3">
            <a:extLst>
              <a:ext uri="{28A0092B-C50C-407E-A947-70E740481C1C}">
                <a14:useLocalDpi xmlns:a14="http://schemas.microsoft.com/office/drawing/2010/main" val="0"/>
              </a:ext>
            </a:extLst>
          </a:blip>
          <a:srcRect l="18871" r="12443"/>
          <a:stretch/>
        </p:blipFill>
        <p:spPr>
          <a:xfrm>
            <a:off x="25725" y="0"/>
            <a:ext cx="10357144" cy="8290281"/>
          </a:xfrm>
          <a:prstGeom prst="rect">
            <a:avLst/>
          </a:prstGeom>
        </p:spPr>
      </p:pic>
      <p:sp>
        <p:nvSpPr>
          <p:cNvPr id="7" name="TextBox 6">
            <a:extLst>
              <a:ext uri="{FF2B5EF4-FFF2-40B4-BE49-F238E27FC236}">
                <a16:creationId xmlns:a16="http://schemas.microsoft.com/office/drawing/2014/main" id="{8A968A86-024C-48BF-B415-D1F2DC2A96F4}"/>
              </a:ext>
            </a:extLst>
          </p:cNvPr>
          <p:cNvSpPr txBox="1"/>
          <p:nvPr/>
        </p:nvSpPr>
        <p:spPr>
          <a:xfrm>
            <a:off x="10382869" y="2241351"/>
            <a:ext cx="13994779" cy="9233297"/>
          </a:xfrm>
          <a:prstGeom prst="rect">
            <a:avLst/>
          </a:prstGeom>
          <a:noFill/>
        </p:spPr>
        <p:txBody>
          <a:bodyPr wrap="square">
            <a:spAutoFit/>
          </a:bodyPr>
          <a:lstStyle/>
          <a:p>
            <a:pPr algn="ctr" defTabSz="1828434" eaLnBrk="1" fontAlgn="auto" hangingPunct="1">
              <a:spcBef>
                <a:spcPts val="0"/>
              </a:spcBef>
              <a:spcAft>
                <a:spcPts val="0"/>
              </a:spcAft>
              <a:defRPr/>
            </a:pPr>
            <a:r>
              <a:rPr lang="en-US" sz="6600" b="1" spc="600" dirty="0">
                <a:solidFill>
                  <a:srgbClr val="422963"/>
                </a:solidFill>
                <a:latin typeface="Helvetica" pitchFamily="2" charset="0"/>
                <a:ea typeface="Montserrat" charset="0"/>
                <a:cs typeface="Montserrat" charset="0"/>
              </a:rPr>
              <a:t>“The full Safari engine is inside of iPhone. And so, you can write amazing Web 2.0 and Ajax apps that look exactly and behave exactly like apps on the iPhone. And these apps can integrate perfectly with iPhone services.”</a:t>
            </a:r>
          </a:p>
        </p:txBody>
      </p:sp>
      <p:sp>
        <p:nvSpPr>
          <p:cNvPr id="8" name="TextBox 7">
            <a:extLst>
              <a:ext uri="{FF2B5EF4-FFF2-40B4-BE49-F238E27FC236}">
                <a16:creationId xmlns:a16="http://schemas.microsoft.com/office/drawing/2014/main" id="{8C85BF09-789A-4043-B104-7518F3765962}"/>
              </a:ext>
            </a:extLst>
          </p:cNvPr>
          <p:cNvSpPr txBox="1"/>
          <p:nvPr/>
        </p:nvSpPr>
        <p:spPr>
          <a:xfrm>
            <a:off x="13572967" y="11656490"/>
            <a:ext cx="7614585" cy="584775"/>
          </a:xfrm>
          <a:prstGeom prst="rect">
            <a:avLst/>
          </a:prstGeom>
          <a:noFill/>
        </p:spPr>
        <p:txBody>
          <a:bodyPr wrap="none">
            <a:spAutoFit/>
          </a:bodyPr>
          <a:lstStyle/>
          <a:p>
            <a:pPr algn="ctr" defTabSz="1828434" eaLnBrk="1" fontAlgn="auto" hangingPunct="1">
              <a:spcBef>
                <a:spcPts val="0"/>
              </a:spcBef>
              <a:spcAft>
                <a:spcPts val="0"/>
              </a:spcAft>
              <a:defRPr/>
            </a:pPr>
            <a:r>
              <a:rPr lang="en-US" sz="3200" spc="600" dirty="0">
                <a:latin typeface="Helvetica" pitchFamily="2" charset="0"/>
                <a:ea typeface="Montserrat" charset="0"/>
                <a:cs typeface="Montserrat" charset="0"/>
              </a:rPr>
              <a:t>Steve Jobs, </a:t>
            </a:r>
            <a:r>
              <a:rPr lang="en-US" sz="3200" spc="600" dirty="0" err="1">
                <a:latin typeface="Helvetica" pitchFamily="2" charset="0"/>
                <a:ea typeface="Montserrat" charset="0"/>
                <a:cs typeface="Montserrat" charset="0"/>
              </a:rPr>
              <a:t>Macworlds</a:t>
            </a:r>
            <a:r>
              <a:rPr lang="en-US" sz="3200" spc="600" dirty="0">
                <a:latin typeface="Helvetica" pitchFamily="2" charset="0"/>
                <a:ea typeface="Montserrat" charset="0"/>
                <a:cs typeface="Montserrat" charset="0"/>
              </a:rPr>
              <a:t>, 2007</a:t>
            </a:r>
            <a:endParaRPr lang="en-US" sz="4800" spc="600" dirty="0">
              <a:latin typeface="Helvetica" pitchFamily="2" charset="0"/>
              <a:ea typeface="Montserrat" charset="0"/>
              <a:cs typeface="Montserrat" charset="0"/>
            </a:endParaRPr>
          </a:p>
        </p:txBody>
      </p:sp>
    </p:spTree>
    <p:extLst>
      <p:ext uri="{BB962C8B-B14F-4D97-AF65-F5344CB8AC3E}">
        <p14:creationId xmlns:p14="http://schemas.microsoft.com/office/powerpoint/2010/main" val="1479595362"/>
      </p:ext>
    </p:extLst>
  </p:cSld>
  <p:clrMapOvr>
    <a:masterClrMapping/>
  </p:clrMapOv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70F46F4-6A3B-E44D-A4C0-0E3EB4335A8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77" y="0"/>
            <a:ext cx="24374944" cy="13710906"/>
          </a:xfrm>
          <a:prstGeom prst="rect">
            <a:avLst/>
          </a:prstGeom>
        </p:spPr>
      </p:pic>
      <p:sp>
        <p:nvSpPr>
          <p:cNvPr id="17" name="TextBox 16">
            <a:extLst>
              <a:ext uri="{FF2B5EF4-FFF2-40B4-BE49-F238E27FC236}">
                <a16:creationId xmlns:a16="http://schemas.microsoft.com/office/drawing/2014/main" id="{BBDB15F5-F277-C64F-B225-5BDD42D1D464}"/>
              </a:ext>
            </a:extLst>
          </p:cNvPr>
          <p:cNvSpPr txBox="1"/>
          <p:nvPr/>
        </p:nvSpPr>
        <p:spPr>
          <a:xfrm>
            <a:off x="1092272" y="9617046"/>
            <a:ext cx="7778015" cy="2308324"/>
          </a:xfrm>
          <a:prstGeom prst="rect">
            <a:avLst/>
          </a:prstGeom>
          <a:noFill/>
        </p:spPr>
        <p:txBody>
          <a:bodyPr wrap="square">
            <a:spAutoFit/>
          </a:bodyPr>
          <a:lstStyle/>
          <a:p>
            <a:pPr defTabSz="1828434" eaLnBrk="1" fontAlgn="auto" hangingPunct="1">
              <a:spcBef>
                <a:spcPts val="0"/>
              </a:spcBef>
              <a:spcAft>
                <a:spcPts val="0"/>
              </a:spcAft>
              <a:defRPr/>
            </a:pPr>
            <a:r>
              <a:rPr lang="en-US" sz="7200" spc="3000" dirty="0">
                <a:solidFill>
                  <a:srgbClr val="D2D3D4"/>
                </a:solidFill>
                <a:latin typeface="Helvetica" pitchFamily="2" charset="0"/>
                <a:ea typeface="Montserrat" charset="0"/>
                <a:cs typeface="Montserrat" charset="0"/>
              </a:rPr>
              <a:t>DEMO</a:t>
            </a:r>
            <a:endParaRPr lang="en-SI" sz="7200" spc="3000" dirty="0">
              <a:solidFill>
                <a:srgbClr val="D2D3D4"/>
              </a:solidFill>
              <a:latin typeface="Helvetica" pitchFamily="2" charset="0"/>
              <a:ea typeface="Montserrat" charset="0"/>
              <a:cs typeface="Montserrat" charset="0"/>
            </a:endParaRPr>
          </a:p>
          <a:p>
            <a:pPr defTabSz="1828434" eaLnBrk="1" fontAlgn="auto" hangingPunct="1">
              <a:spcBef>
                <a:spcPts val="0"/>
              </a:spcBef>
              <a:spcAft>
                <a:spcPts val="0"/>
              </a:spcAft>
              <a:defRPr/>
            </a:pPr>
            <a:r>
              <a:rPr lang="en-SI" sz="7200" spc="3000" dirty="0">
                <a:solidFill>
                  <a:srgbClr val="D2D3D4"/>
                </a:solidFill>
                <a:latin typeface="Helvetica" pitchFamily="2" charset="0"/>
                <a:ea typeface="Montserrat" charset="0"/>
                <a:cs typeface="Montserrat" charset="0"/>
              </a:rPr>
              <a:t>NTK CHAT</a:t>
            </a:r>
          </a:p>
        </p:txBody>
      </p:sp>
      <p:sp>
        <p:nvSpPr>
          <p:cNvPr id="6" name="Rectangle 5">
            <a:extLst>
              <a:ext uri="{FF2B5EF4-FFF2-40B4-BE49-F238E27FC236}">
                <a16:creationId xmlns:a16="http://schemas.microsoft.com/office/drawing/2014/main" id="{2AE3AFB1-0AF9-2B4A-97DE-C531D1A4F864}"/>
              </a:ext>
            </a:extLst>
          </p:cNvPr>
          <p:cNvSpPr/>
          <p:nvPr/>
        </p:nvSpPr>
        <p:spPr>
          <a:xfrm>
            <a:off x="493441" y="9208176"/>
            <a:ext cx="8975679" cy="3126064"/>
          </a:xfrm>
          <a:prstGeom prst="rect">
            <a:avLst/>
          </a:prstGeom>
          <a:noFill/>
          <a:ln w="1016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828434" eaLnBrk="1" fontAlgn="auto" hangingPunct="1">
              <a:spcBef>
                <a:spcPts val="0"/>
              </a:spcBef>
              <a:spcAft>
                <a:spcPts val="0"/>
              </a:spcAft>
              <a:defRPr/>
            </a:pPr>
            <a:endParaRPr lang="en-US" sz="3200" dirty="0">
              <a:latin typeface="Montserrat" charset="0"/>
            </a:endParaRPr>
          </a:p>
        </p:txBody>
      </p:sp>
    </p:spTree>
    <p:extLst>
      <p:ext uri="{BB962C8B-B14F-4D97-AF65-F5344CB8AC3E}">
        <p14:creationId xmlns:p14="http://schemas.microsoft.com/office/powerpoint/2010/main" val="3777516929"/>
      </p:ext>
    </p:extLst>
  </p:cSld>
  <p:clrMapOvr>
    <a:masterClrMapping/>
  </p:clrMapOv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CF117AE6-1693-9F43-8C55-5A20C936FACE}"/>
              </a:ext>
            </a:extLst>
          </p:cNvPr>
          <p:cNvSpPr txBox="1"/>
          <p:nvPr/>
        </p:nvSpPr>
        <p:spPr>
          <a:xfrm>
            <a:off x="3279001" y="1071169"/>
            <a:ext cx="17819648" cy="2308324"/>
          </a:xfrm>
          <a:prstGeom prst="rect">
            <a:avLst/>
          </a:prstGeom>
          <a:noFill/>
        </p:spPr>
        <p:txBody>
          <a:bodyPr wrap="square">
            <a:spAutoFit/>
          </a:bodyPr>
          <a:lstStyle/>
          <a:p>
            <a:pPr algn="ctr" defTabSz="1828434" eaLnBrk="1" fontAlgn="auto" hangingPunct="1">
              <a:spcBef>
                <a:spcPts val="0"/>
              </a:spcBef>
              <a:spcAft>
                <a:spcPts val="0"/>
              </a:spcAft>
              <a:defRPr/>
            </a:pPr>
            <a:r>
              <a:rPr lang="en-SI" sz="7200" spc="600" dirty="0" err="1">
                <a:solidFill>
                  <a:srgbClr val="DE4276"/>
                </a:solidFill>
                <a:latin typeface="Helvetica" pitchFamily="2" charset="0"/>
                <a:ea typeface="Montserrat" charset="0"/>
                <a:cs typeface="Montserrat" charset="0"/>
              </a:rPr>
              <a:t>Napredne</a:t>
            </a:r>
            <a:r>
              <a:rPr lang="en-SI" sz="7200" spc="600" dirty="0">
                <a:solidFill>
                  <a:srgbClr val="DE4276"/>
                </a:solidFill>
                <a:latin typeface="Helvetica" pitchFamily="2" charset="0"/>
                <a:ea typeface="Montserrat" charset="0"/>
                <a:cs typeface="Montserrat" charset="0"/>
              </a:rPr>
              <a:t> </a:t>
            </a:r>
            <a:r>
              <a:rPr lang="en-SI" sz="7200" spc="600" dirty="0" err="1">
                <a:solidFill>
                  <a:srgbClr val="DE4276"/>
                </a:solidFill>
                <a:latin typeface="Helvetica" pitchFamily="2" charset="0"/>
                <a:ea typeface="Montserrat" charset="0"/>
                <a:cs typeface="Montserrat" charset="0"/>
              </a:rPr>
              <a:t>spletne</a:t>
            </a:r>
            <a:r>
              <a:rPr lang="en-SI" sz="7200" spc="600" dirty="0">
                <a:solidFill>
                  <a:srgbClr val="DE4276"/>
                </a:solidFill>
                <a:latin typeface="Helvetica" pitchFamily="2" charset="0"/>
                <a:ea typeface="Montserrat" charset="0"/>
                <a:cs typeface="Montserrat" charset="0"/>
              </a:rPr>
              <a:t> </a:t>
            </a:r>
            <a:r>
              <a:rPr lang="en-SI" sz="7200" spc="600" dirty="0" err="1">
                <a:solidFill>
                  <a:srgbClr val="DE4276"/>
                </a:solidFill>
                <a:latin typeface="Helvetica" pitchFamily="2" charset="0"/>
                <a:ea typeface="Montserrat" charset="0"/>
                <a:cs typeface="Montserrat" charset="0"/>
              </a:rPr>
              <a:t>aplikac</a:t>
            </a:r>
            <a:r>
              <a:rPr lang="sl-SI" sz="7200" spc="600" dirty="0">
                <a:solidFill>
                  <a:srgbClr val="DE4276"/>
                </a:solidFill>
                <a:latin typeface="Helvetica" pitchFamily="2" charset="0"/>
                <a:ea typeface="Montserrat" charset="0"/>
                <a:cs typeface="Montserrat" charset="0"/>
              </a:rPr>
              <a:t>i</a:t>
            </a:r>
            <a:r>
              <a:rPr lang="en-SI" sz="7200" spc="600" dirty="0">
                <a:solidFill>
                  <a:srgbClr val="DE4276"/>
                </a:solidFill>
                <a:latin typeface="Helvetica" pitchFamily="2" charset="0"/>
                <a:ea typeface="Montserrat" charset="0"/>
                <a:cs typeface="Montserrat" charset="0"/>
              </a:rPr>
              <a:t>je </a:t>
            </a:r>
            <a:r>
              <a:rPr lang="en-SI" sz="7200" spc="600" dirty="0" err="1">
                <a:solidFill>
                  <a:srgbClr val="DE4276"/>
                </a:solidFill>
                <a:latin typeface="Helvetica" pitchFamily="2" charset="0"/>
                <a:ea typeface="Montserrat" charset="0"/>
                <a:cs typeface="Montserrat" charset="0"/>
              </a:rPr>
              <a:t>na</a:t>
            </a:r>
            <a:r>
              <a:rPr lang="en-SI" sz="7200" spc="600" dirty="0">
                <a:solidFill>
                  <a:srgbClr val="DE4276"/>
                </a:solidFill>
                <a:latin typeface="Helvetica" pitchFamily="2" charset="0"/>
                <a:ea typeface="Montserrat" charset="0"/>
                <a:cs typeface="Montserrat" charset="0"/>
              </a:rPr>
              <a:t> Windows </a:t>
            </a:r>
            <a:r>
              <a:rPr lang="en-SI" sz="7200" spc="600" dirty="0" err="1">
                <a:solidFill>
                  <a:srgbClr val="DE4276"/>
                </a:solidFill>
                <a:latin typeface="Helvetica" pitchFamily="2" charset="0"/>
                <a:ea typeface="Montserrat" charset="0"/>
                <a:cs typeface="Montserrat" charset="0"/>
              </a:rPr>
              <a:t>sistemih</a:t>
            </a:r>
            <a:endParaRPr lang="en-US" sz="7200" spc="600" dirty="0">
              <a:solidFill>
                <a:srgbClr val="DE4276"/>
              </a:solidFill>
              <a:latin typeface="Helvetica" pitchFamily="2" charset="0"/>
              <a:ea typeface="Montserrat" charset="0"/>
              <a:cs typeface="Montserrat" charset="0"/>
            </a:endParaRPr>
          </a:p>
        </p:txBody>
      </p:sp>
      <p:sp>
        <p:nvSpPr>
          <p:cNvPr id="2" name="TextBox 1">
            <a:extLst>
              <a:ext uri="{FF2B5EF4-FFF2-40B4-BE49-F238E27FC236}">
                <a16:creationId xmlns:a16="http://schemas.microsoft.com/office/drawing/2014/main" id="{1E29A145-456E-AC45-B188-4991D70AF44F}"/>
              </a:ext>
            </a:extLst>
          </p:cNvPr>
          <p:cNvSpPr txBox="1"/>
          <p:nvPr/>
        </p:nvSpPr>
        <p:spPr>
          <a:xfrm>
            <a:off x="4007796" y="4747098"/>
            <a:ext cx="184731" cy="646331"/>
          </a:xfrm>
          <a:prstGeom prst="rect">
            <a:avLst/>
          </a:prstGeom>
          <a:noFill/>
        </p:spPr>
        <p:txBody>
          <a:bodyPr wrap="none" rtlCol="0">
            <a:spAutoFit/>
          </a:bodyPr>
          <a:lstStyle/>
          <a:p>
            <a:endParaRPr lang="sr-Latn-RS" dirty="0"/>
          </a:p>
        </p:txBody>
      </p:sp>
      <p:sp>
        <p:nvSpPr>
          <p:cNvPr id="3" name="TextBox 2">
            <a:extLst>
              <a:ext uri="{FF2B5EF4-FFF2-40B4-BE49-F238E27FC236}">
                <a16:creationId xmlns:a16="http://schemas.microsoft.com/office/drawing/2014/main" id="{F98E379B-72B7-49DF-B0A1-F75D2339A273}"/>
              </a:ext>
            </a:extLst>
          </p:cNvPr>
          <p:cNvSpPr txBox="1"/>
          <p:nvPr/>
        </p:nvSpPr>
        <p:spPr>
          <a:xfrm>
            <a:off x="1643408" y="4205911"/>
            <a:ext cx="21090834" cy="11264622"/>
          </a:xfrm>
          <a:prstGeom prst="rect">
            <a:avLst/>
          </a:prstGeom>
          <a:noFill/>
        </p:spPr>
        <p:txBody>
          <a:bodyPr wrap="square" rtlCol="0">
            <a:spAutoFit/>
          </a:bodyPr>
          <a:lstStyle/>
          <a:p>
            <a:pPr marL="857250" indent="-857250">
              <a:buClr>
                <a:srgbClr val="422963"/>
              </a:buClr>
              <a:buSzPct val="100000"/>
              <a:buFont typeface="Wingdings" panose="05000000000000000000" pitchFamily="2" charset="2"/>
              <a:buChar char="§"/>
            </a:pPr>
            <a:r>
              <a:rPr lang="sl-SI" sz="6600" dirty="0"/>
              <a:t>P</a:t>
            </a:r>
            <a:r>
              <a:rPr lang="en-SI" sz="6600" dirty="0"/>
              <a:t>o</a:t>
            </a:r>
            <a:r>
              <a:rPr lang="sl-SI" sz="6600" dirty="0"/>
              <a:t>d</a:t>
            </a:r>
            <a:r>
              <a:rPr lang="en-SI" sz="6600" dirty="0"/>
              <a:t>p</a:t>
            </a:r>
            <a:r>
              <a:rPr lang="sl-SI" sz="6600" dirty="0"/>
              <a:t>r</a:t>
            </a:r>
            <a:r>
              <a:rPr lang="en-SI" sz="6600" dirty="0"/>
              <a:t>t</a:t>
            </a:r>
            <a:r>
              <a:rPr lang="sl-SI" sz="6600" dirty="0"/>
              <a:t>e</a:t>
            </a:r>
            <a:r>
              <a:rPr lang="en-SI" sz="6600" dirty="0"/>
              <a:t> </a:t>
            </a:r>
            <a:r>
              <a:rPr lang="sl-SI" sz="6600" dirty="0"/>
              <a:t>od</a:t>
            </a:r>
            <a:r>
              <a:rPr lang="en-SI" sz="6600" dirty="0"/>
              <a:t> </a:t>
            </a:r>
            <a:r>
              <a:rPr lang="en-US" sz="6600" dirty="0"/>
              <a:t>Windows</a:t>
            </a:r>
            <a:r>
              <a:rPr lang="en-SI" sz="6600" dirty="0"/>
              <a:t> 1803 (April Update, Redstone 4)</a:t>
            </a:r>
          </a:p>
          <a:p>
            <a:pPr marL="857250" indent="-857250">
              <a:buClr>
                <a:srgbClr val="422963"/>
              </a:buClr>
              <a:buSzPct val="100000"/>
              <a:buFont typeface="Wingdings" panose="05000000000000000000" pitchFamily="2" charset="2"/>
              <a:buChar char="§"/>
            </a:pPr>
            <a:endParaRPr lang="en-SI" sz="6600" dirty="0"/>
          </a:p>
          <a:p>
            <a:pPr marL="857250" indent="-857250">
              <a:buClr>
                <a:srgbClr val="422963"/>
              </a:buClr>
              <a:buSzPct val="100000"/>
              <a:buFont typeface="Wingdings" panose="05000000000000000000" pitchFamily="2" charset="2"/>
              <a:buChar char="§"/>
            </a:pPr>
            <a:r>
              <a:rPr lang="en-SI" sz="6600" dirty="0" err="1"/>
              <a:t>Avtomatsko</a:t>
            </a:r>
            <a:r>
              <a:rPr lang="en-SI" sz="6600" dirty="0"/>
              <a:t> </a:t>
            </a:r>
            <a:r>
              <a:rPr lang="en-SI" sz="6600" dirty="0" err="1"/>
              <a:t>inde</a:t>
            </a:r>
            <a:r>
              <a:rPr lang="sl-SI" sz="6600" dirty="0"/>
              <a:t>k</a:t>
            </a:r>
            <a:r>
              <a:rPr lang="en-SI" sz="6600" dirty="0" err="1"/>
              <a:t>siranje</a:t>
            </a:r>
            <a:r>
              <a:rPr lang="en-SI" sz="6600" dirty="0"/>
              <a:t> </a:t>
            </a:r>
            <a:r>
              <a:rPr lang="sl-SI" sz="6600" dirty="0"/>
              <a:t>k</a:t>
            </a:r>
            <a:r>
              <a:rPr lang="en-SI" sz="6600" dirty="0"/>
              <a:t>v</a:t>
            </a:r>
            <a:r>
              <a:rPr lang="sl-SI" sz="6600" dirty="0"/>
              <a:t>a</a:t>
            </a:r>
            <a:r>
              <a:rPr lang="en-SI" sz="6600" dirty="0"/>
              <a:t>l</a:t>
            </a:r>
            <a:r>
              <a:rPr lang="sl-SI" sz="6600" dirty="0"/>
              <a:t>i</a:t>
            </a:r>
            <a:r>
              <a:rPr lang="en-SI" sz="6600" dirty="0"/>
              <a:t>t</a:t>
            </a:r>
            <a:r>
              <a:rPr lang="sl-SI" sz="6600" dirty="0"/>
              <a:t>e</a:t>
            </a:r>
            <a:r>
              <a:rPr lang="en-SI" sz="6600" dirty="0"/>
              <a:t>t</a:t>
            </a:r>
            <a:r>
              <a:rPr lang="sl-SI" sz="6600" dirty="0"/>
              <a:t>n</a:t>
            </a:r>
            <a:r>
              <a:rPr lang="en-SI" sz="6600" dirty="0" err="1"/>
              <a:t>i</a:t>
            </a:r>
            <a:r>
              <a:rPr lang="sl-SI" sz="6600" dirty="0"/>
              <a:t>h</a:t>
            </a:r>
            <a:r>
              <a:rPr lang="en-SI" sz="6600" dirty="0"/>
              <a:t> </a:t>
            </a:r>
            <a:r>
              <a:rPr lang="sl-SI" sz="6600" dirty="0"/>
              <a:t>P</a:t>
            </a:r>
            <a:r>
              <a:rPr lang="en-SI" sz="6600" dirty="0"/>
              <a:t>W</a:t>
            </a:r>
            <a:r>
              <a:rPr lang="sl-SI" sz="6600" dirty="0"/>
              <a:t>A</a:t>
            </a:r>
            <a:r>
              <a:rPr lang="en-SI" sz="6600" dirty="0"/>
              <a:t>-</a:t>
            </a:r>
            <a:r>
              <a:rPr lang="en-SI" sz="6600" dirty="0" err="1"/>
              <a:t>jev</a:t>
            </a:r>
            <a:r>
              <a:rPr lang="en-SI" sz="6600" dirty="0"/>
              <a:t> in </a:t>
            </a:r>
            <a:r>
              <a:rPr lang="en-SI" sz="6600" dirty="0" err="1"/>
              <a:t>vključitev</a:t>
            </a:r>
            <a:r>
              <a:rPr lang="en-SI" sz="6600" dirty="0"/>
              <a:t> v Windows Store </a:t>
            </a:r>
          </a:p>
          <a:p>
            <a:pPr marL="857250" indent="-857250">
              <a:buClr>
                <a:srgbClr val="422963"/>
              </a:buClr>
              <a:buSzPct val="100000"/>
              <a:buFont typeface="Wingdings" panose="05000000000000000000" pitchFamily="2" charset="2"/>
              <a:buChar char="§"/>
            </a:pPr>
            <a:endParaRPr lang="en-SI" sz="6600" dirty="0"/>
          </a:p>
          <a:p>
            <a:pPr marL="857250" indent="-857250">
              <a:buClr>
                <a:srgbClr val="422963"/>
              </a:buClr>
              <a:buSzPct val="100000"/>
              <a:buFont typeface="Wingdings" panose="05000000000000000000" pitchFamily="2" charset="2"/>
              <a:buChar char="§"/>
            </a:pPr>
            <a:r>
              <a:rPr lang="en-SI" sz="6600" dirty="0" err="1"/>
              <a:t>Dostop</a:t>
            </a:r>
            <a:r>
              <a:rPr lang="en-SI" sz="6600" dirty="0"/>
              <a:t> do WinRT (</a:t>
            </a:r>
            <a:r>
              <a:rPr lang="sl-SI" sz="6600" dirty="0"/>
              <a:t>U</a:t>
            </a:r>
            <a:r>
              <a:rPr lang="en-SI" sz="6600" dirty="0"/>
              <a:t>W</a:t>
            </a:r>
            <a:r>
              <a:rPr lang="sl-SI" sz="6600" dirty="0"/>
              <a:t>P</a:t>
            </a:r>
            <a:r>
              <a:rPr lang="en-SI" sz="6600" dirty="0"/>
              <a:t>) API-</a:t>
            </a:r>
            <a:r>
              <a:rPr lang="en-SI" sz="6600" dirty="0" err="1"/>
              <a:t>jev</a:t>
            </a:r>
            <a:r>
              <a:rPr lang="en-SI" sz="6600" dirty="0"/>
              <a:t> </a:t>
            </a:r>
            <a:r>
              <a:rPr lang="en-SI" sz="6600" dirty="0" err="1"/>
              <a:t>iz</a:t>
            </a:r>
            <a:r>
              <a:rPr lang="en-SI" sz="6600" dirty="0"/>
              <a:t> JavaScript-a</a:t>
            </a:r>
          </a:p>
          <a:p>
            <a:pPr marL="857250" indent="-857250">
              <a:buClr>
                <a:srgbClr val="422963"/>
              </a:buClr>
              <a:buSzPct val="100000"/>
              <a:buFont typeface="Wingdings" panose="05000000000000000000" pitchFamily="2" charset="2"/>
              <a:buChar char="§"/>
            </a:pPr>
            <a:endParaRPr lang="en-SI" sz="6600" dirty="0"/>
          </a:p>
          <a:p>
            <a:pPr>
              <a:buClr>
                <a:srgbClr val="422963"/>
              </a:buClr>
              <a:buSzPct val="100000"/>
            </a:pPr>
            <a:endParaRPr lang="en-US" sz="6600" dirty="0"/>
          </a:p>
          <a:p>
            <a:pPr marL="857250" indent="-857250">
              <a:buClr>
                <a:srgbClr val="422963"/>
              </a:buClr>
              <a:buSzPct val="100000"/>
              <a:buFont typeface="Wingdings" panose="05000000000000000000" pitchFamily="2" charset="2"/>
              <a:buChar char="§"/>
            </a:pPr>
            <a:endParaRPr lang="en-US" sz="6600" dirty="0"/>
          </a:p>
          <a:p>
            <a:pPr marL="857250" indent="-857250">
              <a:buClr>
                <a:srgbClr val="422963"/>
              </a:buClr>
              <a:buSzPct val="100000"/>
              <a:buFont typeface="Wingdings" panose="05000000000000000000" pitchFamily="2" charset="2"/>
              <a:buChar char="§"/>
            </a:pPr>
            <a:endParaRPr lang="en-US" sz="6600" dirty="0"/>
          </a:p>
          <a:p>
            <a:pPr marL="1770063" lvl="1" indent="-857250">
              <a:buClr>
                <a:srgbClr val="422963"/>
              </a:buClr>
              <a:buSzPct val="100000"/>
              <a:buFont typeface="Wingdings" panose="05000000000000000000" pitchFamily="2" charset="2"/>
              <a:buChar char="§"/>
            </a:pPr>
            <a:endParaRPr lang="en-US" sz="6600" dirty="0"/>
          </a:p>
        </p:txBody>
      </p:sp>
    </p:spTree>
    <p:extLst>
      <p:ext uri="{BB962C8B-B14F-4D97-AF65-F5344CB8AC3E}">
        <p14:creationId xmlns:p14="http://schemas.microsoft.com/office/powerpoint/2010/main" val="1811809017"/>
      </p:ext>
    </p:extLst>
  </p:cSld>
  <p:clrMapOvr>
    <a:masterClrMapping/>
  </p:clrMapOv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70F46F4-6A3B-E44D-A4C0-0E3EB4335A8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77" y="0"/>
            <a:ext cx="24374944" cy="13710906"/>
          </a:xfrm>
          <a:prstGeom prst="rect">
            <a:avLst/>
          </a:prstGeom>
        </p:spPr>
      </p:pic>
      <p:sp>
        <p:nvSpPr>
          <p:cNvPr id="17" name="TextBox 16">
            <a:extLst>
              <a:ext uri="{FF2B5EF4-FFF2-40B4-BE49-F238E27FC236}">
                <a16:creationId xmlns:a16="http://schemas.microsoft.com/office/drawing/2014/main" id="{BBDB15F5-F277-C64F-B225-5BDD42D1D464}"/>
              </a:ext>
            </a:extLst>
          </p:cNvPr>
          <p:cNvSpPr txBox="1"/>
          <p:nvPr/>
        </p:nvSpPr>
        <p:spPr>
          <a:xfrm>
            <a:off x="1092272" y="9617046"/>
            <a:ext cx="7778015" cy="1200329"/>
          </a:xfrm>
          <a:prstGeom prst="rect">
            <a:avLst/>
          </a:prstGeom>
          <a:noFill/>
        </p:spPr>
        <p:txBody>
          <a:bodyPr wrap="square">
            <a:spAutoFit/>
          </a:bodyPr>
          <a:lstStyle/>
          <a:p>
            <a:pPr defTabSz="1828434" eaLnBrk="1" fontAlgn="auto" hangingPunct="1">
              <a:spcBef>
                <a:spcPts val="0"/>
              </a:spcBef>
              <a:spcAft>
                <a:spcPts val="0"/>
              </a:spcAft>
              <a:defRPr/>
            </a:pPr>
            <a:r>
              <a:rPr lang="en-US" sz="7200" spc="3000" dirty="0">
                <a:solidFill>
                  <a:srgbClr val="D2D3D4"/>
                </a:solidFill>
                <a:latin typeface="Helvetica" pitchFamily="2" charset="0"/>
                <a:ea typeface="Montserrat" charset="0"/>
                <a:cs typeface="Montserrat" charset="0"/>
              </a:rPr>
              <a:t>DEMO</a:t>
            </a:r>
            <a:endParaRPr lang="en-SI" sz="7200" spc="3000" dirty="0">
              <a:solidFill>
                <a:srgbClr val="D2D3D4"/>
              </a:solidFill>
              <a:latin typeface="Helvetica" pitchFamily="2" charset="0"/>
              <a:ea typeface="Montserrat" charset="0"/>
              <a:cs typeface="Montserrat" charset="0"/>
            </a:endParaRPr>
          </a:p>
        </p:txBody>
      </p:sp>
      <p:sp>
        <p:nvSpPr>
          <p:cNvPr id="6" name="Rectangle 5">
            <a:extLst>
              <a:ext uri="{FF2B5EF4-FFF2-40B4-BE49-F238E27FC236}">
                <a16:creationId xmlns:a16="http://schemas.microsoft.com/office/drawing/2014/main" id="{2AE3AFB1-0AF9-2B4A-97DE-C531D1A4F864}"/>
              </a:ext>
            </a:extLst>
          </p:cNvPr>
          <p:cNvSpPr/>
          <p:nvPr/>
        </p:nvSpPr>
        <p:spPr>
          <a:xfrm>
            <a:off x="493441" y="9208176"/>
            <a:ext cx="8975679" cy="3126064"/>
          </a:xfrm>
          <a:prstGeom prst="rect">
            <a:avLst/>
          </a:prstGeom>
          <a:noFill/>
          <a:ln w="1016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828434" eaLnBrk="1" fontAlgn="auto" hangingPunct="1">
              <a:spcBef>
                <a:spcPts val="0"/>
              </a:spcBef>
              <a:spcAft>
                <a:spcPts val="0"/>
              </a:spcAft>
              <a:defRPr/>
            </a:pPr>
            <a:endParaRPr lang="en-US" sz="3200" dirty="0">
              <a:latin typeface="Montserrat" charset="0"/>
            </a:endParaRPr>
          </a:p>
        </p:txBody>
      </p:sp>
    </p:spTree>
    <p:extLst>
      <p:ext uri="{BB962C8B-B14F-4D97-AF65-F5344CB8AC3E}">
        <p14:creationId xmlns:p14="http://schemas.microsoft.com/office/powerpoint/2010/main" val="3512222750"/>
      </p:ext>
    </p:extLst>
  </p:cSld>
  <p:clrMapOvr>
    <a:masterClrMapping/>
  </p:clrMapOv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CF117AE6-1693-9F43-8C55-5A20C936FACE}"/>
              </a:ext>
            </a:extLst>
          </p:cNvPr>
          <p:cNvSpPr txBox="1"/>
          <p:nvPr/>
        </p:nvSpPr>
        <p:spPr>
          <a:xfrm>
            <a:off x="3279001" y="1847850"/>
            <a:ext cx="17819648" cy="1200329"/>
          </a:xfrm>
          <a:prstGeom prst="rect">
            <a:avLst/>
          </a:prstGeom>
          <a:noFill/>
        </p:spPr>
        <p:txBody>
          <a:bodyPr wrap="square">
            <a:spAutoFit/>
          </a:bodyPr>
          <a:lstStyle/>
          <a:p>
            <a:pPr algn="ctr" defTabSz="1828434" eaLnBrk="1" fontAlgn="auto" hangingPunct="1">
              <a:spcBef>
                <a:spcPts val="0"/>
              </a:spcBef>
              <a:spcAft>
                <a:spcPts val="0"/>
              </a:spcAft>
              <a:defRPr/>
            </a:pPr>
            <a:r>
              <a:rPr lang="sl-SI" sz="7200" spc="600" dirty="0">
                <a:solidFill>
                  <a:srgbClr val="DE4276"/>
                </a:solidFill>
                <a:latin typeface="Helvetica" pitchFamily="2" charset="0"/>
                <a:ea typeface="Montserrat" charset="0"/>
                <a:cs typeface="Montserrat" charset="0"/>
              </a:rPr>
              <a:t>P</a:t>
            </a:r>
            <a:r>
              <a:rPr lang="en-SI" sz="7200" spc="600" dirty="0">
                <a:solidFill>
                  <a:srgbClr val="DE4276"/>
                </a:solidFill>
                <a:latin typeface="Helvetica" pitchFamily="2" charset="0"/>
                <a:ea typeface="Montserrat" charset="0"/>
                <a:cs typeface="Montserrat" charset="0"/>
              </a:rPr>
              <a:t>W</a:t>
            </a:r>
            <a:r>
              <a:rPr lang="sl-SI" sz="7200" spc="600" dirty="0">
                <a:solidFill>
                  <a:srgbClr val="DE4276"/>
                </a:solidFill>
                <a:latin typeface="Helvetica" pitchFamily="2" charset="0"/>
                <a:ea typeface="Montserrat" charset="0"/>
                <a:cs typeface="Montserrat" charset="0"/>
              </a:rPr>
              <a:t>A</a:t>
            </a:r>
            <a:r>
              <a:rPr lang="en-SI" sz="7200" spc="600" dirty="0">
                <a:solidFill>
                  <a:srgbClr val="DE4276"/>
                </a:solidFill>
                <a:latin typeface="Helvetica" pitchFamily="2" charset="0"/>
                <a:ea typeface="Montserrat" charset="0"/>
                <a:cs typeface="Montserrat" charset="0"/>
              </a:rPr>
              <a:t> Builder</a:t>
            </a:r>
            <a:endParaRPr lang="en-US" sz="7200" spc="600" dirty="0">
              <a:solidFill>
                <a:srgbClr val="DE4276"/>
              </a:solidFill>
              <a:latin typeface="Helvetica" pitchFamily="2" charset="0"/>
              <a:ea typeface="Montserrat" charset="0"/>
              <a:cs typeface="Montserrat" charset="0"/>
            </a:endParaRPr>
          </a:p>
        </p:txBody>
      </p:sp>
      <p:sp>
        <p:nvSpPr>
          <p:cNvPr id="2" name="TextBox 1">
            <a:extLst>
              <a:ext uri="{FF2B5EF4-FFF2-40B4-BE49-F238E27FC236}">
                <a16:creationId xmlns:a16="http://schemas.microsoft.com/office/drawing/2014/main" id="{1E29A145-456E-AC45-B188-4991D70AF44F}"/>
              </a:ext>
            </a:extLst>
          </p:cNvPr>
          <p:cNvSpPr txBox="1"/>
          <p:nvPr/>
        </p:nvSpPr>
        <p:spPr>
          <a:xfrm>
            <a:off x="4007796" y="4747098"/>
            <a:ext cx="184731" cy="646331"/>
          </a:xfrm>
          <a:prstGeom prst="rect">
            <a:avLst/>
          </a:prstGeom>
          <a:noFill/>
        </p:spPr>
        <p:txBody>
          <a:bodyPr wrap="none" rtlCol="0">
            <a:spAutoFit/>
          </a:bodyPr>
          <a:lstStyle/>
          <a:p>
            <a:endParaRPr lang="sr-Latn-RS" dirty="0"/>
          </a:p>
        </p:txBody>
      </p:sp>
      <p:sp>
        <p:nvSpPr>
          <p:cNvPr id="3" name="TextBox 2">
            <a:extLst>
              <a:ext uri="{FF2B5EF4-FFF2-40B4-BE49-F238E27FC236}">
                <a16:creationId xmlns:a16="http://schemas.microsoft.com/office/drawing/2014/main" id="{F98E379B-72B7-49DF-B0A1-F75D2339A273}"/>
              </a:ext>
            </a:extLst>
          </p:cNvPr>
          <p:cNvSpPr txBox="1"/>
          <p:nvPr/>
        </p:nvSpPr>
        <p:spPr>
          <a:xfrm>
            <a:off x="1643408" y="4205911"/>
            <a:ext cx="21090834" cy="9233297"/>
          </a:xfrm>
          <a:prstGeom prst="rect">
            <a:avLst/>
          </a:prstGeom>
          <a:noFill/>
        </p:spPr>
        <p:txBody>
          <a:bodyPr wrap="square" rtlCol="0">
            <a:spAutoFit/>
          </a:bodyPr>
          <a:lstStyle/>
          <a:p>
            <a:pPr marL="857250" indent="-857250">
              <a:buClr>
                <a:srgbClr val="422963"/>
              </a:buClr>
              <a:buSzPct val="100000"/>
              <a:buFont typeface="Wingdings" panose="05000000000000000000" pitchFamily="2" charset="2"/>
              <a:buChar char="§"/>
            </a:pPr>
            <a:r>
              <a:rPr lang="en-SI" sz="6600" dirty="0" err="1"/>
              <a:t>Generiranje</a:t>
            </a:r>
            <a:r>
              <a:rPr lang="en-SI" sz="6600" dirty="0"/>
              <a:t> </a:t>
            </a:r>
            <a:r>
              <a:rPr lang="en-SI" sz="6600" dirty="0" err="1"/>
              <a:t>manifesta</a:t>
            </a:r>
            <a:endParaRPr lang="en-SI" sz="6600" dirty="0"/>
          </a:p>
          <a:p>
            <a:pPr marL="857250" indent="-857250">
              <a:buClr>
                <a:srgbClr val="422963"/>
              </a:buClr>
              <a:buSzPct val="100000"/>
              <a:buFont typeface="Wingdings" panose="05000000000000000000" pitchFamily="2" charset="2"/>
              <a:buChar char="§"/>
            </a:pPr>
            <a:r>
              <a:rPr lang="en-SI" sz="6600" dirty="0" err="1"/>
              <a:t>Generiranje</a:t>
            </a:r>
            <a:r>
              <a:rPr lang="en-SI" sz="6600" dirty="0"/>
              <a:t> service worker </a:t>
            </a:r>
            <a:r>
              <a:rPr lang="en-SI" sz="6600" dirty="0" err="1"/>
              <a:t>kode</a:t>
            </a:r>
            <a:r>
              <a:rPr lang="en-SI" sz="6600" dirty="0"/>
              <a:t> </a:t>
            </a:r>
            <a:r>
              <a:rPr lang="sl-SI" sz="6600" dirty="0"/>
              <a:t>g</a:t>
            </a:r>
            <a:r>
              <a:rPr lang="en-SI" sz="6600" dirty="0"/>
              <a:t>l</a:t>
            </a:r>
            <a:r>
              <a:rPr lang="sl-SI" sz="6600" dirty="0"/>
              <a:t>e</a:t>
            </a:r>
            <a:r>
              <a:rPr lang="en-SI" sz="6600" dirty="0"/>
              <a:t>d</a:t>
            </a:r>
            <a:r>
              <a:rPr lang="sl-SI" sz="6600" dirty="0"/>
              <a:t>e</a:t>
            </a:r>
            <a:r>
              <a:rPr lang="en-SI" sz="6600" dirty="0"/>
              <a:t> </a:t>
            </a:r>
            <a:r>
              <a:rPr lang="sl-SI" sz="6600" dirty="0"/>
              <a:t>n</a:t>
            </a:r>
            <a:r>
              <a:rPr lang="en-SI" sz="6600" dirty="0"/>
              <a:t>a </a:t>
            </a:r>
            <a:r>
              <a:rPr lang="en-SI" sz="6600" dirty="0" err="1"/>
              <a:t>scenarij</a:t>
            </a:r>
            <a:r>
              <a:rPr lang="en-SI" sz="6600" dirty="0"/>
              <a:t> </a:t>
            </a:r>
            <a:r>
              <a:rPr lang="en-SI" sz="6600" dirty="0" err="1"/>
              <a:t>ki</a:t>
            </a:r>
            <a:r>
              <a:rPr lang="en-SI" sz="6600" dirty="0"/>
              <a:t> </a:t>
            </a:r>
            <a:r>
              <a:rPr lang="en-SI" sz="6600" dirty="0" err="1"/>
              <a:t>ga</a:t>
            </a:r>
            <a:r>
              <a:rPr lang="en-SI" sz="6600" dirty="0"/>
              <a:t> </a:t>
            </a:r>
            <a:r>
              <a:rPr lang="en-SI" sz="6600" dirty="0" err="1"/>
              <a:t>želimo</a:t>
            </a:r>
            <a:endParaRPr lang="en-SI" sz="6600" dirty="0"/>
          </a:p>
          <a:p>
            <a:pPr marL="857250" indent="-857250">
              <a:buClr>
                <a:srgbClr val="422963"/>
              </a:buClr>
              <a:buSzPct val="100000"/>
              <a:buFont typeface="Wingdings" panose="05000000000000000000" pitchFamily="2" charset="2"/>
              <a:buChar char="§"/>
            </a:pPr>
            <a:r>
              <a:rPr lang="en-SI" sz="6600" dirty="0" err="1"/>
              <a:t>Generiranje</a:t>
            </a:r>
            <a:r>
              <a:rPr lang="en-SI" sz="6600" dirty="0"/>
              <a:t> </a:t>
            </a:r>
            <a:r>
              <a:rPr lang="en-SI" sz="6600" dirty="0" err="1"/>
              <a:t>paketov</a:t>
            </a:r>
            <a:r>
              <a:rPr lang="en-SI" sz="6600" dirty="0"/>
              <a:t> za </a:t>
            </a:r>
            <a:r>
              <a:rPr lang="en-SI" sz="6600" dirty="0" err="1"/>
              <a:t>objavo</a:t>
            </a:r>
            <a:r>
              <a:rPr lang="en-SI" sz="6600" dirty="0"/>
              <a:t> v </a:t>
            </a:r>
            <a:r>
              <a:rPr lang="en-SI" sz="6600" dirty="0" err="1"/>
              <a:t>trgovine</a:t>
            </a:r>
            <a:r>
              <a:rPr lang="en-SI" sz="6600" dirty="0"/>
              <a:t>: Windows, </a:t>
            </a:r>
            <a:r>
              <a:rPr lang="en-SI" sz="6600" dirty="0" err="1"/>
              <a:t>Andr</a:t>
            </a:r>
            <a:r>
              <a:rPr lang="sl-SI" sz="6600" dirty="0"/>
              <a:t>o</a:t>
            </a:r>
            <a:r>
              <a:rPr lang="en-SI" sz="6600" dirty="0"/>
              <a:t>id, </a:t>
            </a:r>
            <a:r>
              <a:rPr lang="en-SI" sz="6600" dirty="0" err="1"/>
              <a:t>Os</a:t>
            </a:r>
            <a:r>
              <a:rPr lang="sl-SI" sz="6600" dirty="0"/>
              <a:t>X</a:t>
            </a:r>
            <a:r>
              <a:rPr lang="en-SI" sz="6600" dirty="0"/>
              <a:t>, </a:t>
            </a:r>
            <a:r>
              <a:rPr lang="sl-SI" sz="6600" dirty="0"/>
              <a:t>i</a:t>
            </a:r>
            <a:r>
              <a:rPr lang="en-SI" sz="6600" dirty="0"/>
              <a:t>O</a:t>
            </a:r>
            <a:r>
              <a:rPr lang="sl-SI" sz="6600" dirty="0"/>
              <a:t>S</a:t>
            </a:r>
            <a:endParaRPr lang="en-SI" sz="6600" dirty="0"/>
          </a:p>
          <a:p>
            <a:pPr>
              <a:buClr>
                <a:srgbClr val="422963"/>
              </a:buClr>
              <a:buSzPct val="100000"/>
            </a:pPr>
            <a:endParaRPr lang="en-US" sz="6600" dirty="0"/>
          </a:p>
          <a:p>
            <a:pPr marL="857250" indent="-857250">
              <a:buClr>
                <a:srgbClr val="422963"/>
              </a:buClr>
              <a:buSzPct val="100000"/>
              <a:buFont typeface="Wingdings" panose="05000000000000000000" pitchFamily="2" charset="2"/>
              <a:buChar char="§"/>
            </a:pPr>
            <a:endParaRPr lang="en-US" sz="6600" dirty="0"/>
          </a:p>
          <a:p>
            <a:pPr marL="857250" indent="-857250">
              <a:buClr>
                <a:srgbClr val="422963"/>
              </a:buClr>
              <a:buSzPct val="100000"/>
              <a:buFont typeface="Wingdings" panose="05000000000000000000" pitchFamily="2" charset="2"/>
              <a:buChar char="§"/>
            </a:pPr>
            <a:endParaRPr lang="en-US" sz="6600" dirty="0"/>
          </a:p>
          <a:p>
            <a:pPr marL="1770063" lvl="1" indent="-857250">
              <a:buClr>
                <a:srgbClr val="422963"/>
              </a:buClr>
              <a:buSzPct val="100000"/>
              <a:buFont typeface="Wingdings" panose="05000000000000000000" pitchFamily="2" charset="2"/>
              <a:buChar char="§"/>
            </a:pPr>
            <a:endParaRPr lang="en-US" sz="6600" dirty="0"/>
          </a:p>
        </p:txBody>
      </p:sp>
    </p:spTree>
    <p:extLst>
      <p:ext uri="{BB962C8B-B14F-4D97-AF65-F5344CB8AC3E}">
        <p14:creationId xmlns:p14="http://schemas.microsoft.com/office/powerpoint/2010/main" val="765336717"/>
      </p:ext>
    </p:extLst>
  </p:cSld>
  <p:clrMapOvr>
    <a:masterClrMapping/>
  </p:clrMapOv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70F46F4-6A3B-E44D-A4C0-0E3EB4335A8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77" y="0"/>
            <a:ext cx="24374944" cy="13710906"/>
          </a:xfrm>
          <a:prstGeom prst="rect">
            <a:avLst/>
          </a:prstGeom>
        </p:spPr>
      </p:pic>
      <p:sp>
        <p:nvSpPr>
          <p:cNvPr id="17" name="TextBox 16">
            <a:extLst>
              <a:ext uri="{FF2B5EF4-FFF2-40B4-BE49-F238E27FC236}">
                <a16:creationId xmlns:a16="http://schemas.microsoft.com/office/drawing/2014/main" id="{BBDB15F5-F277-C64F-B225-5BDD42D1D464}"/>
              </a:ext>
            </a:extLst>
          </p:cNvPr>
          <p:cNvSpPr txBox="1"/>
          <p:nvPr/>
        </p:nvSpPr>
        <p:spPr>
          <a:xfrm>
            <a:off x="1092272" y="9617046"/>
            <a:ext cx="7778015" cy="1200329"/>
          </a:xfrm>
          <a:prstGeom prst="rect">
            <a:avLst/>
          </a:prstGeom>
          <a:noFill/>
        </p:spPr>
        <p:txBody>
          <a:bodyPr wrap="square">
            <a:spAutoFit/>
          </a:bodyPr>
          <a:lstStyle/>
          <a:p>
            <a:pPr defTabSz="1828434" eaLnBrk="1" fontAlgn="auto" hangingPunct="1">
              <a:spcBef>
                <a:spcPts val="0"/>
              </a:spcBef>
              <a:spcAft>
                <a:spcPts val="0"/>
              </a:spcAft>
              <a:defRPr/>
            </a:pPr>
            <a:r>
              <a:rPr lang="en-US" sz="7200" spc="3000" dirty="0">
                <a:solidFill>
                  <a:srgbClr val="D2D3D4"/>
                </a:solidFill>
                <a:latin typeface="Helvetica" pitchFamily="2" charset="0"/>
                <a:ea typeface="Montserrat" charset="0"/>
                <a:cs typeface="Montserrat" charset="0"/>
              </a:rPr>
              <a:t>DEMO</a:t>
            </a:r>
          </a:p>
        </p:txBody>
      </p:sp>
      <p:sp>
        <p:nvSpPr>
          <p:cNvPr id="6" name="Rectangle 5">
            <a:extLst>
              <a:ext uri="{FF2B5EF4-FFF2-40B4-BE49-F238E27FC236}">
                <a16:creationId xmlns:a16="http://schemas.microsoft.com/office/drawing/2014/main" id="{2AE3AFB1-0AF9-2B4A-97DE-C531D1A4F864}"/>
              </a:ext>
            </a:extLst>
          </p:cNvPr>
          <p:cNvSpPr/>
          <p:nvPr/>
        </p:nvSpPr>
        <p:spPr>
          <a:xfrm>
            <a:off x="493441" y="9208176"/>
            <a:ext cx="8975679" cy="3126064"/>
          </a:xfrm>
          <a:prstGeom prst="rect">
            <a:avLst/>
          </a:prstGeom>
          <a:noFill/>
          <a:ln w="1016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828434" eaLnBrk="1" fontAlgn="auto" hangingPunct="1">
              <a:spcBef>
                <a:spcPts val="0"/>
              </a:spcBef>
              <a:spcAft>
                <a:spcPts val="0"/>
              </a:spcAft>
              <a:defRPr/>
            </a:pPr>
            <a:endParaRPr lang="en-US" sz="3200" dirty="0">
              <a:latin typeface="Montserrat" charset="0"/>
            </a:endParaRPr>
          </a:p>
        </p:txBody>
      </p:sp>
    </p:spTree>
    <p:extLst>
      <p:ext uri="{BB962C8B-B14F-4D97-AF65-F5344CB8AC3E}">
        <p14:creationId xmlns:p14="http://schemas.microsoft.com/office/powerpoint/2010/main" val="4195620664"/>
      </p:ext>
    </p:extLst>
  </p:cSld>
  <p:clrMapOvr>
    <a:masterClrMapping/>
  </p:clrMapOv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CF117AE6-1693-9F43-8C55-5A20C936FACE}"/>
              </a:ext>
            </a:extLst>
          </p:cNvPr>
          <p:cNvSpPr txBox="1"/>
          <p:nvPr/>
        </p:nvSpPr>
        <p:spPr>
          <a:xfrm>
            <a:off x="3279001" y="1390650"/>
            <a:ext cx="17819648" cy="2308324"/>
          </a:xfrm>
          <a:prstGeom prst="rect">
            <a:avLst/>
          </a:prstGeom>
          <a:noFill/>
        </p:spPr>
        <p:txBody>
          <a:bodyPr wrap="square">
            <a:spAutoFit/>
          </a:bodyPr>
          <a:lstStyle/>
          <a:p>
            <a:pPr algn="ctr" defTabSz="1828434" eaLnBrk="1" fontAlgn="auto" hangingPunct="1">
              <a:spcBef>
                <a:spcPts val="0"/>
              </a:spcBef>
              <a:spcAft>
                <a:spcPts val="0"/>
              </a:spcAft>
              <a:defRPr/>
            </a:pPr>
            <a:r>
              <a:rPr lang="en-US" sz="7200" spc="600" dirty="0" err="1">
                <a:solidFill>
                  <a:srgbClr val="DE4276"/>
                </a:solidFill>
                <a:latin typeface="Helvetica" pitchFamily="2" charset="0"/>
                <a:ea typeface="Montserrat" charset="0"/>
                <a:cs typeface="Montserrat" charset="0"/>
              </a:rPr>
              <a:t>Sovražim</a:t>
            </a:r>
            <a:r>
              <a:rPr lang="en-US" sz="7200" spc="600" dirty="0">
                <a:solidFill>
                  <a:srgbClr val="DE4276"/>
                </a:solidFill>
                <a:latin typeface="Helvetica" pitchFamily="2" charset="0"/>
                <a:ea typeface="Montserrat" charset="0"/>
                <a:cs typeface="Montserrat" charset="0"/>
              </a:rPr>
              <a:t> JavaScript </a:t>
            </a:r>
            <a:r>
              <a:rPr lang="en-US" sz="7200" spc="600" dirty="0" err="1">
                <a:solidFill>
                  <a:srgbClr val="DE4276"/>
                </a:solidFill>
                <a:latin typeface="Helvetica" pitchFamily="2" charset="0"/>
                <a:ea typeface="Montserrat" charset="0"/>
                <a:cs typeface="Montserrat" charset="0"/>
              </a:rPr>
              <a:t>ali</a:t>
            </a:r>
            <a:r>
              <a:rPr lang="en-US" sz="7200" spc="600" dirty="0">
                <a:solidFill>
                  <a:srgbClr val="DE4276"/>
                </a:solidFill>
                <a:latin typeface="Helvetica" pitchFamily="2" charset="0"/>
                <a:ea typeface="Montserrat" charset="0"/>
                <a:cs typeface="Montserrat" charset="0"/>
              </a:rPr>
              <a:t> kaj je </a:t>
            </a:r>
            <a:r>
              <a:rPr lang="en-US" sz="7200" spc="600" dirty="0" err="1">
                <a:solidFill>
                  <a:srgbClr val="DE4276"/>
                </a:solidFill>
                <a:latin typeface="Helvetica" pitchFamily="2" charset="0"/>
                <a:ea typeface="Montserrat" charset="0"/>
                <a:cs typeface="Montserrat" charset="0"/>
              </a:rPr>
              <a:t>WebAssembly</a:t>
            </a:r>
            <a:endParaRPr lang="en-US" sz="7200" spc="600" dirty="0">
              <a:solidFill>
                <a:srgbClr val="DE4276"/>
              </a:solidFill>
              <a:latin typeface="Helvetica" pitchFamily="2" charset="0"/>
              <a:ea typeface="Montserrat" charset="0"/>
              <a:cs typeface="Montserrat" charset="0"/>
            </a:endParaRPr>
          </a:p>
        </p:txBody>
      </p:sp>
      <p:sp>
        <p:nvSpPr>
          <p:cNvPr id="2" name="TextBox 1">
            <a:extLst>
              <a:ext uri="{FF2B5EF4-FFF2-40B4-BE49-F238E27FC236}">
                <a16:creationId xmlns:a16="http://schemas.microsoft.com/office/drawing/2014/main" id="{1E29A145-456E-AC45-B188-4991D70AF44F}"/>
              </a:ext>
            </a:extLst>
          </p:cNvPr>
          <p:cNvSpPr txBox="1"/>
          <p:nvPr/>
        </p:nvSpPr>
        <p:spPr>
          <a:xfrm>
            <a:off x="4007796" y="4747098"/>
            <a:ext cx="184731" cy="646331"/>
          </a:xfrm>
          <a:prstGeom prst="rect">
            <a:avLst/>
          </a:prstGeom>
          <a:noFill/>
        </p:spPr>
        <p:txBody>
          <a:bodyPr wrap="none" rtlCol="0">
            <a:spAutoFit/>
          </a:bodyPr>
          <a:lstStyle/>
          <a:p>
            <a:endParaRPr lang="sr-Latn-RS" dirty="0"/>
          </a:p>
        </p:txBody>
      </p:sp>
      <p:sp>
        <p:nvSpPr>
          <p:cNvPr id="3" name="TextBox 2">
            <a:extLst>
              <a:ext uri="{FF2B5EF4-FFF2-40B4-BE49-F238E27FC236}">
                <a16:creationId xmlns:a16="http://schemas.microsoft.com/office/drawing/2014/main" id="{F98E379B-72B7-49DF-B0A1-F75D2339A273}"/>
              </a:ext>
            </a:extLst>
          </p:cNvPr>
          <p:cNvSpPr txBox="1"/>
          <p:nvPr/>
        </p:nvSpPr>
        <p:spPr>
          <a:xfrm>
            <a:off x="1643408" y="4205911"/>
            <a:ext cx="21090834" cy="9233297"/>
          </a:xfrm>
          <a:prstGeom prst="rect">
            <a:avLst/>
          </a:prstGeom>
          <a:noFill/>
        </p:spPr>
        <p:txBody>
          <a:bodyPr wrap="square" rtlCol="0">
            <a:spAutoFit/>
          </a:bodyPr>
          <a:lstStyle/>
          <a:p>
            <a:pPr marL="857250" indent="-857250">
              <a:buClr>
                <a:srgbClr val="422963"/>
              </a:buClr>
              <a:buSzPct val="100000"/>
              <a:buFont typeface="Wingdings" panose="05000000000000000000" pitchFamily="2" charset="2"/>
              <a:buChar char="§"/>
            </a:pPr>
            <a:r>
              <a:rPr lang="en-US" sz="6600" dirty="0"/>
              <a:t>W3C standard</a:t>
            </a:r>
            <a:endParaRPr lang="en-SI" sz="6600" dirty="0"/>
          </a:p>
          <a:p>
            <a:pPr marL="857250" indent="-857250">
              <a:buClr>
                <a:srgbClr val="422963"/>
              </a:buClr>
              <a:buSzPct val="100000"/>
              <a:buFont typeface="Wingdings" panose="05000000000000000000" pitchFamily="2" charset="2"/>
              <a:buChar char="§"/>
            </a:pPr>
            <a:endParaRPr lang="en-SI" sz="6600" dirty="0"/>
          </a:p>
          <a:p>
            <a:pPr marL="857250" indent="-857250">
              <a:buClr>
                <a:srgbClr val="422963"/>
              </a:buClr>
              <a:buSzPct val="100000"/>
              <a:buFont typeface="Wingdings" panose="05000000000000000000" pitchFamily="2" charset="2"/>
              <a:buChar char="§"/>
            </a:pPr>
            <a:r>
              <a:rPr lang="en-SI" sz="6600" dirty="0" err="1"/>
              <a:t>Binarni</a:t>
            </a:r>
            <a:r>
              <a:rPr lang="en-SI" sz="6600" dirty="0"/>
              <a:t> format</a:t>
            </a:r>
          </a:p>
          <a:p>
            <a:pPr marL="857250" indent="-857250">
              <a:buClr>
                <a:srgbClr val="422963"/>
              </a:buClr>
              <a:buSzPct val="100000"/>
              <a:buFont typeface="Wingdings" panose="05000000000000000000" pitchFamily="2" charset="2"/>
              <a:buChar char="§"/>
            </a:pPr>
            <a:endParaRPr lang="en-SI" sz="6600" dirty="0"/>
          </a:p>
          <a:p>
            <a:pPr marL="857250" indent="-857250">
              <a:buClr>
                <a:srgbClr val="422963"/>
              </a:buClr>
              <a:buSzPct val="100000"/>
              <a:buFont typeface="Wingdings" panose="05000000000000000000" pitchFamily="2" charset="2"/>
              <a:buChar char="§"/>
            </a:pPr>
            <a:r>
              <a:rPr lang="en-SI" sz="6600" dirty="0" err="1"/>
              <a:t>Prevajanje</a:t>
            </a:r>
            <a:r>
              <a:rPr lang="en-SI" sz="6600" dirty="0"/>
              <a:t> </a:t>
            </a:r>
            <a:r>
              <a:rPr lang="en-SI" sz="6600" dirty="0" err="1"/>
              <a:t>iz</a:t>
            </a:r>
            <a:r>
              <a:rPr lang="en-SI" sz="6600" dirty="0"/>
              <a:t> </a:t>
            </a:r>
            <a:r>
              <a:rPr lang="en-SI" sz="6600" dirty="0" err="1"/>
              <a:t>ostalih</a:t>
            </a:r>
            <a:r>
              <a:rPr lang="en-SI" sz="6600" dirty="0"/>
              <a:t> </a:t>
            </a:r>
            <a:r>
              <a:rPr lang="en-SI" sz="6600" dirty="0" err="1"/>
              <a:t>jezikov</a:t>
            </a:r>
            <a:r>
              <a:rPr lang="en-SI" sz="6600" dirty="0"/>
              <a:t>: </a:t>
            </a:r>
            <a:r>
              <a:rPr lang="sl-SI" sz="6600" dirty="0"/>
              <a:t>C</a:t>
            </a:r>
            <a:r>
              <a:rPr lang="en-SI" sz="6600" dirty="0"/>
              <a:t>, C#,...</a:t>
            </a:r>
          </a:p>
          <a:p>
            <a:pPr marL="857250" indent="-857250">
              <a:buClr>
                <a:srgbClr val="422963"/>
              </a:buClr>
              <a:buSzPct val="100000"/>
              <a:buFont typeface="Wingdings" panose="05000000000000000000" pitchFamily="2" charset="2"/>
              <a:buChar char="§"/>
            </a:pPr>
            <a:endParaRPr lang="en-SI" sz="6600" dirty="0"/>
          </a:p>
          <a:p>
            <a:pPr marL="857250" indent="-857250">
              <a:buClr>
                <a:srgbClr val="422963"/>
              </a:buClr>
              <a:buSzPct val="100000"/>
              <a:buFont typeface="Wingdings" panose="05000000000000000000" pitchFamily="2" charset="2"/>
              <a:buChar char="§"/>
            </a:pPr>
            <a:r>
              <a:rPr lang="en-SI" sz="6600" dirty="0" err="1"/>
              <a:t>Blazor</a:t>
            </a:r>
            <a:r>
              <a:rPr lang="en-SI" sz="6600" dirty="0"/>
              <a:t> - </a:t>
            </a:r>
            <a:r>
              <a:rPr lang="sl-SI" sz="6600" dirty="0">
                <a:hlinkClick r:id="rId2"/>
              </a:rPr>
              <a:t>https://github.com/aspnet/Blazor</a:t>
            </a:r>
            <a:endParaRPr lang="en-US" sz="6600" dirty="0"/>
          </a:p>
          <a:p>
            <a:pPr marL="857250" indent="-857250">
              <a:buClr>
                <a:srgbClr val="422963"/>
              </a:buClr>
              <a:buSzPct val="100000"/>
              <a:buFont typeface="Wingdings" panose="05000000000000000000" pitchFamily="2" charset="2"/>
              <a:buChar char="§"/>
            </a:pPr>
            <a:endParaRPr lang="en-US" sz="6600" dirty="0"/>
          </a:p>
          <a:p>
            <a:pPr marL="1770063" lvl="1" indent="-857250">
              <a:buClr>
                <a:srgbClr val="422963"/>
              </a:buClr>
              <a:buSzPct val="100000"/>
              <a:buFont typeface="Wingdings" panose="05000000000000000000" pitchFamily="2" charset="2"/>
              <a:buChar char="§"/>
            </a:pPr>
            <a:endParaRPr lang="en-US" sz="6600" dirty="0"/>
          </a:p>
        </p:txBody>
      </p:sp>
    </p:spTree>
    <p:extLst>
      <p:ext uri="{BB962C8B-B14F-4D97-AF65-F5344CB8AC3E}">
        <p14:creationId xmlns:p14="http://schemas.microsoft.com/office/powerpoint/2010/main" val="3783530545"/>
      </p:ext>
    </p:extLst>
  </p:cSld>
  <p:clrMapOvr>
    <a:masterClrMapping/>
  </p:clrMapOv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CF117AE6-1693-9F43-8C55-5A20C936FACE}"/>
              </a:ext>
            </a:extLst>
          </p:cNvPr>
          <p:cNvSpPr txBox="1"/>
          <p:nvPr/>
        </p:nvSpPr>
        <p:spPr>
          <a:xfrm>
            <a:off x="3279001" y="1847850"/>
            <a:ext cx="17819648" cy="1200329"/>
          </a:xfrm>
          <a:prstGeom prst="rect">
            <a:avLst/>
          </a:prstGeom>
          <a:noFill/>
        </p:spPr>
        <p:txBody>
          <a:bodyPr wrap="square">
            <a:spAutoFit/>
          </a:bodyPr>
          <a:lstStyle/>
          <a:p>
            <a:pPr algn="ctr" defTabSz="1828434" eaLnBrk="1" fontAlgn="auto" hangingPunct="1">
              <a:spcBef>
                <a:spcPts val="0"/>
              </a:spcBef>
              <a:spcAft>
                <a:spcPts val="0"/>
              </a:spcAft>
              <a:defRPr/>
            </a:pPr>
            <a:r>
              <a:rPr lang="sl-SI" sz="7200" spc="600" dirty="0">
                <a:solidFill>
                  <a:srgbClr val="DE4276"/>
                </a:solidFill>
                <a:latin typeface="Helvetica" pitchFamily="2" charset="0"/>
                <a:ea typeface="Montserrat" charset="0"/>
                <a:cs typeface="Montserrat" charset="0"/>
              </a:rPr>
              <a:t>J</a:t>
            </a:r>
            <a:r>
              <a:rPr lang="en-SI" sz="7200" spc="600" dirty="0">
                <a:solidFill>
                  <a:srgbClr val="DE4276"/>
                </a:solidFill>
                <a:latin typeface="Helvetica" pitchFamily="2" charset="0"/>
                <a:ea typeface="Montserrat" charset="0"/>
                <a:cs typeface="Montserrat" charset="0"/>
              </a:rPr>
              <a:t>a</a:t>
            </a:r>
            <a:r>
              <a:rPr lang="sl-SI" sz="7200" spc="600" dirty="0">
                <a:solidFill>
                  <a:srgbClr val="DE4276"/>
                </a:solidFill>
                <a:latin typeface="Helvetica" pitchFamily="2" charset="0"/>
                <a:ea typeface="Montserrat" charset="0"/>
                <a:cs typeface="Montserrat" charset="0"/>
              </a:rPr>
              <a:t>v</a:t>
            </a:r>
            <a:r>
              <a:rPr lang="en-SI" sz="7200" spc="600" dirty="0">
                <a:solidFill>
                  <a:srgbClr val="DE4276"/>
                </a:solidFill>
                <a:latin typeface="Helvetica" pitchFamily="2" charset="0"/>
                <a:ea typeface="Montserrat" charset="0"/>
                <a:cs typeface="Montserrat" charset="0"/>
              </a:rPr>
              <a:t>a</a:t>
            </a:r>
            <a:r>
              <a:rPr lang="sl-SI" sz="7200" spc="600" dirty="0">
                <a:solidFill>
                  <a:srgbClr val="DE4276"/>
                </a:solidFill>
                <a:latin typeface="Helvetica" pitchFamily="2" charset="0"/>
                <a:ea typeface="Montserrat" charset="0"/>
                <a:cs typeface="Montserrat" charset="0"/>
              </a:rPr>
              <a:t>s</a:t>
            </a:r>
            <a:r>
              <a:rPr lang="en-SI" sz="7200" spc="600" dirty="0">
                <a:solidFill>
                  <a:srgbClr val="DE4276"/>
                </a:solidFill>
                <a:latin typeface="Helvetica" pitchFamily="2" charset="0"/>
                <a:ea typeface="Montserrat" charset="0"/>
                <a:cs typeface="Montserrat" charset="0"/>
              </a:rPr>
              <a:t>c</a:t>
            </a:r>
            <a:r>
              <a:rPr lang="sl-SI" sz="7200" spc="600" dirty="0">
                <a:solidFill>
                  <a:srgbClr val="DE4276"/>
                </a:solidFill>
                <a:latin typeface="Helvetica" pitchFamily="2" charset="0"/>
                <a:ea typeface="Montserrat" charset="0"/>
                <a:cs typeface="Montserrat" charset="0"/>
              </a:rPr>
              <a:t>r</a:t>
            </a:r>
            <a:r>
              <a:rPr lang="en-SI" sz="7200" spc="600" dirty="0" err="1">
                <a:solidFill>
                  <a:srgbClr val="DE4276"/>
                </a:solidFill>
                <a:latin typeface="Helvetica" pitchFamily="2" charset="0"/>
                <a:ea typeface="Montserrat" charset="0"/>
                <a:cs typeface="Montserrat" charset="0"/>
              </a:rPr>
              <a:t>i</a:t>
            </a:r>
            <a:r>
              <a:rPr lang="sl-SI" sz="7200" spc="600" dirty="0">
                <a:solidFill>
                  <a:srgbClr val="DE4276"/>
                </a:solidFill>
                <a:latin typeface="Helvetica" pitchFamily="2" charset="0"/>
                <a:ea typeface="Montserrat" charset="0"/>
                <a:cs typeface="Montserrat" charset="0"/>
              </a:rPr>
              <a:t>p</a:t>
            </a:r>
            <a:r>
              <a:rPr lang="en-SI" sz="7200" spc="600" dirty="0">
                <a:solidFill>
                  <a:srgbClr val="DE4276"/>
                </a:solidFill>
                <a:latin typeface="Helvetica" pitchFamily="2" charset="0"/>
                <a:ea typeface="Montserrat" charset="0"/>
                <a:cs typeface="Montserrat" charset="0"/>
              </a:rPr>
              <a:t>t </a:t>
            </a:r>
            <a:r>
              <a:rPr lang="en-SI" sz="7200" spc="600" dirty="0" err="1">
                <a:solidFill>
                  <a:srgbClr val="DE4276"/>
                </a:solidFill>
                <a:latin typeface="Helvetica" pitchFamily="2" charset="0"/>
                <a:ea typeface="Montserrat" charset="0"/>
                <a:cs typeface="Montserrat" charset="0"/>
              </a:rPr>
              <a:t>ogrodja</a:t>
            </a:r>
            <a:endParaRPr lang="en-US" sz="7200" spc="600" dirty="0">
              <a:solidFill>
                <a:srgbClr val="DE4276"/>
              </a:solidFill>
              <a:latin typeface="Helvetica" pitchFamily="2" charset="0"/>
              <a:ea typeface="Montserrat" charset="0"/>
              <a:cs typeface="Montserrat" charset="0"/>
            </a:endParaRPr>
          </a:p>
        </p:txBody>
      </p:sp>
      <p:sp>
        <p:nvSpPr>
          <p:cNvPr id="2" name="TextBox 1">
            <a:extLst>
              <a:ext uri="{FF2B5EF4-FFF2-40B4-BE49-F238E27FC236}">
                <a16:creationId xmlns:a16="http://schemas.microsoft.com/office/drawing/2014/main" id="{1E29A145-456E-AC45-B188-4991D70AF44F}"/>
              </a:ext>
            </a:extLst>
          </p:cNvPr>
          <p:cNvSpPr txBox="1"/>
          <p:nvPr/>
        </p:nvSpPr>
        <p:spPr>
          <a:xfrm>
            <a:off x="4007796" y="4747098"/>
            <a:ext cx="184731" cy="646331"/>
          </a:xfrm>
          <a:prstGeom prst="rect">
            <a:avLst/>
          </a:prstGeom>
          <a:noFill/>
        </p:spPr>
        <p:txBody>
          <a:bodyPr wrap="none" rtlCol="0">
            <a:spAutoFit/>
          </a:bodyPr>
          <a:lstStyle/>
          <a:p>
            <a:endParaRPr lang="sr-Latn-RS" dirty="0"/>
          </a:p>
        </p:txBody>
      </p:sp>
      <p:sp>
        <p:nvSpPr>
          <p:cNvPr id="3" name="TextBox 2">
            <a:extLst>
              <a:ext uri="{FF2B5EF4-FFF2-40B4-BE49-F238E27FC236}">
                <a16:creationId xmlns:a16="http://schemas.microsoft.com/office/drawing/2014/main" id="{F98E379B-72B7-49DF-B0A1-F75D2339A273}"/>
              </a:ext>
            </a:extLst>
          </p:cNvPr>
          <p:cNvSpPr txBox="1"/>
          <p:nvPr/>
        </p:nvSpPr>
        <p:spPr>
          <a:xfrm>
            <a:off x="1643408" y="4205911"/>
            <a:ext cx="21090834" cy="3139321"/>
          </a:xfrm>
          <a:prstGeom prst="rect">
            <a:avLst/>
          </a:prstGeom>
          <a:noFill/>
        </p:spPr>
        <p:txBody>
          <a:bodyPr wrap="square" rtlCol="0">
            <a:spAutoFit/>
          </a:bodyPr>
          <a:lstStyle/>
          <a:p>
            <a:pPr marL="857250" indent="-857250">
              <a:buClr>
                <a:srgbClr val="422963"/>
              </a:buClr>
              <a:buSzPct val="100000"/>
              <a:buFont typeface="Wingdings" panose="05000000000000000000" pitchFamily="2" charset="2"/>
              <a:buChar char="§"/>
            </a:pPr>
            <a:r>
              <a:rPr lang="en-US" sz="6600" dirty="0">
                <a:latin typeface="Consolas" panose="020B0609020204030204" pitchFamily="49" charset="0"/>
              </a:rPr>
              <a:t>ng add @angular/</a:t>
            </a:r>
            <a:r>
              <a:rPr lang="en-US" sz="6600" dirty="0" err="1">
                <a:latin typeface="Consolas" panose="020B0609020204030204" pitchFamily="49" charset="0"/>
              </a:rPr>
              <a:t>pwa</a:t>
            </a:r>
            <a:endParaRPr lang="en-SI" sz="6600" dirty="0">
              <a:latin typeface="Consolas" panose="020B0609020204030204" pitchFamily="49" charset="0"/>
            </a:endParaRPr>
          </a:p>
          <a:p>
            <a:pPr marL="857250" indent="-857250">
              <a:buClr>
                <a:srgbClr val="422963"/>
              </a:buClr>
              <a:buSzPct val="100000"/>
              <a:buFont typeface="Wingdings" panose="05000000000000000000" pitchFamily="2" charset="2"/>
              <a:buChar char="§"/>
            </a:pPr>
            <a:endParaRPr lang="en-SI" sz="6600" dirty="0">
              <a:latin typeface="Consolas" panose="020B0609020204030204" pitchFamily="49" charset="0"/>
            </a:endParaRPr>
          </a:p>
          <a:p>
            <a:pPr marL="857250" indent="-857250">
              <a:buClr>
                <a:srgbClr val="422963"/>
              </a:buClr>
              <a:buSzPct val="100000"/>
              <a:buFont typeface="Wingdings" panose="05000000000000000000" pitchFamily="2" charset="2"/>
              <a:buChar char="§"/>
            </a:pPr>
            <a:r>
              <a:rPr lang="en-SI" sz="6600" dirty="0"/>
              <a:t>Manifest, </a:t>
            </a:r>
            <a:r>
              <a:rPr lang="sl-SI" sz="6600" dirty="0"/>
              <a:t>S</a:t>
            </a:r>
            <a:r>
              <a:rPr lang="en-SI" sz="6600" dirty="0"/>
              <a:t>e</a:t>
            </a:r>
            <a:r>
              <a:rPr lang="sl-SI" sz="6600" dirty="0"/>
              <a:t>r</a:t>
            </a:r>
            <a:r>
              <a:rPr lang="en-SI" sz="6600" dirty="0"/>
              <a:t>v</a:t>
            </a:r>
            <a:r>
              <a:rPr lang="sl-SI" sz="6600" dirty="0"/>
              <a:t>i</a:t>
            </a:r>
            <a:r>
              <a:rPr lang="en-SI" sz="6600" dirty="0" err="1"/>
              <a:t>ceWorker</a:t>
            </a:r>
            <a:r>
              <a:rPr lang="en-SI" sz="6600" dirty="0"/>
              <a:t>, </a:t>
            </a:r>
            <a:r>
              <a:rPr lang="sl-SI" sz="6600" dirty="0"/>
              <a:t>W</a:t>
            </a:r>
            <a:r>
              <a:rPr lang="en-SI" sz="6600" dirty="0"/>
              <a:t>e</a:t>
            </a:r>
            <a:r>
              <a:rPr lang="sl-SI" sz="6600" dirty="0"/>
              <a:t>b</a:t>
            </a:r>
            <a:r>
              <a:rPr lang="en-SI" sz="6600" dirty="0"/>
              <a:t> </a:t>
            </a:r>
            <a:r>
              <a:rPr lang="sl-SI" sz="6600" dirty="0"/>
              <a:t>P</a:t>
            </a:r>
            <a:r>
              <a:rPr lang="en-SI" sz="6600" dirty="0"/>
              <a:t>u</a:t>
            </a:r>
            <a:r>
              <a:rPr lang="sl-SI" sz="6600" dirty="0"/>
              <a:t>s</a:t>
            </a:r>
            <a:r>
              <a:rPr lang="en-SI" sz="6600" dirty="0"/>
              <a:t>h</a:t>
            </a:r>
            <a:endParaRPr lang="en-US" sz="6600" dirty="0"/>
          </a:p>
        </p:txBody>
      </p:sp>
    </p:spTree>
    <p:extLst>
      <p:ext uri="{BB962C8B-B14F-4D97-AF65-F5344CB8AC3E}">
        <p14:creationId xmlns:p14="http://schemas.microsoft.com/office/powerpoint/2010/main" val="3120512349"/>
      </p:ext>
    </p:extLst>
  </p:cSld>
  <p:clrMapOvr>
    <a:masterClrMapping/>
  </p:clrMapOv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CF117AE6-1693-9F43-8C55-5A20C936FACE}"/>
              </a:ext>
            </a:extLst>
          </p:cNvPr>
          <p:cNvSpPr txBox="1"/>
          <p:nvPr/>
        </p:nvSpPr>
        <p:spPr>
          <a:xfrm>
            <a:off x="3279001" y="1247685"/>
            <a:ext cx="17819648" cy="1200329"/>
          </a:xfrm>
          <a:prstGeom prst="rect">
            <a:avLst/>
          </a:prstGeom>
          <a:noFill/>
        </p:spPr>
        <p:txBody>
          <a:bodyPr wrap="square">
            <a:spAutoFit/>
          </a:bodyPr>
          <a:lstStyle/>
          <a:p>
            <a:pPr algn="ctr" defTabSz="1828434" eaLnBrk="1" fontAlgn="auto" hangingPunct="1">
              <a:spcBef>
                <a:spcPts val="0"/>
              </a:spcBef>
              <a:spcAft>
                <a:spcPts val="0"/>
              </a:spcAft>
              <a:defRPr/>
            </a:pPr>
            <a:r>
              <a:rPr lang="sl-SI" sz="7200" spc="600" dirty="0">
                <a:solidFill>
                  <a:srgbClr val="DE4276"/>
                </a:solidFill>
                <a:latin typeface="Helvetica" pitchFamily="2" charset="0"/>
                <a:ea typeface="Montserrat" charset="0"/>
                <a:cs typeface="Montserrat" charset="0"/>
              </a:rPr>
              <a:t>A</a:t>
            </a:r>
            <a:r>
              <a:rPr lang="en-SI" sz="7200" spc="600" dirty="0">
                <a:solidFill>
                  <a:srgbClr val="DE4276"/>
                </a:solidFill>
                <a:latin typeface="Helvetica" pitchFamily="2" charset="0"/>
                <a:ea typeface="Montserrat" charset="0"/>
                <a:cs typeface="Montserrat" charset="0"/>
              </a:rPr>
              <a:t>l</a:t>
            </a:r>
            <a:r>
              <a:rPr lang="sl-SI" sz="7200" spc="600" dirty="0">
                <a:solidFill>
                  <a:srgbClr val="DE4276"/>
                </a:solidFill>
                <a:latin typeface="Helvetica" pitchFamily="2" charset="0"/>
                <a:ea typeface="Montserrat" charset="0"/>
                <a:cs typeface="Montserrat" charset="0"/>
              </a:rPr>
              <a:t>t</a:t>
            </a:r>
            <a:r>
              <a:rPr lang="en-SI" sz="7200" spc="600" dirty="0">
                <a:solidFill>
                  <a:srgbClr val="DE4276"/>
                </a:solidFill>
                <a:latin typeface="Helvetica" pitchFamily="2" charset="0"/>
                <a:ea typeface="Montserrat" charset="0"/>
                <a:cs typeface="Montserrat" charset="0"/>
              </a:rPr>
              <a:t>e</a:t>
            </a:r>
            <a:r>
              <a:rPr lang="sl-SI" sz="7200" spc="600" dirty="0">
                <a:solidFill>
                  <a:srgbClr val="DE4276"/>
                </a:solidFill>
                <a:latin typeface="Helvetica" pitchFamily="2" charset="0"/>
                <a:ea typeface="Montserrat" charset="0"/>
                <a:cs typeface="Montserrat" charset="0"/>
              </a:rPr>
              <a:t>r</a:t>
            </a:r>
            <a:r>
              <a:rPr lang="en-SI" sz="7200" spc="600" dirty="0">
                <a:solidFill>
                  <a:srgbClr val="DE4276"/>
                </a:solidFill>
                <a:latin typeface="Helvetica" pitchFamily="2" charset="0"/>
                <a:ea typeface="Montserrat" charset="0"/>
                <a:cs typeface="Montserrat" charset="0"/>
              </a:rPr>
              <a:t>n</a:t>
            </a:r>
            <a:r>
              <a:rPr lang="sl-SI" sz="7200" spc="600" dirty="0">
                <a:solidFill>
                  <a:srgbClr val="DE4276"/>
                </a:solidFill>
                <a:latin typeface="Helvetica" pitchFamily="2" charset="0"/>
                <a:ea typeface="Montserrat" charset="0"/>
                <a:cs typeface="Montserrat" charset="0"/>
              </a:rPr>
              <a:t>a</a:t>
            </a:r>
            <a:r>
              <a:rPr lang="en-SI" sz="7200" spc="600" dirty="0">
                <a:solidFill>
                  <a:srgbClr val="DE4276"/>
                </a:solidFill>
                <a:latin typeface="Helvetica" pitchFamily="2" charset="0"/>
                <a:ea typeface="Montserrat" charset="0"/>
                <a:cs typeface="Montserrat" charset="0"/>
              </a:rPr>
              <a:t>t</a:t>
            </a:r>
            <a:r>
              <a:rPr lang="sl-SI" sz="7200" spc="600" dirty="0">
                <a:solidFill>
                  <a:srgbClr val="DE4276"/>
                </a:solidFill>
                <a:latin typeface="Helvetica" pitchFamily="2" charset="0"/>
                <a:ea typeface="Montserrat" charset="0"/>
                <a:cs typeface="Montserrat" charset="0"/>
              </a:rPr>
              <a:t>i</a:t>
            </a:r>
            <a:r>
              <a:rPr lang="en-SI" sz="7200" spc="600" dirty="0">
                <a:solidFill>
                  <a:srgbClr val="DE4276"/>
                </a:solidFill>
                <a:latin typeface="Helvetica" pitchFamily="2" charset="0"/>
                <a:ea typeface="Montserrat" charset="0"/>
                <a:cs typeface="Montserrat" charset="0"/>
              </a:rPr>
              <a:t>v</a:t>
            </a:r>
            <a:r>
              <a:rPr lang="sl-SI" sz="7200" spc="600" dirty="0">
                <a:solidFill>
                  <a:srgbClr val="DE4276"/>
                </a:solidFill>
                <a:latin typeface="Helvetica" pitchFamily="2" charset="0"/>
                <a:ea typeface="Montserrat" charset="0"/>
                <a:cs typeface="Montserrat" charset="0"/>
              </a:rPr>
              <a:t>e</a:t>
            </a:r>
            <a:endParaRPr lang="en-SI" sz="7200" spc="600" dirty="0">
              <a:solidFill>
                <a:srgbClr val="DE4276"/>
              </a:solidFill>
              <a:latin typeface="Helvetica" pitchFamily="2" charset="0"/>
              <a:ea typeface="Montserrat" charset="0"/>
              <a:cs typeface="Montserrat" charset="0"/>
            </a:endParaRPr>
          </a:p>
        </p:txBody>
      </p:sp>
      <p:sp>
        <p:nvSpPr>
          <p:cNvPr id="2" name="TextBox 1">
            <a:extLst>
              <a:ext uri="{FF2B5EF4-FFF2-40B4-BE49-F238E27FC236}">
                <a16:creationId xmlns:a16="http://schemas.microsoft.com/office/drawing/2014/main" id="{1E29A145-456E-AC45-B188-4991D70AF44F}"/>
              </a:ext>
            </a:extLst>
          </p:cNvPr>
          <p:cNvSpPr txBox="1"/>
          <p:nvPr/>
        </p:nvSpPr>
        <p:spPr>
          <a:xfrm>
            <a:off x="4007796" y="4747098"/>
            <a:ext cx="184731" cy="646331"/>
          </a:xfrm>
          <a:prstGeom prst="rect">
            <a:avLst/>
          </a:prstGeom>
          <a:noFill/>
        </p:spPr>
        <p:txBody>
          <a:bodyPr wrap="none" rtlCol="0">
            <a:spAutoFit/>
          </a:bodyPr>
          <a:lstStyle/>
          <a:p>
            <a:endParaRPr lang="sr-Latn-RS" dirty="0"/>
          </a:p>
        </p:txBody>
      </p:sp>
      <p:sp>
        <p:nvSpPr>
          <p:cNvPr id="3" name="TextBox 2">
            <a:extLst>
              <a:ext uri="{FF2B5EF4-FFF2-40B4-BE49-F238E27FC236}">
                <a16:creationId xmlns:a16="http://schemas.microsoft.com/office/drawing/2014/main" id="{F98E379B-72B7-49DF-B0A1-F75D2339A273}"/>
              </a:ext>
            </a:extLst>
          </p:cNvPr>
          <p:cNvSpPr txBox="1"/>
          <p:nvPr/>
        </p:nvSpPr>
        <p:spPr>
          <a:xfrm>
            <a:off x="1643408" y="3520111"/>
            <a:ext cx="21090834" cy="11264622"/>
          </a:xfrm>
          <a:prstGeom prst="rect">
            <a:avLst/>
          </a:prstGeom>
          <a:noFill/>
        </p:spPr>
        <p:txBody>
          <a:bodyPr wrap="square" rtlCol="0">
            <a:spAutoFit/>
          </a:bodyPr>
          <a:lstStyle/>
          <a:p>
            <a:pPr marL="857250" indent="-857250">
              <a:buClr>
                <a:srgbClr val="422963"/>
              </a:buClr>
              <a:buSzPct val="100000"/>
              <a:buFont typeface="Wingdings" panose="05000000000000000000" pitchFamily="2" charset="2"/>
              <a:buChar char="§"/>
            </a:pPr>
            <a:r>
              <a:rPr lang="en-SI" sz="6600" dirty="0"/>
              <a:t>Cordova / </a:t>
            </a:r>
            <a:r>
              <a:rPr lang="sl-SI" sz="6600" dirty="0"/>
              <a:t>P</a:t>
            </a:r>
            <a:r>
              <a:rPr lang="en-SI" sz="6600" dirty="0"/>
              <a:t>h</a:t>
            </a:r>
            <a:r>
              <a:rPr lang="sl-SI" sz="6600" dirty="0"/>
              <a:t>o</a:t>
            </a:r>
            <a:r>
              <a:rPr lang="en-SI" sz="6600" dirty="0"/>
              <a:t>n</a:t>
            </a:r>
            <a:r>
              <a:rPr lang="sl-SI" sz="6600" dirty="0"/>
              <a:t>e</a:t>
            </a:r>
            <a:r>
              <a:rPr lang="en-SI" sz="6600" dirty="0"/>
              <a:t>G</a:t>
            </a:r>
            <a:r>
              <a:rPr lang="sl-SI" sz="6600" dirty="0"/>
              <a:t>a</a:t>
            </a:r>
            <a:r>
              <a:rPr lang="en-SI" sz="6600" dirty="0"/>
              <a:t>p</a:t>
            </a:r>
          </a:p>
          <a:p>
            <a:pPr marL="1770063" lvl="1" indent="-857250">
              <a:buClr>
                <a:srgbClr val="422963"/>
              </a:buClr>
              <a:buSzPct val="100000"/>
              <a:buFont typeface="Wingdings" panose="05000000000000000000" pitchFamily="2" charset="2"/>
              <a:buChar char="§"/>
            </a:pPr>
            <a:r>
              <a:rPr lang="en-SI" sz="6600" dirty="0"/>
              <a:t>Na </a:t>
            </a:r>
            <a:r>
              <a:rPr lang="en-SI" sz="6600" dirty="0" err="1"/>
              <a:t>voljo</a:t>
            </a:r>
            <a:r>
              <a:rPr lang="en-SI" sz="6600" dirty="0"/>
              <a:t> od 2009</a:t>
            </a:r>
            <a:endParaRPr lang="en-US" sz="6600" dirty="0"/>
          </a:p>
          <a:p>
            <a:pPr marL="857250" indent="-857250">
              <a:buClr>
                <a:srgbClr val="422963"/>
              </a:buClr>
              <a:buSzPct val="100000"/>
              <a:buFont typeface="Wingdings" panose="05000000000000000000" pitchFamily="2" charset="2"/>
              <a:buChar char="§"/>
            </a:pPr>
            <a:endParaRPr lang="en-SI" sz="6600" dirty="0"/>
          </a:p>
          <a:p>
            <a:pPr marL="857250" indent="-857250">
              <a:buClr>
                <a:srgbClr val="422963"/>
              </a:buClr>
              <a:buSzPct val="100000"/>
              <a:buFont typeface="Wingdings" panose="05000000000000000000" pitchFamily="2" charset="2"/>
              <a:buChar char="§"/>
            </a:pPr>
            <a:r>
              <a:rPr lang="en-SI" sz="6600" dirty="0"/>
              <a:t>Ionic Capacitor</a:t>
            </a:r>
          </a:p>
          <a:p>
            <a:pPr marL="1770063" lvl="1" indent="-857250">
              <a:buClr>
                <a:srgbClr val="422963"/>
              </a:buClr>
              <a:buSzPct val="100000"/>
              <a:buFont typeface="Wingdings" panose="05000000000000000000" pitchFamily="2" charset="2"/>
              <a:buChar char="§"/>
            </a:pPr>
            <a:r>
              <a:rPr lang="en-SI" sz="6600" dirty="0"/>
              <a:t>Mode</a:t>
            </a:r>
            <a:r>
              <a:rPr lang="sl-SI" sz="6600" dirty="0"/>
              <a:t>r</a:t>
            </a:r>
            <a:r>
              <a:rPr lang="en-SI" sz="6600" dirty="0"/>
              <a:t>n</a:t>
            </a:r>
          </a:p>
          <a:p>
            <a:pPr marL="1770063" lvl="1" indent="-857250">
              <a:buClr>
                <a:srgbClr val="422963"/>
              </a:buClr>
              <a:buSzPct val="100000"/>
              <a:buFont typeface="Wingdings" panose="05000000000000000000" pitchFamily="2" charset="2"/>
              <a:buChar char="§"/>
            </a:pPr>
            <a:r>
              <a:rPr lang="en-SI" sz="6600" dirty="0"/>
              <a:t>TypeScript</a:t>
            </a:r>
          </a:p>
          <a:p>
            <a:pPr marL="1770063" lvl="1" indent="-857250">
              <a:buClr>
                <a:srgbClr val="422963"/>
              </a:buClr>
              <a:buSzPct val="100000"/>
              <a:buFont typeface="Wingdings" panose="05000000000000000000" pitchFamily="2" charset="2"/>
              <a:buChar char="§"/>
            </a:pPr>
            <a:r>
              <a:rPr lang="sl-SI" sz="6600" dirty="0">
                <a:hlinkClick r:id="rId2"/>
              </a:rPr>
              <a:t>https://github.com/ionic-team/capacitor</a:t>
            </a:r>
            <a:endParaRPr lang="en-SI" sz="6600" dirty="0"/>
          </a:p>
          <a:p>
            <a:pPr marL="857250" indent="-857250">
              <a:buClr>
                <a:srgbClr val="422963"/>
              </a:buClr>
              <a:buSzPct val="100000"/>
              <a:buFont typeface="Wingdings" panose="05000000000000000000" pitchFamily="2" charset="2"/>
              <a:buChar char="§"/>
            </a:pPr>
            <a:endParaRPr lang="en-SI" sz="6600" dirty="0"/>
          </a:p>
          <a:p>
            <a:pPr marL="857250" indent="-857250">
              <a:buClr>
                <a:srgbClr val="422963"/>
              </a:buClr>
              <a:buSzPct val="100000"/>
              <a:buFont typeface="Wingdings" panose="05000000000000000000" pitchFamily="2" charset="2"/>
              <a:buChar char="§"/>
            </a:pPr>
            <a:endParaRPr lang="en-US" sz="6600" dirty="0"/>
          </a:p>
          <a:p>
            <a:pPr marL="857250" indent="-857250">
              <a:buClr>
                <a:srgbClr val="422963"/>
              </a:buClr>
              <a:buSzPct val="100000"/>
              <a:buFont typeface="Wingdings" panose="05000000000000000000" pitchFamily="2" charset="2"/>
              <a:buChar char="§"/>
            </a:pPr>
            <a:endParaRPr lang="en-US" sz="6600" dirty="0"/>
          </a:p>
          <a:p>
            <a:pPr marL="1770063" lvl="1" indent="-857250">
              <a:buClr>
                <a:srgbClr val="422963"/>
              </a:buClr>
              <a:buSzPct val="100000"/>
              <a:buFont typeface="Wingdings" panose="05000000000000000000" pitchFamily="2" charset="2"/>
              <a:buChar char="§"/>
            </a:pPr>
            <a:endParaRPr lang="en-US" sz="6600" dirty="0"/>
          </a:p>
        </p:txBody>
      </p:sp>
    </p:spTree>
    <p:extLst>
      <p:ext uri="{BB962C8B-B14F-4D97-AF65-F5344CB8AC3E}">
        <p14:creationId xmlns:p14="http://schemas.microsoft.com/office/powerpoint/2010/main" val="3114471740"/>
      </p:ext>
    </p:extLst>
  </p:cSld>
  <p:clrMapOvr>
    <a:masterClrMapping/>
  </p:clrMapOv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CF117AE6-1693-9F43-8C55-5A20C936FACE}"/>
              </a:ext>
            </a:extLst>
          </p:cNvPr>
          <p:cNvSpPr txBox="1"/>
          <p:nvPr/>
        </p:nvSpPr>
        <p:spPr>
          <a:xfrm>
            <a:off x="3279001" y="1847850"/>
            <a:ext cx="17819648" cy="1200329"/>
          </a:xfrm>
          <a:prstGeom prst="rect">
            <a:avLst/>
          </a:prstGeom>
          <a:noFill/>
        </p:spPr>
        <p:txBody>
          <a:bodyPr wrap="square">
            <a:spAutoFit/>
          </a:bodyPr>
          <a:lstStyle/>
          <a:p>
            <a:pPr algn="ctr" defTabSz="1828434" eaLnBrk="1" fontAlgn="auto" hangingPunct="1">
              <a:spcBef>
                <a:spcPts val="0"/>
              </a:spcBef>
              <a:spcAft>
                <a:spcPts val="0"/>
              </a:spcAft>
              <a:defRPr/>
            </a:pPr>
            <a:r>
              <a:rPr lang="en-SI" sz="7200" spc="600" dirty="0">
                <a:solidFill>
                  <a:srgbClr val="DE4276"/>
                </a:solidFill>
                <a:latin typeface="Helvetica" pitchFamily="2" charset="0"/>
                <a:ea typeface="Montserrat" charset="0"/>
                <a:cs typeface="Montserrat" charset="0"/>
              </a:rPr>
              <a:t>P</a:t>
            </a:r>
            <a:r>
              <a:rPr lang="sl-SI" sz="7200" spc="600" dirty="0">
                <a:solidFill>
                  <a:srgbClr val="DE4276"/>
                </a:solidFill>
                <a:latin typeface="Helvetica" pitchFamily="2" charset="0"/>
                <a:ea typeface="Montserrat" charset="0"/>
                <a:cs typeface="Montserrat" charset="0"/>
              </a:rPr>
              <a:t>o</a:t>
            </a:r>
            <a:r>
              <a:rPr lang="en-SI" sz="7200" spc="600" dirty="0">
                <a:solidFill>
                  <a:srgbClr val="DE4276"/>
                </a:solidFill>
                <a:latin typeface="Helvetica" pitchFamily="2" charset="0"/>
                <a:ea typeface="Montserrat" charset="0"/>
                <a:cs typeface="Montserrat" charset="0"/>
              </a:rPr>
              <a:t>v</a:t>
            </a:r>
            <a:r>
              <a:rPr lang="sl-SI" sz="7200" spc="600" dirty="0">
                <a:solidFill>
                  <a:srgbClr val="DE4276"/>
                </a:solidFill>
                <a:latin typeface="Helvetica" pitchFamily="2" charset="0"/>
                <a:ea typeface="Montserrat" charset="0"/>
                <a:cs typeface="Montserrat" charset="0"/>
              </a:rPr>
              <a:t>z</a:t>
            </a:r>
            <a:r>
              <a:rPr lang="en-SI" sz="7200" spc="600" dirty="0">
                <a:solidFill>
                  <a:srgbClr val="DE4276"/>
                </a:solidFill>
                <a:latin typeface="Helvetica" pitchFamily="2" charset="0"/>
                <a:ea typeface="Montserrat" charset="0"/>
                <a:cs typeface="Montserrat" charset="0"/>
              </a:rPr>
              <a:t>e</a:t>
            </a:r>
            <a:r>
              <a:rPr lang="sl-SI" sz="7200" spc="600" dirty="0">
                <a:solidFill>
                  <a:srgbClr val="DE4276"/>
                </a:solidFill>
                <a:latin typeface="Helvetica" pitchFamily="2" charset="0"/>
                <a:ea typeface="Montserrat" charset="0"/>
                <a:cs typeface="Montserrat" charset="0"/>
              </a:rPr>
              <a:t>t</a:t>
            </a:r>
            <a:r>
              <a:rPr lang="en-SI" sz="7200" spc="600" dirty="0">
                <a:solidFill>
                  <a:srgbClr val="DE4276"/>
                </a:solidFill>
                <a:latin typeface="Helvetica" pitchFamily="2" charset="0"/>
                <a:ea typeface="Montserrat" charset="0"/>
                <a:cs typeface="Montserrat" charset="0"/>
              </a:rPr>
              <a:t>e</a:t>
            </a:r>
            <a:r>
              <a:rPr lang="sl-SI" sz="7200" spc="600" dirty="0">
                <a:solidFill>
                  <a:srgbClr val="DE4276"/>
                </a:solidFill>
                <a:latin typeface="Helvetica" pitchFamily="2" charset="0"/>
                <a:ea typeface="Montserrat" charset="0"/>
                <a:cs typeface="Montserrat" charset="0"/>
              </a:rPr>
              <a:t>k</a:t>
            </a:r>
            <a:endParaRPr lang="en-US" sz="7200" spc="600" dirty="0">
              <a:solidFill>
                <a:srgbClr val="DE4276"/>
              </a:solidFill>
              <a:latin typeface="Helvetica" pitchFamily="2" charset="0"/>
              <a:ea typeface="Montserrat" charset="0"/>
              <a:cs typeface="Montserrat" charset="0"/>
            </a:endParaRPr>
          </a:p>
        </p:txBody>
      </p:sp>
      <p:sp>
        <p:nvSpPr>
          <p:cNvPr id="2" name="TextBox 1">
            <a:extLst>
              <a:ext uri="{FF2B5EF4-FFF2-40B4-BE49-F238E27FC236}">
                <a16:creationId xmlns:a16="http://schemas.microsoft.com/office/drawing/2014/main" id="{1E29A145-456E-AC45-B188-4991D70AF44F}"/>
              </a:ext>
            </a:extLst>
          </p:cNvPr>
          <p:cNvSpPr txBox="1"/>
          <p:nvPr/>
        </p:nvSpPr>
        <p:spPr>
          <a:xfrm>
            <a:off x="4007796" y="4747098"/>
            <a:ext cx="184731" cy="646331"/>
          </a:xfrm>
          <a:prstGeom prst="rect">
            <a:avLst/>
          </a:prstGeom>
          <a:noFill/>
        </p:spPr>
        <p:txBody>
          <a:bodyPr wrap="none" rtlCol="0">
            <a:spAutoFit/>
          </a:bodyPr>
          <a:lstStyle/>
          <a:p>
            <a:endParaRPr lang="sr-Latn-RS" dirty="0"/>
          </a:p>
        </p:txBody>
      </p:sp>
      <p:sp>
        <p:nvSpPr>
          <p:cNvPr id="3" name="TextBox 2">
            <a:extLst>
              <a:ext uri="{FF2B5EF4-FFF2-40B4-BE49-F238E27FC236}">
                <a16:creationId xmlns:a16="http://schemas.microsoft.com/office/drawing/2014/main" id="{F98E379B-72B7-49DF-B0A1-F75D2339A273}"/>
              </a:ext>
            </a:extLst>
          </p:cNvPr>
          <p:cNvSpPr txBox="1"/>
          <p:nvPr/>
        </p:nvSpPr>
        <p:spPr>
          <a:xfrm>
            <a:off x="1643408" y="4205911"/>
            <a:ext cx="21090834" cy="8217634"/>
          </a:xfrm>
          <a:prstGeom prst="rect">
            <a:avLst/>
          </a:prstGeom>
          <a:noFill/>
        </p:spPr>
        <p:txBody>
          <a:bodyPr wrap="square" rtlCol="0">
            <a:spAutoFit/>
          </a:bodyPr>
          <a:lstStyle/>
          <a:p>
            <a:pPr marL="857250" indent="-857250">
              <a:buClr>
                <a:srgbClr val="422963"/>
              </a:buClr>
              <a:buSzPct val="100000"/>
              <a:buFont typeface="Wingdings" panose="05000000000000000000" pitchFamily="2" charset="2"/>
              <a:buChar char="§"/>
            </a:pPr>
            <a:r>
              <a:rPr lang="sl-SI" sz="6600" dirty="0"/>
              <a:t>Z</a:t>
            </a:r>
            <a:r>
              <a:rPr lang="en-SI" sz="6600" dirty="0"/>
              <a:t>a </a:t>
            </a:r>
            <a:r>
              <a:rPr lang="sl-SI" sz="6600" dirty="0"/>
              <a:t>n</a:t>
            </a:r>
            <a:r>
              <a:rPr lang="en-SI" sz="6600" dirty="0"/>
              <a:t>e</a:t>
            </a:r>
            <a:r>
              <a:rPr lang="sl-SI" sz="6600" dirty="0"/>
              <a:t>k</a:t>
            </a:r>
            <a:r>
              <a:rPr lang="en-SI" sz="6600" dirty="0"/>
              <a:t>a</a:t>
            </a:r>
            <a:r>
              <a:rPr lang="sl-SI" sz="6600" dirty="0"/>
              <a:t>t</a:t>
            </a:r>
            <a:r>
              <a:rPr lang="en-SI" sz="6600" dirty="0"/>
              <a:t>e</a:t>
            </a:r>
            <a:r>
              <a:rPr lang="sl-SI" sz="6600" dirty="0"/>
              <a:t>r</a:t>
            </a:r>
            <a:r>
              <a:rPr lang="en-SI" sz="6600" dirty="0"/>
              <a:t>e </a:t>
            </a:r>
            <a:r>
              <a:rPr lang="sl-SI" sz="6600" dirty="0"/>
              <a:t>s</a:t>
            </a:r>
            <a:r>
              <a:rPr lang="en-SI" sz="6600" dirty="0"/>
              <a:t>c</a:t>
            </a:r>
            <a:r>
              <a:rPr lang="sl-SI" sz="6600" dirty="0"/>
              <a:t>e</a:t>
            </a:r>
            <a:r>
              <a:rPr lang="en-SI" sz="6600" dirty="0"/>
              <a:t>n</a:t>
            </a:r>
            <a:r>
              <a:rPr lang="sl-SI" sz="6600" dirty="0"/>
              <a:t>a</a:t>
            </a:r>
            <a:r>
              <a:rPr lang="en-SI" sz="6600" dirty="0"/>
              <a:t>r</a:t>
            </a:r>
            <a:r>
              <a:rPr lang="sl-SI" sz="6600" dirty="0"/>
              <a:t>i</a:t>
            </a:r>
            <a:r>
              <a:rPr lang="en-SI" sz="6600" dirty="0"/>
              <a:t>j</a:t>
            </a:r>
            <a:r>
              <a:rPr lang="sl-SI" sz="6600"/>
              <a:t>e</a:t>
            </a:r>
            <a:r>
              <a:rPr lang="en-SI" sz="6600"/>
              <a:t> </a:t>
            </a:r>
            <a:r>
              <a:rPr lang="sl-SI" sz="6600" dirty="0"/>
              <a:t>s</a:t>
            </a:r>
            <a:r>
              <a:rPr lang="en-SI" sz="6600" dirty="0"/>
              <a:t>o </a:t>
            </a:r>
            <a:r>
              <a:rPr lang="sl-SI" sz="6600" dirty="0"/>
              <a:t>l</a:t>
            </a:r>
            <a:r>
              <a:rPr lang="en-SI" sz="6600" dirty="0"/>
              <a:t>a</a:t>
            </a:r>
            <a:r>
              <a:rPr lang="sl-SI" sz="6600" dirty="0"/>
              <a:t>h</a:t>
            </a:r>
            <a:r>
              <a:rPr lang="en-SI" sz="6600" dirty="0"/>
              <a:t>k</a:t>
            </a:r>
            <a:r>
              <a:rPr lang="sl-SI" sz="6600" dirty="0"/>
              <a:t>o</a:t>
            </a:r>
            <a:r>
              <a:rPr lang="en-SI" sz="6600" dirty="0"/>
              <a:t> </a:t>
            </a:r>
            <a:r>
              <a:rPr lang="en-SI" sz="6600" dirty="0" err="1"/>
              <a:t>napredne</a:t>
            </a:r>
            <a:r>
              <a:rPr lang="en-SI" sz="6600" dirty="0"/>
              <a:t> </a:t>
            </a:r>
            <a:r>
              <a:rPr lang="en-SI" sz="6600" dirty="0" err="1"/>
              <a:t>spletne</a:t>
            </a:r>
            <a:r>
              <a:rPr lang="en-SI" sz="6600" dirty="0"/>
              <a:t> </a:t>
            </a:r>
            <a:r>
              <a:rPr lang="en-SI" sz="6600" dirty="0" err="1"/>
              <a:t>aplikacije</a:t>
            </a:r>
            <a:r>
              <a:rPr lang="en-SI" sz="6600" dirty="0"/>
              <a:t> </a:t>
            </a:r>
            <a:r>
              <a:rPr lang="en-SI" sz="6600" dirty="0" err="1"/>
              <a:t>odlična</a:t>
            </a:r>
            <a:r>
              <a:rPr lang="en-SI" sz="6600" dirty="0"/>
              <a:t> in </a:t>
            </a:r>
            <a:r>
              <a:rPr lang="en-SI" sz="6600" dirty="0" err="1"/>
              <a:t>cenovno</a:t>
            </a:r>
            <a:r>
              <a:rPr lang="en-SI" sz="6600" dirty="0"/>
              <a:t> </a:t>
            </a:r>
            <a:r>
              <a:rPr lang="en-SI" sz="6600" dirty="0" err="1"/>
              <a:t>ugodna</a:t>
            </a:r>
            <a:r>
              <a:rPr lang="en-SI" sz="6600" dirty="0"/>
              <a:t> </a:t>
            </a:r>
            <a:r>
              <a:rPr lang="en-SI" sz="6600" dirty="0" err="1"/>
              <a:t>rešitev</a:t>
            </a:r>
            <a:endParaRPr lang="en-SI" sz="6600" dirty="0"/>
          </a:p>
          <a:p>
            <a:pPr marL="857250" indent="-857250">
              <a:buClr>
                <a:srgbClr val="422963"/>
              </a:buClr>
              <a:buSzPct val="100000"/>
              <a:buFont typeface="Wingdings" panose="05000000000000000000" pitchFamily="2" charset="2"/>
              <a:buChar char="§"/>
            </a:pPr>
            <a:endParaRPr lang="en-SI" sz="6600" dirty="0"/>
          </a:p>
          <a:p>
            <a:pPr marL="857250" indent="-857250">
              <a:buClr>
                <a:srgbClr val="422963"/>
              </a:buClr>
              <a:buSzPct val="100000"/>
              <a:buFont typeface="Wingdings" panose="05000000000000000000" pitchFamily="2" charset="2"/>
              <a:buChar char="§"/>
            </a:pPr>
            <a:r>
              <a:rPr lang="sl-SI" sz="6600" dirty="0"/>
              <a:t>T</a:t>
            </a:r>
            <a:r>
              <a:rPr lang="en-SI" sz="6600" dirty="0"/>
              <a:t>e</a:t>
            </a:r>
            <a:r>
              <a:rPr lang="sl-SI" sz="6600" dirty="0"/>
              <a:t>h</a:t>
            </a:r>
            <a:r>
              <a:rPr lang="en-SI" sz="6600" dirty="0"/>
              <a:t>n</a:t>
            </a:r>
            <a:r>
              <a:rPr lang="sl-SI" sz="6600" dirty="0"/>
              <a:t>o</a:t>
            </a:r>
            <a:r>
              <a:rPr lang="en-SI" sz="6600" dirty="0"/>
              <a:t>l</a:t>
            </a:r>
            <a:r>
              <a:rPr lang="sl-SI" sz="6600" dirty="0"/>
              <a:t>o</a:t>
            </a:r>
            <a:r>
              <a:rPr lang="en-SI" sz="6600" dirty="0"/>
              <a:t>g</a:t>
            </a:r>
            <a:r>
              <a:rPr lang="sl-SI" sz="6600" dirty="0"/>
              <a:t>i</a:t>
            </a:r>
            <a:r>
              <a:rPr lang="en-SI" sz="6600" dirty="0"/>
              <a:t>j</a:t>
            </a:r>
            <a:r>
              <a:rPr lang="sl-SI" sz="6600" dirty="0"/>
              <a:t>e</a:t>
            </a:r>
            <a:r>
              <a:rPr lang="en-SI" sz="6600" dirty="0"/>
              <a:t> </a:t>
            </a:r>
            <a:r>
              <a:rPr lang="sl-SI" sz="6600" dirty="0"/>
              <a:t>š</a:t>
            </a:r>
            <a:r>
              <a:rPr lang="en-SI" sz="6600" dirty="0"/>
              <a:t>e </a:t>
            </a:r>
            <a:r>
              <a:rPr lang="sl-SI" sz="6600" dirty="0"/>
              <a:t>n</a:t>
            </a:r>
            <a:r>
              <a:rPr lang="en-SI" sz="6600" dirty="0"/>
              <a:t>iso </a:t>
            </a:r>
            <a:r>
              <a:rPr lang="en-SI" sz="6600" dirty="0" err="1"/>
              <a:t>popolnoma</a:t>
            </a:r>
            <a:r>
              <a:rPr lang="en-SI" sz="6600" dirty="0"/>
              <a:t> </a:t>
            </a:r>
            <a:r>
              <a:rPr lang="en-SI" sz="6600" dirty="0" err="1"/>
              <a:t>podprte</a:t>
            </a:r>
            <a:r>
              <a:rPr lang="en-SI" sz="6600" dirty="0"/>
              <a:t> v </a:t>
            </a:r>
            <a:r>
              <a:rPr lang="en-SI" sz="6600" dirty="0" err="1"/>
              <a:t>vseh</a:t>
            </a:r>
            <a:r>
              <a:rPr lang="en-SI" sz="6600" dirty="0"/>
              <a:t> </a:t>
            </a:r>
            <a:r>
              <a:rPr lang="sl-SI" sz="6600" dirty="0"/>
              <a:t>b</a:t>
            </a:r>
            <a:r>
              <a:rPr lang="en-SI" sz="6600" dirty="0"/>
              <a:t>r</a:t>
            </a:r>
            <a:r>
              <a:rPr lang="sl-SI" sz="6600" dirty="0"/>
              <a:t>s</a:t>
            </a:r>
            <a:r>
              <a:rPr lang="en-SI" sz="6600" dirty="0"/>
              <a:t>k</a:t>
            </a:r>
            <a:r>
              <a:rPr lang="sl-SI" sz="6600" dirty="0"/>
              <a:t>a</a:t>
            </a:r>
            <a:r>
              <a:rPr lang="en-SI" sz="6600" dirty="0"/>
              <a:t>l</a:t>
            </a:r>
            <a:r>
              <a:rPr lang="sl-SI" sz="6600" dirty="0"/>
              <a:t>n</a:t>
            </a:r>
            <a:r>
              <a:rPr lang="en-SI" sz="6600" dirty="0" err="1"/>
              <a:t>i</a:t>
            </a:r>
            <a:r>
              <a:rPr lang="sl-SI" sz="6600" dirty="0"/>
              <a:t>k</a:t>
            </a:r>
            <a:r>
              <a:rPr lang="en-SI" sz="6600" dirty="0" err="1"/>
              <a:t>i</a:t>
            </a:r>
            <a:r>
              <a:rPr lang="sl-SI" sz="6600" dirty="0"/>
              <a:t>h</a:t>
            </a:r>
            <a:r>
              <a:rPr lang="en-SI" sz="6600" dirty="0"/>
              <a:t> in </a:t>
            </a:r>
            <a:r>
              <a:rPr lang="en-SI" sz="6600" dirty="0" err="1"/>
              <a:t>operacijskih</a:t>
            </a:r>
            <a:r>
              <a:rPr lang="en-SI" sz="6600" dirty="0"/>
              <a:t> </a:t>
            </a:r>
            <a:r>
              <a:rPr lang="en-SI" sz="6600" dirty="0" err="1"/>
              <a:t>sistemih</a:t>
            </a:r>
            <a:endParaRPr lang="en-SI" sz="6600" dirty="0"/>
          </a:p>
          <a:p>
            <a:pPr marL="857250" indent="-857250">
              <a:buClr>
                <a:srgbClr val="422963"/>
              </a:buClr>
              <a:buSzPct val="100000"/>
              <a:buFont typeface="Wingdings" panose="05000000000000000000" pitchFamily="2" charset="2"/>
              <a:buChar char="§"/>
            </a:pPr>
            <a:endParaRPr lang="en-US" sz="6600" dirty="0"/>
          </a:p>
          <a:p>
            <a:pPr marL="857250" indent="-857250">
              <a:buClr>
                <a:srgbClr val="422963"/>
              </a:buClr>
              <a:buSzPct val="100000"/>
              <a:buFont typeface="Wingdings" panose="05000000000000000000" pitchFamily="2" charset="2"/>
              <a:buChar char="§"/>
            </a:pPr>
            <a:endParaRPr lang="en-US" sz="6600" dirty="0"/>
          </a:p>
          <a:p>
            <a:pPr marL="1770063" lvl="1" indent="-857250">
              <a:buClr>
                <a:srgbClr val="422963"/>
              </a:buClr>
              <a:buSzPct val="100000"/>
              <a:buFont typeface="Wingdings" panose="05000000000000000000" pitchFamily="2" charset="2"/>
              <a:buChar char="§"/>
            </a:pPr>
            <a:endParaRPr lang="en-US" sz="6600" dirty="0"/>
          </a:p>
        </p:txBody>
      </p:sp>
    </p:spTree>
    <p:extLst>
      <p:ext uri="{BB962C8B-B14F-4D97-AF65-F5344CB8AC3E}">
        <p14:creationId xmlns:p14="http://schemas.microsoft.com/office/powerpoint/2010/main" val="139740088"/>
      </p:ext>
    </p:extLst>
  </p:cSld>
  <p:clrMapOvr>
    <a:masterClrMapping/>
  </p:clrMapOvr>
  <p:transition/>
</p:sld>
</file>

<file path=ppt/theme/theme1.xml><?xml version="1.0" encoding="utf-8"?>
<a:theme xmlns:a="http://schemas.openxmlformats.org/drawingml/2006/main" name="Default Theme">
  <a:themeElements>
    <a:clrScheme name="Ghost 1">
      <a:dk1>
        <a:srgbClr val="7F7F7F"/>
      </a:dk1>
      <a:lt1>
        <a:srgbClr val="FFFFFF"/>
      </a:lt1>
      <a:dk2>
        <a:srgbClr val="000000"/>
      </a:dk2>
      <a:lt2>
        <a:srgbClr val="FFFFFF"/>
      </a:lt2>
      <a:accent1>
        <a:srgbClr val="000000"/>
      </a:accent1>
      <a:accent2>
        <a:srgbClr val="B0B1B3"/>
      </a:accent2>
      <a:accent3>
        <a:srgbClr val="000000"/>
      </a:accent3>
      <a:accent4>
        <a:srgbClr val="91969B"/>
      </a:accent4>
      <a:accent5>
        <a:srgbClr val="4B5050"/>
      </a:accent5>
      <a:accent6>
        <a:srgbClr val="91969B"/>
      </a:accent6>
      <a:hlink>
        <a:srgbClr val="4B5050"/>
      </a:hlink>
      <a:folHlink>
        <a:srgbClr val="19BB9B"/>
      </a:folHlink>
    </a:clrScheme>
    <a:fontScheme name="Custom 1">
      <a:majorFont>
        <a:latin typeface="Lato"/>
        <a:ea typeface=""/>
        <a:cs typeface=""/>
      </a:majorFont>
      <a:minorFont>
        <a:latin typeface="Lato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bg1">
            <a:lumMod val="85000"/>
          </a:schemeClr>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NT_Byte_template" id="{768D21C0-08AE-4E43-8063-03368C87870D}" vid="{AC2B3818-4C5F-8F46-B8E2-CB98AB70637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Default Theme</Template>
  <TotalTime>762</TotalTime>
  <Words>1285</Words>
  <Application>Microsoft Office PowerPoint</Application>
  <PresentationFormat>Custom</PresentationFormat>
  <Paragraphs>175</Paragraphs>
  <Slides>28</Slides>
  <Notes>7</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28</vt:i4>
      </vt:variant>
    </vt:vector>
  </HeadingPairs>
  <TitlesOfParts>
    <vt:vector size="39" baseType="lpstr">
      <vt:lpstr>Arial</vt:lpstr>
      <vt:lpstr>Calibri</vt:lpstr>
      <vt:lpstr>Calibri Light</vt:lpstr>
      <vt:lpstr>Consolas</vt:lpstr>
      <vt:lpstr>Helvetica</vt:lpstr>
      <vt:lpstr>Lato Light</vt:lpstr>
      <vt:lpstr>Montserrat</vt:lpstr>
      <vt:lpstr>Montserrat Hairline</vt:lpstr>
      <vt:lpstr>Montserrat Light</vt:lpstr>
      <vt:lpstr>Wingdings</vt:lpstr>
      <vt:lpstr>Default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subject/>
  <dc:creator>Robert Knežević</dc:creator>
  <cp:keywords/>
  <dc:description/>
  <cp:lastModifiedBy>Jure Purgar</cp:lastModifiedBy>
  <cp:revision>6</cp:revision>
  <dcterms:created xsi:type="dcterms:W3CDTF">2019-04-08T09:53:21Z</dcterms:created>
  <dcterms:modified xsi:type="dcterms:W3CDTF">2019-05-22T07:11:34Z</dcterms:modified>
  <cp:category/>
</cp:coreProperties>
</file>