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media/image18.jpg" ContentType="image/png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  <p:sldMasterId id="2147484671" r:id="rId6"/>
  </p:sldMasterIdLst>
  <p:notesMasterIdLst>
    <p:notesMasterId r:id="rId16"/>
  </p:notesMasterIdLst>
  <p:handoutMasterIdLst>
    <p:handoutMasterId r:id="rId17"/>
  </p:handoutMasterIdLst>
  <p:sldIdLst>
    <p:sldId id="1720" r:id="rId7"/>
    <p:sldId id="258" r:id="rId8"/>
    <p:sldId id="1726" r:id="rId9"/>
    <p:sldId id="1721" r:id="rId10"/>
    <p:sldId id="1722" r:id="rId11"/>
    <p:sldId id="1723" r:id="rId12"/>
    <p:sldId id="1724" r:id="rId13"/>
    <p:sldId id="1725" r:id="rId14"/>
    <p:sldId id="1727" r:id="rId15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20"/>
            <p14:sldId id="258"/>
            <p14:sldId id="1726"/>
            <p14:sldId id="1721"/>
            <p14:sldId id="1722"/>
            <p14:sldId id="1723"/>
            <p14:sldId id="1724"/>
            <p14:sldId id="1725"/>
            <p14:sldId id="1727"/>
          </p14:sldIdLst>
        </p14:section>
        <p14:section name="Soft Black template" id="{888AB95E-1B7E-4E95-8F39-C5D0E8372BC2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37021"/>
    <a:srgbClr val="5E5E60"/>
    <a:srgbClr val="F26224"/>
    <a:srgbClr val="FFFFFF"/>
    <a:srgbClr val="1A1A1A"/>
    <a:srgbClr val="0078D4"/>
    <a:srgbClr val="107C10"/>
    <a:srgbClr val="EAEAEA"/>
    <a:srgbClr val="004B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90" d="100"/>
          <a:sy n="90" d="100"/>
        </p:scale>
        <p:origin x="53" y="53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9BF221-DA7C-47E0-BCAE-58B3393EBF08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l-SI"/>
        </a:p>
      </dgm:t>
    </dgm:pt>
    <dgm:pt modelId="{36B96AEE-D020-4FE5-A534-019C5096CB3C}">
      <dgm:prSet phldrT="[Text]"/>
      <dgm:spPr/>
      <dgm:t>
        <a:bodyPr/>
        <a:lstStyle/>
        <a:p>
          <a:r>
            <a:rPr lang="sl-SI" dirty="0"/>
            <a:t>Data Model</a:t>
          </a:r>
        </a:p>
      </dgm:t>
    </dgm:pt>
    <dgm:pt modelId="{40B12938-D1A4-4894-A6FB-49F842BD5113}" type="parTrans" cxnId="{E5E2CE36-135E-4EF4-B611-7D1C8A05AEBF}">
      <dgm:prSet/>
      <dgm:spPr/>
      <dgm:t>
        <a:bodyPr/>
        <a:lstStyle/>
        <a:p>
          <a:endParaRPr lang="sl-SI"/>
        </a:p>
      </dgm:t>
    </dgm:pt>
    <dgm:pt modelId="{2D481B53-2612-4B26-9E05-F76DDFD407F4}" type="sibTrans" cxnId="{E5E2CE36-135E-4EF4-B611-7D1C8A05AEBF}">
      <dgm:prSet/>
      <dgm:spPr/>
      <dgm:t>
        <a:bodyPr/>
        <a:lstStyle/>
        <a:p>
          <a:endParaRPr lang="sl-SI"/>
        </a:p>
      </dgm:t>
    </dgm:pt>
    <dgm:pt modelId="{3F13F7D1-7F27-4A22-849F-9D751C3BC1E6}">
      <dgm:prSet phldrT="[Text]"/>
      <dgm:spPr/>
      <dgm:t>
        <a:bodyPr/>
        <a:lstStyle/>
        <a:p>
          <a:r>
            <a:rPr lang="sl-SI" dirty="0" err="1"/>
            <a:t>Reports</a:t>
          </a:r>
          <a:endParaRPr lang="sl-SI" dirty="0"/>
        </a:p>
      </dgm:t>
    </dgm:pt>
    <dgm:pt modelId="{10E8FC73-14E9-48E8-9859-4A0D55D6AFAB}" type="parTrans" cxnId="{05071B69-9DE7-4685-8189-A130DD9F1422}">
      <dgm:prSet/>
      <dgm:spPr/>
      <dgm:t>
        <a:bodyPr/>
        <a:lstStyle/>
        <a:p>
          <a:endParaRPr lang="sl-SI"/>
        </a:p>
      </dgm:t>
    </dgm:pt>
    <dgm:pt modelId="{4186B4CA-E803-40CE-8E51-0E6638BFBE3D}" type="sibTrans" cxnId="{05071B69-9DE7-4685-8189-A130DD9F1422}">
      <dgm:prSet/>
      <dgm:spPr/>
      <dgm:t>
        <a:bodyPr/>
        <a:lstStyle/>
        <a:p>
          <a:endParaRPr lang="sl-SI"/>
        </a:p>
      </dgm:t>
    </dgm:pt>
    <dgm:pt modelId="{63A0513E-3D6C-4D3F-9131-A0FADB32E5E6}">
      <dgm:prSet phldrT="[Text]"/>
      <dgm:spPr/>
      <dgm:t>
        <a:bodyPr/>
        <a:lstStyle/>
        <a:p>
          <a:r>
            <a:rPr lang="sl-SI" dirty="0"/>
            <a:t>???</a:t>
          </a:r>
        </a:p>
      </dgm:t>
    </dgm:pt>
    <dgm:pt modelId="{88F648C6-9FC0-4FB5-92FA-72AC49679194}" type="parTrans" cxnId="{A791389F-D1C8-4C3A-BCD4-FF1829F7410D}">
      <dgm:prSet/>
      <dgm:spPr/>
      <dgm:t>
        <a:bodyPr/>
        <a:lstStyle/>
        <a:p>
          <a:endParaRPr lang="sl-SI"/>
        </a:p>
      </dgm:t>
    </dgm:pt>
    <dgm:pt modelId="{E98D9F0F-0BDA-4F3E-91B5-2F308F8B2343}" type="sibTrans" cxnId="{A791389F-D1C8-4C3A-BCD4-FF1829F7410D}">
      <dgm:prSet/>
      <dgm:spPr/>
      <dgm:t>
        <a:bodyPr/>
        <a:lstStyle/>
        <a:p>
          <a:endParaRPr lang="sl-SI"/>
        </a:p>
      </dgm:t>
    </dgm:pt>
    <dgm:pt modelId="{22E44640-E16F-4D97-A809-1525AEDC1266}">
      <dgm:prSet phldrT="[Text]"/>
      <dgm:spPr/>
      <dgm:t>
        <a:bodyPr/>
        <a:lstStyle/>
        <a:p>
          <a:r>
            <a:rPr lang="sl-SI" dirty="0"/>
            <a:t>Data</a:t>
          </a:r>
        </a:p>
      </dgm:t>
    </dgm:pt>
    <dgm:pt modelId="{8B6B5E19-3D2D-43B7-92A8-41C8A85DD89F}" type="parTrans" cxnId="{14612754-8C2D-4847-BC96-F89C65B19D20}">
      <dgm:prSet/>
      <dgm:spPr/>
      <dgm:t>
        <a:bodyPr/>
        <a:lstStyle/>
        <a:p>
          <a:endParaRPr lang="sl-SI"/>
        </a:p>
      </dgm:t>
    </dgm:pt>
    <dgm:pt modelId="{D996EEDF-305B-45AF-A2DC-A10488CB5ED2}" type="sibTrans" cxnId="{14612754-8C2D-4847-BC96-F89C65B19D20}">
      <dgm:prSet/>
      <dgm:spPr/>
      <dgm:t>
        <a:bodyPr/>
        <a:lstStyle/>
        <a:p>
          <a:endParaRPr lang="sl-SI"/>
        </a:p>
      </dgm:t>
    </dgm:pt>
    <dgm:pt modelId="{FE2D4DAF-50AA-4B49-8EF5-BD922461A10B}">
      <dgm:prSet phldrT="[Text]"/>
      <dgm:spPr/>
      <dgm:t>
        <a:bodyPr/>
        <a:lstStyle/>
        <a:p>
          <a:r>
            <a:rPr lang="sl-SI" dirty="0"/>
            <a:t>Import &amp; </a:t>
          </a:r>
          <a:r>
            <a:rPr lang="sl-SI" dirty="0" err="1"/>
            <a:t>Transform</a:t>
          </a:r>
          <a:endParaRPr lang="sl-SI" dirty="0"/>
        </a:p>
      </dgm:t>
    </dgm:pt>
    <dgm:pt modelId="{B796FA39-D37E-4274-8056-8C3B5CD915BC}" type="parTrans" cxnId="{939843A9-3FF6-454F-962F-EDEDEB5F8611}">
      <dgm:prSet/>
      <dgm:spPr/>
      <dgm:t>
        <a:bodyPr/>
        <a:lstStyle/>
        <a:p>
          <a:endParaRPr lang="sl-SI"/>
        </a:p>
      </dgm:t>
    </dgm:pt>
    <dgm:pt modelId="{F10CAFA0-D9D5-4C95-BE0E-1121CFBB4FF4}" type="sibTrans" cxnId="{939843A9-3FF6-454F-962F-EDEDEB5F8611}">
      <dgm:prSet/>
      <dgm:spPr/>
      <dgm:t>
        <a:bodyPr/>
        <a:lstStyle/>
        <a:p>
          <a:endParaRPr lang="sl-SI"/>
        </a:p>
      </dgm:t>
    </dgm:pt>
    <dgm:pt modelId="{DC36995F-B6C3-4617-8801-CF4FA28A46DD}" type="pres">
      <dgm:prSet presAssocID="{469BF221-DA7C-47E0-BCAE-58B3393EBF08}" presName="cycle" presStyleCnt="0">
        <dgm:presLayoutVars>
          <dgm:dir/>
          <dgm:resizeHandles val="exact"/>
        </dgm:presLayoutVars>
      </dgm:prSet>
      <dgm:spPr/>
    </dgm:pt>
    <dgm:pt modelId="{4E1B8AF8-86FD-471B-9DF5-C8E6DE7B1C66}" type="pres">
      <dgm:prSet presAssocID="{36B96AEE-D020-4FE5-A534-019C5096CB3C}" presName="dummy" presStyleCnt="0"/>
      <dgm:spPr/>
    </dgm:pt>
    <dgm:pt modelId="{B5257EC8-40C7-4AB2-8707-550D8088CBBB}" type="pres">
      <dgm:prSet presAssocID="{36B96AEE-D020-4FE5-A534-019C5096CB3C}" presName="node" presStyleLbl="revTx" presStyleIdx="0" presStyleCnt="5">
        <dgm:presLayoutVars>
          <dgm:bulletEnabled val="1"/>
        </dgm:presLayoutVars>
      </dgm:prSet>
      <dgm:spPr/>
    </dgm:pt>
    <dgm:pt modelId="{3A458472-1D22-4AC3-9A1F-DC8C738101E4}" type="pres">
      <dgm:prSet presAssocID="{2D481B53-2612-4B26-9E05-F76DDFD407F4}" presName="sibTrans" presStyleLbl="node1" presStyleIdx="0" presStyleCnt="5"/>
      <dgm:spPr/>
    </dgm:pt>
    <dgm:pt modelId="{0CFC6202-77B2-4664-9472-5E40E517FA67}" type="pres">
      <dgm:prSet presAssocID="{3F13F7D1-7F27-4A22-849F-9D751C3BC1E6}" presName="dummy" presStyleCnt="0"/>
      <dgm:spPr/>
    </dgm:pt>
    <dgm:pt modelId="{FD2963BA-D541-460A-8914-2CA67ACD4E56}" type="pres">
      <dgm:prSet presAssocID="{3F13F7D1-7F27-4A22-849F-9D751C3BC1E6}" presName="node" presStyleLbl="revTx" presStyleIdx="1" presStyleCnt="5">
        <dgm:presLayoutVars>
          <dgm:bulletEnabled val="1"/>
        </dgm:presLayoutVars>
      </dgm:prSet>
      <dgm:spPr/>
    </dgm:pt>
    <dgm:pt modelId="{86E66A73-4D33-44D2-970D-A258AF630211}" type="pres">
      <dgm:prSet presAssocID="{4186B4CA-E803-40CE-8E51-0E6638BFBE3D}" presName="sibTrans" presStyleLbl="node1" presStyleIdx="1" presStyleCnt="5"/>
      <dgm:spPr/>
    </dgm:pt>
    <dgm:pt modelId="{3526E72A-D95C-491B-960F-3E40CC81761E}" type="pres">
      <dgm:prSet presAssocID="{63A0513E-3D6C-4D3F-9131-A0FADB32E5E6}" presName="dummy" presStyleCnt="0"/>
      <dgm:spPr/>
    </dgm:pt>
    <dgm:pt modelId="{C0EA5556-AA82-4861-8371-CE2149CE9988}" type="pres">
      <dgm:prSet presAssocID="{63A0513E-3D6C-4D3F-9131-A0FADB32E5E6}" presName="node" presStyleLbl="revTx" presStyleIdx="2" presStyleCnt="5">
        <dgm:presLayoutVars>
          <dgm:bulletEnabled val="1"/>
        </dgm:presLayoutVars>
      </dgm:prSet>
      <dgm:spPr/>
    </dgm:pt>
    <dgm:pt modelId="{ACA55F70-3991-49DD-8CF1-5E011280BC88}" type="pres">
      <dgm:prSet presAssocID="{E98D9F0F-0BDA-4F3E-91B5-2F308F8B2343}" presName="sibTrans" presStyleLbl="node1" presStyleIdx="2" presStyleCnt="5"/>
      <dgm:spPr/>
    </dgm:pt>
    <dgm:pt modelId="{A97EFCD2-3B02-45A9-B304-71E29F0AF9C8}" type="pres">
      <dgm:prSet presAssocID="{22E44640-E16F-4D97-A809-1525AEDC1266}" presName="dummy" presStyleCnt="0"/>
      <dgm:spPr/>
    </dgm:pt>
    <dgm:pt modelId="{8A95C268-5B6D-4097-AEE9-9F9FCDE14FF5}" type="pres">
      <dgm:prSet presAssocID="{22E44640-E16F-4D97-A809-1525AEDC1266}" presName="node" presStyleLbl="revTx" presStyleIdx="3" presStyleCnt="5">
        <dgm:presLayoutVars>
          <dgm:bulletEnabled val="1"/>
        </dgm:presLayoutVars>
      </dgm:prSet>
      <dgm:spPr/>
    </dgm:pt>
    <dgm:pt modelId="{D2627925-7976-4CD7-9425-99516DEB889E}" type="pres">
      <dgm:prSet presAssocID="{D996EEDF-305B-45AF-A2DC-A10488CB5ED2}" presName="sibTrans" presStyleLbl="node1" presStyleIdx="3" presStyleCnt="5"/>
      <dgm:spPr/>
    </dgm:pt>
    <dgm:pt modelId="{6FDE1E8C-6310-41E5-8580-EB61D694CFB6}" type="pres">
      <dgm:prSet presAssocID="{FE2D4DAF-50AA-4B49-8EF5-BD922461A10B}" presName="dummy" presStyleCnt="0"/>
      <dgm:spPr/>
    </dgm:pt>
    <dgm:pt modelId="{798F90CF-E578-4814-BB21-96B9209FC2CB}" type="pres">
      <dgm:prSet presAssocID="{FE2D4DAF-50AA-4B49-8EF5-BD922461A10B}" presName="node" presStyleLbl="revTx" presStyleIdx="4" presStyleCnt="5">
        <dgm:presLayoutVars>
          <dgm:bulletEnabled val="1"/>
        </dgm:presLayoutVars>
      </dgm:prSet>
      <dgm:spPr/>
    </dgm:pt>
    <dgm:pt modelId="{0B752733-6C75-4936-9B43-1602B8620008}" type="pres">
      <dgm:prSet presAssocID="{F10CAFA0-D9D5-4C95-BE0E-1121CFBB4FF4}" presName="sibTrans" presStyleLbl="node1" presStyleIdx="4" presStyleCnt="5"/>
      <dgm:spPr/>
    </dgm:pt>
  </dgm:ptLst>
  <dgm:cxnLst>
    <dgm:cxn modelId="{3A19F307-92A3-49BD-85E7-B5E913898CB1}" type="presOf" srcId="{22E44640-E16F-4D97-A809-1525AEDC1266}" destId="{8A95C268-5B6D-4097-AEE9-9F9FCDE14FF5}" srcOrd="0" destOrd="0" presId="urn:microsoft.com/office/officeart/2005/8/layout/cycle1"/>
    <dgm:cxn modelId="{E5E2CE36-135E-4EF4-B611-7D1C8A05AEBF}" srcId="{469BF221-DA7C-47E0-BCAE-58B3393EBF08}" destId="{36B96AEE-D020-4FE5-A534-019C5096CB3C}" srcOrd="0" destOrd="0" parTransId="{40B12938-D1A4-4894-A6FB-49F842BD5113}" sibTransId="{2D481B53-2612-4B26-9E05-F76DDFD407F4}"/>
    <dgm:cxn modelId="{2882753B-E897-40AC-9066-9996A348C0AA}" type="presOf" srcId="{2D481B53-2612-4B26-9E05-F76DDFD407F4}" destId="{3A458472-1D22-4AC3-9A1F-DC8C738101E4}" srcOrd="0" destOrd="0" presId="urn:microsoft.com/office/officeart/2005/8/layout/cycle1"/>
    <dgm:cxn modelId="{FD13483E-F80C-49D1-86C4-36922A51A179}" type="presOf" srcId="{D996EEDF-305B-45AF-A2DC-A10488CB5ED2}" destId="{D2627925-7976-4CD7-9425-99516DEB889E}" srcOrd="0" destOrd="0" presId="urn:microsoft.com/office/officeart/2005/8/layout/cycle1"/>
    <dgm:cxn modelId="{D3872048-A674-485E-9163-FF46FB8C333A}" type="presOf" srcId="{4186B4CA-E803-40CE-8E51-0E6638BFBE3D}" destId="{86E66A73-4D33-44D2-970D-A258AF630211}" srcOrd="0" destOrd="0" presId="urn:microsoft.com/office/officeart/2005/8/layout/cycle1"/>
    <dgm:cxn modelId="{05071B69-9DE7-4685-8189-A130DD9F1422}" srcId="{469BF221-DA7C-47E0-BCAE-58B3393EBF08}" destId="{3F13F7D1-7F27-4A22-849F-9D751C3BC1E6}" srcOrd="1" destOrd="0" parTransId="{10E8FC73-14E9-48E8-9859-4A0D55D6AFAB}" sibTransId="{4186B4CA-E803-40CE-8E51-0E6638BFBE3D}"/>
    <dgm:cxn modelId="{14612754-8C2D-4847-BC96-F89C65B19D20}" srcId="{469BF221-DA7C-47E0-BCAE-58B3393EBF08}" destId="{22E44640-E16F-4D97-A809-1525AEDC1266}" srcOrd="3" destOrd="0" parTransId="{8B6B5E19-3D2D-43B7-92A8-41C8A85DD89F}" sibTransId="{D996EEDF-305B-45AF-A2DC-A10488CB5ED2}"/>
    <dgm:cxn modelId="{DE263E82-82F2-4715-8B29-C6448DD3E482}" type="presOf" srcId="{F10CAFA0-D9D5-4C95-BE0E-1121CFBB4FF4}" destId="{0B752733-6C75-4936-9B43-1602B8620008}" srcOrd="0" destOrd="0" presId="urn:microsoft.com/office/officeart/2005/8/layout/cycle1"/>
    <dgm:cxn modelId="{96B59892-4768-4D24-A9B8-EFCB4AEB2C9C}" type="presOf" srcId="{FE2D4DAF-50AA-4B49-8EF5-BD922461A10B}" destId="{798F90CF-E578-4814-BB21-96B9209FC2CB}" srcOrd="0" destOrd="0" presId="urn:microsoft.com/office/officeart/2005/8/layout/cycle1"/>
    <dgm:cxn modelId="{A791389F-D1C8-4C3A-BCD4-FF1829F7410D}" srcId="{469BF221-DA7C-47E0-BCAE-58B3393EBF08}" destId="{63A0513E-3D6C-4D3F-9131-A0FADB32E5E6}" srcOrd="2" destOrd="0" parTransId="{88F648C6-9FC0-4FB5-92FA-72AC49679194}" sibTransId="{E98D9F0F-0BDA-4F3E-91B5-2F308F8B2343}"/>
    <dgm:cxn modelId="{939843A9-3FF6-454F-962F-EDEDEB5F8611}" srcId="{469BF221-DA7C-47E0-BCAE-58B3393EBF08}" destId="{FE2D4DAF-50AA-4B49-8EF5-BD922461A10B}" srcOrd="4" destOrd="0" parTransId="{B796FA39-D37E-4274-8056-8C3B5CD915BC}" sibTransId="{F10CAFA0-D9D5-4C95-BE0E-1121CFBB4FF4}"/>
    <dgm:cxn modelId="{4135F9C9-82D7-4063-AAB6-30655DFB9488}" type="presOf" srcId="{63A0513E-3D6C-4D3F-9131-A0FADB32E5E6}" destId="{C0EA5556-AA82-4861-8371-CE2149CE9988}" srcOrd="0" destOrd="0" presId="urn:microsoft.com/office/officeart/2005/8/layout/cycle1"/>
    <dgm:cxn modelId="{B4C542D7-4762-40B7-A9ED-BFE72DA8ACB9}" type="presOf" srcId="{E98D9F0F-0BDA-4F3E-91B5-2F308F8B2343}" destId="{ACA55F70-3991-49DD-8CF1-5E011280BC88}" srcOrd="0" destOrd="0" presId="urn:microsoft.com/office/officeart/2005/8/layout/cycle1"/>
    <dgm:cxn modelId="{D0455AD7-8F1A-41B1-B420-BD273AA66F86}" type="presOf" srcId="{3F13F7D1-7F27-4A22-849F-9D751C3BC1E6}" destId="{FD2963BA-D541-460A-8914-2CA67ACD4E56}" srcOrd="0" destOrd="0" presId="urn:microsoft.com/office/officeart/2005/8/layout/cycle1"/>
    <dgm:cxn modelId="{7F29C9F9-CBEE-4A3E-94D0-522FE09B97F7}" type="presOf" srcId="{36B96AEE-D020-4FE5-A534-019C5096CB3C}" destId="{B5257EC8-40C7-4AB2-8707-550D8088CBBB}" srcOrd="0" destOrd="0" presId="urn:microsoft.com/office/officeart/2005/8/layout/cycle1"/>
    <dgm:cxn modelId="{EE3911FF-62FB-44DB-9C46-BD0044285609}" type="presOf" srcId="{469BF221-DA7C-47E0-BCAE-58B3393EBF08}" destId="{DC36995F-B6C3-4617-8801-CF4FA28A46DD}" srcOrd="0" destOrd="0" presId="urn:microsoft.com/office/officeart/2005/8/layout/cycle1"/>
    <dgm:cxn modelId="{7AC72E18-7BE4-4D7C-903E-773D22D7AD2D}" type="presParOf" srcId="{DC36995F-B6C3-4617-8801-CF4FA28A46DD}" destId="{4E1B8AF8-86FD-471B-9DF5-C8E6DE7B1C66}" srcOrd="0" destOrd="0" presId="urn:microsoft.com/office/officeart/2005/8/layout/cycle1"/>
    <dgm:cxn modelId="{DDF7DACC-BF0F-48CD-B2AE-9344B97A76F2}" type="presParOf" srcId="{DC36995F-B6C3-4617-8801-CF4FA28A46DD}" destId="{B5257EC8-40C7-4AB2-8707-550D8088CBBB}" srcOrd="1" destOrd="0" presId="urn:microsoft.com/office/officeart/2005/8/layout/cycle1"/>
    <dgm:cxn modelId="{907CA77E-BAEA-40CD-B617-BB0E96684F69}" type="presParOf" srcId="{DC36995F-B6C3-4617-8801-CF4FA28A46DD}" destId="{3A458472-1D22-4AC3-9A1F-DC8C738101E4}" srcOrd="2" destOrd="0" presId="urn:microsoft.com/office/officeart/2005/8/layout/cycle1"/>
    <dgm:cxn modelId="{F1CAC2AB-4179-458D-9280-1F057AF03B74}" type="presParOf" srcId="{DC36995F-B6C3-4617-8801-CF4FA28A46DD}" destId="{0CFC6202-77B2-4664-9472-5E40E517FA67}" srcOrd="3" destOrd="0" presId="urn:microsoft.com/office/officeart/2005/8/layout/cycle1"/>
    <dgm:cxn modelId="{CD4419E9-7CF3-4571-81EC-D41EBDFBBCD4}" type="presParOf" srcId="{DC36995F-B6C3-4617-8801-CF4FA28A46DD}" destId="{FD2963BA-D541-460A-8914-2CA67ACD4E56}" srcOrd="4" destOrd="0" presId="urn:microsoft.com/office/officeart/2005/8/layout/cycle1"/>
    <dgm:cxn modelId="{0796C4C1-254E-4212-B5C4-D0828329D2DC}" type="presParOf" srcId="{DC36995F-B6C3-4617-8801-CF4FA28A46DD}" destId="{86E66A73-4D33-44D2-970D-A258AF630211}" srcOrd="5" destOrd="0" presId="urn:microsoft.com/office/officeart/2005/8/layout/cycle1"/>
    <dgm:cxn modelId="{52D99019-C2B4-4719-82DC-8363159D2A74}" type="presParOf" srcId="{DC36995F-B6C3-4617-8801-CF4FA28A46DD}" destId="{3526E72A-D95C-491B-960F-3E40CC81761E}" srcOrd="6" destOrd="0" presId="urn:microsoft.com/office/officeart/2005/8/layout/cycle1"/>
    <dgm:cxn modelId="{1DDE165B-6E27-472C-80B0-90995831898B}" type="presParOf" srcId="{DC36995F-B6C3-4617-8801-CF4FA28A46DD}" destId="{C0EA5556-AA82-4861-8371-CE2149CE9988}" srcOrd="7" destOrd="0" presId="urn:microsoft.com/office/officeart/2005/8/layout/cycle1"/>
    <dgm:cxn modelId="{490929C7-9340-47A6-90D0-B1233B758757}" type="presParOf" srcId="{DC36995F-B6C3-4617-8801-CF4FA28A46DD}" destId="{ACA55F70-3991-49DD-8CF1-5E011280BC88}" srcOrd="8" destOrd="0" presId="urn:microsoft.com/office/officeart/2005/8/layout/cycle1"/>
    <dgm:cxn modelId="{42D2D61C-68D9-48B8-A132-2C66359B66A6}" type="presParOf" srcId="{DC36995F-B6C3-4617-8801-CF4FA28A46DD}" destId="{A97EFCD2-3B02-45A9-B304-71E29F0AF9C8}" srcOrd="9" destOrd="0" presId="urn:microsoft.com/office/officeart/2005/8/layout/cycle1"/>
    <dgm:cxn modelId="{79C5908B-3D70-402F-BB61-2D55A6163192}" type="presParOf" srcId="{DC36995F-B6C3-4617-8801-CF4FA28A46DD}" destId="{8A95C268-5B6D-4097-AEE9-9F9FCDE14FF5}" srcOrd="10" destOrd="0" presId="urn:microsoft.com/office/officeart/2005/8/layout/cycle1"/>
    <dgm:cxn modelId="{52E11B07-85DB-4015-9FBB-6431C59DD671}" type="presParOf" srcId="{DC36995F-B6C3-4617-8801-CF4FA28A46DD}" destId="{D2627925-7976-4CD7-9425-99516DEB889E}" srcOrd="11" destOrd="0" presId="urn:microsoft.com/office/officeart/2005/8/layout/cycle1"/>
    <dgm:cxn modelId="{DA514D6F-87EF-4B73-8434-CC2D1A9F420A}" type="presParOf" srcId="{DC36995F-B6C3-4617-8801-CF4FA28A46DD}" destId="{6FDE1E8C-6310-41E5-8580-EB61D694CFB6}" srcOrd="12" destOrd="0" presId="urn:microsoft.com/office/officeart/2005/8/layout/cycle1"/>
    <dgm:cxn modelId="{DD1832B1-0C3B-43F2-9EEC-8867199FA903}" type="presParOf" srcId="{DC36995F-B6C3-4617-8801-CF4FA28A46DD}" destId="{798F90CF-E578-4814-BB21-96B9209FC2CB}" srcOrd="13" destOrd="0" presId="urn:microsoft.com/office/officeart/2005/8/layout/cycle1"/>
    <dgm:cxn modelId="{04394CB6-8DCA-47B2-8A31-A53907F44F63}" type="presParOf" srcId="{DC36995F-B6C3-4617-8801-CF4FA28A46DD}" destId="{0B752733-6C75-4936-9B43-1602B8620008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9BF221-DA7C-47E0-BCAE-58B3393EBF08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l-SI"/>
        </a:p>
      </dgm:t>
    </dgm:pt>
    <dgm:pt modelId="{36B96AEE-D020-4FE5-A534-019C5096CB3C}">
      <dgm:prSet phldrT="[Text]"/>
      <dgm:spPr/>
      <dgm:t>
        <a:bodyPr/>
        <a:lstStyle/>
        <a:p>
          <a:r>
            <a:rPr lang="sl-SI" dirty="0"/>
            <a:t>Data Model</a:t>
          </a:r>
        </a:p>
      </dgm:t>
    </dgm:pt>
    <dgm:pt modelId="{40B12938-D1A4-4894-A6FB-49F842BD5113}" type="parTrans" cxnId="{E5E2CE36-135E-4EF4-B611-7D1C8A05AEBF}">
      <dgm:prSet/>
      <dgm:spPr/>
      <dgm:t>
        <a:bodyPr/>
        <a:lstStyle/>
        <a:p>
          <a:endParaRPr lang="sl-SI"/>
        </a:p>
      </dgm:t>
    </dgm:pt>
    <dgm:pt modelId="{2D481B53-2612-4B26-9E05-F76DDFD407F4}" type="sibTrans" cxnId="{E5E2CE36-135E-4EF4-B611-7D1C8A05AEBF}">
      <dgm:prSet/>
      <dgm:spPr/>
      <dgm:t>
        <a:bodyPr/>
        <a:lstStyle/>
        <a:p>
          <a:endParaRPr lang="sl-SI"/>
        </a:p>
      </dgm:t>
    </dgm:pt>
    <dgm:pt modelId="{3F13F7D1-7F27-4A22-849F-9D751C3BC1E6}">
      <dgm:prSet phldrT="[Text]"/>
      <dgm:spPr/>
      <dgm:t>
        <a:bodyPr/>
        <a:lstStyle/>
        <a:p>
          <a:r>
            <a:rPr lang="sl-SI" dirty="0" err="1"/>
            <a:t>Reports</a:t>
          </a:r>
          <a:endParaRPr lang="sl-SI" dirty="0"/>
        </a:p>
      </dgm:t>
    </dgm:pt>
    <dgm:pt modelId="{10E8FC73-14E9-48E8-9859-4A0D55D6AFAB}" type="parTrans" cxnId="{05071B69-9DE7-4685-8189-A130DD9F1422}">
      <dgm:prSet/>
      <dgm:spPr/>
      <dgm:t>
        <a:bodyPr/>
        <a:lstStyle/>
        <a:p>
          <a:endParaRPr lang="sl-SI"/>
        </a:p>
      </dgm:t>
    </dgm:pt>
    <dgm:pt modelId="{4186B4CA-E803-40CE-8E51-0E6638BFBE3D}" type="sibTrans" cxnId="{05071B69-9DE7-4685-8189-A130DD9F1422}">
      <dgm:prSet/>
      <dgm:spPr/>
      <dgm:t>
        <a:bodyPr/>
        <a:lstStyle/>
        <a:p>
          <a:endParaRPr lang="sl-SI"/>
        </a:p>
      </dgm:t>
    </dgm:pt>
    <dgm:pt modelId="{63A0513E-3D6C-4D3F-9131-A0FADB32E5E6}">
      <dgm:prSet phldrT="[Text]"/>
      <dgm:spPr/>
      <dgm:t>
        <a:bodyPr/>
        <a:lstStyle/>
        <a:p>
          <a:r>
            <a:rPr lang="sl-SI" dirty="0" err="1"/>
            <a:t>Add</a:t>
          </a:r>
          <a:r>
            <a:rPr lang="sl-SI" dirty="0"/>
            <a:t>/</a:t>
          </a:r>
          <a:r>
            <a:rPr lang="sl-SI" dirty="0" err="1"/>
            <a:t>Change</a:t>
          </a:r>
          <a:r>
            <a:rPr lang="sl-SI" dirty="0"/>
            <a:t> Data</a:t>
          </a:r>
        </a:p>
      </dgm:t>
    </dgm:pt>
    <dgm:pt modelId="{88F648C6-9FC0-4FB5-92FA-72AC49679194}" type="parTrans" cxnId="{A791389F-D1C8-4C3A-BCD4-FF1829F7410D}">
      <dgm:prSet/>
      <dgm:spPr/>
      <dgm:t>
        <a:bodyPr/>
        <a:lstStyle/>
        <a:p>
          <a:endParaRPr lang="sl-SI"/>
        </a:p>
      </dgm:t>
    </dgm:pt>
    <dgm:pt modelId="{E98D9F0F-0BDA-4F3E-91B5-2F308F8B2343}" type="sibTrans" cxnId="{A791389F-D1C8-4C3A-BCD4-FF1829F7410D}">
      <dgm:prSet/>
      <dgm:spPr/>
      <dgm:t>
        <a:bodyPr/>
        <a:lstStyle/>
        <a:p>
          <a:endParaRPr lang="sl-SI"/>
        </a:p>
      </dgm:t>
    </dgm:pt>
    <dgm:pt modelId="{22E44640-E16F-4D97-A809-1525AEDC1266}">
      <dgm:prSet phldrT="[Text]"/>
      <dgm:spPr/>
      <dgm:t>
        <a:bodyPr/>
        <a:lstStyle/>
        <a:p>
          <a:r>
            <a:rPr lang="sl-SI" dirty="0"/>
            <a:t>Data</a:t>
          </a:r>
        </a:p>
      </dgm:t>
    </dgm:pt>
    <dgm:pt modelId="{8B6B5E19-3D2D-43B7-92A8-41C8A85DD89F}" type="parTrans" cxnId="{14612754-8C2D-4847-BC96-F89C65B19D20}">
      <dgm:prSet/>
      <dgm:spPr/>
      <dgm:t>
        <a:bodyPr/>
        <a:lstStyle/>
        <a:p>
          <a:endParaRPr lang="sl-SI"/>
        </a:p>
      </dgm:t>
    </dgm:pt>
    <dgm:pt modelId="{D996EEDF-305B-45AF-A2DC-A10488CB5ED2}" type="sibTrans" cxnId="{14612754-8C2D-4847-BC96-F89C65B19D20}">
      <dgm:prSet/>
      <dgm:spPr/>
      <dgm:t>
        <a:bodyPr/>
        <a:lstStyle/>
        <a:p>
          <a:endParaRPr lang="sl-SI"/>
        </a:p>
      </dgm:t>
    </dgm:pt>
    <dgm:pt modelId="{FE2D4DAF-50AA-4B49-8EF5-BD922461A10B}">
      <dgm:prSet phldrT="[Text]"/>
      <dgm:spPr/>
      <dgm:t>
        <a:bodyPr/>
        <a:lstStyle/>
        <a:p>
          <a:r>
            <a:rPr lang="sl-SI" dirty="0"/>
            <a:t>Import &amp; </a:t>
          </a:r>
          <a:r>
            <a:rPr lang="sl-SI" dirty="0" err="1"/>
            <a:t>Transform</a:t>
          </a:r>
          <a:endParaRPr lang="sl-SI" dirty="0"/>
        </a:p>
      </dgm:t>
    </dgm:pt>
    <dgm:pt modelId="{B796FA39-D37E-4274-8056-8C3B5CD915BC}" type="parTrans" cxnId="{939843A9-3FF6-454F-962F-EDEDEB5F8611}">
      <dgm:prSet/>
      <dgm:spPr/>
      <dgm:t>
        <a:bodyPr/>
        <a:lstStyle/>
        <a:p>
          <a:endParaRPr lang="sl-SI"/>
        </a:p>
      </dgm:t>
    </dgm:pt>
    <dgm:pt modelId="{F10CAFA0-D9D5-4C95-BE0E-1121CFBB4FF4}" type="sibTrans" cxnId="{939843A9-3FF6-454F-962F-EDEDEB5F8611}">
      <dgm:prSet/>
      <dgm:spPr/>
      <dgm:t>
        <a:bodyPr/>
        <a:lstStyle/>
        <a:p>
          <a:endParaRPr lang="sl-SI"/>
        </a:p>
      </dgm:t>
    </dgm:pt>
    <dgm:pt modelId="{DC36995F-B6C3-4617-8801-CF4FA28A46DD}" type="pres">
      <dgm:prSet presAssocID="{469BF221-DA7C-47E0-BCAE-58B3393EBF08}" presName="cycle" presStyleCnt="0">
        <dgm:presLayoutVars>
          <dgm:dir/>
          <dgm:resizeHandles val="exact"/>
        </dgm:presLayoutVars>
      </dgm:prSet>
      <dgm:spPr/>
    </dgm:pt>
    <dgm:pt modelId="{4E1B8AF8-86FD-471B-9DF5-C8E6DE7B1C66}" type="pres">
      <dgm:prSet presAssocID="{36B96AEE-D020-4FE5-A534-019C5096CB3C}" presName="dummy" presStyleCnt="0"/>
      <dgm:spPr/>
    </dgm:pt>
    <dgm:pt modelId="{B5257EC8-40C7-4AB2-8707-550D8088CBBB}" type="pres">
      <dgm:prSet presAssocID="{36B96AEE-D020-4FE5-A534-019C5096CB3C}" presName="node" presStyleLbl="revTx" presStyleIdx="0" presStyleCnt="5">
        <dgm:presLayoutVars>
          <dgm:bulletEnabled val="1"/>
        </dgm:presLayoutVars>
      </dgm:prSet>
      <dgm:spPr/>
    </dgm:pt>
    <dgm:pt modelId="{3A458472-1D22-4AC3-9A1F-DC8C738101E4}" type="pres">
      <dgm:prSet presAssocID="{2D481B53-2612-4B26-9E05-F76DDFD407F4}" presName="sibTrans" presStyleLbl="node1" presStyleIdx="0" presStyleCnt="5"/>
      <dgm:spPr/>
    </dgm:pt>
    <dgm:pt modelId="{0CFC6202-77B2-4664-9472-5E40E517FA67}" type="pres">
      <dgm:prSet presAssocID="{3F13F7D1-7F27-4A22-849F-9D751C3BC1E6}" presName="dummy" presStyleCnt="0"/>
      <dgm:spPr/>
    </dgm:pt>
    <dgm:pt modelId="{FD2963BA-D541-460A-8914-2CA67ACD4E56}" type="pres">
      <dgm:prSet presAssocID="{3F13F7D1-7F27-4A22-849F-9D751C3BC1E6}" presName="node" presStyleLbl="revTx" presStyleIdx="1" presStyleCnt="5">
        <dgm:presLayoutVars>
          <dgm:bulletEnabled val="1"/>
        </dgm:presLayoutVars>
      </dgm:prSet>
      <dgm:spPr/>
    </dgm:pt>
    <dgm:pt modelId="{86E66A73-4D33-44D2-970D-A258AF630211}" type="pres">
      <dgm:prSet presAssocID="{4186B4CA-E803-40CE-8E51-0E6638BFBE3D}" presName="sibTrans" presStyleLbl="node1" presStyleIdx="1" presStyleCnt="5"/>
      <dgm:spPr/>
    </dgm:pt>
    <dgm:pt modelId="{3526E72A-D95C-491B-960F-3E40CC81761E}" type="pres">
      <dgm:prSet presAssocID="{63A0513E-3D6C-4D3F-9131-A0FADB32E5E6}" presName="dummy" presStyleCnt="0"/>
      <dgm:spPr/>
    </dgm:pt>
    <dgm:pt modelId="{C0EA5556-AA82-4861-8371-CE2149CE9988}" type="pres">
      <dgm:prSet presAssocID="{63A0513E-3D6C-4D3F-9131-A0FADB32E5E6}" presName="node" presStyleLbl="revTx" presStyleIdx="2" presStyleCnt="5">
        <dgm:presLayoutVars>
          <dgm:bulletEnabled val="1"/>
        </dgm:presLayoutVars>
      </dgm:prSet>
      <dgm:spPr/>
    </dgm:pt>
    <dgm:pt modelId="{ACA55F70-3991-49DD-8CF1-5E011280BC88}" type="pres">
      <dgm:prSet presAssocID="{E98D9F0F-0BDA-4F3E-91B5-2F308F8B2343}" presName="sibTrans" presStyleLbl="node1" presStyleIdx="2" presStyleCnt="5"/>
      <dgm:spPr/>
    </dgm:pt>
    <dgm:pt modelId="{A97EFCD2-3B02-45A9-B304-71E29F0AF9C8}" type="pres">
      <dgm:prSet presAssocID="{22E44640-E16F-4D97-A809-1525AEDC1266}" presName="dummy" presStyleCnt="0"/>
      <dgm:spPr/>
    </dgm:pt>
    <dgm:pt modelId="{8A95C268-5B6D-4097-AEE9-9F9FCDE14FF5}" type="pres">
      <dgm:prSet presAssocID="{22E44640-E16F-4D97-A809-1525AEDC1266}" presName="node" presStyleLbl="revTx" presStyleIdx="3" presStyleCnt="5">
        <dgm:presLayoutVars>
          <dgm:bulletEnabled val="1"/>
        </dgm:presLayoutVars>
      </dgm:prSet>
      <dgm:spPr/>
    </dgm:pt>
    <dgm:pt modelId="{D2627925-7976-4CD7-9425-99516DEB889E}" type="pres">
      <dgm:prSet presAssocID="{D996EEDF-305B-45AF-A2DC-A10488CB5ED2}" presName="sibTrans" presStyleLbl="node1" presStyleIdx="3" presStyleCnt="5"/>
      <dgm:spPr/>
    </dgm:pt>
    <dgm:pt modelId="{6FDE1E8C-6310-41E5-8580-EB61D694CFB6}" type="pres">
      <dgm:prSet presAssocID="{FE2D4DAF-50AA-4B49-8EF5-BD922461A10B}" presName="dummy" presStyleCnt="0"/>
      <dgm:spPr/>
    </dgm:pt>
    <dgm:pt modelId="{798F90CF-E578-4814-BB21-96B9209FC2CB}" type="pres">
      <dgm:prSet presAssocID="{FE2D4DAF-50AA-4B49-8EF5-BD922461A10B}" presName="node" presStyleLbl="revTx" presStyleIdx="4" presStyleCnt="5">
        <dgm:presLayoutVars>
          <dgm:bulletEnabled val="1"/>
        </dgm:presLayoutVars>
      </dgm:prSet>
      <dgm:spPr/>
    </dgm:pt>
    <dgm:pt modelId="{0B752733-6C75-4936-9B43-1602B8620008}" type="pres">
      <dgm:prSet presAssocID="{F10CAFA0-D9D5-4C95-BE0E-1121CFBB4FF4}" presName="sibTrans" presStyleLbl="node1" presStyleIdx="4" presStyleCnt="5"/>
      <dgm:spPr/>
    </dgm:pt>
  </dgm:ptLst>
  <dgm:cxnLst>
    <dgm:cxn modelId="{3A19F307-92A3-49BD-85E7-B5E913898CB1}" type="presOf" srcId="{22E44640-E16F-4D97-A809-1525AEDC1266}" destId="{8A95C268-5B6D-4097-AEE9-9F9FCDE14FF5}" srcOrd="0" destOrd="0" presId="urn:microsoft.com/office/officeart/2005/8/layout/cycle1"/>
    <dgm:cxn modelId="{E5E2CE36-135E-4EF4-B611-7D1C8A05AEBF}" srcId="{469BF221-DA7C-47E0-BCAE-58B3393EBF08}" destId="{36B96AEE-D020-4FE5-A534-019C5096CB3C}" srcOrd="0" destOrd="0" parTransId="{40B12938-D1A4-4894-A6FB-49F842BD5113}" sibTransId="{2D481B53-2612-4B26-9E05-F76DDFD407F4}"/>
    <dgm:cxn modelId="{2882753B-E897-40AC-9066-9996A348C0AA}" type="presOf" srcId="{2D481B53-2612-4B26-9E05-F76DDFD407F4}" destId="{3A458472-1D22-4AC3-9A1F-DC8C738101E4}" srcOrd="0" destOrd="0" presId="urn:microsoft.com/office/officeart/2005/8/layout/cycle1"/>
    <dgm:cxn modelId="{FD13483E-F80C-49D1-86C4-36922A51A179}" type="presOf" srcId="{D996EEDF-305B-45AF-A2DC-A10488CB5ED2}" destId="{D2627925-7976-4CD7-9425-99516DEB889E}" srcOrd="0" destOrd="0" presId="urn:microsoft.com/office/officeart/2005/8/layout/cycle1"/>
    <dgm:cxn modelId="{D3872048-A674-485E-9163-FF46FB8C333A}" type="presOf" srcId="{4186B4CA-E803-40CE-8E51-0E6638BFBE3D}" destId="{86E66A73-4D33-44D2-970D-A258AF630211}" srcOrd="0" destOrd="0" presId="urn:microsoft.com/office/officeart/2005/8/layout/cycle1"/>
    <dgm:cxn modelId="{05071B69-9DE7-4685-8189-A130DD9F1422}" srcId="{469BF221-DA7C-47E0-BCAE-58B3393EBF08}" destId="{3F13F7D1-7F27-4A22-849F-9D751C3BC1E6}" srcOrd="1" destOrd="0" parTransId="{10E8FC73-14E9-48E8-9859-4A0D55D6AFAB}" sibTransId="{4186B4CA-E803-40CE-8E51-0E6638BFBE3D}"/>
    <dgm:cxn modelId="{14612754-8C2D-4847-BC96-F89C65B19D20}" srcId="{469BF221-DA7C-47E0-BCAE-58B3393EBF08}" destId="{22E44640-E16F-4D97-A809-1525AEDC1266}" srcOrd="3" destOrd="0" parTransId="{8B6B5E19-3D2D-43B7-92A8-41C8A85DD89F}" sibTransId="{D996EEDF-305B-45AF-A2DC-A10488CB5ED2}"/>
    <dgm:cxn modelId="{DE263E82-82F2-4715-8B29-C6448DD3E482}" type="presOf" srcId="{F10CAFA0-D9D5-4C95-BE0E-1121CFBB4FF4}" destId="{0B752733-6C75-4936-9B43-1602B8620008}" srcOrd="0" destOrd="0" presId="urn:microsoft.com/office/officeart/2005/8/layout/cycle1"/>
    <dgm:cxn modelId="{96B59892-4768-4D24-A9B8-EFCB4AEB2C9C}" type="presOf" srcId="{FE2D4DAF-50AA-4B49-8EF5-BD922461A10B}" destId="{798F90CF-E578-4814-BB21-96B9209FC2CB}" srcOrd="0" destOrd="0" presId="urn:microsoft.com/office/officeart/2005/8/layout/cycle1"/>
    <dgm:cxn modelId="{A791389F-D1C8-4C3A-BCD4-FF1829F7410D}" srcId="{469BF221-DA7C-47E0-BCAE-58B3393EBF08}" destId="{63A0513E-3D6C-4D3F-9131-A0FADB32E5E6}" srcOrd="2" destOrd="0" parTransId="{88F648C6-9FC0-4FB5-92FA-72AC49679194}" sibTransId="{E98D9F0F-0BDA-4F3E-91B5-2F308F8B2343}"/>
    <dgm:cxn modelId="{939843A9-3FF6-454F-962F-EDEDEB5F8611}" srcId="{469BF221-DA7C-47E0-BCAE-58B3393EBF08}" destId="{FE2D4DAF-50AA-4B49-8EF5-BD922461A10B}" srcOrd="4" destOrd="0" parTransId="{B796FA39-D37E-4274-8056-8C3B5CD915BC}" sibTransId="{F10CAFA0-D9D5-4C95-BE0E-1121CFBB4FF4}"/>
    <dgm:cxn modelId="{4135F9C9-82D7-4063-AAB6-30655DFB9488}" type="presOf" srcId="{63A0513E-3D6C-4D3F-9131-A0FADB32E5E6}" destId="{C0EA5556-AA82-4861-8371-CE2149CE9988}" srcOrd="0" destOrd="0" presId="urn:microsoft.com/office/officeart/2005/8/layout/cycle1"/>
    <dgm:cxn modelId="{B4C542D7-4762-40B7-A9ED-BFE72DA8ACB9}" type="presOf" srcId="{E98D9F0F-0BDA-4F3E-91B5-2F308F8B2343}" destId="{ACA55F70-3991-49DD-8CF1-5E011280BC88}" srcOrd="0" destOrd="0" presId="urn:microsoft.com/office/officeart/2005/8/layout/cycle1"/>
    <dgm:cxn modelId="{D0455AD7-8F1A-41B1-B420-BD273AA66F86}" type="presOf" srcId="{3F13F7D1-7F27-4A22-849F-9D751C3BC1E6}" destId="{FD2963BA-D541-460A-8914-2CA67ACD4E56}" srcOrd="0" destOrd="0" presId="urn:microsoft.com/office/officeart/2005/8/layout/cycle1"/>
    <dgm:cxn modelId="{7F29C9F9-CBEE-4A3E-94D0-522FE09B97F7}" type="presOf" srcId="{36B96AEE-D020-4FE5-A534-019C5096CB3C}" destId="{B5257EC8-40C7-4AB2-8707-550D8088CBBB}" srcOrd="0" destOrd="0" presId="urn:microsoft.com/office/officeart/2005/8/layout/cycle1"/>
    <dgm:cxn modelId="{EE3911FF-62FB-44DB-9C46-BD0044285609}" type="presOf" srcId="{469BF221-DA7C-47E0-BCAE-58B3393EBF08}" destId="{DC36995F-B6C3-4617-8801-CF4FA28A46DD}" srcOrd="0" destOrd="0" presId="urn:microsoft.com/office/officeart/2005/8/layout/cycle1"/>
    <dgm:cxn modelId="{7AC72E18-7BE4-4D7C-903E-773D22D7AD2D}" type="presParOf" srcId="{DC36995F-B6C3-4617-8801-CF4FA28A46DD}" destId="{4E1B8AF8-86FD-471B-9DF5-C8E6DE7B1C66}" srcOrd="0" destOrd="0" presId="urn:microsoft.com/office/officeart/2005/8/layout/cycle1"/>
    <dgm:cxn modelId="{DDF7DACC-BF0F-48CD-B2AE-9344B97A76F2}" type="presParOf" srcId="{DC36995F-B6C3-4617-8801-CF4FA28A46DD}" destId="{B5257EC8-40C7-4AB2-8707-550D8088CBBB}" srcOrd="1" destOrd="0" presId="urn:microsoft.com/office/officeart/2005/8/layout/cycle1"/>
    <dgm:cxn modelId="{907CA77E-BAEA-40CD-B617-BB0E96684F69}" type="presParOf" srcId="{DC36995F-B6C3-4617-8801-CF4FA28A46DD}" destId="{3A458472-1D22-4AC3-9A1F-DC8C738101E4}" srcOrd="2" destOrd="0" presId="urn:microsoft.com/office/officeart/2005/8/layout/cycle1"/>
    <dgm:cxn modelId="{F1CAC2AB-4179-458D-9280-1F057AF03B74}" type="presParOf" srcId="{DC36995F-B6C3-4617-8801-CF4FA28A46DD}" destId="{0CFC6202-77B2-4664-9472-5E40E517FA67}" srcOrd="3" destOrd="0" presId="urn:microsoft.com/office/officeart/2005/8/layout/cycle1"/>
    <dgm:cxn modelId="{CD4419E9-7CF3-4571-81EC-D41EBDFBBCD4}" type="presParOf" srcId="{DC36995F-B6C3-4617-8801-CF4FA28A46DD}" destId="{FD2963BA-D541-460A-8914-2CA67ACD4E56}" srcOrd="4" destOrd="0" presId="urn:microsoft.com/office/officeart/2005/8/layout/cycle1"/>
    <dgm:cxn modelId="{0796C4C1-254E-4212-B5C4-D0828329D2DC}" type="presParOf" srcId="{DC36995F-B6C3-4617-8801-CF4FA28A46DD}" destId="{86E66A73-4D33-44D2-970D-A258AF630211}" srcOrd="5" destOrd="0" presId="urn:microsoft.com/office/officeart/2005/8/layout/cycle1"/>
    <dgm:cxn modelId="{52D99019-C2B4-4719-82DC-8363159D2A74}" type="presParOf" srcId="{DC36995F-B6C3-4617-8801-CF4FA28A46DD}" destId="{3526E72A-D95C-491B-960F-3E40CC81761E}" srcOrd="6" destOrd="0" presId="urn:microsoft.com/office/officeart/2005/8/layout/cycle1"/>
    <dgm:cxn modelId="{1DDE165B-6E27-472C-80B0-90995831898B}" type="presParOf" srcId="{DC36995F-B6C3-4617-8801-CF4FA28A46DD}" destId="{C0EA5556-AA82-4861-8371-CE2149CE9988}" srcOrd="7" destOrd="0" presId="urn:microsoft.com/office/officeart/2005/8/layout/cycle1"/>
    <dgm:cxn modelId="{490929C7-9340-47A6-90D0-B1233B758757}" type="presParOf" srcId="{DC36995F-B6C3-4617-8801-CF4FA28A46DD}" destId="{ACA55F70-3991-49DD-8CF1-5E011280BC88}" srcOrd="8" destOrd="0" presId="urn:microsoft.com/office/officeart/2005/8/layout/cycle1"/>
    <dgm:cxn modelId="{42D2D61C-68D9-48B8-A132-2C66359B66A6}" type="presParOf" srcId="{DC36995F-B6C3-4617-8801-CF4FA28A46DD}" destId="{A97EFCD2-3B02-45A9-B304-71E29F0AF9C8}" srcOrd="9" destOrd="0" presId="urn:microsoft.com/office/officeart/2005/8/layout/cycle1"/>
    <dgm:cxn modelId="{79C5908B-3D70-402F-BB61-2D55A6163192}" type="presParOf" srcId="{DC36995F-B6C3-4617-8801-CF4FA28A46DD}" destId="{8A95C268-5B6D-4097-AEE9-9F9FCDE14FF5}" srcOrd="10" destOrd="0" presId="urn:microsoft.com/office/officeart/2005/8/layout/cycle1"/>
    <dgm:cxn modelId="{52E11B07-85DB-4015-9FBB-6431C59DD671}" type="presParOf" srcId="{DC36995F-B6C3-4617-8801-CF4FA28A46DD}" destId="{D2627925-7976-4CD7-9425-99516DEB889E}" srcOrd="11" destOrd="0" presId="urn:microsoft.com/office/officeart/2005/8/layout/cycle1"/>
    <dgm:cxn modelId="{DA514D6F-87EF-4B73-8434-CC2D1A9F420A}" type="presParOf" srcId="{DC36995F-B6C3-4617-8801-CF4FA28A46DD}" destId="{6FDE1E8C-6310-41E5-8580-EB61D694CFB6}" srcOrd="12" destOrd="0" presId="urn:microsoft.com/office/officeart/2005/8/layout/cycle1"/>
    <dgm:cxn modelId="{DD1832B1-0C3B-43F2-9EEC-8867199FA903}" type="presParOf" srcId="{DC36995F-B6C3-4617-8801-CF4FA28A46DD}" destId="{798F90CF-E578-4814-BB21-96B9209FC2CB}" srcOrd="13" destOrd="0" presId="urn:microsoft.com/office/officeart/2005/8/layout/cycle1"/>
    <dgm:cxn modelId="{04394CB6-8DCA-47B2-8A31-A53907F44F63}" type="presParOf" srcId="{DC36995F-B6C3-4617-8801-CF4FA28A46DD}" destId="{0B752733-6C75-4936-9B43-1602B8620008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57EC8-40C7-4AB2-8707-550D8088CBBB}">
      <dsp:nvSpPr>
        <dsp:cNvPr id="0" name=""/>
        <dsp:cNvSpPr/>
      </dsp:nvSpPr>
      <dsp:spPr>
        <a:xfrm>
          <a:off x="4704665" y="39140"/>
          <a:ext cx="1341437" cy="1341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300" kern="1200" dirty="0"/>
            <a:t>Data Model</a:t>
          </a:r>
        </a:p>
      </dsp:txBody>
      <dsp:txXfrm>
        <a:off x="4704665" y="39140"/>
        <a:ext cx="1341437" cy="1341437"/>
      </dsp:txXfrm>
    </dsp:sp>
    <dsp:sp modelId="{3A458472-1D22-4AC3-9A1F-DC8C738101E4}">
      <dsp:nvSpPr>
        <dsp:cNvPr id="0" name=""/>
        <dsp:cNvSpPr/>
      </dsp:nvSpPr>
      <dsp:spPr>
        <a:xfrm>
          <a:off x="1549560" y="385"/>
          <a:ext cx="5028878" cy="5028878"/>
        </a:xfrm>
        <a:prstGeom prst="circularArrow">
          <a:avLst>
            <a:gd name="adj1" fmla="val 5202"/>
            <a:gd name="adj2" fmla="val 336015"/>
            <a:gd name="adj3" fmla="val 21292825"/>
            <a:gd name="adj4" fmla="val 19766604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2963BA-D541-460A-8914-2CA67ACD4E56}">
      <dsp:nvSpPr>
        <dsp:cNvPr id="0" name=""/>
        <dsp:cNvSpPr/>
      </dsp:nvSpPr>
      <dsp:spPr>
        <a:xfrm>
          <a:off x="5515145" y="2533541"/>
          <a:ext cx="1341437" cy="1341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300" kern="1200" dirty="0" err="1"/>
            <a:t>Reports</a:t>
          </a:r>
          <a:endParaRPr lang="sl-SI" sz="2300" kern="1200" dirty="0"/>
        </a:p>
      </dsp:txBody>
      <dsp:txXfrm>
        <a:off x="5515145" y="2533541"/>
        <a:ext cx="1341437" cy="1341437"/>
      </dsp:txXfrm>
    </dsp:sp>
    <dsp:sp modelId="{86E66A73-4D33-44D2-970D-A258AF630211}">
      <dsp:nvSpPr>
        <dsp:cNvPr id="0" name=""/>
        <dsp:cNvSpPr/>
      </dsp:nvSpPr>
      <dsp:spPr>
        <a:xfrm>
          <a:off x="1549560" y="385"/>
          <a:ext cx="5028878" cy="5028878"/>
        </a:xfrm>
        <a:prstGeom prst="circularArrow">
          <a:avLst>
            <a:gd name="adj1" fmla="val 5202"/>
            <a:gd name="adj2" fmla="val 336015"/>
            <a:gd name="adj3" fmla="val 4014266"/>
            <a:gd name="adj4" fmla="val 2253829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A5556-AA82-4861-8371-CE2149CE9988}">
      <dsp:nvSpPr>
        <dsp:cNvPr id="0" name=""/>
        <dsp:cNvSpPr/>
      </dsp:nvSpPr>
      <dsp:spPr>
        <a:xfrm>
          <a:off x="3393281" y="4075166"/>
          <a:ext cx="1341437" cy="1341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300" kern="1200" dirty="0"/>
            <a:t>???</a:t>
          </a:r>
        </a:p>
      </dsp:txBody>
      <dsp:txXfrm>
        <a:off x="3393281" y="4075166"/>
        <a:ext cx="1341437" cy="1341437"/>
      </dsp:txXfrm>
    </dsp:sp>
    <dsp:sp modelId="{ACA55F70-3991-49DD-8CF1-5E011280BC88}">
      <dsp:nvSpPr>
        <dsp:cNvPr id="0" name=""/>
        <dsp:cNvSpPr/>
      </dsp:nvSpPr>
      <dsp:spPr>
        <a:xfrm>
          <a:off x="1549560" y="385"/>
          <a:ext cx="5028878" cy="5028878"/>
        </a:xfrm>
        <a:prstGeom prst="circularArrow">
          <a:avLst>
            <a:gd name="adj1" fmla="val 5202"/>
            <a:gd name="adj2" fmla="val 336015"/>
            <a:gd name="adj3" fmla="val 8210155"/>
            <a:gd name="adj4" fmla="val 6449719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95C268-5B6D-4097-AEE9-9F9FCDE14FF5}">
      <dsp:nvSpPr>
        <dsp:cNvPr id="0" name=""/>
        <dsp:cNvSpPr/>
      </dsp:nvSpPr>
      <dsp:spPr>
        <a:xfrm>
          <a:off x="1271416" y="2533541"/>
          <a:ext cx="1341437" cy="1341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300" kern="1200" dirty="0"/>
            <a:t>Data</a:t>
          </a:r>
        </a:p>
      </dsp:txBody>
      <dsp:txXfrm>
        <a:off x="1271416" y="2533541"/>
        <a:ext cx="1341437" cy="1341437"/>
      </dsp:txXfrm>
    </dsp:sp>
    <dsp:sp modelId="{D2627925-7976-4CD7-9425-99516DEB889E}">
      <dsp:nvSpPr>
        <dsp:cNvPr id="0" name=""/>
        <dsp:cNvSpPr/>
      </dsp:nvSpPr>
      <dsp:spPr>
        <a:xfrm>
          <a:off x="1549560" y="385"/>
          <a:ext cx="5028878" cy="5028878"/>
        </a:xfrm>
        <a:prstGeom prst="circularArrow">
          <a:avLst>
            <a:gd name="adj1" fmla="val 5202"/>
            <a:gd name="adj2" fmla="val 336015"/>
            <a:gd name="adj3" fmla="val 12297380"/>
            <a:gd name="adj4" fmla="val 10771160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8F90CF-E578-4814-BB21-96B9209FC2CB}">
      <dsp:nvSpPr>
        <dsp:cNvPr id="0" name=""/>
        <dsp:cNvSpPr/>
      </dsp:nvSpPr>
      <dsp:spPr>
        <a:xfrm>
          <a:off x="2081896" y="39140"/>
          <a:ext cx="1341437" cy="1341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300" kern="1200" dirty="0"/>
            <a:t>Import &amp; </a:t>
          </a:r>
          <a:r>
            <a:rPr lang="sl-SI" sz="2300" kern="1200" dirty="0" err="1"/>
            <a:t>Transform</a:t>
          </a:r>
          <a:endParaRPr lang="sl-SI" sz="2300" kern="1200" dirty="0"/>
        </a:p>
      </dsp:txBody>
      <dsp:txXfrm>
        <a:off x="2081896" y="39140"/>
        <a:ext cx="1341437" cy="1341437"/>
      </dsp:txXfrm>
    </dsp:sp>
    <dsp:sp modelId="{0B752733-6C75-4936-9B43-1602B8620008}">
      <dsp:nvSpPr>
        <dsp:cNvPr id="0" name=""/>
        <dsp:cNvSpPr/>
      </dsp:nvSpPr>
      <dsp:spPr>
        <a:xfrm>
          <a:off x="1549560" y="385"/>
          <a:ext cx="5028878" cy="5028878"/>
        </a:xfrm>
        <a:prstGeom prst="circularArrow">
          <a:avLst>
            <a:gd name="adj1" fmla="val 5202"/>
            <a:gd name="adj2" fmla="val 336015"/>
            <a:gd name="adj3" fmla="val 16865256"/>
            <a:gd name="adj4" fmla="val 15198729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57EC8-40C7-4AB2-8707-550D8088CBBB}">
      <dsp:nvSpPr>
        <dsp:cNvPr id="0" name=""/>
        <dsp:cNvSpPr/>
      </dsp:nvSpPr>
      <dsp:spPr>
        <a:xfrm>
          <a:off x="4704665" y="39140"/>
          <a:ext cx="1341437" cy="1341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kern="1200" dirty="0"/>
            <a:t>Data Model</a:t>
          </a:r>
        </a:p>
      </dsp:txBody>
      <dsp:txXfrm>
        <a:off x="4704665" y="39140"/>
        <a:ext cx="1341437" cy="1341437"/>
      </dsp:txXfrm>
    </dsp:sp>
    <dsp:sp modelId="{3A458472-1D22-4AC3-9A1F-DC8C738101E4}">
      <dsp:nvSpPr>
        <dsp:cNvPr id="0" name=""/>
        <dsp:cNvSpPr/>
      </dsp:nvSpPr>
      <dsp:spPr>
        <a:xfrm>
          <a:off x="1549560" y="385"/>
          <a:ext cx="5028878" cy="5028878"/>
        </a:xfrm>
        <a:prstGeom prst="circularArrow">
          <a:avLst>
            <a:gd name="adj1" fmla="val 5202"/>
            <a:gd name="adj2" fmla="val 336015"/>
            <a:gd name="adj3" fmla="val 21292825"/>
            <a:gd name="adj4" fmla="val 19766604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2963BA-D541-460A-8914-2CA67ACD4E56}">
      <dsp:nvSpPr>
        <dsp:cNvPr id="0" name=""/>
        <dsp:cNvSpPr/>
      </dsp:nvSpPr>
      <dsp:spPr>
        <a:xfrm>
          <a:off x="5515145" y="2533541"/>
          <a:ext cx="1341437" cy="1341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kern="1200" dirty="0" err="1"/>
            <a:t>Reports</a:t>
          </a:r>
          <a:endParaRPr lang="sl-SI" sz="1800" kern="1200" dirty="0"/>
        </a:p>
      </dsp:txBody>
      <dsp:txXfrm>
        <a:off x="5515145" y="2533541"/>
        <a:ext cx="1341437" cy="1341437"/>
      </dsp:txXfrm>
    </dsp:sp>
    <dsp:sp modelId="{86E66A73-4D33-44D2-970D-A258AF630211}">
      <dsp:nvSpPr>
        <dsp:cNvPr id="0" name=""/>
        <dsp:cNvSpPr/>
      </dsp:nvSpPr>
      <dsp:spPr>
        <a:xfrm>
          <a:off x="1549560" y="385"/>
          <a:ext cx="5028878" cy="5028878"/>
        </a:xfrm>
        <a:prstGeom prst="circularArrow">
          <a:avLst>
            <a:gd name="adj1" fmla="val 5202"/>
            <a:gd name="adj2" fmla="val 336015"/>
            <a:gd name="adj3" fmla="val 4014266"/>
            <a:gd name="adj4" fmla="val 2253829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A5556-AA82-4861-8371-CE2149CE9988}">
      <dsp:nvSpPr>
        <dsp:cNvPr id="0" name=""/>
        <dsp:cNvSpPr/>
      </dsp:nvSpPr>
      <dsp:spPr>
        <a:xfrm>
          <a:off x="3393281" y="4075166"/>
          <a:ext cx="1341437" cy="1341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kern="1200" dirty="0" err="1"/>
            <a:t>Add</a:t>
          </a:r>
          <a:r>
            <a:rPr lang="sl-SI" sz="1800" kern="1200" dirty="0"/>
            <a:t>/</a:t>
          </a:r>
          <a:r>
            <a:rPr lang="sl-SI" sz="1800" kern="1200" dirty="0" err="1"/>
            <a:t>Change</a:t>
          </a:r>
          <a:r>
            <a:rPr lang="sl-SI" sz="1800" kern="1200" dirty="0"/>
            <a:t> Data</a:t>
          </a:r>
        </a:p>
      </dsp:txBody>
      <dsp:txXfrm>
        <a:off x="3393281" y="4075166"/>
        <a:ext cx="1341437" cy="1341437"/>
      </dsp:txXfrm>
    </dsp:sp>
    <dsp:sp modelId="{ACA55F70-3991-49DD-8CF1-5E011280BC88}">
      <dsp:nvSpPr>
        <dsp:cNvPr id="0" name=""/>
        <dsp:cNvSpPr/>
      </dsp:nvSpPr>
      <dsp:spPr>
        <a:xfrm>
          <a:off x="1549560" y="385"/>
          <a:ext cx="5028878" cy="5028878"/>
        </a:xfrm>
        <a:prstGeom prst="circularArrow">
          <a:avLst>
            <a:gd name="adj1" fmla="val 5202"/>
            <a:gd name="adj2" fmla="val 336015"/>
            <a:gd name="adj3" fmla="val 8210155"/>
            <a:gd name="adj4" fmla="val 6449719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95C268-5B6D-4097-AEE9-9F9FCDE14FF5}">
      <dsp:nvSpPr>
        <dsp:cNvPr id="0" name=""/>
        <dsp:cNvSpPr/>
      </dsp:nvSpPr>
      <dsp:spPr>
        <a:xfrm>
          <a:off x="1271416" y="2533541"/>
          <a:ext cx="1341437" cy="1341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kern="1200" dirty="0"/>
            <a:t>Data</a:t>
          </a:r>
        </a:p>
      </dsp:txBody>
      <dsp:txXfrm>
        <a:off x="1271416" y="2533541"/>
        <a:ext cx="1341437" cy="1341437"/>
      </dsp:txXfrm>
    </dsp:sp>
    <dsp:sp modelId="{D2627925-7976-4CD7-9425-99516DEB889E}">
      <dsp:nvSpPr>
        <dsp:cNvPr id="0" name=""/>
        <dsp:cNvSpPr/>
      </dsp:nvSpPr>
      <dsp:spPr>
        <a:xfrm>
          <a:off x="1549560" y="385"/>
          <a:ext cx="5028878" cy="5028878"/>
        </a:xfrm>
        <a:prstGeom prst="circularArrow">
          <a:avLst>
            <a:gd name="adj1" fmla="val 5202"/>
            <a:gd name="adj2" fmla="val 336015"/>
            <a:gd name="adj3" fmla="val 12297380"/>
            <a:gd name="adj4" fmla="val 10771160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8F90CF-E578-4814-BB21-96B9209FC2CB}">
      <dsp:nvSpPr>
        <dsp:cNvPr id="0" name=""/>
        <dsp:cNvSpPr/>
      </dsp:nvSpPr>
      <dsp:spPr>
        <a:xfrm>
          <a:off x="2081896" y="39140"/>
          <a:ext cx="1341437" cy="13414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800" kern="1200" dirty="0"/>
            <a:t>Import &amp; </a:t>
          </a:r>
          <a:r>
            <a:rPr lang="sl-SI" sz="1800" kern="1200" dirty="0" err="1"/>
            <a:t>Transform</a:t>
          </a:r>
          <a:endParaRPr lang="sl-SI" sz="1800" kern="1200" dirty="0"/>
        </a:p>
      </dsp:txBody>
      <dsp:txXfrm>
        <a:off x="2081896" y="39140"/>
        <a:ext cx="1341437" cy="1341437"/>
      </dsp:txXfrm>
    </dsp:sp>
    <dsp:sp modelId="{0B752733-6C75-4936-9B43-1602B8620008}">
      <dsp:nvSpPr>
        <dsp:cNvPr id="0" name=""/>
        <dsp:cNvSpPr/>
      </dsp:nvSpPr>
      <dsp:spPr>
        <a:xfrm>
          <a:off x="1549560" y="385"/>
          <a:ext cx="5028878" cy="5028878"/>
        </a:xfrm>
        <a:prstGeom prst="circularArrow">
          <a:avLst>
            <a:gd name="adj1" fmla="val 5202"/>
            <a:gd name="adj2" fmla="val 336015"/>
            <a:gd name="adj3" fmla="val 16865256"/>
            <a:gd name="adj4" fmla="val 15198729"/>
            <a:gd name="adj5" fmla="val 6068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5/25/2018 8:00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5/24/2018 1:41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5/24/2018 1:41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000" b="0" i="0" u="none" strike="noStrike" kern="1200" cap="none" spc="0" normalizeH="0" baseline="0" noProof="0" dirty="0">
                <a:ln>
                  <a:noFill/>
                </a:ln>
                <a:solidFill>
                  <a:srgbClr val="5E5E60"/>
                </a:solidFill>
                <a:effectLst/>
                <a:uLnTx/>
                <a:uFillTx/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1949744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3129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72" r:id="rId1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www.linkedin.com/in/gasperkamensek/" TargetMode="External"/><Relationship Id="rId3" Type="http://schemas.openxmlformats.org/officeDocument/2006/relationships/hyperlink" Target="http://excelolympics.com/" TargetMode="Externa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hyperlink" Target="http://en.wikipedia.org/wiki/File:Twitter_bird_logo_2012.svg" TargetMode="External"/><Relationship Id="rId2" Type="http://schemas.openxmlformats.org/officeDocument/2006/relationships/hyperlink" Target="mailto:gasper@excelolympics.com" TargetMode="Externa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hyperlink" Target="https://twitter.com/ExcelUnplugged" TargetMode="External"/><Relationship Id="rId10" Type="http://schemas.openxmlformats.org/officeDocument/2006/relationships/image" Target="../media/image15.png"/><Relationship Id="rId4" Type="http://schemas.openxmlformats.org/officeDocument/2006/relationships/hyperlink" Target="http://excelunplugged.com/" TargetMode="External"/><Relationship Id="rId9" Type="http://schemas.openxmlformats.org/officeDocument/2006/relationships/image" Target="../media/image14.png"/><Relationship Id="rId14" Type="http://schemas.openxmlformats.org/officeDocument/2006/relationships/image" Target="../media/image18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Power BI – </a:t>
            </a:r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Circle</a:t>
            </a:r>
            <a:r>
              <a:rPr lang="sl-SI" dirty="0"/>
              <a:t> is </a:t>
            </a:r>
            <a:r>
              <a:rPr lang="sl-SI" dirty="0" err="1"/>
              <a:t>Complete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Gašper Kamenšek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006" y="881949"/>
            <a:ext cx="11018520" cy="553998"/>
          </a:xfrm>
        </p:spPr>
        <p:txBody>
          <a:bodyPr>
            <a:normAutofit fontScale="90000"/>
          </a:bodyPr>
          <a:lstStyle/>
          <a:p>
            <a:r>
              <a:rPr lang="sl-SI" sz="5400" dirty="0">
                <a:solidFill>
                  <a:schemeClr val="tx1"/>
                </a:solidFill>
              </a:rPr>
              <a:t>Gašper Kamenšek</a:t>
            </a:r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15817822-E839-44EE-9195-420371206F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9006" y="2051324"/>
            <a:ext cx="11018520" cy="1547373"/>
          </a:xfrm>
        </p:spPr>
        <p:txBody>
          <a:bodyPr/>
          <a:lstStyle/>
          <a:p>
            <a:r>
              <a:rPr lang="sl-SI" dirty="0">
                <a:hlinkClick r:id="rId2"/>
              </a:rPr>
              <a:t>gasper@excelolympics.com</a:t>
            </a:r>
            <a:endParaRPr lang="sl-SI" dirty="0"/>
          </a:p>
          <a:p>
            <a:r>
              <a:rPr lang="sl-SI" dirty="0">
                <a:hlinkClick r:id="rId3"/>
              </a:rPr>
              <a:t>http://excelolympics.com</a:t>
            </a:r>
            <a:endParaRPr lang="sl-SI" dirty="0"/>
          </a:p>
          <a:p>
            <a:r>
              <a:rPr lang="sl-SI" dirty="0">
                <a:hlinkClick r:id="rId4"/>
              </a:rPr>
              <a:t>http://excelunplugged.com</a:t>
            </a:r>
            <a:endParaRPr lang="sl-SI" dirty="0"/>
          </a:p>
          <a:p>
            <a:endParaRPr lang="sl-SI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553" y="5487526"/>
            <a:ext cx="1683051" cy="120195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721" y="5351449"/>
            <a:ext cx="2246362" cy="14741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5369" y="845530"/>
            <a:ext cx="2289053" cy="9235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056" y="5631139"/>
            <a:ext cx="1602042" cy="85039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680BA02-9EBD-4646-B622-59CB227855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792" y="5195803"/>
            <a:ext cx="1969556" cy="141837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4165057-8C07-4F2B-8232-1F4093B813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517" y="5598970"/>
            <a:ext cx="1723749" cy="914731"/>
          </a:xfrm>
          <a:prstGeom prst="rect">
            <a:avLst/>
          </a:prstGeom>
        </p:spPr>
      </p:pic>
      <p:pic>
        <p:nvPicPr>
          <p:cNvPr id="12" name="Picture 11" descr="A close up of a guitar&#10;&#10;Description generated with high confidence">
            <a:extLst>
              <a:ext uri="{FF2B5EF4-FFF2-40B4-BE49-F238E27FC236}">
                <a16:creationId xmlns:a16="http://schemas.microsoft.com/office/drawing/2014/main" id="{0681F31C-49E2-40F5-9A31-21AF3009126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41736" y="2315127"/>
            <a:ext cx="2902639" cy="8828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88F2365-E735-4DAA-A856-54630E93FD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78266" y="554130"/>
            <a:ext cx="1997276" cy="1497957"/>
          </a:xfrm>
          <a:prstGeom prst="rect">
            <a:avLst/>
          </a:prstGeom>
        </p:spPr>
      </p:pic>
      <p:pic>
        <p:nvPicPr>
          <p:cNvPr id="46" name="Picture 45">
            <a:hlinkClick r:id="rId13"/>
            <a:extLst>
              <a:ext uri="{FF2B5EF4-FFF2-40B4-BE49-F238E27FC236}">
                <a16:creationId xmlns:a16="http://schemas.microsoft.com/office/drawing/2014/main" id="{BB2FA8D6-08EA-4BE6-BF85-C1988291AFD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14645" y="3490061"/>
            <a:ext cx="1133087" cy="1133087"/>
          </a:xfrm>
          <a:prstGeom prst="rect">
            <a:avLst/>
          </a:prstGeom>
        </p:spPr>
      </p:pic>
      <p:pic>
        <p:nvPicPr>
          <p:cNvPr id="49" name="Picture 48" descr="A picture containing ax, tool&#10;&#10;Description generated with very high confidence">
            <a:hlinkClick r:id="rId15"/>
            <a:extLst>
              <a:ext uri="{FF2B5EF4-FFF2-40B4-BE49-F238E27FC236}">
                <a16:creationId xmlns:a16="http://schemas.microsoft.com/office/drawing/2014/main" id="{445A0197-2F95-476A-865C-723E80A9DD8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1581337" y="3744876"/>
            <a:ext cx="766910" cy="62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24330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258D3-E7BA-4A8F-87CD-980BE91B7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Power BI </a:t>
            </a:r>
            <a:r>
              <a:rPr lang="sl-SI" dirty="0" err="1"/>
              <a:t>Projects</a:t>
            </a:r>
            <a:endParaRPr lang="sl-SI" dirty="0"/>
          </a:p>
        </p:txBody>
      </p:sp>
      <p:pic>
        <p:nvPicPr>
          <p:cNvPr id="1026" name="Picture 2" descr="Rezultat iskanja slik za packt power bi">
            <a:extLst>
              <a:ext uri="{FF2B5EF4-FFF2-40B4-BE49-F238E27FC236}">
                <a16:creationId xmlns:a16="http://schemas.microsoft.com/office/drawing/2014/main" id="{2ABE85A4-EA4C-4CA3-BCAF-1E7573AA4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925" y="1509567"/>
            <a:ext cx="3698875" cy="4541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A16314-14E7-4DE4-AEA7-ACD9660BB34E}"/>
              </a:ext>
            </a:extLst>
          </p:cNvPr>
          <p:cNvSpPr/>
          <p:nvPr/>
        </p:nvSpPr>
        <p:spPr bwMode="auto">
          <a:xfrm>
            <a:off x="3291840" y="1749552"/>
            <a:ext cx="1139952" cy="188976"/>
          </a:xfrm>
          <a:prstGeom prst="rect">
            <a:avLst/>
          </a:prstGeom>
          <a:solidFill>
            <a:srgbClr val="F3702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7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Gašper Kamenšek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1DC8BD-517F-4223-8258-0142187A8255}"/>
              </a:ext>
            </a:extLst>
          </p:cNvPr>
          <p:cNvSpPr/>
          <p:nvPr/>
        </p:nvSpPr>
        <p:spPr bwMode="auto">
          <a:xfrm>
            <a:off x="3234309" y="2322576"/>
            <a:ext cx="3654171" cy="2791968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r>
              <a:rPr lang="sl-SI" sz="28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Power BI </a:t>
            </a:r>
            <a:r>
              <a:rPr lang="sl-SI" sz="28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Projects</a:t>
            </a:r>
            <a:endParaRPr lang="sl-SI" sz="28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610219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9528B-D7ED-407D-9F5F-51960FFDA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2979539"/>
            <a:ext cx="4167887" cy="553998"/>
          </a:xfrm>
        </p:spPr>
        <p:txBody>
          <a:bodyPr/>
          <a:lstStyle/>
          <a:p>
            <a:r>
              <a:rPr lang="sl-SI" dirty="0"/>
              <a:t>Power BI is </a:t>
            </a:r>
            <a:r>
              <a:rPr lang="sl-SI" dirty="0" err="1"/>
              <a:t>what</a:t>
            </a:r>
            <a:r>
              <a:rPr lang="sl-SI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0383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13F2EA3-B132-4E9E-81D7-8BC010FA9E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6145993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2416914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24F06-82DF-4FC3-9A15-6324D01F7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WriteBack</a:t>
            </a:r>
            <a:r>
              <a:rPr lang="sl-SI" dirty="0"/>
              <a:t>!!!!!!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C797C2-8D59-46E5-8A02-5E7D2271CB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"/>
          </a:xfrm>
        </p:spPr>
        <p:txBody>
          <a:bodyPr/>
          <a:lstStyle/>
          <a:p>
            <a:r>
              <a:rPr lang="sl-SI" dirty="0" err="1"/>
              <a:t>The</a:t>
            </a:r>
            <a:r>
              <a:rPr lang="sl-SI" dirty="0"/>
              <a:t> </a:t>
            </a:r>
            <a:r>
              <a:rPr lang="sl-SI" dirty="0" err="1"/>
              <a:t>Circle</a:t>
            </a:r>
            <a:r>
              <a:rPr lang="sl-SI" dirty="0"/>
              <a:t> is </a:t>
            </a:r>
            <a:r>
              <a:rPr lang="sl-SI" dirty="0" err="1"/>
              <a:t>complete</a:t>
            </a:r>
            <a:r>
              <a:rPr lang="sl-SI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503981017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13F2EA3-B132-4E9E-81D7-8BC010FA9E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1220974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21373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8AA5F-B006-4AA4-8EBA-04C347364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But How?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7974D5-B62C-43AD-BA9A-56FB55293B9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0887"/>
          </a:xfrm>
        </p:spPr>
        <p:txBody>
          <a:bodyPr/>
          <a:lstStyle/>
          <a:p>
            <a:r>
              <a:rPr lang="sl-SI" dirty="0"/>
              <a:t>Power </a:t>
            </a:r>
            <a:r>
              <a:rPr lang="sl-SI" dirty="0" err="1"/>
              <a:t>Apps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21352546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28FBD-2193-495C-885E-C4DA2DAE8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Demo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F2F1A5-7251-4D27-9CD1-896C100097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/>
              <a:t>Power BI, Power </a:t>
            </a:r>
            <a:r>
              <a:rPr lang="sl-SI" dirty="0" err="1"/>
              <a:t>Apps</a:t>
            </a:r>
            <a:r>
              <a:rPr lang="sl-SI" dirty="0"/>
              <a:t> &amp; SharePoint </a:t>
            </a:r>
            <a:r>
              <a:rPr lang="sl-SI" dirty="0" err="1"/>
              <a:t>Online</a:t>
            </a:r>
            <a:r>
              <a:rPr lang="sl-SI" dirty="0"/>
              <a:t> List</a:t>
            </a:r>
          </a:p>
        </p:txBody>
      </p:sp>
    </p:spTree>
    <p:extLst>
      <p:ext uri="{BB962C8B-B14F-4D97-AF65-F5344CB8AC3E}">
        <p14:creationId xmlns:p14="http://schemas.microsoft.com/office/powerpoint/2010/main" val="205277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1_SOFT BLACK TEMPLATE">
  <a:themeElements>
    <a:clrScheme name="Custom 17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107C10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elements/1.1/"/>
    <ds:schemaRef ds:uri="http://purl.org/dc/terms/"/>
    <ds:schemaRef ds:uri="http://schemas.microsoft.com/office/2006/documentManagement/types"/>
    <ds:schemaRef ds:uri="http://schemas.microsoft.com/office/infopath/2007/PartnerControls"/>
    <ds:schemaRef ds:uri="630a2e83-186a-4a0f-ab27-bee8a8096abc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1115</TotalTime>
  <Words>109</Words>
  <Application>Microsoft Office PowerPoint</Application>
  <PresentationFormat>Widescreen</PresentationFormat>
  <Paragraphs>29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1_SOFT BLACK TEMPLATE</vt:lpstr>
      <vt:lpstr>Power BI – The Circle is Complete</vt:lpstr>
      <vt:lpstr>Gašper Kamenšek</vt:lpstr>
      <vt:lpstr>Power BI Projects</vt:lpstr>
      <vt:lpstr>Power BI is what?</vt:lpstr>
      <vt:lpstr>PowerPoint Presentation</vt:lpstr>
      <vt:lpstr>WriteBack!!!!!!</vt:lpstr>
      <vt:lpstr>PowerPoint Presentation</vt:lpstr>
      <vt:lpstr>But How?</vt:lpstr>
      <vt:lpstr>Demo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Gašper Kamenšek</cp:lastModifiedBy>
  <cp:revision>5</cp:revision>
  <dcterms:created xsi:type="dcterms:W3CDTF">2018-03-14T10:09:21Z</dcterms:created>
  <dcterms:modified xsi:type="dcterms:W3CDTF">2018-05-25T06:01:03Z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