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</p:sldMasterIdLst>
  <p:notesMasterIdLst>
    <p:notesMasterId r:id="rId23"/>
  </p:notesMasterIdLst>
  <p:handoutMasterIdLst>
    <p:handoutMasterId r:id="rId24"/>
  </p:handoutMasterIdLst>
  <p:sldIdLst>
    <p:sldId id="1841" r:id="rId5"/>
    <p:sldId id="1661" r:id="rId6"/>
    <p:sldId id="1670" r:id="rId7"/>
    <p:sldId id="1853" r:id="rId8"/>
    <p:sldId id="1716" r:id="rId9"/>
    <p:sldId id="1856" r:id="rId10"/>
    <p:sldId id="1868" r:id="rId11"/>
    <p:sldId id="1857" r:id="rId12"/>
    <p:sldId id="1862" r:id="rId13"/>
    <p:sldId id="1859" r:id="rId14"/>
    <p:sldId id="1861" r:id="rId15"/>
    <p:sldId id="1864" r:id="rId16"/>
    <p:sldId id="1871" r:id="rId17"/>
    <p:sldId id="1866" r:id="rId18"/>
    <p:sldId id="1867" r:id="rId19"/>
    <p:sldId id="1872" r:id="rId20"/>
    <p:sldId id="1849" r:id="rId21"/>
    <p:sldId id="1851" r:id="rId22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832B8F"/>
    <a:srgbClr val="ED2FA0"/>
    <a:srgbClr val="5E5E60"/>
    <a:srgbClr val="B02E7F"/>
    <a:srgbClr val="F26224"/>
    <a:srgbClr val="1A1A1A"/>
    <a:srgbClr val="0078D4"/>
    <a:srgbClr val="107C10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55" autoAdjust="0"/>
    <p:restoredTop sz="96218" autoAdjust="0"/>
  </p:normalViewPr>
  <p:slideViewPr>
    <p:cSldViewPr snapToGrid="0">
      <p:cViewPr varScale="1">
        <p:scale>
          <a:sx n="123" d="100"/>
          <a:sy n="123" d="100"/>
        </p:scale>
        <p:origin x="130" y="235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114" d="100"/>
          <a:sy n="114" d="100"/>
        </p:scale>
        <p:origin x="4077" y="79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van Kovač (Span)" userId="30480703-dfa6-4711-84ba-f6dd7415ae69" providerId="ADAL" clId="{D0B86C25-B453-4F7B-B446-4D448C38239A}"/>
    <pc:docChg chg="modSld">
      <pc:chgData name="Ivan Kovač (Span)" userId="30480703-dfa6-4711-84ba-f6dd7415ae69" providerId="ADAL" clId="{D0B86C25-B453-4F7B-B446-4D448C38239A}" dt="2023-09-25T13:40:55.401" v="218" actId="1037"/>
      <pc:docMkLst>
        <pc:docMk/>
      </pc:docMkLst>
      <pc:sldChg chg="modSp">
        <pc:chgData name="Ivan Kovač (Span)" userId="30480703-dfa6-4711-84ba-f6dd7415ae69" providerId="ADAL" clId="{D0B86C25-B453-4F7B-B446-4D448C38239A}" dt="2023-09-25T13:07:30.615" v="170" actId="6549"/>
        <pc:sldMkLst>
          <pc:docMk/>
          <pc:sldMk cId="102114465" sldId="1866"/>
        </pc:sldMkLst>
        <pc:spChg chg="mod">
          <ac:chgData name="Ivan Kovač (Span)" userId="30480703-dfa6-4711-84ba-f6dd7415ae69" providerId="ADAL" clId="{D0B86C25-B453-4F7B-B446-4D448C38239A}" dt="2023-09-25T13:07:30.615" v="170" actId="6549"/>
          <ac:spMkLst>
            <pc:docMk/>
            <pc:sldMk cId="102114465" sldId="1866"/>
            <ac:spMk id="5" creationId="{50A46548-ABD1-4E7F-BB5B-27E3619D0710}"/>
          </ac:spMkLst>
        </pc:spChg>
      </pc:sldChg>
      <pc:sldChg chg="addSp modSp modAnim">
        <pc:chgData name="Ivan Kovač (Span)" userId="30480703-dfa6-4711-84ba-f6dd7415ae69" providerId="ADAL" clId="{D0B86C25-B453-4F7B-B446-4D448C38239A}" dt="2023-09-25T13:38:41.303" v="199" actId="13926"/>
        <pc:sldMkLst>
          <pc:docMk/>
          <pc:sldMk cId="3656359161" sldId="1867"/>
        </pc:sldMkLst>
        <pc:spChg chg="add mod">
          <ac:chgData name="Ivan Kovač (Span)" userId="30480703-dfa6-4711-84ba-f6dd7415ae69" providerId="ADAL" clId="{D0B86C25-B453-4F7B-B446-4D448C38239A}" dt="2023-09-25T13:38:41.303" v="199" actId="13926"/>
          <ac:spMkLst>
            <pc:docMk/>
            <pc:sldMk cId="3656359161" sldId="1867"/>
            <ac:spMk id="10" creationId="{62DF26C2-C7C2-4EDC-922D-87C2A9471DAF}"/>
          </ac:spMkLst>
        </pc:spChg>
        <pc:picChg chg="mod">
          <ac:chgData name="Ivan Kovač (Span)" userId="30480703-dfa6-4711-84ba-f6dd7415ae69" providerId="ADAL" clId="{D0B86C25-B453-4F7B-B446-4D448C38239A}" dt="2023-09-25T13:29:16.771" v="179" actId="14100"/>
          <ac:picMkLst>
            <pc:docMk/>
            <pc:sldMk cId="3656359161" sldId="1867"/>
            <ac:picMk id="4" creationId="{EA6D35A7-4B05-41DF-9E9D-AC328EB1EEC9}"/>
          </ac:picMkLst>
        </pc:picChg>
        <pc:picChg chg="mod">
          <ac:chgData name="Ivan Kovač (Span)" userId="30480703-dfa6-4711-84ba-f6dd7415ae69" providerId="ADAL" clId="{D0B86C25-B453-4F7B-B446-4D448C38239A}" dt="2023-09-25T13:35:59.636" v="193" actId="1076"/>
          <ac:picMkLst>
            <pc:docMk/>
            <pc:sldMk cId="3656359161" sldId="1867"/>
            <ac:picMk id="5" creationId="{4B252B92-35AC-45BF-98D1-47AEA3055B61}"/>
          </ac:picMkLst>
        </pc:picChg>
        <pc:picChg chg="mod">
          <ac:chgData name="Ivan Kovač (Span)" userId="30480703-dfa6-4711-84ba-f6dd7415ae69" providerId="ADAL" clId="{D0B86C25-B453-4F7B-B446-4D448C38239A}" dt="2023-09-25T13:36:24.236" v="195" actId="1076"/>
          <ac:picMkLst>
            <pc:docMk/>
            <pc:sldMk cId="3656359161" sldId="1867"/>
            <ac:picMk id="6" creationId="{74EE52BB-6589-4D9F-AAC0-706D8AB94924}"/>
          </ac:picMkLst>
        </pc:picChg>
        <pc:picChg chg="mod">
          <ac:chgData name="Ivan Kovač (Span)" userId="30480703-dfa6-4711-84ba-f6dd7415ae69" providerId="ADAL" clId="{D0B86C25-B453-4F7B-B446-4D448C38239A}" dt="2023-09-25T13:36:26.418" v="196" actId="1076"/>
          <ac:picMkLst>
            <pc:docMk/>
            <pc:sldMk cId="3656359161" sldId="1867"/>
            <ac:picMk id="8" creationId="{258C162D-DFA0-450D-BD3D-FCBF8BF1E3C0}"/>
          </ac:picMkLst>
        </pc:picChg>
      </pc:sldChg>
      <pc:sldChg chg="modAnim">
        <pc:chgData name="Ivan Kovač (Span)" userId="30480703-dfa6-4711-84ba-f6dd7415ae69" providerId="ADAL" clId="{D0B86C25-B453-4F7B-B446-4D448C38239A}" dt="2023-09-25T12:45:03.640" v="80"/>
        <pc:sldMkLst>
          <pc:docMk/>
          <pc:sldMk cId="1793097132" sldId="1868"/>
        </pc:sldMkLst>
      </pc:sldChg>
      <pc:sldChg chg="modSp">
        <pc:chgData name="Ivan Kovač (Span)" userId="30480703-dfa6-4711-84ba-f6dd7415ae69" providerId="ADAL" clId="{D0B86C25-B453-4F7B-B446-4D448C38239A}" dt="2023-09-25T13:40:55.401" v="218" actId="1037"/>
        <pc:sldMkLst>
          <pc:docMk/>
          <pc:sldMk cId="2525583783" sldId="1871"/>
        </pc:sldMkLst>
        <pc:spChg chg="mod">
          <ac:chgData name="Ivan Kovač (Span)" userId="30480703-dfa6-4711-84ba-f6dd7415ae69" providerId="ADAL" clId="{D0B86C25-B453-4F7B-B446-4D448C38239A}" dt="2023-09-25T13:10:50.191" v="178" actId="20577"/>
          <ac:spMkLst>
            <pc:docMk/>
            <pc:sldMk cId="2525583783" sldId="1871"/>
            <ac:spMk id="5" creationId="{CC12D348-AF01-49E5-820C-3EFFF0EB523B}"/>
          </ac:spMkLst>
        </pc:spChg>
        <pc:picChg chg="mod">
          <ac:chgData name="Ivan Kovač (Span)" userId="30480703-dfa6-4711-84ba-f6dd7415ae69" providerId="ADAL" clId="{D0B86C25-B453-4F7B-B446-4D448C38239A}" dt="2023-09-25T13:40:55.401" v="218" actId="1037"/>
          <ac:picMkLst>
            <pc:docMk/>
            <pc:sldMk cId="2525583783" sldId="1871"/>
            <ac:picMk id="12" creationId="{2C7BF669-1BA8-4947-8DF8-E01FDB31BFB9}"/>
          </ac:picMkLst>
        </pc:picChg>
      </pc:sldChg>
      <pc:sldChg chg="addSp modSp modAnim">
        <pc:chgData name="Ivan Kovač (Span)" userId="30480703-dfa6-4711-84ba-f6dd7415ae69" providerId="ADAL" clId="{D0B86C25-B453-4F7B-B446-4D448C38239A}" dt="2023-09-25T12:22:39.724" v="54"/>
        <pc:sldMkLst>
          <pc:docMk/>
          <pc:sldMk cId="2562396219" sldId="1872"/>
        </pc:sldMkLst>
        <pc:spChg chg="mod">
          <ac:chgData name="Ivan Kovač (Span)" userId="30480703-dfa6-4711-84ba-f6dd7415ae69" providerId="ADAL" clId="{D0B86C25-B453-4F7B-B446-4D448C38239A}" dt="2023-09-25T12:06:27.655" v="1" actId="164"/>
          <ac:spMkLst>
            <pc:docMk/>
            <pc:sldMk cId="2562396219" sldId="1872"/>
            <ac:spMk id="26" creationId="{0A4F0B7F-2B0F-4D91-9D19-D05EC2B456A0}"/>
          </ac:spMkLst>
        </pc:spChg>
        <pc:spChg chg="mod">
          <ac:chgData name="Ivan Kovač (Span)" userId="30480703-dfa6-4711-84ba-f6dd7415ae69" providerId="ADAL" clId="{D0B86C25-B453-4F7B-B446-4D448C38239A}" dt="2023-09-25T12:06:35.484" v="3" actId="164"/>
          <ac:spMkLst>
            <pc:docMk/>
            <pc:sldMk cId="2562396219" sldId="1872"/>
            <ac:spMk id="143" creationId="{C41F78EC-B5B5-4394-8725-47AF8F643885}"/>
          </ac:spMkLst>
        </pc:spChg>
        <pc:spChg chg="mod">
          <ac:chgData name="Ivan Kovač (Span)" userId="30480703-dfa6-4711-84ba-f6dd7415ae69" providerId="ADAL" clId="{D0B86C25-B453-4F7B-B446-4D448C38239A}" dt="2023-09-25T12:06:47.154" v="5" actId="164"/>
          <ac:spMkLst>
            <pc:docMk/>
            <pc:sldMk cId="2562396219" sldId="1872"/>
            <ac:spMk id="147" creationId="{ECD54418-9024-47FC-9757-A81050D5483C}"/>
          </ac:spMkLst>
        </pc:spChg>
        <pc:spChg chg="mod">
          <ac:chgData name="Ivan Kovač (Span)" userId="30480703-dfa6-4711-84ba-f6dd7415ae69" providerId="ADAL" clId="{D0B86C25-B453-4F7B-B446-4D448C38239A}" dt="2023-09-25T12:06:35.484" v="3" actId="164"/>
          <ac:spMkLst>
            <pc:docMk/>
            <pc:sldMk cId="2562396219" sldId="1872"/>
            <ac:spMk id="156" creationId="{5A12F658-54D4-4880-A8C5-0563382B361C}"/>
          </ac:spMkLst>
        </pc:spChg>
        <pc:spChg chg="mod">
          <ac:chgData name="Ivan Kovač (Span)" userId="30480703-dfa6-4711-84ba-f6dd7415ae69" providerId="ADAL" clId="{D0B86C25-B453-4F7B-B446-4D448C38239A}" dt="2023-09-25T12:07:02.708" v="9" actId="1076"/>
          <ac:spMkLst>
            <pc:docMk/>
            <pc:sldMk cId="2562396219" sldId="1872"/>
            <ac:spMk id="160" creationId="{1C4F2A8C-CE9F-4A72-9A38-6157A2DF2B12}"/>
          </ac:spMkLst>
        </pc:spChg>
        <pc:spChg chg="mod">
          <ac:chgData name="Ivan Kovač (Span)" userId="30480703-dfa6-4711-84ba-f6dd7415ae69" providerId="ADAL" clId="{D0B86C25-B453-4F7B-B446-4D448C38239A}" dt="2023-09-25T12:07:02.708" v="9" actId="1076"/>
          <ac:spMkLst>
            <pc:docMk/>
            <pc:sldMk cId="2562396219" sldId="1872"/>
            <ac:spMk id="161" creationId="{F168A7DF-AF76-40E3-93C8-6E3CFF293BBD}"/>
          </ac:spMkLst>
        </pc:spChg>
        <pc:spChg chg="mod">
          <ac:chgData name="Ivan Kovač (Span)" userId="30480703-dfa6-4711-84ba-f6dd7415ae69" providerId="ADAL" clId="{D0B86C25-B453-4F7B-B446-4D448C38239A}" dt="2023-09-25T12:06:27.655" v="1" actId="164"/>
          <ac:spMkLst>
            <pc:docMk/>
            <pc:sldMk cId="2562396219" sldId="1872"/>
            <ac:spMk id="163" creationId="{E8865F4E-5EF9-410A-86D2-5E898EEFAF62}"/>
          </ac:spMkLst>
        </pc:spChg>
        <pc:spChg chg="mod">
          <ac:chgData name="Ivan Kovač (Span)" userId="30480703-dfa6-4711-84ba-f6dd7415ae69" providerId="ADAL" clId="{D0B86C25-B453-4F7B-B446-4D448C38239A}" dt="2023-09-25T12:21:09.613" v="48" actId="164"/>
          <ac:spMkLst>
            <pc:docMk/>
            <pc:sldMk cId="2562396219" sldId="1872"/>
            <ac:spMk id="194" creationId="{D4BCF34B-320B-4292-A0DC-69C83658DBF5}"/>
          </ac:spMkLst>
        </pc:spChg>
        <pc:spChg chg="mod">
          <ac:chgData name="Ivan Kovač (Span)" userId="30480703-dfa6-4711-84ba-f6dd7415ae69" providerId="ADAL" clId="{D0B86C25-B453-4F7B-B446-4D448C38239A}" dt="2023-09-25T12:20:57.292" v="46" actId="164"/>
          <ac:spMkLst>
            <pc:docMk/>
            <pc:sldMk cId="2562396219" sldId="1872"/>
            <ac:spMk id="195" creationId="{37205514-3ACF-47CF-B67D-868843C0C8D5}"/>
          </ac:spMkLst>
        </pc:spChg>
        <pc:spChg chg="mod">
          <ac:chgData name="Ivan Kovač (Span)" userId="30480703-dfa6-4711-84ba-f6dd7415ae69" providerId="ADAL" clId="{D0B86C25-B453-4F7B-B446-4D448C38239A}" dt="2023-09-25T12:20:45.816" v="44" actId="164"/>
          <ac:spMkLst>
            <pc:docMk/>
            <pc:sldMk cId="2562396219" sldId="1872"/>
            <ac:spMk id="196" creationId="{38B8EEE9-BA3E-4B97-8F90-CC6220384683}"/>
          </ac:spMkLst>
        </pc:spChg>
        <pc:spChg chg="mod">
          <ac:chgData name="Ivan Kovač (Span)" userId="30480703-dfa6-4711-84ba-f6dd7415ae69" providerId="ADAL" clId="{D0B86C25-B453-4F7B-B446-4D448C38239A}" dt="2023-09-25T12:20:24.899" v="40" actId="164"/>
          <ac:spMkLst>
            <pc:docMk/>
            <pc:sldMk cId="2562396219" sldId="1872"/>
            <ac:spMk id="197" creationId="{49D698C0-64E2-4731-8872-E1FD1A650818}"/>
          </ac:spMkLst>
        </pc:spChg>
        <pc:spChg chg="mod">
          <ac:chgData name="Ivan Kovač (Span)" userId="30480703-dfa6-4711-84ba-f6dd7415ae69" providerId="ADAL" clId="{D0B86C25-B453-4F7B-B446-4D448C38239A}" dt="2023-09-25T12:21:09.613" v="48" actId="164"/>
          <ac:spMkLst>
            <pc:docMk/>
            <pc:sldMk cId="2562396219" sldId="1872"/>
            <ac:spMk id="202" creationId="{6105B689-15AA-46FB-93AE-BCA3047DEF65}"/>
          </ac:spMkLst>
        </pc:spChg>
        <pc:spChg chg="mod">
          <ac:chgData name="Ivan Kovač (Span)" userId="30480703-dfa6-4711-84ba-f6dd7415ae69" providerId="ADAL" clId="{D0B86C25-B453-4F7B-B446-4D448C38239A}" dt="2023-09-25T12:20:57.292" v="46" actId="164"/>
          <ac:spMkLst>
            <pc:docMk/>
            <pc:sldMk cId="2562396219" sldId="1872"/>
            <ac:spMk id="203" creationId="{93127675-607D-47D4-9EDB-5645A28D1809}"/>
          </ac:spMkLst>
        </pc:spChg>
        <pc:spChg chg="mod">
          <ac:chgData name="Ivan Kovač (Span)" userId="30480703-dfa6-4711-84ba-f6dd7415ae69" providerId="ADAL" clId="{D0B86C25-B453-4F7B-B446-4D448C38239A}" dt="2023-09-25T12:20:45.816" v="44" actId="164"/>
          <ac:spMkLst>
            <pc:docMk/>
            <pc:sldMk cId="2562396219" sldId="1872"/>
            <ac:spMk id="204" creationId="{A3243F62-B49B-4CD5-8313-2105CF5967AC}"/>
          </ac:spMkLst>
        </pc:spChg>
        <pc:spChg chg="add mod">
          <ac:chgData name="Ivan Kovač (Span)" userId="30480703-dfa6-4711-84ba-f6dd7415ae69" providerId="ADAL" clId="{D0B86C25-B453-4F7B-B446-4D448C38239A}" dt="2023-09-25T12:20:24.899" v="40" actId="164"/>
          <ac:spMkLst>
            <pc:docMk/>
            <pc:sldMk cId="2562396219" sldId="1872"/>
            <ac:spMk id="205" creationId="{009A5AE0-1C86-43AB-9901-D72D1842A1B5}"/>
          </ac:spMkLst>
        </pc:spChg>
        <pc:grpChg chg="mod">
          <ac:chgData name="Ivan Kovač (Span)" userId="30480703-dfa6-4711-84ba-f6dd7415ae69" providerId="ADAL" clId="{D0B86C25-B453-4F7B-B446-4D448C38239A}" dt="2023-09-25T12:06:47.154" v="5" actId="164"/>
          <ac:grpSpMkLst>
            <pc:docMk/>
            <pc:sldMk cId="2562396219" sldId="1872"/>
            <ac:grpSpMk id="31" creationId="{58C7F683-0435-4F49-A20F-D6858D13A94A}"/>
          </ac:grpSpMkLst>
        </pc:grpChg>
        <pc:grpChg chg="add mod">
          <ac:chgData name="Ivan Kovač (Span)" userId="30480703-dfa6-4711-84ba-f6dd7415ae69" providerId="ADAL" clId="{D0B86C25-B453-4F7B-B446-4D448C38239A}" dt="2023-09-25T12:06:27.655" v="1" actId="164"/>
          <ac:grpSpMkLst>
            <pc:docMk/>
            <pc:sldMk cId="2562396219" sldId="1872"/>
            <ac:grpSpMk id="67" creationId="{2E11675C-4A6C-41DF-885A-6D69ABB6484E}"/>
          </ac:grpSpMkLst>
        </pc:grpChg>
        <pc:grpChg chg="add mod">
          <ac:chgData name="Ivan Kovač (Span)" userId="30480703-dfa6-4711-84ba-f6dd7415ae69" providerId="ADAL" clId="{D0B86C25-B453-4F7B-B446-4D448C38239A}" dt="2023-09-25T12:06:35.484" v="3" actId="164"/>
          <ac:grpSpMkLst>
            <pc:docMk/>
            <pc:sldMk cId="2562396219" sldId="1872"/>
            <ac:grpSpMk id="68" creationId="{C8F41C87-35BC-46A4-9D10-919D4B451519}"/>
          </ac:grpSpMkLst>
        </pc:grpChg>
        <pc:grpChg chg="add mod">
          <ac:chgData name="Ivan Kovač (Span)" userId="30480703-dfa6-4711-84ba-f6dd7415ae69" providerId="ADAL" clId="{D0B86C25-B453-4F7B-B446-4D448C38239A}" dt="2023-09-25T12:06:47.154" v="5" actId="164"/>
          <ac:grpSpMkLst>
            <pc:docMk/>
            <pc:sldMk cId="2562396219" sldId="1872"/>
            <ac:grpSpMk id="69" creationId="{0A9D7E4C-8173-4055-B74F-181325402425}"/>
          </ac:grpSpMkLst>
        </pc:grpChg>
        <pc:grpChg chg="add mod">
          <ac:chgData name="Ivan Kovač (Span)" userId="30480703-dfa6-4711-84ba-f6dd7415ae69" providerId="ADAL" clId="{D0B86C25-B453-4F7B-B446-4D448C38239A}" dt="2023-09-25T12:20:24.899" v="40" actId="164"/>
          <ac:grpSpMkLst>
            <pc:docMk/>
            <pc:sldMk cId="2562396219" sldId="1872"/>
            <ac:grpSpMk id="72" creationId="{4D4AC2A2-7FB7-4D15-9FDF-B5541198FE3C}"/>
          </ac:grpSpMkLst>
        </pc:grpChg>
        <pc:grpChg chg="add mod">
          <ac:chgData name="Ivan Kovač (Span)" userId="30480703-dfa6-4711-84ba-f6dd7415ae69" providerId="ADAL" clId="{D0B86C25-B453-4F7B-B446-4D448C38239A}" dt="2023-09-25T12:20:36.089" v="42" actId="164"/>
          <ac:grpSpMkLst>
            <pc:docMk/>
            <pc:sldMk cId="2562396219" sldId="1872"/>
            <ac:grpSpMk id="73" creationId="{DA75E38F-7650-4AA2-AF87-28D2BEE3CA0A}"/>
          </ac:grpSpMkLst>
        </pc:grpChg>
        <pc:grpChg chg="add mod">
          <ac:chgData name="Ivan Kovač (Span)" userId="30480703-dfa6-4711-84ba-f6dd7415ae69" providerId="ADAL" clId="{D0B86C25-B453-4F7B-B446-4D448C38239A}" dt="2023-09-25T12:20:45.816" v="44" actId="164"/>
          <ac:grpSpMkLst>
            <pc:docMk/>
            <pc:sldMk cId="2562396219" sldId="1872"/>
            <ac:grpSpMk id="74" creationId="{52B06423-3439-451A-86FC-645B323E92C3}"/>
          </ac:grpSpMkLst>
        </pc:grpChg>
        <pc:grpChg chg="add mod">
          <ac:chgData name="Ivan Kovač (Span)" userId="30480703-dfa6-4711-84ba-f6dd7415ae69" providerId="ADAL" clId="{D0B86C25-B453-4F7B-B446-4D448C38239A}" dt="2023-09-25T12:20:57.292" v="46" actId="164"/>
          <ac:grpSpMkLst>
            <pc:docMk/>
            <pc:sldMk cId="2562396219" sldId="1872"/>
            <ac:grpSpMk id="75" creationId="{3BFFFD4C-77FF-422B-A0B3-84BBF7D34D1C}"/>
          </ac:grpSpMkLst>
        </pc:grpChg>
        <pc:grpChg chg="add mod">
          <ac:chgData name="Ivan Kovač (Span)" userId="30480703-dfa6-4711-84ba-f6dd7415ae69" providerId="ADAL" clId="{D0B86C25-B453-4F7B-B446-4D448C38239A}" dt="2023-09-25T12:21:09.613" v="48" actId="164"/>
          <ac:grpSpMkLst>
            <pc:docMk/>
            <pc:sldMk cId="2562396219" sldId="1872"/>
            <ac:grpSpMk id="76" creationId="{FC74B28B-E1F4-48C8-95C8-90CC61435CF2}"/>
          </ac:grpSpMkLst>
        </pc:grpChg>
        <pc:grpChg chg="mod">
          <ac:chgData name="Ivan Kovač (Span)" userId="30480703-dfa6-4711-84ba-f6dd7415ae69" providerId="ADAL" clId="{D0B86C25-B453-4F7B-B446-4D448C38239A}" dt="2023-09-25T12:20:36.089" v="42" actId="164"/>
          <ac:grpSpMkLst>
            <pc:docMk/>
            <pc:sldMk cId="2562396219" sldId="1872"/>
            <ac:grpSpMk id="199" creationId="{0373FE97-4D0E-4603-9DF7-B7E119421AAA}"/>
          </ac:grpSpMkLst>
        </pc:grpChg>
        <pc:picChg chg="mod">
          <ac:chgData name="Ivan Kovač (Span)" userId="30480703-dfa6-4711-84ba-f6dd7415ae69" providerId="ADAL" clId="{D0B86C25-B453-4F7B-B446-4D448C38239A}" dt="2023-09-25T12:20:36.089" v="42" actId="164"/>
          <ac:picMkLst>
            <pc:docMk/>
            <pc:sldMk cId="2562396219" sldId="1872"/>
            <ac:picMk id="198" creationId="{125AB560-4E4C-4E84-9D1B-DC1F8A74E02A}"/>
          </ac:picMkLst>
        </pc:picChg>
        <pc:cxnChg chg="mod">
          <ac:chgData name="Ivan Kovač (Span)" userId="30480703-dfa6-4711-84ba-f6dd7415ae69" providerId="ADAL" clId="{D0B86C25-B453-4F7B-B446-4D448C38239A}" dt="2023-09-25T12:09:46.516" v="25" actId="14100"/>
          <ac:cxnSpMkLst>
            <pc:docMk/>
            <pc:sldMk cId="2562396219" sldId="1872"/>
            <ac:cxnSpMk id="193" creationId="{DEF45B5A-07BE-4B4D-B0EA-BAE2E1EB4ACB}"/>
          </ac:cxnSpMkLst>
        </pc:cxnChg>
      </pc:sldChg>
    </pc:docChg>
  </pc:docChgLst>
  <pc:docChgLst>
    <pc:chgData name="Ivan Kovač (Span)" userId="30480703-dfa6-4711-84ba-f6dd7415ae69" providerId="ADAL" clId="{10BBCBBF-B855-4C61-8E78-658ED1458CD0}"/>
    <pc:docChg chg="undo custSel addSld delSld modSld">
      <pc:chgData name="Ivan Kovač (Span)" userId="30480703-dfa6-4711-84ba-f6dd7415ae69" providerId="ADAL" clId="{10BBCBBF-B855-4C61-8E78-658ED1458CD0}" dt="2023-09-25T19:50:25.741" v="774"/>
      <pc:docMkLst>
        <pc:docMk/>
      </pc:docMkLst>
      <pc:sldChg chg="addSp modSp">
        <pc:chgData name="Ivan Kovač (Span)" userId="30480703-dfa6-4711-84ba-f6dd7415ae69" providerId="ADAL" clId="{10BBCBBF-B855-4C61-8E78-658ED1458CD0}" dt="2023-09-25T19:03:23.893" v="200" actId="1076"/>
        <pc:sldMkLst>
          <pc:docMk/>
          <pc:sldMk cId="1795078537" sldId="1661"/>
        </pc:sldMkLst>
        <pc:picChg chg="add mod">
          <ac:chgData name="Ivan Kovač (Span)" userId="30480703-dfa6-4711-84ba-f6dd7415ae69" providerId="ADAL" clId="{10BBCBBF-B855-4C61-8E78-658ED1458CD0}" dt="2023-09-25T19:03:23.893" v="200" actId="1076"/>
          <ac:picMkLst>
            <pc:docMk/>
            <pc:sldMk cId="1795078537" sldId="1661"/>
            <ac:picMk id="4" creationId="{E2F78989-41C0-461D-BF26-2C946B2260C2}"/>
          </ac:picMkLst>
        </pc:picChg>
      </pc:sldChg>
      <pc:sldChg chg="modSp modAnim">
        <pc:chgData name="Ivan Kovač (Span)" userId="30480703-dfa6-4711-84ba-f6dd7415ae69" providerId="ADAL" clId="{10BBCBBF-B855-4C61-8E78-658ED1458CD0}" dt="2023-09-25T19:05:33.364" v="203"/>
        <pc:sldMkLst>
          <pc:docMk/>
          <pc:sldMk cId="1490695021" sldId="1716"/>
        </pc:sldMkLst>
        <pc:spChg chg="mod">
          <ac:chgData name="Ivan Kovač (Span)" userId="30480703-dfa6-4711-84ba-f6dd7415ae69" providerId="ADAL" clId="{10BBCBBF-B855-4C61-8E78-658ED1458CD0}" dt="2023-09-25T18:25:56.917" v="88" actId="20577"/>
          <ac:spMkLst>
            <pc:docMk/>
            <pc:sldMk cId="1490695021" sldId="1716"/>
            <ac:spMk id="8" creationId="{D18A1E48-C74E-4B7C-95F4-2342DAC963A9}"/>
          </ac:spMkLst>
        </pc:spChg>
      </pc:sldChg>
      <pc:sldChg chg="modAnim">
        <pc:chgData name="Ivan Kovač (Span)" userId="30480703-dfa6-4711-84ba-f6dd7415ae69" providerId="ADAL" clId="{10BBCBBF-B855-4C61-8E78-658ED1458CD0}" dt="2023-09-25T19:03:56.048" v="201"/>
        <pc:sldMkLst>
          <pc:docMk/>
          <pc:sldMk cId="3330369908" sldId="1853"/>
        </pc:sldMkLst>
      </pc:sldChg>
      <pc:sldChg chg="modAnim">
        <pc:chgData name="Ivan Kovač (Span)" userId="30480703-dfa6-4711-84ba-f6dd7415ae69" providerId="ADAL" clId="{10BBCBBF-B855-4C61-8E78-658ED1458CD0}" dt="2023-09-25T15:27:18.926" v="0"/>
        <pc:sldMkLst>
          <pc:docMk/>
          <pc:sldMk cId="31712729" sldId="1856"/>
        </pc:sldMkLst>
      </pc:sldChg>
      <pc:sldChg chg="modAnim">
        <pc:chgData name="Ivan Kovač (Span)" userId="30480703-dfa6-4711-84ba-f6dd7415ae69" providerId="ADAL" clId="{10BBCBBF-B855-4C61-8E78-658ED1458CD0}" dt="2023-09-25T18:29:51.750" v="96"/>
        <pc:sldMkLst>
          <pc:docMk/>
          <pc:sldMk cId="509365211" sldId="1857"/>
        </pc:sldMkLst>
      </pc:sldChg>
      <pc:sldChg chg="addSp modSp modAnim">
        <pc:chgData name="Ivan Kovač (Span)" userId="30480703-dfa6-4711-84ba-f6dd7415ae69" providerId="ADAL" clId="{10BBCBBF-B855-4C61-8E78-658ED1458CD0}" dt="2023-09-25T19:32:19.301" v="594" actId="1076"/>
        <pc:sldMkLst>
          <pc:docMk/>
          <pc:sldMk cId="3132865000" sldId="1859"/>
        </pc:sldMkLst>
        <pc:spChg chg="add mod">
          <ac:chgData name="Ivan Kovač (Span)" userId="30480703-dfa6-4711-84ba-f6dd7415ae69" providerId="ADAL" clId="{10BBCBBF-B855-4C61-8E78-658ED1458CD0}" dt="2023-09-25T19:31:54.370" v="590" actId="1076"/>
          <ac:spMkLst>
            <pc:docMk/>
            <pc:sldMk cId="3132865000" sldId="1859"/>
            <ac:spMk id="12" creationId="{B3C91A9B-061B-40D2-9870-871A03E68BC5}"/>
          </ac:spMkLst>
        </pc:spChg>
        <pc:spChg chg="add mod">
          <ac:chgData name="Ivan Kovač (Span)" userId="30480703-dfa6-4711-84ba-f6dd7415ae69" providerId="ADAL" clId="{10BBCBBF-B855-4C61-8E78-658ED1458CD0}" dt="2023-09-25T19:32:03.602" v="591" actId="255"/>
          <ac:spMkLst>
            <pc:docMk/>
            <pc:sldMk cId="3132865000" sldId="1859"/>
            <ac:spMk id="13" creationId="{AE381BD2-0DDB-46C3-8535-497D5E1BAEA5}"/>
          </ac:spMkLst>
        </pc:spChg>
        <pc:spChg chg="add mod">
          <ac:chgData name="Ivan Kovač (Span)" userId="30480703-dfa6-4711-84ba-f6dd7415ae69" providerId="ADAL" clId="{10BBCBBF-B855-4C61-8E78-658ED1458CD0}" dt="2023-09-25T19:32:19.301" v="594" actId="1076"/>
          <ac:spMkLst>
            <pc:docMk/>
            <pc:sldMk cId="3132865000" sldId="1859"/>
            <ac:spMk id="14" creationId="{6A99557A-D856-488B-8F23-FFD059B154B7}"/>
          </ac:spMkLst>
        </pc:spChg>
        <pc:picChg chg="mod">
          <ac:chgData name="Ivan Kovač (Span)" userId="30480703-dfa6-4711-84ba-f6dd7415ae69" providerId="ADAL" clId="{10BBCBBF-B855-4C61-8E78-658ED1458CD0}" dt="2023-09-25T19:18:39.926" v="544" actId="1076"/>
          <ac:picMkLst>
            <pc:docMk/>
            <pc:sldMk cId="3132865000" sldId="1859"/>
            <ac:picMk id="4" creationId="{9227FDD1-3CC0-4CBC-933A-EC02163C7BCF}"/>
          </ac:picMkLst>
        </pc:picChg>
        <pc:picChg chg="mod">
          <ac:chgData name="Ivan Kovač (Span)" userId="30480703-dfa6-4711-84ba-f6dd7415ae69" providerId="ADAL" clId="{10BBCBBF-B855-4C61-8E78-658ED1458CD0}" dt="2023-09-25T19:18:09.130" v="526" actId="1076"/>
          <ac:picMkLst>
            <pc:docMk/>
            <pc:sldMk cId="3132865000" sldId="1859"/>
            <ac:picMk id="6" creationId="{E8451422-6E29-4F3D-8185-60A4EB4423E9}"/>
          </ac:picMkLst>
        </pc:picChg>
        <pc:picChg chg="mod">
          <ac:chgData name="Ivan Kovač (Span)" userId="30480703-dfa6-4711-84ba-f6dd7415ae69" providerId="ADAL" clId="{10BBCBBF-B855-4C61-8E78-658ED1458CD0}" dt="2023-09-25T19:32:15.160" v="593" actId="1076"/>
          <ac:picMkLst>
            <pc:docMk/>
            <pc:sldMk cId="3132865000" sldId="1859"/>
            <ac:picMk id="11" creationId="{EABDBCF8-6610-4BF8-9497-0530EB49B6C0}"/>
          </ac:picMkLst>
        </pc:picChg>
      </pc:sldChg>
      <pc:sldChg chg="modSp modAnim">
        <pc:chgData name="Ivan Kovač (Span)" userId="30480703-dfa6-4711-84ba-f6dd7415ae69" providerId="ADAL" clId="{10BBCBBF-B855-4C61-8E78-658ED1458CD0}" dt="2023-09-25T18:39:03.296" v="120"/>
        <pc:sldMkLst>
          <pc:docMk/>
          <pc:sldMk cId="3443298925" sldId="1864"/>
        </pc:sldMkLst>
        <pc:spChg chg="mod">
          <ac:chgData name="Ivan Kovač (Span)" userId="30480703-dfa6-4711-84ba-f6dd7415ae69" providerId="ADAL" clId="{10BBCBBF-B855-4C61-8E78-658ED1458CD0}" dt="2023-09-25T18:08:31.513" v="40" actId="1076"/>
          <ac:spMkLst>
            <pc:docMk/>
            <pc:sldMk cId="3443298925" sldId="1864"/>
            <ac:spMk id="4" creationId="{DDB14A37-9969-41F0-A47B-750CB8B4CABB}"/>
          </ac:spMkLst>
        </pc:spChg>
        <pc:picChg chg="mod">
          <ac:chgData name="Ivan Kovač (Span)" userId="30480703-dfa6-4711-84ba-f6dd7415ae69" providerId="ADAL" clId="{10BBCBBF-B855-4C61-8E78-658ED1458CD0}" dt="2023-09-25T18:06:16.873" v="8" actId="1076"/>
          <ac:picMkLst>
            <pc:docMk/>
            <pc:sldMk cId="3443298925" sldId="1864"/>
            <ac:picMk id="11" creationId="{F94E30EC-A43D-44F9-81A3-428BD1407B62}"/>
          </ac:picMkLst>
        </pc:picChg>
      </pc:sldChg>
      <pc:sldChg chg="addSp delSp modSp modAnim">
        <pc:chgData name="Ivan Kovač (Span)" userId="30480703-dfa6-4711-84ba-f6dd7415ae69" providerId="ADAL" clId="{10BBCBBF-B855-4C61-8E78-658ED1458CD0}" dt="2023-09-25T19:50:25.741" v="774"/>
        <pc:sldMkLst>
          <pc:docMk/>
          <pc:sldMk cId="3656359161" sldId="1867"/>
        </pc:sldMkLst>
        <pc:spChg chg="add mod">
          <ac:chgData name="Ivan Kovač (Span)" userId="30480703-dfa6-4711-84ba-f6dd7415ae69" providerId="ADAL" clId="{10BBCBBF-B855-4C61-8E78-658ED1458CD0}" dt="2023-09-25T19:40:56.040" v="672" actId="164"/>
          <ac:spMkLst>
            <pc:docMk/>
            <pc:sldMk cId="3656359161" sldId="1867"/>
            <ac:spMk id="11" creationId="{D4613C8F-D21F-4C2E-937E-469020129A49}"/>
          </ac:spMkLst>
        </pc:spChg>
        <pc:spChg chg="add mod">
          <ac:chgData name="Ivan Kovač (Span)" userId="30480703-dfa6-4711-84ba-f6dd7415ae69" providerId="ADAL" clId="{10BBCBBF-B855-4C61-8E78-658ED1458CD0}" dt="2023-09-25T19:41:02.813" v="674" actId="164"/>
          <ac:spMkLst>
            <pc:docMk/>
            <pc:sldMk cId="3656359161" sldId="1867"/>
            <ac:spMk id="12" creationId="{7DE97FA7-5129-4B83-9F1D-5927BEB2F861}"/>
          </ac:spMkLst>
        </pc:spChg>
        <pc:spChg chg="add mod topLvl">
          <ac:chgData name="Ivan Kovač (Span)" userId="30480703-dfa6-4711-84ba-f6dd7415ae69" providerId="ADAL" clId="{10BBCBBF-B855-4C61-8E78-658ED1458CD0}" dt="2023-09-25T19:47:29.003" v="752" actId="164"/>
          <ac:spMkLst>
            <pc:docMk/>
            <pc:sldMk cId="3656359161" sldId="1867"/>
            <ac:spMk id="13" creationId="{81B59818-5F11-446F-946D-DAB59412E3D7}"/>
          </ac:spMkLst>
        </pc:spChg>
        <pc:spChg chg="add del mod">
          <ac:chgData name="Ivan Kovač (Span)" userId="30480703-dfa6-4711-84ba-f6dd7415ae69" providerId="ADAL" clId="{10BBCBBF-B855-4C61-8E78-658ED1458CD0}" dt="2023-09-25T19:45:06.221" v="704" actId="478"/>
          <ac:spMkLst>
            <pc:docMk/>
            <pc:sldMk cId="3656359161" sldId="1867"/>
            <ac:spMk id="21" creationId="{745E5C76-64B6-4B18-BEE4-9150D56DBD0E}"/>
          </ac:spMkLst>
        </pc:spChg>
        <pc:spChg chg="add mod">
          <ac:chgData name="Ivan Kovač (Span)" userId="30480703-dfa6-4711-84ba-f6dd7415ae69" providerId="ADAL" clId="{10BBCBBF-B855-4C61-8E78-658ED1458CD0}" dt="2023-09-25T19:47:22.273" v="751" actId="164"/>
          <ac:spMkLst>
            <pc:docMk/>
            <pc:sldMk cId="3656359161" sldId="1867"/>
            <ac:spMk id="22" creationId="{346007F6-C12B-4AAC-93BF-2504494A781E}"/>
          </ac:spMkLst>
        </pc:spChg>
        <pc:spChg chg="add mod">
          <ac:chgData name="Ivan Kovač (Span)" userId="30480703-dfa6-4711-84ba-f6dd7415ae69" providerId="ADAL" clId="{10BBCBBF-B855-4C61-8E78-658ED1458CD0}" dt="2023-09-25T19:47:16.553" v="750" actId="164"/>
          <ac:spMkLst>
            <pc:docMk/>
            <pc:sldMk cId="3656359161" sldId="1867"/>
            <ac:spMk id="23" creationId="{5782C754-3191-4AE0-BFF9-CF54EECE4C94}"/>
          </ac:spMkLst>
        </pc:spChg>
        <pc:grpChg chg="add mod">
          <ac:chgData name="Ivan Kovač (Span)" userId="30480703-dfa6-4711-84ba-f6dd7415ae69" providerId="ADAL" clId="{10BBCBBF-B855-4C61-8E78-658ED1458CD0}" dt="2023-09-25T19:42:22.321" v="697" actId="1037"/>
          <ac:grpSpMkLst>
            <pc:docMk/>
            <pc:sldMk cId="3656359161" sldId="1867"/>
            <ac:grpSpMk id="15" creationId="{CD0E9010-E092-417D-A78B-1C6C4EAC2F69}"/>
          </ac:grpSpMkLst>
        </pc:grpChg>
        <pc:grpChg chg="add mod">
          <ac:chgData name="Ivan Kovač (Span)" userId="30480703-dfa6-4711-84ba-f6dd7415ae69" providerId="ADAL" clId="{10BBCBBF-B855-4C61-8E78-658ED1458CD0}" dt="2023-09-25T19:41:04.996" v="675" actId="1076"/>
          <ac:grpSpMkLst>
            <pc:docMk/>
            <pc:sldMk cId="3656359161" sldId="1867"/>
            <ac:grpSpMk id="16" creationId="{A8528D4E-2C9D-4650-9FE2-FA4861ED4BA6}"/>
          </ac:grpSpMkLst>
        </pc:grpChg>
        <pc:grpChg chg="add del mod">
          <ac:chgData name="Ivan Kovač (Span)" userId="30480703-dfa6-4711-84ba-f6dd7415ae69" providerId="ADAL" clId="{10BBCBBF-B855-4C61-8E78-658ED1458CD0}" dt="2023-09-25T19:44:57.775" v="701" actId="165"/>
          <ac:grpSpMkLst>
            <pc:docMk/>
            <pc:sldMk cId="3656359161" sldId="1867"/>
            <ac:grpSpMk id="18" creationId="{C519DB31-4C5F-4F3F-81A3-FFD074CA6D6D}"/>
          </ac:grpSpMkLst>
        </pc:grpChg>
        <pc:grpChg chg="add mod">
          <ac:chgData name="Ivan Kovač (Span)" userId="30480703-dfa6-4711-84ba-f6dd7415ae69" providerId="ADAL" clId="{10BBCBBF-B855-4C61-8E78-658ED1458CD0}" dt="2023-09-25T19:47:16.553" v="750" actId="164"/>
          <ac:grpSpMkLst>
            <pc:docMk/>
            <pc:sldMk cId="3656359161" sldId="1867"/>
            <ac:grpSpMk id="24" creationId="{0AA43F4B-28CF-4ED3-8697-522398EEEDFE}"/>
          </ac:grpSpMkLst>
        </pc:grpChg>
        <pc:grpChg chg="add mod">
          <ac:chgData name="Ivan Kovač (Span)" userId="30480703-dfa6-4711-84ba-f6dd7415ae69" providerId="ADAL" clId="{10BBCBBF-B855-4C61-8E78-658ED1458CD0}" dt="2023-09-25T19:47:22.273" v="751" actId="164"/>
          <ac:grpSpMkLst>
            <pc:docMk/>
            <pc:sldMk cId="3656359161" sldId="1867"/>
            <ac:grpSpMk id="25" creationId="{93194EF0-5BA5-49C9-97D8-FCD83C8F351C}"/>
          </ac:grpSpMkLst>
        </pc:grpChg>
        <pc:grpChg chg="add mod">
          <ac:chgData name="Ivan Kovač (Span)" userId="30480703-dfa6-4711-84ba-f6dd7415ae69" providerId="ADAL" clId="{10BBCBBF-B855-4C61-8E78-658ED1458CD0}" dt="2023-09-25T19:47:29.003" v="752" actId="164"/>
          <ac:grpSpMkLst>
            <pc:docMk/>
            <pc:sldMk cId="3656359161" sldId="1867"/>
            <ac:grpSpMk id="26" creationId="{07088C5A-4EF7-40A5-A869-C7B80E51AAC4}"/>
          </ac:grpSpMkLst>
        </pc:grpChg>
        <pc:picChg chg="add del mod">
          <ac:chgData name="Ivan Kovač (Span)" userId="30480703-dfa6-4711-84ba-f6dd7415ae69" providerId="ADAL" clId="{10BBCBBF-B855-4C61-8E78-658ED1458CD0}" dt="2023-09-25T19:38:04.171" v="663" actId="478"/>
          <ac:picMkLst>
            <pc:docMk/>
            <pc:sldMk cId="3656359161" sldId="1867"/>
            <ac:picMk id="2" creationId="{F6EA0D53-F558-4DBF-9C4A-E30CAE1769B2}"/>
          </ac:picMkLst>
        </pc:picChg>
        <pc:picChg chg="add mod">
          <ac:chgData name="Ivan Kovač (Span)" userId="30480703-dfa6-4711-84ba-f6dd7415ae69" providerId="ADAL" clId="{10BBCBBF-B855-4C61-8E78-658ED1458CD0}" dt="2023-09-25T19:47:22.273" v="751" actId="164"/>
          <ac:picMkLst>
            <pc:docMk/>
            <pc:sldMk cId="3656359161" sldId="1867"/>
            <ac:picMk id="3" creationId="{01AB4BE1-C0FE-447F-9F92-BC102AF55F3A}"/>
          </ac:picMkLst>
        </pc:picChg>
        <pc:picChg chg="mod">
          <ac:chgData name="Ivan Kovač (Span)" userId="30480703-dfa6-4711-84ba-f6dd7415ae69" providerId="ADAL" clId="{10BBCBBF-B855-4C61-8E78-658ED1458CD0}" dt="2023-09-25T19:40:56.040" v="672" actId="164"/>
          <ac:picMkLst>
            <pc:docMk/>
            <pc:sldMk cId="3656359161" sldId="1867"/>
            <ac:picMk id="6" creationId="{74EE52BB-6589-4D9F-AAC0-706D8AB94924}"/>
          </ac:picMkLst>
        </pc:picChg>
        <pc:picChg chg="mod">
          <ac:chgData name="Ivan Kovač (Span)" userId="30480703-dfa6-4711-84ba-f6dd7415ae69" providerId="ADAL" clId="{10BBCBBF-B855-4C61-8E78-658ED1458CD0}" dt="2023-09-25T19:41:02.813" v="674" actId="164"/>
          <ac:picMkLst>
            <pc:docMk/>
            <pc:sldMk cId="3656359161" sldId="1867"/>
            <ac:picMk id="7" creationId="{1E354ED9-D318-4D20-85D2-BEBA8CC07D77}"/>
          </ac:picMkLst>
        </pc:picChg>
        <pc:picChg chg="mod topLvl">
          <ac:chgData name="Ivan Kovač (Span)" userId="30480703-dfa6-4711-84ba-f6dd7415ae69" providerId="ADAL" clId="{10BBCBBF-B855-4C61-8E78-658ED1458CD0}" dt="2023-09-25T19:47:29.003" v="752" actId="164"/>
          <ac:picMkLst>
            <pc:docMk/>
            <pc:sldMk cId="3656359161" sldId="1867"/>
            <ac:picMk id="8" creationId="{258C162D-DFA0-450D-BD3D-FCBF8BF1E3C0}"/>
          </ac:picMkLst>
        </pc:picChg>
        <pc:picChg chg="add mod">
          <ac:chgData name="Ivan Kovač (Span)" userId="30480703-dfa6-4711-84ba-f6dd7415ae69" providerId="ADAL" clId="{10BBCBBF-B855-4C61-8E78-658ED1458CD0}" dt="2023-09-25T19:47:16.553" v="750" actId="164"/>
          <ac:picMkLst>
            <pc:docMk/>
            <pc:sldMk cId="3656359161" sldId="1867"/>
            <ac:picMk id="14" creationId="{8B1D2C20-EFA2-4A56-B746-06C14B77D904}"/>
          </ac:picMkLst>
        </pc:picChg>
        <pc:picChg chg="add del">
          <ac:chgData name="Ivan Kovač (Span)" userId="30480703-dfa6-4711-84ba-f6dd7415ae69" providerId="ADAL" clId="{10BBCBBF-B855-4C61-8E78-658ED1458CD0}" dt="2023-09-25T19:44:33.437" v="699"/>
          <ac:picMkLst>
            <pc:docMk/>
            <pc:sldMk cId="3656359161" sldId="1867"/>
            <ac:picMk id="19" creationId="{F515B95C-57BC-4357-9F28-8DE62648F152}"/>
          </ac:picMkLst>
        </pc:picChg>
        <pc:picChg chg="add del mod">
          <ac:chgData name="Ivan Kovač (Span)" userId="30480703-dfa6-4711-84ba-f6dd7415ae69" providerId="ADAL" clId="{10BBCBBF-B855-4C61-8E78-658ED1458CD0}" dt="2023-09-25T19:45:06.221" v="704" actId="478"/>
          <ac:picMkLst>
            <pc:docMk/>
            <pc:sldMk cId="3656359161" sldId="1867"/>
            <ac:picMk id="20" creationId="{6F3C7FA8-99D1-4FD4-BD80-5644EE6634D1}"/>
          </ac:picMkLst>
        </pc:picChg>
      </pc:sldChg>
      <pc:sldChg chg="modAnim">
        <pc:chgData name="Ivan Kovač (Span)" userId="30480703-dfa6-4711-84ba-f6dd7415ae69" providerId="ADAL" clId="{10BBCBBF-B855-4C61-8E78-658ED1458CD0}" dt="2023-09-25T18:27:17.163" v="89"/>
        <pc:sldMkLst>
          <pc:docMk/>
          <pc:sldMk cId="1793097132" sldId="1868"/>
        </pc:sldMkLst>
      </pc:sldChg>
      <pc:sldChg chg="addSp delSp modSp delAnim modAnim modNotesTx">
        <pc:chgData name="Ivan Kovač (Span)" userId="30480703-dfa6-4711-84ba-f6dd7415ae69" providerId="ADAL" clId="{10BBCBBF-B855-4C61-8E78-658ED1458CD0}" dt="2023-09-25T19:09:08.296" v="389" actId="20577"/>
        <pc:sldMkLst>
          <pc:docMk/>
          <pc:sldMk cId="2562396219" sldId="1872"/>
        </pc:sldMkLst>
        <pc:spChg chg="mod">
          <ac:chgData name="Ivan Kovač (Span)" userId="30480703-dfa6-4711-84ba-f6dd7415ae69" providerId="ADAL" clId="{10BBCBBF-B855-4C61-8E78-658ED1458CD0}" dt="2023-09-25T18:11:47.535" v="78" actId="207"/>
          <ac:spMkLst>
            <pc:docMk/>
            <pc:sldMk cId="2562396219" sldId="1872"/>
            <ac:spMk id="77" creationId="{FFF5F849-DA28-40D5-9545-28FF83BEE307}"/>
          </ac:spMkLst>
        </pc:spChg>
        <pc:spChg chg="mod">
          <ac:chgData name="Ivan Kovač (Span)" userId="30480703-dfa6-4711-84ba-f6dd7415ae69" providerId="ADAL" clId="{10BBCBBF-B855-4C61-8E78-658ED1458CD0}" dt="2023-09-25T18:48:36.266" v="151" actId="164"/>
          <ac:spMkLst>
            <pc:docMk/>
            <pc:sldMk cId="2562396219" sldId="1872"/>
            <ac:spMk id="142" creationId="{B7E94F79-B7B7-41A3-A135-A49E6798E58E}"/>
          </ac:spMkLst>
        </pc:spChg>
        <pc:spChg chg="mod">
          <ac:chgData name="Ivan Kovač (Span)" userId="30480703-dfa6-4711-84ba-f6dd7415ae69" providerId="ADAL" clId="{10BBCBBF-B855-4C61-8E78-658ED1458CD0}" dt="2023-09-25T18:46:53.961" v="141" actId="164"/>
          <ac:spMkLst>
            <pc:docMk/>
            <pc:sldMk cId="2562396219" sldId="1872"/>
            <ac:spMk id="157" creationId="{09D9A8DF-2941-42CB-B736-D46F92AB1572}"/>
          </ac:spMkLst>
        </pc:spChg>
        <pc:spChg chg="mod">
          <ac:chgData name="Ivan Kovač (Span)" userId="30480703-dfa6-4711-84ba-f6dd7415ae69" providerId="ADAL" clId="{10BBCBBF-B855-4C61-8E78-658ED1458CD0}" dt="2023-09-25T18:46:53.961" v="141" actId="164"/>
          <ac:spMkLst>
            <pc:docMk/>
            <pc:sldMk cId="2562396219" sldId="1872"/>
            <ac:spMk id="159" creationId="{6D3E71CA-747E-4B2B-A8D5-32E4F79BEAF5}"/>
          </ac:spMkLst>
        </pc:spChg>
        <pc:spChg chg="mod">
          <ac:chgData name="Ivan Kovač (Span)" userId="30480703-dfa6-4711-84ba-f6dd7415ae69" providerId="ADAL" clId="{10BBCBBF-B855-4C61-8E78-658ED1458CD0}" dt="2023-09-25T18:47:56.754" v="146" actId="164"/>
          <ac:spMkLst>
            <pc:docMk/>
            <pc:sldMk cId="2562396219" sldId="1872"/>
            <ac:spMk id="160" creationId="{1C4F2A8C-CE9F-4A72-9A38-6157A2DF2B12}"/>
          </ac:spMkLst>
        </pc:spChg>
        <pc:spChg chg="mod">
          <ac:chgData name="Ivan Kovač (Span)" userId="30480703-dfa6-4711-84ba-f6dd7415ae69" providerId="ADAL" clId="{10BBCBBF-B855-4C61-8E78-658ED1458CD0}" dt="2023-09-25T18:59:36.517" v="197" actId="20577"/>
          <ac:spMkLst>
            <pc:docMk/>
            <pc:sldMk cId="2562396219" sldId="1872"/>
            <ac:spMk id="161" creationId="{F168A7DF-AF76-40E3-93C8-6E3CFF293BBD}"/>
          </ac:spMkLst>
        </pc:spChg>
        <pc:spChg chg="mod">
          <ac:chgData name="Ivan Kovač (Span)" userId="30480703-dfa6-4711-84ba-f6dd7415ae69" providerId="ADAL" clId="{10BBCBBF-B855-4C61-8E78-658ED1458CD0}" dt="2023-09-25T18:48:36.266" v="151" actId="164"/>
          <ac:spMkLst>
            <pc:docMk/>
            <pc:sldMk cId="2562396219" sldId="1872"/>
            <ac:spMk id="162" creationId="{494EB8A3-0731-457F-9FF9-3F8572844DC2}"/>
          </ac:spMkLst>
        </pc:spChg>
        <pc:spChg chg="mod">
          <ac:chgData name="Ivan Kovač (Span)" userId="30480703-dfa6-4711-84ba-f6dd7415ae69" providerId="ADAL" clId="{10BBCBBF-B855-4C61-8E78-658ED1458CD0}" dt="2023-09-25T18:09:38.330" v="72" actId="207"/>
          <ac:spMkLst>
            <pc:docMk/>
            <pc:sldMk cId="2562396219" sldId="1872"/>
            <ac:spMk id="163" creationId="{E8865F4E-5EF9-410A-86D2-5E898EEFAF62}"/>
          </ac:spMkLst>
        </pc:spChg>
        <pc:spChg chg="mod">
          <ac:chgData name="Ivan Kovač (Span)" userId="30480703-dfa6-4711-84ba-f6dd7415ae69" providerId="ADAL" clId="{10BBCBBF-B855-4C61-8E78-658ED1458CD0}" dt="2023-09-25T18:49:07.677" v="155" actId="164"/>
          <ac:spMkLst>
            <pc:docMk/>
            <pc:sldMk cId="2562396219" sldId="1872"/>
            <ac:spMk id="164" creationId="{11541D90-38DA-4A6D-B670-A6C134B68C89}"/>
          </ac:spMkLst>
        </pc:spChg>
        <pc:spChg chg="mod">
          <ac:chgData name="Ivan Kovač (Span)" userId="30480703-dfa6-4711-84ba-f6dd7415ae69" providerId="ADAL" clId="{10BBCBBF-B855-4C61-8E78-658ED1458CD0}" dt="2023-09-25T18:49:07.677" v="155" actId="164"/>
          <ac:spMkLst>
            <pc:docMk/>
            <pc:sldMk cId="2562396219" sldId="1872"/>
            <ac:spMk id="165" creationId="{B3BBCC70-632F-4DCD-9BAC-5732D4087503}"/>
          </ac:spMkLst>
        </pc:spChg>
        <pc:spChg chg="mod">
          <ac:chgData name="Ivan Kovač (Span)" userId="30480703-dfa6-4711-84ba-f6dd7415ae69" providerId="ADAL" clId="{10BBCBBF-B855-4C61-8E78-658ED1458CD0}" dt="2023-09-25T18:50:34.757" v="162" actId="164"/>
          <ac:spMkLst>
            <pc:docMk/>
            <pc:sldMk cId="2562396219" sldId="1872"/>
            <ac:spMk id="166" creationId="{41634431-4F1E-4215-A90B-EA9C0459294B}"/>
          </ac:spMkLst>
        </pc:spChg>
        <pc:spChg chg="mod">
          <ac:chgData name="Ivan Kovač (Span)" userId="30480703-dfa6-4711-84ba-f6dd7415ae69" providerId="ADAL" clId="{10BBCBBF-B855-4C61-8E78-658ED1458CD0}" dt="2023-09-25T18:50:34.757" v="162" actId="164"/>
          <ac:spMkLst>
            <pc:docMk/>
            <pc:sldMk cId="2562396219" sldId="1872"/>
            <ac:spMk id="168" creationId="{E592A5E1-A0AF-4DB0-AEFF-9E888C2857FA}"/>
          </ac:spMkLst>
        </pc:spChg>
        <pc:spChg chg="mod">
          <ac:chgData name="Ivan Kovač (Span)" userId="30480703-dfa6-4711-84ba-f6dd7415ae69" providerId="ADAL" clId="{10BBCBBF-B855-4C61-8E78-658ED1458CD0}" dt="2023-09-25T18:52:02.137" v="168" actId="164"/>
          <ac:spMkLst>
            <pc:docMk/>
            <pc:sldMk cId="2562396219" sldId="1872"/>
            <ac:spMk id="169" creationId="{5C074E86-F2DB-4440-89AC-6DB889DC20EF}"/>
          </ac:spMkLst>
        </pc:spChg>
        <pc:spChg chg="mod">
          <ac:chgData name="Ivan Kovač (Span)" userId="30480703-dfa6-4711-84ba-f6dd7415ae69" providerId="ADAL" clId="{10BBCBBF-B855-4C61-8E78-658ED1458CD0}" dt="2023-09-25T18:55:19.760" v="180" actId="164"/>
          <ac:spMkLst>
            <pc:docMk/>
            <pc:sldMk cId="2562396219" sldId="1872"/>
            <ac:spMk id="170" creationId="{0C99CF79-A1AF-47A2-8A8C-D48CEE6F7085}"/>
          </ac:spMkLst>
        </pc:spChg>
        <pc:spChg chg="mod">
          <ac:chgData name="Ivan Kovač (Span)" userId="30480703-dfa6-4711-84ba-f6dd7415ae69" providerId="ADAL" clId="{10BBCBBF-B855-4C61-8E78-658ED1458CD0}" dt="2023-09-25T18:55:43.107" v="184" actId="164"/>
          <ac:spMkLst>
            <pc:docMk/>
            <pc:sldMk cId="2562396219" sldId="1872"/>
            <ac:spMk id="171" creationId="{E61BBE3A-2807-463E-A5E9-287969C971FE}"/>
          </ac:spMkLst>
        </pc:spChg>
        <pc:spChg chg="mod">
          <ac:chgData name="Ivan Kovač (Span)" userId="30480703-dfa6-4711-84ba-f6dd7415ae69" providerId="ADAL" clId="{10BBCBBF-B855-4C61-8E78-658ED1458CD0}" dt="2023-09-25T18:56:39.705" v="191" actId="164"/>
          <ac:spMkLst>
            <pc:docMk/>
            <pc:sldMk cId="2562396219" sldId="1872"/>
            <ac:spMk id="172" creationId="{295E8C41-EED2-476D-B455-A36D7AED5B4B}"/>
          </ac:spMkLst>
        </pc:spChg>
        <pc:spChg chg="mod">
          <ac:chgData name="Ivan Kovač (Span)" userId="30480703-dfa6-4711-84ba-f6dd7415ae69" providerId="ADAL" clId="{10BBCBBF-B855-4C61-8E78-658ED1458CD0}" dt="2023-09-25T18:52:02.137" v="168" actId="164"/>
          <ac:spMkLst>
            <pc:docMk/>
            <pc:sldMk cId="2562396219" sldId="1872"/>
            <ac:spMk id="173" creationId="{A19D4C8D-5123-40F4-A93F-4411534DD7C6}"/>
          </ac:spMkLst>
        </pc:spChg>
        <pc:spChg chg="mod">
          <ac:chgData name="Ivan Kovač (Span)" userId="30480703-dfa6-4711-84ba-f6dd7415ae69" providerId="ADAL" clId="{10BBCBBF-B855-4C61-8E78-658ED1458CD0}" dt="2023-09-25T18:56:39.705" v="191" actId="164"/>
          <ac:spMkLst>
            <pc:docMk/>
            <pc:sldMk cId="2562396219" sldId="1872"/>
            <ac:spMk id="174" creationId="{2C3DACDC-AB02-4901-A579-AE19C15B163D}"/>
          </ac:spMkLst>
        </pc:spChg>
        <pc:spChg chg="mod">
          <ac:chgData name="Ivan Kovač (Span)" userId="30480703-dfa6-4711-84ba-f6dd7415ae69" providerId="ADAL" clId="{10BBCBBF-B855-4C61-8E78-658ED1458CD0}" dt="2023-09-25T18:55:43.107" v="184" actId="164"/>
          <ac:spMkLst>
            <pc:docMk/>
            <pc:sldMk cId="2562396219" sldId="1872"/>
            <ac:spMk id="175" creationId="{AECFA758-087C-4B84-9257-647E5003039D}"/>
          </ac:spMkLst>
        </pc:spChg>
        <pc:spChg chg="mod">
          <ac:chgData name="Ivan Kovač (Span)" userId="30480703-dfa6-4711-84ba-f6dd7415ae69" providerId="ADAL" clId="{10BBCBBF-B855-4C61-8E78-658ED1458CD0}" dt="2023-09-25T18:55:19.760" v="180" actId="164"/>
          <ac:spMkLst>
            <pc:docMk/>
            <pc:sldMk cId="2562396219" sldId="1872"/>
            <ac:spMk id="176" creationId="{A58728F3-2C69-4838-BE70-DD5E2C2939D5}"/>
          </ac:spMkLst>
        </pc:spChg>
        <pc:spChg chg="mod">
          <ac:chgData name="Ivan Kovač (Span)" userId="30480703-dfa6-4711-84ba-f6dd7415ae69" providerId="ADAL" clId="{10BBCBBF-B855-4C61-8E78-658ED1458CD0}" dt="2023-09-25T18:11:51.935" v="79" actId="207"/>
          <ac:spMkLst>
            <pc:docMk/>
            <pc:sldMk cId="2562396219" sldId="1872"/>
            <ac:spMk id="182" creationId="{D50C0EB5-FDEA-4D04-BC8E-08143437FE88}"/>
          </ac:spMkLst>
        </pc:spChg>
        <pc:spChg chg="mod">
          <ac:chgData name="Ivan Kovač (Span)" userId="30480703-dfa6-4711-84ba-f6dd7415ae69" providerId="ADAL" clId="{10BBCBBF-B855-4C61-8E78-658ED1458CD0}" dt="2023-09-25T18:11:56.635" v="80" actId="207"/>
          <ac:spMkLst>
            <pc:docMk/>
            <pc:sldMk cId="2562396219" sldId="1872"/>
            <ac:spMk id="184" creationId="{0465A762-EC3D-4B99-876B-870F2D3B4F1A}"/>
          </ac:spMkLst>
        </pc:spChg>
        <pc:spChg chg="mod">
          <ac:chgData name="Ivan Kovač (Span)" userId="30480703-dfa6-4711-84ba-f6dd7415ae69" providerId="ADAL" clId="{10BBCBBF-B855-4C61-8E78-658ED1458CD0}" dt="2023-09-25T18:12:08.156" v="81" actId="207"/>
          <ac:spMkLst>
            <pc:docMk/>
            <pc:sldMk cId="2562396219" sldId="1872"/>
            <ac:spMk id="188" creationId="{DEA32E46-D886-4F64-81A9-0273493BFC5B}"/>
          </ac:spMkLst>
        </pc:spChg>
        <pc:grpChg chg="add mod">
          <ac:chgData name="Ivan Kovač (Span)" userId="30480703-dfa6-4711-84ba-f6dd7415ae69" providerId="ADAL" clId="{10BBCBBF-B855-4C61-8E78-658ED1458CD0}" dt="2023-09-25T18:46:53.961" v="141" actId="164"/>
          <ac:grpSpMkLst>
            <pc:docMk/>
            <pc:sldMk cId="2562396219" sldId="1872"/>
            <ac:grpSpMk id="2" creationId="{377A26DD-31D7-4A34-94E3-DF4DAD463CAC}"/>
          </ac:grpSpMkLst>
        </pc:grpChg>
        <pc:grpChg chg="add mod">
          <ac:chgData name="Ivan Kovač (Span)" userId="30480703-dfa6-4711-84ba-f6dd7415ae69" providerId="ADAL" clId="{10BBCBBF-B855-4C61-8E78-658ED1458CD0}" dt="2023-09-25T18:47:56.754" v="146" actId="164"/>
          <ac:grpSpMkLst>
            <pc:docMk/>
            <pc:sldMk cId="2562396219" sldId="1872"/>
            <ac:grpSpMk id="3" creationId="{0F4006D3-9F71-402C-A590-DBA9CA5059B9}"/>
          </ac:grpSpMkLst>
        </pc:grpChg>
        <pc:grpChg chg="add mod">
          <ac:chgData name="Ivan Kovač (Span)" userId="30480703-dfa6-4711-84ba-f6dd7415ae69" providerId="ADAL" clId="{10BBCBBF-B855-4C61-8E78-658ED1458CD0}" dt="2023-09-25T18:48:36.266" v="151" actId="164"/>
          <ac:grpSpMkLst>
            <pc:docMk/>
            <pc:sldMk cId="2562396219" sldId="1872"/>
            <ac:grpSpMk id="4" creationId="{0F7F2381-7042-4A91-9B08-8679EBABE191}"/>
          </ac:grpSpMkLst>
        </pc:grpChg>
        <pc:grpChg chg="add mod">
          <ac:chgData name="Ivan Kovač (Span)" userId="30480703-dfa6-4711-84ba-f6dd7415ae69" providerId="ADAL" clId="{10BBCBBF-B855-4C61-8E78-658ED1458CD0}" dt="2023-09-25T18:49:07.677" v="155" actId="164"/>
          <ac:grpSpMkLst>
            <pc:docMk/>
            <pc:sldMk cId="2562396219" sldId="1872"/>
            <ac:grpSpMk id="5" creationId="{72B8368F-277C-4B54-A153-8A5202A5D081}"/>
          </ac:grpSpMkLst>
        </pc:grpChg>
        <pc:grpChg chg="add mod">
          <ac:chgData name="Ivan Kovač (Span)" userId="30480703-dfa6-4711-84ba-f6dd7415ae69" providerId="ADAL" clId="{10BBCBBF-B855-4C61-8E78-658ED1458CD0}" dt="2023-09-25T18:50:34.757" v="162" actId="164"/>
          <ac:grpSpMkLst>
            <pc:docMk/>
            <pc:sldMk cId="2562396219" sldId="1872"/>
            <ac:grpSpMk id="6" creationId="{D0053EB9-1286-4484-97F4-2236BDE45FC0}"/>
          </ac:grpSpMkLst>
        </pc:grpChg>
        <pc:grpChg chg="add mod">
          <ac:chgData name="Ivan Kovač (Span)" userId="30480703-dfa6-4711-84ba-f6dd7415ae69" providerId="ADAL" clId="{10BBCBBF-B855-4C61-8E78-658ED1458CD0}" dt="2023-09-25T18:52:02.137" v="168" actId="164"/>
          <ac:grpSpMkLst>
            <pc:docMk/>
            <pc:sldMk cId="2562396219" sldId="1872"/>
            <ac:grpSpMk id="7" creationId="{0E6F09C9-48D8-4245-9EA5-3E80C18DF63D}"/>
          </ac:grpSpMkLst>
        </pc:grpChg>
        <pc:grpChg chg="add mod">
          <ac:chgData name="Ivan Kovač (Span)" userId="30480703-dfa6-4711-84ba-f6dd7415ae69" providerId="ADAL" clId="{10BBCBBF-B855-4C61-8E78-658ED1458CD0}" dt="2023-09-25T18:55:19.760" v="180" actId="164"/>
          <ac:grpSpMkLst>
            <pc:docMk/>
            <pc:sldMk cId="2562396219" sldId="1872"/>
            <ac:grpSpMk id="8" creationId="{B7EA50C1-BC44-4EDC-A886-8D8BDB2AD8D7}"/>
          </ac:grpSpMkLst>
        </pc:grpChg>
        <pc:grpChg chg="add mod">
          <ac:chgData name="Ivan Kovač (Span)" userId="30480703-dfa6-4711-84ba-f6dd7415ae69" providerId="ADAL" clId="{10BBCBBF-B855-4C61-8E78-658ED1458CD0}" dt="2023-09-25T18:55:43.107" v="184" actId="164"/>
          <ac:grpSpMkLst>
            <pc:docMk/>
            <pc:sldMk cId="2562396219" sldId="1872"/>
            <ac:grpSpMk id="9" creationId="{572CCF98-8EE1-413C-B083-1428034FDD20}"/>
          </ac:grpSpMkLst>
        </pc:grpChg>
        <pc:grpChg chg="add mod">
          <ac:chgData name="Ivan Kovač (Span)" userId="30480703-dfa6-4711-84ba-f6dd7415ae69" providerId="ADAL" clId="{10BBCBBF-B855-4C61-8E78-658ED1458CD0}" dt="2023-09-25T18:56:39.705" v="191" actId="164"/>
          <ac:grpSpMkLst>
            <pc:docMk/>
            <pc:sldMk cId="2562396219" sldId="1872"/>
            <ac:grpSpMk id="10" creationId="{17BF3288-AC6F-48AD-8D71-6533DC96EFBC}"/>
          </ac:grpSpMkLst>
        </pc:grpChg>
        <pc:grpChg chg="mod">
          <ac:chgData name="Ivan Kovač (Span)" userId="30480703-dfa6-4711-84ba-f6dd7415ae69" providerId="ADAL" clId="{10BBCBBF-B855-4C61-8E78-658ED1458CD0}" dt="2023-09-25T18:50:34.757" v="162" actId="164"/>
          <ac:grpSpMkLst>
            <pc:docMk/>
            <pc:sldMk cId="2562396219" sldId="1872"/>
            <ac:grpSpMk id="64" creationId="{56F10B3C-BDB7-48CA-8DFE-0005B686D5EB}"/>
          </ac:grpSpMkLst>
        </pc:grpChg>
        <pc:grpChg chg="mod">
          <ac:chgData name="Ivan Kovač (Span)" userId="30480703-dfa6-4711-84ba-f6dd7415ae69" providerId="ADAL" clId="{10BBCBBF-B855-4C61-8E78-658ED1458CD0}" dt="2023-09-25T18:09:29.706" v="71" actId="1036"/>
          <ac:grpSpMkLst>
            <pc:docMk/>
            <pc:sldMk cId="2562396219" sldId="1872"/>
            <ac:grpSpMk id="67" creationId="{2E11675C-4A6C-41DF-885A-6D69ABB6484E}"/>
          </ac:grpSpMkLst>
        </pc:grpChg>
        <pc:grpChg chg="mod">
          <ac:chgData name="Ivan Kovač (Span)" userId="30480703-dfa6-4711-84ba-f6dd7415ae69" providerId="ADAL" clId="{10BBCBBF-B855-4C61-8E78-658ED1458CD0}" dt="2023-09-25T18:09:29.706" v="71" actId="1036"/>
          <ac:grpSpMkLst>
            <pc:docMk/>
            <pc:sldMk cId="2562396219" sldId="1872"/>
            <ac:grpSpMk id="68" creationId="{C8F41C87-35BC-46A4-9D10-919D4B451519}"/>
          </ac:grpSpMkLst>
        </pc:grpChg>
        <pc:grpChg chg="mod">
          <ac:chgData name="Ivan Kovač (Span)" userId="30480703-dfa6-4711-84ba-f6dd7415ae69" providerId="ADAL" clId="{10BBCBBF-B855-4C61-8E78-658ED1458CD0}" dt="2023-09-25T18:09:29.706" v="71" actId="1036"/>
          <ac:grpSpMkLst>
            <pc:docMk/>
            <pc:sldMk cId="2562396219" sldId="1872"/>
            <ac:grpSpMk id="69" creationId="{0A9D7E4C-8173-4055-B74F-181325402425}"/>
          </ac:grpSpMkLst>
        </pc:grpChg>
        <pc:grpChg chg="add mod">
          <ac:chgData name="Ivan Kovač (Span)" userId="30480703-dfa6-4711-84ba-f6dd7415ae69" providerId="ADAL" clId="{10BBCBBF-B855-4C61-8E78-658ED1458CD0}" dt="2023-09-25T18:46:53.961" v="141" actId="164"/>
          <ac:grpSpMkLst>
            <pc:docMk/>
            <pc:sldMk cId="2562396219" sldId="1872"/>
            <ac:grpSpMk id="70" creationId="{F0B99BEF-97B2-4278-870A-1743BF90B6DA}"/>
          </ac:grpSpMkLst>
        </pc:grpChg>
        <pc:grpChg chg="del">
          <ac:chgData name="Ivan Kovač (Span)" userId="30480703-dfa6-4711-84ba-f6dd7415ae69" providerId="ADAL" clId="{10BBCBBF-B855-4C61-8E78-658ED1458CD0}" dt="2023-09-25T18:09:19.631" v="41" actId="478"/>
          <ac:grpSpMkLst>
            <pc:docMk/>
            <pc:sldMk cId="2562396219" sldId="1872"/>
            <ac:grpSpMk id="72" creationId="{4D4AC2A2-7FB7-4D15-9FDF-B5541198FE3C}"/>
          </ac:grpSpMkLst>
        </pc:grpChg>
        <pc:grpChg chg="del">
          <ac:chgData name="Ivan Kovač (Span)" userId="30480703-dfa6-4711-84ba-f6dd7415ae69" providerId="ADAL" clId="{10BBCBBF-B855-4C61-8E78-658ED1458CD0}" dt="2023-09-25T18:09:23.106" v="42" actId="478"/>
          <ac:grpSpMkLst>
            <pc:docMk/>
            <pc:sldMk cId="2562396219" sldId="1872"/>
            <ac:grpSpMk id="73" creationId="{DA75E38F-7650-4AA2-AF87-28D2BEE3CA0A}"/>
          </ac:grpSpMkLst>
        </pc:grpChg>
        <pc:grpChg chg="del">
          <ac:chgData name="Ivan Kovač (Span)" userId="30480703-dfa6-4711-84ba-f6dd7415ae69" providerId="ADAL" clId="{10BBCBBF-B855-4C61-8E78-658ED1458CD0}" dt="2023-09-25T18:09:19.631" v="41" actId="478"/>
          <ac:grpSpMkLst>
            <pc:docMk/>
            <pc:sldMk cId="2562396219" sldId="1872"/>
            <ac:grpSpMk id="74" creationId="{52B06423-3439-451A-86FC-645B323E92C3}"/>
          </ac:grpSpMkLst>
        </pc:grpChg>
        <pc:grpChg chg="del">
          <ac:chgData name="Ivan Kovač (Span)" userId="30480703-dfa6-4711-84ba-f6dd7415ae69" providerId="ADAL" clId="{10BBCBBF-B855-4C61-8E78-658ED1458CD0}" dt="2023-09-25T18:09:19.631" v="41" actId="478"/>
          <ac:grpSpMkLst>
            <pc:docMk/>
            <pc:sldMk cId="2562396219" sldId="1872"/>
            <ac:grpSpMk id="75" creationId="{3BFFFD4C-77FF-422B-A0B3-84BBF7D34D1C}"/>
          </ac:grpSpMkLst>
        </pc:grpChg>
        <pc:grpChg chg="del">
          <ac:chgData name="Ivan Kovač (Span)" userId="30480703-dfa6-4711-84ba-f6dd7415ae69" providerId="ADAL" clId="{10BBCBBF-B855-4C61-8E78-658ED1458CD0}" dt="2023-09-25T18:09:19.631" v="41" actId="478"/>
          <ac:grpSpMkLst>
            <pc:docMk/>
            <pc:sldMk cId="2562396219" sldId="1872"/>
            <ac:grpSpMk id="76" creationId="{FC74B28B-E1F4-48C8-95C8-90CC61435CF2}"/>
          </ac:grpSpMkLst>
        </pc:grpChg>
        <pc:grpChg chg="mod">
          <ac:chgData name="Ivan Kovač (Span)" userId="30480703-dfa6-4711-84ba-f6dd7415ae69" providerId="ADAL" clId="{10BBCBBF-B855-4C61-8E78-658ED1458CD0}" dt="2023-09-25T18:46:53.961" v="141" actId="164"/>
          <ac:grpSpMkLst>
            <pc:docMk/>
            <pc:sldMk cId="2562396219" sldId="1872"/>
            <ac:grpSpMk id="180" creationId="{8FC4F855-140B-475B-99FD-899FBB6CD431}"/>
          </ac:grpSpMkLst>
        </pc:grpChg>
        <pc:grpChg chg="mod">
          <ac:chgData name="Ivan Kovač (Span)" userId="30480703-dfa6-4711-84ba-f6dd7415ae69" providerId="ADAL" clId="{10BBCBBF-B855-4C61-8E78-658ED1458CD0}" dt="2023-09-25T18:50:34.757" v="162" actId="164"/>
          <ac:grpSpMkLst>
            <pc:docMk/>
            <pc:sldMk cId="2562396219" sldId="1872"/>
            <ac:grpSpMk id="183" creationId="{AC3216A7-BDCF-45F5-8D98-D1D9D41E0941}"/>
          </ac:grpSpMkLst>
        </pc:grpChg>
        <pc:grpChg chg="mod">
          <ac:chgData name="Ivan Kovač (Span)" userId="30480703-dfa6-4711-84ba-f6dd7415ae69" providerId="ADAL" clId="{10BBCBBF-B855-4C61-8E78-658ED1458CD0}" dt="2023-09-25T18:09:29.706" v="71" actId="1036"/>
          <ac:grpSpMkLst>
            <pc:docMk/>
            <pc:sldMk cId="2562396219" sldId="1872"/>
            <ac:grpSpMk id="189" creationId="{39E6CD57-97CC-4E8B-98A5-758D8FCCEACA}"/>
          </ac:grpSpMkLst>
        </pc:grpChg>
        <pc:picChg chg="mod">
          <ac:chgData name="Ivan Kovač (Span)" userId="30480703-dfa6-4711-84ba-f6dd7415ae69" providerId="ADAL" clId="{10BBCBBF-B855-4C61-8E78-658ED1458CD0}" dt="2023-09-25T18:46:53.961" v="141" actId="164"/>
          <ac:picMkLst>
            <pc:docMk/>
            <pc:sldMk cId="2562396219" sldId="1872"/>
            <ac:picMk id="158" creationId="{2F013839-FD67-470A-8BC0-5BF28C4B3B03}"/>
          </ac:picMkLst>
        </pc:picChg>
        <pc:picChg chg="mod">
          <ac:chgData name="Ivan Kovač (Span)" userId="30480703-dfa6-4711-84ba-f6dd7415ae69" providerId="ADAL" clId="{10BBCBBF-B855-4C61-8E78-658ED1458CD0}" dt="2023-09-25T18:50:34.757" v="162" actId="164"/>
          <ac:picMkLst>
            <pc:docMk/>
            <pc:sldMk cId="2562396219" sldId="1872"/>
            <ac:picMk id="167" creationId="{A864B7AA-8800-41A9-9E82-3EEC4CEA3715}"/>
          </ac:picMkLst>
        </pc:picChg>
        <pc:picChg chg="mod">
          <ac:chgData name="Ivan Kovač (Span)" userId="30480703-dfa6-4711-84ba-f6dd7415ae69" providerId="ADAL" clId="{10BBCBBF-B855-4C61-8E78-658ED1458CD0}" dt="2023-09-25T18:09:29.706" v="71" actId="1036"/>
          <ac:picMkLst>
            <pc:docMk/>
            <pc:sldMk cId="2562396219" sldId="1872"/>
            <ac:picMk id="192" creationId="{F8D09D5B-FC7B-4FCF-B7DA-4BCADE483F7E}"/>
          </ac:picMkLst>
        </pc:picChg>
        <pc:cxnChg chg="mod">
          <ac:chgData name="Ivan Kovač (Span)" userId="30480703-dfa6-4711-84ba-f6dd7415ae69" providerId="ADAL" clId="{10BBCBBF-B855-4C61-8E78-658ED1458CD0}" dt="2023-09-25T18:09:29.706" v="71" actId="1036"/>
          <ac:cxnSpMkLst>
            <pc:docMk/>
            <pc:sldMk cId="2562396219" sldId="1872"/>
            <ac:cxnSpMk id="12" creationId="{369C95DF-9D75-4621-8DC8-2F7D88A24C4A}"/>
          </ac:cxnSpMkLst>
        </pc:cxnChg>
        <pc:cxnChg chg="del">
          <ac:chgData name="Ivan Kovač (Span)" userId="30480703-dfa6-4711-84ba-f6dd7415ae69" providerId="ADAL" clId="{10BBCBBF-B855-4C61-8E78-658ED1458CD0}" dt="2023-09-25T18:09:19.631" v="41" actId="478"/>
          <ac:cxnSpMkLst>
            <pc:docMk/>
            <pc:sldMk cId="2562396219" sldId="1872"/>
            <ac:cxnSpMk id="193" creationId="{DEF45B5A-07BE-4B4D-B0EA-BAE2E1EB4ACB}"/>
          </ac:cxnSpMkLst>
        </pc:cxnChg>
      </pc:sldChg>
      <pc:sldChg chg="modSp add del modAnim">
        <pc:chgData name="Ivan Kovač (Span)" userId="30480703-dfa6-4711-84ba-f6dd7415ae69" providerId="ADAL" clId="{10BBCBBF-B855-4C61-8E78-658ED1458CD0}" dt="2023-09-25T19:28:49.445" v="577" actId="2696"/>
        <pc:sldMkLst>
          <pc:docMk/>
          <pc:sldMk cId="2575531918" sldId="1873"/>
        </pc:sldMkLst>
        <pc:spChg chg="mod">
          <ac:chgData name="Ivan Kovač (Span)" userId="30480703-dfa6-4711-84ba-f6dd7415ae69" providerId="ADAL" clId="{10BBCBBF-B855-4C61-8E78-658ED1458CD0}" dt="2023-09-25T19:28:30.886" v="576" actId="13926"/>
          <ac:spMkLst>
            <pc:docMk/>
            <pc:sldMk cId="2575531918" sldId="1873"/>
            <ac:spMk id="10" creationId="{62DF26C2-C7C2-4EDC-922D-87C2A9471DAF}"/>
          </ac:spMkLst>
        </pc:spChg>
      </pc:sldChg>
      <pc:sldChg chg="addSp modSp add del">
        <pc:chgData name="Ivan Kovač (Span)" userId="30480703-dfa6-4711-84ba-f6dd7415ae69" providerId="ADAL" clId="{10BBCBBF-B855-4C61-8E78-658ED1458CD0}" dt="2023-09-25T18:42:38.185" v="133" actId="2696"/>
        <pc:sldMkLst>
          <pc:docMk/>
          <pc:sldMk cId="3405821747" sldId="1873"/>
        </pc:sldMkLst>
        <pc:picChg chg="add mod">
          <ac:chgData name="Ivan Kovač (Span)" userId="30480703-dfa6-4711-84ba-f6dd7415ae69" providerId="ADAL" clId="{10BBCBBF-B855-4C61-8E78-658ED1458CD0}" dt="2023-09-25T18:42:24.465" v="132" actId="1076"/>
          <ac:picMkLst>
            <pc:docMk/>
            <pc:sldMk cId="3405821747" sldId="1873"/>
            <ac:picMk id="3" creationId="{C500B9DC-19E2-4C20-B977-E964BB8851B3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9/26/2023 7:18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C61DAB-D93E-49CA-B245-379601CFE8D0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425269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7:19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85196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74611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A5CD2277-7C1A-43CA-8676-87B24AD584BD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95428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57235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0867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34988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28513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4488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značba mest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značba mest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 fontAlgn="base"/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Prva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implementacija</a:t>
            </a:r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 ER za SPAN</a:t>
            </a:r>
            <a:r>
              <a:rPr lang="en-US" sz="882" b="0" i="0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​</a:t>
            </a:r>
          </a:p>
          <a:p>
            <a:pPr rtl="0" fontAlgn="base"/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Blaž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omeni</a:t>
            </a:r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, da je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bilo</a:t>
            </a:r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nekaj</a:t>
            </a:r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izzivov</a:t>
            </a:r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 z S2S VPN in da od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implementacije</a:t>
            </a:r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 ER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komunikacije</a:t>
            </a:r>
            <a:r>
              <a:rPr lang="en-US" sz="882" b="0" i="0" u="none" strike="noStrike" kern="1200" dirty="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 </a:t>
            </a:r>
            <a:r>
              <a:rPr lang="en-US" sz="882" b="0" i="0" u="none" strike="noStrike" kern="1200" dirty="0" err="1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delujejo</a:t>
            </a:r>
            <a:r>
              <a:rPr lang="en-US" sz="882" b="0" i="0" u="none" strike="noStrike" kern="1200">
                <a:solidFill>
                  <a:schemeClr val="tx1"/>
                </a:solidFill>
                <a:effectLst/>
                <a:latin typeface="Segoe UI Light" pitchFamily="34" charset="0"/>
                <a:ea typeface="+mn-ea"/>
                <a:cs typeface="+mn-cs"/>
              </a:rPr>
              <a:t> BP.</a:t>
            </a:r>
            <a:endParaRPr lang="en-US" sz="882" b="0" i="0" kern="1200">
              <a:solidFill>
                <a:schemeClr val="tx1"/>
              </a:solidFill>
              <a:effectLst/>
              <a:latin typeface="Segoe UI Light" pitchFamily="34" charset="0"/>
              <a:ea typeface="+mn-ea"/>
              <a:cs typeface="+mn-cs"/>
            </a:endParaRPr>
          </a:p>
          <a:p>
            <a:endParaRPr lang="en-US"/>
          </a:p>
        </p:txBody>
      </p:sp>
      <p:sp>
        <p:nvSpPr>
          <p:cNvPr id="4" name="Označba mesta glave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Označba mesta noge 4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 defTabSz="914099" eaLnBrk="0" hangingPunct="0"/>
            <a:r>
              <a:rPr lang="en-US" sz="40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  <a:endParaRPr lang="en-US" sz="400" dirty="0">
              <a:gradFill>
                <a:gsLst>
                  <a:gs pos="0">
                    <a:prstClr val="black"/>
                  </a:gs>
                  <a:gs pos="100000">
                    <a:prstClr val="black"/>
                  </a:gs>
                </a:gsLst>
                <a:lin ang="5400000" scaled="0"/>
              </a:gradFill>
              <a:latin typeface="Segoe UI" pitchFamily="34" charset="0"/>
              <a:ea typeface="Segoe UI" pitchFamily="34" charset="0"/>
              <a:cs typeface="Segoe UI" pitchFamily="34" charset="0"/>
            </a:endParaRPr>
          </a:p>
        </p:txBody>
      </p:sp>
      <p:sp>
        <p:nvSpPr>
          <p:cNvPr id="6" name="Označba mesta datuma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fld id="{386CE63F-9E7F-4C04-9D0D-FCA25A8E9E86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Označba mesta številke diapozitiva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6009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77850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63044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sl-SI" dirty="0" err="1"/>
              <a:t>Click</a:t>
            </a:r>
            <a:r>
              <a:rPr lang="sl-SI" dirty="0"/>
              <a:t> to start </a:t>
            </a:r>
            <a:r>
              <a:rPr lang="sl-SI" dirty="0" err="1"/>
              <a:t>animation</a:t>
            </a:r>
            <a:endParaRPr lang="sl-SI" dirty="0"/>
          </a:p>
          <a:p>
            <a:r>
              <a:rPr lang="sl-SI" dirty="0" err="1"/>
              <a:t>Click</a:t>
            </a:r>
            <a:r>
              <a:rPr lang="sl-SI" dirty="0"/>
              <a:t> to start </a:t>
            </a:r>
            <a:r>
              <a:rPr lang="sl-SI" dirty="0" err="1"/>
              <a:t>animation</a:t>
            </a:r>
            <a:r>
              <a:rPr lang="sl-SI" dirty="0"/>
              <a:t> </a:t>
            </a:r>
            <a:r>
              <a:rPr lang="sl-SI" dirty="0" err="1"/>
              <a:t>after</a:t>
            </a:r>
            <a:r>
              <a:rPr lang="sl-SI" dirty="0"/>
              <a:t> </a:t>
            </a:r>
            <a:r>
              <a:rPr lang="sl-SI" i="1" dirty="0" err="1"/>
              <a:t>Datacenter</a:t>
            </a:r>
            <a:r>
              <a:rPr lang="sl-SI" i="1" dirty="0"/>
              <a:t> </a:t>
            </a:r>
            <a:r>
              <a:rPr lang="sl-SI" i="1" dirty="0" err="1"/>
              <a:t>modernization</a:t>
            </a:r>
            <a:r>
              <a:rPr lang="sl-SI" b="0" i="0" dirty="0"/>
              <a:t> </a:t>
            </a:r>
            <a:r>
              <a:rPr lang="sl-SI" b="0" i="0" dirty="0" err="1"/>
              <a:t>and</a:t>
            </a:r>
            <a:r>
              <a:rPr lang="sl-SI" b="0" i="0" dirty="0"/>
              <a:t> </a:t>
            </a:r>
            <a:r>
              <a:rPr lang="sl-SI" b="0" i="1" dirty="0"/>
              <a:t>Domel SAP on </a:t>
            </a:r>
            <a:r>
              <a:rPr lang="sl-SI" b="0" i="1" dirty="0" err="1"/>
              <a:t>Azure</a:t>
            </a:r>
            <a:endParaRPr lang="sl-SI" b="0" i="0" dirty="0"/>
          </a:p>
          <a:p>
            <a:r>
              <a:rPr lang="sl-SI" dirty="0" err="1"/>
              <a:t>Click</a:t>
            </a:r>
            <a:r>
              <a:rPr lang="sl-SI" dirty="0"/>
              <a:t> to start </a:t>
            </a:r>
            <a:r>
              <a:rPr lang="sl-SI" dirty="0" err="1"/>
              <a:t>animation</a:t>
            </a:r>
            <a:r>
              <a:rPr lang="sl-SI" dirty="0"/>
              <a:t> </a:t>
            </a:r>
            <a:r>
              <a:rPr lang="sl-SI" dirty="0" err="1"/>
              <a:t>after</a:t>
            </a:r>
            <a:r>
              <a:rPr lang="sl-SI" dirty="0"/>
              <a:t> </a:t>
            </a:r>
            <a:r>
              <a:rPr lang="sl-SI" i="1" dirty="0"/>
              <a:t>Design </a:t>
            </a:r>
            <a:r>
              <a:rPr lang="sl-SI" i="1" dirty="0" err="1"/>
              <a:t>Specifications</a:t>
            </a:r>
            <a:r>
              <a:rPr lang="sl-SI" i="0" dirty="0"/>
              <a:t> </a:t>
            </a:r>
            <a:r>
              <a:rPr lang="sl-SI" i="0" dirty="0" err="1"/>
              <a:t>and</a:t>
            </a:r>
            <a:r>
              <a:rPr lang="sl-SI" i="0" dirty="0"/>
              <a:t> </a:t>
            </a:r>
            <a:r>
              <a:rPr lang="sl-SI" i="1" dirty="0" err="1"/>
              <a:t>IaC</a:t>
            </a:r>
            <a:r>
              <a:rPr lang="sl-SI" i="1" dirty="0"/>
              <a:t> </a:t>
            </a:r>
            <a:r>
              <a:rPr lang="sl-SI" i="1" dirty="0" err="1"/>
              <a:t>Blocks</a:t>
            </a:r>
            <a:endParaRPr lang="sl-SI" i="0" dirty="0"/>
          </a:p>
          <a:p>
            <a:endParaRPr lang="en-US" i="1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9427A7F7-BB1E-479D-AFAA-B52F4D0C99F2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31546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B16574EE-8191-4BCC-ABE6-D00A4F4D7690}" type="datetime8">
              <a:rPr lang="en-US" smtClean="0"/>
              <a:t>9/26/2023 7:17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613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elcome slide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3AD3CDE-5E10-404E-8D77-E831E4100A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639" y="0"/>
            <a:ext cx="121807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A4445808-4074-B94B-A4BC-32B49477B0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6858000" cy="6858000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BB10E75-9523-9041-95F0-DC72EB503E9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86727" y="2564065"/>
            <a:ext cx="4008437" cy="1107996"/>
          </a:xfrm>
        </p:spPr>
        <p:txBody>
          <a:bodyPr/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1" i="0">
                <a:latin typeface="Segoe UI" panose="020B0502040204020203" pitchFamily="34" charset="0"/>
                <a:cs typeface="Segoe UI" panose="020B0502040204020203" pitchFamily="34" charset="0"/>
              </a:defRPr>
            </a:lvl1pPr>
            <a:lvl2pPr>
              <a:buNone/>
              <a:defRPr/>
            </a:lvl2pPr>
          </a:lstStyle>
          <a:p>
            <a:pPr marL="0" marR="0" lvl="0" indent="0" algn="l" defTabSz="932742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0" u="none" strike="noStrike" kern="1200" cap="none" spc="-50" normalizeH="0" baseline="0" noProof="0" dirty="0">
                <a:ln w="3175"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Segoe UI Semibold"/>
                <a:ea typeface="+mn-ea"/>
                <a:cs typeface="Segoe UI" pitchFamily="34" charset="0"/>
              </a:rPr>
              <a:t>Event name or presentation title 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A9110753-B6A2-F142-88F2-6149B918320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586727" y="3965687"/>
            <a:ext cx="4087812" cy="307777"/>
          </a:xfrm>
        </p:spPr>
        <p:txBody>
          <a:bodyPr/>
          <a:lstStyle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lvl2pPr>
          </a:lstStyle>
          <a:p>
            <a:pPr marL="457200" marR="0" lvl="1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1A1A1A"/>
                </a:solidFill>
                <a:effectLst/>
                <a:uLnTx/>
                <a:uFillTx/>
                <a:latin typeface="+mn-lt"/>
                <a:ea typeface="+mn-ea"/>
                <a:cs typeface="Segoe UI" panose="020B0502040204020203" pitchFamily="34" charset="0"/>
              </a:rPr>
              <a:t>Speaker name or subtitle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0A09A67-B572-3244-A390-08310CB2B9A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01754" y="2875002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 algn="l"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01754" y="3800474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 algn="l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EB6B966-3A02-BF4C-B27A-9F3ACCE06A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6DAC7C-182F-5C46-9807-19A6537E82F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4200" y="4454086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solidFill>
                  <a:schemeClr val="tx1"/>
                </a:soli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BBA87077-B7AB-0647-8E46-A7ADECDA056F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5379558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solidFill>
                  <a:schemeClr val="tx1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a logo&#10;&#10;Description automatically generated">
            <a:extLst>
              <a:ext uri="{FF2B5EF4-FFF2-40B4-BE49-F238E27FC236}">
                <a16:creationId xmlns:a16="http://schemas.microsoft.com/office/drawing/2014/main" id="{E449761B-C8B1-EF9C-D1E2-2F8AB24AE7E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273FAD7-7B35-55F5-E868-ED430BB3751D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03C33A2-B8C9-B96C-E30B-4F8D37721C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1FEEA535-8D84-C252-1CD2-0C06CB61C3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0E24AE-7AFE-CC89-54CD-6C2680AD715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52D520-F8F1-4071-1840-2C8FC3FB53C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2A604CC4-039E-9A99-4B4B-1D359039FC8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3A47610-A639-CCC6-C423-5C8717618680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321DD-105B-AA9F-A0AF-6C784B8BB693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logo&#10;&#10;Description automatically generated">
            <a:extLst>
              <a:ext uri="{FF2B5EF4-FFF2-40B4-BE49-F238E27FC236}">
                <a16:creationId xmlns:a16="http://schemas.microsoft.com/office/drawing/2014/main" id="{12B2F66F-930F-0F99-9958-78D2C049D6A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692AD05-DF0D-8FA0-7202-5586555FBA85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4D23D3-ECE3-9AD3-9037-23CF604BAF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lose-up of a logo&#10;&#10;Description automatically generated">
            <a:extLst>
              <a:ext uri="{FF2B5EF4-FFF2-40B4-BE49-F238E27FC236}">
                <a16:creationId xmlns:a16="http://schemas.microsoft.com/office/drawing/2014/main" id="{FDD4BD59-D187-E2E9-97DD-B1E1F09B03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32B8F"/>
                </a:solidFill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FCD8B7D-7C9D-82A9-4CBD-E6A247F65D11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5D0379-1768-66D6-A6D7-B08AEA09A6D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colorful background with letters&#10;&#10;Description automatically generated">
            <a:extLst>
              <a:ext uri="{FF2B5EF4-FFF2-40B4-BE49-F238E27FC236}">
                <a16:creationId xmlns:a16="http://schemas.microsoft.com/office/drawing/2014/main" id="{95145C5F-FA8B-3804-C21B-C64CC26A273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1"/>
            <a:ext cx="12191998" cy="685799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3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A0D9446-219C-E1ED-4A7B-659B026B76B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497180" y="5382172"/>
            <a:ext cx="1287016" cy="1287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849CE94-4896-DD4F-8977-17C107DDE130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sl-SI"/>
              <a:t>Kliknite ikono, če želite dodati sliko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 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logo&#10;&#10;Description automatically generated">
            <a:extLst>
              <a:ext uri="{FF2B5EF4-FFF2-40B4-BE49-F238E27FC236}">
                <a16:creationId xmlns:a16="http://schemas.microsoft.com/office/drawing/2014/main" id="{DC135C12-935C-8B05-6B50-E06CA6CD1F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alphaModFix amt="20000"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Picture Placeholder 23">
            <a:extLst>
              <a:ext uri="{FF2B5EF4-FFF2-40B4-BE49-F238E27FC236}">
                <a16:creationId xmlns:a16="http://schemas.microsoft.com/office/drawing/2014/main" id="{B7A55722-E12E-4745-97D0-C6FE2ABF19F1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912814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 dirty="0"/>
              <a:t>Add your image here [Drag and Drop]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38D8DC2-3DFD-CF46-9521-01551DFF0AEB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4435523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813955EB-D48F-F640-BE35-EB01D83FB722}"/>
              </a:ext>
            </a:extLst>
          </p:cNvPr>
          <p:cNvSpPr>
            <a:spLocks noGrp="1"/>
          </p:cNvSpPr>
          <p:nvPr>
            <p:ph type="pic" sz="quarter" idx="15" hasCustomPrompt="1"/>
          </p:nvPr>
        </p:nvSpPr>
        <p:spPr>
          <a:xfrm>
            <a:off x="7958232" y="2193749"/>
            <a:ext cx="3314820" cy="2992123"/>
          </a:xfrm>
          <a:custGeom>
            <a:avLst/>
            <a:gdLst>
              <a:gd name="connsiteX0" fmla="*/ 0 w 1800000"/>
              <a:gd name="connsiteY0" fmla="*/ 0 h 1800000"/>
              <a:gd name="connsiteX1" fmla="*/ 1800000 w 1800000"/>
              <a:gd name="connsiteY1" fmla="*/ 0 h 1800000"/>
              <a:gd name="connsiteX2" fmla="*/ 1800000 w 1800000"/>
              <a:gd name="connsiteY2" fmla="*/ 1800000 h 1800000"/>
              <a:gd name="connsiteX3" fmla="*/ 0 w 1800000"/>
              <a:gd name="connsiteY3" fmla="*/ 1800000 h 180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00000" h="1800000">
                <a:moveTo>
                  <a:pt x="0" y="0"/>
                </a:moveTo>
                <a:lnTo>
                  <a:pt x="1800000" y="0"/>
                </a:lnTo>
                <a:lnTo>
                  <a:pt x="1800000" y="1800000"/>
                </a:lnTo>
                <a:lnTo>
                  <a:pt x="0" y="180000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>
            <a:lvl1pPr marL="0" indent="0" algn="ctr">
              <a:buNone/>
              <a:defRPr sz="1200" baseline="0"/>
            </a:lvl1pPr>
          </a:lstStyle>
          <a:p>
            <a:r>
              <a:rPr lang="en-US"/>
              <a:t>Add your image here [Drag and Drop]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AA7416A-763F-E54E-AD0C-CB78DA3D177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5178" y="264103"/>
            <a:ext cx="10664822" cy="615553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4000" b="0">
                <a:solidFill>
                  <a:srgbClr val="832B8F"/>
                </a:solidFill>
                <a:latin typeface="+mj-lt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en-US" dirty="0"/>
              <a:t>Title</a:t>
            </a:r>
          </a:p>
        </p:txBody>
      </p:sp>
      <p:sp>
        <p:nvSpPr>
          <p:cNvPr id="10" name="Text Placeholder 6">
            <a:extLst>
              <a:ext uri="{FF2B5EF4-FFF2-40B4-BE49-F238E27FC236}">
                <a16:creationId xmlns:a16="http://schemas.microsoft.com/office/drawing/2014/main" id="{E4B3E4FD-769E-B84A-834C-0212AAE99A7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60522" y="928650"/>
            <a:ext cx="10664822" cy="430887"/>
          </a:xfrm>
          <a:prstGeom prst="rect">
            <a:avLst/>
          </a:prstGeom>
          <a:noFill/>
        </p:spPr>
        <p:txBody>
          <a:bodyPr anchor="ctr"/>
          <a:lstStyle>
            <a:lvl1pPr marL="228600" marR="0" indent="-228600" algn="ctr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3300" b="0" spc="0">
                <a:solidFill>
                  <a:srgbClr val="FFC000"/>
                </a:solidFill>
                <a:latin typeface="+mj-lt"/>
              </a:defRPr>
            </a:lvl1pPr>
            <a:lvl2pPr>
              <a:defRPr sz="2400"/>
            </a:lvl2pPr>
            <a:lvl3pPr>
              <a:defRPr sz="2600"/>
            </a:lvl3pPr>
            <a:lvl4pPr>
              <a:defRPr sz="2800"/>
            </a:lvl4pPr>
            <a:lvl5pPr>
              <a:defRPr sz="3400"/>
            </a:lvl5pPr>
            <a:lvl6pPr>
              <a:defRPr sz="2800"/>
            </a:lvl6pPr>
            <a:lvl7pPr>
              <a:defRPr sz="2800"/>
            </a:lvl7pPr>
            <a:lvl8pPr algn="r">
              <a:buNone/>
              <a:defRPr/>
            </a:lvl8pPr>
          </a:lstStyle>
          <a:p>
            <a:pPr marL="3497783" marR="0" lvl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/>
            </a:pPr>
            <a:r>
              <a:rPr kumimoji="0" lang="sl-SI" sz="2800" b="0" i="0" u="none" strike="noStrike" kern="1200" cap="none" spc="0" normalizeH="0" baseline="0" noProof="0">
                <a:ln>
                  <a:noFill/>
                </a:ln>
                <a:gradFill>
                  <a:gsLst>
                    <a:gs pos="1250">
                      <a:srgbClr val="1A1A1A"/>
                    </a:gs>
                    <a:gs pos="100000">
                      <a:srgbClr val="1A1A1A"/>
                    </a:gs>
                  </a:gsLst>
                  <a:lin ang="5400000" scaled="0"/>
                </a:gradFill>
                <a:effectLst/>
                <a:uLnTx/>
                <a:uFillTx/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rPr>
              <a:t>Uredite sloge besedila matrice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726F191-734D-F208-3FF8-C386BA148E9E}"/>
              </a:ext>
            </a:extLst>
          </p:cNvPr>
          <p:cNvSpPr txBox="1"/>
          <p:nvPr userDrawn="1"/>
        </p:nvSpPr>
        <p:spPr>
          <a:xfrm>
            <a:off x="11119832" y="6379429"/>
            <a:ext cx="970156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en-HR" sz="12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#ntk23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70E03D-B0A3-57E2-587F-588839D1E66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/>
          <a:stretch/>
        </p:blipFill>
        <p:spPr>
          <a:xfrm>
            <a:off x="573049" y="5894351"/>
            <a:ext cx="970156" cy="970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333352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/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38989095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D3C203B-3C30-BE44-8585-84A27F52C8F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-43842"/>
            <a:ext cx="12192000" cy="690184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551798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r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  <p:extLst>
      <p:ext uri="{BB962C8B-B14F-4D97-AF65-F5344CB8AC3E}">
        <p14:creationId xmlns:p14="http://schemas.microsoft.com/office/powerpoint/2010/main" val="2081772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40AEC0B-11BC-1547-B56F-B23F987760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8996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Kliknite, če želite urediti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573" r:id="rId10"/>
    <p:sldLayoutId id="2147484638" r:id="rId11"/>
    <p:sldLayoutId id="2147484673" r:id="rId12"/>
    <p:sldLayoutId id="2147484249" r:id="rId13"/>
    <p:sldLayoutId id="2147484683" r:id="rId14"/>
    <p:sldLayoutId id="2147484684" r:id="rId15"/>
    <p:sldLayoutId id="2147484256" r:id="rId16"/>
    <p:sldLayoutId id="2147484682" r:id="rId17"/>
    <p:sldLayoutId id="2147484263" r:id="rId18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dictionary.cambridge.org/dictionary/english/courag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support.sap.com/en/release-upgrade-maintenance/maintenance-information/maintenance-strategy/s4hana-business-suite7.html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blogs.sap.com/2022/09/25/the-impact-of-2027-on-sap-customers/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hyperlink" Target="https://appsource.microsoft.com/en-us/marketplace/partner-dir/b0460523-b78c-4b4a-8a10-5928b799ad45/overview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2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span.eu/en/insights/span-has-earned-the-sap-on-microsoft-azure-advanced-specialization/" TargetMode="External"/><Relationship Id="rId5" Type="http://schemas.openxmlformats.org/officeDocument/2006/relationships/hyperlink" Target="https://appsource.microsoft.com/en-us/marketplace/partner-dir/b0460523-b78c-4b4a-8a10-5928b799ad45/overview" TargetMode="Externa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3.png"/><Relationship Id="rId18" Type="http://schemas.openxmlformats.org/officeDocument/2006/relationships/image" Target="../media/image38.svg"/><Relationship Id="rId26" Type="http://schemas.openxmlformats.org/officeDocument/2006/relationships/image" Target="../media/image46.jpeg"/><Relationship Id="rId39" Type="http://schemas.openxmlformats.org/officeDocument/2006/relationships/image" Target="../media/image59.png"/><Relationship Id="rId21" Type="http://schemas.openxmlformats.org/officeDocument/2006/relationships/image" Target="../media/image41.png"/><Relationship Id="rId34" Type="http://schemas.openxmlformats.org/officeDocument/2006/relationships/image" Target="../media/image54.png"/><Relationship Id="rId42" Type="http://schemas.openxmlformats.org/officeDocument/2006/relationships/image" Target="../media/image62.png"/><Relationship Id="rId7" Type="http://schemas.openxmlformats.org/officeDocument/2006/relationships/image" Target="../media/image27.sv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36.svg"/><Relationship Id="rId20" Type="http://schemas.openxmlformats.org/officeDocument/2006/relationships/image" Target="../media/image40.png"/><Relationship Id="rId29" Type="http://schemas.openxmlformats.org/officeDocument/2006/relationships/image" Target="../media/image49.png"/><Relationship Id="rId41" Type="http://schemas.openxmlformats.org/officeDocument/2006/relationships/image" Target="../media/image6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24" Type="http://schemas.openxmlformats.org/officeDocument/2006/relationships/image" Target="../media/image44.png"/><Relationship Id="rId32" Type="http://schemas.openxmlformats.org/officeDocument/2006/relationships/image" Target="../media/image52.png"/><Relationship Id="rId37" Type="http://schemas.openxmlformats.org/officeDocument/2006/relationships/image" Target="../media/image57.svg"/><Relationship Id="rId40" Type="http://schemas.openxmlformats.org/officeDocument/2006/relationships/image" Target="../media/image60.sv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23" Type="http://schemas.openxmlformats.org/officeDocument/2006/relationships/image" Target="../media/image43.png"/><Relationship Id="rId28" Type="http://schemas.openxmlformats.org/officeDocument/2006/relationships/image" Target="../media/image48.svg"/><Relationship Id="rId36" Type="http://schemas.openxmlformats.org/officeDocument/2006/relationships/image" Target="../media/image56.png"/><Relationship Id="rId10" Type="http://schemas.openxmlformats.org/officeDocument/2006/relationships/image" Target="../media/image30.png"/><Relationship Id="rId19" Type="http://schemas.openxmlformats.org/officeDocument/2006/relationships/image" Target="../media/image39.png"/><Relationship Id="rId31" Type="http://schemas.openxmlformats.org/officeDocument/2006/relationships/image" Target="../media/image51.svg"/><Relationship Id="rId44" Type="http://schemas.openxmlformats.org/officeDocument/2006/relationships/image" Target="../media/image13.png"/><Relationship Id="rId4" Type="http://schemas.openxmlformats.org/officeDocument/2006/relationships/image" Target="../media/image24.png"/><Relationship Id="rId9" Type="http://schemas.openxmlformats.org/officeDocument/2006/relationships/image" Target="../media/image29.svg"/><Relationship Id="rId14" Type="http://schemas.openxmlformats.org/officeDocument/2006/relationships/image" Target="../media/image34.svg"/><Relationship Id="rId22" Type="http://schemas.openxmlformats.org/officeDocument/2006/relationships/image" Target="../media/image42.png"/><Relationship Id="rId27" Type="http://schemas.openxmlformats.org/officeDocument/2006/relationships/image" Target="../media/image47.png"/><Relationship Id="rId30" Type="http://schemas.openxmlformats.org/officeDocument/2006/relationships/image" Target="../media/image50.png"/><Relationship Id="rId35" Type="http://schemas.openxmlformats.org/officeDocument/2006/relationships/image" Target="../media/image55.svg"/><Relationship Id="rId43" Type="http://schemas.openxmlformats.org/officeDocument/2006/relationships/hyperlink" Target="https://www.span.eu/si/resitve-in-storitve/storitve-v-oblaku/" TargetMode="External"/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12" Type="http://schemas.openxmlformats.org/officeDocument/2006/relationships/image" Target="../media/image32.png"/><Relationship Id="rId17" Type="http://schemas.openxmlformats.org/officeDocument/2006/relationships/image" Target="../media/image37.png"/><Relationship Id="rId25" Type="http://schemas.openxmlformats.org/officeDocument/2006/relationships/image" Target="../media/image45.svg"/><Relationship Id="rId33" Type="http://schemas.openxmlformats.org/officeDocument/2006/relationships/image" Target="../media/image53.svg"/><Relationship Id="rId38" Type="http://schemas.openxmlformats.org/officeDocument/2006/relationships/image" Target="../media/image5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jpg"/><Relationship Id="rId7" Type="http://schemas.openxmlformats.org/officeDocument/2006/relationships/image" Target="../media/image67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6.png"/><Relationship Id="rId5" Type="http://schemas.openxmlformats.org/officeDocument/2006/relationships/image" Target="../media/image65.jpg"/><Relationship Id="rId10" Type="http://schemas.openxmlformats.org/officeDocument/2006/relationships/image" Target="../media/image18.png"/><Relationship Id="rId4" Type="http://schemas.openxmlformats.org/officeDocument/2006/relationships/image" Target="../media/image64.jpg"/><Relationship Id="rId9" Type="http://schemas.openxmlformats.org/officeDocument/2006/relationships/image" Target="../media/image6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datacenters.microsoft.com/globe/explore" TargetMode="External"/><Relationship Id="rId7" Type="http://schemas.openxmlformats.org/officeDocument/2006/relationships/image" Target="../media/image7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2.png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emf"/><Relationship Id="rId3" Type="http://schemas.openxmlformats.org/officeDocument/2006/relationships/image" Target="../media/image74.png"/><Relationship Id="rId7" Type="http://schemas.openxmlformats.org/officeDocument/2006/relationships/image" Target="../media/image78.emf"/><Relationship Id="rId12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7.emf"/><Relationship Id="rId11" Type="http://schemas.openxmlformats.org/officeDocument/2006/relationships/image" Target="../media/image82.emf"/><Relationship Id="rId5" Type="http://schemas.openxmlformats.org/officeDocument/2006/relationships/image" Target="../media/image76.emf"/><Relationship Id="rId10" Type="http://schemas.openxmlformats.org/officeDocument/2006/relationships/image" Target="../media/image81.emf"/><Relationship Id="rId4" Type="http://schemas.openxmlformats.org/officeDocument/2006/relationships/image" Target="../media/image75.emf"/><Relationship Id="rId9" Type="http://schemas.openxmlformats.org/officeDocument/2006/relationships/image" Target="../media/image80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3" Type="http://schemas.openxmlformats.org/officeDocument/2006/relationships/image" Target="../media/image83.png"/><Relationship Id="rId7" Type="http://schemas.openxmlformats.org/officeDocument/2006/relationships/image" Target="../media/image8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png"/><Relationship Id="rId5" Type="http://schemas.openxmlformats.org/officeDocument/2006/relationships/image" Target="../media/image13.png"/><Relationship Id="rId10" Type="http://schemas.openxmlformats.org/officeDocument/2006/relationships/image" Target="../media/image89.png"/><Relationship Id="rId4" Type="http://schemas.openxmlformats.org/officeDocument/2006/relationships/image" Target="../media/image84.png"/><Relationship Id="rId9" Type="http://schemas.openxmlformats.org/officeDocument/2006/relationships/image" Target="../media/image8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9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2.jpeg"/><Relationship Id="rId5" Type="http://schemas.openxmlformats.org/officeDocument/2006/relationships/image" Target="../media/image91.jpeg"/><Relationship Id="rId4" Type="http://schemas.openxmlformats.org/officeDocument/2006/relationships/image" Target="../media/image90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6624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4AD249-6AA7-EA85-CF4B-DF9536C1E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754" y="2321004"/>
            <a:ext cx="9144000" cy="1107996"/>
          </a:xfrm>
        </p:spPr>
        <p:txBody>
          <a:bodyPr/>
          <a:lstStyle/>
          <a:p>
            <a:r>
              <a:rPr lang="pl-PL" i="1" dirty="0"/>
              <a:t>Informacijska infrastruktura za izvajanje Domelovih procesov je tudi v oblaku</a:t>
            </a:r>
            <a:endParaRPr lang="en-HR" dirty="0"/>
          </a:p>
        </p:txBody>
      </p:sp>
      <p:pic>
        <p:nvPicPr>
          <p:cNvPr id="4" name="Picture 8">
            <a:extLst>
              <a:ext uri="{FF2B5EF4-FFF2-40B4-BE49-F238E27FC236}">
                <a16:creationId xmlns:a16="http://schemas.microsoft.com/office/drawing/2014/main" id="{E2F78989-41C0-461D-BF26-2C946B2260C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4291" y="237989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078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3533275"/>
          </a:xfrm>
        </p:spPr>
        <p:txBody>
          <a:bodyPr/>
          <a:lstStyle/>
          <a:p>
            <a:r>
              <a:rPr lang="sl-SI" dirty="0">
                <a:cs typeface="Calibri"/>
              </a:rPr>
              <a:t>Skupina Domel</a:t>
            </a:r>
          </a:p>
          <a:p>
            <a:r>
              <a:rPr lang="sl-SI" dirty="0">
                <a:cs typeface="Calibri"/>
              </a:rPr>
              <a:t>I</a:t>
            </a:r>
            <a:r>
              <a:rPr lang="en-US" dirty="0" err="1">
                <a:cs typeface="Calibri"/>
              </a:rPr>
              <a:t>zziv</a:t>
            </a:r>
            <a:r>
              <a:rPr lang="sl-SI" dirty="0">
                <a:cs typeface="Calibri"/>
              </a:rPr>
              <a:t>i</a:t>
            </a:r>
            <a:endParaRPr lang="en-US" dirty="0">
              <a:cs typeface="Calibri"/>
            </a:endParaRPr>
          </a:p>
          <a:p>
            <a:r>
              <a:rPr lang="en-US" dirty="0" err="1">
                <a:cs typeface="Calibri"/>
              </a:rPr>
              <a:t>Pravi</a:t>
            </a:r>
            <a:r>
              <a:rPr lang="en-US" dirty="0">
                <a:cs typeface="Calibri"/>
              </a:rPr>
              <a:t> partner</a:t>
            </a:r>
            <a:endParaRPr lang="en-US" dirty="0"/>
          </a:p>
          <a:p>
            <a:r>
              <a:rPr lang="sl-SI" dirty="0">
                <a:cs typeface="Calibri"/>
              </a:rPr>
              <a:t>Arhitektura</a:t>
            </a:r>
          </a:p>
          <a:p>
            <a:r>
              <a:rPr lang="sl-SI" dirty="0">
                <a:cs typeface="Calibri"/>
              </a:rPr>
              <a:t>Izdelki</a:t>
            </a:r>
          </a:p>
          <a:p>
            <a:r>
              <a:rPr lang="sl-SI" dirty="0" err="1">
                <a:cs typeface="Calibri"/>
              </a:rPr>
              <a:t>Časovnica</a:t>
            </a:r>
            <a:endParaRPr lang="sl-SI" dirty="0">
              <a:cs typeface="Calibri"/>
            </a:endParaRPr>
          </a:p>
          <a:p>
            <a:r>
              <a:rPr lang="sl-SI" dirty="0">
                <a:cs typeface="Calibri"/>
              </a:rPr>
              <a:t>Zaključki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B966F2B-4098-9670-02A4-7A187AE9A071}"/>
              </a:ext>
            </a:extLst>
          </p:cNvPr>
          <p:cNvSpPr txBox="1"/>
          <p:nvPr/>
        </p:nvSpPr>
        <p:spPr>
          <a:xfrm>
            <a:off x="2126861" y="6277689"/>
            <a:ext cx="6314421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  <a:hlinkClick r:id="rId3"/>
              </a:rPr>
              <a:t>pogum</a:t>
            </a:r>
            <a:r>
              <a:rPr lang="en-US" sz="16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- </a:t>
            </a:r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zmožnost</a:t>
            </a:r>
            <a:r>
              <a:rPr lang="en-US" sz="1600" i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obvladovanja</a:t>
            </a:r>
            <a:r>
              <a:rPr lang="en-US" sz="1600" i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strahu</a:t>
            </a:r>
            <a:r>
              <a:rPr lang="en-US" sz="1600" i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v </a:t>
            </a:r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nevarnih</a:t>
            </a:r>
            <a:r>
              <a:rPr lang="en-US" sz="1600" i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ali</a:t>
            </a:r>
            <a:r>
              <a:rPr lang="en-US" sz="1600" i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težkih</a:t>
            </a:r>
            <a:r>
              <a:rPr lang="en-US" sz="1600" i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</a:t>
            </a:r>
            <a:r>
              <a:rPr lang="en-US" sz="1600" i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situacijah</a:t>
            </a:r>
            <a:endParaRPr lang="en-US" sz="1600" i="1" dirty="0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93706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F2226651-2EF2-427C-BAE7-DA3040AFB0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70" y="1131026"/>
            <a:ext cx="2027372" cy="1261995"/>
          </a:xfrm>
          <a:prstGeom prst="rect">
            <a:avLst/>
          </a:prstGeom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54022" y="2021043"/>
            <a:ext cx="11018520" cy="996940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sl-SI" dirty="0">
                <a:cs typeface="Calibri"/>
              </a:rPr>
              <a:t>Peter ZDOVC, </a:t>
            </a:r>
            <a:r>
              <a:rPr lang="sl-SI" dirty="0" err="1">
                <a:cs typeface="Calibri"/>
              </a:rPr>
              <a:t>Solution</a:t>
            </a:r>
            <a:r>
              <a:rPr lang="sl-SI" dirty="0">
                <a:cs typeface="Calibri"/>
              </a:rPr>
              <a:t> </a:t>
            </a:r>
            <a:r>
              <a:rPr lang="sl-SI" dirty="0" err="1">
                <a:cs typeface="Calibri"/>
              </a:rPr>
              <a:t>Consulting</a:t>
            </a:r>
            <a:r>
              <a:rPr lang="sl-SI" dirty="0">
                <a:cs typeface="Calibri"/>
              </a:rPr>
              <a:t> </a:t>
            </a:r>
            <a:r>
              <a:rPr lang="sl-SI" dirty="0" err="1">
                <a:cs typeface="Calibri"/>
              </a:rPr>
              <a:t>Services</a:t>
            </a:r>
            <a:r>
              <a:rPr lang="sl-SI" dirty="0">
                <a:cs typeface="Calibri"/>
              </a:rPr>
              <a:t> Manager</a:t>
            </a:r>
          </a:p>
          <a:p>
            <a:pPr>
              <a:lnSpc>
                <a:spcPct val="110000"/>
              </a:lnSpc>
            </a:pPr>
            <a:r>
              <a:rPr lang="sl-SI" dirty="0">
                <a:cs typeface="Calibri"/>
              </a:rPr>
              <a:t>Ivan KOVAČ, </a:t>
            </a:r>
            <a:r>
              <a:rPr lang="sl-SI" dirty="0" err="1">
                <a:cs typeface="Calibri"/>
              </a:rPr>
              <a:t>Solution</a:t>
            </a:r>
            <a:r>
              <a:rPr lang="sl-SI" dirty="0">
                <a:cs typeface="Calibri"/>
              </a:rPr>
              <a:t> </a:t>
            </a:r>
            <a:r>
              <a:rPr lang="sl-SI" dirty="0" err="1">
                <a:cs typeface="Calibri"/>
              </a:rPr>
              <a:t>Engineer</a:t>
            </a:r>
            <a:endParaRPr lang="sl-SI" dirty="0">
              <a:cs typeface="Calibri"/>
            </a:endParaRP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Danes z vami</a:t>
            </a:r>
            <a:endParaRPr lang="en-US" dirty="0"/>
          </a:p>
        </p:txBody>
      </p:sp>
      <p:pic>
        <p:nvPicPr>
          <p:cNvPr id="7" name="Slika 6">
            <a:extLst>
              <a:ext uri="{FF2B5EF4-FFF2-40B4-BE49-F238E27FC236}">
                <a16:creationId xmlns:a16="http://schemas.microsoft.com/office/drawing/2014/main" id="{B542E95C-56EE-4CB8-A9F4-B0956F3749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022" y="3225477"/>
            <a:ext cx="1088849" cy="354777"/>
          </a:xfrm>
          <a:prstGeom prst="rect">
            <a:avLst/>
          </a:prstGeom>
        </p:spPr>
      </p:pic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DAA74B22-7348-47D4-9C92-8B9847042BB3}"/>
              </a:ext>
            </a:extLst>
          </p:cNvPr>
          <p:cNvSpPr txBox="1">
            <a:spLocks/>
          </p:cNvSpPr>
          <p:nvPr/>
        </p:nvSpPr>
        <p:spPr>
          <a:xfrm>
            <a:off x="554022" y="3700082"/>
            <a:ext cx="11018520" cy="436786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2286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4572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6858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914400" marR="0" indent="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None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sl-SI" dirty="0">
                <a:cs typeface="Calibri"/>
              </a:rPr>
              <a:t>Blaž HRIBERNIK, Vodja informatike</a:t>
            </a:r>
          </a:p>
        </p:txBody>
      </p:sp>
    </p:spTree>
    <p:extLst>
      <p:ext uri="{BB962C8B-B14F-4D97-AF65-F5344CB8AC3E}">
        <p14:creationId xmlns:p14="http://schemas.microsoft.com/office/powerpoint/2010/main" val="3330369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0340" y="579855"/>
            <a:ext cx="4496202" cy="553998"/>
          </a:xfrm>
        </p:spPr>
        <p:txBody>
          <a:bodyPr/>
          <a:lstStyle/>
          <a:p>
            <a:r>
              <a:rPr lang="sl-SI" dirty="0">
                <a:cs typeface="Calibri Light"/>
              </a:rPr>
              <a:t>Skupina Domel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03E4EA-274B-4BE4-9A52-00B5B2697A0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1719559"/>
            <a:ext cx="4162425" cy="3631763"/>
          </a:xfrm>
        </p:spPr>
        <p:txBody>
          <a:bodyPr/>
          <a:lstStyle/>
          <a:p>
            <a:r>
              <a:rPr lang="sl-SI" dirty="0">
                <a:cs typeface="Calibri"/>
              </a:rPr>
              <a:t>Več kot 1500 zaposlenih </a:t>
            </a:r>
            <a:endParaRPr lang="en-US" dirty="0">
              <a:cs typeface="Calibri"/>
            </a:endParaRPr>
          </a:p>
          <a:p>
            <a:r>
              <a:rPr lang="sl-SI" dirty="0">
                <a:cs typeface="Calibri"/>
              </a:rPr>
              <a:t>Globalni razvojni partner na področju električnih pogonov in komponent</a:t>
            </a:r>
            <a:endParaRPr lang="en-US" dirty="0">
              <a:cs typeface="Calibri"/>
            </a:endParaRPr>
          </a:p>
          <a:p>
            <a:r>
              <a:rPr lang="en-US" dirty="0" err="1">
                <a:cs typeface="Calibri"/>
              </a:rPr>
              <a:t>Inovativnost</a:t>
            </a:r>
            <a:r>
              <a:rPr lang="en-US" dirty="0">
                <a:cs typeface="Calibri"/>
              </a:rPr>
              <a:t> in </a:t>
            </a:r>
            <a:r>
              <a:rPr lang="en-US" dirty="0" err="1">
                <a:cs typeface="Calibri"/>
              </a:rPr>
              <a:t>kvaliteta</a:t>
            </a:r>
            <a:r>
              <a:rPr lang="sl-SI" dirty="0">
                <a:cs typeface="Calibri"/>
              </a:rPr>
              <a:t> dve ključni vrednoti</a:t>
            </a:r>
          </a:p>
          <a:p>
            <a:r>
              <a:rPr lang="sl-SI" dirty="0">
                <a:cs typeface="Calibri"/>
              </a:rPr>
              <a:t>D</a:t>
            </a:r>
            <a:r>
              <a:rPr lang="en-US" dirty="0" err="1">
                <a:cs typeface="Calibri"/>
              </a:rPr>
              <a:t>igitalizacij</a:t>
            </a:r>
            <a:r>
              <a:rPr lang="sl-SI" dirty="0">
                <a:cs typeface="Calibri"/>
              </a:rPr>
              <a:t>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poslovnih</a:t>
            </a:r>
            <a:r>
              <a:rPr lang="en-US" dirty="0">
                <a:cs typeface="Calibri"/>
              </a:rPr>
              <a:t> in </a:t>
            </a:r>
            <a:r>
              <a:rPr lang="en-US" dirty="0" err="1">
                <a:cs typeface="Calibri"/>
              </a:rPr>
              <a:t>proizvodnih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procesov</a:t>
            </a:r>
            <a:r>
              <a:rPr lang="en-US" dirty="0">
                <a:cs typeface="Calibri"/>
              </a:rPr>
              <a:t> </a:t>
            </a:r>
            <a:r>
              <a:rPr lang="sl-SI" dirty="0">
                <a:cs typeface="Calibri"/>
              </a:rPr>
              <a:t>je </a:t>
            </a:r>
            <a:r>
              <a:rPr lang="en-US" dirty="0" err="1">
                <a:cs typeface="Calibri"/>
              </a:rPr>
              <a:t>ključn</a:t>
            </a:r>
            <a:r>
              <a:rPr lang="sl-SI" dirty="0">
                <a:cs typeface="Calibri"/>
              </a:rPr>
              <a:t>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stratešk</a:t>
            </a:r>
            <a:r>
              <a:rPr lang="sl-SI" dirty="0">
                <a:cs typeface="Calibri"/>
              </a:rPr>
              <a:t>a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aktivnosti</a:t>
            </a:r>
            <a:r>
              <a:rPr lang="en-US" dirty="0">
                <a:cs typeface="Calibri"/>
              </a:rPr>
              <a:t> za </a:t>
            </a:r>
            <a:r>
              <a:rPr lang="en-US" dirty="0" err="1">
                <a:cs typeface="Calibri"/>
              </a:rPr>
              <a:t>trajnostni</a:t>
            </a:r>
            <a:r>
              <a:rPr lang="en-US" dirty="0">
                <a:cs typeface="Calibri"/>
              </a:rPr>
              <a:t> </a:t>
            </a:r>
            <a:r>
              <a:rPr lang="en-US" dirty="0" err="1">
                <a:cs typeface="Calibri"/>
              </a:rPr>
              <a:t>razvoj</a:t>
            </a:r>
            <a:endParaRPr lang="en-US" dirty="0">
              <a:cs typeface="Calibri"/>
            </a:endParaRPr>
          </a:p>
          <a:p>
            <a:endParaRPr lang="en-US" dirty="0"/>
          </a:p>
        </p:txBody>
      </p:sp>
      <p:pic>
        <p:nvPicPr>
          <p:cNvPr id="6" name="Označba mesta slike 5">
            <a:extLst>
              <a:ext uri="{FF2B5EF4-FFF2-40B4-BE49-F238E27FC236}">
                <a16:creationId xmlns:a16="http://schemas.microsoft.com/office/drawing/2014/main" id="{6325A2CB-018B-4C97-A995-EFF3A754A992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9069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Slika 14">
            <a:extLst>
              <a:ext uri="{FF2B5EF4-FFF2-40B4-BE49-F238E27FC236}">
                <a16:creationId xmlns:a16="http://schemas.microsoft.com/office/drawing/2014/main" id="{0FBBD70A-C429-4ED2-BE71-3ED31BC19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805" y="1545453"/>
            <a:ext cx="8174390" cy="3767093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13ABAE-3D8C-8743-A448-8AA1824C96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Poslovni izzivi</a:t>
            </a:r>
            <a:endParaRPr lang="en-HR" dirty="0"/>
          </a:p>
        </p:txBody>
      </p:sp>
    </p:spTree>
    <p:extLst>
      <p:ext uri="{BB962C8B-B14F-4D97-AF65-F5344CB8AC3E}">
        <p14:creationId xmlns:p14="http://schemas.microsoft.com/office/powerpoint/2010/main" val="31712729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13ABAE-3D8C-8743-A448-8AA1824C96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sl-SI" dirty="0"/>
              <a:t>Poslovni izzivi</a:t>
            </a:r>
            <a:endParaRPr lang="en-HR" dirty="0"/>
          </a:p>
        </p:txBody>
      </p:sp>
      <p:pic>
        <p:nvPicPr>
          <p:cNvPr id="16" name="Slika 15">
            <a:extLst>
              <a:ext uri="{FF2B5EF4-FFF2-40B4-BE49-F238E27FC236}">
                <a16:creationId xmlns:a16="http://schemas.microsoft.com/office/drawing/2014/main" id="{05C95C81-2ED8-4B88-97AA-7F0C7A9B6D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341" y="1884789"/>
            <a:ext cx="5921981" cy="3017544"/>
          </a:xfrm>
          <a:prstGeom prst="rect">
            <a:avLst/>
          </a:prstGeom>
        </p:spPr>
      </p:pic>
      <p:sp>
        <p:nvSpPr>
          <p:cNvPr id="2" name="PoljeZBesedilom 1">
            <a:extLst>
              <a:ext uri="{FF2B5EF4-FFF2-40B4-BE49-F238E27FC236}">
                <a16:creationId xmlns:a16="http://schemas.microsoft.com/office/drawing/2014/main" id="{BB2E61AE-BEB9-452C-8BC8-19BD95F6DDFD}"/>
              </a:ext>
            </a:extLst>
          </p:cNvPr>
          <p:cNvSpPr txBox="1"/>
          <p:nvPr/>
        </p:nvSpPr>
        <p:spPr>
          <a:xfrm>
            <a:off x="8225130" y="1884789"/>
            <a:ext cx="2026196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sl-SI" sz="4000" b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The</a:t>
            </a:r>
            <a:r>
              <a:rPr lang="sl-SI" sz="4000" b="1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 5 </a:t>
            </a:r>
            <a:r>
              <a:rPr lang="sl-SI" sz="4000" b="1" dirty="0" err="1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Rs</a:t>
            </a:r>
            <a:endParaRPr lang="en-US" sz="4000" b="1" dirty="0" err="1">
              <a:gradFill>
                <a:gsLst>
                  <a:gs pos="2917">
                    <a:schemeClr val="tx1"/>
                  </a:gs>
                  <a:gs pos="30000">
                    <a:schemeClr val="tx1"/>
                  </a:gs>
                </a:gsLst>
                <a:lin ang="5400000" scaled="0"/>
              </a:gradFill>
            </a:endParaRPr>
          </a:p>
        </p:txBody>
      </p:sp>
      <p:sp>
        <p:nvSpPr>
          <p:cNvPr id="10" name="Text Placeholder 1">
            <a:extLst>
              <a:ext uri="{FF2B5EF4-FFF2-40B4-BE49-F238E27FC236}">
                <a16:creationId xmlns:a16="http://schemas.microsoft.com/office/drawing/2014/main" id="{FF390BB8-31B5-4469-A2E4-7BCF940FAFF2}"/>
              </a:ext>
            </a:extLst>
          </p:cNvPr>
          <p:cNvSpPr txBox="1">
            <a:spLocks/>
          </p:cNvSpPr>
          <p:nvPr/>
        </p:nvSpPr>
        <p:spPr>
          <a:xfrm>
            <a:off x="8295152" y="2592893"/>
            <a:ext cx="2773397" cy="2759958"/>
          </a:xfrm>
          <a:prstGeom prst="rect">
            <a:avLst/>
          </a:prstGeom>
        </p:spPr>
        <p:txBody>
          <a:bodyPr/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Arial" panose="020B0604020202020204" pitchFamily="34" charset="0"/>
              <a:buChar char="•"/>
              <a:defRPr sz="1800" kern="1200">
                <a:solidFill>
                  <a:schemeClr val="accent5"/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Rehost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Refactor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Rearchitect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Rebuild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800" dirty="0" err="1"/>
              <a:t>Replace</a:t>
            </a:r>
            <a:endParaRPr lang="sl-SI" sz="28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sl-SI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5AFB0E8-D486-2979-60D7-5AAFF37C1B31}"/>
              </a:ext>
            </a:extLst>
          </p:cNvPr>
          <p:cNvSpPr txBox="1"/>
          <p:nvPr/>
        </p:nvSpPr>
        <p:spPr>
          <a:xfrm>
            <a:off x="1285341" y="5291913"/>
            <a:ext cx="5671745" cy="61555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l"/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Datacenter modernization assessment &amp; roadmap</a:t>
            </a:r>
          </a:p>
          <a:p>
            <a:pPr algn="l"/>
            <a:r>
              <a:rPr lang="en-US" sz="2000" dirty="0">
                <a:gradFill>
                  <a:gsLst>
                    <a:gs pos="2917">
                      <a:schemeClr val="tx1"/>
                    </a:gs>
                    <a:gs pos="30000">
                      <a:schemeClr val="tx1"/>
                    </a:gs>
                  </a:gsLst>
                  <a:lin ang="5400000" scaled="0"/>
                </a:gradFill>
              </a:rPr>
              <a:t>SAP on Azure assessment</a:t>
            </a:r>
          </a:p>
        </p:txBody>
      </p:sp>
    </p:spTree>
    <p:extLst>
      <p:ext uri="{BB962C8B-B14F-4D97-AF65-F5344CB8AC3E}">
        <p14:creationId xmlns:p14="http://schemas.microsoft.com/office/powerpoint/2010/main" val="179309713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Poslovni</a:t>
            </a:r>
            <a:r>
              <a:rPr lang="en-US" dirty="0"/>
              <a:t> </a:t>
            </a:r>
            <a:r>
              <a:rPr lang="en-US" dirty="0" err="1"/>
              <a:t>izziv</a:t>
            </a:r>
            <a:r>
              <a:rPr lang="sl-SI" dirty="0"/>
              <a:t>i v Domelu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055947"/>
          </a:xfrm>
        </p:spPr>
        <p:txBody>
          <a:bodyPr/>
          <a:lstStyle/>
          <a:p>
            <a:r>
              <a:rPr lang="sl-SI" dirty="0"/>
              <a:t>Drugi</a:t>
            </a:r>
            <a:r>
              <a:rPr lang="en-US" dirty="0"/>
              <a:t> </a:t>
            </a:r>
            <a:r>
              <a:rPr lang="en-US" dirty="0" err="1"/>
              <a:t>datacent</a:t>
            </a:r>
            <a:r>
              <a:rPr lang="sl-SI" dirty="0"/>
              <a:t>e</a:t>
            </a:r>
            <a:r>
              <a:rPr lang="en-US" dirty="0"/>
              <a:t>r</a:t>
            </a:r>
            <a:r>
              <a:rPr lang="sl-SI" dirty="0"/>
              <a:t> (z</a:t>
            </a:r>
            <a:r>
              <a:rPr lang="en-US" dirty="0" err="1"/>
              <a:t>ahteva</a:t>
            </a:r>
            <a:r>
              <a:rPr lang="en-US" dirty="0"/>
              <a:t> </a:t>
            </a:r>
            <a:r>
              <a:rPr lang="en-US" dirty="0" err="1"/>
              <a:t>regulatorja</a:t>
            </a:r>
            <a:r>
              <a:rPr lang="sl-SI" dirty="0"/>
              <a:t> - DRC)</a:t>
            </a:r>
          </a:p>
          <a:p>
            <a:r>
              <a:rPr lang="sl-SI" dirty="0"/>
              <a:t>SAP napovedi</a:t>
            </a:r>
          </a:p>
          <a:p>
            <a:pPr lvl="1"/>
            <a:r>
              <a:rPr lang="sl-SI" dirty="0">
                <a:hlinkClick r:id="rId3"/>
              </a:rPr>
              <a:t>I</a:t>
            </a:r>
            <a:r>
              <a:rPr lang="en-US" dirty="0" err="1">
                <a:hlinkClick r:id="rId3"/>
              </a:rPr>
              <a:t>nnovation</a:t>
            </a:r>
            <a:r>
              <a:rPr lang="en-US" dirty="0">
                <a:hlinkClick r:id="rId3"/>
              </a:rPr>
              <a:t> commitment for SAP S/4HANA until the end of 2040</a:t>
            </a:r>
            <a:endParaRPr lang="sl-SI" dirty="0"/>
          </a:p>
          <a:p>
            <a:pPr lvl="1"/>
            <a:r>
              <a:rPr lang="sl-SI" dirty="0">
                <a:hlinkClick r:id="rId3"/>
              </a:rPr>
              <a:t>M</a:t>
            </a:r>
            <a:r>
              <a:rPr lang="en-US" dirty="0" err="1">
                <a:hlinkClick r:id="rId3"/>
              </a:rPr>
              <a:t>ainstream</a:t>
            </a:r>
            <a:r>
              <a:rPr lang="en-US" dirty="0">
                <a:hlinkClick r:id="rId3"/>
              </a:rPr>
              <a:t> maintenance until end of 2027 for SAP Business Suite 7</a:t>
            </a:r>
            <a:endParaRPr lang="sl-SI" dirty="0"/>
          </a:p>
          <a:p>
            <a:pPr lvl="2"/>
            <a:r>
              <a:rPr lang="en-US" dirty="0">
                <a:hlinkClick r:id="rId4"/>
              </a:rPr>
              <a:t>The impact of 2027 on SAP customers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36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Pravi partner</a:t>
            </a:r>
            <a:endParaRPr lang="en-US" dirty="0"/>
          </a:p>
        </p:txBody>
      </p:sp>
      <p:pic>
        <p:nvPicPr>
          <p:cNvPr id="37" name="Picture 5">
            <a:extLst>
              <a:ext uri="{FF2B5EF4-FFF2-40B4-BE49-F238E27FC236}">
                <a16:creationId xmlns:a16="http://schemas.microsoft.com/office/drawing/2014/main" id="{929C0BD2-A170-404F-82C1-AFD38F4A55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24100" y="1843705"/>
            <a:ext cx="7281622" cy="3938145"/>
          </a:xfrm>
          <a:prstGeom prst="rect">
            <a:avLst/>
          </a:prstGeom>
        </p:spPr>
      </p:pic>
      <p:sp>
        <p:nvSpPr>
          <p:cNvPr id="38" name="TextBox 7">
            <a:extLst>
              <a:ext uri="{FF2B5EF4-FFF2-40B4-BE49-F238E27FC236}">
                <a16:creationId xmlns:a16="http://schemas.microsoft.com/office/drawing/2014/main" id="{68877680-BCBC-418A-8572-355EF2D2EF99}"/>
              </a:ext>
            </a:extLst>
          </p:cNvPr>
          <p:cNvSpPr txBox="1"/>
          <p:nvPr/>
        </p:nvSpPr>
        <p:spPr>
          <a:xfrm>
            <a:off x="3383325" y="1255938"/>
            <a:ext cx="462324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4"/>
              </a:rPr>
              <a:t>Microsoft Gold Certified Solution Provider</a:t>
            </a:r>
            <a:endParaRPr lang="en-US" dirty="0"/>
          </a:p>
        </p:txBody>
      </p:sp>
      <p:pic>
        <p:nvPicPr>
          <p:cNvPr id="5" name="Picture 8">
            <a:extLst>
              <a:ext uri="{FF2B5EF4-FFF2-40B4-BE49-F238E27FC236}">
                <a16:creationId xmlns:a16="http://schemas.microsoft.com/office/drawing/2014/main" id="{82E2050B-1F86-40C5-A4E7-01001FB851A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2222" y="516664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63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Slika 3">
            <a:extLst>
              <a:ext uri="{FF2B5EF4-FFF2-40B4-BE49-F238E27FC236}">
                <a16:creationId xmlns:a16="http://schemas.microsoft.com/office/drawing/2014/main" id="{9227FDD1-3CC0-4CBC-933A-EC02163C7B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1951" y="1382432"/>
            <a:ext cx="6007132" cy="259385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8698" y="474661"/>
            <a:ext cx="9144000" cy="498598"/>
          </a:xfrm>
        </p:spPr>
        <p:txBody>
          <a:bodyPr/>
          <a:lstStyle/>
          <a:p>
            <a:pPr algn="l"/>
            <a:r>
              <a:rPr lang="sl-SI" dirty="0"/>
              <a:t>Pravi partner</a:t>
            </a:r>
            <a:endParaRPr lang="en-HR" dirty="0"/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E8451422-6E29-4F3D-8185-60A4EB4423E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143" y="1671764"/>
            <a:ext cx="3826304" cy="234650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6632A9-8A24-47BB-B623-3F9A4BBC2EE4}"/>
              </a:ext>
            </a:extLst>
          </p:cNvPr>
          <p:cNvSpPr txBox="1"/>
          <p:nvPr/>
        </p:nvSpPr>
        <p:spPr>
          <a:xfrm>
            <a:off x="547817" y="5888318"/>
            <a:ext cx="65168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5"/>
              </a:rPr>
              <a:t> SPAN is Microsoft solutions Partner for </a:t>
            </a:r>
            <a:r>
              <a:rPr lang="sl-SI" dirty="0">
                <a:hlinkClick r:id="rId5"/>
              </a:rPr>
              <a:t>I</a:t>
            </a:r>
            <a:r>
              <a:rPr lang="en-US" dirty="0" err="1">
                <a:hlinkClick r:id="rId5"/>
              </a:rPr>
              <a:t>nfrastructure</a:t>
            </a:r>
            <a:r>
              <a:rPr lang="en-US" dirty="0">
                <a:hlinkClick r:id="rId5"/>
              </a:rPr>
              <a:t> (Azure)</a:t>
            </a:r>
            <a:endParaRPr lang="en-US" dirty="0"/>
          </a:p>
        </p:txBody>
      </p:sp>
      <p:sp>
        <p:nvSpPr>
          <p:cNvPr id="9" name="TextBox 7">
            <a:extLst>
              <a:ext uri="{FF2B5EF4-FFF2-40B4-BE49-F238E27FC236}">
                <a16:creationId xmlns:a16="http://schemas.microsoft.com/office/drawing/2014/main" id="{5697CB7E-F57A-438D-BE56-668BFC22FAF0}"/>
              </a:ext>
            </a:extLst>
          </p:cNvPr>
          <p:cNvSpPr txBox="1"/>
          <p:nvPr/>
        </p:nvSpPr>
        <p:spPr>
          <a:xfrm>
            <a:off x="4709731" y="6307352"/>
            <a:ext cx="794630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6"/>
              </a:rPr>
              <a:t>Span has earned the SAP on Microsoft Azure advanced specialization</a:t>
            </a:r>
            <a:endParaRPr lang="en-US" dirty="0"/>
          </a:p>
        </p:txBody>
      </p:sp>
      <p:pic>
        <p:nvPicPr>
          <p:cNvPr id="10" name="Picture 8">
            <a:extLst>
              <a:ext uri="{FF2B5EF4-FFF2-40B4-BE49-F238E27FC236}">
                <a16:creationId xmlns:a16="http://schemas.microsoft.com/office/drawing/2014/main" id="{4A857740-CC47-4C09-B2B0-CEDA4010015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53182" y="434904"/>
            <a:ext cx="762000" cy="762000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EABDBCF8-6610-4BF8-9497-0530EB49B6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21307" y="4175470"/>
            <a:ext cx="4361576" cy="1687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B3C91A9B-061B-40D2-9870-871A03E68BC5}"/>
              </a:ext>
            </a:extLst>
          </p:cNvPr>
          <p:cNvSpPr txBox="1">
            <a:spLocks/>
          </p:cNvSpPr>
          <p:nvPr/>
        </p:nvSpPr>
        <p:spPr>
          <a:xfrm>
            <a:off x="209944" y="1208489"/>
            <a:ext cx="5746871" cy="498598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400" dirty="0" err="1">
                <a:cs typeface="Calibri"/>
              </a:rPr>
              <a:t>Well-Architected</a:t>
            </a:r>
            <a:r>
              <a:rPr lang="sl-SI" sz="2400" dirty="0">
                <a:cs typeface="Calibri"/>
              </a:rPr>
              <a:t> </a:t>
            </a:r>
            <a:r>
              <a:rPr lang="sl-SI" sz="2400" dirty="0" err="1">
                <a:cs typeface="Calibri"/>
              </a:rPr>
              <a:t>Framework</a:t>
            </a:r>
            <a:r>
              <a:rPr lang="sl-SI" sz="2400" dirty="0">
                <a:cs typeface="Calibri"/>
              </a:rPr>
              <a:t> (WAF)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AE381BD2-0DDB-46C3-8535-497D5E1BAEA5}"/>
              </a:ext>
            </a:extLst>
          </p:cNvPr>
          <p:cNvSpPr txBox="1">
            <a:spLocks/>
          </p:cNvSpPr>
          <p:nvPr/>
        </p:nvSpPr>
        <p:spPr>
          <a:xfrm>
            <a:off x="5713100" y="909488"/>
            <a:ext cx="5391839" cy="498598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400" dirty="0" err="1">
                <a:cs typeface="Calibri"/>
              </a:rPr>
              <a:t>Cloud</a:t>
            </a:r>
            <a:r>
              <a:rPr lang="sl-SI" sz="2400" dirty="0">
                <a:cs typeface="Calibri"/>
              </a:rPr>
              <a:t> </a:t>
            </a:r>
            <a:r>
              <a:rPr lang="sl-SI" sz="2400" dirty="0" err="1">
                <a:cs typeface="Calibri"/>
              </a:rPr>
              <a:t>Adoption</a:t>
            </a:r>
            <a:r>
              <a:rPr lang="sl-SI" sz="2400" dirty="0">
                <a:cs typeface="Calibri"/>
              </a:rPr>
              <a:t> </a:t>
            </a:r>
            <a:r>
              <a:rPr lang="sl-SI" sz="2400" dirty="0" err="1">
                <a:cs typeface="Calibri"/>
              </a:rPr>
              <a:t>Framework</a:t>
            </a:r>
            <a:r>
              <a:rPr lang="sl-SI" sz="2400" dirty="0">
                <a:cs typeface="Calibri"/>
              </a:rPr>
              <a:t> (CAF)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6A99557A-D856-488B-8F23-FFD059B154B7}"/>
              </a:ext>
            </a:extLst>
          </p:cNvPr>
          <p:cNvSpPr txBox="1">
            <a:spLocks/>
          </p:cNvSpPr>
          <p:nvPr/>
        </p:nvSpPr>
        <p:spPr>
          <a:xfrm>
            <a:off x="2666856" y="4067963"/>
            <a:ext cx="2410803" cy="498598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sl-SI" sz="2400" dirty="0">
                <a:cs typeface="Calibri"/>
              </a:rPr>
              <a:t>CAF Design </a:t>
            </a:r>
            <a:r>
              <a:rPr lang="sl-SI" sz="2400" dirty="0" err="1">
                <a:cs typeface="Calibri"/>
              </a:rPr>
              <a:t>Areas</a:t>
            </a:r>
            <a:endParaRPr lang="sl-SI" sz="2400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286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Pravi partner</a:t>
            </a:r>
            <a:endParaRPr lang="en-US" dirty="0"/>
          </a:p>
        </p:txBody>
      </p:sp>
      <p:pic>
        <p:nvPicPr>
          <p:cNvPr id="7" name="Picture 57">
            <a:extLst>
              <a:ext uri="{FF2B5EF4-FFF2-40B4-BE49-F238E27FC236}">
                <a16:creationId xmlns:a16="http://schemas.microsoft.com/office/drawing/2014/main" id="{CFB2322B-744B-4C06-A328-AC5722387A99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905872" y="1655421"/>
            <a:ext cx="953263" cy="3513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DD547930-48D9-4242-AE18-BA10B47C35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7637" y="3359285"/>
            <a:ext cx="1086809" cy="203090"/>
          </a:xfrm>
          <a:prstGeom prst="rect">
            <a:avLst/>
          </a:prstGeom>
        </p:spPr>
      </p:pic>
      <p:pic>
        <p:nvPicPr>
          <p:cNvPr id="9" name="Picture 6" descr="Logo&#10;&#10;Description automatically generated">
            <a:extLst>
              <a:ext uri="{FF2B5EF4-FFF2-40B4-BE49-F238E27FC236}">
                <a16:creationId xmlns:a16="http://schemas.microsoft.com/office/drawing/2014/main" id="{8C9A1A8F-6A7A-46D6-9F47-184DE45FBD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645" y="3264838"/>
            <a:ext cx="776657" cy="338136"/>
          </a:xfrm>
          <a:prstGeom prst="rect">
            <a:avLst/>
          </a:prstGeom>
        </p:spPr>
      </p:pic>
      <p:pic>
        <p:nvPicPr>
          <p:cNvPr id="10" name="Graphic 8">
            <a:extLst>
              <a:ext uri="{FF2B5EF4-FFF2-40B4-BE49-F238E27FC236}">
                <a16:creationId xmlns:a16="http://schemas.microsoft.com/office/drawing/2014/main" id="{B53670EC-7A9D-4434-8CB8-47988190B5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456560" y="1655421"/>
            <a:ext cx="953263" cy="286602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0D62EF2F-3363-41A9-908B-5E477098D84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863711" y="1695815"/>
            <a:ext cx="986843" cy="20581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0A99B1-CE81-478E-A41F-D09670033A6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21" y="1640666"/>
            <a:ext cx="645310" cy="322656"/>
          </a:xfrm>
          <a:prstGeom prst="rect">
            <a:avLst/>
          </a:prstGeom>
        </p:spPr>
      </p:pic>
      <p:pic>
        <p:nvPicPr>
          <p:cNvPr id="13" name="Google Shape;1324;p25">
            <a:extLst>
              <a:ext uri="{FF2B5EF4-FFF2-40B4-BE49-F238E27FC236}">
                <a16:creationId xmlns:a16="http://schemas.microsoft.com/office/drawing/2014/main" id="{A2C9946A-4A42-488C-AF8F-36AEA6D9E1BE}"/>
              </a:ext>
            </a:extLst>
          </p:cNvPr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8001998" y="3983505"/>
            <a:ext cx="1394850" cy="473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6" descr="Logo, company name&#10;&#10;Description automatically generated">
            <a:extLst>
              <a:ext uri="{FF2B5EF4-FFF2-40B4-BE49-F238E27FC236}">
                <a16:creationId xmlns:a16="http://schemas.microsoft.com/office/drawing/2014/main" id="{E4FB5A02-F1E7-4CDE-A10A-B2DBA4EC564E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0705" y="4049688"/>
            <a:ext cx="840834" cy="290688"/>
          </a:xfrm>
          <a:prstGeom prst="rect">
            <a:avLst/>
          </a:prstGeom>
        </p:spPr>
      </p:pic>
      <p:pic>
        <p:nvPicPr>
          <p:cNvPr id="15" name="Graphic 21">
            <a:extLst>
              <a:ext uri="{FF2B5EF4-FFF2-40B4-BE49-F238E27FC236}">
                <a16:creationId xmlns:a16="http://schemas.microsoft.com/office/drawing/2014/main" id="{A93FC09C-A3A6-4A60-802B-3B3CDB986E5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9104942" y="3293248"/>
            <a:ext cx="762358" cy="204011"/>
          </a:xfrm>
          <a:prstGeom prst="rect">
            <a:avLst/>
          </a:prstGeom>
        </p:spPr>
      </p:pic>
      <p:pic>
        <p:nvPicPr>
          <p:cNvPr id="16" name="Graphic 26">
            <a:extLst>
              <a:ext uri="{FF2B5EF4-FFF2-40B4-BE49-F238E27FC236}">
                <a16:creationId xmlns:a16="http://schemas.microsoft.com/office/drawing/2014/main" id="{FC813963-29CF-4A60-BC6E-3D4E412F213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>
            <a:off x="4392701" y="4080767"/>
            <a:ext cx="1390914" cy="261574"/>
          </a:xfrm>
          <a:prstGeom prst="rect">
            <a:avLst/>
          </a:prstGeom>
        </p:spPr>
      </p:pic>
      <p:pic>
        <p:nvPicPr>
          <p:cNvPr id="18" name="Graphic 31">
            <a:extLst>
              <a:ext uri="{FF2B5EF4-FFF2-40B4-BE49-F238E27FC236}">
                <a16:creationId xmlns:a16="http://schemas.microsoft.com/office/drawing/2014/main" id="{6191E16D-5EC2-4787-AC0D-AEB2F020879C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100708" y="3953024"/>
            <a:ext cx="441546" cy="473355"/>
          </a:xfrm>
          <a:prstGeom prst="rect">
            <a:avLst/>
          </a:prstGeom>
        </p:spPr>
      </p:pic>
      <p:pic>
        <p:nvPicPr>
          <p:cNvPr id="19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05B5D556-B9E3-4834-BCA8-A25A6CEC9A20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561" y="4050959"/>
            <a:ext cx="1220216" cy="278720"/>
          </a:xfrm>
          <a:prstGeom prst="rect">
            <a:avLst/>
          </a:prstGeom>
        </p:spPr>
      </p:pic>
      <p:pic>
        <p:nvPicPr>
          <p:cNvPr id="20" name="Picture 12" descr="Qr code&#10;&#10;Description automatically generated with low confidence">
            <a:extLst>
              <a:ext uri="{FF2B5EF4-FFF2-40B4-BE49-F238E27FC236}">
                <a16:creationId xmlns:a16="http://schemas.microsoft.com/office/drawing/2014/main" id="{5B8BC0C6-883A-430C-8226-D6D0D739BCE1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1077" y="2352590"/>
            <a:ext cx="505509" cy="555605"/>
          </a:xfrm>
          <a:prstGeom prst="rect">
            <a:avLst/>
          </a:prstGeom>
        </p:spPr>
      </p:pic>
      <p:pic>
        <p:nvPicPr>
          <p:cNvPr id="21" name="Picture 4" descr="Picture 4">
            <a:extLst>
              <a:ext uri="{FF2B5EF4-FFF2-40B4-BE49-F238E27FC236}">
                <a16:creationId xmlns:a16="http://schemas.microsoft.com/office/drawing/2014/main" id="{0BFE7F34-BBB0-46C2-8D43-FC756BBAE18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948067" y="1539560"/>
            <a:ext cx="704410" cy="518321"/>
          </a:xfrm>
          <a:prstGeom prst="rect">
            <a:avLst/>
          </a:prstGeom>
          <a:ln w="12700">
            <a:miter lim="400000"/>
          </a:ln>
        </p:spPr>
      </p:pic>
      <p:pic>
        <p:nvPicPr>
          <p:cNvPr id="22" name="Picture 99" descr="Picture 99">
            <a:extLst>
              <a:ext uri="{FF2B5EF4-FFF2-40B4-BE49-F238E27FC236}">
                <a16:creationId xmlns:a16="http://schemas.microsoft.com/office/drawing/2014/main" id="{D2DE1785-82FD-4AC6-8EC9-AF70E9323076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749577" y="2377009"/>
            <a:ext cx="856125" cy="418174"/>
          </a:xfrm>
          <a:prstGeom prst="rect">
            <a:avLst/>
          </a:prstGeom>
          <a:ln w="12700">
            <a:miter lim="400000"/>
          </a:ln>
        </p:spPr>
      </p:pic>
      <p:pic>
        <p:nvPicPr>
          <p:cNvPr id="23" name="Graphic 98" descr="Graphic 98">
            <a:extLst>
              <a:ext uri="{FF2B5EF4-FFF2-40B4-BE49-F238E27FC236}">
                <a16:creationId xmlns:a16="http://schemas.microsoft.com/office/drawing/2014/main" id="{E3BCBB64-6D3D-4DDE-932D-0D09B4D171E3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633963" y="3284643"/>
            <a:ext cx="1163824" cy="277732"/>
          </a:xfrm>
          <a:prstGeom prst="rect">
            <a:avLst/>
          </a:prstGeom>
          <a:ln w="12700">
            <a:miter lim="400000"/>
          </a:ln>
        </p:spPr>
      </p:pic>
      <p:pic>
        <p:nvPicPr>
          <p:cNvPr id="24" name="Graphic 9">
            <a:extLst>
              <a:ext uri="{FF2B5EF4-FFF2-40B4-BE49-F238E27FC236}">
                <a16:creationId xmlns:a16="http://schemas.microsoft.com/office/drawing/2014/main" id="{B023E1AA-4B59-4367-89EE-262FA0E7368B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>
            <a:off x="9177640" y="1657840"/>
            <a:ext cx="891903" cy="278720"/>
          </a:xfrm>
          <a:prstGeom prst="rect">
            <a:avLst/>
          </a:prstGeom>
        </p:spPr>
      </p:pic>
      <p:pic>
        <p:nvPicPr>
          <p:cNvPr id="25" name="Picture 18" descr="A red and black letters&#10;&#10;Description automatically generated with low confidence">
            <a:extLst>
              <a:ext uri="{FF2B5EF4-FFF2-40B4-BE49-F238E27FC236}">
                <a16:creationId xmlns:a16="http://schemas.microsoft.com/office/drawing/2014/main" id="{9DA6AD74-801A-41D5-8E30-2AF5FB294EF8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4614" y="2287266"/>
            <a:ext cx="623234" cy="623234"/>
          </a:xfrm>
          <a:prstGeom prst="rect">
            <a:avLst/>
          </a:prstGeom>
        </p:spPr>
      </p:pic>
      <p:pic>
        <p:nvPicPr>
          <p:cNvPr id="26" name="Graphic 20">
            <a:extLst>
              <a:ext uri="{FF2B5EF4-FFF2-40B4-BE49-F238E27FC236}">
                <a16:creationId xmlns:a16="http://schemas.microsoft.com/office/drawing/2014/main" id="{F5AA888F-1DB5-4398-A38A-7D35378C9F07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96DAC541-7B7A-43D3-8B79-37D633B846F1}">
                <asvg:svgBlip xmlns:asvg="http://schemas.microsoft.com/office/drawing/2016/SVG/main" r:embed="rId28"/>
              </a:ext>
            </a:extLst>
          </a:blip>
          <a:stretch>
            <a:fillRect/>
          </a:stretch>
        </p:blipFill>
        <p:spPr>
          <a:xfrm>
            <a:off x="7955782" y="2358456"/>
            <a:ext cx="481132" cy="481132"/>
          </a:xfrm>
          <a:prstGeom prst="rect">
            <a:avLst/>
          </a:prstGeom>
        </p:spPr>
      </p:pic>
      <p:pic>
        <p:nvPicPr>
          <p:cNvPr id="27" name="Picture 19" descr="A logo on a black background&#10;&#10;Description automatically generated with low confidence">
            <a:extLst>
              <a:ext uri="{FF2B5EF4-FFF2-40B4-BE49-F238E27FC236}">
                <a16:creationId xmlns:a16="http://schemas.microsoft.com/office/drawing/2014/main" id="{F582203D-6805-4EA6-A9CC-8A4C5B439079}"/>
              </a:ext>
            </a:extLst>
          </p:cNvPr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809" y="1498996"/>
            <a:ext cx="1144586" cy="620170"/>
          </a:xfrm>
          <a:prstGeom prst="rect">
            <a:avLst/>
          </a:prstGeom>
        </p:spPr>
      </p:pic>
      <p:pic>
        <p:nvPicPr>
          <p:cNvPr id="28" name="Graphic 23">
            <a:extLst>
              <a:ext uri="{FF2B5EF4-FFF2-40B4-BE49-F238E27FC236}">
                <a16:creationId xmlns:a16="http://schemas.microsoft.com/office/drawing/2014/main" id="{C24B997E-DDB1-4A32-9D4D-9E60D7234B0D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1"/>
              </a:ext>
            </a:extLst>
          </a:blip>
          <a:stretch>
            <a:fillRect/>
          </a:stretch>
        </p:blipFill>
        <p:spPr>
          <a:xfrm>
            <a:off x="4737882" y="2566845"/>
            <a:ext cx="870611" cy="148063"/>
          </a:xfrm>
          <a:prstGeom prst="rect">
            <a:avLst/>
          </a:prstGeom>
        </p:spPr>
      </p:pic>
      <p:pic>
        <p:nvPicPr>
          <p:cNvPr id="29" name="Graphic 25">
            <a:extLst>
              <a:ext uri="{FF2B5EF4-FFF2-40B4-BE49-F238E27FC236}">
                <a16:creationId xmlns:a16="http://schemas.microsoft.com/office/drawing/2014/main" id="{8A261F5E-E5E5-4C09-8977-60738FF7B3B4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96DAC541-7B7A-43D3-8B79-37D633B846F1}">
                <asvg:svgBlip xmlns:asvg="http://schemas.microsoft.com/office/drawing/2016/SVG/main" r:embed="rId33"/>
              </a:ext>
            </a:extLst>
          </a:blip>
          <a:stretch>
            <a:fillRect/>
          </a:stretch>
        </p:blipFill>
        <p:spPr>
          <a:xfrm>
            <a:off x="5869570" y="2400081"/>
            <a:ext cx="1217782" cy="460622"/>
          </a:xfrm>
          <a:prstGeom prst="rect">
            <a:avLst/>
          </a:prstGeom>
        </p:spPr>
      </p:pic>
      <p:pic>
        <p:nvPicPr>
          <p:cNvPr id="30" name="Graphic 22">
            <a:extLst>
              <a:ext uri="{FF2B5EF4-FFF2-40B4-BE49-F238E27FC236}">
                <a16:creationId xmlns:a16="http://schemas.microsoft.com/office/drawing/2014/main" id="{70F0C6DB-9ECE-4F7A-8D5F-F83506FD11B8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96DAC541-7B7A-43D3-8B79-37D633B846F1}">
                <asvg:svgBlip xmlns:asvg="http://schemas.microsoft.com/office/drawing/2016/SVG/main" r:embed="rId35"/>
              </a:ext>
            </a:extLst>
          </a:blip>
          <a:stretch>
            <a:fillRect/>
          </a:stretch>
        </p:blipFill>
        <p:spPr>
          <a:xfrm>
            <a:off x="2160596" y="3341563"/>
            <a:ext cx="718825" cy="233618"/>
          </a:xfrm>
          <a:prstGeom prst="rect">
            <a:avLst/>
          </a:prstGeom>
        </p:spPr>
      </p:pic>
      <p:pic>
        <p:nvPicPr>
          <p:cNvPr id="31" name="Graphic 27">
            <a:extLst>
              <a:ext uri="{FF2B5EF4-FFF2-40B4-BE49-F238E27FC236}">
                <a16:creationId xmlns:a16="http://schemas.microsoft.com/office/drawing/2014/main" id="{C0CC5C72-477E-4B0F-B320-D9E0DED4AAB6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96DAC541-7B7A-43D3-8B79-37D633B846F1}">
                <asvg:svgBlip xmlns:asvg="http://schemas.microsoft.com/office/drawing/2016/SVG/main" r:embed="rId37"/>
              </a:ext>
            </a:extLst>
          </a:blip>
          <a:stretch>
            <a:fillRect/>
          </a:stretch>
        </p:blipFill>
        <p:spPr>
          <a:xfrm>
            <a:off x="1706287" y="2508873"/>
            <a:ext cx="1118694" cy="304972"/>
          </a:xfrm>
          <a:prstGeom prst="rect">
            <a:avLst/>
          </a:prstGeom>
        </p:spPr>
      </p:pic>
      <p:pic>
        <p:nvPicPr>
          <p:cNvPr id="32" name="Picture 29" descr="A logo for a hotel&#10;&#10;Description automatically generated">
            <a:extLst>
              <a:ext uri="{FF2B5EF4-FFF2-40B4-BE49-F238E27FC236}">
                <a16:creationId xmlns:a16="http://schemas.microsoft.com/office/drawing/2014/main" id="{80E77B7C-B01E-4852-9EDB-8A408FFE7257}"/>
              </a:ext>
            </a:extLst>
          </p:cNvPr>
          <p:cNvPicPr>
            <a:picLocks noChangeAspect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126" y="3203969"/>
            <a:ext cx="1032313" cy="472625"/>
          </a:xfrm>
          <a:prstGeom prst="rect">
            <a:avLst/>
          </a:prstGeom>
        </p:spPr>
      </p:pic>
      <p:pic>
        <p:nvPicPr>
          <p:cNvPr id="33" name="Graphic 24">
            <a:extLst>
              <a:ext uri="{FF2B5EF4-FFF2-40B4-BE49-F238E27FC236}">
                <a16:creationId xmlns:a16="http://schemas.microsoft.com/office/drawing/2014/main" id="{40824BB6-40F2-454C-B707-87D2A14454A0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96DAC541-7B7A-43D3-8B79-37D633B846F1}">
                <asvg:svgBlip xmlns:asvg="http://schemas.microsoft.com/office/drawing/2016/SVG/main" r:embed="rId40"/>
              </a:ext>
            </a:extLst>
          </a:blip>
          <a:stretch>
            <a:fillRect/>
          </a:stretch>
        </p:blipFill>
        <p:spPr>
          <a:xfrm>
            <a:off x="3219657" y="2523537"/>
            <a:ext cx="1211250" cy="201176"/>
          </a:xfrm>
          <a:prstGeom prst="rect">
            <a:avLst/>
          </a:prstGeom>
        </p:spPr>
      </p:pic>
      <p:pic>
        <p:nvPicPr>
          <p:cNvPr id="34" name="Slika 33">
            <a:extLst>
              <a:ext uri="{FF2B5EF4-FFF2-40B4-BE49-F238E27FC236}">
                <a16:creationId xmlns:a16="http://schemas.microsoft.com/office/drawing/2014/main" id="{81AB3AA7-F911-4D76-8698-9FFA70F1B016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5006" y="4783383"/>
            <a:ext cx="1799365" cy="359365"/>
          </a:xfrm>
          <a:prstGeom prst="rect">
            <a:avLst/>
          </a:prstGeom>
        </p:spPr>
      </p:pic>
      <p:pic>
        <p:nvPicPr>
          <p:cNvPr id="35" name="Slika 34">
            <a:extLst>
              <a:ext uri="{FF2B5EF4-FFF2-40B4-BE49-F238E27FC236}">
                <a16:creationId xmlns:a16="http://schemas.microsoft.com/office/drawing/2014/main" id="{06FD486E-6801-4D50-A675-7B7128A28C7D}"/>
              </a:ext>
            </a:extLst>
          </p:cNvPr>
          <p:cNvPicPr>
            <a:picLocks noChangeAspect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31" y="4690405"/>
            <a:ext cx="1300960" cy="365376"/>
          </a:xfrm>
          <a:prstGeom prst="rect">
            <a:avLst/>
          </a:prstGeom>
        </p:spPr>
      </p:pic>
      <p:sp>
        <p:nvSpPr>
          <p:cNvPr id="36" name="TextBox 7">
            <a:extLst>
              <a:ext uri="{FF2B5EF4-FFF2-40B4-BE49-F238E27FC236}">
                <a16:creationId xmlns:a16="http://schemas.microsoft.com/office/drawing/2014/main" id="{80FDC22C-C5E3-479E-9926-4149866A8AE5}"/>
              </a:ext>
            </a:extLst>
          </p:cNvPr>
          <p:cNvSpPr txBox="1"/>
          <p:nvPr/>
        </p:nvSpPr>
        <p:spPr>
          <a:xfrm>
            <a:off x="3557799" y="5706235"/>
            <a:ext cx="528719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>
                <a:hlinkClick r:id="rId43"/>
              </a:rPr>
              <a:t> SPAN's cloud enablement solution &amp; services</a:t>
            </a:r>
            <a:endParaRPr lang="en-US" dirty="0"/>
          </a:p>
        </p:txBody>
      </p:sp>
      <p:pic>
        <p:nvPicPr>
          <p:cNvPr id="37" name="Picture 8">
            <a:extLst>
              <a:ext uri="{FF2B5EF4-FFF2-40B4-BE49-F238E27FC236}">
                <a16:creationId xmlns:a16="http://schemas.microsoft.com/office/drawing/2014/main" id="{BC45AACD-A921-4F7D-B8D6-7CE97D090EF1}"/>
              </a:ext>
            </a:extLst>
          </p:cNvPr>
          <p:cNvPicPr>
            <a:picLocks noChangeAspect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1737" y="734199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43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EC1967D-994A-F1E4-2791-826E1FF7E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755" y="736337"/>
            <a:ext cx="9144000" cy="498598"/>
          </a:xfrm>
        </p:spPr>
        <p:txBody>
          <a:bodyPr/>
          <a:lstStyle/>
          <a:p>
            <a:pPr algn="l"/>
            <a:r>
              <a:rPr lang="sl-SI" dirty="0"/>
              <a:t>Arhitektura</a:t>
            </a:r>
            <a:endParaRPr lang="en-HR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DDB14A37-9969-41F0-A47B-750CB8B4CABB}"/>
              </a:ext>
            </a:extLst>
          </p:cNvPr>
          <p:cNvSpPr txBox="1">
            <a:spLocks/>
          </p:cNvSpPr>
          <p:nvPr/>
        </p:nvSpPr>
        <p:spPr>
          <a:xfrm>
            <a:off x="591570" y="1337294"/>
            <a:ext cx="6024597" cy="4480889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dirty="0"/>
              <a:t>Izbira modela</a:t>
            </a:r>
          </a:p>
          <a:p>
            <a:pPr lvl="1"/>
            <a:r>
              <a:rPr lang="sl-SI" dirty="0" err="1"/>
              <a:t>SaaS</a:t>
            </a:r>
            <a:r>
              <a:rPr lang="sl-SI" dirty="0"/>
              <a:t> znotraj oblaka SAP – RISE </a:t>
            </a:r>
            <a:r>
              <a:rPr lang="sl-SI" dirty="0" err="1"/>
              <a:t>with</a:t>
            </a:r>
            <a:r>
              <a:rPr lang="sl-SI" dirty="0"/>
              <a:t> SAP,</a:t>
            </a:r>
          </a:p>
          <a:p>
            <a:pPr lvl="1"/>
            <a:r>
              <a:rPr lang="sl-SI" dirty="0" err="1"/>
              <a:t>IaaS</a:t>
            </a:r>
            <a:r>
              <a:rPr lang="sl-SI" dirty="0"/>
              <a:t> znotraj </a:t>
            </a:r>
            <a:r>
              <a:rPr lang="sl-SI" dirty="0" err="1"/>
              <a:t>virtualiziranega</a:t>
            </a:r>
            <a:r>
              <a:rPr lang="sl-SI" dirty="0"/>
              <a:t> okolja MS </a:t>
            </a:r>
            <a:r>
              <a:rPr lang="sl-SI" dirty="0" err="1"/>
              <a:t>Hyper</a:t>
            </a:r>
            <a:r>
              <a:rPr lang="sl-SI" dirty="0"/>
              <a:t>-V,</a:t>
            </a:r>
          </a:p>
          <a:p>
            <a:pPr lvl="1"/>
            <a:r>
              <a:rPr lang="sl-SI" dirty="0"/>
              <a:t>I</a:t>
            </a:r>
            <a:r>
              <a:rPr lang="nn-NO" dirty="0"/>
              <a:t>aaS v Microsoft Azure</a:t>
            </a:r>
            <a:endParaRPr lang="sl-SI" dirty="0"/>
          </a:p>
          <a:p>
            <a:r>
              <a:rPr lang="sl-SI" dirty="0" err="1"/>
              <a:t>Azure</a:t>
            </a:r>
            <a:endParaRPr lang="sl-SI" dirty="0"/>
          </a:p>
          <a:p>
            <a:pPr lvl="1"/>
            <a:r>
              <a:rPr lang="sl-SI" dirty="0" err="1"/>
              <a:t>Virtual</a:t>
            </a:r>
            <a:r>
              <a:rPr lang="sl-SI" dirty="0"/>
              <a:t> </a:t>
            </a:r>
            <a:r>
              <a:rPr lang="sl-SI" dirty="0" err="1"/>
              <a:t>Machines</a:t>
            </a:r>
            <a:r>
              <a:rPr lang="sl-SI" dirty="0"/>
              <a:t> (MS </a:t>
            </a:r>
            <a:r>
              <a:rPr lang="sl-SI" dirty="0" err="1"/>
              <a:t>Series</a:t>
            </a:r>
            <a:r>
              <a:rPr lang="sl-SI" dirty="0"/>
              <a:t>)</a:t>
            </a:r>
          </a:p>
          <a:p>
            <a:pPr lvl="1"/>
            <a:r>
              <a:rPr lang="sl-SI" dirty="0"/>
              <a:t>Express </a:t>
            </a:r>
            <a:r>
              <a:rPr lang="sl-SI" dirty="0" err="1"/>
              <a:t>Route</a:t>
            </a:r>
            <a:r>
              <a:rPr lang="sl-SI" dirty="0"/>
              <a:t> (zasebna povezava)</a:t>
            </a:r>
          </a:p>
          <a:p>
            <a:r>
              <a:rPr lang="sl-SI" dirty="0"/>
              <a:t>SAP</a:t>
            </a:r>
          </a:p>
          <a:p>
            <a:pPr lvl="1"/>
            <a:r>
              <a:rPr lang="sl-SI" dirty="0">
                <a:cs typeface="Calibri"/>
              </a:rPr>
              <a:t>Linux SUSE 15.3 </a:t>
            </a:r>
            <a:r>
              <a:rPr lang="sl-SI" dirty="0" err="1">
                <a:cs typeface="Calibri"/>
              </a:rPr>
              <a:t>for</a:t>
            </a:r>
            <a:r>
              <a:rPr lang="sl-SI" dirty="0">
                <a:cs typeface="Calibri"/>
              </a:rPr>
              <a:t> SAP </a:t>
            </a:r>
            <a:r>
              <a:rPr lang="sl-SI" dirty="0" err="1">
                <a:cs typeface="Calibri"/>
              </a:rPr>
              <a:t>Applications</a:t>
            </a:r>
            <a:endParaRPr lang="sl-SI" dirty="0">
              <a:cs typeface="Calibri"/>
            </a:endParaRPr>
          </a:p>
          <a:p>
            <a:pPr lvl="1"/>
            <a:r>
              <a:rPr lang="sl-SI" dirty="0">
                <a:cs typeface="Calibri"/>
              </a:rPr>
              <a:t>SAP S/4HANA (verzija 2021)</a:t>
            </a:r>
          </a:p>
          <a:p>
            <a:r>
              <a:rPr lang="sl-SI" dirty="0" err="1">
                <a:cs typeface="Calibri"/>
              </a:rPr>
              <a:t>Replikacijski</a:t>
            </a:r>
            <a:r>
              <a:rPr lang="sl-SI" dirty="0">
                <a:cs typeface="Calibri"/>
              </a:rPr>
              <a:t> mehanizmi</a:t>
            </a:r>
          </a:p>
          <a:p>
            <a:pPr lvl="1"/>
            <a:r>
              <a:rPr lang="sl-SI" dirty="0" err="1">
                <a:cs typeface="Calibri"/>
              </a:rPr>
              <a:t>Azure</a:t>
            </a:r>
            <a:r>
              <a:rPr lang="sl-SI" dirty="0">
                <a:cs typeface="Calibri"/>
              </a:rPr>
              <a:t> Site </a:t>
            </a:r>
            <a:r>
              <a:rPr lang="sl-SI" dirty="0" err="1">
                <a:cs typeface="Calibri"/>
              </a:rPr>
              <a:t>Recovery</a:t>
            </a:r>
            <a:r>
              <a:rPr lang="sl-SI" dirty="0">
                <a:cs typeface="Calibri"/>
              </a:rPr>
              <a:t> (ASR)</a:t>
            </a:r>
          </a:p>
          <a:p>
            <a:pPr lvl="1"/>
            <a:r>
              <a:rPr lang="sl-SI" dirty="0">
                <a:cs typeface="Calibri"/>
              </a:rPr>
              <a:t>SAP HANA </a:t>
            </a:r>
            <a:r>
              <a:rPr lang="sl-SI" dirty="0" err="1">
                <a:cs typeface="Calibri"/>
              </a:rPr>
              <a:t>System</a:t>
            </a:r>
            <a:r>
              <a:rPr lang="sl-SI" dirty="0">
                <a:cs typeface="Calibri"/>
              </a:rPr>
              <a:t> </a:t>
            </a:r>
            <a:r>
              <a:rPr lang="sl-SI" dirty="0" err="1">
                <a:cs typeface="Calibri"/>
              </a:rPr>
              <a:t>Replication</a:t>
            </a:r>
            <a:endParaRPr lang="en-US" dirty="0">
              <a:cs typeface="Calibri"/>
            </a:endParaRPr>
          </a:p>
        </p:txBody>
      </p:sp>
      <p:pic>
        <p:nvPicPr>
          <p:cNvPr id="5" name="Slika 4">
            <a:extLst>
              <a:ext uri="{FF2B5EF4-FFF2-40B4-BE49-F238E27FC236}">
                <a16:creationId xmlns:a16="http://schemas.microsoft.com/office/drawing/2014/main" id="{F0980D54-8CA3-4A19-A866-3A6600047F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9598" y="1636749"/>
            <a:ext cx="864157" cy="864157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21ED09A9-418A-4736-BDAC-90D9D12D59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6799" y="3849320"/>
            <a:ext cx="1171539" cy="658990"/>
          </a:xfrm>
          <a:prstGeom prst="rect">
            <a:avLst/>
          </a:prstGeom>
        </p:spPr>
      </p:pic>
      <p:pic>
        <p:nvPicPr>
          <p:cNvPr id="8" name="Slika 7">
            <a:extLst>
              <a:ext uri="{FF2B5EF4-FFF2-40B4-BE49-F238E27FC236}">
                <a16:creationId xmlns:a16="http://schemas.microsoft.com/office/drawing/2014/main" id="{6B480793-F987-43D6-B432-8F63938DD7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7637" y="3099504"/>
            <a:ext cx="1421538" cy="658991"/>
          </a:xfrm>
          <a:prstGeom prst="rect">
            <a:avLst/>
          </a:prstGeom>
        </p:spPr>
      </p:pic>
      <p:pic>
        <p:nvPicPr>
          <p:cNvPr id="9" name="Grafika 8">
            <a:extLst>
              <a:ext uri="{FF2B5EF4-FFF2-40B4-BE49-F238E27FC236}">
                <a16:creationId xmlns:a16="http://schemas.microsoft.com/office/drawing/2014/main" id="{B180B105-3924-4C3F-92AE-997AC1B056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37755" y="2264009"/>
            <a:ext cx="1085813" cy="1085813"/>
          </a:xfrm>
          <a:prstGeom prst="rect">
            <a:avLst/>
          </a:prstGeom>
        </p:spPr>
      </p:pic>
      <p:pic>
        <p:nvPicPr>
          <p:cNvPr id="13" name="Slika 12">
            <a:extLst>
              <a:ext uri="{FF2B5EF4-FFF2-40B4-BE49-F238E27FC236}">
                <a16:creationId xmlns:a16="http://schemas.microsoft.com/office/drawing/2014/main" id="{47E7B898-1CEA-46C3-9E87-60D96430253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1646" y="5264645"/>
            <a:ext cx="2087770" cy="1107077"/>
          </a:xfrm>
          <a:prstGeom prst="rect">
            <a:avLst/>
          </a:prstGeom>
        </p:spPr>
      </p:pic>
      <p:pic>
        <p:nvPicPr>
          <p:cNvPr id="14" name="Slika 13">
            <a:extLst>
              <a:ext uri="{FF2B5EF4-FFF2-40B4-BE49-F238E27FC236}">
                <a16:creationId xmlns:a16="http://schemas.microsoft.com/office/drawing/2014/main" id="{32CBBE1C-95EF-4D3A-8175-0A7FB95278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66947" y="4947312"/>
            <a:ext cx="2061380" cy="1087582"/>
          </a:xfrm>
          <a:prstGeom prst="rect">
            <a:avLst/>
          </a:prstGeom>
        </p:spPr>
      </p:pic>
      <p:pic>
        <p:nvPicPr>
          <p:cNvPr id="11" name="Slika 10">
            <a:extLst>
              <a:ext uri="{FF2B5EF4-FFF2-40B4-BE49-F238E27FC236}">
                <a16:creationId xmlns:a16="http://schemas.microsoft.com/office/drawing/2014/main" id="{F94E30EC-A43D-44F9-81A3-428BD1407B6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17131" y="744300"/>
            <a:ext cx="1958655" cy="99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298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2">
            <a:extLst>
              <a:ext uri="{FF2B5EF4-FFF2-40B4-BE49-F238E27FC236}">
                <a16:creationId xmlns:a16="http://schemas.microsoft.com/office/drawing/2014/main" id="{F0F93B66-F22A-486D-986E-B1185AF6CA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755" y="736337"/>
            <a:ext cx="9144000" cy="498598"/>
          </a:xfrm>
        </p:spPr>
        <p:txBody>
          <a:bodyPr/>
          <a:lstStyle/>
          <a:p>
            <a:pPr algn="l"/>
            <a:r>
              <a:rPr lang="sl-SI" dirty="0">
                <a:hlinkClick r:id="rId3"/>
              </a:rPr>
              <a:t>Microsoft Global </a:t>
            </a:r>
            <a:r>
              <a:rPr lang="sl-SI" dirty="0" err="1">
                <a:hlinkClick r:id="rId3"/>
              </a:rPr>
              <a:t>Network</a:t>
            </a:r>
            <a:endParaRPr lang="en-HR" dirty="0"/>
          </a:p>
        </p:txBody>
      </p:sp>
      <p:pic>
        <p:nvPicPr>
          <p:cNvPr id="2" name="Slika 1">
            <a:extLst>
              <a:ext uri="{FF2B5EF4-FFF2-40B4-BE49-F238E27FC236}">
                <a16:creationId xmlns:a16="http://schemas.microsoft.com/office/drawing/2014/main" id="{E2DFC236-5C1C-45DE-BB9C-1C1388E812C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7599" y="1641832"/>
            <a:ext cx="7939159" cy="4362330"/>
          </a:xfrm>
          <a:prstGeom prst="rect">
            <a:avLst/>
          </a:prstGeom>
        </p:spPr>
      </p:pic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CC12D348-AF01-49E5-820C-3EFFF0EB523B}"/>
              </a:ext>
            </a:extLst>
          </p:cNvPr>
          <p:cNvSpPr txBox="1">
            <a:spLocks/>
          </p:cNvSpPr>
          <p:nvPr/>
        </p:nvSpPr>
        <p:spPr>
          <a:xfrm>
            <a:off x="469338" y="1792546"/>
            <a:ext cx="2867455" cy="4480889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sz="2000" dirty="0"/>
              <a:t>60+ </a:t>
            </a:r>
            <a:r>
              <a:rPr lang="sl-SI" sz="2000" i="1" dirty="0" err="1"/>
              <a:t>Azure</a:t>
            </a:r>
            <a:r>
              <a:rPr lang="sl-SI" sz="2000" i="1" dirty="0"/>
              <a:t> </a:t>
            </a:r>
            <a:r>
              <a:rPr lang="sl-SI" sz="2000" i="1" dirty="0" err="1"/>
              <a:t>Regions</a:t>
            </a:r>
            <a:endParaRPr lang="sl-SI" sz="2000" i="1" dirty="0"/>
          </a:p>
          <a:p>
            <a:r>
              <a:rPr lang="sl-SI" sz="2000" dirty="0"/>
              <a:t>100K+ milj optičnih vlaken</a:t>
            </a:r>
          </a:p>
          <a:p>
            <a:r>
              <a:rPr lang="sl-SI" sz="2000" dirty="0"/>
              <a:t>150+ priključnih mest</a:t>
            </a:r>
          </a:p>
          <a:p>
            <a:r>
              <a:rPr lang="sl-SI" sz="2000" dirty="0"/>
              <a:t>200+ </a:t>
            </a:r>
            <a:r>
              <a:rPr lang="sl-SI" sz="2000" dirty="0" err="1"/>
              <a:t>ExpressRoute</a:t>
            </a:r>
            <a:r>
              <a:rPr lang="sl-SI" sz="2000" dirty="0"/>
              <a:t> partnerjev</a:t>
            </a:r>
          </a:p>
        </p:txBody>
      </p:sp>
      <p:pic>
        <p:nvPicPr>
          <p:cNvPr id="6" name="Slika 5">
            <a:extLst>
              <a:ext uri="{FF2B5EF4-FFF2-40B4-BE49-F238E27FC236}">
                <a16:creationId xmlns:a16="http://schemas.microsoft.com/office/drawing/2014/main" id="{4D6714AE-EA18-405E-9555-F0E8A09048C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1600" y="2092180"/>
            <a:ext cx="4027714" cy="3556322"/>
          </a:xfrm>
          <a:prstGeom prst="rect">
            <a:avLst/>
          </a:prstGeom>
        </p:spPr>
      </p:pic>
      <p:pic>
        <p:nvPicPr>
          <p:cNvPr id="7" name="Slika 6">
            <a:extLst>
              <a:ext uri="{FF2B5EF4-FFF2-40B4-BE49-F238E27FC236}">
                <a16:creationId xmlns:a16="http://schemas.microsoft.com/office/drawing/2014/main" id="{9E2778FC-84F4-4BAF-975E-4CD07EA86C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08188" y="3503788"/>
            <a:ext cx="2198804" cy="1895521"/>
          </a:xfrm>
          <a:prstGeom prst="rect">
            <a:avLst/>
          </a:prstGeom>
        </p:spPr>
      </p:pic>
      <p:sp>
        <p:nvSpPr>
          <p:cNvPr id="8" name="Pravokotnik 7">
            <a:extLst>
              <a:ext uri="{FF2B5EF4-FFF2-40B4-BE49-F238E27FC236}">
                <a16:creationId xmlns:a16="http://schemas.microsoft.com/office/drawing/2014/main" id="{A3CC4E5F-A9BD-4D03-9DAB-E6B7BD73A87E}"/>
              </a:ext>
            </a:extLst>
          </p:cNvPr>
          <p:cNvSpPr/>
          <p:nvPr/>
        </p:nvSpPr>
        <p:spPr bwMode="auto">
          <a:xfrm>
            <a:off x="7811594" y="3899993"/>
            <a:ext cx="126274" cy="91833"/>
          </a:xfrm>
          <a:prstGeom prst="rect">
            <a:avLst/>
          </a:prstGeom>
          <a:noFill/>
          <a:ln w="25400">
            <a:solidFill>
              <a:srgbClr val="7030A0"/>
            </a:solidFill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l" defTabSz="932472" fontAlgn="base">
              <a:spcBef>
                <a:spcPct val="0"/>
              </a:spcBef>
              <a:spcAft>
                <a:spcPct val="0"/>
              </a:spcAft>
            </a:pPr>
            <a:endParaRPr lang="en-US" sz="2000" dirty="0" err="1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pic>
        <p:nvPicPr>
          <p:cNvPr id="12" name="Slika 11">
            <a:extLst>
              <a:ext uri="{FF2B5EF4-FFF2-40B4-BE49-F238E27FC236}">
                <a16:creationId xmlns:a16="http://schemas.microsoft.com/office/drawing/2014/main" id="{2C7BF669-1BA8-4947-8DF8-E01FDB31BFB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0193" y="5248605"/>
            <a:ext cx="2288948" cy="338962"/>
          </a:xfrm>
          <a:prstGeom prst="rect">
            <a:avLst/>
          </a:prstGeom>
          <a:solidFill>
            <a:schemeClr val="bg1">
              <a:lumMod val="10000"/>
              <a:lumOff val="90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525583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Slika 36">
            <a:extLst>
              <a:ext uri="{FF2B5EF4-FFF2-40B4-BE49-F238E27FC236}">
                <a16:creationId xmlns:a16="http://schemas.microsoft.com/office/drawing/2014/main" id="{2120DA78-59CF-4995-BF6A-CB347897721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386" y="673053"/>
            <a:ext cx="4619898" cy="5727746"/>
          </a:xfrm>
          <a:prstGeom prst="rect">
            <a:avLst/>
          </a:prstGeom>
        </p:spPr>
      </p:pic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Izdelki – arhitektura rešitve</a:t>
            </a:r>
            <a:endParaRPr lang="en-US" dirty="0"/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50A46548-ABD1-4E7F-BB5B-27E3619D071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62778" y="1641844"/>
            <a:ext cx="4214377" cy="3385542"/>
          </a:xfrm>
        </p:spPr>
        <p:txBody>
          <a:bodyPr/>
          <a:lstStyle/>
          <a:p>
            <a:pPr marL="0" indent="0">
              <a:buNone/>
            </a:pPr>
            <a:r>
              <a:rPr lang="sl-SI" dirty="0"/>
              <a:t>Legenda</a:t>
            </a:r>
            <a:endParaRPr lang="en-US" dirty="0"/>
          </a:p>
          <a:p>
            <a:pPr marL="228600" lvl="1" indent="0">
              <a:buNone/>
            </a:pPr>
            <a:r>
              <a:rPr lang="sl-SI" dirty="0" err="1"/>
              <a:t>Azure</a:t>
            </a:r>
            <a:r>
              <a:rPr lang="sl-SI" dirty="0"/>
              <a:t> </a:t>
            </a:r>
            <a:r>
              <a:rPr lang="sl-SI" dirty="0" err="1"/>
              <a:t>Region</a:t>
            </a:r>
            <a:endParaRPr lang="sl-SI" dirty="0"/>
          </a:p>
          <a:p>
            <a:pPr marL="228600" lvl="1" indent="0">
              <a:buNone/>
            </a:pPr>
            <a:r>
              <a:rPr lang="sl-SI" dirty="0" err="1"/>
              <a:t>Subscription</a:t>
            </a:r>
            <a:endParaRPr lang="sl-SI" dirty="0"/>
          </a:p>
          <a:p>
            <a:pPr marL="228600" lvl="1" indent="0">
              <a:buNone/>
            </a:pPr>
            <a:r>
              <a:rPr lang="sl-SI" dirty="0" err="1"/>
              <a:t>Virtual</a:t>
            </a:r>
            <a:r>
              <a:rPr lang="sl-SI" dirty="0"/>
              <a:t> </a:t>
            </a:r>
            <a:r>
              <a:rPr lang="sl-SI" dirty="0" err="1"/>
              <a:t>Network</a:t>
            </a:r>
            <a:endParaRPr lang="sl-SI" dirty="0"/>
          </a:p>
          <a:p>
            <a:pPr marL="228600" lvl="1" indent="0">
              <a:buNone/>
            </a:pPr>
            <a:r>
              <a:rPr lang="sl-SI" dirty="0"/>
              <a:t>ER/</a:t>
            </a:r>
            <a:r>
              <a:rPr lang="sl-SI" dirty="0" err="1"/>
              <a:t>IPSec</a:t>
            </a:r>
            <a:r>
              <a:rPr lang="sl-SI" dirty="0"/>
              <a:t> VPN </a:t>
            </a:r>
            <a:r>
              <a:rPr lang="sl-SI" dirty="0" err="1"/>
              <a:t>tunnel</a:t>
            </a:r>
            <a:endParaRPr lang="sl-SI" dirty="0"/>
          </a:p>
          <a:p>
            <a:pPr marL="228600" lvl="1" indent="0">
              <a:buNone/>
            </a:pPr>
            <a:r>
              <a:rPr lang="sl-SI" dirty="0" err="1"/>
              <a:t>Azure</a:t>
            </a:r>
            <a:r>
              <a:rPr lang="sl-SI" dirty="0"/>
              <a:t> Site </a:t>
            </a:r>
            <a:r>
              <a:rPr lang="sl-SI" dirty="0" err="1"/>
              <a:t>Recovery</a:t>
            </a:r>
            <a:r>
              <a:rPr lang="sl-SI" dirty="0"/>
              <a:t> (ASR)</a:t>
            </a:r>
          </a:p>
          <a:p>
            <a:pPr marL="228600" lvl="1" indent="0">
              <a:buNone/>
            </a:pPr>
            <a:r>
              <a:rPr lang="sl-SI" dirty="0"/>
              <a:t>HANA </a:t>
            </a:r>
            <a:r>
              <a:rPr lang="sl-SI" dirty="0" err="1"/>
              <a:t>System</a:t>
            </a:r>
            <a:r>
              <a:rPr lang="sl-SI" dirty="0"/>
              <a:t> </a:t>
            </a:r>
            <a:r>
              <a:rPr lang="sl-SI" dirty="0" err="1"/>
              <a:t>Replication</a:t>
            </a:r>
            <a:r>
              <a:rPr lang="sl-SI" dirty="0"/>
              <a:t> (HSR)</a:t>
            </a:r>
          </a:p>
          <a:p>
            <a:pPr marL="228600" lvl="1" indent="0">
              <a:buNone/>
            </a:pPr>
            <a:r>
              <a:rPr lang="sl-SI" dirty="0" err="1"/>
              <a:t>Rsync</a:t>
            </a:r>
            <a:endParaRPr lang="sl-SI" dirty="0"/>
          </a:p>
          <a:p>
            <a:pPr marL="228600" lvl="1" indent="0">
              <a:buNone/>
            </a:pPr>
            <a:r>
              <a:rPr lang="sl-SI" dirty="0" err="1"/>
              <a:t>Virtual</a:t>
            </a:r>
            <a:r>
              <a:rPr lang="sl-SI" dirty="0"/>
              <a:t> </a:t>
            </a:r>
            <a:r>
              <a:rPr lang="sl-SI" dirty="0" err="1"/>
              <a:t>Network</a:t>
            </a:r>
            <a:r>
              <a:rPr lang="sl-SI" dirty="0"/>
              <a:t> </a:t>
            </a:r>
            <a:r>
              <a:rPr lang="sl-SI" dirty="0" err="1"/>
              <a:t>Peering</a:t>
            </a:r>
            <a:endParaRPr lang="sl-SI" dirty="0"/>
          </a:p>
        </p:txBody>
      </p:sp>
      <p:grpSp>
        <p:nvGrpSpPr>
          <p:cNvPr id="2" name="Skupina 1">
            <a:extLst>
              <a:ext uri="{FF2B5EF4-FFF2-40B4-BE49-F238E27FC236}">
                <a16:creationId xmlns:a16="http://schemas.microsoft.com/office/drawing/2014/main" id="{4EE111C0-B217-4226-BEBB-C18F1C0DB92A}"/>
              </a:ext>
            </a:extLst>
          </p:cNvPr>
          <p:cNvGrpSpPr/>
          <p:nvPr/>
        </p:nvGrpSpPr>
        <p:grpSpPr>
          <a:xfrm>
            <a:off x="603978" y="2251356"/>
            <a:ext cx="590550" cy="2704227"/>
            <a:chOff x="603978" y="2251356"/>
            <a:chExt cx="590550" cy="2704227"/>
          </a:xfrm>
        </p:grpSpPr>
        <p:pic>
          <p:nvPicPr>
            <p:cNvPr id="3" name="Slika 2">
              <a:extLst>
                <a:ext uri="{FF2B5EF4-FFF2-40B4-BE49-F238E27FC236}">
                  <a16:creationId xmlns:a16="http://schemas.microsoft.com/office/drawing/2014/main" id="{C4D9E938-A109-47D0-9FAB-A2CE776481A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35728" y="2251356"/>
              <a:ext cx="527050" cy="57150"/>
            </a:xfrm>
            <a:prstGeom prst="rect">
              <a:avLst/>
            </a:prstGeom>
          </p:spPr>
        </p:pic>
        <p:pic>
          <p:nvPicPr>
            <p:cNvPr id="4" name="Slika 3">
              <a:extLst>
                <a:ext uri="{FF2B5EF4-FFF2-40B4-BE49-F238E27FC236}">
                  <a16:creationId xmlns:a16="http://schemas.microsoft.com/office/drawing/2014/main" id="{0805A656-BD44-46B7-A1D3-89613D9EB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35728" y="2615498"/>
              <a:ext cx="527050" cy="57150"/>
            </a:xfrm>
            <a:prstGeom prst="rect">
              <a:avLst/>
            </a:prstGeom>
          </p:spPr>
        </p:pic>
        <p:pic>
          <p:nvPicPr>
            <p:cNvPr id="6" name="Slika 5">
              <a:extLst>
                <a:ext uri="{FF2B5EF4-FFF2-40B4-BE49-F238E27FC236}">
                  <a16:creationId xmlns:a16="http://schemas.microsoft.com/office/drawing/2014/main" id="{F845B567-83EC-4529-BE88-4DAB963D42E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35728" y="2979640"/>
              <a:ext cx="527050" cy="57150"/>
            </a:xfrm>
            <a:prstGeom prst="rect">
              <a:avLst/>
            </a:prstGeom>
          </p:spPr>
        </p:pic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49FD84F4-577D-40C3-8184-AEF904C8269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3978" y="3309363"/>
              <a:ext cx="558800" cy="82550"/>
            </a:xfrm>
            <a:prstGeom prst="rect">
              <a:avLst/>
            </a:prstGeom>
          </p:spPr>
        </p:pic>
        <p:pic>
          <p:nvPicPr>
            <p:cNvPr id="8" name="Slika 7">
              <a:extLst>
                <a:ext uri="{FF2B5EF4-FFF2-40B4-BE49-F238E27FC236}">
                  <a16:creationId xmlns:a16="http://schemas.microsoft.com/office/drawing/2014/main" id="{9E8F11DA-F497-460A-8025-7465CB6A5F1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28083" y="3678901"/>
              <a:ext cx="558800" cy="82550"/>
            </a:xfrm>
            <a:prstGeom prst="rect">
              <a:avLst/>
            </a:prstGeom>
          </p:spPr>
        </p:pic>
        <p:pic>
          <p:nvPicPr>
            <p:cNvPr id="9" name="Slika 8">
              <a:extLst>
                <a:ext uri="{FF2B5EF4-FFF2-40B4-BE49-F238E27FC236}">
                  <a16:creationId xmlns:a16="http://schemas.microsoft.com/office/drawing/2014/main" id="{D814BB39-6F51-4A49-904D-9676DAB858B4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635728" y="4085721"/>
              <a:ext cx="558800" cy="82550"/>
            </a:xfrm>
            <a:prstGeom prst="rect">
              <a:avLst/>
            </a:prstGeom>
          </p:spPr>
        </p:pic>
        <p:pic>
          <p:nvPicPr>
            <p:cNvPr id="10" name="Slika 9">
              <a:extLst>
                <a:ext uri="{FF2B5EF4-FFF2-40B4-BE49-F238E27FC236}">
                  <a16:creationId xmlns:a16="http://schemas.microsoft.com/office/drawing/2014/main" id="{0AF0A8A6-6EDB-45E1-8842-B332A8A7996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635728" y="4451266"/>
              <a:ext cx="558800" cy="82550"/>
            </a:xfrm>
            <a:prstGeom prst="rect">
              <a:avLst/>
            </a:prstGeom>
          </p:spPr>
        </p:pic>
        <p:pic>
          <p:nvPicPr>
            <p:cNvPr id="11" name="Slika 10">
              <a:extLst>
                <a:ext uri="{FF2B5EF4-FFF2-40B4-BE49-F238E27FC236}">
                  <a16:creationId xmlns:a16="http://schemas.microsoft.com/office/drawing/2014/main" id="{31119CAC-7AC5-462F-9383-757B19F02CD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760235" y="4752383"/>
              <a:ext cx="349250" cy="203200"/>
            </a:xfrm>
            <a:prstGeom prst="rect">
              <a:avLst/>
            </a:prstGeom>
          </p:spPr>
        </p:pic>
      </p:grpSp>
      <p:pic>
        <p:nvPicPr>
          <p:cNvPr id="14" name="Picture 8">
            <a:extLst>
              <a:ext uri="{FF2B5EF4-FFF2-40B4-BE49-F238E27FC236}">
                <a16:creationId xmlns:a16="http://schemas.microsoft.com/office/drawing/2014/main" id="{38DABCD4-042A-4C0C-8298-E7B90E7E8E12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8595" y="353199"/>
            <a:ext cx="762000" cy="7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14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50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500"/>
                            </p:stCondLst>
                            <p:childTnLst>
                              <p:par>
                                <p:cTn id="3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Izdelki – obvladovanje</a:t>
            </a:r>
            <a:endParaRPr lang="en-US" dirty="0"/>
          </a:p>
        </p:txBody>
      </p:sp>
      <p:pic>
        <p:nvPicPr>
          <p:cNvPr id="4" name="Slika 3">
            <a:extLst>
              <a:ext uri="{FF2B5EF4-FFF2-40B4-BE49-F238E27FC236}">
                <a16:creationId xmlns:a16="http://schemas.microsoft.com/office/drawing/2014/main" id="{EA6D35A7-4B05-41DF-9E9D-AC328EB1EE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640" y="1377043"/>
            <a:ext cx="2784660" cy="3706554"/>
          </a:xfrm>
          <a:prstGeom prst="rect">
            <a:avLst/>
          </a:prstGeom>
        </p:spPr>
      </p:pic>
      <p:pic>
        <p:nvPicPr>
          <p:cNvPr id="5" name="Slika 4">
            <a:extLst>
              <a:ext uri="{FF2B5EF4-FFF2-40B4-BE49-F238E27FC236}">
                <a16:creationId xmlns:a16="http://schemas.microsoft.com/office/drawing/2014/main" id="{4B252B92-35AC-45BF-98D1-47AEA3055B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9965" y="2366614"/>
            <a:ext cx="4151448" cy="361682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947B733-776A-4E27-A4AB-3B657E00148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9853" y="353199"/>
            <a:ext cx="762000" cy="762000"/>
          </a:xfrm>
          <a:prstGeom prst="rect">
            <a:avLst/>
          </a:prstGeom>
        </p:spPr>
      </p:pic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62DF26C2-C7C2-4EDC-922D-87C2A9471DA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098731" y="6073168"/>
            <a:ext cx="4437529" cy="627864"/>
          </a:xfrm>
        </p:spPr>
        <p:txBody>
          <a:bodyPr/>
          <a:lstStyle/>
          <a:p>
            <a:pPr marL="0" indent="0">
              <a:buNone/>
            </a:pPr>
            <a:r>
              <a:rPr lang="sl-SI" sz="1200" b="1" dirty="0"/>
              <a:t>New-</a:t>
            </a:r>
            <a:r>
              <a:rPr lang="sl-SI" sz="1200" b="1" dirty="0" err="1"/>
              <a:t>AzSubscriptionDeployment</a:t>
            </a:r>
            <a:r>
              <a:rPr lang="sl-SI" sz="1200" b="1" dirty="0"/>
              <a:t> `</a:t>
            </a:r>
          </a:p>
          <a:p>
            <a:pPr marL="0" indent="0">
              <a:buNone/>
            </a:pPr>
            <a:r>
              <a:rPr lang="sl-SI" sz="1200" b="1" dirty="0"/>
              <a:t>    -</a:t>
            </a:r>
            <a:r>
              <a:rPr lang="sl-SI" sz="1200" b="1" dirty="0" err="1"/>
              <a:t>TemplateFile</a:t>
            </a:r>
            <a:r>
              <a:rPr lang="sl-SI" sz="1200" b="1" dirty="0"/>
              <a:t> "</a:t>
            </a:r>
            <a:r>
              <a:rPr lang="sl-SI" sz="1200" b="1" dirty="0" err="1">
                <a:highlight>
                  <a:srgbClr val="FFFF00"/>
                </a:highlight>
              </a:rPr>
              <a:t>main</a:t>
            </a:r>
            <a:r>
              <a:rPr lang="sl-SI" sz="1200" b="1" dirty="0">
                <a:highlight>
                  <a:srgbClr val="FFFF00"/>
                </a:highlight>
              </a:rPr>
              <a:t>-</a:t>
            </a:r>
            <a:r>
              <a:rPr lang="sl-SI" sz="1200" b="1" dirty="0" err="1">
                <a:highlight>
                  <a:srgbClr val="FFFF00"/>
                </a:highlight>
              </a:rPr>
              <a:t>rg</a:t>
            </a:r>
            <a:r>
              <a:rPr lang="sl-SI" sz="1200" b="1" dirty="0">
                <a:highlight>
                  <a:srgbClr val="FFFF00"/>
                </a:highlight>
              </a:rPr>
              <a:t>-</a:t>
            </a:r>
            <a:r>
              <a:rPr lang="sl-SI" sz="1200" b="1" dirty="0" err="1">
                <a:highlight>
                  <a:srgbClr val="FFFF00"/>
                </a:highlight>
              </a:rPr>
              <a:t>euw</a:t>
            </a:r>
            <a:r>
              <a:rPr lang="sl-SI" sz="1200" b="1" dirty="0">
                <a:highlight>
                  <a:srgbClr val="FFFF00"/>
                </a:highlight>
              </a:rPr>
              <a:t>-</a:t>
            </a:r>
            <a:r>
              <a:rPr lang="sl-SI" sz="1200" b="1" dirty="0" err="1">
                <a:highlight>
                  <a:srgbClr val="FFFF00"/>
                </a:highlight>
              </a:rPr>
              <a:t>pd</a:t>
            </a:r>
            <a:r>
              <a:rPr lang="sl-SI" sz="1200" b="1" dirty="0">
                <a:highlight>
                  <a:srgbClr val="FFFF00"/>
                </a:highlight>
              </a:rPr>
              <a:t>-net-</a:t>
            </a:r>
            <a:r>
              <a:rPr lang="sl-SI" sz="1200" b="1" dirty="0" err="1">
                <a:highlight>
                  <a:srgbClr val="FFFF00"/>
                </a:highlight>
              </a:rPr>
              <a:t>spoke.bicep</a:t>
            </a:r>
            <a:r>
              <a:rPr lang="sl-SI" sz="1200" b="1" dirty="0"/>
              <a:t>" `</a:t>
            </a:r>
          </a:p>
          <a:p>
            <a:pPr marL="0" indent="0">
              <a:buNone/>
            </a:pPr>
            <a:r>
              <a:rPr lang="sl-SI" sz="1200" b="1" dirty="0"/>
              <a:t>    -</a:t>
            </a:r>
            <a:r>
              <a:rPr lang="sl-SI" sz="1200" b="1" dirty="0" err="1"/>
              <a:t>TemplateParameterFile</a:t>
            </a:r>
            <a:r>
              <a:rPr lang="sl-SI" sz="1200" b="1" dirty="0"/>
              <a:t> "</a:t>
            </a:r>
            <a:r>
              <a:rPr lang="sl-SI" sz="1200" b="1" dirty="0">
                <a:highlight>
                  <a:srgbClr val="008000"/>
                </a:highlight>
              </a:rPr>
              <a:t>main-rg-euw-np-net-05-param.json</a:t>
            </a:r>
            <a:r>
              <a:rPr lang="sl-SI" sz="1200" b="1" dirty="0"/>
              <a:t>"</a:t>
            </a:r>
            <a:endParaRPr lang="en-US" sz="1200" b="1" dirty="0"/>
          </a:p>
        </p:txBody>
      </p:sp>
      <p:grpSp>
        <p:nvGrpSpPr>
          <p:cNvPr id="15" name="Skupina 14">
            <a:extLst>
              <a:ext uri="{FF2B5EF4-FFF2-40B4-BE49-F238E27FC236}">
                <a16:creationId xmlns:a16="http://schemas.microsoft.com/office/drawing/2014/main" id="{CD0E9010-E092-417D-A78B-1C6C4EAC2F69}"/>
              </a:ext>
            </a:extLst>
          </p:cNvPr>
          <p:cNvGrpSpPr/>
          <p:nvPr/>
        </p:nvGrpSpPr>
        <p:grpSpPr>
          <a:xfrm>
            <a:off x="5597549" y="854220"/>
            <a:ext cx="3487005" cy="1699317"/>
            <a:chOff x="6096000" y="1295921"/>
            <a:chExt cx="3487005" cy="1699317"/>
          </a:xfrm>
        </p:grpSpPr>
        <p:pic>
          <p:nvPicPr>
            <p:cNvPr id="6" name="Slika 5">
              <a:extLst>
                <a:ext uri="{FF2B5EF4-FFF2-40B4-BE49-F238E27FC236}">
                  <a16:creationId xmlns:a16="http://schemas.microsoft.com/office/drawing/2014/main" id="{74EE52BB-6589-4D9F-AAC0-706D8AB9492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6096000" y="1377043"/>
              <a:ext cx="3487005" cy="1618195"/>
            </a:xfrm>
            <a:prstGeom prst="rect">
              <a:avLst/>
            </a:prstGeom>
          </p:spPr>
        </p:pic>
        <p:sp>
          <p:nvSpPr>
            <p:cNvPr id="11" name="Text Placeholder 5">
              <a:extLst>
                <a:ext uri="{FF2B5EF4-FFF2-40B4-BE49-F238E27FC236}">
                  <a16:creationId xmlns:a16="http://schemas.microsoft.com/office/drawing/2014/main" id="{D4613C8F-D21F-4C2E-937E-469020129A49}"/>
                </a:ext>
              </a:extLst>
            </p:cNvPr>
            <p:cNvSpPr txBox="1">
              <a:spLocks/>
            </p:cNvSpPr>
            <p:nvPr/>
          </p:nvSpPr>
          <p:spPr>
            <a:xfrm>
              <a:off x="6096000" y="1295921"/>
              <a:ext cx="2784660" cy="498598"/>
            </a:xfrm>
            <a:prstGeom prst="rect">
              <a:avLst/>
            </a:prstGeom>
          </p:spPr>
          <p:txBody>
            <a:bodyPr/>
            <a:lstStyle>
              <a:lvl1pPr marL="2286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8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Segoe UI Semilight" panose="020B0402040204020203" pitchFamily="34" charset="0"/>
                  <a:ea typeface="+mn-ea"/>
                  <a:cs typeface="Segoe UI Semilight" panose="020B0402040204020203" pitchFamily="34" charset="0"/>
                </a:defRPr>
              </a:lvl1pPr>
              <a:lvl2pPr marL="4572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0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2pPr>
              <a:lvl3pPr marL="657225" marR="0" indent="-20002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6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3pPr>
              <a:lvl4pPr marL="842963" marR="0" indent="-1809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4pPr>
              <a:lvl5pPr marL="1023938" marR="0" indent="-1682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5pPr>
              <a:lvl6pPr marL="2565040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031412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97783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64155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Azure</a:t>
              </a:r>
              <a:r>
                <a:rPr lang="sl-SI" sz="2000" b="1" dirty="0">
                  <a:solidFill>
                    <a:schemeClr val="bg1"/>
                  </a:solidFill>
                  <a:cs typeface="Calibri"/>
                </a:rPr>
                <a:t> Monitor</a:t>
              </a:r>
            </a:p>
          </p:txBody>
        </p:sp>
      </p:grpSp>
      <p:grpSp>
        <p:nvGrpSpPr>
          <p:cNvPr id="16" name="Skupina 15">
            <a:extLst>
              <a:ext uri="{FF2B5EF4-FFF2-40B4-BE49-F238E27FC236}">
                <a16:creationId xmlns:a16="http://schemas.microsoft.com/office/drawing/2014/main" id="{A8528D4E-2C9D-4650-9FE2-FA4861ED4BA6}"/>
              </a:ext>
            </a:extLst>
          </p:cNvPr>
          <p:cNvGrpSpPr/>
          <p:nvPr/>
        </p:nvGrpSpPr>
        <p:grpSpPr>
          <a:xfrm>
            <a:off x="7983733" y="1385474"/>
            <a:ext cx="3233254" cy="1778057"/>
            <a:chOff x="7214805" y="1911065"/>
            <a:chExt cx="3233254" cy="1778057"/>
          </a:xfrm>
        </p:grpSpPr>
        <p:pic>
          <p:nvPicPr>
            <p:cNvPr id="7" name="Slika 6">
              <a:extLst>
                <a:ext uri="{FF2B5EF4-FFF2-40B4-BE49-F238E27FC236}">
                  <a16:creationId xmlns:a16="http://schemas.microsoft.com/office/drawing/2014/main" id="{1E354ED9-D318-4D20-85D2-BEBA8CC07D7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7214805" y="1966410"/>
              <a:ext cx="3167230" cy="1722712"/>
            </a:xfrm>
            <a:prstGeom prst="rect">
              <a:avLst/>
            </a:prstGeom>
          </p:spPr>
        </p:pic>
        <p:sp>
          <p:nvSpPr>
            <p:cNvPr id="12" name="Text Placeholder 5">
              <a:extLst>
                <a:ext uri="{FF2B5EF4-FFF2-40B4-BE49-F238E27FC236}">
                  <a16:creationId xmlns:a16="http://schemas.microsoft.com/office/drawing/2014/main" id="{7DE97FA7-5129-4B83-9F1D-5927BEB2F861}"/>
                </a:ext>
              </a:extLst>
            </p:cNvPr>
            <p:cNvSpPr txBox="1">
              <a:spLocks/>
            </p:cNvSpPr>
            <p:nvPr/>
          </p:nvSpPr>
          <p:spPr>
            <a:xfrm>
              <a:off x="7214805" y="1911065"/>
              <a:ext cx="3233254" cy="498598"/>
            </a:xfrm>
            <a:prstGeom prst="rect">
              <a:avLst/>
            </a:prstGeom>
          </p:spPr>
          <p:txBody>
            <a:bodyPr/>
            <a:lstStyle>
              <a:lvl1pPr marL="2286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8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Segoe UI Semilight" panose="020B0402040204020203" pitchFamily="34" charset="0"/>
                  <a:ea typeface="+mn-ea"/>
                  <a:cs typeface="Segoe UI Semilight" panose="020B0402040204020203" pitchFamily="34" charset="0"/>
                </a:defRPr>
              </a:lvl1pPr>
              <a:lvl2pPr marL="4572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0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2pPr>
              <a:lvl3pPr marL="657225" marR="0" indent="-20002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6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3pPr>
              <a:lvl4pPr marL="842963" marR="0" indent="-1809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4pPr>
              <a:lvl5pPr marL="1023938" marR="0" indent="-1682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5pPr>
              <a:lvl6pPr marL="2565040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031412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97783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64155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Azure</a:t>
              </a:r>
              <a:r>
                <a:rPr lang="sl-SI" sz="2000" b="1" dirty="0">
                  <a:solidFill>
                    <a:schemeClr val="bg1"/>
                  </a:solidFill>
                  <a:cs typeface="Calibri"/>
                </a:rPr>
                <a:t> </a:t>
              </a: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Update</a:t>
              </a:r>
              <a:r>
                <a:rPr lang="sl-SI" sz="2000" b="1" dirty="0">
                  <a:solidFill>
                    <a:schemeClr val="bg1"/>
                  </a:solidFill>
                  <a:cs typeface="Calibri"/>
                </a:rPr>
                <a:t> Management</a:t>
              </a:r>
            </a:p>
          </p:txBody>
        </p:sp>
      </p:grpSp>
      <p:grpSp>
        <p:nvGrpSpPr>
          <p:cNvPr id="26" name="Skupina 25">
            <a:extLst>
              <a:ext uri="{FF2B5EF4-FFF2-40B4-BE49-F238E27FC236}">
                <a16:creationId xmlns:a16="http://schemas.microsoft.com/office/drawing/2014/main" id="{07088C5A-4EF7-40A5-A869-C7B80E51AAC4}"/>
              </a:ext>
            </a:extLst>
          </p:cNvPr>
          <p:cNvGrpSpPr/>
          <p:nvPr/>
        </p:nvGrpSpPr>
        <p:grpSpPr>
          <a:xfrm>
            <a:off x="5525169" y="2686587"/>
            <a:ext cx="4643645" cy="1488441"/>
            <a:chOff x="5525169" y="2686587"/>
            <a:chExt cx="4643645" cy="1488441"/>
          </a:xfrm>
        </p:grpSpPr>
        <p:pic>
          <p:nvPicPr>
            <p:cNvPr id="8" name="Slika 7">
              <a:extLst>
                <a:ext uri="{FF2B5EF4-FFF2-40B4-BE49-F238E27FC236}">
                  <a16:creationId xmlns:a16="http://schemas.microsoft.com/office/drawing/2014/main" id="{258C162D-DFA0-450D-BD3D-FCBF8BF1E3C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5584000" y="2686587"/>
              <a:ext cx="4584814" cy="1488441"/>
            </a:xfrm>
            <a:prstGeom prst="rect">
              <a:avLst/>
            </a:prstGeom>
          </p:spPr>
        </p:pic>
        <p:sp>
          <p:nvSpPr>
            <p:cNvPr id="13" name="Text Placeholder 5">
              <a:extLst>
                <a:ext uri="{FF2B5EF4-FFF2-40B4-BE49-F238E27FC236}">
                  <a16:creationId xmlns:a16="http://schemas.microsoft.com/office/drawing/2014/main" id="{81B59818-5F11-446F-946D-DAB59412E3D7}"/>
                </a:ext>
              </a:extLst>
            </p:cNvPr>
            <p:cNvSpPr txBox="1">
              <a:spLocks/>
            </p:cNvSpPr>
            <p:nvPr/>
          </p:nvSpPr>
          <p:spPr>
            <a:xfrm>
              <a:off x="5525169" y="2715446"/>
              <a:ext cx="3233254" cy="498598"/>
            </a:xfrm>
            <a:prstGeom prst="rect">
              <a:avLst/>
            </a:prstGeom>
          </p:spPr>
          <p:txBody>
            <a:bodyPr/>
            <a:lstStyle>
              <a:lvl1pPr marL="2286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8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Segoe UI Semilight" panose="020B0402040204020203" pitchFamily="34" charset="0"/>
                  <a:ea typeface="+mn-ea"/>
                  <a:cs typeface="Segoe UI Semilight" panose="020B0402040204020203" pitchFamily="34" charset="0"/>
                </a:defRPr>
              </a:lvl1pPr>
              <a:lvl2pPr marL="4572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0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2pPr>
              <a:lvl3pPr marL="657225" marR="0" indent="-20002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6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3pPr>
              <a:lvl4pPr marL="842963" marR="0" indent="-1809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4pPr>
              <a:lvl5pPr marL="1023938" marR="0" indent="-1682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5pPr>
              <a:lvl6pPr marL="2565040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031412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97783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64155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Azure</a:t>
              </a:r>
              <a:r>
                <a:rPr lang="sl-SI" sz="2000" b="1" dirty="0">
                  <a:solidFill>
                    <a:schemeClr val="bg1"/>
                  </a:solidFill>
                  <a:cs typeface="Calibri"/>
                </a:rPr>
                <a:t> </a:t>
              </a: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Backup</a:t>
              </a:r>
              <a:r>
                <a:rPr lang="sl-SI" sz="2000" b="1" dirty="0">
                  <a:solidFill>
                    <a:schemeClr val="bg1"/>
                  </a:solidFill>
                  <a:cs typeface="Calibri"/>
                </a:rPr>
                <a:t> Center</a:t>
              </a:r>
            </a:p>
          </p:txBody>
        </p:sp>
      </p:grpSp>
      <p:grpSp>
        <p:nvGrpSpPr>
          <p:cNvPr id="25" name="Skupina 24">
            <a:extLst>
              <a:ext uri="{FF2B5EF4-FFF2-40B4-BE49-F238E27FC236}">
                <a16:creationId xmlns:a16="http://schemas.microsoft.com/office/drawing/2014/main" id="{93194EF0-5BA5-49C9-97D8-FCD83C8F351C}"/>
              </a:ext>
            </a:extLst>
          </p:cNvPr>
          <p:cNvGrpSpPr/>
          <p:nvPr/>
        </p:nvGrpSpPr>
        <p:grpSpPr>
          <a:xfrm>
            <a:off x="7876407" y="3388044"/>
            <a:ext cx="3864142" cy="1481778"/>
            <a:chOff x="7876407" y="3388044"/>
            <a:chExt cx="3864142" cy="1481778"/>
          </a:xfrm>
        </p:grpSpPr>
        <p:pic>
          <p:nvPicPr>
            <p:cNvPr id="3" name="Slika 2">
              <a:extLst>
                <a:ext uri="{FF2B5EF4-FFF2-40B4-BE49-F238E27FC236}">
                  <a16:creationId xmlns:a16="http://schemas.microsoft.com/office/drawing/2014/main" id="{01AB4BE1-C0FE-447F-9F92-BC102AF55F3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7876407" y="3388044"/>
              <a:ext cx="3864142" cy="1481778"/>
            </a:xfrm>
            <a:prstGeom prst="rect">
              <a:avLst/>
            </a:prstGeom>
          </p:spPr>
        </p:pic>
        <p:sp>
          <p:nvSpPr>
            <p:cNvPr id="22" name="Text Placeholder 5">
              <a:extLst>
                <a:ext uri="{FF2B5EF4-FFF2-40B4-BE49-F238E27FC236}">
                  <a16:creationId xmlns:a16="http://schemas.microsoft.com/office/drawing/2014/main" id="{346007F6-C12B-4AAC-93BF-2504494A781E}"/>
                </a:ext>
              </a:extLst>
            </p:cNvPr>
            <p:cNvSpPr txBox="1">
              <a:spLocks/>
            </p:cNvSpPr>
            <p:nvPr/>
          </p:nvSpPr>
          <p:spPr>
            <a:xfrm>
              <a:off x="8981271" y="3563675"/>
              <a:ext cx="1654414" cy="498598"/>
            </a:xfrm>
            <a:prstGeom prst="rect">
              <a:avLst/>
            </a:prstGeom>
          </p:spPr>
          <p:txBody>
            <a:bodyPr/>
            <a:lstStyle>
              <a:lvl1pPr marL="2286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8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Segoe UI Semilight" panose="020B0402040204020203" pitchFamily="34" charset="0"/>
                  <a:ea typeface="+mn-ea"/>
                  <a:cs typeface="Segoe UI Semilight" panose="020B0402040204020203" pitchFamily="34" charset="0"/>
                </a:defRPr>
              </a:lvl1pPr>
              <a:lvl2pPr marL="4572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0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2pPr>
              <a:lvl3pPr marL="657225" marR="0" indent="-20002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6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3pPr>
              <a:lvl4pPr marL="842963" marR="0" indent="-1809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4pPr>
              <a:lvl5pPr marL="1023938" marR="0" indent="-1682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5pPr>
              <a:lvl6pPr marL="2565040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031412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97783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64155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Azure</a:t>
              </a:r>
              <a:r>
                <a:rPr lang="sl-SI" sz="2000" b="1" dirty="0">
                  <a:solidFill>
                    <a:schemeClr val="bg1"/>
                  </a:solidFill>
                  <a:cs typeface="Calibri"/>
                </a:rPr>
                <a:t> </a:t>
              </a: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Policy</a:t>
              </a:r>
              <a:endParaRPr lang="sl-SI" sz="2000" b="1" dirty="0">
                <a:solidFill>
                  <a:schemeClr val="bg1"/>
                </a:solidFill>
                <a:cs typeface="Calibri"/>
              </a:endParaRPr>
            </a:p>
          </p:txBody>
        </p:sp>
      </p:grpSp>
      <p:grpSp>
        <p:nvGrpSpPr>
          <p:cNvPr id="24" name="Skupina 23">
            <a:extLst>
              <a:ext uri="{FF2B5EF4-FFF2-40B4-BE49-F238E27FC236}">
                <a16:creationId xmlns:a16="http://schemas.microsoft.com/office/drawing/2014/main" id="{0AA43F4B-28CF-4ED3-8697-522398EEEDFE}"/>
              </a:ext>
            </a:extLst>
          </p:cNvPr>
          <p:cNvGrpSpPr/>
          <p:nvPr/>
        </p:nvGrpSpPr>
        <p:grpSpPr>
          <a:xfrm>
            <a:off x="5525169" y="4423710"/>
            <a:ext cx="4231388" cy="1481778"/>
            <a:chOff x="5525169" y="4423710"/>
            <a:chExt cx="4231388" cy="1481778"/>
          </a:xfrm>
        </p:grpSpPr>
        <p:pic>
          <p:nvPicPr>
            <p:cNvPr id="14" name="Slika 13">
              <a:extLst>
                <a:ext uri="{FF2B5EF4-FFF2-40B4-BE49-F238E27FC236}">
                  <a16:creationId xmlns:a16="http://schemas.microsoft.com/office/drawing/2014/main" id="{8B1D2C20-EFA2-4A56-B746-06C14B77D90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5584000" y="4423710"/>
              <a:ext cx="4172557" cy="1481778"/>
            </a:xfrm>
            <a:prstGeom prst="rect">
              <a:avLst/>
            </a:prstGeom>
          </p:spPr>
        </p:pic>
        <p:sp>
          <p:nvSpPr>
            <p:cNvPr id="23" name="Text Placeholder 5">
              <a:extLst>
                <a:ext uri="{FF2B5EF4-FFF2-40B4-BE49-F238E27FC236}">
                  <a16:creationId xmlns:a16="http://schemas.microsoft.com/office/drawing/2014/main" id="{5782C754-3191-4AE0-BFF9-CF54EECE4C94}"/>
                </a:ext>
              </a:extLst>
            </p:cNvPr>
            <p:cNvSpPr txBox="1">
              <a:spLocks/>
            </p:cNvSpPr>
            <p:nvPr/>
          </p:nvSpPr>
          <p:spPr>
            <a:xfrm>
              <a:off x="5525169" y="4648629"/>
              <a:ext cx="3068773" cy="498598"/>
            </a:xfrm>
            <a:prstGeom prst="rect">
              <a:avLst/>
            </a:prstGeom>
          </p:spPr>
          <p:txBody>
            <a:bodyPr/>
            <a:lstStyle>
              <a:lvl1pPr marL="2286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8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Segoe UI Semilight" panose="020B0402040204020203" pitchFamily="34" charset="0"/>
                  <a:ea typeface="+mn-ea"/>
                  <a:cs typeface="Segoe UI Semilight" panose="020B0402040204020203" pitchFamily="34" charset="0"/>
                </a:defRPr>
              </a:lvl1pPr>
              <a:lvl2pPr marL="457200" marR="0" indent="-228600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20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2pPr>
              <a:lvl3pPr marL="657225" marR="0" indent="-20002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6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3pPr>
              <a:lvl4pPr marL="842963" marR="0" indent="-1809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4pPr>
              <a:lvl5pPr marL="1023938" marR="0" indent="-168275" algn="l" defTabSz="932742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Pct val="90000"/>
                <a:buFont typeface="Wingdings" panose="05000000000000000000" pitchFamily="2" charset="2"/>
                <a:buChar char=""/>
                <a:tabLst/>
                <a:defRPr sz="1400" kern="1200" spc="0" baseline="0">
                  <a:gradFill>
                    <a:gsLst>
                      <a:gs pos="1250">
                        <a:schemeClr val="tx1"/>
                      </a:gs>
                      <a:gs pos="100000">
                        <a:schemeClr val="tx1"/>
                      </a:gs>
                    </a:gsLst>
                    <a:lin ang="5400000" scaled="0"/>
                  </a:gradFill>
                  <a:latin typeface="+mn-lt"/>
                  <a:ea typeface="+mn-ea"/>
                  <a:cs typeface="+mn-cs"/>
                </a:defRPr>
              </a:lvl5pPr>
              <a:lvl6pPr marL="2565040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3031412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97783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964155" indent="-233186" algn="l" defTabSz="932742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>
                <a:buNone/>
              </a:pPr>
              <a:r>
                <a:rPr lang="sl-SI" sz="2000" b="1" dirty="0" err="1">
                  <a:solidFill>
                    <a:schemeClr val="bg1"/>
                  </a:solidFill>
                  <a:cs typeface="Calibri"/>
                </a:rPr>
                <a:t>Azure</a:t>
              </a:r>
              <a:r>
                <a:rPr lang="sl-SI" sz="2000" b="1" dirty="0">
                  <a:solidFill>
                    <a:schemeClr val="bg1"/>
                  </a:solidFill>
                  <a:cs typeface="Calibri"/>
                </a:rPr>
                <a:t> Cost Management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5635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 err="1"/>
              <a:t>Časovnica</a:t>
            </a:r>
            <a:endParaRPr lang="en-US" dirty="0"/>
          </a:p>
        </p:txBody>
      </p:sp>
      <p:pic>
        <p:nvPicPr>
          <p:cNvPr id="130" name="Picture 8">
            <a:extLst>
              <a:ext uri="{FF2B5EF4-FFF2-40B4-BE49-F238E27FC236}">
                <a16:creationId xmlns:a16="http://schemas.microsoft.com/office/drawing/2014/main" id="{F36519BF-5BFA-4C8C-BB35-B7188327955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96725" y="353199"/>
            <a:ext cx="762000" cy="762000"/>
          </a:xfrm>
          <a:prstGeom prst="rect">
            <a:avLst/>
          </a:prstGeom>
        </p:spPr>
      </p:pic>
      <p:cxnSp>
        <p:nvCxnSpPr>
          <p:cNvPr id="12" name="Raven povezovalnik 11">
            <a:extLst>
              <a:ext uri="{FF2B5EF4-FFF2-40B4-BE49-F238E27FC236}">
                <a16:creationId xmlns:a16="http://schemas.microsoft.com/office/drawing/2014/main" id="{369C95DF-9D75-4621-8DC8-2F7D88A24C4A}"/>
              </a:ext>
            </a:extLst>
          </p:cNvPr>
          <p:cNvCxnSpPr>
            <a:cxnSpLocks/>
          </p:cNvCxnSpPr>
          <p:nvPr/>
        </p:nvCxnSpPr>
        <p:spPr>
          <a:xfrm>
            <a:off x="838914" y="3416743"/>
            <a:ext cx="9533811" cy="16854"/>
          </a:xfrm>
          <a:prstGeom prst="line">
            <a:avLst/>
          </a:prstGeom>
          <a:ln w="19050">
            <a:solidFill>
              <a:schemeClr val="accent4">
                <a:lumMod val="50000"/>
              </a:schemeClr>
            </a:solidFill>
            <a:headEnd type="none" w="lg" len="med"/>
            <a:tailEnd type="stealth" w="lg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9" name="Skupina 68">
            <a:extLst>
              <a:ext uri="{FF2B5EF4-FFF2-40B4-BE49-F238E27FC236}">
                <a16:creationId xmlns:a16="http://schemas.microsoft.com/office/drawing/2014/main" id="{0A9D7E4C-8173-4055-B74F-181325402425}"/>
              </a:ext>
            </a:extLst>
          </p:cNvPr>
          <p:cNvGrpSpPr/>
          <p:nvPr/>
        </p:nvGrpSpPr>
        <p:grpSpPr>
          <a:xfrm>
            <a:off x="1528423" y="2293321"/>
            <a:ext cx="635707" cy="1237722"/>
            <a:chOff x="1528423" y="1818465"/>
            <a:chExt cx="635707" cy="1237722"/>
          </a:xfrm>
        </p:grpSpPr>
        <p:sp>
          <p:nvSpPr>
            <p:cNvPr id="147" name="Elipsa 146">
              <a:extLst>
                <a:ext uri="{FF2B5EF4-FFF2-40B4-BE49-F238E27FC236}">
                  <a16:creationId xmlns:a16="http://schemas.microsoft.com/office/drawing/2014/main" id="{ECD54418-9024-47FC-9757-A81050D5483C}"/>
                </a:ext>
              </a:extLst>
            </p:cNvPr>
            <p:cNvSpPr/>
            <p:nvPr/>
          </p:nvSpPr>
          <p:spPr bwMode="auto">
            <a:xfrm>
              <a:off x="1724357" y="2827587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31" name="Skupina 30">
              <a:extLst>
                <a:ext uri="{FF2B5EF4-FFF2-40B4-BE49-F238E27FC236}">
                  <a16:creationId xmlns:a16="http://schemas.microsoft.com/office/drawing/2014/main" id="{58C7F683-0435-4F49-A20F-D6858D13A94A}"/>
                </a:ext>
              </a:extLst>
            </p:cNvPr>
            <p:cNvGrpSpPr/>
            <p:nvPr/>
          </p:nvGrpSpPr>
          <p:grpSpPr>
            <a:xfrm>
              <a:off x="1528423" y="1818465"/>
              <a:ext cx="635707" cy="1009122"/>
              <a:chOff x="2345357" y="1959694"/>
              <a:chExt cx="635707" cy="1009122"/>
            </a:xfrm>
          </p:grpSpPr>
          <p:sp>
            <p:nvSpPr>
              <p:cNvPr id="154" name="PoljeZBesedilom 153">
                <a:extLst>
                  <a:ext uri="{FF2B5EF4-FFF2-40B4-BE49-F238E27FC236}">
                    <a16:creationId xmlns:a16="http://schemas.microsoft.com/office/drawing/2014/main" id="{A6FD2A31-ECC9-46F4-B93B-34325360C6BF}"/>
                  </a:ext>
                </a:extLst>
              </p:cNvPr>
              <p:cNvSpPr txBox="1"/>
              <p:nvPr/>
            </p:nvSpPr>
            <p:spPr>
              <a:xfrm>
                <a:off x="2345357" y="2445596"/>
                <a:ext cx="6357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l-SI" sz="1000" dirty="0"/>
                  <a:t>Izvedba </a:t>
                </a:r>
                <a:r>
                  <a:rPr lang="sl-SI" sz="1000" dirty="0" err="1"/>
                  <a:t>PoC</a:t>
                </a:r>
                <a:endParaRPr lang="sl-SI" sz="1000" dirty="0"/>
              </a:p>
              <a:p>
                <a:pPr algn="ctr"/>
                <a:r>
                  <a:rPr lang="sl-SI" sz="800" b="1" dirty="0">
                    <a:solidFill>
                      <a:schemeClr val="accent4">
                        <a:lumMod val="50000"/>
                      </a:schemeClr>
                    </a:solidFill>
                  </a:rPr>
                  <a:t>H1 20</a:t>
                </a:r>
              </a:p>
            </p:txBody>
          </p:sp>
          <p:pic>
            <p:nvPicPr>
              <p:cNvPr id="155" name="Picture 16">
                <a:extLst>
                  <a:ext uri="{FF2B5EF4-FFF2-40B4-BE49-F238E27FC236}">
                    <a16:creationId xmlns:a16="http://schemas.microsoft.com/office/drawing/2014/main" id="{EF9177FC-7149-430C-8909-465EC06B941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578582" y="1959694"/>
                <a:ext cx="241143" cy="319917"/>
              </a:xfrm>
              <a:prstGeom prst="rect">
                <a:avLst/>
              </a:prstGeom>
            </p:spPr>
          </p:pic>
        </p:grpSp>
      </p:grpSp>
      <p:grpSp>
        <p:nvGrpSpPr>
          <p:cNvPr id="68" name="Skupina 67">
            <a:extLst>
              <a:ext uri="{FF2B5EF4-FFF2-40B4-BE49-F238E27FC236}">
                <a16:creationId xmlns:a16="http://schemas.microsoft.com/office/drawing/2014/main" id="{C8F41C87-35BC-46A4-9D10-919D4B451519}"/>
              </a:ext>
            </a:extLst>
          </p:cNvPr>
          <p:cNvGrpSpPr/>
          <p:nvPr/>
        </p:nvGrpSpPr>
        <p:grpSpPr>
          <a:xfrm>
            <a:off x="856555" y="3302443"/>
            <a:ext cx="851207" cy="628710"/>
            <a:chOff x="856555" y="2827587"/>
            <a:chExt cx="851207" cy="628710"/>
          </a:xfrm>
        </p:grpSpPr>
        <p:sp>
          <p:nvSpPr>
            <p:cNvPr id="143" name="Elipsa 142">
              <a:extLst>
                <a:ext uri="{FF2B5EF4-FFF2-40B4-BE49-F238E27FC236}">
                  <a16:creationId xmlns:a16="http://schemas.microsoft.com/office/drawing/2014/main" id="{C41F78EC-B5B5-4394-8725-47AF8F643885}"/>
                </a:ext>
              </a:extLst>
            </p:cNvPr>
            <p:cNvSpPr/>
            <p:nvPr/>
          </p:nvSpPr>
          <p:spPr bwMode="auto">
            <a:xfrm>
              <a:off x="1167859" y="2827587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56" name="PoljeZBesedilom 155">
              <a:extLst>
                <a:ext uri="{FF2B5EF4-FFF2-40B4-BE49-F238E27FC236}">
                  <a16:creationId xmlns:a16="http://schemas.microsoft.com/office/drawing/2014/main" id="{5A12F658-54D4-4880-A8C5-0563382B361C}"/>
                </a:ext>
              </a:extLst>
            </p:cNvPr>
            <p:cNvSpPr txBox="1"/>
            <p:nvPr/>
          </p:nvSpPr>
          <p:spPr>
            <a:xfrm>
              <a:off x="856555" y="3056187"/>
              <a:ext cx="85120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Zbiranje informacij</a:t>
              </a:r>
              <a:endParaRPr lang="en-US" sz="1000" dirty="0"/>
            </a:p>
          </p:txBody>
        </p:sp>
      </p:grpSp>
      <p:grpSp>
        <p:nvGrpSpPr>
          <p:cNvPr id="3" name="Skupina 2">
            <a:extLst>
              <a:ext uri="{FF2B5EF4-FFF2-40B4-BE49-F238E27FC236}">
                <a16:creationId xmlns:a16="http://schemas.microsoft.com/office/drawing/2014/main" id="{0F4006D3-9F71-402C-A590-DBA9CA5059B9}"/>
              </a:ext>
            </a:extLst>
          </p:cNvPr>
          <p:cNvGrpSpPr/>
          <p:nvPr/>
        </p:nvGrpSpPr>
        <p:grpSpPr>
          <a:xfrm>
            <a:off x="2587732" y="3302443"/>
            <a:ext cx="1081289" cy="628710"/>
            <a:chOff x="2587732" y="3302443"/>
            <a:chExt cx="1081289" cy="628710"/>
          </a:xfrm>
        </p:grpSpPr>
        <p:sp>
          <p:nvSpPr>
            <p:cNvPr id="160" name="Elipsa 159">
              <a:extLst>
                <a:ext uri="{FF2B5EF4-FFF2-40B4-BE49-F238E27FC236}">
                  <a16:creationId xmlns:a16="http://schemas.microsoft.com/office/drawing/2014/main" id="{1C4F2A8C-CE9F-4A72-9A38-6157A2DF2B12}"/>
                </a:ext>
              </a:extLst>
            </p:cNvPr>
            <p:cNvSpPr/>
            <p:nvPr/>
          </p:nvSpPr>
          <p:spPr bwMode="auto">
            <a:xfrm>
              <a:off x="3014077" y="3302443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61" name="PoljeZBesedilom 160">
              <a:extLst>
                <a:ext uri="{FF2B5EF4-FFF2-40B4-BE49-F238E27FC236}">
                  <a16:creationId xmlns:a16="http://schemas.microsoft.com/office/drawing/2014/main" id="{F168A7DF-AF76-40E3-93C8-6E3CFF293BBD}"/>
                </a:ext>
              </a:extLst>
            </p:cNvPr>
            <p:cNvSpPr txBox="1"/>
            <p:nvPr/>
          </p:nvSpPr>
          <p:spPr>
            <a:xfrm>
              <a:off x="2587732" y="3531043"/>
              <a:ext cx="108128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Študij, analiza in razmislek </a:t>
              </a:r>
              <a:endParaRPr lang="en-US" sz="1000" dirty="0"/>
            </a:p>
          </p:txBody>
        </p:sp>
      </p:grpSp>
      <p:grpSp>
        <p:nvGrpSpPr>
          <p:cNvPr id="4" name="Skupina 3">
            <a:extLst>
              <a:ext uri="{FF2B5EF4-FFF2-40B4-BE49-F238E27FC236}">
                <a16:creationId xmlns:a16="http://schemas.microsoft.com/office/drawing/2014/main" id="{0F7F2381-7042-4A91-9B08-8679EBABE191}"/>
              </a:ext>
            </a:extLst>
          </p:cNvPr>
          <p:cNvGrpSpPr/>
          <p:nvPr/>
        </p:nvGrpSpPr>
        <p:grpSpPr>
          <a:xfrm>
            <a:off x="3115283" y="2782398"/>
            <a:ext cx="1005364" cy="748645"/>
            <a:chOff x="3115283" y="2782398"/>
            <a:chExt cx="1005364" cy="748645"/>
          </a:xfrm>
        </p:grpSpPr>
        <p:sp>
          <p:nvSpPr>
            <p:cNvPr id="142" name="PoljeZBesedilom 141">
              <a:extLst>
                <a:ext uri="{FF2B5EF4-FFF2-40B4-BE49-F238E27FC236}">
                  <a16:creationId xmlns:a16="http://schemas.microsoft.com/office/drawing/2014/main" id="{B7E94F79-B7B7-41A3-A135-A49E6798E58E}"/>
                </a:ext>
              </a:extLst>
            </p:cNvPr>
            <p:cNvSpPr txBox="1"/>
            <p:nvPr/>
          </p:nvSpPr>
          <p:spPr>
            <a:xfrm>
              <a:off x="3115283" y="2782398"/>
              <a:ext cx="1005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b="1" dirty="0">
                  <a:solidFill>
                    <a:srgbClr val="7030A0"/>
                  </a:solidFill>
                </a:rPr>
                <a:t>Sprejeta</a:t>
              </a:r>
              <a:r>
                <a:rPr lang="sl-SI" sz="1000" dirty="0">
                  <a:solidFill>
                    <a:srgbClr val="7030A0"/>
                  </a:solidFill>
                </a:rPr>
                <a:t> </a:t>
              </a:r>
              <a:r>
                <a:rPr lang="sl-SI" sz="1000" b="1" dirty="0">
                  <a:solidFill>
                    <a:srgbClr val="7030A0"/>
                  </a:solidFill>
                </a:rPr>
                <a:t>odločitev</a:t>
              </a:r>
            </a:p>
            <a:p>
              <a:pPr algn="ctr"/>
              <a:r>
                <a:rPr lang="sl-SI" sz="800" b="1" dirty="0">
                  <a:solidFill>
                    <a:srgbClr val="7030A0"/>
                  </a:solidFill>
                </a:rPr>
                <a:t>H1 21</a:t>
              </a:r>
              <a:endParaRPr lang="en-US" sz="800" b="1" dirty="0">
                <a:solidFill>
                  <a:srgbClr val="7030A0"/>
                </a:solidFill>
              </a:endParaRPr>
            </a:p>
          </p:txBody>
        </p:sp>
        <p:sp>
          <p:nvSpPr>
            <p:cNvPr id="162" name="Elipsa 161">
              <a:extLst>
                <a:ext uri="{FF2B5EF4-FFF2-40B4-BE49-F238E27FC236}">
                  <a16:creationId xmlns:a16="http://schemas.microsoft.com/office/drawing/2014/main" id="{494EB8A3-0731-457F-9FF9-3F8572844DC2}"/>
                </a:ext>
              </a:extLst>
            </p:cNvPr>
            <p:cNvSpPr/>
            <p:nvPr/>
          </p:nvSpPr>
          <p:spPr bwMode="auto">
            <a:xfrm>
              <a:off x="3516365" y="3302443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7" name="Skupina 66">
            <a:extLst>
              <a:ext uri="{FF2B5EF4-FFF2-40B4-BE49-F238E27FC236}">
                <a16:creationId xmlns:a16="http://schemas.microsoft.com/office/drawing/2014/main" id="{2E11675C-4A6C-41DF-885A-6D69ABB6484E}"/>
              </a:ext>
            </a:extLst>
          </p:cNvPr>
          <p:cNvGrpSpPr/>
          <p:nvPr/>
        </p:nvGrpSpPr>
        <p:grpSpPr>
          <a:xfrm>
            <a:off x="282572" y="2785087"/>
            <a:ext cx="1005364" cy="745956"/>
            <a:chOff x="282572" y="2310231"/>
            <a:chExt cx="1005364" cy="745956"/>
          </a:xfrm>
        </p:grpSpPr>
        <p:sp>
          <p:nvSpPr>
            <p:cNvPr id="26" name="Elipsa 25">
              <a:extLst>
                <a:ext uri="{FF2B5EF4-FFF2-40B4-BE49-F238E27FC236}">
                  <a16:creationId xmlns:a16="http://schemas.microsoft.com/office/drawing/2014/main" id="{0A4F0B7F-2B0F-4D91-9D19-D05EC2B456A0}"/>
                </a:ext>
              </a:extLst>
            </p:cNvPr>
            <p:cNvSpPr/>
            <p:nvPr/>
          </p:nvSpPr>
          <p:spPr bwMode="auto">
            <a:xfrm>
              <a:off x="665177" y="2827587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sp>
          <p:nvSpPr>
            <p:cNvPr id="163" name="PoljeZBesedilom 162">
              <a:extLst>
                <a:ext uri="{FF2B5EF4-FFF2-40B4-BE49-F238E27FC236}">
                  <a16:creationId xmlns:a16="http://schemas.microsoft.com/office/drawing/2014/main" id="{E8865F4E-5EF9-410A-86D2-5E898EEFAF62}"/>
                </a:ext>
              </a:extLst>
            </p:cNvPr>
            <p:cNvSpPr txBox="1"/>
            <p:nvPr/>
          </p:nvSpPr>
          <p:spPr>
            <a:xfrm>
              <a:off x="282572" y="2310231"/>
              <a:ext cx="1005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b="1" dirty="0">
                  <a:solidFill>
                    <a:srgbClr val="7030A0"/>
                  </a:solidFill>
                </a:rPr>
                <a:t>Digitalizacija je strategija</a:t>
              </a:r>
            </a:p>
            <a:p>
              <a:pPr algn="ctr"/>
              <a:r>
                <a:rPr lang="sl-SI" sz="800" b="1" dirty="0">
                  <a:solidFill>
                    <a:srgbClr val="7030A0"/>
                  </a:solidFill>
                </a:rPr>
                <a:t>2019</a:t>
              </a:r>
              <a:endParaRPr lang="en-US" sz="800" b="1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5" name="Skupina 4">
            <a:extLst>
              <a:ext uri="{FF2B5EF4-FFF2-40B4-BE49-F238E27FC236}">
                <a16:creationId xmlns:a16="http://schemas.microsoft.com/office/drawing/2014/main" id="{72B8368F-277C-4B54-A153-8A5202A5D081}"/>
              </a:ext>
            </a:extLst>
          </p:cNvPr>
          <p:cNvGrpSpPr/>
          <p:nvPr/>
        </p:nvGrpSpPr>
        <p:grpSpPr>
          <a:xfrm>
            <a:off x="3868912" y="2777973"/>
            <a:ext cx="735814" cy="758934"/>
            <a:chOff x="3868912" y="2777973"/>
            <a:chExt cx="735814" cy="758934"/>
          </a:xfrm>
        </p:grpSpPr>
        <p:sp>
          <p:nvSpPr>
            <p:cNvPr id="164" name="PoljeZBesedilom 163">
              <a:extLst>
                <a:ext uri="{FF2B5EF4-FFF2-40B4-BE49-F238E27FC236}">
                  <a16:creationId xmlns:a16="http://schemas.microsoft.com/office/drawing/2014/main" id="{11541D90-38DA-4A6D-B670-A6C134B68C89}"/>
                </a:ext>
              </a:extLst>
            </p:cNvPr>
            <p:cNvSpPr txBox="1"/>
            <p:nvPr/>
          </p:nvSpPr>
          <p:spPr>
            <a:xfrm>
              <a:off x="3868912" y="2777973"/>
              <a:ext cx="7358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Priprava zahtev</a:t>
              </a:r>
            </a:p>
            <a:p>
              <a:pPr algn="ctr"/>
              <a:r>
                <a:rPr lang="sl-SI" sz="800" b="1" dirty="0">
                  <a:solidFill>
                    <a:schemeClr val="accent4">
                      <a:lumMod val="50000"/>
                    </a:schemeClr>
                  </a:solidFill>
                </a:rPr>
                <a:t>H2 21 </a:t>
              </a:r>
              <a:endParaRPr lang="en-US" sz="8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65" name="Elipsa 164">
              <a:extLst>
                <a:ext uri="{FF2B5EF4-FFF2-40B4-BE49-F238E27FC236}">
                  <a16:creationId xmlns:a16="http://schemas.microsoft.com/office/drawing/2014/main" id="{B3BBCC70-632F-4DCD-9BAC-5732D4087503}"/>
                </a:ext>
              </a:extLst>
            </p:cNvPr>
            <p:cNvSpPr/>
            <p:nvPr/>
          </p:nvSpPr>
          <p:spPr bwMode="auto">
            <a:xfrm>
              <a:off x="4112102" y="3308307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7" name="Skupina 6">
            <a:extLst>
              <a:ext uri="{FF2B5EF4-FFF2-40B4-BE49-F238E27FC236}">
                <a16:creationId xmlns:a16="http://schemas.microsoft.com/office/drawing/2014/main" id="{0E6F09C9-48D8-4245-9EA5-3E80C18DF63D}"/>
              </a:ext>
            </a:extLst>
          </p:cNvPr>
          <p:cNvGrpSpPr/>
          <p:nvPr/>
        </p:nvGrpSpPr>
        <p:grpSpPr>
          <a:xfrm>
            <a:off x="5318005" y="2785087"/>
            <a:ext cx="1109941" cy="740093"/>
            <a:chOff x="5318005" y="2785087"/>
            <a:chExt cx="1109941" cy="740093"/>
          </a:xfrm>
        </p:grpSpPr>
        <p:sp>
          <p:nvSpPr>
            <p:cNvPr id="169" name="PoljeZBesedilom 168">
              <a:extLst>
                <a:ext uri="{FF2B5EF4-FFF2-40B4-BE49-F238E27FC236}">
                  <a16:creationId xmlns:a16="http://schemas.microsoft.com/office/drawing/2014/main" id="{5C074E86-F2DB-4440-89AC-6DB889DC20EF}"/>
                </a:ext>
              </a:extLst>
            </p:cNvPr>
            <p:cNvSpPr txBox="1"/>
            <p:nvPr/>
          </p:nvSpPr>
          <p:spPr>
            <a:xfrm>
              <a:off x="5318005" y="2785087"/>
              <a:ext cx="1109941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Implementacija „</a:t>
              </a:r>
              <a:r>
                <a:rPr lang="sl-SI" sz="1000" i="1" dirty="0"/>
                <a:t>dev</a:t>
              </a:r>
              <a:r>
                <a:rPr lang="sl-SI" sz="1000" dirty="0"/>
                <a:t>“</a:t>
              </a:r>
            </a:p>
            <a:p>
              <a:pPr algn="ctr"/>
              <a:r>
                <a:rPr lang="sl-SI" sz="800" b="1" dirty="0">
                  <a:solidFill>
                    <a:schemeClr val="accent4">
                      <a:lumMod val="50000"/>
                    </a:schemeClr>
                  </a:solidFill>
                </a:rPr>
                <a:t>Q2 22</a:t>
              </a:r>
              <a:endParaRPr lang="en-US" sz="800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73" name="Elipsa 172">
              <a:extLst>
                <a:ext uri="{FF2B5EF4-FFF2-40B4-BE49-F238E27FC236}">
                  <a16:creationId xmlns:a16="http://schemas.microsoft.com/office/drawing/2014/main" id="{A19D4C8D-5123-40F4-A93F-4411534DD7C6}"/>
                </a:ext>
              </a:extLst>
            </p:cNvPr>
            <p:cNvSpPr/>
            <p:nvPr/>
          </p:nvSpPr>
          <p:spPr bwMode="auto">
            <a:xfrm>
              <a:off x="5754292" y="3296580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10" name="Skupina 9">
            <a:extLst>
              <a:ext uri="{FF2B5EF4-FFF2-40B4-BE49-F238E27FC236}">
                <a16:creationId xmlns:a16="http://schemas.microsoft.com/office/drawing/2014/main" id="{17BF3288-AC6F-48AD-8D71-6533DC96EFBC}"/>
              </a:ext>
            </a:extLst>
          </p:cNvPr>
          <p:cNvGrpSpPr/>
          <p:nvPr/>
        </p:nvGrpSpPr>
        <p:grpSpPr>
          <a:xfrm>
            <a:off x="8218850" y="2898151"/>
            <a:ext cx="893400" cy="626057"/>
            <a:chOff x="8218850" y="2898151"/>
            <a:chExt cx="893400" cy="626057"/>
          </a:xfrm>
        </p:grpSpPr>
        <p:sp>
          <p:nvSpPr>
            <p:cNvPr id="172" name="PoljeZBesedilom 171">
              <a:extLst>
                <a:ext uri="{FF2B5EF4-FFF2-40B4-BE49-F238E27FC236}">
                  <a16:creationId xmlns:a16="http://schemas.microsoft.com/office/drawing/2014/main" id="{295E8C41-EED2-476D-B455-A36D7AED5B4B}"/>
                </a:ext>
              </a:extLst>
            </p:cNvPr>
            <p:cNvSpPr txBox="1"/>
            <p:nvPr/>
          </p:nvSpPr>
          <p:spPr>
            <a:xfrm>
              <a:off x="8218850" y="2898151"/>
              <a:ext cx="8934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b="1" dirty="0">
                  <a:solidFill>
                    <a:srgbClr val="7030A0"/>
                  </a:solidFill>
                </a:rPr>
                <a:t>Produkcija</a:t>
              </a:r>
            </a:p>
            <a:p>
              <a:pPr algn="ctr"/>
              <a:r>
                <a:rPr lang="sl-SI" sz="800" b="1" dirty="0">
                  <a:solidFill>
                    <a:srgbClr val="7030A0"/>
                  </a:solidFill>
                </a:rPr>
                <a:t>1.1.2023</a:t>
              </a:r>
              <a:endParaRPr lang="en-US" sz="800" b="1" dirty="0">
                <a:solidFill>
                  <a:srgbClr val="7030A0"/>
                </a:solidFill>
              </a:endParaRPr>
            </a:p>
          </p:txBody>
        </p:sp>
        <p:sp>
          <p:nvSpPr>
            <p:cNvPr id="174" name="Elipsa 173">
              <a:extLst>
                <a:ext uri="{FF2B5EF4-FFF2-40B4-BE49-F238E27FC236}">
                  <a16:creationId xmlns:a16="http://schemas.microsoft.com/office/drawing/2014/main" id="{2C3DACDC-AB02-4901-A579-AE19C15B163D}"/>
                </a:ext>
              </a:extLst>
            </p:cNvPr>
            <p:cNvSpPr/>
            <p:nvPr/>
          </p:nvSpPr>
          <p:spPr bwMode="auto">
            <a:xfrm>
              <a:off x="8557845" y="3295608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9" name="Skupina 8">
            <a:extLst>
              <a:ext uri="{FF2B5EF4-FFF2-40B4-BE49-F238E27FC236}">
                <a16:creationId xmlns:a16="http://schemas.microsoft.com/office/drawing/2014/main" id="{572CCF98-8EE1-413C-B083-1428034FDD20}"/>
              </a:ext>
            </a:extLst>
          </p:cNvPr>
          <p:cNvGrpSpPr/>
          <p:nvPr/>
        </p:nvGrpSpPr>
        <p:grpSpPr>
          <a:xfrm>
            <a:off x="7269238" y="2900008"/>
            <a:ext cx="933352" cy="624686"/>
            <a:chOff x="7269238" y="2900008"/>
            <a:chExt cx="933352" cy="624686"/>
          </a:xfrm>
        </p:grpSpPr>
        <p:sp>
          <p:nvSpPr>
            <p:cNvPr id="171" name="PoljeZBesedilom 170">
              <a:extLst>
                <a:ext uri="{FF2B5EF4-FFF2-40B4-BE49-F238E27FC236}">
                  <a16:creationId xmlns:a16="http://schemas.microsoft.com/office/drawing/2014/main" id="{E61BBE3A-2807-463E-A5E9-287969C971FE}"/>
                </a:ext>
              </a:extLst>
            </p:cNvPr>
            <p:cNvSpPr txBox="1"/>
            <p:nvPr/>
          </p:nvSpPr>
          <p:spPr>
            <a:xfrm>
              <a:off x="7269238" y="2900008"/>
              <a:ext cx="9333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Stabilizacija</a:t>
              </a:r>
            </a:p>
            <a:p>
              <a:pPr algn="ctr"/>
              <a:r>
                <a:rPr lang="sl-SI" sz="800" b="1" dirty="0">
                  <a:solidFill>
                    <a:schemeClr val="accent4">
                      <a:lumMod val="50000"/>
                    </a:schemeClr>
                  </a:solidFill>
                </a:rPr>
                <a:t>Q4 22</a:t>
              </a:r>
              <a:endParaRPr lang="en-US" sz="8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75" name="Elipsa 174">
              <a:extLst>
                <a:ext uri="{FF2B5EF4-FFF2-40B4-BE49-F238E27FC236}">
                  <a16:creationId xmlns:a16="http://schemas.microsoft.com/office/drawing/2014/main" id="{AECFA758-087C-4B84-9257-647E5003039D}"/>
                </a:ext>
              </a:extLst>
            </p:cNvPr>
            <p:cNvSpPr/>
            <p:nvPr/>
          </p:nvSpPr>
          <p:spPr bwMode="auto">
            <a:xfrm>
              <a:off x="7633614" y="3296094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8" name="Skupina 7">
            <a:extLst>
              <a:ext uri="{FF2B5EF4-FFF2-40B4-BE49-F238E27FC236}">
                <a16:creationId xmlns:a16="http://schemas.microsoft.com/office/drawing/2014/main" id="{B7EA50C1-BC44-4EDC-A886-8D8BDB2AD8D7}"/>
              </a:ext>
            </a:extLst>
          </p:cNvPr>
          <p:cNvGrpSpPr/>
          <p:nvPr/>
        </p:nvGrpSpPr>
        <p:grpSpPr>
          <a:xfrm>
            <a:off x="6305189" y="2785331"/>
            <a:ext cx="1083693" cy="739849"/>
            <a:chOff x="6305189" y="2785331"/>
            <a:chExt cx="1083693" cy="739849"/>
          </a:xfrm>
        </p:grpSpPr>
        <p:sp>
          <p:nvSpPr>
            <p:cNvPr id="170" name="PoljeZBesedilom 169">
              <a:extLst>
                <a:ext uri="{FF2B5EF4-FFF2-40B4-BE49-F238E27FC236}">
                  <a16:creationId xmlns:a16="http://schemas.microsoft.com/office/drawing/2014/main" id="{0C99CF79-A1AF-47A2-8A8C-D48CEE6F7085}"/>
                </a:ext>
              </a:extLst>
            </p:cNvPr>
            <p:cNvSpPr txBox="1"/>
            <p:nvPr/>
          </p:nvSpPr>
          <p:spPr>
            <a:xfrm>
              <a:off x="6305189" y="2785331"/>
              <a:ext cx="108369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Implementacija „</a:t>
              </a:r>
              <a:r>
                <a:rPr lang="sl-SI" sz="1000" i="1" dirty="0"/>
                <a:t>prod</a:t>
              </a:r>
              <a:r>
                <a:rPr lang="sl-SI" sz="1000" dirty="0"/>
                <a:t>“</a:t>
              </a:r>
            </a:p>
            <a:p>
              <a:pPr algn="ctr"/>
              <a:r>
                <a:rPr lang="sl-SI" sz="800" b="1" dirty="0">
                  <a:solidFill>
                    <a:schemeClr val="accent4">
                      <a:lumMod val="50000"/>
                    </a:schemeClr>
                  </a:solidFill>
                </a:rPr>
                <a:t>Q3 22</a:t>
              </a:r>
              <a:endParaRPr lang="en-US" sz="800" b="1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sp>
          <p:nvSpPr>
            <p:cNvPr id="176" name="Elipsa 175">
              <a:extLst>
                <a:ext uri="{FF2B5EF4-FFF2-40B4-BE49-F238E27FC236}">
                  <a16:creationId xmlns:a16="http://schemas.microsoft.com/office/drawing/2014/main" id="{A58728F3-2C69-4838-BE70-DD5E2C2939D5}"/>
                </a:ext>
              </a:extLst>
            </p:cNvPr>
            <p:cNvSpPr/>
            <p:nvPr/>
          </p:nvSpPr>
          <p:spPr bwMode="auto">
            <a:xfrm>
              <a:off x="6731814" y="3296580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</p:grpSp>
      <p:grpSp>
        <p:nvGrpSpPr>
          <p:cNvPr id="6" name="Skupina 5">
            <a:extLst>
              <a:ext uri="{FF2B5EF4-FFF2-40B4-BE49-F238E27FC236}">
                <a16:creationId xmlns:a16="http://schemas.microsoft.com/office/drawing/2014/main" id="{D0053EB9-1286-4484-97F4-2236BDE45FC0}"/>
              </a:ext>
            </a:extLst>
          </p:cNvPr>
          <p:cNvGrpSpPr/>
          <p:nvPr/>
        </p:nvGrpSpPr>
        <p:grpSpPr>
          <a:xfrm>
            <a:off x="4496650" y="2290635"/>
            <a:ext cx="919389" cy="2522572"/>
            <a:chOff x="4496650" y="2290635"/>
            <a:chExt cx="919389" cy="2522572"/>
          </a:xfrm>
        </p:grpSpPr>
        <p:sp>
          <p:nvSpPr>
            <p:cNvPr id="166" name="PoljeZBesedilom 165">
              <a:extLst>
                <a:ext uri="{FF2B5EF4-FFF2-40B4-BE49-F238E27FC236}">
                  <a16:creationId xmlns:a16="http://schemas.microsoft.com/office/drawing/2014/main" id="{41634431-4F1E-4215-A90B-EA9C0459294B}"/>
                </a:ext>
              </a:extLst>
            </p:cNvPr>
            <p:cNvSpPr txBox="1"/>
            <p:nvPr/>
          </p:nvSpPr>
          <p:spPr>
            <a:xfrm>
              <a:off x="4545453" y="2782398"/>
              <a:ext cx="8636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Načrtovanje rešitve</a:t>
              </a:r>
            </a:p>
            <a:p>
              <a:pPr algn="ctr"/>
              <a:r>
                <a:rPr lang="sl-SI" sz="800" b="1" dirty="0">
                  <a:solidFill>
                    <a:schemeClr val="accent4">
                      <a:lumMod val="50000"/>
                    </a:schemeClr>
                  </a:solidFill>
                </a:rPr>
                <a:t>Q1 22</a:t>
              </a:r>
              <a:endParaRPr lang="en-US" sz="800" dirty="0">
                <a:solidFill>
                  <a:schemeClr val="accent4">
                    <a:lumMod val="50000"/>
                  </a:schemeClr>
                </a:solidFill>
              </a:endParaRPr>
            </a:p>
          </p:txBody>
        </p:sp>
        <p:pic>
          <p:nvPicPr>
            <p:cNvPr id="167" name="Picture 16">
              <a:extLst>
                <a:ext uri="{FF2B5EF4-FFF2-40B4-BE49-F238E27FC236}">
                  <a16:creationId xmlns:a16="http://schemas.microsoft.com/office/drawing/2014/main" id="{A864B7AA-8800-41A9-9E82-3EEC4CEA37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7228" y="2290635"/>
              <a:ext cx="241143" cy="319917"/>
            </a:xfrm>
            <a:prstGeom prst="rect">
              <a:avLst/>
            </a:prstGeom>
          </p:spPr>
        </p:pic>
        <p:sp>
          <p:nvSpPr>
            <p:cNvPr id="168" name="Elipsa 167">
              <a:extLst>
                <a:ext uri="{FF2B5EF4-FFF2-40B4-BE49-F238E27FC236}">
                  <a16:creationId xmlns:a16="http://schemas.microsoft.com/office/drawing/2014/main" id="{E592A5E1-A0AF-4DB0-AEFF-9E888C2857FA}"/>
                </a:ext>
              </a:extLst>
            </p:cNvPr>
            <p:cNvSpPr/>
            <p:nvPr/>
          </p:nvSpPr>
          <p:spPr bwMode="auto">
            <a:xfrm>
              <a:off x="4865409" y="3308307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183" name="Skupina 182">
              <a:extLst>
                <a:ext uri="{FF2B5EF4-FFF2-40B4-BE49-F238E27FC236}">
                  <a16:creationId xmlns:a16="http://schemas.microsoft.com/office/drawing/2014/main" id="{AC3216A7-BDCF-45F5-8D98-D1D9D41E0941}"/>
                </a:ext>
              </a:extLst>
            </p:cNvPr>
            <p:cNvGrpSpPr/>
            <p:nvPr/>
          </p:nvGrpSpPr>
          <p:grpSpPr>
            <a:xfrm>
              <a:off x="4496650" y="3665448"/>
              <a:ext cx="919389" cy="661030"/>
              <a:chOff x="4400048" y="3907542"/>
              <a:chExt cx="831798" cy="609112"/>
            </a:xfrm>
          </p:grpSpPr>
          <p:sp>
            <p:nvSpPr>
              <p:cNvPr id="184" name="PoljeZBesedilom 183">
                <a:extLst>
                  <a:ext uri="{FF2B5EF4-FFF2-40B4-BE49-F238E27FC236}">
                    <a16:creationId xmlns:a16="http://schemas.microsoft.com/office/drawing/2014/main" id="{0465A762-EC3D-4B99-876B-870F2D3B4F1A}"/>
                  </a:ext>
                </a:extLst>
              </p:cNvPr>
              <p:cNvSpPr txBox="1"/>
              <p:nvPr/>
            </p:nvSpPr>
            <p:spPr>
              <a:xfrm>
                <a:off x="4400048" y="4204691"/>
                <a:ext cx="831798" cy="3119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l-SI" sz="800" b="1" dirty="0">
                    <a:solidFill>
                      <a:srgbClr val="7030A0"/>
                    </a:solidFill>
                  </a:rPr>
                  <a:t>Design</a:t>
                </a:r>
              </a:p>
              <a:p>
                <a:pPr algn="ctr"/>
                <a:r>
                  <a:rPr lang="sl-SI" sz="800" b="1" dirty="0" err="1">
                    <a:solidFill>
                      <a:srgbClr val="7030A0"/>
                    </a:solidFill>
                  </a:rPr>
                  <a:t>Specifications</a:t>
                </a:r>
                <a:endParaRPr lang="sl-SI" sz="800" b="1" dirty="0">
                  <a:solidFill>
                    <a:srgbClr val="7030A0"/>
                  </a:solidFill>
                </a:endParaRPr>
              </a:p>
            </p:txBody>
          </p:sp>
          <p:pic>
            <p:nvPicPr>
              <p:cNvPr id="185" name="Slika 184">
                <a:extLst>
                  <a:ext uri="{FF2B5EF4-FFF2-40B4-BE49-F238E27FC236}">
                    <a16:creationId xmlns:a16="http://schemas.microsoft.com/office/drawing/2014/main" id="{1287E5A6-E34B-4743-96E8-82F277E3E8B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V="1">
                <a:off x="4729112" y="3907542"/>
                <a:ext cx="239530" cy="297149"/>
              </a:xfrm>
              <a:prstGeom prst="rect">
                <a:avLst/>
              </a:prstGeom>
            </p:spPr>
          </p:pic>
        </p:grpSp>
        <p:grpSp>
          <p:nvGrpSpPr>
            <p:cNvPr id="64" name="Skupina 63">
              <a:extLst>
                <a:ext uri="{FF2B5EF4-FFF2-40B4-BE49-F238E27FC236}">
                  <a16:creationId xmlns:a16="http://schemas.microsoft.com/office/drawing/2014/main" id="{56F10B3C-BDB7-48CA-8DFE-0005B686D5EB}"/>
                </a:ext>
              </a:extLst>
            </p:cNvPr>
            <p:cNvGrpSpPr/>
            <p:nvPr/>
          </p:nvGrpSpPr>
          <p:grpSpPr>
            <a:xfrm>
              <a:off x="4617665" y="4310405"/>
              <a:ext cx="698875" cy="502802"/>
              <a:chOff x="5890780" y="3947493"/>
              <a:chExt cx="698875" cy="502802"/>
            </a:xfrm>
          </p:grpSpPr>
          <p:pic>
            <p:nvPicPr>
              <p:cNvPr id="187" name="Slika 186">
                <a:extLst>
                  <a:ext uri="{FF2B5EF4-FFF2-40B4-BE49-F238E27FC236}">
                    <a16:creationId xmlns:a16="http://schemas.microsoft.com/office/drawing/2014/main" id="{3C023C79-4080-400B-AFC5-5168986889C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83485" y="3947493"/>
                <a:ext cx="313467" cy="324275"/>
              </a:xfrm>
              <a:prstGeom prst="rect">
                <a:avLst/>
              </a:prstGeom>
            </p:spPr>
          </p:pic>
          <p:sp>
            <p:nvSpPr>
              <p:cNvPr id="188" name="PoljeZBesedilom 187">
                <a:extLst>
                  <a:ext uri="{FF2B5EF4-FFF2-40B4-BE49-F238E27FC236}">
                    <a16:creationId xmlns:a16="http://schemas.microsoft.com/office/drawing/2014/main" id="{DEA32E46-D886-4F64-81A9-0273493BFC5B}"/>
                  </a:ext>
                </a:extLst>
              </p:cNvPr>
              <p:cNvSpPr txBox="1"/>
              <p:nvPr/>
            </p:nvSpPr>
            <p:spPr>
              <a:xfrm>
                <a:off x="5890780" y="4234851"/>
                <a:ext cx="698875" cy="2154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l-SI" sz="800" b="1" dirty="0" err="1">
                    <a:solidFill>
                      <a:srgbClr val="7030A0"/>
                    </a:solidFill>
                  </a:rPr>
                  <a:t>IaC</a:t>
                </a:r>
                <a:r>
                  <a:rPr lang="sl-SI" sz="800" b="1" dirty="0">
                    <a:solidFill>
                      <a:srgbClr val="7030A0"/>
                    </a:solidFill>
                  </a:rPr>
                  <a:t> </a:t>
                </a:r>
                <a:r>
                  <a:rPr lang="sl-SI" sz="800" b="1" dirty="0" err="1">
                    <a:solidFill>
                      <a:srgbClr val="7030A0"/>
                    </a:solidFill>
                  </a:rPr>
                  <a:t>Blocks</a:t>
                </a:r>
                <a:endParaRPr lang="sl-SI" sz="800" b="1" dirty="0">
                  <a:solidFill>
                    <a:srgbClr val="7030A0"/>
                  </a:solidFill>
                </a:endParaRPr>
              </a:p>
            </p:txBody>
          </p:sp>
        </p:grpSp>
      </p:grpSp>
      <p:grpSp>
        <p:nvGrpSpPr>
          <p:cNvPr id="189" name="Skupina 188">
            <a:extLst>
              <a:ext uri="{FF2B5EF4-FFF2-40B4-BE49-F238E27FC236}">
                <a16:creationId xmlns:a16="http://schemas.microsoft.com/office/drawing/2014/main" id="{39E6CD57-97CC-4E8B-98A5-758D8FCCEACA}"/>
              </a:ext>
            </a:extLst>
          </p:cNvPr>
          <p:cNvGrpSpPr/>
          <p:nvPr/>
        </p:nvGrpSpPr>
        <p:grpSpPr>
          <a:xfrm>
            <a:off x="5129627" y="2211214"/>
            <a:ext cx="3578537" cy="296630"/>
            <a:chOff x="5911174" y="1875974"/>
            <a:chExt cx="3089223" cy="296630"/>
          </a:xfrm>
        </p:grpSpPr>
        <p:cxnSp>
          <p:nvCxnSpPr>
            <p:cNvPr id="190" name="Raven povezovalnik 189">
              <a:extLst>
                <a:ext uri="{FF2B5EF4-FFF2-40B4-BE49-F238E27FC236}">
                  <a16:creationId xmlns:a16="http://schemas.microsoft.com/office/drawing/2014/main" id="{757E3C9D-334C-413B-837B-9B6F1A49661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911174" y="2047652"/>
              <a:ext cx="3058697" cy="0"/>
            </a:xfrm>
            <a:prstGeom prst="lin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50000"/>
                </a:schemeClr>
              </a:solidFill>
              <a:headEnd type="stealth" w="med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1" name="Raven povezovalnik 190">
              <a:extLst>
                <a:ext uri="{FF2B5EF4-FFF2-40B4-BE49-F238E27FC236}">
                  <a16:creationId xmlns:a16="http://schemas.microsoft.com/office/drawing/2014/main" id="{3D8DA6E4-7B6E-4F73-B481-4D0AB2FED696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000397" y="1875974"/>
              <a:ext cx="0" cy="296630"/>
            </a:xfrm>
            <a:prstGeom prst="lin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2" name="Picture 12" descr="A yellow and orange logo&#10;&#10;Description automatically generated">
            <a:extLst>
              <a:ext uri="{FF2B5EF4-FFF2-40B4-BE49-F238E27FC236}">
                <a16:creationId xmlns:a16="http://schemas.microsoft.com/office/drawing/2014/main" id="{F8D09D5B-FC7B-4FCF-B7DA-4BCADE483F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48922" y="2785087"/>
            <a:ext cx="1297020" cy="1297020"/>
          </a:xfrm>
          <a:prstGeom prst="rect">
            <a:avLst/>
          </a:prstGeom>
        </p:spPr>
      </p:pic>
      <p:grpSp>
        <p:nvGrpSpPr>
          <p:cNvPr id="2" name="Skupina 1">
            <a:extLst>
              <a:ext uri="{FF2B5EF4-FFF2-40B4-BE49-F238E27FC236}">
                <a16:creationId xmlns:a16="http://schemas.microsoft.com/office/drawing/2014/main" id="{377A26DD-31D7-4A34-94E3-DF4DAD463CAC}"/>
              </a:ext>
            </a:extLst>
          </p:cNvPr>
          <p:cNvGrpSpPr/>
          <p:nvPr/>
        </p:nvGrpSpPr>
        <p:grpSpPr>
          <a:xfrm>
            <a:off x="1992409" y="2290636"/>
            <a:ext cx="976560" cy="2740940"/>
            <a:chOff x="1992409" y="2290636"/>
            <a:chExt cx="976560" cy="2740940"/>
          </a:xfrm>
        </p:grpSpPr>
        <p:sp>
          <p:nvSpPr>
            <p:cNvPr id="157" name="PoljeZBesedilom 156">
              <a:extLst>
                <a:ext uri="{FF2B5EF4-FFF2-40B4-BE49-F238E27FC236}">
                  <a16:creationId xmlns:a16="http://schemas.microsoft.com/office/drawing/2014/main" id="{09D9A8DF-2941-42CB-B736-D46F92AB1572}"/>
                </a:ext>
              </a:extLst>
            </p:cNvPr>
            <p:cNvSpPr txBox="1"/>
            <p:nvPr/>
          </p:nvSpPr>
          <p:spPr>
            <a:xfrm>
              <a:off x="2015086" y="2777973"/>
              <a:ext cx="953883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sl-SI" sz="1000" dirty="0"/>
                <a:t>Izvedba </a:t>
              </a:r>
              <a:r>
                <a:rPr lang="sl-SI" sz="1000" i="1" dirty="0" err="1"/>
                <a:t>Assesment</a:t>
              </a:r>
              <a:r>
                <a:rPr lang="sl-SI" sz="1000" i="1" dirty="0"/>
                <a:t>-ov</a:t>
              </a:r>
            </a:p>
            <a:p>
              <a:pPr algn="ctr"/>
              <a:r>
                <a:rPr lang="sl-SI" sz="800" b="1" dirty="0">
                  <a:solidFill>
                    <a:schemeClr val="accent4">
                      <a:lumMod val="50000"/>
                    </a:schemeClr>
                  </a:solidFill>
                </a:rPr>
                <a:t>H2 20</a:t>
              </a:r>
            </a:p>
          </p:txBody>
        </p:sp>
        <p:pic>
          <p:nvPicPr>
            <p:cNvPr id="158" name="Picture 16">
              <a:extLst>
                <a:ext uri="{FF2B5EF4-FFF2-40B4-BE49-F238E27FC236}">
                  <a16:creationId xmlns:a16="http://schemas.microsoft.com/office/drawing/2014/main" id="{2F013839-FD67-470A-8BC0-5BF28C4B3B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68763" y="2290636"/>
              <a:ext cx="241143" cy="319917"/>
            </a:xfrm>
            <a:prstGeom prst="rect">
              <a:avLst/>
            </a:prstGeom>
          </p:spPr>
        </p:pic>
        <p:sp>
          <p:nvSpPr>
            <p:cNvPr id="159" name="Elipsa 158">
              <a:extLst>
                <a:ext uri="{FF2B5EF4-FFF2-40B4-BE49-F238E27FC236}">
                  <a16:creationId xmlns:a16="http://schemas.microsoft.com/office/drawing/2014/main" id="{6D3E71CA-747E-4B2B-A8D5-32E4F79BEAF5}"/>
                </a:ext>
              </a:extLst>
            </p:cNvPr>
            <p:cNvSpPr/>
            <p:nvPr/>
          </p:nvSpPr>
          <p:spPr bwMode="auto">
            <a:xfrm>
              <a:off x="2380115" y="3302443"/>
              <a:ext cx="228600" cy="228600"/>
            </a:xfrm>
            <a:prstGeom prst="ellipse">
              <a:avLst/>
            </a:prstGeom>
            <a:solidFill>
              <a:schemeClr val="accent4">
                <a:lumMod val="50000"/>
              </a:schemeClr>
            </a:solidFill>
            <a:ln>
              <a:noFill/>
              <a:headEnd type="none" w="med" len="med"/>
              <a:tailEnd type="none" w="med" len="med"/>
            </a:ln>
            <a:effectLst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l" defTabSz="932472" fontAlgn="base">
                <a:spcBef>
                  <a:spcPct val="0"/>
                </a:spcBef>
                <a:spcAft>
                  <a:spcPct val="0"/>
                </a:spcAft>
              </a:pPr>
              <a:endParaRPr lang="en-US" sz="2000" dirty="0" err="1">
                <a:gradFill>
                  <a:gsLst>
                    <a:gs pos="0">
                      <a:srgbClr val="FFFFFF"/>
                    </a:gs>
                    <a:gs pos="100000">
                      <a:srgbClr val="FFFFFF"/>
                    </a:gs>
                  </a:gsLst>
                  <a:lin ang="5400000" scaled="0"/>
                </a:gradFill>
                <a:ea typeface="Segoe UI" pitchFamily="34" charset="0"/>
                <a:cs typeface="Segoe UI" pitchFamily="34" charset="0"/>
              </a:endParaRPr>
            </a:p>
          </p:txBody>
        </p:sp>
        <p:grpSp>
          <p:nvGrpSpPr>
            <p:cNvPr id="180" name="Skupina 179">
              <a:extLst>
                <a:ext uri="{FF2B5EF4-FFF2-40B4-BE49-F238E27FC236}">
                  <a16:creationId xmlns:a16="http://schemas.microsoft.com/office/drawing/2014/main" id="{8FC4F855-140B-475B-99FD-899FBB6CD431}"/>
                </a:ext>
              </a:extLst>
            </p:cNvPr>
            <p:cNvGrpSpPr/>
            <p:nvPr/>
          </p:nvGrpSpPr>
          <p:grpSpPr>
            <a:xfrm>
              <a:off x="1992409" y="3704136"/>
              <a:ext cx="930268" cy="644811"/>
              <a:chOff x="2144781" y="3907543"/>
              <a:chExt cx="831798" cy="580021"/>
            </a:xfrm>
          </p:grpSpPr>
          <p:pic>
            <p:nvPicPr>
              <p:cNvPr id="181" name="Slika 180">
                <a:extLst>
                  <a:ext uri="{FF2B5EF4-FFF2-40B4-BE49-F238E27FC236}">
                    <a16:creationId xmlns:a16="http://schemas.microsoft.com/office/drawing/2014/main" id="{836D2584-7C95-49CF-8F4B-9ADFECAB3E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V="1">
                <a:off x="2467879" y="3907543"/>
                <a:ext cx="239530" cy="297149"/>
              </a:xfrm>
              <a:prstGeom prst="rect">
                <a:avLst/>
              </a:prstGeom>
            </p:spPr>
          </p:pic>
          <p:sp>
            <p:nvSpPr>
              <p:cNvPr id="182" name="PoljeZBesedilom 181">
                <a:extLst>
                  <a:ext uri="{FF2B5EF4-FFF2-40B4-BE49-F238E27FC236}">
                    <a16:creationId xmlns:a16="http://schemas.microsoft.com/office/drawing/2014/main" id="{D50C0EB5-FDEA-4D04-BC8E-08143437FE88}"/>
                  </a:ext>
                </a:extLst>
              </p:cNvPr>
              <p:cNvSpPr txBox="1"/>
              <p:nvPr/>
            </p:nvSpPr>
            <p:spPr>
              <a:xfrm>
                <a:off x="2144781" y="4183028"/>
                <a:ext cx="831798" cy="304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l-SI" sz="800" b="1" dirty="0" err="1">
                    <a:solidFill>
                      <a:srgbClr val="7030A0"/>
                    </a:solidFill>
                  </a:rPr>
                  <a:t>Datacenter</a:t>
                </a:r>
                <a:r>
                  <a:rPr lang="sl-SI" sz="800" b="1" dirty="0">
                    <a:solidFill>
                      <a:srgbClr val="7030A0"/>
                    </a:solidFill>
                  </a:rPr>
                  <a:t> </a:t>
                </a:r>
                <a:r>
                  <a:rPr lang="sl-SI" sz="800" b="1" dirty="0" err="1">
                    <a:solidFill>
                      <a:srgbClr val="7030A0"/>
                    </a:solidFill>
                  </a:rPr>
                  <a:t>modernization</a:t>
                </a:r>
                <a:endParaRPr lang="sl-SI" sz="800" b="1" dirty="0">
                  <a:solidFill>
                    <a:srgbClr val="7030A0"/>
                  </a:solidFill>
                </a:endParaRPr>
              </a:p>
            </p:txBody>
          </p:sp>
        </p:grpSp>
        <p:grpSp>
          <p:nvGrpSpPr>
            <p:cNvPr id="70" name="Skupina 69">
              <a:extLst>
                <a:ext uri="{FF2B5EF4-FFF2-40B4-BE49-F238E27FC236}">
                  <a16:creationId xmlns:a16="http://schemas.microsoft.com/office/drawing/2014/main" id="{F0B99BEF-97B2-4278-870A-1743BF90B6DA}"/>
                </a:ext>
              </a:extLst>
            </p:cNvPr>
            <p:cNvGrpSpPr/>
            <p:nvPr/>
          </p:nvGrpSpPr>
          <p:grpSpPr>
            <a:xfrm>
              <a:off x="1992409" y="4386765"/>
              <a:ext cx="930268" cy="644811"/>
              <a:chOff x="2144781" y="3907543"/>
              <a:chExt cx="831798" cy="580021"/>
            </a:xfrm>
          </p:grpSpPr>
          <p:pic>
            <p:nvPicPr>
              <p:cNvPr id="71" name="Slika 70">
                <a:extLst>
                  <a:ext uri="{FF2B5EF4-FFF2-40B4-BE49-F238E27FC236}">
                    <a16:creationId xmlns:a16="http://schemas.microsoft.com/office/drawing/2014/main" id="{F375ED53-220F-4867-8DA9-24F17D6653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V="1">
                <a:off x="2467879" y="3907543"/>
                <a:ext cx="239530" cy="297149"/>
              </a:xfrm>
              <a:prstGeom prst="rect">
                <a:avLst/>
              </a:prstGeom>
            </p:spPr>
          </p:pic>
          <p:sp>
            <p:nvSpPr>
              <p:cNvPr id="77" name="PoljeZBesedilom 76">
                <a:extLst>
                  <a:ext uri="{FF2B5EF4-FFF2-40B4-BE49-F238E27FC236}">
                    <a16:creationId xmlns:a16="http://schemas.microsoft.com/office/drawing/2014/main" id="{FFF5F849-DA28-40D5-9545-28FF83BEE307}"/>
                  </a:ext>
                </a:extLst>
              </p:cNvPr>
              <p:cNvSpPr txBox="1"/>
              <p:nvPr/>
            </p:nvSpPr>
            <p:spPr>
              <a:xfrm>
                <a:off x="2144781" y="4183028"/>
                <a:ext cx="831798" cy="3045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sl-SI" sz="800" b="1" dirty="0">
                    <a:solidFill>
                      <a:srgbClr val="7030A0"/>
                    </a:solidFill>
                  </a:rPr>
                  <a:t>Domel SAP on </a:t>
                </a:r>
                <a:r>
                  <a:rPr lang="sl-SI" sz="800" b="1" dirty="0" err="1">
                    <a:solidFill>
                      <a:srgbClr val="7030A0"/>
                    </a:solidFill>
                  </a:rPr>
                  <a:t>Azure</a:t>
                </a:r>
                <a:endParaRPr lang="sl-SI" sz="800" b="1" dirty="0">
                  <a:solidFill>
                    <a:srgbClr val="7030A0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239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2C79B-A595-2231-89D7-6A3830CB9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9198" y="622037"/>
            <a:ext cx="9144000" cy="498598"/>
          </a:xfrm>
        </p:spPr>
        <p:txBody>
          <a:bodyPr/>
          <a:lstStyle/>
          <a:p>
            <a:pPr algn="l"/>
            <a:r>
              <a:rPr lang="sl-SI" dirty="0"/>
              <a:t>Zaključki</a:t>
            </a:r>
            <a:endParaRPr lang="en-HR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33227A4-0131-49C8-9924-41D92FFAD05C}"/>
              </a:ext>
            </a:extLst>
          </p:cNvPr>
          <p:cNvSpPr txBox="1">
            <a:spLocks/>
          </p:cNvSpPr>
          <p:nvPr/>
        </p:nvSpPr>
        <p:spPr>
          <a:xfrm>
            <a:off x="584200" y="1435496"/>
            <a:ext cx="11018520" cy="2984103"/>
          </a:xfrm>
          <a:prstGeom prst="rect">
            <a:avLst/>
          </a:prstGeom>
        </p:spPr>
        <p:txBody>
          <a:bodyPr/>
          <a:lstStyle>
            <a:lvl1pPr marL="2286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8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ea typeface="+mn-ea"/>
                <a:cs typeface="Segoe UI Semilight" panose="020B0402040204020203" pitchFamily="34" charset="0"/>
              </a:defRPr>
            </a:lvl1pPr>
            <a:lvl2pPr marL="457200" marR="0" indent="-228600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20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657225" marR="0" indent="-20002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6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842963" marR="0" indent="-1809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1023938" marR="0" indent="-168275" algn="l" defTabSz="932742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Pct val="90000"/>
              <a:buFont typeface="Wingdings" panose="05000000000000000000" pitchFamily="2" charset="2"/>
              <a:buChar char=""/>
              <a:tabLst/>
              <a:defRPr sz="1400" kern="120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65040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031412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97783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964155" indent="-233186" algn="l" defTabSz="932742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sl-SI" dirty="0"/>
              <a:t>Dolgoročne odločitve naj temeljijo na analizah in študijah podatkov</a:t>
            </a:r>
          </a:p>
          <a:p>
            <a:r>
              <a:rPr lang="sl-SI" dirty="0" err="1"/>
              <a:t>Azure</a:t>
            </a:r>
            <a:r>
              <a:rPr lang="sl-SI" dirty="0"/>
              <a:t> je pravi kandidat tudi za kritične poslovne storitve</a:t>
            </a:r>
          </a:p>
          <a:p>
            <a:r>
              <a:rPr lang="sl-SI" dirty="0"/>
              <a:t>Dizajn rešitve zagotavlja nadaljevanje poslovanja v primeru izpadov</a:t>
            </a:r>
          </a:p>
          <a:p>
            <a:r>
              <a:rPr lang="sl-SI" dirty="0"/>
              <a:t>Oblak ni nujno cenejši, vendar vsebuje tudi nemerljive stvari</a:t>
            </a:r>
          </a:p>
          <a:p>
            <a:r>
              <a:rPr lang="sl-SI" dirty="0"/>
              <a:t>Oblak dopušča napake in popravke v začetnih izgradnjah storitev</a:t>
            </a:r>
          </a:p>
        </p:txBody>
      </p:sp>
    </p:spTree>
    <p:extLst>
      <p:ext uri="{BB962C8B-B14F-4D97-AF65-F5344CB8AC3E}">
        <p14:creationId xmlns:p14="http://schemas.microsoft.com/office/powerpoint/2010/main" val="6791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4">
            <a:extLst>
              <a:ext uri="{FF2B5EF4-FFF2-40B4-BE49-F238E27FC236}">
                <a16:creationId xmlns:a16="http://schemas.microsoft.com/office/drawing/2014/main" id="{5B15B64C-E2AB-BD9D-9533-6122FA033847}"/>
              </a:ext>
            </a:extLst>
          </p:cNvPr>
          <p:cNvSpPr txBox="1">
            <a:spLocks/>
          </p:cNvSpPr>
          <p:nvPr/>
        </p:nvSpPr>
        <p:spPr>
          <a:xfrm rot="903927">
            <a:off x="6807249" y="1892995"/>
            <a:ext cx="4132490" cy="3072010"/>
          </a:xfrm>
          <a:prstGeom prst="rect">
            <a:avLst/>
          </a:prstGeom>
        </p:spPr>
        <p:txBody>
          <a:bodyPr/>
          <a:lstStyle>
            <a:lvl1pPr algn="l" defTabSz="932742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600" b="1" kern="1200" cap="none" spc="-50" baseline="0" dirty="0" smtClean="0">
                <a:ln w="3175">
                  <a:noFill/>
                </a:ln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HR" sz="2800" dirty="0">
                <a:solidFill>
                  <a:schemeClr val="tx1"/>
                </a:solidFill>
              </a:rPr>
              <a:t>This is not school, but we </a:t>
            </a:r>
          </a:p>
          <a:p>
            <a:r>
              <a:rPr lang="en-HR" sz="2800" dirty="0">
                <a:solidFill>
                  <a:srgbClr val="832B8F"/>
                </a:solidFill>
              </a:rPr>
              <a:t>love</a:t>
            </a:r>
            <a:r>
              <a:rPr lang="en-HR" sz="2800" dirty="0">
                <a:solidFill>
                  <a:schemeClr val="tx1"/>
                </a:solidFill>
              </a:rPr>
              <a:t> to get grades.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Please fill out our </a:t>
            </a:r>
          </a:p>
          <a:p>
            <a:r>
              <a:rPr lang="en-HR" sz="2800" dirty="0">
                <a:solidFill>
                  <a:schemeClr val="tx1"/>
                </a:solidFill>
              </a:rPr>
              <a:t>questoineers and leave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us your feedback.</a:t>
            </a:r>
            <a:br>
              <a:rPr lang="en-HR" sz="2800" dirty="0">
                <a:solidFill>
                  <a:schemeClr val="tx1"/>
                </a:solidFill>
              </a:rPr>
            </a:br>
            <a:r>
              <a:rPr lang="en-HR" sz="2800" dirty="0">
                <a:solidFill>
                  <a:schemeClr val="tx1"/>
                </a:solidFill>
              </a:rPr>
              <a:t>You may even </a:t>
            </a:r>
            <a:r>
              <a:rPr lang="en-HR" sz="2800" dirty="0">
                <a:solidFill>
                  <a:srgbClr val="ED2FA0"/>
                </a:solidFill>
              </a:rPr>
              <a:t>win</a:t>
            </a:r>
            <a:r>
              <a:rPr lang="en-HR" sz="2800" dirty="0">
                <a:solidFill>
                  <a:schemeClr val="tx1"/>
                </a:solidFill>
              </a:rPr>
              <a:t> some </a:t>
            </a:r>
          </a:p>
          <a:p>
            <a:r>
              <a:rPr lang="en-HR" sz="2800" dirty="0">
                <a:solidFill>
                  <a:schemeClr val="tx1"/>
                </a:solidFill>
              </a:rPr>
              <a:t>cool rewards.</a:t>
            </a:r>
          </a:p>
        </p:txBody>
      </p:sp>
    </p:spTree>
    <p:extLst>
      <p:ext uri="{BB962C8B-B14F-4D97-AF65-F5344CB8AC3E}">
        <p14:creationId xmlns:p14="http://schemas.microsoft.com/office/powerpoint/2010/main" val="3543427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E63CE9C2-82EA-874C-9BA4-00C33B3FC2E8}" vid="{D9AD0D0C-C573-6442-869B-93F2C6AC17E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8B2D5D1E5E6B2246BDD999AA494D4F84" ma:contentTypeVersion="17" ma:contentTypeDescription="Stvaranje novog dokumenta." ma:contentTypeScope="" ma:versionID="9e016031546e6fd1406d8080bfc407d8">
  <xsd:schema xmlns:xsd="http://www.w3.org/2001/XMLSchema" xmlns:xs="http://www.w3.org/2001/XMLSchema" xmlns:p="http://schemas.microsoft.com/office/2006/metadata/properties" xmlns:ns3="3ae79c16-5225-4127-bf10-57a9092953c8" xmlns:ns4="5c8f99f0-8d3a-49c0-8895-0915f572fa26" targetNamespace="http://schemas.microsoft.com/office/2006/metadata/properties" ma:root="true" ma:fieldsID="e017b2572ac6fc9b6ccc9122a2cfabe3" ns3:_="" ns4:_="">
    <xsd:import namespace="3ae79c16-5225-4127-bf10-57a9092953c8"/>
    <xsd:import namespace="5c8f99f0-8d3a-49c0-8895-0915f572fa26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Locatio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_activity" minOccurs="0"/>
                <xsd:element ref="ns3:MediaLengthInSecond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ae79c16-5225-4127-bf10-57a9092953c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8f99f0-8d3a-49c0-8895-0915f572fa26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Zajednički se koristi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Detalji o zajedničkom korištenju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20" nillable="true" ma:displayName="Raspršivanje savjeta za zajedničko korištenje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Vrsta sadržaja"/>
        <xsd:element ref="dc:title" minOccurs="0" maxOccurs="1" ma:index="4" ma:displayName="Naslov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3ae79c16-5225-4127-bf10-57a9092953c8" xsi:nil="true"/>
  </documentManagement>
</p:properties>
</file>

<file path=customXml/itemProps1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7BA50DD-B5B4-48AD-853C-CDF57DA796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ae79c16-5225-4127-bf10-57a9092953c8"/>
    <ds:schemaRef ds:uri="5c8f99f0-8d3a-49c0-8895-0915f572fa2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990F116-B58F-4255-B05B-DA3808E0E5C6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3ae79c16-5225-4127-bf10-57a9092953c8"/>
    <ds:schemaRef ds:uri="5c8f99f0-8d3a-49c0-8895-0915f572fa26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NTK23 DomelSapIsInAzure.v1</Template>
  <TotalTime>836</TotalTime>
  <Words>960</Words>
  <Application>Microsoft Office PowerPoint</Application>
  <PresentationFormat>Widescreen</PresentationFormat>
  <Paragraphs>169</Paragraphs>
  <Slides>18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Segoe UI</vt:lpstr>
      <vt:lpstr>Segoe UI Light</vt:lpstr>
      <vt:lpstr>Segoe UI Semibold</vt:lpstr>
      <vt:lpstr>Segoe UI Semilight</vt:lpstr>
      <vt:lpstr>Wingdings</vt:lpstr>
      <vt:lpstr>WHITE TEMPLATE</vt:lpstr>
      <vt:lpstr>PowerPoint Presentation</vt:lpstr>
      <vt:lpstr>Informacijska infrastruktura za izvajanje Domelovih procesov je tudi v oblaku</vt:lpstr>
      <vt:lpstr>Agenda</vt:lpstr>
      <vt:lpstr>Danes z vami</vt:lpstr>
      <vt:lpstr>Skupina Domel</vt:lpstr>
      <vt:lpstr>PowerPoint Presentation</vt:lpstr>
      <vt:lpstr>PowerPoint Presentation</vt:lpstr>
      <vt:lpstr>Poslovni izzivi v Domelu</vt:lpstr>
      <vt:lpstr>Pravi partner</vt:lpstr>
      <vt:lpstr>Pravi partner</vt:lpstr>
      <vt:lpstr>Pravi partner</vt:lpstr>
      <vt:lpstr>Arhitektura</vt:lpstr>
      <vt:lpstr>Microsoft Global Network</vt:lpstr>
      <vt:lpstr>Izdelki – arhitektura rešitve</vt:lpstr>
      <vt:lpstr>Izdelki – obvladovanje</vt:lpstr>
      <vt:lpstr>Časovnica</vt:lpstr>
      <vt:lpstr>Zaključki</vt:lpstr>
      <vt:lpstr>PowerPoint Presentation</vt:lpstr>
    </vt:vector>
  </TitlesOfParts>
  <Manager>&lt;Comms manager name here&gt;</Manager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PowerPointova predstavitev</dc:title>
  <dc:subject>&lt;Event name&gt;</dc:subject>
  <dc:creator>Ivan Kovač (Span)</dc:creator>
  <cp:keywords/>
  <dc:description/>
  <cp:lastModifiedBy>Peter Zdovc (Span)</cp:lastModifiedBy>
  <cp:revision>32</cp:revision>
  <dcterms:created xsi:type="dcterms:W3CDTF">2023-09-20T15:27:38Z</dcterms:created>
  <dcterms:modified xsi:type="dcterms:W3CDTF">2023-09-26T07:20:32Z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0x0101008B2D5D1E5E6B2246BDD999AA494D4F84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</Properties>
</file>