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handoutMasterIdLst>
    <p:handoutMasterId r:id="rId20"/>
  </p:handoutMasterIdLst>
  <p:sldIdLst>
    <p:sldId id="2901" r:id="rId2"/>
    <p:sldId id="1861" r:id="rId3"/>
    <p:sldId id="291" r:id="rId4"/>
    <p:sldId id="4531" r:id="rId5"/>
    <p:sldId id="4488" r:id="rId6"/>
    <p:sldId id="4532" r:id="rId7"/>
    <p:sldId id="4516" r:id="rId8"/>
    <p:sldId id="4527" r:id="rId9"/>
    <p:sldId id="4524" r:id="rId10"/>
    <p:sldId id="4534" r:id="rId11"/>
    <p:sldId id="4539" r:id="rId12"/>
    <p:sldId id="4535" r:id="rId13"/>
    <p:sldId id="4530" r:id="rId14"/>
    <p:sldId id="4537" r:id="rId15"/>
    <p:sldId id="4519" r:id="rId16"/>
    <p:sldId id="4538" r:id="rId17"/>
    <p:sldId id="4533" r:id="rId18"/>
  </p:sldIdLst>
  <p:sldSz cx="24377650" cy="13716000"/>
  <p:notesSz cx="6858000" cy="9144000"/>
  <p:defaultTextStyle>
    <a:defPPr>
      <a:defRPr lang="en-US"/>
    </a:defPPr>
    <a:lvl1pPr algn="l" defTabSz="1827213" rtl="0" eaLnBrk="0" fontAlgn="base" hangingPunct="0">
      <a:spcBef>
        <a:spcPct val="0"/>
      </a:spcBef>
      <a:spcAft>
        <a:spcPct val="0"/>
      </a:spcAft>
      <a:defRPr sz="3600" kern="1200">
        <a:solidFill>
          <a:schemeClr val="tx1"/>
        </a:solidFill>
        <a:latin typeface="Lato Light"/>
        <a:ea typeface="+mn-ea"/>
        <a:cs typeface="+mn-cs"/>
      </a:defRPr>
    </a:lvl1pPr>
    <a:lvl2pPr marL="912813" indent="-455613" algn="l" defTabSz="1827213" rtl="0" eaLnBrk="0" fontAlgn="base" hangingPunct="0">
      <a:spcBef>
        <a:spcPct val="0"/>
      </a:spcBef>
      <a:spcAft>
        <a:spcPct val="0"/>
      </a:spcAft>
      <a:defRPr sz="3600" kern="1200">
        <a:solidFill>
          <a:schemeClr val="tx1"/>
        </a:solidFill>
        <a:latin typeface="Lato Light"/>
        <a:ea typeface="+mn-ea"/>
        <a:cs typeface="+mn-cs"/>
      </a:defRPr>
    </a:lvl2pPr>
    <a:lvl3pPr marL="1827213" indent="-912813" algn="l" defTabSz="1827213" rtl="0" eaLnBrk="0" fontAlgn="base" hangingPunct="0">
      <a:spcBef>
        <a:spcPct val="0"/>
      </a:spcBef>
      <a:spcAft>
        <a:spcPct val="0"/>
      </a:spcAft>
      <a:defRPr sz="3600" kern="1200">
        <a:solidFill>
          <a:schemeClr val="tx1"/>
        </a:solidFill>
        <a:latin typeface="Lato Light"/>
        <a:ea typeface="+mn-ea"/>
        <a:cs typeface="+mn-cs"/>
      </a:defRPr>
    </a:lvl3pPr>
    <a:lvl4pPr marL="2741613" indent="-1370013" algn="l" defTabSz="1827213" rtl="0" eaLnBrk="0" fontAlgn="base" hangingPunct="0">
      <a:spcBef>
        <a:spcPct val="0"/>
      </a:spcBef>
      <a:spcAft>
        <a:spcPct val="0"/>
      </a:spcAft>
      <a:defRPr sz="3600" kern="1200">
        <a:solidFill>
          <a:schemeClr val="tx1"/>
        </a:solidFill>
        <a:latin typeface="Lato Light"/>
        <a:ea typeface="+mn-ea"/>
        <a:cs typeface="+mn-cs"/>
      </a:defRPr>
    </a:lvl4pPr>
    <a:lvl5pPr marL="3656013" indent="-1827213" algn="l" defTabSz="1827213" rtl="0" eaLnBrk="0" fontAlgn="base" hangingPunct="0">
      <a:spcBef>
        <a:spcPct val="0"/>
      </a:spcBef>
      <a:spcAft>
        <a:spcPct val="0"/>
      </a:spcAft>
      <a:defRPr sz="3600" kern="1200">
        <a:solidFill>
          <a:schemeClr val="tx1"/>
        </a:solidFill>
        <a:latin typeface="Lato Light"/>
        <a:ea typeface="+mn-ea"/>
        <a:cs typeface="+mn-cs"/>
      </a:defRPr>
    </a:lvl5pPr>
    <a:lvl6pPr marL="2286000" algn="l" defTabSz="914400" rtl="0" eaLnBrk="1" latinLnBrk="0" hangingPunct="1">
      <a:defRPr sz="3600" kern="1200">
        <a:solidFill>
          <a:schemeClr val="tx1"/>
        </a:solidFill>
        <a:latin typeface="Lato Light"/>
        <a:ea typeface="+mn-ea"/>
        <a:cs typeface="+mn-cs"/>
      </a:defRPr>
    </a:lvl6pPr>
    <a:lvl7pPr marL="2743200" algn="l" defTabSz="914400" rtl="0" eaLnBrk="1" latinLnBrk="0" hangingPunct="1">
      <a:defRPr sz="3600" kern="1200">
        <a:solidFill>
          <a:schemeClr val="tx1"/>
        </a:solidFill>
        <a:latin typeface="Lato Light"/>
        <a:ea typeface="+mn-ea"/>
        <a:cs typeface="+mn-cs"/>
      </a:defRPr>
    </a:lvl7pPr>
    <a:lvl8pPr marL="3200400" algn="l" defTabSz="914400" rtl="0" eaLnBrk="1" latinLnBrk="0" hangingPunct="1">
      <a:defRPr sz="3600" kern="1200">
        <a:solidFill>
          <a:schemeClr val="tx1"/>
        </a:solidFill>
        <a:latin typeface="Lato Light"/>
        <a:ea typeface="+mn-ea"/>
        <a:cs typeface="+mn-cs"/>
      </a:defRPr>
    </a:lvl8pPr>
    <a:lvl9pPr marL="3657600" algn="l" defTabSz="914400" rtl="0" eaLnBrk="1" latinLnBrk="0" hangingPunct="1">
      <a:defRPr sz="3600" kern="1200">
        <a:solidFill>
          <a:schemeClr val="tx1"/>
        </a:solidFill>
        <a:latin typeface="Lato Light"/>
        <a:ea typeface="+mn-ea"/>
        <a:cs typeface="+mn-cs"/>
      </a:defRPr>
    </a:lvl9pPr>
  </p:defaultTextStyle>
  <p:extLst>
    <p:ext uri="{EFAFB233-063F-42B5-8137-9DF3F51BA10A}">
      <p15:sldGuideLst xmlns:p15="http://schemas.microsoft.com/office/powerpoint/2012/main">
        <p15:guide id="1" orient="horz" pos="4344">
          <p15:clr>
            <a:srgbClr val="A4A3A4"/>
          </p15:clr>
        </p15:guide>
        <p15:guide id="2" pos="7678">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clrMru>
    <a:srgbClr val="422963"/>
    <a:srgbClr val="DE4276"/>
    <a:srgbClr val="D2D4D5"/>
    <a:srgbClr val="6C6D70"/>
    <a:srgbClr val="0E76BD"/>
    <a:srgbClr val="2B87C4"/>
    <a:srgbClr val="D2D3D4"/>
    <a:srgbClr val="F68D7A"/>
    <a:srgbClr val="BF1E2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78D0D96-0B01-4300-A7DE-C9DB115C20AD}" v="64" dt="2019-05-06T13:39:24.618"/>
  </p1510:revLst>
</p1510:revInfo>
</file>

<file path=ppt/tableStyles.xml><?xml version="1.0" encoding="utf-8"?>
<a:tblStyleLst xmlns:a="http://schemas.openxmlformats.org/drawingml/2006/main" def="{5C22544A-7EE6-4342-B048-85BDC9FD1C3A}">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92" autoAdjust="0"/>
    <p:restoredTop sz="95896" autoAdjust="0"/>
  </p:normalViewPr>
  <p:slideViewPr>
    <p:cSldViewPr snapToGrid="0" snapToObjects="1">
      <p:cViewPr varScale="1">
        <p:scale>
          <a:sx n="58" d="100"/>
          <a:sy n="58" d="100"/>
        </p:scale>
        <p:origin x="258" y="78"/>
      </p:cViewPr>
      <p:guideLst>
        <p:guide orient="horz" pos="4344"/>
        <p:guide pos="7678"/>
      </p:guideLst>
    </p:cSldViewPr>
  </p:slideViewPr>
  <p:notesTextViewPr>
    <p:cViewPr>
      <p:scale>
        <a:sx n="20" d="100"/>
        <a:sy n="20" d="100"/>
      </p:scale>
      <p:origin x="0" y="0"/>
    </p:cViewPr>
  </p:notesTextViewPr>
  <p:sorterViewPr>
    <p:cViewPr>
      <p:scale>
        <a:sx n="50" d="100"/>
        <a:sy n="50" d="100"/>
      </p:scale>
      <p:origin x="0" y="0"/>
    </p:cViewPr>
  </p:sorterViewPr>
  <p:notesViewPr>
    <p:cSldViewPr snapToGrid="0" snapToObjects="1">
      <p:cViewPr varScale="1">
        <p:scale>
          <a:sx n="96" d="100"/>
          <a:sy n="96" d="100"/>
        </p:scale>
        <p:origin x="3360" y="16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ojan Vrhovnik" userId="bd34feef-1fcd-4220-97be-a0a0459db4e4" providerId="ADAL" clId="{966608A2-4620-469F-BF10-56A0CA77EA11}"/>
    <pc:docChg chg="custSel addSld delSld modSld">
      <pc:chgData name="Bojan Vrhovnik" userId="bd34feef-1fcd-4220-97be-a0a0459db4e4" providerId="ADAL" clId="{966608A2-4620-469F-BF10-56A0CA77EA11}" dt="2019-05-06T13:37:34.156" v="836" actId="20577"/>
      <pc:docMkLst>
        <pc:docMk/>
      </pc:docMkLst>
      <pc:sldChg chg="addSp delSp modSp add">
        <pc:chgData name="Bojan Vrhovnik" userId="bd34feef-1fcd-4220-97be-a0a0459db4e4" providerId="ADAL" clId="{966608A2-4620-469F-BF10-56A0CA77EA11}" dt="2019-05-06T13:34:05.053" v="672" actId="20577"/>
        <pc:sldMkLst>
          <pc:docMk/>
          <pc:sldMk cId="2440513109" sldId="291"/>
        </pc:sldMkLst>
        <pc:spChg chg="mod">
          <ac:chgData name="Bojan Vrhovnik" userId="bd34feef-1fcd-4220-97be-a0a0459db4e4" providerId="ADAL" clId="{966608A2-4620-469F-BF10-56A0CA77EA11}" dt="2019-05-06T13:34:05.053" v="672" actId="20577"/>
          <ac:spMkLst>
            <pc:docMk/>
            <pc:sldMk cId="2440513109" sldId="291"/>
            <ac:spMk id="2" creationId="{00000000-0000-0000-0000-000000000000}"/>
          </ac:spMkLst>
        </pc:spChg>
        <pc:spChg chg="add del">
          <ac:chgData name="Bojan Vrhovnik" userId="bd34feef-1fcd-4220-97be-a0a0459db4e4" providerId="ADAL" clId="{966608A2-4620-469F-BF10-56A0CA77EA11}" dt="2019-05-06T13:33:24.958" v="650" actId="478"/>
          <ac:spMkLst>
            <pc:docMk/>
            <pc:sldMk cId="2440513109" sldId="291"/>
            <ac:spMk id="3" creationId="{E3E44F7C-9E0F-404A-AB35-A88A70F15A15}"/>
          </ac:spMkLst>
        </pc:spChg>
        <pc:spChg chg="add del mod">
          <ac:chgData name="Bojan Vrhovnik" userId="bd34feef-1fcd-4220-97be-a0a0459db4e4" providerId="ADAL" clId="{966608A2-4620-469F-BF10-56A0CA77EA11}" dt="2019-05-06T13:33:24.960" v="652"/>
          <ac:spMkLst>
            <pc:docMk/>
            <pc:sldMk cId="2440513109" sldId="291"/>
            <ac:spMk id="4" creationId="{054502AD-32B7-452B-A2D6-E35D7EC62621}"/>
          </ac:spMkLst>
        </pc:spChg>
        <pc:spChg chg="mod">
          <ac:chgData name="Bojan Vrhovnik" userId="bd34feef-1fcd-4220-97be-a0a0459db4e4" providerId="ADAL" clId="{966608A2-4620-469F-BF10-56A0CA77EA11}" dt="2019-05-06T13:33:50.308" v="662" actId="404"/>
          <ac:spMkLst>
            <pc:docMk/>
            <pc:sldMk cId="2440513109" sldId="291"/>
            <ac:spMk id="9" creationId="{00000000-0000-0000-0000-000000000000}"/>
          </ac:spMkLst>
        </pc:spChg>
      </pc:sldChg>
      <pc:sldChg chg="addSp delSp modSp add modTransition setBg">
        <pc:chgData name="Bojan Vrhovnik" userId="bd34feef-1fcd-4220-97be-a0a0459db4e4" providerId="ADAL" clId="{966608A2-4620-469F-BF10-56A0CA77EA11}" dt="2019-05-06T13:32:54.086" v="646" actId="14100"/>
        <pc:sldMkLst>
          <pc:docMk/>
          <pc:sldMk cId="1869999325" sldId="1861"/>
        </pc:sldMkLst>
        <pc:spChg chg="mod">
          <ac:chgData name="Bojan Vrhovnik" userId="bd34feef-1fcd-4220-97be-a0a0459db4e4" providerId="ADAL" clId="{966608A2-4620-469F-BF10-56A0CA77EA11}" dt="2019-05-06T13:31:19.816" v="621" actId="1076"/>
          <ac:spMkLst>
            <pc:docMk/>
            <pc:sldMk cId="1869999325" sldId="1861"/>
            <ac:spMk id="2" creationId="{B4EADB89-49BA-4B89-A243-46FF5C5F8B9D}"/>
          </ac:spMkLst>
        </pc:spChg>
        <pc:spChg chg="mod">
          <ac:chgData name="Bojan Vrhovnik" userId="bd34feef-1fcd-4220-97be-a0a0459db4e4" providerId="ADAL" clId="{966608A2-4620-469F-BF10-56A0CA77EA11}" dt="2019-05-06T13:31:11.992" v="619" actId="1076"/>
          <ac:spMkLst>
            <pc:docMk/>
            <pc:sldMk cId="1869999325" sldId="1861"/>
            <ac:spMk id="3" creationId="{90152836-6CCD-4178-A2E0-2AB6A131C4CA}"/>
          </ac:spMkLst>
        </pc:spChg>
        <pc:spChg chg="del">
          <ac:chgData name="Bojan Vrhovnik" userId="bd34feef-1fcd-4220-97be-a0a0459db4e4" providerId="ADAL" clId="{966608A2-4620-469F-BF10-56A0CA77EA11}" dt="2019-05-06T13:15:15.063" v="1"/>
          <ac:spMkLst>
            <pc:docMk/>
            <pc:sldMk cId="1869999325" sldId="1861"/>
            <ac:spMk id="4" creationId="{1960D446-B6E4-43F1-BC46-860895B23AB4}"/>
          </ac:spMkLst>
        </pc:spChg>
        <pc:spChg chg="add del mod">
          <ac:chgData name="Bojan Vrhovnik" userId="bd34feef-1fcd-4220-97be-a0a0459db4e4" providerId="ADAL" clId="{966608A2-4620-469F-BF10-56A0CA77EA11}" dt="2019-05-06T13:32:37.103" v="638" actId="931"/>
          <ac:spMkLst>
            <pc:docMk/>
            <pc:sldMk cId="1869999325" sldId="1861"/>
            <ac:spMk id="5" creationId="{9B2AB9F3-515B-4A55-A3D0-6AC076B913D2}"/>
          </ac:spMkLst>
        </pc:spChg>
        <pc:spChg chg="mod">
          <ac:chgData name="Bojan Vrhovnik" userId="bd34feef-1fcd-4220-97be-a0a0459db4e4" providerId="ADAL" clId="{966608A2-4620-469F-BF10-56A0CA77EA11}" dt="2019-05-06T13:32:54.086" v="646" actId="14100"/>
          <ac:spMkLst>
            <pc:docMk/>
            <pc:sldMk cId="1869999325" sldId="1861"/>
            <ac:spMk id="6" creationId="{ACBB8B40-F3D1-4331-B430-E127860A693D}"/>
          </ac:spMkLst>
        </pc:spChg>
        <pc:picChg chg="add mod">
          <ac:chgData name="Bojan Vrhovnik" userId="bd34feef-1fcd-4220-97be-a0a0459db4e4" providerId="ADAL" clId="{966608A2-4620-469F-BF10-56A0CA77EA11}" dt="2019-05-06T13:32:39.077" v="639" actId="27614"/>
          <ac:picMkLst>
            <pc:docMk/>
            <pc:sldMk cId="1869999325" sldId="1861"/>
            <ac:picMk id="8" creationId="{BC46AB27-C9FE-4B33-959E-F42B0713FBE5}"/>
          </ac:picMkLst>
        </pc:picChg>
        <pc:picChg chg="mod">
          <ac:chgData name="Bojan Vrhovnik" userId="bd34feef-1fcd-4220-97be-a0a0459db4e4" providerId="ADAL" clId="{966608A2-4620-469F-BF10-56A0CA77EA11}" dt="2019-05-06T13:31:28.636" v="637" actId="1037"/>
          <ac:picMkLst>
            <pc:docMk/>
            <pc:sldMk cId="1869999325" sldId="1861"/>
            <ac:picMk id="1026" creationId="{3E3F8655-DFFE-49F8-B6B1-8BCF0470EFF7}"/>
          </ac:picMkLst>
        </pc:picChg>
      </pc:sldChg>
      <pc:sldChg chg="del">
        <pc:chgData name="Bojan Vrhovnik" userId="bd34feef-1fcd-4220-97be-a0a0459db4e4" providerId="ADAL" clId="{966608A2-4620-469F-BF10-56A0CA77EA11}" dt="2019-05-06T13:16:14.199" v="14" actId="2696"/>
        <pc:sldMkLst>
          <pc:docMk/>
          <pc:sldMk cId="0" sldId="2378"/>
        </pc:sldMkLst>
      </pc:sldChg>
      <pc:sldChg chg="del">
        <pc:chgData name="Bojan Vrhovnik" userId="bd34feef-1fcd-4220-97be-a0a0459db4e4" providerId="ADAL" clId="{966608A2-4620-469F-BF10-56A0CA77EA11}" dt="2019-05-06T13:16:14.260" v="15" actId="2696"/>
        <pc:sldMkLst>
          <pc:docMk/>
          <pc:sldMk cId="0" sldId="2379"/>
        </pc:sldMkLst>
      </pc:sldChg>
      <pc:sldChg chg="del">
        <pc:chgData name="Bojan Vrhovnik" userId="bd34feef-1fcd-4220-97be-a0a0459db4e4" providerId="ADAL" clId="{966608A2-4620-469F-BF10-56A0CA77EA11}" dt="2019-05-06T13:16:14.312" v="16" actId="2696"/>
        <pc:sldMkLst>
          <pc:docMk/>
          <pc:sldMk cId="0" sldId="2380"/>
        </pc:sldMkLst>
      </pc:sldChg>
      <pc:sldChg chg="del">
        <pc:chgData name="Bojan Vrhovnik" userId="bd34feef-1fcd-4220-97be-a0a0459db4e4" providerId="ADAL" clId="{966608A2-4620-469F-BF10-56A0CA77EA11}" dt="2019-05-06T13:16:14.378" v="17" actId="2696"/>
        <pc:sldMkLst>
          <pc:docMk/>
          <pc:sldMk cId="0" sldId="2381"/>
        </pc:sldMkLst>
      </pc:sldChg>
      <pc:sldChg chg="del">
        <pc:chgData name="Bojan Vrhovnik" userId="bd34feef-1fcd-4220-97be-a0a0459db4e4" providerId="ADAL" clId="{966608A2-4620-469F-BF10-56A0CA77EA11}" dt="2019-05-06T13:16:13.951" v="8" actId="2696"/>
        <pc:sldMkLst>
          <pc:docMk/>
          <pc:sldMk cId="0" sldId="2576"/>
        </pc:sldMkLst>
      </pc:sldChg>
      <pc:sldChg chg="del">
        <pc:chgData name="Bojan Vrhovnik" userId="bd34feef-1fcd-4220-97be-a0a0459db4e4" providerId="ADAL" clId="{966608A2-4620-469F-BF10-56A0CA77EA11}" dt="2019-05-06T13:16:13.869" v="6" actId="2696"/>
        <pc:sldMkLst>
          <pc:docMk/>
          <pc:sldMk cId="0" sldId="2706"/>
        </pc:sldMkLst>
      </pc:sldChg>
      <pc:sldChg chg="del">
        <pc:chgData name="Bojan Vrhovnik" userId="bd34feef-1fcd-4220-97be-a0a0459db4e4" providerId="ADAL" clId="{966608A2-4620-469F-BF10-56A0CA77EA11}" dt="2019-05-06T13:16:13.981" v="9" actId="2696"/>
        <pc:sldMkLst>
          <pc:docMk/>
          <pc:sldMk cId="0" sldId="2851"/>
        </pc:sldMkLst>
      </pc:sldChg>
      <pc:sldChg chg="del">
        <pc:chgData name="Bojan Vrhovnik" userId="bd34feef-1fcd-4220-97be-a0a0459db4e4" providerId="ADAL" clId="{966608A2-4620-469F-BF10-56A0CA77EA11}" dt="2019-05-06T13:16:13.859" v="5" actId="2696"/>
        <pc:sldMkLst>
          <pc:docMk/>
          <pc:sldMk cId="0" sldId="2852"/>
        </pc:sldMkLst>
      </pc:sldChg>
      <pc:sldChg chg="del">
        <pc:chgData name="Bojan Vrhovnik" userId="bd34feef-1fcd-4220-97be-a0a0459db4e4" providerId="ADAL" clId="{966608A2-4620-469F-BF10-56A0CA77EA11}" dt="2019-05-06T13:16:13.845" v="3" actId="2696"/>
        <pc:sldMkLst>
          <pc:docMk/>
          <pc:sldMk cId="0" sldId="2858"/>
        </pc:sldMkLst>
      </pc:sldChg>
      <pc:sldChg chg="del">
        <pc:chgData name="Bojan Vrhovnik" userId="bd34feef-1fcd-4220-97be-a0a0459db4e4" providerId="ADAL" clId="{966608A2-4620-469F-BF10-56A0CA77EA11}" dt="2019-05-06T13:16:13.792" v="2" actId="2696"/>
        <pc:sldMkLst>
          <pc:docMk/>
          <pc:sldMk cId="0" sldId="2860"/>
        </pc:sldMkLst>
      </pc:sldChg>
      <pc:sldChg chg="del">
        <pc:chgData name="Bojan Vrhovnik" userId="bd34feef-1fcd-4220-97be-a0a0459db4e4" providerId="ADAL" clId="{966608A2-4620-469F-BF10-56A0CA77EA11}" dt="2019-05-06T13:16:14.064" v="10" actId="2696"/>
        <pc:sldMkLst>
          <pc:docMk/>
          <pc:sldMk cId="0" sldId="2889"/>
        </pc:sldMkLst>
      </pc:sldChg>
      <pc:sldChg chg="del">
        <pc:chgData name="Bojan Vrhovnik" userId="bd34feef-1fcd-4220-97be-a0a0459db4e4" providerId="ADAL" clId="{966608A2-4620-469F-BF10-56A0CA77EA11}" dt="2019-05-06T13:16:14.078" v="11" actId="2696"/>
        <pc:sldMkLst>
          <pc:docMk/>
          <pc:sldMk cId="0" sldId="2893"/>
        </pc:sldMkLst>
      </pc:sldChg>
      <pc:sldChg chg="del">
        <pc:chgData name="Bojan Vrhovnik" userId="bd34feef-1fcd-4220-97be-a0a0459db4e4" providerId="ADAL" clId="{966608A2-4620-469F-BF10-56A0CA77EA11}" dt="2019-05-06T13:16:14.119" v="12" actId="2696"/>
        <pc:sldMkLst>
          <pc:docMk/>
          <pc:sldMk cId="0" sldId="2894"/>
        </pc:sldMkLst>
      </pc:sldChg>
      <pc:sldChg chg="del">
        <pc:chgData name="Bojan Vrhovnik" userId="bd34feef-1fcd-4220-97be-a0a0459db4e4" providerId="ADAL" clId="{966608A2-4620-469F-BF10-56A0CA77EA11}" dt="2019-05-06T13:16:14.143" v="13" actId="2696"/>
        <pc:sldMkLst>
          <pc:docMk/>
          <pc:sldMk cId="0" sldId="2895"/>
        </pc:sldMkLst>
      </pc:sldChg>
      <pc:sldChg chg="del">
        <pc:chgData name="Bojan Vrhovnik" userId="bd34feef-1fcd-4220-97be-a0a0459db4e4" providerId="ADAL" clId="{966608A2-4620-469F-BF10-56A0CA77EA11}" dt="2019-05-06T13:16:13.904" v="7" actId="2696"/>
        <pc:sldMkLst>
          <pc:docMk/>
          <pc:sldMk cId="0" sldId="2900"/>
        </pc:sldMkLst>
      </pc:sldChg>
      <pc:sldChg chg="modSp add">
        <pc:chgData name="Bojan Vrhovnik" userId="bd34feef-1fcd-4220-97be-a0a0459db4e4" providerId="ADAL" clId="{966608A2-4620-469F-BF10-56A0CA77EA11}" dt="2019-05-06T13:34:30.910" v="696" actId="20577"/>
        <pc:sldMkLst>
          <pc:docMk/>
          <pc:sldMk cId="658166316" sldId="4488"/>
        </pc:sldMkLst>
        <pc:spChg chg="mod">
          <ac:chgData name="Bojan Vrhovnik" userId="bd34feef-1fcd-4220-97be-a0a0459db4e4" providerId="ADAL" clId="{966608A2-4620-469F-BF10-56A0CA77EA11}" dt="2019-05-06T13:28:26.687" v="461" actId="20577"/>
          <ac:spMkLst>
            <pc:docMk/>
            <pc:sldMk cId="658166316" sldId="4488"/>
            <ac:spMk id="126" creationId="{B7BD43A2-BE40-4940-8826-FD74027258D3}"/>
          </ac:spMkLst>
        </pc:spChg>
        <pc:spChg chg="mod">
          <ac:chgData name="Bojan Vrhovnik" userId="bd34feef-1fcd-4220-97be-a0a0459db4e4" providerId="ADAL" clId="{966608A2-4620-469F-BF10-56A0CA77EA11}" dt="2019-05-06T13:27:55.232" v="405" actId="20577"/>
          <ac:spMkLst>
            <pc:docMk/>
            <pc:sldMk cId="658166316" sldId="4488"/>
            <ac:spMk id="149" creationId="{0DD99A8D-BF55-489A-8A1E-EF8C8EAC8378}"/>
          </ac:spMkLst>
        </pc:spChg>
        <pc:spChg chg="mod">
          <ac:chgData name="Bojan Vrhovnik" userId="bd34feef-1fcd-4220-97be-a0a0459db4e4" providerId="ADAL" clId="{966608A2-4620-469F-BF10-56A0CA77EA11}" dt="2019-05-06T13:27:50.385" v="388" actId="20577"/>
          <ac:spMkLst>
            <pc:docMk/>
            <pc:sldMk cId="658166316" sldId="4488"/>
            <ac:spMk id="151" creationId="{6BEA9480-ED6B-4B73-81BC-54928158E941}"/>
          </ac:spMkLst>
        </pc:spChg>
        <pc:spChg chg="mod">
          <ac:chgData name="Bojan Vrhovnik" userId="bd34feef-1fcd-4220-97be-a0a0459db4e4" providerId="ADAL" clId="{966608A2-4620-469F-BF10-56A0CA77EA11}" dt="2019-05-06T13:27:46.560" v="378" actId="20577"/>
          <ac:spMkLst>
            <pc:docMk/>
            <pc:sldMk cId="658166316" sldId="4488"/>
            <ac:spMk id="153" creationId="{C1D2AFED-D6ED-4EFA-A19F-F3E5241924FF}"/>
          </ac:spMkLst>
        </pc:spChg>
        <pc:spChg chg="mod">
          <ac:chgData name="Bojan Vrhovnik" userId="bd34feef-1fcd-4220-97be-a0a0459db4e4" providerId="ADAL" clId="{966608A2-4620-469F-BF10-56A0CA77EA11}" dt="2019-05-06T13:27:40.864" v="357" actId="20577"/>
          <ac:spMkLst>
            <pc:docMk/>
            <pc:sldMk cId="658166316" sldId="4488"/>
            <ac:spMk id="155" creationId="{26CF6F05-48AE-4367-BAA0-8F7DE11DAD1B}"/>
          </ac:spMkLst>
        </pc:spChg>
        <pc:spChg chg="mod">
          <ac:chgData name="Bojan Vrhovnik" userId="bd34feef-1fcd-4220-97be-a0a0459db4e4" providerId="ADAL" clId="{966608A2-4620-469F-BF10-56A0CA77EA11}" dt="2019-05-06T13:28:16.896" v="444" actId="20577"/>
          <ac:spMkLst>
            <pc:docMk/>
            <pc:sldMk cId="658166316" sldId="4488"/>
            <ac:spMk id="157" creationId="{BC463721-6557-48E0-B799-C5ADA73F63B3}"/>
          </ac:spMkLst>
        </pc:spChg>
        <pc:spChg chg="mod">
          <ac:chgData name="Bojan Vrhovnik" userId="bd34feef-1fcd-4220-97be-a0a0459db4e4" providerId="ADAL" clId="{966608A2-4620-469F-BF10-56A0CA77EA11}" dt="2019-05-06T13:29:07.583" v="547" actId="20577"/>
          <ac:spMkLst>
            <pc:docMk/>
            <pc:sldMk cId="658166316" sldId="4488"/>
            <ac:spMk id="165" creationId="{FE1E666F-8FE9-4E3D-B331-8A49AC9F41F3}"/>
          </ac:spMkLst>
        </pc:spChg>
        <pc:spChg chg="mod">
          <ac:chgData name="Bojan Vrhovnik" userId="bd34feef-1fcd-4220-97be-a0a0459db4e4" providerId="ADAL" clId="{966608A2-4620-469F-BF10-56A0CA77EA11}" dt="2019-05-06T13:30:08.366" v="586" actId="20577"/>
          <ac:spMkLst>
            <pc:docMk/>
            <pc:sldMk cId="658166316" sldId="4488"/>
            <ac:spMk id="169" creationId="{36BDE176-7C84-47B7-9424-7A873204E109}"/>
          </ac:spMkLst>
        </pc:spChg>
        <pc:spChg chg="mod">
          <ac:chgData name="Bojan Vrhovnik" userId="bd34feef-1fcd-4220-97be-a0a0459db4e4" providerId="ADAL" clId="{966608A2-4620-469F-BF10-56A0CA77EA11}" dt="2019-05-06T13:28:59.086" v="536" actId="20577"/>
          <ac:spMkLst>
            <pc:docMk/>
            <pc:sldMk cId="658166316" sldId="4488"/>
            <ac:spMk id="174" creationId="{E458ECB2-F752-47BE-8153-7B7659D1B030}"/>
          </ac:spMkLst>
        </pc:spChg>
        <pc:spChg chg="mod">
          <ac:chgData name="Bojan Vrhovnik" userId="bd34feef-1fcd-4220-97be-a0a0459db4e4" providerId="ADAL" clId="{966608A2-4620-469F-BF10-56A0CA77EA11}" dt="2019-05-06T13:29:47.502" v="577" actId="20577"/>
          <ac:spMkLst>
            <pc:docMk/>
            <pc:sldMk cId="658166316" sldId="4488"/>
            <ac:spMk id="178" creationId="{7F775F3D-9922-46A5-850B-E9303677DC03}"/>
          </ac:spMkLst>
        </pc:spChg>
        <pc:spChg chg="mod">
          <ac:chgData name="Bojan Vrhovnik" userId="bd34feef-1fcd-4220-97be-a0a0459db4e4" providerId="ADAL" clId="{966608A2-4620-469F-BF10-56A0CA77EA11}" dt="2019-05-06T13:28:50.479" v="512" actId="20577"/>
          <ac:spMkLst>
            <pc:docMk/>
            <pc:sldMk cId="658166316" sldId="4488"/>
            <ac:spMk id="181" creationId="{35DD7B00-9298-40A8-9E33-63C2164BC7A4}"/>
          </ac:spMkLst>
        </pc:spChg>
        <pc:spChg chg="mod">
          <ac:chgData name="Bojan Vrhovnik" userId="bd34feef-1fcd-4220-97be-a0a0459db4e4" providerId="ADAL" clId="{966608A2-4620-469F-BF10-56A0CA77EA11}" dt="2019-05-06T13:34:30.910" v="696" actId="20577"/>
          <ac:spMkLst>
            <pc:docMk/>
            <pc:sldMk cId="658166316" sldId="4488"/>
            <ac:spMk id="183" creationId="{A57A9515-F7C5-4915-AF54-D801A396286E}"/>
          </ac:spMkLst>
        </pc:spChg>
        <pc:spChg chg="mod">
          <ac:chgData name="Bojan Vrhovnik" userId="bd34feef-1fcd-4220-97be-a0a0459db4e4" providerId="ADAL" clId="{966608A2-4620-469F-BF10-56A0CA77EA11}" dt="2019-05-06T13:29:33.007" v="574" actId="20577"/>
          <ac:spMkLst>
            <pc:docMk/>
            <pc:sldMk cId="658166316" sldId="4488"/>
            <ac:spMk id="185" creationId="{FFEA9419-C8D6-4CC2-9769-F87C83945C1B}"/>
          </ac:spMkLst>
        </pc:spChg>
        <pc:spChg chg="mod">
          <ac:chgData name="Bojan Vrhovnik" userId="bd34feef-1fcd-4220-97be-a0a0459db4e4" providerId="ADAL" clId="{966608A2-4620-469F-BF10-56A0CA77EA11}" dt="2019-05-06T13:28:30.767" v="474" actId="20577"/>
          <ac:spMkLst>
            <pc:docMk/>
            <pc:sldMk cId="658166316" sldId="4488"/>
            <ac:spMk id="190" creationId="{F32CCCCD-84C8-46DE-8E3B-B840B5D17F0C}"/>
          </ac:spMkLst>
        </pc:spChg>
        <pc:spChg chg="mod">
          <ac:chgData name="Bojan Vrhovnik" userId="bd34feef-1fcd-4220-97be-a0a0459db4e4" providerId="ADAL" clId="{966608A2-4620-469F-BF10-56A0CA77EA11}" dt="2019-05-06T13:34:22.078" v="686" actId="20577"/>
          <ac:spMkLst>
            <pc:docMk/>
            <pc:sldMk cId="658166316" sldId="4488"/>
            <ac:spMk id="192" creationId="{6411D6FF-9960-4792-85DE-959065ECC868}"/>
          </ac:spMkLst>
        </pc:spChg>
        <pc:spChg chg="mod">
          <ac:chgData name="Bojan Vrhovnik" userId="bd34feef-1fcd-4220-97be-a0a0459db4e4" providerId="ADAL" clId="{966608A2-4620-469F-BF10-56A0CA77EA11}" dt="2019-05-06T13:29:40.687" v="575" actId="20577"/>
          <ac:spMkLst>
            <pc:docMk/>
            <pc:sldMk cId="658166316" sldId="4488"/>
            <ac:spMk id="196" creationId="{BB4BF4B8-9B31-4EFB-809C-31F9FCBFF16D}"/>
          </ac:spMkLst>
        </pc:spChg>
        <pc:spChg chg="mod">
          <ac:chgData name="Bojan Vrhovnik" userId="bd34feef-1fcd-4220-97be-a0a0459db4e4" providerId="ADAL" clId="{966608A2-4620-469F-BF10-56A0CA77EA11}" dt="2019-05-06T13:28:35.391" v="489" actId="20577"/>
          <ac:spMkLst>
            <pc:docMk/>
            <pc:sldMk cId="658166316" sldId="4488"/>
            <ac:spMk id="198" creationId="{A0C63D1B-AA04-4B78-A233-54AB5CAD38BD}"/>
          </ac:spMkLst>
        </pc:spChg>
        <pc:spChg chg="mod">
          <ac:chgData name="Bojan Vrhovnik" userId="bd34feef-1fcd-4220-97be-a0a0459db4e4" providerId="ADAL" clId="{966608A2-4620-469F-BF10-56A0CA77EA11}" dt="2019-05-06T13:30:26.253" v="612" actId="20577"/>
          <ac:spMkLst>
            <pc:docMk/>
            <pc:sldMk cId="658166316" sldId="4488"/>
            <ac:spMk id="200" creationId="{EFCA7163-D0F5-4A52-99D9-9384D248F60C}"/>
          </ac:spMkLst>
        </pc:spChg>
        <pc:spChg chg="mod">
          <ac:chgData name="Bojan Vrhovnik" userId="bd34feef-1fcd-4220-97be-a0a0459db4e4" providerId="ADAL" clId="{966608A2-4620-469F-BF10-56A0CA77EA11}" dt="2019-05-06T13:28:45.759" v="505" actId="20577"/>
          <ac:spMkLst>
            <pc:docMk/>
            <pc:sldMk cId="658166316" sldId="4488"/>
            <ac:spMk id="204" creationId="{3063F77F-7559-4C24-9732-FCE0F0CAEB1D}"/>
          </ac:spMkLst>
        </pc:spChg>
        <pc:spChg chg="mod">
          <ac:chgData name="Bojan Vrhovnik" userId="bd34feef-1fcd-4220-97be-a0a0459db4e4" providerId="ADAL" clId="{966608A2-4620-469F-BF10-56A0CA77EA11}" dt="2019-05-06T13:28:22.928" v="454" actId="20577"/>
          <ac:spMkLst>
            <pc:docMk/>
            <pc:sldMk cId="658166316" sldId="4488"/>
            <ac:spMk id="206" creationId="{D8282856-B075-4C63-A906-9462E484E559}"/>
          </ac:spMkLst>
        </pc:spChg>
        <pc:spChg chg="mod">
          <ac:chgData name="Bojan Vrhovnik" userId="bd34feef-1fcd-4220-97be-a0a0459db4e4" providerId="ADAL" clId="{966608A2-4620-469F-BF10-56A0CA77EA11}" dt="2019-05-06T13:28:02" v="411" actId="20577"/>
          <ac:spMkLst>
            <pc:docMk/>
            <pc:sldMk cId="658166316" sldId="4488"/>
            <ac:spMk id="211" creationId="{4D53698A-7E32-48E4-B430-2BB6B95B2C88}"/>
          </ac:spMkLst>
        </pc:spChg>
        <pc:spChg chg="mod">
          <ac:chgData name="Bojan Vrhovnik" userId="bd34feef-1fcd-4220-97be-a0a0459db4e4" providerId="ADAL" clId="{966608A2-4620-469F-BF10-56A0CA77EA11}" dt="2019-05-06T13:27:58.704" v="409" actId="20577"/>
          <ac:spMkLst>
            <pc:docMk/>
            <pc:sldMk cId="658166316" sldId="4488"/>
            <ac:spMk id="215" creationId="{DD9F3120-5874-41B7-9ADC-31D7F0D21126}"/>
          </ac:spMkLst>
        </pc:spChg>
      </pc:sldChg>
      <pc:sldChg chg="modSp add">
        <pc:chgData name="Bojan Vrhovnik" userId="bd34feef-1fcd-4220-97be-a0a0459db4e4" providerId="ADAL" clId="{966608A2-4620-469F-BF10-56A0CA77EA11}" dt="2019-05-06T13:35:19.437" v="731" actId="20577"/>
        <pc:sldMkLst>
          <pc:docMk/>
          <pc:sldMk cId="3975937183" sldId="4516"/>
        </pc:sldMkLst>
        <pc:spChg chg="mod">
          <ac:chgData name="Bojan Vrhovnik" userId="bd34feef-1fcd-4220-97be-a0a0459db4e4" providerId="ADAL" clId="{966608A2-4620-469F-BF10-56A0CA77EA11}" dt="2019-05-06T13:24:34.747" v="161" actId="1076"/>
          <ac:spMkLst>
            <pc:docMk/>
            <pc:sldMk cId="3975937183" sldId="4516"/>
            <ac:spMk id="95" creationId="{C8FE95A6-7A9A-4520-9ED2-F9E2EAEA896E}"/>
          </ac:spMkLst>
        </pc:spChg>
        <pc:spChg chg="mod">
          <ac:chgData name="Bojan Vrhovnik" userId="bd34feef-1fcd-4220-97be-a0a0459db4e4" providerId="ADAL" clId="{966608A2-4620-469F-BF10-56A0CA77EA11}" dt="2019-05-06T13:24:34.747" v="161" actId="1076"/>
          <ac:spMkLst>
            <pc:docMk/>
            <pc:sldMk cId="3975937183" sldId="4516"/>
            <ac:spMk id="96" creationId="{6977E6BA-34E0-40B3-B492-F99A52663A86}"/>
          </ac:spMkLst>
        </pc:spChg>
        <pc:spChg chg="mod">
          <ac:chgData name="Bojan Vrhovnik" userId="bd34feef-1fcd-4220-97be-a0a0459db4e4" providerId="ADAL" clId="{966608A2-4620-469F-BF10-56A0CA77EA11}" dt="2019-05-06T13:27:23.359" v="337" actId="20577"/>
          <ac:spMkLst>
            <pc:docMk/>
            <pc:sldMk cId="3975937183" sldId="4516"/>
            <ac:spMk id="113" creationId="{AC97C705-61A4-4B58-9448-3FF559949BBB}"/>
          </ac:spMkLst>
        </pc:spChg>
        <pc:spChg chg="mod">
          <ac:chgData name="Bojan Vrhovnik" userId="bd34feef-1fcd-4220-97be-a0a0459db4e4" providerId="ADAL" clId="{966608A2-4620-469F-BF10-56A0CA77EA11}" dt="2019-05-06T13:24:52.497" v="215" actId="20577"/>
          <ac:spMkLst>
            <pc:docMk/>
            <pc:sldMk cId="3975937183" sldId="4516"/>
            <ac:spMk id="130" creationId="{3A9959B3-373C-4D5D-9340-18E72655EE3A}"/>
          </ac:spMkLst>
        </pc:spChg>
        <pc:spChg chg="mod">
          <ac:chgData name="Bojan Vrhovnik" userId="bd34feef-1fcd-4220-97be-a0a0459db4e4" providerId="ADAL" clId="{966608A2-4620-469F-BF10-56A0CA77EA11}" dt="2019-05-06T13:27:13.776" v="331" actId="20577"/>
          <ac:spMkLst>
            <pc:docMk/>
            <pc:sldMk cId="3975937183" sldId="4516"/>
            <ac:spMk id="133" creationId="{5F7188B4-587C-4766-9E41-16B88E56799D}"/>
          </ac:spMkLst>
        </pc:spChg>
        <pc:spChg chg="mod">
          <ac:chgData name="Bojan Vrhovnik" userId="bd34feef-1fcd-4220-97be-a0a0459db4e4" providerId="ADAL" clId="{966608A2-4620-469F-BF10-56A0CA77EA11}" dt="2019-05-06T13:24:44.608" v="196" actId="20577"/>
          <ac:spMkLst>
            <pc:docMk/>
            <pc:sldMk cId="3975937183" sldId="4516"/>
            <ac:spMk id="135" creationId="{228B6836-474B-4D6F-B886-199CCD32335C}"/>
          </ac:spMkLst>
        </pc:spChg>
        <pc:spChg chg="mod">
          <ac:chgData name="Bojan Vrhovnik" userId="bd34feef-1fcd-4220-97be-a0a0459db4e4" providerId="ADAL" clId="{966608A2-4620-469F-BF10-56A0CA77EA11}" dt="2019-05-06T13:24:47.569" v="206" actId="20577"/>
          <ac:spMkLst>
            <pc:docMk/>
            <pc:sldMk cId="3975937183" sldId="4516"/>
            <ac:spMk id="143" creationId="{000FAA7B-A9A8-4BA1-AEFC-B35F2B7B956E}"/>
          </ac:spMkLst>
        </pc:spChg>
        <pc:spChg chg="mod">
          <ac:chgData name="Bojan Vrhovnik" userId="bd34feef-1fcd-4220-97be-a0a0459db4e4" providerId="ADAL" clId="{966608A2-4620-469F-BF10-56A0CA77EA11}" dt="2019-05-06T13:26:02.736" v="302" actId="20577"/>
          <ac:spMkLst>
            <pc:docMk/>
            <pc:sldMk cId="3975937183" sldId="4516"/>
            <ac:spMk id="145" creationId="{330E8FCB-8311-4434-841D-662CB5AE4F76}"/>
          </ac:spMkLst>
        </pc:spChg>
        <pc:spChg chg="mod">
          <ac:chgData name="Bojan Vrhovnik" userId="bd34feef-1fcd-4220-97be-a0a0459db4e4" providerId="ADAL" clId="{966608A2-4620-469F-BF10-56A0CA77EA11}" dt="2019-05-06T13:25:10.881" v="219" actId="20577"/>
          <ac:spMkLst>
            <pc:docMk/>
            <pc:sldMk cId="3975937183" sldId="4516"/>
            <ac:spMk id="225" creationId="{7E879F2A-7012-4F0A-A4EC-160B96810317}"/>
          </ac:spMkLst>
        </pc:spChg>
        <pc:spChg chg="mod">
          <ac:chgData name="Bojan Vrhovnik" userId="bd34feef-1fcd-4220-97be-a0a0459db4e4" providerId="ADAL" clId="{966608A2-4620-469F-BF10-56A0CA77EA11}" dt="2019-05-06T13:25:14.720" v="221" actId="20577"/>
          <ac:spMkLst>
            <pc:docMk/>
            <pc:sldMk cId="3975937183" sldId="4516"/>
            <ac:spMk id="229" creationId="{D85F6AE5-35F3-4824-B9B5-63C9F85F8047}"/>
          </ac:spMkLst>
        </pc:spChg>
        <pc:spChg chg="mod">
          <ac:chgData name="Bojan Vrhovnik" userId="bd34feef-1fcd-4220-97be-a0a0459db4e4" providerId="ADAL" clId="{966608A2-4620-469F-BF10-56A0CA77EA11}" dt="2019-05-06T13:35:19.437" v="731" actId="20577"/>
          <ac:spMkLst>
            <pc:docMk/>
            <pc:sldMk cId="3975937183" sldId="4516"/>
            <ac:spMk id="239" creationId="{41A88710-6364-4985-9156-80C72CC67850}"/>
          </ac:spMkLst>
        </pc:spChg>
        <pc:spChg chg="mod">
          <ac:chgData name="Bojan Vrhovnik" userId="bd34feef-1fcd-4220-97be-a0a0459db4e4" providerId="ADAL" clId="{966608A2-4620-469F-BF10-56A0CA77EA11}" dt="2019-05-06T13:35:06.414" v="725" actId="20577"/>
          <ac:spMkLst>
            <pc:docMk/>
            <pc:sldMk cId="3975937183" sldId="4516"/>
            <ac:spMk id="240" creationId="{925DFB85-3D87-4090-9890-3044430037AC}"/>
          </ac:spMkLst>
        </pc:spChg>
        <pc:spChg chg="mod">
          <ac:chgData name="Bojan Vrhovnik" userId="bd34feef-1fcd-4220-97be-a0a0459db4e4" providerId="ADAL" clId="{966608A2-4620-469F-BF10-56A0CA77EA11}" dt="2019-05-06T13:34:51.580" v="704" actId="20577"/>
          <ac:spMkLst>
            <pc:docMk/>
            <pc:sldMk cId="3975937183" sldId="4516"/>
            <ac:spMk id="241" creationId="{66625546-62DF-4E43-8C80-1A0A65BAE908}"/>
          </ac:spMkLst>
        </pc:spChg>
        <pc:grpChg chg="mod">
          <ac:chgData name="Bojan Vrhovnik" userId="bd34feef-1fcd-4220-97be-a0a0459db4e4" providerId="ADAL" clId="{966608A2-4620-469F-BF10-56A0CA77EA11}" dt="2019-05-06T13:24:34.747" v="161" actId="1076"/>
          <ac:grpSpMkLst>
            <pc:docMk/>
            <pc:sldMk cId="3975937183" sldId="4516"/>
            <ac:grpSpMk id="101" creationId="{96B97148-42B8-4086-AC9A-9D861DD4DD20}"/>
          </ac:grpSpMkLst>
        </pc:grpChg>
        <pc:grpChg chg="mod">
          <ac:chgData name="Bojan Vrhovnik" userId="bd34feef-1fcd-4220-97be-a0a0459db4e4" providerId="ADAL" clId="{966608A2-4620-469F-BF10-56A0CA77EA11}" dt="2019-05-06T13:24:34.747" v="161" actId="1076"/>
          <ac:grpSpMkLst>
            <pc:docMk/>
            <pc:sldMk cId="3975937183" sldId="4516"/>
            <ac:grpSpMk id="116" creationId="{75CE27F8-5D75-4AB8-B1B2-8D7076D33EA8}"/>
          </ac:grpSpMkLst>
        </pc:grpChg>
        <pc:grpChg chg="mod">
          <ac:chgData name="Bojan Vrhovnik" userId="bd34feef-1fcd-4220-97be-a0a0459db4e4" providerId="ADAL" clId="{966608A2-4620-469F-BF10-56A0CA77EA11}" dt="2019-05-06T13:24:34.747" v="161" actId="1076"/>
          <ac:grpSpMkLst>
            <pc:docMk/>
            <pc:sldMk cId="3975937183" sldId="4516"/>
            <ac:grpSpMk id="121" creationId="{98257986-88A9-4D35-9210-FFE56A8999D0}"/>
          </ac:grpSpMkLst>
        </pc:grpChg>
        <pc:grpChg chg="mod">
          <ac:chgData name="Bojan Vrhovnik" userId="bd34feef-1fcd-4220-97be-a0a0459db4e4" providerId="ADAL" clId="{966608A2-4620-469F-BF10-56A0CA77EA11}" dt="2019-05-06T13:24:34.747" v="161" actId="1076"/>
          <ac:grpSpMkLst>
            <pc:docMk/>
            <pc:sldMk cId="3975937183" sldId="4516"/>
            <ac:grpSpMk id="122" creationId="{D53C90F3-629D-4F06-A658-886BCBD7EDC3}"/>
          </ac:grpSpMkLst>
        </pc:grpChg>
        <pc:grpChg chg="mod">
          <ac:chgData name="Bojan Vrhovnik" userId="bd34feef-1fcd-4220-97be-a0a0459db4e4" providerId="ADAL" clId="{966608A2-4620-469F-BF10-56A0CA77EA11}" dt="2019-05-06T13:24:34.747" v="161" actId="1076"/>
          <ac:grpSpMkLst>
            <pc:docMk/>
            <pc:sldMk cId="3975937183" sldId="4516"/>
            <ac:grpSpMk id="123" creationId="{68216EA0-3FC6-4688-9843-C90221347358}"/>
          </ac:grpSpMkLst>
        </pc:grpChg>
        <pc:grpChg chg="mod">
          <ac:chgData name="Bojan Vrhovnik" userId="bd34feef-1fcd-4220-97be-a0a0459db4e4" providerId="ADAL" clId="{966608A2-4620-469F-BF10-56A0CA77EA11}" dt="2019-05-06T13:24:34.747" v="161" actId="1076"/>
          <ac:grpSpMkLst>
            <pc:docMk/>
            <pc:sldMk cId="3975937183" sldId="4516"/>
            <ac:grpSpMk id="124" creationId="{164F8CE7-6709-42DF-BE4F-CAD7C13E04B6}"/>
          </ac:grpSpMkLst>
        </pc:grpChg>
        <pc:grpChg chg="mod">
          <ac:chgData name="Bojan Vrhovnik" userId="bd34feef-1fcd-4220-97be-a0a0459db4e4" providerId="ADAL" clId="{966608A2-4620-469F-BF10-56A0CA77EA11}" dt="2019-05-06T13:24:34.747" v="161" actId="1076"/>
          <ac:grpSpMkLst>
            <pc:docMk/>
            <pc:sldMk cId="3975937183" sldId="4516"/>
            <ac:grpSpMk id="125" creationId="{B7B69580-6EDD-4831-AF60-7DFD6C838E40}"/>
          </ac:grpSpMkLst>
        </pc:grpChg>
        <pc:grpChg chg="mod">
          <ac:chgData name="Bojan Vrhovnik" userId="bd34feef-1fcd-4220-97be-a0a0459db4e4" providerId="ADAL" clId="{966608A2-4620-469F-BF10-56A0CA77EA11}" dt="2019-05-06T13:24:34.747" v="161" actId="1076"/>
          <ac:grpSpMkLst>
            <pc:docMk/>
            <pc:sldMk cId="3975937183" sldId="4516"/>
            <ac:grpSpMk id="126" creationId="{E95450A8-0F40-4359-9268-09A0260F7962}"/>
          </ac:grpSpMkLst>
        </pc:grpChg>
        <pc:grpChg chg="mod">
          <ac:chgData name="Bojan Vrhovnik" userId="bd34feef-1fcd-4220-97be-a0a0459db4e4" providerId="ADAL" clId="{966608A2-4620-469F-BF10-56A0CA77EA11}" dt="2019-05-06T13:24:34.747" v="161" actId="1076"/>
          <ac:grpSpMkLst>
            <pc:docMk/>
            <pc:sldMk cId="3975937183" sldId="4516"/>
            <ac:grpSpMk id="243" creationId="{35602898-3D4B-42C9-AD25-4E86854EB29F}"/>
          </ac:grpSpMkLst>
        </pc:grpChg>
        <pc:grpChg chg="mod">
          <ac:chgData name="Bojan Vrhovnik" userId="bd34feef-1fcd-4220-97be-a0a0459db4e4" providerId="ADAL" clId="{966608A2-4620-469F-BF10-56A0CA77EA11}" dt="2019-05-06T13:24:34.747" v="161" actId="1076"/>
          <ac:grpSpMkLst>
            <pc:docMk/>
            <pc:sldMk cId="3975937183" sldId="4516"/>
            <ac:grpSpMk id="244" creationId="{29B32996-E9D4-41C4-AF51-CFAAA4D33D9E}"/>
          </ac:grpSpMkLst>
        </pc:grpChg>
        <pc:grpChg chg="mod">
          <ac:chgData name="Bojan Vrhovnik" userId="bd34feef-1fcd-4220-97be-a0a0459db4e4" providerId="ADAL" clId="{966608A2-4620-469F-BF10-56A0CA77EA11}" dt="2019-05-06T13:24:34.747" v="161" actId="1076"/>
          <ac:grpSpMkLst>
            <pc:docMk/>
            <pc:sldMk cId="3975937183" sldId="4516"/>
            <ac:grpSpMk id="245" creationId="{1F2F571D-F0F0-4ABC-B66D-32B349D85C62}"/>
          </ac:grpSpMkLst>
        </pc:grpChg>
        <pc:grpChg chg="mod">
          <ac:chgData name="Bojan Vrhovnik" userId="bd34feef-1fcd-4220-97be-a0a0459db4e4" providerId="ADAL" clId="{966608A2-4620-469F-BF10-56A0CA77EA11}" dt="2019-05-06T13:24:34.747" v="161" actId="1076"/>
          <ac:grpSpMkLst>
            <pc:docMk/>
            <pc:sldMk cId="3975937183" sldId="4516"/>
            <ac:grpSpMk id="246" creationId="{E9D4E7D7-0717-4892-AD0D-1E6BE0BE4F69}"/>
          </ac:grpSpMkLst>
        </pc:grpChg>
        <pc:cxnChg chg="mod">
          <ac:chgData name="Bojan Vrhovnik" userId="bd34feef-1fcd-4220-97be-a0a0459db4e4" providerId="ADAL" clId="{966608A2-4620-469F-BF10-56A0CA77EA11}" dt="2019-05-06T13:24:34.747" v="161" actId="1076"/>
          <ac:cxnSpMkLst>
            <pc:docMk/>
            <pc:sldMk cId="3975937183" sldId="4516"/>
            <ac:cxnSpMk id="6" creationId="{C6ED6FAC-13C0-4F39-B0A6-24871F82CCDF}"/>
          </ac:cxnSpMkLst>
        </pc:cxnChg>
        <pc:cxnChg chg="mod">
          <ac:chgData name="Bojan Vrhovnik" userId="bd34feef-1fcd-4220-97be-a0a0459db4e4" providerId="ADAL" clId="{966608A2-4620-469F-BF10-56A0CA77EA11}" dt="2019-05-06T13:24:34.747" v="161" actId="1076"/>
          <ac:cxnSpMkLst>
            <pc:docMk/>
            <pc:sldMk cId="3975937183" sldId="4516"/>
            <ac:cxnSpMk id="234" creationId="{37A898AB-0D41-4E0A-ACF0-3F3BE3B8D52A}"/>
          </ac:cxnSpMkLst>
        </pc:cxnChg>
        <pc:cxnChg chg="mod">
          <ac:chgData name="Bojan Vrhovnik" userId="bd34feef-1fcd-4220-97be-a0a0459db4e4" providerId="ADAL" clId="{966608A2-4620-469F-BF10-56A0CA77EA11}" dt="2019-05-06T13:24:34.747" v="161" actId="1076"/>
          <ac:cxnSpMkLst>
            <pc:docMk/>
            <pc:sldMk cId="3975937183" sldId="4516"/>
            <ac:cxnSpMk id="235" creationId="{CE01ED47-E148-4773-9BC0-229B2A56BD69}"/>
          </ac:cxnSpMkLst>
        </pc:cxnChg>
        <pc:cxnChg chg="mod">
          <ac:chgData name="Bojan Vrhovnik" userId="bd34feef-1fcd-4220-97be-a0a0459db4e4" providerId="ADAL" clId="{966608A2-4620-469F-BF10-56A0CA77EA11}" dt="2019-05-06T13:24:34.747" v="161" actId="1076"/>
          <ac:cxnSpMkLst>
            <pc:docMk/>
            <pc:sldMk cId="3975937183" sldId="4516"/>
            <ac:cxnSpMk id="237" creationId="{81F12BC9-322F-4F79-AA7F-0BAC3FB07552}"/>
          </ac:cxnSpMkLst>
        </pc:cxnChg>
      </pc:sldChg>
      <pc:sldChg chg="delSp modSp add">
        <pc:chgData name="Bojan Vrhovnik" userId="bd34feef-1fcd-4220-97be-a0a0459db4e4" providerId="ADAL" clId="{966608A2-4620-469F-BF10-56A0CA77EA11}" dt="2019-05-06T13:19:37.599" v="60" actId="113"/>
        <pc:sldMkLst>
          <pc:docMk/>
          <pc:sldMk cId="2837999208" sldId="4519"/>
        </pc:sldMkLst>
        <pc:spChg chg="mod">
          <ac:chgData name="Bojan Vrhovnik" userId="bd34feef-1fcd-4220-97be-a0a0459db4e4" providerId="ADAL" clId="{966608A2-4620-469F-BF10-56A0CA77EA11}" dt="2019-05-06T13:19:37.599" v="60" actId="113"/>
          <ac:spMkLst>
            <pc:docMk/>
            <pc:sldMk cId="2837999208" sldId="4519"/>
            <ac:spMk id="4" creationId="{9A84BF29-ECC3-4437-B165-5A1EFB4153BB}"/>
          </ac:spMkLst>
        </pc:spChg>
        <pc:spChg chg="mod">
          <ac:chgData name="Bojan Vrhovnik" userId="bd34feef-1fcd-4220-97be-a0a0459db4e4" providerId="ADAL" clId="{966608A2-4620-469F-BF10-56A0CA77EA11}" dt="2019-05-06T13:17:38.177" v="25" actId="12"/>
          <ac:spMkLst>
            <pc:docMk/>
            <pc:sldMk cId="2837999208" sldId="4519"/>
            <ac:spMk id="5" creationId="{AE6CB1CC-D42B-4801-98BC-8C58947B6338}"/>
          </ac:spMkLst>
        </pc:spChg>
        <pc:picChg chg="del mod">
          <ac:chgData name="Bojan Vrhovnik" userId="bd34feef-1fcd-4220-97be-a0a0459db4e4" providerId="ADAL" clId="{966608A2-4620-469F-BF10-56A0CA77EA11}" dt="2019-05-06T13:17:30.339" v="23" actId="478"/>
          <ac:picMkLst>
            <pc:docMk/>
            <pc:sldMk cId="2837999208" sldId="4519"/>
            <ac:picMk id="3" creationId="{EC5C7C3F-4EC0-4821-A0D3-385349203422}"/>
          </ac:picMkLst>
        </pc:picChg>
        <pc:picChg chg="mod">
          <ac:chgData name="Bojan Vrhovnik" userId="bd34feef-1fcd-4220-97be-a0a0459db4e4" providerId="ADAL" clId="{966608A2-4620-469F-BF10-56A0CA77EA11}" dt="2019-05-06T13:17:47.091" v="26" actId="14100"/>
          <ac:picMkLst>
            <pc:docMk/>
            <pc:sldMk cId="2837999208" sldId="4519"/>
            <ac:picMk id="6" creationId="{5AC63803-F890-43F7-8A51-73BBBDCF5F90}"/>
          </ac:picMkLst>
        </pc:picChg>
      </pc:sldChg>
      <pc:sldChg chg="modSp add">
        <pc:chgData name="Bojan Vrhovnik" userId="bd34feef-1fcd-4220-97be-a0a0459db4e4" providerId="ADAL" clId="{966608A2-4620-469F-BF10-56A0CA77EA11}" dt="2019-05-06T13:22:52.411" v="157" actId="6549"/>
        <pc:sldMkLst>
          <pc:docMk/>
          <pc:sldMk cId="888227870" sldId="4524"/>
        </pc:sldMkLst>
        <pc:spChg chg="mod">
          <ac:chgData name="Bojan Vrhovnik" userId="bd34feef-1fcd-4220-97be-a0a0459db4e4" providerId="ADAL" clId="{966608A2-4620-469F-BF10-56A0CA77EA11}" dt="2019-05-06T13:20:25.062" v="73" actId="113"/>
          <ac:spMkLst>
            <pc:docMk/>
            <pc:sldMk cId="888227870" sldId="4524"/>
            <ac:spMk id="2" creationId="{7C6DB317-7799-4885-ABBC-3A1F6DE50A4C}"/>
          </ac:spMkLst>
        </pc:spChg>
        <pc:spChg chg="mod">
          <ac:chgData name="Bojan Vrhovnik" userId="bd34feef-1fcd-4220-97be-a0a0459db4e4" providerId="ADAL" clId="{966608A2-4620-469F-BF10-56A0CA77EA11}" dt="2019-05-06T13:22:52.411" v="157" actId="6549"/>
          <ac:spMkLst>
            <pc:docMk/>
            <pc:sldMk cId="888227870" sldId="4524"/>
            <ac:spMk id="3" creationId="{9C1A91C0-9DA5-41D1-898E-E059E236F02C}"/>
          </ac:spMkLst>
        </pc:spChg>
        <pc:picChg chg="mod">
          <ac:chgData name="Bojan Vrhovnik" userId="bd34feef-1fcd-4220-97be-a0a0459db4e4" providerId="ADAL" clId="{966608A2-4620-469F-BF10-56A0CA77EA11}" dt="2019-05-06T13:20:33.593" v="76" actId="1076"/>
          <ac:picMkLst>
            <pc:docMk/>
            <pc:sldMk cId="888227870" sldId="4524"/>
            <ac:picMk id="5" creationId="{8CE65D8D-5520-4ECA-AB92-112A78B787A7}"/>
          </ac:picMkLst>
        </pc:picChg>
      </pc:sldChg>
      <pc:sldChg chg="modSp add">
        <pc:chgData name="Bojan Vrhovnik" userId="bd34feef-1fcd-4220-97be-a0a0459db4e4" providerId="ADAL" clId="{966608A2-4620-469F-BF10-56A0CA77EA11}" dt="2019-05-06T13:27:00.048" v="327" actId="20577"/>
        <pc:sldMkLst>
          <pc:docMk/>
          <pc:sldMk cId="3082744602" sldId="4527"/>
        </pc:sldMkLst>
        <pc:spChg chg="mod">
          <ac:chgData name="Bojan Vrhovnik" userId="bd34feef-1fcd-4220-97be-a0a0459db4e4" providerId="ADAL" clId="{966608A2-4620-469F-BF10-56A0CA77EA11}" dt="2019-05-06T13:27:00.048" v="327" actId="20577"/>
          <ac:spMkLst>
            <pc:docMk/>
            <pc:sldMk cId="3082744602" sldId="4527"/>
            <ac:spMk id="2" creationId="{A0BFC19F-2002-4056-9486-50573B4A70DE}"/>
          </ac:spMkLst>
        </pc:spChg>
      </pc:sldChg>
      <pc:sldChg chg="modSp add setBg">
        <pc:chgData name="Bojan Vrhovnik" userId="bd34feef-1fcd-4220-97be-a0a0459db4e4" providerId="ADAL" clId="{966608A2-4620-469F-BF10-56A0CA77EA11}" dt="2019-05-06T13:37:18.355" v="828" actId="113"/>
        <pc:sldMkLst>
          <pc:docMk/>
          <pc:sldMk cId="1704929766" sldId="4530"/>
        </pc:sldMkLst>
        <pc:spChg chg="mod">
          <ac:chgData name="Bojan Vrhovnik" userId="bd34feef-1fcd-4220-97be-a0a0459db4e4" providerId="ADAL" clId="{966608A2-4620-469F-BF10-56A0CA77EA11}" dt="2019-05-06T13:37:18.355" v="828" actId="113"/>
          <ac:spMkLst>
            <pc:docMk/>
            <pc:sldMk cId="1704929766" sldId="4530"/>
            <ac:spMk id="4" creationId="{9E9749E2-FA15-435E-A03A-26CAF4C4DE54}"/>
          </ac:spMkLst>
        </pc:spChg>
        <pc:spChg chg="mod">
          <ac:chgData name="Bojan Vrhovnik" userId="bd34feef-1fcd-4220-97be-a0a0459db4e4" providerId="ADAL" clId="{966608A2-4620-469F-BF10-56A0CA77EA11}" dt="2019-05-06T13:18:27.440" v="34" actId="2710"/>
          <ac:spMkLst>
            <pc:docMk/>
            <pc:sldMk cId="1704929766" sldId="4530"/>
            <ac:spMk id="5" creationId="{3433CC67-E095-4730-98AB-5FABAE62584E}"/>
          </ac:spMkLst>
        </pc:spChg>
        <pc:picChg chg="mod">
          <ac:chgData name="Bojan Vrhovnik" userId="bd34feef-1fcd-4220-97be-a0a0459db4e4" providerId="ADAL" clId="{966608A2-4620-469F-BF10-56A0CA77EA11}" dt="2019-05-06T13:18:32.618" v="35" actId="1076"/>
          <ac:picMkLst>
            <pc:docMk/>
            <pc:sldMk cId="1704929766" sldId="4530"/>
            <ac:picMk id="3" creationId="{95FB1D53-E46D-457E-BC3A-2465FE7F6AAA}"/>
          </ac:picMkLst>
        </pc:picChg>
      </pc:sldChg>
      <pc:sldChg chg="modSp add">
        <pc:chgData name="Bojan Vrhovnik" userId="bd34feef-1fcd-4220-97be-a0a0459db4e4" providerId="ADAL" clId="{966608A2-4620-469F-BF10-56A0CA77EA11}" dt="2019-05-06T13:30:44.366" v="615" actId="1076"/>
        <pc:sldMkLst>
          <pc:docMk/>
          <pc:sldMk cId="3264651343" sldId="4531"/>
        </pc:sldMkLst>
        <pc:spChg chg="mod">
          <ac:chgData name="Bojan Vrhovnik" userId="bd34feef-1fcd-4220-97be-a0a0459db4e4" providerId="ADAL" clId="{966608A2-4620-469F-BF10-56A0CA77EA11}" dt="2019-05-06T13:30:39.769" v="614" actId="113"/>
          <ac:spMkLst>
            <pc:docMk/>
            <pc:sldMk cId="3264651343" sldId="4531"/>
            <ac:spMk id="5" creationId="{C62B1E9F-16B8-407C-9B55-BDC81F544692}"/>
          </ac:spMkLst>
        </pc:spChg>
        <pc:picChg chg="mod">
          <ac:chgData name="Bojan Vrhovnik" userId="bd34feef-1fcd-4220-97be-a0a0459db4e4" providerId="ADAL" clId="{966608A2-4620-469F-BF10-56A0CA77EA11}" dt="2019-05-06T13:30:44.366" v="615" actId="1076"/>
          <ac:picMkLst>
            <pc:docMk/>
            <pc:sldMk cId="3264651343" sldId="4531"/>
            <ac:picMk id="8" creationId="{6011893C-700A-43A3-B359-A12FE66B1DD1}"/>
          </ac:picMkLst>
        </pc:picChg>
      </pc:sldChg>
      <pc:sldChg chg="modSp add">
        <pc:chgData name="Bojan Vrhovnik" userId="bd34feef-1fcd-4220-97be-a0a0459db4e4" providerId="ADAL" clId="{966608A2-4620-469F-BF10-56A0CA77EA11}" dt="2019-05-06T13:27:29.776" v="345" actId="20577"/>
        <pc:sldMkLst>
          <pc:docMk/>
          <pc:sldMk cId="3007665832" sldId="4532"/>
        </pc:sldMkLst>
        <pc:spChg chg="mod">
          <ac:chgData name="Bojan Vrhovnik" userId="bd34feef-1fcd-4220-97be-a0a0459db4e4" providerId="ADAL" clId="{966608A2-4620-469F-BF10-56A0CA77EA11}" dt="2019-05-06T13:27:29.776" v="345" actId="20577"/>
          <ac:spMkLst>
            <pc:docMk/>
            <pc:sldMk cId="3007665832" sldId="4532"/>
            <ac:spMk id="3" creationId="{BD1D14F0-20CD-4679-BABB-F3A41A424C69}"/>
          </ac:spMkLst>
        </pc:spChg>
      </pc:sldChg>
      <pc:sldChg chg="modSp add">
        <pc:chgData name="Bojan Vrhovnik" userId="bd34feef-1fcd-4220-97be-a0a0459db4e4" providerId="ADAL" clId="{966608A2-4620-469F-BF10-56A0CA77EA11}" dt="2019-05-06T13:19:20.549" v="58" actId="1076"/>
        <pc:sldMkLst>
          <pc:docMk/>
          <pc:sldMk cId="2379530886" sldId="4533"/>
        </pc:sldMkLst>
        <pc:spChg chg="mod">
          <ac:chgData name="Bojan Vrhovnik" userId="bd34feef-1fcd-4220-97be-a0a0459db4e4" providerId="ADAL" clId="{966608A2-4620-469F-BF10-56A0CA77EA11}" dt="2019-05-06T13:19:16.133" v="57" actId="1076"/>
          <ac:spMkLst>
            <pc:docMk/>
            <pc:sldMk cId="2379530886" sldId="4533"/>
            <ac:spMk id="5" creationId="{5650752B-1F0B-4C36-90FB-E821E38E99BD}"/>
          </ac:spMkLst>
        </pc:spChg>
        <pc:spChg chg="mod">
          <ac:chgData name="Bojan Vrhovnik" userId="bd34feef-1fcd-4220-97be-a0a0459db4e4" providerId="ADAL" clId="{966608A2-4620-469F-BF10-56A0CA77EA11}" dt="2019-05-06T13:19:20.549" v="58" actId="1076"/>
          <ac:spMkLst>
            <pc:docMk/>
            <pc:sldMk cId="2379530886" sldId="4533"/>
            <ac:spMk id="6" creationId="{D533F6B4-D620-4CDD-8A13-2BB6592917BA}"/>
          </ac:spMkLst>
        </pc:spChg>
        <pc:picChg chg="mod">
          <ac:chgData name="Bojan Vrhovnik" userId="bd34feef-1fcd-4220-97be-a0a0459db4e4" providerId="ADAL" clId="{966608A2-4620-469F-BF10-56A0CA77EA11}" dt="2019-05-06T13:16:22.345" v="20" actId="14100"/>
          <ac:picMkLst>
            <pc:docMk/>
            <pc:sldMk cId="2379530886" sldId="4533"/>
            <ac:picMk id="8" creationId="{5266B4FC-798D-4AFF-A430-1F62AA7EBE84}"/>
          </ac:picMkLst>
        </pc:picChg>
      </pc:sldChg>
      <pc:sldChg chg="modSp add">
        <pc:chgData name="Bojan Vrhovnik" userId="bd34feef-1fcd-4220-97be-a0a0459db4e4" providerId="ADAL" clId="{966608A2-4620-469F-BF10-56A0CA77EA11}" dt="2019-05-06T13:20:15.491" v="72" actId="20577"/>
        <pc:sldMkLst>
          <pc:docMk/>
          <pc:sldMk cId="2144909363" sldId="4534"/>
        </pc:sldMkLst>
        <pc:spChg chg="mod">
          <ac:chgData name="Bojan Vrhovnik" userId="bd34feef-1fcd-4220-97be-a0a0459db4e4" providerId="ADAL" clId="{966608A2-4620-469F-BF10-56A0CA77EA11}" dt="2019-05-06T13:20:15.491" v="72" actId="20577"/>
          <ac:spMkLst>
            <pc:docMk/>
            <pc:sldMk cId="2144909363" sldId="4534"/>
            <ac:spMk id="3" creationId="{BD1D14F0-20CD-4679-BABB-F3A41A424C69}"/>
          </ac:spMkLst>
        </pc:spChg>
      </pc:sldChg>
      <pc:sldChg chg="modSp add">
        <pc:chgData name="Bojan Vrhovnik" userId="bd34feef-1fcd-4220-97be-a0a0459db4e4" providerId="ADAL" clId="{966608A2-4620-469F-BF10-56A0CA77EA11}" dt="2019-05-06T13:18:40.341" v="42" actId="20577"/>
        <pc:sldMkLst>
          <pc:docMk/>
          <pc:sldMk cId="3785043586" sldId="4535"/>
        </pc:sldMkLst>
        <pc:spChg chg="mod">
          <ac:chgData name="Bojan Vrhovnik" userId="bd34feef-1fcd-4220-97be-a0a0459db4e4" providerId="ADAL" clId="{966608A2-4620-469F-BF10-56A0CA77EA11}" dt="2019-05-06T13:18:40.341" v="42" actId="20577"/>
          <ac:spMkLst>
            <pc:docMk/>
            <pc:sldMk cId="3785043586" sldId="4535"/>
            <ac:spMk id="3" creationId="{BD1D14F0-20CD-4679-BABB-F3A41A424C69}"/>
          </ac:spMkLst>
        </pc:spChg>
      </pc:sldChg>
      <pc:sldChg chg="modSp add">
        <pc:chgData name="Bojan Vrhovnik" userId="bd34feef-1fcd-4220-97be-a0a0459db4e4" providerId="ADAL" clId="{966608A2-4620-469F-BF10-56A0CA77EA11}" dt="2019-05-06T13:18:05.539" v="32" actId="20577"/>
        <pc:sldMkLst>
          <pc:docMk/>
          <pc:sldMk cId="3620132516" sldId="4537"/>
        </pc:sldMkLst>
        <pc:spChg chg="mod">
          <ac:chgData name="Bojan Vrhovnik" userId="bd34feef-1fcd-4220-97be-a0a0459db4e4" providerId="ADAL" clId="{966608A2-4620-469F-BF10-56A0CA77EA11}" dt="2019-05-06T13:18:05.539" v="32" actId="20577"/>
          <ac:spMkLst>
            <pc:docMk/>
            <pc:sldMk cId="3620132516" sldId="4537"/>
            <ac:spMk id="3" creationId="{BD1D14F0-20CD-4679-BABB-F3A41A424C69}"/>
          </ac:spMkLst>
        </pc:spChg>
      </pc:sldChg>
      <pc:sldChg chg="modSp add">
        <pc:chgData name="Bojan Vrhovnik" userId="bd34feef-1fcd-4220-97be-a0a0459db4e4" providerId="ADAL" clId="{966608A2-4620-469F-BF10-56A0CA77EA11}" dt="2019-05-06T13:37:34.156" v="836" actId="20577"/>
        <pc:sldMkLst>
          <pc:docMk/>
          <pc:sldMk cId="519564533" sldId="4538"/>
        </pc:sldMkLst>
        <pc:spChg chg="mod">
          <ac:chgData name="Bojan Vrhovnik" userId="bd34feef-1fcd-4220-97be-a0a0459db4e4" providerId="ADAL" clId="{966608A2-4620-469F-BF10-56A0CA77EA11}" dt="2019-05-06T13:18:54.184" v="48" actId="20577"/>
          <ac:spMkLst>
            <pc:docMk/>
            <pc:sldMk cId="519564533" sldId="4538"/>
            <ac:spMk id="3" creationId="{BD1D14F0-20CD-4679-BABB-F3A41A424C69}"/>
          </ac:spMkLst>
        </pc:spChg>
        <pc:spChg chg="mod">
          <ac:chgData name="Bojan Vrhovnik" userId="bd34feef-1fcd-4220-97be-a0a0459db4e4" providerId="ADAL" clId="{966608A2-4620-469F-BF10-56A0CA77EA11}" dt="2019-05-06T13:37:34.156" v="836" actId="20577"/>
          <ac:spMkLst>
            <pc:docMk/>
            <pc:sldMk cId="519564533" sldId="4538"/>
            <ac:spMk id="4" creationId="{20CCEF78-7E09-493C-AB9E-59E8EF920629}"/>
          </ac:spMkLst>
        </pc:spChg>
      </pc:sldChg>
      <pc:sldChg chg="modSp add">
        <pc:chgData name="Bojan Vrhovnik" userId="bd34feef-1fcd-4220-97be-a0a0459db4e4" providerId="ADAL" clId="{966608A2-4620-469F-BF10-56A0CA77EA11}" dt="2019-05-06T13:37:06.460" v="826" actId="20577"/>
        <pc:sldMkLst>
          <pc:docMk/>
          <pc:sldMk cId="1554552484" sldId="4539"/>
        </pc:sldMkLst>
        <pc:spChg chg="mod">
          <ac:chgData name="Bojan Vrhovnik" userId="bd34feef-1fcd-4220-97be-a0a0459db4e4" providerId="ADAL" clId="{966608A2-4620-469F-BF10-56A0CA77EA11}" dt="2019-05-06T13:19:48.502" v="62" actId="113"/>
          <ac:spMkLst>
            <pc:docMk/>
            <pc:sldMk cId="1554552484" sldId="4539"/>
            <ac:spMk id="3" creationId="{00000000-0000-0000-0000-000000000000}"/>
          </ac:spMkLst>
        </pc:spChg>
        <pc:spChg chg="mod">
          <ac:chgData name="Bojan Vrhovnik" userId="bd34feef-1fcd-4220-97be-a0a0459db4e4" providerId="ADAL" clId="{966608A2-4620-469F-BF10-56A0CA77EA11}" dt="2019-05-06T13:37:06.460" v="826" actId="20577"/>
          <ac:spMkLst>
            <pc:docMk/>
            <pc:sldMk cId="1554552484" sldId="4539"/>
            <ac:spMk id="5" creationId="{D7F9644B-3E32-4619-8C6D-BB3ACCAE7612}"/>
          </ac:spMkLst>
        </pc:spChg>
        <pc:grpChg chg="mod">
          <ac:chgData name="Bojan Vrhovnik" userId="bd34feef-1fcd-4220-97be-a0a0459db4e4" providerId="ADAL" clId="{966608A2-4620-469F-BF10-56A0CA77EA11}" dt="2019-05-06T13:20:07.086" v="65" actId="1076"/>
          <ac:grpSpMkLst>
            <pc:docMk/>
            <pc:sldMk cId="1554552484" sldId="4539"/>
            <ac:grpSpMk id="6" creationId="{8A2BB970-7CE0-4108-BA3A-B82706264C2C}"/>
          </ac:grpSpMkLst>
        </pc:grpChg>
        <pc:picChg chg="mod">
          <ac:chgData name="Bojan Vrhovnik" userId="bd34feef-1fcd-4220-97be-a0a0459db4e4" providerId="ADAL" clId="{966608A2-4620-469F-BF10-56A0CA77EA11}" dt="2019-05-06T13:20:09.118" v="66" actId="1076"/>
          <ac:picMkLst>
            <pc:docMk/>
            <pc:sldMk cId="1554552484" sldId="4539"/>
            <ac:picMk id="2" creationId="{00000000-0000-0000-0000-000000000000}"/>
          </ac:picMkLst>
        </pc:picChg>
        <pc:picChg chg="mod">
          <ac:chgData name="Bojan Vrhovnik" userId="bd34feef-1fcd-4220-97be-a0a0459db4e4" providerId="ADAL" clId="{966608A2-4620-469F-BF10-56A0CA77EA11}" dt="2019-05-06T13:19:55.685" v="63" actId="1076"/>
          <ac:picMkLst>
            <pc:docMk/>
            <pc:sldMk cId="1554552484" sldId="4539"/>
            <ac:picMk id="13" creationId="{4920D4D9-D360-4DB5-B9CE-46CA15F5164D}"/>
          </ac:picMkLst>
        </pc:picChg>
        <pc:picChg chg="mod">
          <ac:chgData name="Bojan Vrhovnik" userId="bd34feef-1fcd-4220-97be-a0a0459db4e4" providerId="ADAL" clId="{966608A2-4620-469F-BF10-56A0CA77EA11}" dt="2019-05-06T13:20:04.191" v="64" actId="1076"/>
          <ac:picMkLst>
            <pc:docMk/>
            <pc:sldMk cId="1554552484" sldId="4539"/>
            <ac:picMk id="1026" creationId="{00000000-0000-0000-0000-000000000000}"/>
          </ac:picMkLst>
        </pc:picChg>
      </pc:sldChg>
      <pc:sldMasterChg chg="delSldLayout">
        <pc:chgData name="Bojan Vrhovnik" userId="bd34feef-1fcd-4220-97be-a0a0459db4e4" providerId="ADAL" clId="{966608A2-4620-469F-BF10-56A0CA77EA11}" dt="2019-05-06T13:16:14.379" v="18" actId="2696"/>
        <pc:sldMasterMkLst>
          <pc:docMk/>
          <pc:sldMasterMk cId="0" sldId="2147483648"/>
        </pc:sldMasterMkLst>
        <pc:sldLayoutChg chg="del">
          <pc:chgData name="Bojan Vrhovnik" userId="bd34feef-1fcd-4220-97be-a0a0459db4e4" providerId="ADAL" clId="{966608A2-4620-469F-BF10-56A0CA77EA11}" dt="2019-05-06T13:16:14.379" v="18" actId="2696"/>
          <pc:sldLayoutMkLst>
            <pc:docMk/>
            <pc:sldMasterMk cId="0" sldId="2147483648"/>
            <pc:sldLayoutMk cId="2300313626" sldId="2147484052"/>
          </pc:sldLayoutMkLst>
        </pc:sldLayoutChg>
        <pc:sldLayoutChg chg="del">
          <pc:chgData name="Bojan Vrhovnik" userId="bd34feef-1fcd-4220-97be-a0a0459db4e4" providerId="ADAL" clId="{966608A2-4620-469F-BF10-56A0CA77EA11}" dt="2019-05-06T13:16:13.847" v="4" actId="2696"/>
          <pc:sldLayoutMkLst>
            <pc:docMk/>
            <pc:sldMasterMk cId="0" sldId="2147483648"/>
            <pc:sldLayoutMk cId="624402519" sldId="2147484125"/>
          </pc:sldLayoutMkLst>
        </pc:sldLayoutChg>
      </pc:sldMasterChg>
    </pc:docChg>
  </pc:docChgLst>
  <pc:docChgLst>
    <pc:chgData name="Bojan Vrhovnik" userId="bd34feef-1fcd-4220-97be-a0a0459db4e4" providerId="ADAL" clId="{578D0D96-0B01-4300-A7DE-C9DB115C20AD}"/>
    <pc:docChg chg="modSld">
      <pc:chgData name="Bojan Vrhovnik" userId="bd34feef-1fcd-4220-97be-a0a0459db4e4" providerId="ADAL" clId="{578D0D96-0B01-4300-A7DE-C9DB115C20AD}" dt="2019-05-06T13:39:24.618" v="7" actId="1038"/>
      <pc:docMkLst>
        <pc:docMk/>
      </pc:docMkLst>
      <pc:sldChg chg="modSp">
        <pc:chgData name="Bojan Vrhovnik" userId="bd34feef-1fcd-4220-97be-a0a0459db4e4" providerId="ADAL" clId="{578D0D96-0B01-4300-A7DE-C9DB115C20AD}" dt="2019-05-06T13:39:24.618" v="7" actId="1038"/>
        <pc:sldMkLst>
          <pc:docMk/>
          <pc:sldMk cId="1869999325" sldId="1861"/>
        </pc:sldMkLst>
        <pc:spChg chg="mod">
          <ac:chgData name="Bojan Vrhovnik" userId="bd34feef-1fcd-4220-97be-a0a0459db4e4" providerId="ADAL" clId="{578D0D96-0B01-4300-A7DE-C9DB115C20AD}" dt="2019-05-06T13:39:17.755" v="0" actId="1076"/>
          <ac:spMkLst>
            <pc:docMk/>
            <pc:sldMk cId="1869999325" sldId="1861"/>
            <ac:spMk id="3" creationId="{90152836-6CCD-4178-A2E0-2AB6A131C4CA}"/>
          </ac:spMkLst>
        </pc:spChg>
        <pc:picChg chg="mod">
          <ac:chgData name="Bojan Vrhovnik" userId="bd34feef-1fcd-4220-97be-a0a0459db4e4" providerId="ADAL" clId="{578D0D96-0B01-4300-A7DE-C9DB115C20AD}" dt="2019-05-06T13:39:24.618" v="7" actId="1038"/>
          <ac:picMkLst>
            <pc:docMk/>
            <pc:sldMk cId="1869999325" sldId="1861"/>
            <ac:picMk id="1026" creationId="{3E3F8655-DFFE-49F8-B6B1-8BCF0470EFF7}"/>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A8214BD-C6DA-F044-8D8F-5D445958ED1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defTabSz="1828434"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12A04649-DAF7-5F4B-959D-2D135381032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defTabSz="1828434" eaLnBrk="1" fontAlgn="auto" hangingPunct="1">
              <a:spcBef>
                <a:spcPts val="0"/>
              </a:spcBef>
              <a:spcAft>
                <a:spcPts val="0"/>
              </a:spcAft>
              <a:defRPr sz="1200" smtClean="0">
                <a:latin typeface="+mn-lt"/>
              </a:defRPr>
            </a:lvl1pPr>
          </a:lstStyle>
          <a:p>
            <a:pPr>
              <a:defRPr/>
            </a:pPr>
            <a:fld id="{F2EC9E53-4655-7742-8D96-9AD9F4375F43}" type="datetimeFigureOut">
              <a:rPr lang="en-US"/>
              <a:pPr>
                <a:defRPr/>
              </a:pPr>
              <a:t>5/6/2019</a:t>
            </a:fld>
            <a:endParaRPr lang="en-US"/>
          </a:p>
        </p:txBody>
      </p:sp>
      <p:sp>
        <p:nvSpPr>
          <p:cNvPr id="4" name="Footer Placeholder 3">
            <a:extLst>
              <a:ext uri="{FF2B5EF4-FFF2-40B4-BE49-F238E27FC236}">
                <a16:creationId xmlns:a16="http://schemas.microsoft.com/office/drawing/2014/main" id="{541D73E4-6AC6-1B43-AA29-58E8731DE94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defTabSz="1828434" eaLnBrk="1" fontAlgn="auto" hangingPunct="1">
              <a:spcBef>
                <a:spcPts val="0"/>
              </a:spcBef>
              <a:spcAft>
                <a:spcPts val="0"/>
              </a:spcAft>
              <a:defRPr sz="1200">
                <a:latin typeface="+mn-lt"/>
              </a:defRPr>
            </a:lvl1pPr>
          </a:lstStyle>
          <a:p>
            <a:pPr>
              <a:defRPr/>
            </a:pPr>
            <a:endParaRPr lang="en-US"/>
          </a:p>
        </p:txBody>
      </p:sp>
      <p:sp>
        <p:nvSpPr>
          <p:cNvPr id="5" name="Slide Number Placeholder 4">
            <a:extLst>
              <a:ext uri="{FF2B5EF4-FFF2-40B4-BE49-F238E27FC236}">
                <a16:creationId xmlns:a16="http://schemas.microsoft.com/office/drawing/2014/main" id="{C9A0FF13-C37D-0444-8D59-B1117B28B43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defTabSz="1828434" eaLnBrk="1" fontAlgn="auto" hangingPunct="1">
              <a:spcBef>
                <a:spcPts val="0"/>
              </a:spcBef>
              <a:spcAft>
                <a:spcPts val="0"/>
              </a:spcAft>
              <a:defRPr sz="1200" smtClean="0">
                <a:latin typeface="+mn-lt"/>
              </a:defRPr>
            </a:lvl1pPr>
          </a:lstStyle>
          <a:p>
            <a:pPr>
              <a:defRPr/>
            </a:pPr>
            <a:fld id="{1C6633C2-6C35-A048-991B-86A89547AB25}"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3411732-9612-1B44-8A0B-24794F1C5731}"/>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defTabSz="1828434" eaLnBrk="1" fontAlgn="auto" hangingPunct="1">
              <a:spcBef>
                <a:spcPts val="0"/>
              </a:spcBef>
              <a:spcAft>
                <a:spcPts val="0"/>
              </a:spcAft>
              <a:defRPr sz="1200" dirty="0">
                <a:latin typeface="Calibri Light"/>
              </a:defRPr>
            </a:lvl1pPr>
          </a:lstStyle>
          <a:p>
            <a:pPr>
              <a:defRPr/>
            </a:pPr>
            <a:endParaRPr lang="en-US"/>
          </a:p>
        </p:txBody>
      </p:sp>
      <p:sp>
        <p:nvSpPr>
          <p:cNvPr id="3" name="Date Placeholder 2">
            <a:extLst>
              <a:ext uri="{FF2B5EF4-FFF2-40B4-BE49-F238E27FC236}">
                <a16:creationId xmlns:a16="http://schemas.microsoft.com/office/drawing/2014/main" id="{1C8C08D8-71F7-6B48-93A3-6509652F8D09}"/>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defTabSz="1828434" eaLnBrk="1" fontAlgn="auto" hangingPunct="1">
              <a:spcBef>
                <a:spcPts val="0"/>
              </a:spcBef>
              <a:spcAft>
                <a:spcPts val="0"/>
              </a:spcAft>
              <a:defRPr sz="1200" smtClean="0">
                <a:latin typeface="Calibri Light"/>
              </a:defRPr>
            </a:lvl1pPr>
          </a:lstStyle>
          <a:p>
            <a:pPr>
              <a:defRPr/>
            </a:pPr>
            <a:fld id="{0856F403-2F37-424A-B3EC-0E137676B013}" type="datetimeFigureOut">
              <a:rPr lang="en-US"/>
              <a:pPr>
                <a:defRPr/>
              </a:pPr>
              <a:t>5/6/2019</a:t>
            </a:fld>
            <a:endParaRPr lang="en-US" dirty="0"/>
          </a:p>
        </p:txBody>
      </p:sp>
      <p:sp>
        <p:nvSpPr>
          <p:cNvPr id="4" name="Slide Image Placeholder 3">
            <a:extLst>
              <a:ext uri="{FF2B5EF4-FFF2-40B4-BE49-F238E27FC236}">
                <a16:creationId xmlns:a16="http://schemas.microsoft.com/office/drawing/2014/main" id="{0DCF4411-149E-A84A-9169-3FC344F064CD}"/>
              </a:ext>
            </a:extLst>
          </p:cNvPr>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a:extLst>
              <a:ext uri="{FF2B5EF4-FFF2-40B4-BE49-F238E27FC236}">
                <a16:creationId xmlns:a16="http://schemas.microsoft.com/office/drawing/2014/main" id="{3759AC99-4456-084A-BC4A-E7EC7A788731}"/>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6" name="Footer Placeholder 5">
            <a:extLst>
              <a:ext uri="{FF2B5EF4-FFF2-40B4-BE49-F238E27FC236}">
                <a16:creationId xmlns:a16="http://schemas.microsoft.com/office/drawing/2014/main" id="{6C9C3D2C-F72C-EC4C-B985-273F8D171CD5}"/>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defTabSz="1828434" eaLnBrk="1" fontAlgn="auto" hangingPunct="1">
              <a:spcBef>
                <a:spcPts val="0"/>
              </a:spcBef>
              <a:spcAft>
                <a:spcPts val="0"/>
              </a:spcAft>
              <a:defRPr sz="1200" dirty="0">
                <a:latin typeface="Calibri Light"/>
              </a:defRPr>
            </a:lvl1pPr>
          </a:lstStyle>
          <a:p>
            <a:pPr>
              <a:defRPr/>
            </a:pPr>
            <a:endParaRPr lang="en-US"/>
          </a:p>
        </p:txBody>
      </p:sp>
      <p:sp>
        <p:nvSpPr>
          <p:cNvPr id="7" name="Slide Number Placeholder 6">
            <a:extLst>
              <a:ext uri="{FF2B5EF4-FFF2-40B4-BE49-F238E27FC236}">
                <a16:creationId xmlns:a16="http://schemas.microsoft.com/office/drawing/2014/main" id="{5DE721AB-FED3-8849-8721-565276A93180}"/>
              </a:ext>
            </a:extLst>
          </p:cNvPr>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defTabSz="1828434" eaLnBrk="1" fontAlgn="auto" hangingPunct="1">
              <a:spcBef>
                <a:spcPts val="0"/>
              </a:spcBef>
              <a:spcAft>
                <a:spcPts val="0"/>
              </a:spcAft>
              <a:defRPr sz="1200" smtClean="0">
                <a:latin typeface="Calibri Light"/>
              </a:defRPr>
            </a:lvl1pPr>
          </a:lstStyle>
          <a:p>
            <a:pPr>
              <a:defRPr/>
            </a:pPr>
            <a:fld id="{B862C031-9D50-A648-A70B-F2B13EF2CC36}" type="slidenum">
              <a:rPr lang="en-US"/>
              <a:pPr>
                <a:defRPr/>
              </a:pPr>
              <a:t>‹#›</a:t>
            </a:fld>
            <a:endParaRPr lang="en-US" dirty="0"/>
          </a:p>
        </p:txBody>
      </p:sp>
    </p:spTree>
  </p:cSld>
  <p:clrMap bg1="lt1" tx1="dk1" bg2="lt2" tx2="dk2" accent1="accent1" accent2="accent2" accent3="accent3" accent4="accent4" accent5="accent5" accent6="accent6" hlink="hlink" folHlink="folHlink"/>
  <p:notesStyle>
    <a:lvl1pPr algn="l" defTabSz="912813" rtl="0" fontAlgn="base">
      <a:spcBef>
        <a:spcPct val="30000"/>
      </a:spcBef>
      <a:spcAft>
        <a:spcPct val="0"/>
      </a:spcAft>
      <a:defRPr sz="2400" kern="1200">
        <a:solidFill>
          <a:schemeClr val="tx1"/>
        </a:solidFill>
        <a:latin typeface="Calibri Light"/>
        <a:ea typeface="+mn-ea"/>
        <a:cs typeface="+mn-cs"/>
      </a:defRPr>
    </a:lvl1pPr>
    <a:lvl2pPr marL="912813" algn="l" defTabSz="912813" rtl="0" fontAlgn="base">
      <a:spcBef>
        <a:spcPct val="30000"/>
      </a:spcBef>
      <a:spcAft>
        <a:spcPct val="0"/>
      </a:spcAft>
      <a:defRPr sz="2400" kern="1200">
        <a:solidFill>
          <a:schemeClr val="tx1"/>
        </a:solidFill>
        <a:latin typeface="Calibri Light"/>
        <a:ea typeface="+mn-ea"/>
        <a:cs typeface="+mn-cs"/>
      </a:defRPr>
    </a:lvl2pPr>
    <a:lvl3pPr marL="1827213" algn="l" defTabSz="912813" rtl="0" fontAlgn="base">
      <a:spcBef>
        <a:spcPct val="30000"/>
      </a:spcBef>
      <a:spcAft>
        <a:spcPct val="0"/>
      </a:spcAft>
      <a:defRPr sz="2400" kern="1200">
        <a:solidFill>
          <a:schemeClr val="tx1"/>
        </a:solidFill>
        <a:latin typeface="Calibri Light"/>
        <a:ea typeface="+mn-ea"/>
        <a:cs typeface="+mn-cs"/>
      </a:defRPr>
    </a:lvl3pPr>
    <a:lvl4pPr marL="2741613" algn="l" defTabSz="912813" rtl="0" fontAlgn="base">
      <a:spcBef>
        <a:spcPct val="30000"/>
      </a:spcBef>
      <a:spcAft>
        <a:spcPct val="0"/>
      </a:spcAft>
      <a:defRPr sz="2400" kern="1200">
        <a:solidFill>
          <a:schemeClr val="tx1"/>
        </a:solidFill>
        <a:latin typeface="Calibri Light"/>
        <a:ea typeface="+mn-ea"/>
        <a:cs typeface="+mn-cs"/>
      </a:defRPr>
    </a:lvl4pPr>
    <a:lvl5pPr marL="3656013" algn="l" defTabSz="912813" rtl="0" fontAlgn="base">
      <a:spcBef>
        <a:spcPct val="30000"/>
      </a:spcBef>
      <a:spcAft>
        <a:spcPct val="0"/>
      </a:spcAft>
      <a:defRPr sz="2400" kern="1200">
        <a:solidFill>
          <a:schemeClr val="tx1"/>
        </a:solidFill>
        <a:latin typeface="Calibri Light"/>
        <a:ea typeface="+mn-ea"/>
        <a:cs typeface="+mn-cs"/>
      </a:defRPr>
    </a:lvl5pPr>
    <a:lvl6pPr marL="4571086" algn="l" defTabSz="914217" rtl="0" eaLnBrk="1" latinLnBrk="0" hangingPunct="1">
      <a:defRPr sz="2400" kern="1200">
        <a:solidFill>
          <a:schemeClr val="tx1"/>
        </a:solidFill>
        <a:latin typeface="+mn-lt"/>
        <a:ea typeface="+mn-ea"/>
        <a:cs typeface="+mn-cs"/>
      </a:defRPr>
    </a:lvl6pPr>
    <a:lvl7pPr marL="5485303" algn="l" defTabSz="914217" rtl="0" eaLnBrk="1" latinLnBrk="0" hangingPunct="1">
      <a:defRPr sz="2400" kern="1200">
        <a:solidFill>
          <a:schemeClr val="tx1"/>
        </a:solidFill>
        <a:latin typeface="+mn-lt"/>
        <a:ea typeface="+mn-ea"/>
        <a:cs typeface="+mn-cs"/>
      </a:defRPr>
    </a:lvl7pPr>
    <a:lvl8pPr marL="6399520" algn="l" defTabSz="914217" rtl="0" eaLnBrk="1" latinLnBrk="0" hangingPunct="1">
      <a:defRPr sz="2400" kern="1200">
        <a:solidFill>
          <a:schemeClr val="tx1"/>
        </a:solidFill>
        <a:latin typeface="+mn-lt"/>
        <a:ea typeface="+mn-ea"/>
        <a:cs typeface="+mn-cs"/>
      </a:defRPr>
    </a:lvl8pPr>
    <a:lvl9pPr marL="7313737" algn="l" defTabSz="914217" rtl="0" eaLnBrk="1" latinLnBrk="0" hangingPunct="1">
      <a:defRPr sz="2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docs.microsoft.com/en-us/azure/azure-monitor/platform/metrics-supported" TargetMode="External"/><Relationship Id="rId2" Type="http://schemas.openxmlformats.org/officeDocument/2006/relationships/slide" Target="../slides/slide5.xml"/><Relationship Id="rId1" Type="http://schemas.openxmlformats.org/officeDocument/2006/relationships/notesMaster" Target="../notesMasters/notesMaster1.xml"/><Relationship Id="rId6" Type="http://schemas.openxmlformats.org/officeDocument/2006/relationships/hyperlink" Target="https://www.influxdata.com/time-series-platform/telegraf/" TargetMode="External"/><Relationship Id="rId5" Type="http://schemas.openxmlformats.org/officeDocument/2006/relationships/hyperlink" Target="https://docs.microsoft.com/en-us/azure/azure-monitor/platform/diagnostics-extension-overview" TargetMode="External"/><Relationship Id="rId4" Type="http://schemas.openxmlformats.org/officeDocument/2006/relationships/hyperlink" Target="https://docs.microsoft.com/en-us/azure/azure-monitor/app/api-custom-events-metrics" TargetMode="External"/></Relationships>
</file>

<file path=ppt/notesSlides/_rels/notesSlide4.xml.rels><?xml version="1.0" encoding="UTF-8" standalone="yes"?>
<Relationships xmlns="http://schemas.openxmlformats.org/package/2006/relationships"><Relationship Id="rId8" Type="http://schemas.openxmlformats.org/officeDocument/2006/relationships/hyperlink" Target="https://docs.microsoft.com/en-us/azure/azure-monitor/platform/powerbi" TargetMode="External"/><Relationship Id="rId3" Type="http://schemas.openxmlformats.org/officeDocument/2006/relationships/hyperlink" Target="https://docs.microsoft.com/en-us/azure/azure-monitor/log-query/get-started-portal" TargetMode="External"/><Relationship Id="rId7" Type="http://schemas.openxmlformats.org/officeDocument/2006/relationships/hyperlink" Target="https://docs.microsoft.com/en-us/azure/logic-apps/index" TargetMode="External"/><Relationship Id="rId2" Type="http://schemas.openxmlformats.org/officeDocument/2006/relationships/slide" Target="../slides/slide7.xml"/><Relationship Id="rId1" Type="http://schemas.openxmlformats.org/officeDocument/2006/relationships/notesMaster" Target="../notesMasters/notesMaster1.xml"/><Relationship Id="rId6" Type="http://schemas.openxmlformats.org/officeDocument/2006/relationships/hyperlink" Target="https://docs.microsoft.com/en-us/azure/azure-monitor/platform/action-groups" TargetMode="External"/><Relationship Id="rId5" Type="http://schemas.openxmlformats.org/officeDocument/2006/relationships/hyperlink" Target="https://docs.microsoft.com/en-us/azure/azure-monitor/platform/alerts-log" TargetMode="External"/><Relationship Id="rId10" Type="http://schemas.openxmlformats.org/officeDocument/2006/relationships/hyperlink" Target="https://dev.loganalytics.io/" TargetMode="External"/><Relationship Id="rId4" Type="http://schemas.openxmlformats.org/officeDocument/2006/relationships/hyperlink" Target="https://docs.microsoft.com/en-us/azure/azure-portal/azure-portal-dashboards" TargetMode="External"/><Relationship Id="rId9" Type="http://schemas.openxmlformats.org/officeDocument/2006/relationships/hyperlink" Target="https://docs.microsoft.com/powershell/module/azurerm.operationalinsights/?view=azurermps-6.8.1" TargetMode="Externa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5/6/2019 3:39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081008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With Azure Monitor, our goal is to provide end to end monitoring for your application. To accomplish that, we provide a common backend and analytics platform that is built into Azure and all Azure services uses. What it means is out of the box near real time monitoring data all collected and consolidated in a single platform.</a:t>
            </a:r>
          </a:p>
          <a:p>
            <a:endParaRPr lang="en-US" dirty="0"/>
          </a:p>
          <a:p>
            <a:r>
              <a:rPr lang="en-US" dirty="0"/>
              <a:t>What we can then do with the data is to provide you end to end insights. Whether you have a problem with your application code, or a VM that is deployed to or the underlying network – you get a birds eye view and drill downs that help you isolate and quickly fix issues with a modern cloud application.</a:t>
            </a:r>
          </a:p>
          <a:p>
            <a:endParaRPr lang="en-US" dirty="0"/>
          </a:p>
          <a:p>
            <a:r>
              <a:rPr lang="en-US" dirty="0"/>
              <a:t>You may be thinking about your own monitoring tools. We understand that monitoring is not done in isolation. You have your DevOps, incident management, SIEM tools that you currently use – and want to continue using. Azure Monitor provides tight integration with popular tools. In addition, we provide API’s, SDK’s and webhooks to build your own custom integration.</a:t>
            </a:r>
          </a:p>
          <a:p>
            <a:endParaRPr lang="en-US" dirty="0"/>
          </a:p>
        </p:txBody>
      </p:sp>
      <p:sp>
        <p:nvSpPr>
          <p:cNvPr id="4" name="Header Placeholder 3"/>
          <p:cNvSpPr>
            <a:spLocks noGrp="1"/>
          </p:cNvSpPr>
          <p:nvPr>
            <p:ph type="hdr" sz="quarter"/>
          </p:nvPr>
        </p:nvSpPr>
        <p:spPr/>
        <p:txBody>
          <a:bodyPr/>
          <a:lstStyle/>
          <a:p>
            <a:r>
              <a:rPr lang="en-US"/>
              <a:t>Microsoft Build 2017</a:t>
            </a:r>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D18B56EA-E28F-4F92-9F16-7A6F2501B303}" type="datetime8">
              <a:rPr lang="en-US" smtClean="0"/>
              <a:t>5/6/2019 3:39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4</a:t>
            </a:fld>
            <a:endParaRPr lang="en-US"/>
          </a:p>
        </p:txBody>
      </p:sp>
    </p:spTree>
    <p:extLst>
      <p:ext uri="{BB962C8B-B14F-4D97-AF65-F5344CB8AC3E}">
        <p14:creationId xmlns:p14="http://schemas.microsoft.com/office/powerpoint/2010/main" val="26642456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b="1" i="0" kern="1200" dirty="0">
                <a:solidFill>
                  <a:schemeClr val="tx1"/>
                </a:solidFill>
                <a:effectLst/>
                <a:latin typeface="Segoe UI Light" pitchFamily="34" charset="0"/>
                <a:ea typeface="+mn-ea"/>
                <a:cs typeface="+mn-cs"/>
              </a:rPr>
              <a:t>Platform metrics</a:t>
            </a:r>
            <a:r>
              <a:rPr lang="en-US" sz="900" b="0" i="0" kern="1200" dirty="0">
                <a:solidFill>
                  <a:schemeClr val="tx1"/>
                </a:solidFill>
                <a:effectLst/>
                <a:latin typeface="Segoe UI Light" pitchFamily="34" charset="0"/>
                <a:ea typeface="+mn-ea"/>
                <a:cs typeface="+mn-cs"/>
              </a:rPr>
              <a:t> are created by Azure resources and give you visibility into their health and performance. Each type of resource creates a </a:t>
            </a:r>
            <a:r>
              <a:rPr lang="en-US" sz="900" b="0" i="0" u="sng" kern="1200" dirty="0">
                <a:solidFill>
                  <a:schemeClr val="tx1"/>
                </a:solidFill>
                <a:effectLst/>
                <a:latin typeface="Segoe UI Light" pitchFamily="34" charset="0"/>
                <a:ea typeface="+mn-ea"/>
                <a:cs typeface="+mn-cs"/>
                <a:hlinkClick r:id="rId3"/>
              </a:rPr>
              <a:t>distinct set of metrics</a:t>
            </a:r>
            <a:r>
              <a:rPr lang="en-US" sz="900" b="0" i="0" kern="1200" dirty="0">
                <a:solidFill>
                  <a:schemeClr val="tx1"/>
                </a:solidFill>
                <a:effectLst/>
                <a:latin typeface="Segoe UI Light" pitchFamily="34" charset="0"/>
                <a:ea typeface="+mn-ea"/>
                <a:cs typeface="+mn-cs"/>
              </a:rPr>
              <a:t> without any configuration required.</a:t>
            </a:r>
          </a:p>
          <a:p>
            <a:r>
              <a:rPr lang="en-US" sz="900" b="1" i="0" kern="1200" dirty="0">
                <a:solidFill>
                  <a:schemeClr val="tx1"/>
                </a:solidFill>
                <a:effectLst/>
                <a:latin typeface="Segoe UI Light" pitchFamily="34" charset="0"/>
                <a:ea typeface="+mn-ea"/>
                <a:cs typeface="+mn-cs"/>
              </a:rPr>
              <a:t>Application metrics</a:t>
            </a:r>
            <a:r>
              <a:rPr lang="en-US" sz="900" b="0" i="0" kern="1200" dirty="0">
                <a:solidFill>
                  <a:schemeClr val="tx1"/>
                </a:solidFill>
                <a:effectLst/>
                <a:latin typeface="Segoe UI Light" pitchFamily="34" charset="0"/>
                <a:ea typeface="+mn-ea"/>
                <a:cs typeface="+mn-cs"/>
              </a:rPr>
              <a:t> are created by Application Insights for your monitored applications and help you detect performance issues and track trends in how your application is being used. This includes such values as </a:t>
            </a:r>
            <a:r>
              <a:rPr lang="en-US" sz="900" b="0" i="1" kern="1200" dirty="0">
                <a:solidFill>
                  <a:schemeClr val="tx1"/>
                </a:solidFill>
                <a:effectLst/>
                <a:latin typeface="Segoe UI Light" pitchFamily="34" charset="0"/>
                <a:ea typeface="+mn-ea"/>
                <a:cs typeface="+mn-cs"/>
              </a:rPr>
              <a:t>Server response time</a:t>
            </a:r>
            <a:r>
              <a:rPr lang="en-US" sz="900" b="0" i="0" kern="1200" dirty="0">
                <a:solidFill>
                  <a:schemeClr val="tx1"/>
                </a:solidFill>
                <a:effectLst/>
                <a:latin typeface="Segoe UI Light" pitchFamily="34" charset="0"/>
                <a:ea typeface="+mn-ea"/>
                <a:cs typeface="+mn-cs"/>
              </a:rPr>
              <a:t> and </a:t>
            </a:r>
            <a:r>
              <a:rPr lang="en-US" sz="900" b="0" i="1" kern="1200" dirty="0">
                <a:solidFill>
                  <a:schemeClr val="tx1"/>
                </a:solidFill>
                <a:effectLst/>
                <a:latin typeface="Segoe UI Light" pitchFamily="34" charset="0"/>
                <a:ea typeface="+mn-ea"/>
                <a:cs typeface="+mn-cs"/>
              </a:rPr>
              <a:t>Browser exceptions</a:t>
            </a:r>
            <a:r>
              <a:rPr lang="en-US" sz="900" b="0" i="0" kern="1200" dirty="0">
                <a:solidFill>
                  <a:schemeClr val="tx1"/>
                </a:solidFill>
                <a:effectLst/>
                <a:latin typeface="Segoe UI Light" pitchFamily="34" charset="0"/>
                <a:ea typeface="+mn-ea"/>
                <a:cs typeface="+mn-cs"/>
              </a:rPr>
              <a:t>.</a:t>
            </a:r>
          </a:p>
          <a:p>
            <a:r>
              <a:rPr lang="en-US" sz="900" b="1" i="0" kern="1200" dirty="0">
                <a:solidFill>
                  <a:schemeClr val="tx1"/>
                </a:solidFill>
                <a:effectLst/>
                <a:latin typeface="Segoe UI Light" pitchFamily="34" charset="0"/>
                <a:ea typeface="+mn-ea"/>
                <a:cs typeface="+mn-cs"/>
              </a:rPr>
              <a:t>Custom metrics</a:t>
            </a:r>
            <a:r>
              <a:rPr lang="en-US" sz="900" b="0" i="0" kern="1200" dirty="0">
                <a:solidFill>
                  <a:schemeClr val="tx1"/>
                </a:solidFill>
                <a:effectLst/>
                <a:latin typeface="Segoe UI Light" pitchFamily="34" charset="0"/>
                <a:ea typeface="+mn-ea"/>
                <a:cs typeface="+mn-cs"/>
              </a:rPr>
              <a:t> are metrics that you define in addition to the standard metric that are automatically available. Custom metrics must be created against a single resource in the same region as that resource. You can create custom metrics using the following methods:</a:t>
            </a:r>
          </a:p>
          <a:p>
            <a:r>
              <a:rPr lang="en-US" sz="900" b="0" i="0" u="none" strike="noStrike" kern="1200" dirty="0">
                <a:solidFill>
                  <a:schemeClr val="tx1"/>
                </a:solidFill>
                <a:effectLst/>
                <a:latin typeface="Segoe UI Light" pitchFamily="34" charset="0"/>
                <a:ea typeface="+mn-ea"/>
                <a:cs typeface="+mn-cs"/>
                <a:hlinkClick r:id="rId4"/>
              </a:rPr>
              <a:t>Define custom metrics in your application</a:t>
            </a:r>
            <a:r>
              <a:rPr lang="en-US" sz="900" b="0" i="0" kern="1200" dirty="0">
                <a:solidFill>
                  <a:schemeClr val="tx1"/>
                </a:solidFill>
                <a:effectLst/>
                <a:latin typeface="Segoe UI Light" pitchFamily="34" charset="0"/>
                <a:ea typeface="+mn-ea"/>
                <a:cs typeface="+mn-cs"/>
              </a:rPr>
              <a:t> that's monitored by Application Insights. These are in addition to the standard set of application metrics.</a:t>
            </a:r>
          </a:p>
          <a:p>
            <a:r>
              <a:rPr lang="en-US" sz="900" b="0" i="0" kern="1200" dirty="0">
                <a:solidFill>
                  <a:schemeClr val="tx1"/>
                </a:solidFill>
                <a:effectLst/>
                <a:latin typeface="Segoe UI Light" pitchFamily="34" charset="0"/>
                <a:ea typeface="+mn-ea"/>
                <a:cs typeface="+mn-cs"/>
              </a:rPr>
              <a:t>Publish custom metrics from your Windows virtual machines using </a:t>
            </a:r>
            <a:r>
              <a:rPr lang="en-US" sz="900" b="0" i="0" u="none" strike="noStrike" kern="1200" dirty="0">
                <a:solidFill>
                  <a:schemeClr val="tx1"/>
                </a:solidFill>
                <a:effectLst/>
                <a:latin typeface="Segoe UI Light" pitchFamily="34" charset="0"/>
                <a:ea typeface="+mn-ea"/>
                <a:cs typeface="+mn-cs"/>
                <a:hlinkClick r:id="rId5"/>
              </a:rPr>
              <a:t>Windows Diagnostic Extension (WAD)</a:t>
            </a:r>
            <a:r>
              <a:rPr lang="en-US" sz="900" b="0" i="0" kern="1200" dirty="0">
                <a:solidFill>
                  <a:schemeClr val="tx1"/>
                </a:solidFill>
                <a:effectLst/>
                <a:latin typeface="Segoe UI Light" pitchFamily="34" charset="0"/>
                <a:ea typeface="+mn-ea"/>
                <a:cs typeface="+mn-cs"/>
              </a:rPr>
              <a:t>.</a:t>
            </a:r>
          </a:p>
          <a:p>
            <a:r>
              <a:rPr lang="en-US" sz="900" b="0" i="0" kern="1200" dirty="0">
                <a:solidFill>
                  <a:schemeClr val="tx1"/>
                </a:solidFill>
                <a:effectLst/>
                <a:latin typeface="Segoe UI Light" pitchFamily="34" charset="0"/>
                <a:ea typeface="+mn-ea"/>
                <a:cs typeface="+mn-cs"/>
              </a:rPr>
              <a:t>Publish custom metrics from your Linux virtual machines using </a:t>
            </a:r>
            <a:r>
              <a:rPr lang="en-US" sz="900" b="0" i="0" u="none" strike="noStrike" kern="1200" dirty="0" err="1">
                <a:solidFill>
                  <a:schemeClr val="tx1"/>
                </a:solidFill>
                <a:effectLst/>
                <a:latin typeface="Segoe UI Light" pitchFamily="34" charset="0"/>
                <a:ea typeface="+mn-ea"/>
                <a:cs typeface="+mn-cs"/>
                <a:hlinkClick r:id="rId6"/>
              </a:rPr>
              <a:t>InfluxData</a:t>
            </a:r>
            <a:r>
              <a:rPr lang="en-US" sz="900" b="0" i="0" u="none" strike="noStrike" kern="1200" dirty="0">
                <a:solidFill>
                  <a:schemeClr val="tx1"/>
                </a:solidFill>
                <a:effectLst/>
                <a:latin typeface="Segoe UI Light" pitchFamily="34" charset="0"/>
                <a:ea typeface="+mn-ea"/>
                <a:cs typeface="+mn-cs"/>
                <a:hlinkClick r:id="rId6"/>
              </a:rPr>
              <a:t> </a:t>
            </a:r>
            <a:r>
              <a:rPr lang="en-US" sz="900" b="0" i="0" u="none" strike="noStrike" kern="1200" dirty="0" err="1">
                <a:solidFill>
                  <a:schemeClr val="tx1"/>
                </a:solidFill>
                <a:effectLst/>
                <a:latin typeface="Segoe UI Light" pitchFamily="34" charset="0"/>
                <a:ea typeface="+mn-ea"/>
                <a:cs typeface="+mn-cs"/>
                <a:hlinkClick r:id="rId6"/>
              </a:rPr>
              <a:t>Telegraf</a:t>
            </a:r>
            <a:r>
              <a:rPr lang="en-US" sz="900" b="0" i="0" u="none" strike="noStrike" kern="1200" dirty="0">
                <a:solidFill>
                  <a:schemeClr val="tx1"/>
                </a:solidFill>
                <a:effectLst/>
                <a:latin typeface="Segoe UI Light" pitchFamily="34" charset="0"/>
                <a:ea typeface="+mn-ea"/>
                <a:cs typeface="+mn-cs"/>
                <a:hlinkClick r:id="rId6"/>
              </a:rPr>
              <a:t> Agent</a:t>
            </a:r>
            <a:r>
              <a:rPr lang="en-US" sz="900" b="0" i="0" kern="1200" dirty="0">
                <a:solidFill>
                  <a:schemeClr val="tx1"/>
                </a:solidFill>
                <a:effectLst/>
                <a:latin typeface="Segoe UI Light" pitchFamily="34" charset="0"/>
                <a:ea typeface="+mn-ea"/>
                <a:cs typeface="+mn-cs"/>
              </a:rPr>
              <a:t>.</a:t>
            </a:r>
          </a:p>
          <a:p>
            <a:r>
              <a:rPr lang="en-US" sz="900" b="0" i="0" kern="1200" dirty="0">
                <a:solidFill>
                  <a:schemeClr val="tx1"/>
                </a:solidFill>
                <a:effectLst/>
                <a:latin typeface="Segoe UI Light" pitchFamily="34" charset="0"/>
                <a:ea typeface="+mn-ea"/>
                <a:cs typeface="+mn-cs"/>
              </a:rPr>
              <a:t>Write custom metrics from an Azure service using the custom metrics API.</a:t>
            </a:r>
          </a:p>
          <a:p>
            <a:endParaRPr lang="en-US" dirty="0"/>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9427A7F7-BB1E-479D-AFAA-B52F4D0C99F2}"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5/6/2019 3:39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5876996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93 days – for longer brevity you need to archive it</a:t>
            </a:r>
          </a:p>
          <a:p>
            <a:r>
              <a:rPr lang="en-US" dirty="0"/>
              <a:t>https://docs.microsoft.com/en-us/azure/azure-monitor/platform/data-collection</a:t>
            </a:r>
          </a:p>
          <a:p>
            <a:endParaRPr lang="en-US" dirty="0"/>
          </a:p>
          <a:p>
            <a:r>
              <a:rPr lang="en-US" dirty="0"/>
              <a:t>Examples:</a:t>
            </a:r>
          </a:p>
          <a:p>
            <a:r>
              <a:rPr lang="en-US" dirty="0"/>
              <a:t>Resource - Logs and Metrics emitted by Azure – The number of queries against your </a:t>
            </a:r>
            <a:r>
              <a:rPr lang="en-US" dirty="0" err="1"/>
              <a:t>CosmosDB</a:t>
            </a:r>
            <a:r>
              <a:rPr lang="en-US" dirty="0"/>
              <a:t>, or the utilized capacity of your storage account</a:t>
            </a:r>
          </a:p>
          <a:p>
            <a:r>
              <a:rPr lang="en-US" dirty="0"/>
              <a:t>Agents – Collect docker stats about your containers, or logs your app is emitting into syslog</a:t>
            </a:r>
          </a:p>
          <a:p>
            <a:r>
              <a:rPr lang="en-US" dirty="0"/>
              <a:t>App Insights – track user transaction failures, or measure latencies as microservices communicate  with one another</a:t>
            </a:r>
          </a:p>
          <a:p>
            <a:r>
              <a:rPr lang="en-US" dirty="0"/>
              <a:t>Custom – You may have a physical network device, like a router that you have logs collected for. Using our APIs you can send those logs, and metrics to Azure Monitor</a:t>
            </a:r>
          </a:p>
          <a:p>
            <a:endParaRPr lang="en-US" dirty="0"/>
          </a:p>
          <a:p>
            <a:r>
              <a:rPr lang="en-US" sz="900" b="0" i="0" kern="1200" dirty="0">
                <a:solidFill>
                  <a:schemeClr val="tx1"/>
                </a:solidFill>
                <a:effectLst/>
                <a:latin typeface="Segoe UI Light" pitchFamily="34" charset="0"/>
                <a:ea typeface="+mn-ea"/>
                <a:cs typeface="+mn-cs"/>
              </a:rPr>
              <a:t>Use </a:t>
            </a:r>
            <a:r>
              <a:rPr lang="en-US" sz="900" b="0" i="0" u="none" strike="noStrike" kern="1200" dirty="0">
                <a:solidFill>
                  <a:schemeClr val="tx1"/>
                </a:solidFill>
                <a:effectLst/>
                <a:latin typeface="Segoe UI Light" pitchFamily="34" charset="0"/>
                <a:ea typeface="+mn-ea"/>
                <a:cs typeface="+mn-cs"/>
                <a:hlinkClick r:id="rId3"/>
              </a:rPr>
              <a:t>Log Analytics</a:t>
            </a:r>
            <a:r>
              <a:rPr lang="en-US" sz="900" b="0" i="0" kern="1200" dirty="0">
                <a:solidFill>
                  <a:schemeClr val="tx1"/>
                </a:solidFill>
                <a:effectLst/>
                <a:latin typeface="Segoe UI Light" pitchFamily="34" charset="0"/>
                <a:ea typeface="+mn-ea"/>
                <a:cs typeface="+mn-cs"/>
              </a:rPr>
              <a:t> in the Azure portal to write queries analyzing log data. Pin results rendered as tables or charts to an </a:t>
            </a:r>
            <a:r>
              <a:rPr lang="en-US" sz="900" b="0" i="0" u="none" strike="noStrike" kern="1200" dirty="0">
                <a:solidFill>
                  <a:schemeClr val="tx1"/>
                </a:solidFill>
                <a:effectLst/>
                <a:latin typeface="Segoe UI Light" pitchFamily="34" charset="0"/>
                <a:ea typeface="+mn-ea"/>
                <a:cs typeface="+mn-cs"/>
                <a:hlinkClick r:id="rId4"/>
              </a:rPr>
              <a:t>Azure dashboard</a:t>
            </a:r>
            <a:r>
              <a:rPr lang="en-US" sz="900" b="0" i="0" kern="1200" dirty="0">
                <a:solidFill>
                  <a:schemeClr val="tx1"/>
                </a:solidFill>
                <a:effectLst/>
                <a:latin typeface="Segoe UI Light" pitchFamily="34" charset="0"/>
                <a:ea typeface="+mn-ea"/>
                <a:cs typeface="+mn-cs"/>
              </a:rPr>
              <a:t>.</a:t>
            </a:r>
          </a:p>
          <a:p>
            <a:r>
              <a:rPr lang="en-US" sz="900" b="0" i="0" kern="1200" dirty="0">
                <a:solidFill>
                  <a:schemeClr val="tx1"/>
                </a:solidFill>
                <a:effectLst/>
                <a:latin typeface="Segoe UI Light" pitchFamily="34" charset="0"/>
                <a:ea typeface="+mn-ea"/>
                <a:cs typeface="+mn-cs"/>
              </a:rPr>
              <a:t>Configure a </a:t>
            </a:r>
            <a:r>
              <a:rPr lang="en-US" sz="900" b="0" i="0" u="none" strike="noStrike" kern="1200" dirty="0">
                <a:solidFill>
                  <a:schemeClr val="tx1"/>
                </a:solidFill>
                <a:effectLst/>
                <a:latin typeface="Segoe UI Light" pitchFamily="34" charset="0"/>
                <a:ea typeface="+mn-ea"/>
                <a:cs typeface="+mn-cs"/>
                <a:hlinkClick r:id="rId5"/>
              </a:rPr>
              <a:t>log alert rule</a:t>
            </a:r>
            <a:r>
              <a:rPr lang="en-US" sz="900" b="0" i="0" kern="1200" dirty="0">
                <a:solidFill>
                  <a:schemeClr val="tx1"/>
                </a:solidFill>
                <a:effectLst/>
                <a:latin typeface="Segoe UI Light" pitchFamily="34" charset="0"/>
                <a:ea typeface="+mn-ea"/>
                <a:cs typeface="+mn-cs"/>
              </a:rPr>
              <a:t> that sends a notification or takes </a:t>
            </a:r>
            <a:r>
              <a:rPr lang="en-US" sz="900" b="0" i="0" u="none" strike="noStrike" kern="1200" dirty="0">
                <a:solidFill>
                  <a:schemeClr val="tx1"/>
                </a:solidFill>
                <a:effectLst/>
                <a:latin typeface="Segoe UI Light" pitchFamily="34" charset="0"/>
                <a:ea typeface="+mn-ea"/>
                <a:cs typeface="+mn-cs"/>
                <a:hlinkClick r:id="rId6"/>
              </a:rPr>
              <a:t>automated action</a:t>
            </a:r>
            <a:r>
              <a:rPr lang="en-US" sz="900" b="0" i="0" kern="1200" dirty="0">
                <a:solidFill>
                  <a:schemeClr val="tx1"/>
                </a:solidFill>
                <a:effectLst/>
                <a:latin typeface="Segoe UI Light" pitchFamily="34" charset="0"/>
                <a:ea typeface="+mn-ea"/>
                <a:cs typeface="+mn-cs"/>
              </a:rPr>
              <a:t> when the results of the query match a particular result.</a:t>
            </a:r>
          </a:p>
          <a:p>
            <a:r>
              <a:rPr lang="en-US" sz="900" b="0" i="0" kern="1200" dirty="0">
                <a:solidFill>
                  <a:schemeClr val="tx1"/>
                </a:solidFill>
                <a:effectLst/>
                <a:latin typeface="Segoe UI Light" pitchFamily="34" charset="0"/>
                <a:ea typeface="+mn-ea"/>
                <a:cs typeface="+mn-cs"/>
              </a:rPr>
              <a:t>Build a workflow based on log data using </a:t>
            </a:r>
            <a:r>
              <a:rPr lang="en-US" sz="900" b="0" i="0" u="none" strike="noStrike" kern="1200" dirty="0">
                <a:solidFill>
                  <a:schemeClr val="tx1"/>
                </a:solidFill>
                <a:effectLst/>
                <a:latin typeface="Segoe UI Light" pitchFamily="34" charset="0"/>
                <a:ea typeface="+mn-ea"/>
                <a:cs typeface="+mn-cs"/>
                <a:hlinkClick r:id="rId7"/>
              </a:rPr>
              <a:t>Logic Apps</a:t>
            </a:r>
            <a:r>
              <a:rPr lang="en-US" sz="900" b="0" i="0" kern="1200" dirty="0">
                <a:solidFill>
                  <a:schemeClr val="tx1"/>
                </a:solidFill>
                <a:effectLst/>
                <a:latin typeface="Segoe UI Light" pitchFamily="34" charset="0"/>
                <a:ea typeface="+mn-ea"/>
                <a:cs typeface="+mn-cs"/>
              </a:rPr>
              <a:t>.</a:t>
            </a:r>
          </a:p>
          <a:p>
            <a:r>
              <a:rPr lang="en-US" sz="900" b="0" i="0" kern="1200" dirty="0">
                <a:solidFill>
                  <a:schemeClr val="tx1"/>
                </a:solidFill>
                <a:effectLst/>
                <a:latin typeface="Segoe UI Light" pitchFamily="34" charset="0"/>
                <a:ea typeface="+mn-ea"/>
                <a:cs typeface="+mn-cs"/>
              </a:rPr>
              <a:t>Export the results of a query to </a:t>
            </a:r>
            <a:r>
              <a:rPr lang="en-US" sz="900" b="0" i="0" u="none" strike="noStrike" kern="1200" dirty="0">
                <a:solidFill>
                  <a:schemeClr val="tx1"/>
                </a:solidFill>
                <a:effectLst/>
                <a:latin typeface="Segoe UI Light" pitchFamily="34" charset="0"/>
                <a:ea typeface="+mn-ea"/>
                <a:cs typeface="+mn-cs"/>
                <a:hlinkClick r:id="rId8"/>
              </a:rPr>
              <a:t>Power BI</a:t>
            </a:r>
            <a:r>
              <a:rPr lang="en-US" sz="900" b="0" i="0" kern="1200" dirty="0">
                <a:solidFill>
                  <a:schemeClr val="tx1"/>
                </a:solidFill>
                <a:effectLst/>
                <a:latin typeface="Segoe UI Light" pitchFamily="34" charset="0"/>
                <a:ea typeface="+mn-ea"/>
                <a:cs typeface="+mn-cs"/>
              </a:rPr>
              <a:t> to use different visualizations and share with users outside of Azure.</a:t>
            </a:r>
          </a:p>
          <a:p>
            <a:r>
              <a:rPr lang="en-US" sz="900" b="0" i="0" kern="1200" dirty="0">
                <a:solidFill>
                  <a:schemeClr val="tx1"/>
                </a:solidFill>
                <a:effectLst/>
                <a:latin typeface="Segoe UI Light" pitchFamily="34" charset="0"/>
                <a:ea typeface="+mn-ea"/>
                <a:cs typeface="+mn-cs"/>
              </a:rPr>
              <a:t>Access metric values from a command line or custom application using </a:t>
            </a:r>
            <a:r>
              <a:rPr lang="en-US" sz="900" b="0" i="0" u="none" strike="noStrike" kern="1200" dirty="0">
                <a:solidFill>
                  <a:schemeClr val="tx1"/>
                </a:solidFill>
                <a:effectLst/>
                <a:latin typeface="Segoe UI Light" pitchFamily="34" charset="0"/>
                <a:ea typeface="+mn-ea"/>
                <a:cs typeface="+mn-cs"/>
                <a:hlinkClick r:id="rId9"/>
              </a:rPr>
              <a:t>PowerShell cmdlets</a:t>
            </a:r>
            <a:r>
              <a:rPr lang="en-US" sz="900" b="0" i="0" kern="1200" dirty="0">
                <a:solidFill>
                  <a:schemeClr val="tx1"/>
                </a:solidFill>
                <a:effectLst/>
                <a:latin typeface="Segoe UI Light" pitchFamily="34" charset="0"/>
                <a:ea typeface="+mn-ea"/>
                <a:cs typeface="+mn-cs"/>
              </a:rPr>
              <a:t> or </a:t>
            </a:r>
            <a:r>
              <a:rPr lang="en-US" sz="900" b="0" i="0" u="none" strike="noStrike" kern="1200" dirty="0">
                <a:solidFill>
                  <a:schemeClr val="tx1"/>
                </a:solidFill>
                <a:effectLst/>
                <a:latin typeface="Segoe UI Light" pitchFamily="34" charset="0"/>
                <a:ea typeface="+mn-ea"/>
                <a:cs typeface="+mn-cs"/>
                <a:hlinkClick r:id="rId10"/>
              </a:rPr>
              <a:t>REST API</a:t>
            </a:r>
            <a:r>
              <a:rPr lang="en-US" sz="900" b="0" i="0" kern="1200" dirty="0">
                <a:solidFill>
                  <a:schemeClr val="tx1"/>
                </a:solidFill>
                <a:effectLst/>
                <a:latin typeface="Segoe UI Light" pitchFamily="34" charset="0"/>
                <a:ea typeface="+mn-ea"/>
                <a:cs typeface="+mn-cs"/>
              </a:rPr>
              <a:t>.</a:t>
            </a:r>
          </a:p>
          <a:p>
            <a:endParaRPr lang="en-US" dirty="0"/>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9427A7F7-BB1E-479D-AFAA-B52F4D0C99F2}"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5/6/2019 3:39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7312475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Programmatic approach - https://docs.microsoft.com/en-us/azure/azure-monitor/platform/data-sources-reference</a:t>
            </a:r>
          </a:p>
        </p:txBody>
      </p:sp>
      <p:sp>
        <p:nvSpPr>
          <p:cNvPr id="4" name="Header Placeholder 3"/>
          <p:cNvSpPr>
            <a:spLocks noGrp="1"/>
          </p:cNvSpPr>
          <p:nvPr>
            <p:ph type="hdr" sz="quarter"/>
          </p:nvPr>
        </p:nvSpPr>
        <p:spPr/>
        <p:txBody>
          <a:bodyPr/>
          <a:lstStyle/>
          <a:p>
            <a:r>
              <a:rPr lang="en-US"/>
              <a:t>Microsoft Build 2017</a:t>
            </a:r>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D18B56EA-E28F-4F92-9F16-7A6F2501B303}" type="datetime8">
              <a:rPr lang="en-US" smtClean="0"/>
              <a:t>5/6/2019 3:39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8</a:t>
            </a:fld>
            <a:endParaRPr lang="en-US"/>
          </a:p>
        </p:txBody>
      </p:sp>
    </p:spTree>
    <p:extLst>
      <p:ext uri="{BB962C8B-B14F-4D97-AF65-F5344CB8AC3E}">
        <p14:creationId xmlns:p14="http://schemas.microsoft.com/office/powerpoint/2010/main" val="29159472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https://docs.microsoft.com/en-gb/azure/azure-monitor/platform/data-ingestion-time#checking-ingestion-time</a:t>
            </a:r>
            <a:endParaRPr lang="en-SI" dirty="0"/>
          </a:p>
        </p:txBody>
      </p:sp>
      <p:sp>
        <p:nvSpPr>
          <p:cNvPr id="4" name="Header Placeholder 3"/>
          <p:cNvSpPr>
            <a:spLocks noGrp="1"/>
          </p:cNvSpPr>
          <p:nvPr>
            <p:ph type="hdr" sz="quarter"/>
          </p:nvPr>
        </p:nvSpPr>
        <p:spPr/>
        <p:txBody>
          <a:bodyPr/>
          <a:lstStyle/>
          <a:p>
            <a:r>
              <a:rPr lang="en-US"/>
              <a:t>Microsoft Build 2017</a:t>
            </a:r>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D18B56EA-E28F-4F92-9F16-7A6F2501B303}" type="datetime8">
              <a:rPr lang="en-US" smtClean="0"/>
              <a:t>5/6/2019 3:39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9</a:t>
            </a:fld>
            <a:endParaRPr lang="en-US"/>
          </a:p>
        </p:txBody>
      </p:sp>
    </p:spTree>
    <p:extLst>
      <p:ext uri="{BB962C8B-B14F-4D97-AF65-F5344CB8AC3E}">
        <p14:creationId xmlns:p14="http://schemas.microsoft.com/office/powerpoint/2010/main" val="19173598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Segoe UI" pitchFamily="34" charset="0"/>
                <a:ea typeface="+mn-ea"/>
                <a:cs typeface="+mn-cs"/>
              </a:rPr>
              <a:t>Microsoft Build 2016</a:t>
            </a: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2016 Microsoft Corporation. All rights reserved. MICROSOFT MAKES NO WARRANTIES, EXPRESS, IMPLIED OR STATUTORY, AS TO THE INFORMATION IN THIS PRESENTATION.</a:t>
            </a:r>
            <a:endPar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5/6/2019 3:39 PM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0808854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https://docs.microsoft.com/en-gb/azure/azure-monitor/platform/data-sources-reference</a:t>
            </a:r>
            <a:endParaRPr lang="en-SI" dirty="0"/>
          </a:p>
        </p:txBody>
      </p:sp>
      <p:sp>
        <p:nvSpPr>
          <p:cNvPr id="4" name="Header Placeholder 3"/>
          <p:cNvSpPr>
            <a:spLocks noGrp="1"/>
          </p:cNvSpPr>
          <p:nvPr>
            <p:ph type="hdr" sz="quarter"/>
          </p:nvPr>
        </p:nvSpPr>
        <p:spPr/>
        <p:txBody>
          <a:bodyPr/>
          <a:lstStyle/>
          <a:p>
            <a:r>
              <a:rPr lang="en-US"/>
              <a:t>Microsoft Build 2017</a:t>
            </a:r>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D18B56EA-E28F-4F92-9F16-7A6F2501B303}" type="datetime8">
              <a:rPr lang="en-US" smtClean="0"/>
              <a:t>5/6/2019 3:39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15</a:t>
            </a:fld>
            <a:endParaRPr lang="en-US"/>
          </a:p>
        </p:txBody>
      </p:sp>
    </p:spTree>
    <p:extLst>
      <p:ext uri="{BB962C8B-B14F-4D97-AF65-F5344CB8AC3E}">
        <p14:creationId xmlns:p14="http://schemas.microsoft.com/office/powerpoint/2010/main" val="45692016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laceholder-Imag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C6A4F80-F8BC-744B-A0E8-77CF40A5CA7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093"/>
            <a:ext cx="24377650" cy="13705813"/>
          </a:xfrm>
          <a:prstGeom prst="rect">
            <a:avLst/>
          </a:prstGeom>
        </p:spPr>
      </p:pic>
    </p:spTree>
    <p:extLst>
      <p:ext uri="{BB962C8B-B14F-4D97-AF65-F5344CB8AC3E}">
        <p14:creationId xmlns:p14="http://schemas.microsoft.com/office/powerpoint/2010/main" val="1235253696"/>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Placeholder-Imag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12188824" y="0"/>
            <a:ext cx="1218882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893671617"/>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0" y="1"/>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422358843"/>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1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0"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67269514"/>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2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0" y="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269676260"/>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3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0"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796733471"/>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4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0"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0" y="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476180737"/>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5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12188825" y="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711828239"/>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6_Placeholder-Image">
    <p:spTree>
      <p:nvGrpSpPr>
        <p:cNvPr id="1" name=""/>
        <p:cNvGrpSpPr/>
        <p:nvPr/>
      </p:nvGrpSpPr>
      <p:grpSpPr>
        <a:xfrm>
          <a:off x="0" y="0"/>
          <a:ext cx="0" cy="0"/>
          <a:chOff x="0" y="0"/>
          <a:chExt cx="0" cy="0"/>
        </a:xfrm>
      </p:grpSpPr>
      <p:sp>
        <p:nvSpPr>
          <p:cNvPr id="4" name="Picture Placeholder 2"/>
          <p:cNvSpPr>
            <a:spLocks noGrp="1"/>
          </p:cNvSpPr>
          <p:nvPr>
            <p:ph type="pic" sz="quarter" idx="10"/>
          </p:nvPr>
        </p:nvSpPr>
        <p:spPr>
          <a:xfrm>
            <a:off x="0" y="0"/>
            <a:ext cx="8940802"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4173889657"/>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7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6115989" y="0"/>
            <a:ext cx="6020412" cy="417622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1" y="4281977"/>
            <a:ext cx="6020411" cy="417622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1" name="Picture Placeholder 2"/>
          <p:cNvSpPr>
            <a:spLocks noGrp="1"/>
          </p:cNvSpPr>
          <p:nvPr>
            <p:ph type="pic" sz="quarter" idx="12"/>
          </p:nvPr>
        </p:nvSpPr>
        <p:spPr>
          <a:xfrm>
            <a:off x="18352602" y="0"/>
            <a:ext cx="6025048" cy="417622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2" name="Picture Placeholder 2"/>
          <p:cNvSpPr>
            <a:spLocks noGrp="1"/>
          </p:cNvSpPr>
          <p:nvPr>
            <p:ph type="pic" sz="quarter" idx="13"/>
          </p:nvPr>
        </p:nvSpPr>
        <p:spPr>
          <a:xfrm>
            <a:off x="12231978" y="4318161"/>
            <a:ext cx="6020412" cy="414003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570235961"/>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8_Placeholder-Image">
    <p:spTree>
      <p:nvGrpSpPr>
        <p:cNvPr id="1" name=""/>
        <p:cNvGrpSpPr/>
        <p:nvPr/>
      </p:nvGrpSpPr>
      <p:grpSpPr>
        <a:xfrm>
          <a:off x="0" y="0"/>
          <a:ext cx="0" cy="0"/>
          <a:chOff x="0" y="0"/>
          <a:chExt cx="0" cy="0"/>
        </a:xfrm>
      </p:grpSpPr>
      <p:sp>
        <p:nvSpPr>
          <p:cNvPr id="23" name="Picture Placeholder 2"/>
          <p:cNvSpPr>
            <a:spLocks noGrp="1"/>
          </p:cNvSpPr>
          <p:nvPr>
            <p:ph type="pic" sz="quarter" idx="17"/>
          </p:nvPr>
        </p:nvSpPr>
        <p:spPr>
          <a:xfrm>
            <a:off x="0" y="0"/>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4" name="Picture Placeholder 2"/>
          <p:cNvSpPr>
            <a:spLocks noGrp="1"/>
          </p:cNvSpPr>
          <p:nvPr>
            <p:ph type="pic" sz="quarter" idx="18"/>
          </p:nvPr>
        </p:nvSpPr>
        <p:spPr>
          <a:xfrm>
            <a:off x="6092032" y="0"/>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5" name="Picture Placeholder 2"/>
          <p:cNvSpPr>
            <a:spLocks noGrp="1"/>
          </p:cNvSpPr>
          <p:nvPr>
            <p:ph type="pic" sz="quarter" idx="19"/>
          </p:nvPr>
        </p:nvSpPr>
        <p:spPr>
          <a:xfrm>
            <a:off x="12183732" y="0"/>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6" name="Picture Placeholder 2"/>
          <p:cNvSpPr>
            <a:spLocks noGrp="1"/>
          </p:cNvSpPr>
          <p:nvPr>
            <p:ph type="pic" sz="quarter" idx="20"/>
          </p:nvPr>
        </p:nvSpPr>
        <p:spPr>
          <a:xfrm>
            <a:off x="18275764" y="0"/>
            <a:ext cx="610188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7" name="Picture Placeholder 2"/>
          <p:cNvSpPr>
            <a:spLocks noGrp="1"/>
          </p:cNvSpPr>
          <p:nvPr>
            <p:ph type="pic" sz="quarter" idx="10"/>
          </p:nvPr>
        </p:nvSpPr>
        <p:spPr>
          <a:xfrm>
            <a:off x="0" y="9138966"/>
            <a:ext cx="6101554"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8" name="Picture Placeholder 2"/>
          <p:cNvSpPr>
            <a:spLocks noGrp="1"/>
          </p:cNvSpPr>
          <p:nvPr>
            <p:ph type="pic" sz="quarter" idx="14"/>
          </p:nvPr>
        </p:nvSpPr>
        <p:spPr>
          <a:xfrm>
            <a:off x="6101720" y="9138966"/>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9" name="Picture Placeholder 2"/>
          <p:cNvSpPr>
            <a:spLocks noGrp="1"/>
          </p:cNvSpPr>
          <p:nvPr>
            <p:ph type="pic" sz="quarter" idx="15"/>
          </p:nvPr>
        </p:nvSpPr>
        <p:spPr>
          <a:xfrm>
            <a:off x="12193420" y="9138966"/>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0" name="Picture Placeholder 2"/>
          <p:cNvSpPr>
            <a:spLocks noGrp="1"/>
          </p:cNvSpPr>
          <p:nvPr>
            <p:ph type="pic" sz="quarter" idx="16"/>
          </p:nvPr>
        </p:nvSpPr>
        <p:spPr>
          <a:xfrm>
            <a:off x="18285452" y="9138966"/>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4163231875"/>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9_Placeholder-Image">
    <p:spTree>
      <p:nvGrpSpPr>
        <p:cNvPr id="1" name=""/>
        <p:cNvGrpSpPr/>
        <p:nvPr/>
      </p:nvGrpSpPr>
      <p:grpSpPr>
        <a:xfrm>
          <a:off x="0" y="0"/>
          <a:ext cx="0" cy="0"/>
          <a:chOff x="0" y="0"/>
          <a:chExt cx="0" cy="0"/>
        </a:xfrm>
      </p:grpSpPr>
      <p:sp>
        <p:nvSpPr>
          <p:cNvPr id="12" name="Picture Placeholder 2"/>
          <p:cNvSpPr>
            <a:spLocks noGrp="1"/>
          </p:cNvSpPr>
          <p:nvPr>
            <p:ph type="pic" sz="quarter" idx="17"/>
          </p:nvPr>
        </p:nvSpPr>
        <p:spPr>
          <a:xfrm>
            <a:off x="0" y="0"/>
            <a:ext cx="12188824"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962498763"/>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_Placeholder-Image">
    <p:spTree>
      <p:nvGrpSpPr>
        <p:cNvPr id="1" name=""/>
        <p:cNvGrpSpPr/>
        <p:nvPr/>
      </p:nvGrpSpPr>
      <p:grpSpPr>
        <a:xfrm>
          <a:off x="0" y="0"/>
          <a:ext cx="0" cy="0"/>
          <a:chOff x="0" y="0"/>
          <a:chExt cx="0" cy="0"/>
        </a:xfrm>
      </p:grpSpPr>
      <p:sp>
        <p:nvSpPr>
          <p:cNvPr id="9" name="Picture Placeholder 2"/>
          <p:cNvSpPr>
            <a:spLocks noGrp="1"/>
          </p:cNvSpPr>
          <p:nvPr>
            <p:ph type="pic" sz="quarter" idx="10"/>
          </p:nvPr>
        </p:nvSpPr>
        <p:spPr>
          <a:xfrm>
            <a:off x="1" y="1"/>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0" name="Picture Placeholder 2"/>
          <p:cNvSpPr>
            <a:spLocks noGrp="1"/>
          </p:cNvSpPr>
          <p:nvPr>
            <p:ph type="pic" sz="quarter" idx="11"/>
          </p:nvPr>
        </p:nvSpPr>
        <p:spPr>
          <a:xfrm>
            <a:off x="8125882" y="6858000"/>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1" name="Picture Placeholder 2"/>
          <p:cNvSpPr>
            <a:spLocks noGrp="1"/>
          </p:cNvSpPr>
          <p:nvPr>
            <p:ph type="pic" sz="quarter" idx="12"/>
          </p:nvPr>
        </p:nvSpPr>
        <p:spPr>
          <a:xfrm>
            <a:off x="16251768" y="0"/>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379513940"/>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40_Placeholder-Image">
    <p:spTree>
      <p:nvGrpSpPr>
        <p:cNvPr id="1" name=""/>
        <p:cNvGrpSpPr/>
        <p:nvPr/>
      </p:nvGrpSpPr>
      <p:grpSpPr>
        <a:xfrm>
          <a:off x="0" y="0"/>
          <a:ext cx="0" cy="0"/>
          <a:chOff x="0" y="0"/>
          <a:chExt cx="0" cy="0"/>
        </a:xfrm>
      </p:grpSpPr>
      <p:sp>
        <p:nvSpPr>
          <p:cNvPr id="8" name="Picture Placeholder 2"/>
          <p:cNvSpPr>
            <a:spLocks noGrp="1"/>
          </p:cNvSpPr>
          <p:nvPr>
            <p:ph type="pic" sz="quarter" idx="10"/>
          </p:nvPr>
        </p:nvSpPr>
        <p:spPr>
          <a:xfrm>
            <a:off x="1" y="1"/>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2" name="Picture Placeholder 2"/>
          <p:cNvSpPr>
            <a:spLocks noGrp="1"/>
          </p:cNvSpPr>
          <p:nvPr>
            <p:ph type="pic" sz="quarter" idx="11"/>
          </p:nvPr>
        </p:nvSpPr>
        <p:spPr>
          <a:xfrm>
            <a:off x="8125882" y="0"/>
            <a:ext cx="8125882" cy="6858000"/>
          </a:xfrm>
          <a:solidFill>
            <a:schemeClr val="bg1">
              <a:lumMod val="95000"/>
            </a:schemeClr>
          </a:solidFill>
        </p:spPr>
        <p:txBody>
          <a:bodyPr rtlCol="0">
            <a:normAutofit/>
          </a:bodyPr>
          <a:lstStyle>
            <a:lvl1pPr>
              <a:defRPr sz="2800"/>
            </a:lvl1pPr>
          </a:lstStyle>
          <a:p>
            <a:pPr lvl="0"/>
            <a:r>
              <a:rPr lang="en-US" noProof="0"/>
              <a:t>Click icon to add picture</a:t>
            </a:r>
            <a:endParaRPr lang="en-US" noProof="0" dirty="0"/>
          </a:p>
        </p:txBody>
      </p:sp>
      <p:sp>
        <p:nvSpPr>
          <p:cNvPr id="13" name="Picture Placeholder 2"/>
          <p:cNvSpPr>
            <a:spLocks noGrp="1"/>
          </p:cNvSpPr>
          <p:nvPr>
            <p:ph type="pic" sz="quarter" idx="12"/>
          </p:nvPr>
        </p:nvSpPr>
        <p:spPr>
          <a:xfrm>
            <a:off x="16251768" y="0"/>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587026009"/>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41_Placeholder-Image">
    <p:spTree>
      <p:nvGrpSpPr>
        <p:cNvPr id="1" name=""/>
        <p:cNvGrpSpPr/>
        <p:nvPr/>
      </p:nvGrpSpPr>
      <p:grpSpPr>
        <a:xfrm>
          <a:off x="0" y="0"/>
          <a:ext cx="0" cy="0"/>
          <a:chOff x="0" y="0"/>
          <a:chExt cx="0" cy="0"/>
        </a:xfrm>
      </p:grpSpPr>
      <p:sp>
        <p:nvSpPr>
          <p:cNvPr id="8" name="Picture Placeholder 2"/>
          <p:cNvSpPr>
            <a:spLocks noGrp="1"/>
          </p:cNvSpPr>
          <p:nvPr>
            <p:ph type="pic" sz="quarter" idx="10"/>
          </p:nvPr>
        </p:nvSpPr>
        <p:spPr>
          <a:xfrm>
            <a:off x="2525425" y="4090497"/>
            <a:ext cx="6070498" cy="5122984"/>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2" name="Picture Placeholder 2"/>
          <p:cNvSpPr>
            <a:spLocks noGrp="1"/>
          </p:cNvSpPr>
          <p:nvPr>
            <p:ph type="pic" sz="quarter" idx="11"/>
          </p:nvPr>
        </p:nvSpPr>
        <p:spPr>
          <a:xfrm>
            <a:off x="9290373" y="4090497"/>
            <a:ext cx="6070499" cy="5122984"/>
          </a:xfrm>
          <a:solidFill>
            <a:schemeClr val="bg1">
              <a:lumMod val="95000"/>
            </a:schemeClr>
          </a:solidFill>
        </p:spPr>
        <p:txBody>
          <a:bodyPr rtlCol="0">
            <a:normAutofit/>
          </a:bodyPr>
          <a:lstStyle>
            <a:lvl1pPr>
              <a:defRPr sz="2800"/>
            </a:lvl1pPr>
          </a:lstStyle>
          <a:p>
            <a:pPr lvl="0"/>
            <a:r>
              <a:rPr lang="en-US" noProof="0"/>
              <a:t>Click icon to add picture</a:t>
            </a:r>
            <a:endParaRPr lang="en-US" noProof="0" dirty="0"/>
          </a:p>
        </p:txBody>
      </p:sp>
      <p:sp>
        <p:nvSpPr>
          <p:cNvPr id="13" name="Picture Placeholder 2"/>
          <p:cNvSpPr>
            <a:spLocks noGrp="1"/>
          </p:cNvSpPr>
          <p:nvPr>
            <p:ph type="pic" sz="quarter" idx="12"/>
          </p:nvPr>
        </p:nvSpPr>
        <p:spPr>
          <a:xfrm>
            <a:off x="16055324" y="4090497"/>
            <a:ext cx="6070498" cy="5122983"/>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520142732"/>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2_Placeholder-Image">
    <p:spTree>
      <p:nvGrpSpPr>
        <p:cNvPr id="1" name=""/>
        <p:cNvGrpSpPr/>
        <p:nvPr/>
      </p:nvGrpSpPr>
      <p:grpSpPr>
        <a:xfrm>
          <a:off x="0" y="0"/>
          <a:ext cx="0" cy="0"/>
          <a:chOff x="0" y="0"/>
          <a:chExt cx="0" cy="0"/>
        </a:xfrm>
      </p:grpSpPr>
      <p:sp>
        <p:nvSpPr>
          <p:cNvPr id="9" name="Picture Placeholder 2"/>
          <p:cNvSpPr>
            <a:spLocks noGrp="1"/>
          </p:cNvSpPr>
          <p:nvPr>
            <p:ph type="pic" sz="quarter" idx="10"/>
          </p:nvPr>
        </p:nvSpPr>
        <p:spPr>
          <a:xfrm>
            <a:off x="1703190" y="4031881"/>
            <a:ext cx="7001188" cy="5122984"/>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0" name="Picture Placeholder 2"/>
          <p:cNvSpPr>
            <a:spLocks noGrp="1"/>
          </p:cNvSpPr>
          <p:nvPr>
            <p:ph type="pic" sz="quarter" idx="11"/>
          </p:nvPr>
        </p:nvSpPr>
        <p:spPr>
          <a:xfrm>
            <a:off x="8704378" y="4031881"/>
            <a:ext cx="7001187" cy="5122984"/>
          </a:xfrm>
          <a:solidFill>
            <a:schemeClr val="bg1">
              <a:lumMod val="95000"/>
            </a:schemeClr>
          </a:solidFill>
        </p:spPr>
        <p:txBody>
          <a:bodyPr rtlCol="0">
            <a:normAutofit/>
          </a:bodyPr>
          <a:lstStyle>
            <a:lvl1pPr>
              <a:defRPr sz="2800"/>
            </a:lvl1pPr>
          </a:lstStyle>
          <a:p>
            <a:pPr lvl="0"/>
            <a:r>
              <a:rPr lang="en-US" noProof="0"/>
              <a:t>Click icon to add picture</a:t>
            </a:r>
            <a:endParaRPr lang="en-US" noProof="0" dirty="0"/>
          </a:p>
        </p:txBody>
      </p:sp>
      <p:sp>
        <p:nvSpPr>
          <p:cNvPr id="11" name="Picture Placeholder 2"/>
          <p:cNvSpPr>
            <a:spLocks noGrp="1"/>
          </p:cNvSpPr>
          <p:nvPr>
            <p:ph type="pic" sz="quarter" idx="12"/>
          </p:nvPr>
        </p:nvSpPr>
        <p:spPr>
          <a:xfrm>
            <a:off x="15705565" y="4031881"/>
            <a:ext cx="7001188" cy="5122985"/>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264423590"/>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30_Placeholder-Image">
    <p:spTree>
      <p:nvGrpSpPr>
        <p:cNvPr id="1" name=""/>
        <p:cNvGrpSpPr/>
        <p:nvPr/>
      </p:nvGrpSpPr>
      <p:grpSpPr>
        <a:xfrm>
          <a:off x="0" y="0"/>
          <a:ext cx="0" cy="0"/>
          <a:chOff x="0" y="0"/>
          <a:chExt cx="0" cy="0"/>
        </a:xfrm>
      </p:grpSpPr>
      <p:sp>
        <p:nvSpPr>
          <p:cNvPr id="9" name="Picture Placeholder 2"/>
          <p:cNvSpPr>
            <a:spLocks noGrp="1"/>
          </p:cNvSpPr>
          <p:nvPr>
            <p:ph type="pic" sz="quarter" idx="10"/>
          </p:nvPr>
        </p:nvSpPr>
        <p:spPr>
          <a:xfrm>
            <a:off x="1" y="7342908"/>
            <a:ext cx="8125882" cy="6373091"/>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8" name="Picture Placeholder 2"/>
          <p:cNvSpPr>
            <a:spLocks noGrp="1"/>
          </p:cNvSpPr>
          <p:nvPr>
            <p:ph type="pic" sz="quarter" idx="11"/>
          </p:nvPr>
        </p:nvSpPr>
        <p:spPr>
          <a:xfrm>
            <a:off x="16251768" y="7342908"/>
            <a:ext cx="8125882" cy="6373091"/>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485239348"/>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4_Placeholder-Image">
    <p:spTree>
      <p:nvGrpSpPr>
        <p:cNvPr id="1" name=""/>
        <p:cNvGrpSpPr/>
        <p:nvPr/>
      </p:nvGrpSpPr>
      <p:grpSpPr>
        <a:xfrm>
          <a:off x="0" y="0"/>
          <a:ext cx="0" cy="0"/>
          <a:chOff x="0" y="0"/>
          <a:chExt cx="0" cy="0"/>
        </a:xfrm>
      </p:grpSpPr>
      <p:sp>
        <p:nvSpPr>
          <p:cNvPr id="10" name="Picture Placeholder 2"/>
          <p:cNvSpPr>
            <a:spLocks noGrp="1"/>
          </p:cNvSpPr>
          <p:nvPr>
            <p:ph type="pic" sz="quarter" idx="11"/>
          </p:nvPr>
        </p:nvSpPr>
        <p:spPr>
          <a:xfrm>
            <a:off x="8125882" y="6858000"/>
            <a:ext cx="16251768"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2" name="Picture Placeholder 2"/>
          <p:cNvSpPr>
            <a:spLocks noGrp="1"/>
          </p:cNvSpPr>
          <p:nvPr>
            <p:ph type="pic" sz="quarter" idx="10"/>
          </p:nvPr>
        </p:nvSpPr>
        <p:spPr>
          <a:xfrm>
            <a:off x="1" y="1"/>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675603540"/>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5_Placeholder-Image">
    <p:spTree>
      <p:nvGrpSpPr>
        <p:cNvPr id="1" name=""/>
        <p:cNvGrpSpPr/>
        <p:nvPr/>
      </p:nvGrpSpPr>
      <p:grpSpPr>
        <a:xfrm>
          <a:off x="0" y="0"/>
          <a:ext cx="0" cy="0"/>
          <a:chOff x="0" y="0"/>
          <a:chExt cx="0" cy="0"/>
        </a:xfrm>
      </p:grpSpPr>
      <p:sp>
        <p:nvSpPr>
          <p:cNvPr id="12" name="Picture Placeholder 2"/>
          <p:cNvSpPr>
            <a:spLocks noGrp="1"/>
          </p:cNvSpPr>
          <p:nvPr>
            <p:ph type="pic" sz="quarter" idx="10"/>
          </p:nvPr>
        </p:nvSpPr>
        <p:spPr>
          <a:xfrm>
            <a:off x="1" y="0"/>
            <a:ext cx="12188824"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36166609"/>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6_Placeholder-Image">
    <p:spTree>
      <p:nvGrpSpPr>
        <p:cNvPr id="1" name=""/>
        <p:cNvGrpSpPr/>
        <p:nvPr/>
      </p:nvGrpSpPr>
      <p:grpSpPr>
        <a:xfrm>
          <a:off x="0" y="0"/>
          <a:ext cx="0" cy="0"/>
          <a:chOff x="0" y="0"/>
          <a:chExt cx="0" cy="0"/>
        </a:xfrm>
      </p:grpSpPr>
      <p:sp>
        <p:nvSpPr>
          <p:cNvPr id="10" name="Picture Placeholder 2"/>
          <p:cNvSpPr>
            <a:spLocks noGrp="1"/>
          </p:cNvSpPr>
          <p:nvPr>
            <p:ph type="pic" sz="quarter" idx="10"/>
          </p:nvPr>
        </p:nvSpPr>
        <p:spPr>
          <a:xfrm>
            <a:off x="1"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1" name="Picture Placeholder 2"/>
          <p:cNvSpPr>
            <a:spLocks noGrp="1"/>
          </p:cNvSpPr>
          <p:nvPr>
            <p:ph type="pic" sz="quarter" idx="11"/>
          </p:nvPr>
        </p:nvSpPr>
        <p:spPr>
          <a:xfrm>
            <a:off x="13677410"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3" name="Picture Placeholder 2"/>
          <p:cNvSpPr>
            <a:spLocks noGrp="1"/>
          </p:cNvSpPr>
          <p:nvPr>
            <p:ph type="pic" sz="quarter" idx="12"/>
          </p:nvPr>
        </p:nvSpPr>
        <p:spPr>
          <a:xfrm>
            <a:off x="17243002"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4" name="Picture Placeholder 2"/>
          <p:cNvSpPr>
            <a:spLocks noGrp="1"/>
          </p:cNvSpPr>
          <p:nvPr>
            <p:ph type="pic" sz="quarter" idx="13"/>
          </p:nvPr>
        </p:nvSpPr>
        <p:spPr>
          <a:xfrm>
            <a:off x="20805176"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7" name="Picture Placeholder 6"/>
          <p:cNvSpPr>
            <a:spLocks noGrp="1"/>
          </p:cNvSpPr>
          <p:nvPr>
            <p:ph type="pic" sz="quarter" idx="14"/>
          </p:nvPr>
        </p:nvSpPr>
        <p:spPr>
          <a:xfrm>
            <a:off x="7144410" y="2996184"/>
            <a:ext cx="3008376" cy="3008376"/>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p>
        </p:txBody>
      </p:sp>
    </p:spTree>
    <p:extLst>
      <p:ext uri="{BB962C8B-B14F-4D97-AF65-F5344CB8AC3E}">
        <p14:creationId xmlns:p14="http://schemas.microsoft.com/office/powerpoint/2010/main" val="1515576962"/>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7_Placeholder-Image">
    <p:spTree>
      <p:nvGrpSpPr>
        <p:cNvPr id="1" name=""/>
        <p:cNvGrpSpPr/>
        <p:nvPr/>
      </p:nvGrpSpPr>
      <p:grpSpPr>
        <a:xfrm>
          <a:off x="0" y="0"/>
          <a:ext cx="0" cy="0"/>
          <a:chOff x="0" y="0"/>
          <a:chExt cx="0" cy="0"/>
        </a:xfrm>
      </p:grpSpPr>
      <p:sp>
        <p:nvSpPr>
          <p:cNvPr id="20" name="Picture Placeholder 2"/>
          <p:cNvSpPr>
            <a:spLocks noGrp="1"/>
          </p:cNvSpPr>
          <p:nvPr>
            <p:ph type="pic" sz="quarter" idx="11"/>
          </p:nvPr>
        </p:nvSpPr>
        <p:spPr>
          <a:xfrm>
            <a:off x="0"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1" name="Picture Placeholder 2"/>
          <p:cNvSpPr>
            <a:spLocks noGrp="1"/>
          </p:cNvSpPr>
          <p:nvPr>
            <p:ph type="pic" sz="quarter" idx="12"/>
          </p:nvPr>
        </p:nvSpPr>
        <p:spPr>
          <a:xfrm>
            <a:off x="3565592"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2" name="Picture Placeholder 2"/>
          <p:cNvSpPr>
            <a:spLocks noGrp="1"/>
          </p:cNvSpPr>
          <p:nvPr>
            <p:ph type="pic" sz="quarter" idx="13"/>
          </p:nvPr>
        </p:nvSpPr>
        <p:spPr>
          <a:xfrm>
            <a:off x="7127766"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3" name="Picture Placeholder 2"/>
          <p:cNvSpPr>
            <a:spLocks noGrp="1"/>
          </p:cNvSpPr>
          <p:nvPr>
            <p:ph type="pic" sz="quarter" idx="10"/>
          </p:nvPr>
        </p:nvSpPr>
        <p:spPr>
          <a:xfrm>
            <a:off x="20816985"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4" name="Picture Placeholder 6"/>
          <p:cNvSpPr>
            <a:spLocks noGrp="1"/>
          </p:cNvSpPr>
          <p:nvPr>
            <p:ph type="pic" sz="quarter" idx="14"/>
          </p:nvPr>
        </p:nvSpPr>
        <p:spPr>
          <a:xfrm>
            <a:off x="14227771" y="2996184"/>
            <a:ext cx="3008376" cy="3008376"/>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p>
        </p:txBody>
      </p:sp>
    </p:spTree>
    <p:extLst>
      <p:ext uri="{BB962C8B-B14F-4D97-AF65-F5344CB8AC3E}">
        <p14:creationId xmlns:p14="http://schemas.microsoft.com/office/powerpoint/2010/main" val="2983716024"/>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8_Placeholder-Image">
    <p:spTree>
      <p:nvGrpSpPr>
        <p:cNvPr id="1" name=""/>
        <p:cNvGrpSpPr/>
        <p:nvPr/>
      </p:nvGrpSpPr>
      <p:grpSpPr>
        <a:xfrm>
          <a:off x="0" y="0"/>
          <a:ext cx="0" cy="0"/>
          <a:chOff x="0" y="0"/>
          <a:chExt cx="0" cy="0"/>
        </a:xfrm>
      </p:grpSpPr>
      <p:sp>
        <p:nvSpPr>
          <p:cNvPr id="14" name="Picture Placeholder 6"/>
          <p:cNvSpPr>
            <a:spLocks noGrp="1"/>
          </p:cNvSpPr>
          <p:nvPr>
            <p:ph type="pic" sz="quarter" idx="14"/>
          </p:nvPr>
        </p:nvSpPr>
        <p:spPr>
          <a:xfrm>
            <a:off x="2933065" y="4235410"/>
            <a:ext cx="2362200" cy="2362200"/>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15" name="Picture Placeholder 6"/>
          <p:cNvSpPr>
            <a:spLocks noGrp="1"/>
          </p:cNvSpPr>
          <p:nvPr>
            <p:ph type="pic" sz="quarter" idx="15"/>
          </p:nvPr>
        </p:nvSpPr>
        <p:spPr>
          <a:xfrm>
            <a:off x="2933065" y="8578751"/>
            <a:ext cx="2362200" cy="2362200"/>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16" name="Picture Placeholder 6"/>
          <p:cNvSpPr>
            <a:spLocks noGrp="1"/>
          </p:cNvSpPr>
          <p:nvPr>
            <p:ph type="pic" sz="quarter" idx="16"/>
          </p:nvPr>
        </p:nvSpPr>
        <p:spPr>
          <a:xfrm>
            <a:off x="13441422" y="4235409"/>
            <a:ext cx="2362200" cy="2362200"/>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17" name="Picture Placeholder 6"/>
          <p:cNvSpPr>
            <a:spLocks noGrp="1"/>
          </p:cNvSpPr>
          <p:nvPr>
            <p:ph type="pic" sz="quarter" idx="17"/>
          </p:nvPr>
        </p:nvSpPr>
        <p:spPr>
          <a:xfrm>
            <a:off x="13441422" y="8578750"/>
            <a:ext cx="2362200" cy="2362200"/>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Tree>
    <p:extLst>
      <p:ext uri="{BB962C8B-B14F-4D97-AF65-F5344CB8AC3E}">
        <p14:creationId xmlns:p14="http://schemas.microsoft.com/office/powerpoint/2010/main" val="2981118349"/>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9_Placeholder-Image">
    <p:spTree>
      <p:nvGrpSpPr>
        <p:cNvPr id="1" name=""/>
        <p:cNvGrpSpPr/>
        <p:nvPr/>
      </p:nvGrpSpPr>
      <p:grpSpPr>
        <a:xfrm>
          <a:off x="0" y="0"/>
          <a:ext cx="0" cy="0"/>
          <a:chOff x="0" y="0"/>
          <a:chExt cx="0" cy="0"/>
        </a:xfrm>
      </p:grpSpPr>
      <p:sp>
        <p:nvSpPr>
          <p:cNvPr id="22" name="Picture Placeholder 6"/>
          <p:cNvSpPr>
            <a:spLocks noGrp="1"/>
          </p:cNvSpPr>
          <p:nvPr>
            <p:ph type="pic" sz="quarter" idx="14"/>
          </p:nvPr>
        </p:nvSpPr>
        <p:spPr>
          <a:xfrm>
            <a:off x="4126445" y="314622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3" name="Picture Placeholder 6"/>
          <p:cNvSpPr>
            <a:spLocks noGrp="1"/>
          </p:cNvSpPr>
          <p:nvPr>
            <p:ph type="pic" sz="quarter" idx="18"/>
          </p:nvPr>
        </p:nvSpPr>
        <p:spPr>
          <a:xfrm>
            <a:off x="9027879" y="314622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4" name="Picture Placeholder 6"/>
          <p:cNvSpPr>
            <a:spLocks noGrp="1"/>
          </p:cNvSpPr>
          <p:nvPr>
            <p:ph type="pic" sz="quarter" idx="19"/>
          </p:nvPr>
        </p:nvSpPr>
        <p:spPr>
          <a:xfrm>
            <a:off x="13929312" y="314622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5" name="Picture Placeholder 6"/>
          <p:cNvSpPr>
            <a:spLocks noGrp="1"/>
          </p:cNvSpPr>
          <p:nvPr>
            <p:ph type="pic" sz="quarter" idx="20"/>
          </p:nvPr>
        </p:nvSpPr>
        <p:spPr>
          <a:xfrm>
            <a:off x="18260331" y="314622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30" name="Picture Placeholder 6"/>
          <p:cNvSpPr>
            <a:spLocks noGrp="1"/>
          </p:cNvSpPr>
          <p:nvPr>
            <p:ph type="pic" sz="quarter" idx="21"/>
          </p:nvPr>
        </p:nvSpPr>
        <p:spPr>
          <a:xfrm>
            <a:off x="4126445" y="821415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31" name="Picture Placeholder 6"/>
          <p:cNvSpPr>
            <a:spLocks noGrp="1"/>
          </p:cNvSpPr>
          <p:nvPr>
            <p:ph type="pic" sz="quarter" idx="22"/>
          </p:nvPr>
        </p:nvSpPr>
        <p:spPr>
          <a:xfrm>
            <a:off x="9027879" y="821415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32" name="Picture Placeholder 6"/>
          <p:cNvSpPr>
            <a:spLocks noGrp="1"/>
          </p:cNvSpPr>
          <p:nvPr>
            <p:ph type="pic" sz="quarter" idx="23"/>
          </p:nvPr>
        </p:nvSpPr>
        <p:spPr>
          <a:xfrm>
            <a:off x="13929312" y="821415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33" name="Picture Placeholder 6"/>
          <p:cNvSpPr>
            <a:spLocks noGrp="1"/>
          </p:cNvSpPr>
          <p:nvPr>
            <p:ph type="pic" sz="quarter" idx="24"/>
          </p:nvPr>
        </p:nvSpPr>
        <p:spPr>
          <a:xfrm>
            <a:off x="18260331" y="821415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Tree>
    <p:extLst>
      <p:ext uri="{BB962C8B-B14F-4D97-AF65-F5344CB8AC3E}">
        <p14:creationId xmlns:p14="http://schemas.microsoft.com/office/powerpoint/2010/main" val="2283475115"/>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9_Placeholder-Image">
    <p:spTree>
      <p:nvGrpSpPr>
        <p:cNvPr id="1" name=""/>
        <p:cNvGrpSpPr/>
        <p:nvPr/>
      </p:nvGrpSpPr>
      <p:grpSpPr>
        <a:xfrm>
          <a:off x="0" y="0"/>
          <a:ext cx="0" cy="0"/>
          <a:chOff x="0" y="0"/>
          <a:chExt cx="0" cy="0"/>
        </a:xfrm>
      </p:grpSpPr>
      <p:sp>
        <p:nvSpPr>
          <p:cNvPr id="8" name="Picture Placeholder 2"/>
          <p:cNvSpPr>
            <a:spLocks noGrp="1"/>
          </p:cNvSpPr>
          <p:nvPr>
            <p:ph type="pic" sz="quarter" idx="13"/>
          </p:nvPr>
        </p:nvSpPr>
        <p:spPr>
          <a:xfrm>
            <a:off x="0" y="4466492"/>
            <a:ext cx="11007969" cy="9249507"/>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909483833"/>
      </p:ext>
    </p:extLst>
  </p:cSld>
  <p:clrMapOvr>
    <a:masterClrMapping/>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0_Placeholder-Image">
    <p:spTree>
      <p:nvGrpSpPr>
        <p:cNvPr id="1" name=""/>
        <p:cNvGrpSpPr/>
        <p:nvPr/>
      </p:nvGrpSpPr>
      <p:grpSpPr>
        <a:xfrm>
          <a:off x="0" y="0"/>
          <a:ext cx="0" cy="0"/>
          <a:chOff x="0" y="0"/>
          <a:chExt cx="0" cy="0"/>
        </a:xfrm>
      </p:grpSpPr>
      <p:sp>
        <p:nvSpPr>
          <p:cNvPr id="22" name="Picture Placeholder 6"/>
          <p:cNvSpPr>
            <a:spLocks noGrp="1"/>
          </p:cNvSpPr>
          <p:nvPr>
            <p:ph type="pic" sz="quarter" idx="14"/>
          </p:nvPr>
        </p:nvSpPr>
        <p:spPr>
          <a:xfrm>
            <a:off x="2249750" y="41388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3" name="Picture Placeholder 6"/>
          <p:cNvSpPr>
            <a:spLocks noGrp="1"/>
          </p:cNvSpPr>
          <p:nvPr>
            <p:ph type="pic" sz="quarter" idx="15"/>
          </p:nvPr>
        </p:nvSpPr>
        <p:spPr>
          <a:xfrm>
            <a:off x="2249750" y="65010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4" name="Picture Placeholder 6"/>
          <p:cNvSpPr>
            <a:spLocks noGrp="1"/>
          </p:cNvSpPr>
          <p:nvPr>
            <p:ph type="pic" sz="quarter" idx="16"/>
          </p:nvPr>
        </p:nvSpPr>
        <p:spPr>
          <a:xfrm>
            <a:off x="2249750" y="9058787"/>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5" name="Picture Placeholder 6"/>
          <p:cNvSpPr>
            <a:spLocks noGrp="1"/>
          </p:cNvSpPr>
          <p:nvPr>
            <p:ph type="pic" sz="quarter" idx="17"/>
          </p:nvPr>
        </p:nvSpPr>
        <p:spPr>
          <a:xfrm>
            <a:off x="9509636" y="41388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6" name="Picture Placeholder 6"/>
          <p:cNvSpPr>
            <a:spLocks noGrp="1"/>
          </p:cNvSpPr>
          <p:nvPr>
            <p:ph type="pic" sz="quarter" idx="18"/>
          </p:nvPr>
        </p:nvSpPr>
        <p:spPr>
          <a:xfrm>
            <a:off x="9509636" y="65010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7" name="Picture Placeholder 6"/>
          <p:cNvSpPr>
            <a:spLocks noGrp="1"/>
          </p:cNvSpPr>
          <p:nvPr>
            <p:ph type="pic" sz="quarter" idx="19"/>
          </p:nvPr>
        </p:nvSpPr>
        <p:spPr>
          <a:xfrm>
            <a:off x="9509636" y="9058787"/>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8" name="Picture Placeholder 6"/>
          <p:cNvSpPr>
            <a:spLocks noGrp="1"/>
          </p:cNvSpPr>
          <p:nvPr>
            <p:ph type="pic" sz="quarter" idx="20"/>
          </p:nvPr>
        </p:nvSpPr>
        <p:spPr>
          <a:xfrm>
            <a:off x="16769522" y="41388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9" name="Picture Placeholder 6"/>
          <p:cNvSpPr>
            <a:spLocks noGrp="1"/>
          </p:cNvSpPr>
          <p:nvPr>
            <p:ph type="pic" sz="quarter" idx="21"/>
          </p:nvPr>
        </p:nvSpPr>
        <p:spPr>
          <a:xfrm>
            <a:off x="16769522" y="65010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30" name="Picture Placeholder 6"/>
          <p:cNvSpPr>
            <a:spLocks noGrp="1"/>
          </p:cNvSpPr>
          <p:nvPr>
            <p:ph type="pic" sz="quarter" idx="22"/>
          </p:nvPr>
        </p:nvSpPr>
        <p:spPr>
          <a:xfrm>
            <a:off x="16769522" y="9058787"/>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Tree>
    <p:extLst>
      <p:ext uri="{BB962C8B-B14F-4D97-AF65-F5344CB8AC3E}">
        <p14:creationId xmlns:p14="http://schemas.microsoft.com/office/powerpoint/2010/main" val="1890495979"/>
      </p:ext>
    </p:extLst>
  </p:cSld>
  <p:clrMapOvr>
    <a:masterClrMapping/>
  </p:clrMapOv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1_Placeholder-Image">
    <p:spTree>
      <p:nvGrpSpPr>
        <p:cNvPr id="1" name=""/>
        <p:cNvGrpSpPr/>
        <p:nvPr/>
      </p:nvGrpSpPr>
      <p:grpSpPr>
        <a:xfrm>
          <a:off x="0" y="0"/>
          <a:ext cx="0" cy="0"/>
          <a:chOff x="0" y="0"/>
          <a:chExt cx="0" cy="0"/>
        </a:xfrm>
      </p:grpSpPr>
      <p:sp>
        <p:nvSpPr>
          <p:cNvPr id="17" name="Picture Placeholder 2"/>
          <p:cNvSpPr>
            <a:spLocks noGrp="1"/>
          </p:cNvSpPr>
          <p:nvPr>
            <p:ph type="pic" sz="quarter" idx="13"/>
          </p:nvPr>
        </p:nvSpPr>
        <p:spPr>
          <a:xfrm>
            <a:off x="-2" y="1"/>
            <a:ext cx="12188826"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8" name="Picture Placeholder 2"/>
          <p:cNvSpPr>
            <a:spLocks noGrp="1"/>
          </p:cNvSpPr>
          <p:nvPr>
            <p:ph type="pic" sz="quarter" idx="14"/>
          </p:nvPr>
        </p:nvSpPr>
        <p:spPr>
          <a:xfrm>
            <a:off x="-2" y="6858000"/>
            <a:ext cx="12188826"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9" name="Picture Placeholder 2"/>
          <p:cNvSpPr>
            <a:spLocks noGrp="1"/>
          </p:cNvSpPr>
          <p:nvPr>
            <p:ph type="pic" sz="quarter" idx="15"/>
          </p:nvPr>
        </p:nvSpPr>
        <p:spPr>
          <a:xfrm>
            <a:off x="12188824" y="6858000"/>
            <a:ext cx="12188826"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545532617"/>
      </p:ext>
    </p:extLst>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3_Placeholder-Image">
    <p:spTree>
      <p:nvGrpSpPr>
        <p:cNvPr id="1" name=""/>
        <p:cNvGrpSpPr/>
        <p:nvPr/>
      </p:nvGrpSpPr>
      <p:grpSpPr>
        <a:xfrm>
          <a:off x="0" y="0"/>
          <a:ext cx="0" cy="0"/>
          <a:chOff x="0" y="0"/>
          <a:chExt cx="0" cy="0"/>
        </a:xfrm>
      </p:grpSpPr>
      <p:sp>
        <p:nvSpPr>
          <p:cNvPr id="13" name="Picture Placeholder 2"/>
          <p:cNvSpPr>
            <a:spLocks noGrp="1"/>
          </p:cNvSpPr>
          <p:nvPr>
            <p:ph type="pic" sz="quarter" idx="13"/>
          </p:nvPr>
        </p:nvSpPr>
        <p:spPr>
          <a:xfrm>
            <a:off x="-2" y="0"/>
            <a:ext cx="24377652"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9" name="Picture Placeholder 6"/>
          <p:cNvSpPr>
            <a:spLocks noGrp="1"/>
          </p:cNvSpPr>
          <p:nvPr>
            <p:ph type="pic" sz="quarter" idx="10"/>
          </p:nvPr>
        </p:nvSpPr>
        <p:spPr>
          <a:xfrm>
            <a:off x="10767066" y="3452063"/>
            <a:ext cx="3008376" cy="3008376"/>
          </a:xfrm>
          <a:prstGeom prst="ellipse">
            <a:avLst/>
          </a:prstGeom>
          <a:solidFill>
            <a:schemeClr val="bg1">
              <a:lumMod val="75000"/>
            </a:schemeClr>
          </a:solidFill>
        </p:spPr>
        <p:txBody>
          <a:bodyPr rtlCol="0">
            <a:normAutofit/>
          </a:bodyPr>
          <a:lstStyle>
            <a:lvl1pPr>
              <a:defRPr sz="2000"/>
            </a:lvl1pPr>
          </a:lstStyle>
          <a:p>
            <a:pPr lvl="0"/>
            <a:r>
              <a:rPr lang="en-US" noProof="0"/>
              <a:t>Click icon to add picture</a:t>
            </a:r>
          </a:p>
        </p:txBody>
      </p:sp>
    </p:spTree>
    <p:extLst>
      <p:ext uri="{BB962C8B-B14F-4D97-AF65-F5344CB8AC3E}">
        <p14:creationId xmlns:p14="http://schemas.microsoft.com/office/powerpoint/2010/main" val="1190415862"/>
      </p:ext>
    </p:extLst>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4_Placeholder-Image">
    <p:spTree>
      <p:nvGrpSpPr>
        <p:cNvPr id="1" name=""/>
        <p:cNvGrpSpPr/>
        <p:nvPr/>
      </p:nvGrpSpPr>
      <p:grpSpPr>
        <a:xfrm>
          <a:off x="0" y="0"/>
          <a:ext cx="0" cy="0"/>
          <a:chOff x="0" y="0"/>
          <a:chExt cx="0" cy="0"/>
        </a:xfrm>
      </p:grpSpPr>
      <p:sp>
        <p:nvSpPr>
          <p:cNvPr id="19" name="Picture Placeholder 2"/>
          <p:cNvSpPr>
            <a:spLocks noGrp="1"/>
          </p:cNvSpPr>
          <p:nvPr>
            <p:ph type="pic" sz="quarter" idx="15"/>
          </p:nvPr>
        </p:nvSpPr>
        <p:spPr>
          <a:xfrm>
            <a:off x="518286" y="518286"/>
            <a:ext cx="5416062" cy="597876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0" name="Picture Placeholder 2"/>
          <p:cNvSpPr>
            <a:spLocks noGrp="1"/>
          </p:cNvSpPr>
          <p:nvPr>
            <p:ph type="pic" sz="quarter" idx="16"/>
          </p:nvPr>
        </p:nvSpPr>
        <p:spPr>
          <a:xfrm>
            <a:off x="518286" y="7015341"/>
            <a:ext cx="5416062" cy="597876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1" name="Picture Placeholder 2"/>
          <p:cNvSpPr>
            <a:spLocks noGrp="1"/>
          </p:cNvSpPr>
          <p:nvPr>
            <p:ph type="pic" sz="quarter" idx="17"/>
          </p:nvPr>
        </p:nvSpPr>
        <p:spPr>
          <a:xfrm>
            <a:off x="6452631" y="2498002"/>
            <a:ext cx="8707157" cy="597876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52569002"/>
      </p:ext>
    </p:extLst>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5_Placeholder-Image">
    <p:spTree>
      <p:nvGrpSpPr>
        <p:cNvPr id="1" name=""/>
        <p:cNvGrpSpPr/>
        <p:nvPr/>
      </p:nvGrpSpPr>
      <p:grpSpPr>
        <a:xfrm>
          <a:off x="0" y="0"/>
          <a:ext cx="0" cy="0"/>
          <a:chOff x="0" y="0"/>
          <a:chExt cx="0" cy="0"/>
        </a:xfrm>
      </p:grpSpPr>
      <p:sp>
        <p:nvSpPr>
          <p:cNvPr id="6" name="Picture Placeholder 2"/>
          <p:cNvSpPr>
            <a:spLocks noGrp="1"/>
          </p:cNvSpPr>
          <p:nvPr>
            <p:ph type="pic" sz="quarter" idx="17"/>
          </p:nvPr>
        </p:nvSpPr>
        <p:spPr>
          <a:xfrm>
            <a:off x="10963548" y="0"/>
            <a:ext cx="13414102" cy="10968174"/>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788436297"/>
      </p:ext>
    </p:extLst>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6_Placeholder-Image">
    <p:spTree>
      <p:nvGrpSpPr>
        <p:cNvPr id="1" name=""/>
        <p:cNvGrpSpPr/>
        <p:nvPr/>
      </p:nvGrpSpPr>
      <p:grpSpPr>
        <a:xfrm>
          <a:off x="0" y="0"/>
          <a:ext cx="0" cy="0"/>
          <a:chOff x="0" y="0"/>
          <a:chExt cx="0" cy="0"/>
        </a:xfrm>
      </p:grpSpPr>
      <p:sp>
        <p:nvSpPr>
          <p:cNvPr id="6" name="Picture Placeholder 2"/>
          <p:cNvSpPr>
            <a:spLocks noGrp="1"/>
          </p:cNvSpPr>
          <p:nvPr>
            <p:ph type="pic" sz="quarter" idx="17"/>
          </p:nvPr>
        </p:nvSpPr>
        <p:spPr>
          <a:xfrm>
            <a:off x="0" y="0"/>
            <a:ext cx="13414102" cy="10968174"/>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580802400"/>
      </p:ext>
    </p:extLst>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7_Placeholder-Image">
    <p:spTree>
      <p:nvGrpSpPr>
        <p:cNvPr id="1" name=""/>
        <p:cNvGrpSpPr/>
        <p:nvPr/>
      </p:nvGrpSpPr>
      <p:grpSpPr>
        <a:xfrm>
          <a:off x="0" y="0"/>
          <a:ext cx="0" cy="0"/>
          <a:chOff x="0" y="0"/>
          <a:chExt cx="0" cy="0"/>
        </a:xfrm>
      </p:grpSpPr>
      <p:sp>
        <p:nvSpPr>
          <p:cNvPr id="19" name="Picture Placeholder 2"/>
          <p:cNvSpPr>
            <a:spLocks noGrp="1"/>
          </p:cNvSpPr>
          <p:nvPr>
            <p:ph type="pic" sz="quarter" idx="17"/>
          </p:nvPr>
        </p:nvSpPr>
        <p:spPr>
          <a:xfrm>
            <a:off x="0" y="0"/>
            <a:ext cx="6088205"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0" name="Picture Placeholder 2"/>
          <p:cNvSpPr>
            <a:spLocks noGrp="1"/>
          </p:cNvSpPr>
          <p:nvPr>
            <p:ph type="pic" sz="quarter" idx="18"/>
          </p:nvPr>
        </p:nvSpPr>
        <p:spPr>
          <a:xfrm>
            <a:off x="6100620" y="0"/>
            <a:ext cx="6088205"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1" name="Picture Placeholder 2"/>
          <p:cNvSpPr>
            <a:spLocks noGrp="1"/>
          </p:cNvSpPr>
          <p:nvPr>
            <p:ph type="pic" sz="quarter" idx="19"/>
          </p:nvPr>
        </p:nvSpPr>
        <p:spPr>
          <a:xfrm>
            <a:off x="12181376" y="0"/>
            <a:ext cx="6088205"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2" name="Picture Placeholder 2"/>
          <p:cNvSpPr>
            <a:spLocks noGrp="1"/>
          </p:cNvSpPr>
          <p:nvPr>
            <p:ph type="pic" sz="quarter" idx="20"/>
          </p:nvPr>
        </p:nvSpPr>
        <p:spPr>
          <a:xfrm>
            <a:off x="18281996" y="0"/>
            <a:ext cx="6088205"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563373880"/>
      </p:ext>
    </p:extLst>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8_Placeholder-Image">
    <p:spTree>
      <p:nvGrpSpPr>
        <p:cNvPr id="1" name=""/>
        <p:cNvGrpSpPr/>
        <p:nvPr/>
      </p:nvGrpSpPr>
      <p:grpSpPr>
        <a:xfrm>
          <a:off x="0" y="0"/>
          <a:ext cx="0" cy="0"/>
          <a:chOff x="0" y="0"/>
          <a:chExt cx="0" cy="0"/>
        </a:xfrm>
      </p:grpSpPr>
      <p:sp>
        <p:nvSpPr>
          <p:cNvPr id="19" name="Picture Placeholder 2"/>
          <p:cNvSpPr>
            <a:spLocks noGrp="1"/>
          </p:cNvSpPr>
          <p:nvPr>
            <p:ph type="pic" sz="quarter" idx="17"/>
          </p:nvPr>
        </p:nvSpPr>
        <p:spPr>
          <a:xfrm>
            <a:off x="1128473" y="1688124"/>
            <a:ext cx="6093171" cy="10339754"/>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0" name="Picture Placeholder 2"/>
          <p:cNvSpPr>
            <a:spLocks noGrp="1"/>
          </p:cNvSpPr>
          <p:nvPr>
            <p:ph type="pic" sz="quarter" idx="18"/>
          </p:nvPr>
        </p:nvSpPr>
        <p:spPr>
          <a:xfrm>
            <a:off x="7564442" y="1688122"/>
            <a:ext cx="6093171" cy="5020362"/>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1" name="Picture Placeholder 2"/>
          <p:cNvSpPr>
            <a:spLocks noGrp="1"/>
          </p:cNvSpPr>
          <p:nvPr>
            <p:ph type="pic" sz="quarter" idx="19"/>
          </p:nvPr>
        </p:nvSpPr>
        <p:spPr>
          <a:xfrm>
            <a:off x="7564442" y="7029400"/>
            <a:ext cx="6088205" cy="500941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676883665"/>
      </p:ext>
    </p:extLst>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9_Placeholder-Image">
    <p:spTree>
      <p:nvGrpSpPr>
        <p:cNvPr id="1" name=""/>
        <p:cNvGrpSpPr/>
        <p:nvPr/>
      </p:nvGrpSpPr>
      <p:grpSpPr>
        <a:xfrm>
          <a:off x="0" y="0"/>
          <a:ext cx="0" cy="0"/>
          <a:chOff x="0" y="0"/>
          <a:chExt cx="0" cy="0"/>
        </a:xfrm>
      </p:grpSpPr>
      <p:sp>
        <p:nvSpPr>
          <p:cNvPr id="6" name="Picture Placeholder 2"/>
          <p:cNvSpPr>
            <a:spLocks noGrp="1"/>
          </p:cNvSpPr>
          <p:nvPr>
            <p:ph type="pic" sz="quarter" idx="17"/>
          </p:nvPr>
        </p:nvSpPr>
        <p:spPr>
          <a:xfrm>
            <a:off x="3260036" y="0"/>
            <a:ext cx="10058400"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298259782"/>
      </p:ext>
    </p:extLst>
  </p:cSld>
  <p:clrMapOvr>
    <a:masterClrMapping/>
  </p:clrMapOv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20_Placeholder-Image">
    <p:spTree>
      <p:nvGrpSpPr>
        <p:cNvPr id="1" name=""/>
        <p:cNvGrpSpPr/>
        <p:nvPr/>
      </p:nvGrpSpPr>
      <p:grpSpPr>
        <a:xfrm>
          <a:off x="0" y="0"/>
          <a:ext cx="0" cy="0"/>
          <a:chOff x="0" y="0"/>
          <a:chExt cx="0" cy="0"/>
        </a:xfrm>
      </p:grpSpPr>
      <p:sp>
        <p:nvSpPr>
          <p:cNvPr id="6" name="Picture Placeholder 2"/>
          <p:cNvSpPr>
            <a:spLocks noGrp="1"/>
          </p:cNvSpPr>
          <p:nvPr>
            <p:ph type="pic" sz="quarter" idx="17"/>
          </p:nvPr>
        </p:nvSpPr>
        <p:spPr>
          <a:xfrm>
            <a:off x="11057421" y="0"/>
            <a:ext cx="10058400"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592051424"/>
      </p:ext>
    </p:extLst>
  </p:cSld>
  <p:clrMapOvr>
    <a:masterClrMapping/>
  </p:clrMapOvr>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21_Placeholder-Image">
    <p:spTree>
      <p:nvGrpSpPr>
        <p:cNvPr id="1" name=""/>
        <p:cNvGrpSpPr/>
        <p:nvPr/>
      </p:nvGrpSpPr>
      <p:grpSpPr>
        <a:xfrm>
          <a:off x="0" y="0"/>
          <a:ext cx="0" cy="0"/>
          <a:chOff x="0" y="0"/>
          <a:chExt cx="0" cy="0"/>
        </a:xfrm>
      </p:grpSpPr>
      <p:sp>
        <p:nvSpPr>
          <p:cNvPr id="4" name="Picture Placeholder 2"/>
          <p:cNvSpPr>
            <a:spLocks noGrp="1"/>
          </p:cNvSpPr>
          <p:nvPr>
            <p:ph type="pic" sz="quarter" idx="17"/>
          </p:nvPr>
        </p:nvSpPr>
        <p:spPr>
          <a:xfrm>
            <a:off x="11057421" y="0"/>
            <a:ext cx="13320228"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599968582"/>
      </p:ext>
    </p:extLst>
  </p:cSld>
  <p:clrMapOvr>
    <a:masterClrMapping/>
  </p:clrMapOvr>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22_Placeholder-Image">
    <p:spTree>
      <p:nvGrpSpPr>
        <p:cNvPr id="1" name=""/>
        <p:cNvGrpSpPr/>
        <p:nvPr/>
      </p:nvGrpSpPr>
      <p:grpSpPr>
        <a:xfrm>
          <a:off x="0" y="0"/>
          <a:ext cx="0" cy="0"/>
          <a:chOff x="0" y="0"/>
          <a:chExt cx="0" cy="0"/>
        </a:xfrm>
      </p:grpSpPr>
      <p:sp>
        <p:nvSpPr>
          <p:cNvPr id="4" name="Picture Placeholder 2"/>
          <p:cNvSpPr>
            <a:spLocks noGrp="1"/>
          </p:cNvSpPr>
          <p:nvPr>
            <p:ph type="pic" sz="quarter" idx="17"/>
          </p:nvPr>
        </p:nvSpPr>
        <p:spPr>
          <a:xfrm>
            <a:off x="1" y="0"/>
            <a:ext cx="13320228"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818617650"/>
      </p:ext>
    </p:extLst>
  </p:cSld>
  <p:clrMapOvr>
    <a:masterClrMapping/>
  </p:clrMapOvr>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23_Placeholder-Image">
    <p:spTree>
      <p:nvGrpSpPr>
        <p:cNvPr id="1" name=""/>
        <p:cNvGrpSpPr/>
        <p:nvPr/>
      </p:nvGrpSpPr>
      <p:grpSpPr>
        <a:xfrm>
          <a:off x="0" y="0"/>
          <a:ext cx="0" cy="0"/>
          <a:chOff x="0" y="0"/>
          <a:chExt cx="0" cy="0"/>
        </a:xfrm>
      </p:grpSpPr>
      <p:sp>
        <p:nvSpPr>
          <p:cNvPr id="11" name="Picture Placeholder 2"/>
          <p:cNvSpPr>
            <a:spLocks noGrp="1"/>
          </p:cNvSpPr>
          <p:nvPr>
            <p:ph type="pic" sz="quarter" idx="13"/>
          </p:nvPr>
        </p:nvSpPr>
        <p:spPr>
          <a:xfrm>
            <a:off x="0" y="6149725"/>
            <a:ext cx="6099349" cy="540258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2" name="Picture Placeholder 2"/>
          <p:cNvSpPr>
            <a:spLocks noGrp="1"/>
          </p:cNvSpPr>
          <p:nvPr>
            <p:ph type="pic" sz="quarter" idx="14"/>
          </p:nvPr>
        </p:nvSpPr>
        <p:spPr>
          <a:xfrm>
            <a:off x="6077355" y="6149724"/>
            <a:ext cx="6099349" cy="540258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3" name="Picture Placeholder 2"/>
          <p:cNvSpPr>
            <a:spLocks noGrp="1"/>
          </p:cNvSpPr>
          <p:nvPr>
            <p:ph type="pic" sz="quarter" idx="15"/>
          </p:nvPr>
        </p:nvSpPr>
        <p:spPr>
          <a:xfrm>
            <a:off x="12189866" y="6149725"/>
            <a:ext cx="6099349" cy="540258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4" name="Picture Placeholder 2"/>
          <p:cNvSpPr>
            <a:spLocks noGrp="1"/>
          </p:cNvSpPr>
          <p:nvPr>
            <p:ph type="pic" sz="quarter" idx="16"/>
          </p:nvPr>
        </p:nvSpPr>
        <p:spPr>
          <a:xfrm>
            <a:off x="18295796" y="6149724"/>
            <a:ext cx="6099349" cy="540258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926427426"/>
      </p:ext>
    </p:extLst>
  </p:cSld>
  <p:clrMapOvr>
    <a:masterClrMapping/>
  </p:clrMapOvr>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24_Placeholder-Image">
    <p:spTree>
      <p:nvGrpSpPr>
        <p:cNvPr id="1" name=""/>
        <p:cNvGrpSpPr/>
        <p:nvPr/>
      </p:nvGrpSpPr>
      <p:grpSpPr>
        <a:xfrm>
          <a:off x="0" y="0"/>
          <a:ext cx="0" cy="0"/>
          <a:chOff x="0" y="0"/>
          <a:chExt cx="0" cy="0"/>
        </a:xfrm>
      </p:grpSpPr>
      <p:sp>
        <p:nvSpPr>
          <p:cNvPr id="9" name="Picture Placeholder 2"/>
          <p:cNvSpPr>
            <a:spLocks noGrp="1"/>
          </p:cNvSpPr>
          <p:nvPr>
            <p:ph type="pic" sz="quarter" idx="15"/>
          </p:nvPr>
        </p:nvSpPr>
        <p:spPr>
          <a:xfrm>
            <a:off x="11795467" y="8428606"/>
            <a:ext cx="5408124" cy="4220594"/>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0" name="Picture Placeholder 2"/>
          <p:cNvSpPr>
            <a:spLocks noGrp="1"/>
          </p:cNvSpPr>
          <p:nvPr>
            <p:ph type="pic" sz="quarter" idx="13"/>
          </p:nvPr>
        </p:nvSpPr>
        <p:spPr>
          <a:xfrm>
            <a:off x="2059021" y="4208012"/>
            <a:ext cx="9519561" cy="8441188"/>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5" name="Picture Placeholder 2"/>
          <p:cNvSpPr>
            <a:spLocks noGrp="1"/>
          </p:cNvSpPr>
          <p:nvPr>
            <p:ph type="pic" sz="quarter" idx="16"/>
          </p:nvPr>
        </p:nvSpPr>
        <p:spPr>
          <a:xfrm>
            <a:off x="17203589" y="4208012"/>
            <a:ext cx="5408125" cy="4220594"/>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418262805"/>
      </p:ext>
    </p:extLst>
  </p:cSld>
  <p:clrMapOvr>
    <a:masterClrMapping/>
  </p:clrMapOvr>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25_Placeholder-Image">
    <p:spTree>
      <p:nvGrpSpPr>
        <p:cNvPr id="1" name=""/>
        <p:cNvGrpSpPr/>
        <p:nvPr/>
      </p:nvGrpSpPr>
      <p:grpSpPr>
        <a:xfrm>
          <a:off x="0" y="0"/>
          <a:ext cx="0" cy="0"/>
          <a:chOff x="0" y="0"/>
          <a:chExt cx="0" cy="0"/>
        </a:xfrm>
      </p:grpSpPr>
      <p:sp>
        <p:nvSpPr>
          <p:cNvPr id="6" name="Picture Placeholder 2"/>
          <p:cNvSpPr>
            <a:spLocks noGrp="1"/>
          </p:cNvSpPr>
          <p:nvPr>
            <p:ph type="pic" sz="quarter" idx="13"/>
          </p:nvPr>
        </p:nvSpPr>
        <p:spPr>
          <a:xfrm>
            <a:off x="1579418" y="4549006"/>
            <a:ext cx="9461664" cy="717193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928749138"/>
      </p:ext>
    </p:extLst>
  </p:cSld>
  <p:clrMapOvr>
    <a:masterClrMapping/>
  </p:clrMapOvr>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26_Placeholder-Image">
    <p:spTree>
      <p:nvGrpSpPr>
        <p:cNvPr id="1" name=""/>
        <p:cNvGrpSpPr/>
        <p:nvPr/>
      </p:nvGrpSpPr>
      <p:grpSpPr>
        <a:xfrm>
          <a:off x="0" y="0"/>
          <a:ext cx="0" cy="0"/>
          <a:chOff x="0" y="0"/>
          <a:chExt cx="0" cy="0"/>
        </a:xfrm>
      </p:grpSpPr>
      <p:sp>
        <p:nvSpPr>
          <p:cNvPr id="6" name="Picture Placeholder 2"/>
          <p:cNvSpPr>
            <a:spLocks noGrp="1"/>
          </p:cNvSpPr>
          <p:nvPr>
            <p:ph type="pic" sz="quarter" idx="13"/>
          </p:nvPr>
        </p:nvSpPr>
        <p:spPr>
          <a:xfrm>
            <a:off x="1" y="0"/>
            <a:ext cx="24377650" cy="96012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989796753"/>
      </p:ext>
    </p:extLst>
  </p:cSld>
  <p:clrMapOvr>
    <a:masterClrMapping/>
  </p:clrMapOvr>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27_Placeholder-Image">
    <p:spTree>
      <p:nvGrpSpPr>
        <p:cNvPr id="1" name=""/>
        <p:cNvGrpSpPr/>
        <p:nvPr/>
      </p:nvGrpSpPr>
      <p:grpSpPr>
        <a:xfrm>
          <a:off x="0" y="0"/>
          <a:ext cx="0" cy="0"/>
          <a:chOff x="0" y="0"/>
          <a:chExt cx="0" cy="0"/>
        </a:xfrm>
      </p:grpSpPr>
      <p:sp>
        <p:nvSpPr>
          <p:cNvPr id="6" name="Picture Placeholder 2"/>
          <p:cNvSpPr>
            <a:spLocks noGrp="1"/>
          </p:cNvSpPr>
          <p:nvPr>
            <p:ph type="pic" sz="quarter" idx="13"/>
          </p:nvPr>
        </p:nvSpPr>
        <p:spPr>
          <a:xfrm>
            <a:off x="1" y="0"/>
            <a:ext cx="10193866"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198383108"/>
      </p:ext>
    </p:extLst>
  </p:cSld>
  <p:clrMapOvr>
    <a:masterClrMapping/>
  </p:clrMapOvr>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28_Placeholder-Image">
    <p:spTree>
      <p:nvGrpSpPr>
        <p:cNvPr id="1" name=""/>
        <p:cNvGrpSpPr/>
        <p:nvPr/>
      </p:nvGrpSpPr>
      <p:grpSpPr>
        <a:xfrm>
          <a:off x="0" y="0"/>
          <a:ext cx="0" cy="0"/>
          <a:chOff x="0" y="0"/>
          <a:chExt cx="0" cy="0"/>
        </a:xfrm>
      </p:grpSpPr>
      <p:sp>
        <p:nvSpPr>
          <p:cNvPr id="6" name="Picture Placeholder 2"/>
          <p:cNvSpPr>
            <a:spLocks noGrp="1"/>
          </p:cNvSpPr>
          <p:nvPr>
            <p:ph type="pic" sz="quarter" idx="13"/>
          </p:nvPr>
        </p:nvSpPr>
        <p:spPr>
          <a:xfrm>
            <a:off x="14209184" y="0"/>
            <a:ext cx="10193866"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446226535"/>
      </p:ext>
    </p:extLst>
  </p:cSld>
  <p:clrMapOvr>
    <a:masterClrMapping/>
  </p:clrMapOvr>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32_Placeholder">
    <p:spTree>
      <p:nvGrpSpPr>
        <p:cNvPr id="1" name=""/>
        <p:cNvGrpSpPr/>
        <p:nvPr/>
      </p:nvGrpSpPr>
      <p:grpSpPr>
        <a:xfrm>
          <a:off x="0" y="0"/>
          <a:ext cx="0" cy="0"/>
          <a:chOff x="0" y="0"/>
          <a:chExt cx="0" cy="0"/>
        </a:xfrm>
      </p:grpSpPr>
      <p:sp>
        <p:nvSpPr>
          <p:cNvPr id="8" name="Picture Placeholder 2"/>
          <p:cNvSpPr>
            <a:spLocks noGrp="1"/>
          </p:cNvSpPr>
          <p:nvPr>
            <p:ph type="pic" sz="quarter" idx="25"/>
          </p:nvPr>
        </p:nvSpPr>
        <p:spPr>
          <a:xfrm>
            <a:off x="6096001" y="3295503"/>
            <a:ext cx="3879274" cy="6037416"/>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4" name="Picture Placeholder 2"/>
          <p:cNvSpPr>
            <a:spLocks noGrp="1"/>
          </p:cNvSpPr>
          <p:nvPr>
            <p:ph type="pic" sz="quarter" idx="24"/>
          </p:nvPr>
        </p:nvSpPr>
        <p:spPr>
          <a:xfrm>
            <a:off x="1911928" y="3295503"/>
            <a:ext cx="3879274" cy="6037416"/>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9" name="Picture Placeholder 2"/>
          <p:cNvSpPr>
            <a:spLocks noGrp="1"/>
          </p:cNvSpPr>
          <p:nvPr>
            <p:ph type="pic" sz="quarter" idx="26"/>
          </p:nvPr>
        </p:nvSpPr>
        <p:spPr>
          <a:xfrm>
            <a:off x="10280074" y="3295503"/>
            <a:ext cx="3879274" cy="6037416"/>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0" name="Picture Placeholder 2"/>
          <p:cNvSpPr>
            <a:spLocks noGrp="1"/>
          </p:cNvSpPr>
          <p:nvPr>
            <p:ph type="pic" sz="quarter" idx="27"/>
          </p:nvPr>
        </p:nvSpPr>
        <p:spPr>
          <a:xfrm>
            <a:off x="14464147" y="3295503"/>
            <a:ext cx="3879274" cy="6037416"/>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1" name="Picture Placeholder 2"/>
          <p:cNvSpPr>
            <a:spLocks noGrp="1"/>
          </p:cNvSpPr>
          <p:nvPr>
            <p:ph type="pic" sz="quarter" idx="28"/>
          </p:nvPr>
        </p:nvSpPr>
        <p:spPr>
          <a:xfrm>
            <a:off x="18648220" y="3295503"/>
            <a:ext cx="3879274" cy="6037416"/>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4148804304"/>
      </p:ext>
    </p:extLst>
  </p:cSld>
  <p:clrMapOvr>
    <a:masterClrMapping/>
  </p:clrMapOvr>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17_Portfolio Three">
    <p:spTree>
      <p:nvGrpSpPr>
        <p:cNvPr id="1" name=""/>
        <p:cNvGrpSpPr/>
        <p:nvPr/>
      </p:nvGrpSpPr>
      <p:grpSpPr>
        <a:xfrm>
          <a:off x="0" y="0"/>
          <a:ext cx="0" cy="0"/>
          <a:chOff x="0" y="0"/>
          <a:chExt cx="0" cy="0"/>
        </a:xfrm>
      </p:grpSpPr>
      <p:sp>
        <p:nvSpPr>
          <p:cNvPr id="15" name="Picture Placeholder 2"/>
          <p:cNvSpPr>
            <a:spLocks noGrp="1"/>
          </p:cNvSpPr>
          <p:nvPr>
            <p:ph type="pic" sz="quarter" idx="11"/>
          </p:nvPr>
        </p:nvSpPr>
        <p:spPr>
          <a:xfrm>
            <a:off x="0" y="0"/>
            <a:ext cx="4060850" cy="6858000"/>
          </a:xfrm>
          <a:solidFill>
            <a:schemeClr val="bg1">
              <a:lumMod val="95000"/>
            </a:schemeClr>
          </a:solidFill>
        </p:spPr>
        <p:txBody>
          <a:bodyPr rtlCol="0">
            <a:normAutofit/>
          </a:bodyPr>
          <a:lstStyle>
            <a:lvl1pPr>
              <a:defRPr sz="1600"/>
            </a:lvl1pPr>
          </a:lstStyle>
          <a:p>
            <a:pPr lvl="0"/>
            <a:r>
              <a:rPr lang="en-US" noProof="0"/>
              <a:t>Click icon to add picture</a:t>
            </a:r>
          </a:p>
        </p:txBody>
      </p:sp>
      <p:sp>
        <p:nvSpPr>
          <p:cNvPr id="16" name="Picture Placeholder 2"/>
          <p:cNvSpPr>
            <a:spLocks noGrp="1"/>
          </p:cNvSpPr>
          <p:nvPr>
            <p:ph type="pic" sz="quarter" idx="12"/>
          </p:nvPr>
        </p:nvSpPr>
        <p:spPr>
          <a:xfrm>
            <a:off x="4088889" y="0"/>
            <a:ext cx="4081412" cy="6858000"/>
          </a:xfrm>
          <a:solidFill>
            <a:schemeClr val="bg1">
              <a:lumMod val="95000"/>
            </a:schemeClr>
          </a:solidFill>
        </p:spPr>
        <p:txBody>
          <a:bodyPr rtlCol="0">
            <a:normAutofit/>
          </a:bodyPr>
          <a:lstStyle>
            <a:lvl1pPr>
              <a:defRPr sz="1600"/>
            </a:lvl1pPr>
          </a:lstStyle>
          <a:p>
            <a:pPr lvl="0"/>
            <a:r>
              <a:rPr lang="en-US" noProof="0"/>
              <a:t>Click icon to add picture</a:t>
            </a:r>
          </a:p>
        </p:txBody>
      </p:sp>
      <p:sp>
        <p:nvSpPr>
          <p:cNvPr id="19" name="Picture Placeholder 2"/>
          <p:cNvSpPr>
            <a:spLocks noGrp="1"/>
          </p:cNvSpPr>
          <p:nvPr>
            <p:ph type="pic" sz="quarter" idx="15"/>
          </p:nvPr>
        </p:nvSpPr>
        <p:spPr>
          <a:xfrm>
            <a:off x="8170301" y="0"/>
            <a:ext cx="4054581" cy="6858000"/>
          </a:xfrm>
          <a:solidFill>
            <a:schemeClr val="bg1">
              <a:lumMod val="95000"/>
            </a:schemeClr>
          </a:solidFill>
        </p:spPr>
        <p:txBody>
          <a:bodyPr rtlCol="0">
            <a:normAutofit/>
          </a:bodyPr>
          <a:lstStyle>
            <a:lvl1pPr>
              <a:defRPr sz="1600"/>
            </a:lvl1pPr>
          </a:lstStyle>
          <a:p>
            <a:pPr lvl="0"/>
            <a:r>
              <a:rPr lang="en-US" noProof="0"/>
              <a:t>Click icon to add picture</a:t>
            </a:r>
          </a:p>
        </p:txBody>
      </p:sp>
      <p:sp>
        <p:nvSpPr>
          <p:cNvPr id="21" name="Picture Placeholder 2"/>
          <p:cNvSpPr>
            <a:spLocks noGrp="1"/>
          </p:cNvSpPr>
          <p:nvPr>
            <p:ph type="pic" sz="quarter" idx="17"/>
          </p:nvPr>
        </p:nvSpPr>
        <p:spPr>
          <a:xfrm>
            <a:off x="0" y="6858000"/>
            <a:ext cx="4060850" cy="6858000"/>
          </a:xfrm>
          <a:solidFill>
            <a:schemeClr val="bg1">
              <a:lumMod val="95000"/>
            </a:schemeClr>
          </a:solidFill>
        </p:spPr>
        <p:txBody>
          <a:bodyPr rtlCol="0">
            <a:normAutofit/>
          </a:bodyPr>
          <a:lstStyle>
            <a:lvl1pPr>
              <a:defRPr sz="1600"/>
            </a:lvl1pPr>
          </a:lstStyle>
          <a:p>
            <a:pPr lvl="0"/>
            <a:r>
              <a:rPr lang="en-US" noProof="0"/>
              <a:t>Click icon to add picture</a:t>
            </a:r>
          </a:p>
        </p:txBody>
      </p:sp>
      <p:sp>
        <p:nvSpPr>
          <p:cNvPr id="22" name="Picture Placeholder 2"/>
          <p:cNvSpPr>
            <a:spLocks noGrp="1"/>
          </p:cNvSpPr>
          <p:nvPr>
            <p:ph type="pic" sz="quarter" idx="18"/>
          </p:nvPr>
        </p:nvSpPr>
        <p:spPr>
          <a:xfrm>
            <a:off x="4071648" y="6858000"/>
            <a:ext cx="4087855" cy="6858000"/>
          </a:xfrm>
          <a:solidFill>
            <a:schemeClr val="bg1">
              <a:lumMod val="95000"/>
            </a:schemeClr>
          </a:solidFill>
        </p:spPr>
        <p:txBody>
          <a:bodyPr rtlCol="0">
            <a:normAutofit/>
          </a:bodyPr>
          <a:lstStyle>
            <a:lvl1pPr>
              <a:defRPr sz="1600"/>
            </a:lvl1pPr>
          </a:lstStyle>
          <a:p>
            <a:pPr lvl="0"/>
            <a:r>
              <a:rPr lang="en-US" noProof="0"/>
              <a:t>Click icon to add picture</a:t>
            </a:r>
          </a:p>
        </p:txBody>
      </p:sp>
      <p:sp>
        <p:nvSpPr>
          <p:cNvPr id="25" name="Picture Placeholder 2"/>
          <p:cNvSpPr>
            <a:spLocks noGrp="1"/>
          </p:cNvSpPr>
          <p:nvPr>
            <p:ph type="pic" sz="quarter" idx="21"/>
          </p:nvPr>
        </p:nvSpPr>
        <p:spPr>
          <a:xfrm>
            <a:off x="8170301" y="6858000"/>
            <a:ext cx="4054581" cy="6858000"/>
          </a:xfrm>
          <a:solidFill>
            <a:schemeClr val="bg1">
              <a:lumMod val="95000"/>
            </a:schemeClr>
          </a:solidFill>
        </p:spPr>
        <p:txBody>
          <a:bodyPr rtlCol="0">
            <a:normAutofit/>
          </a:bodyPr>
          <a:lstStyle>
            <a:lvl1pPr>
              <a:defRPr sz="1600"/>
            </a:lvl1pPr>
          </a:lstStyle>
          <a:p>
            <a:pPr lvl="0"/>
            <a:r>
              <a:rPr lang="en-US" noProof="0"/>
              <a:t>Click icon to add picture</a:t>
            </a:r>
          </a:p>
        </p:txBody>
      </p:sp>
    </p:spTree>
    <p:extLst>
      <p:ext uri="{BB962C8B-B14F-4D97-AF65-F5344CB8AC3E}">
        <p14:creationId xmlns:p14="http://schemas.microsoft.com/office/powerpoint/2010/main" val="62260363"/>
      </p:ext>
    </p:extLst>
  </p:cSld>
  <p:clrMapOvr>
    <a:masterClrMapping/>
  </p:clrMapOvr>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33_Placeholder">
    <p:spTree>
      <p:nvGrpSpPr>
        <p:cNvPr id="1" name=""/>
        <p:cNvGrpSpPr/>
        <p:nvPr/>
      </p:nvGrpSpPr>
      <p:grpSpPr>
        <a:xfrm>
          <a:off x="0" y="0"/>
          <a:ext cx="0" cy="0"/>
          <a:chOff x="0" y="0"/>
          <a:chExt cx="0" cy="0"/>
        </a:xfrm>
      </p:grpSpPr>
      <p:sp>
        <p:nvSpPr>
          <p:cNvPr id="23" name="Picture Placeholder 2"/>
          <p:cNvSpPr>
            <a:spLocks noGrp="1"/>
          </p:cNvSpPr>
          <p:nvPr>
            <p:ph type="pic" sz="quarter" idx="28"/>
          </p:nvPr>
        </p:nvSpPr>
        <p:spPr>
          <a:xfrm>
            <a:off x="12188825" y="0"/>
            <a:ext cx="12188825" cy="6858000"/>
          </a:xfrm>
          <a:prstGeom prst="rect">
            <a:avLst/>
          </a:prstGeo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4" name="Picture Placeholder 2"/>
          <p:cNvSpPr>
            <a:spLocks noGrp="1"/>
          </p:cNvSpPr>
          <p:nvPr>
            <p:ph type="pic" sz="quarter" idx="29"/>
          </p:nvPr>
        </p:nvSpPr>
        <p:spPr>
          <a:xfrm>
            <a:off x="0" y="6858000"/>
            <a:ext cx="12188825" cy="6858000"/>
          </a:xfrm>
          <a:prstGeom prst="rect">
            <a:avLst/>
          </a:prstGeo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543862241"/>
      </p:ext>
    </p:extLst>
  </p:cSld>
  <p:clrMapOvr>
    <a:masterClrMapping/>
  </p:clrMapOvr>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1_Responsive Design">
    <p:spTree>
      <p:nvGrpSpPr>
        <p:cNvPr id="1" name=""/>
        <p:cNvGrpSpPr/>
        <p:nvPr/>
      </p:nvGrpSpPr>
      <p:grpSpPr>
        <a:xfrm>
          <a:off x="0" y="0"/>
          <a:ext cx="0" cy="0"/>
          <a:chOff x="0" y="0"/>
          <a:chExt cx="0" cy="0"/>
        </a:xfrm>
      </p:grpSpPr>
      <p:sp>
        <p:nvSpPr>
          <p:cNvPr id="9" name="Picture Placeholder 2"/>
          <p:cNvSpPr>
            <a:spLocks noGrp="1" noChangeAspect="1"/>
          </p:cNvSpPr>
          <p:nvPr>
            <p:ph type="pic" sz="quarter" idx="25"/>
          </p:nvPr>
        </p:nvSpPr>
        <p:spPr>
          <a:xfrm>
            <a:off x="8434174" y="5371869"/>
            <a:ext cx="6679466" cy="3785477"/>
          </a:xfrm>
          <a:solidFill>
            <a:schemeClr val="bg1">
              <a:lumMod val="95000"/>
            </a:schemeClr>
          </a:solidFill>
        </p:spPr>
        <p:txBody>
          <a:bodyPr rtlCol="0">
            <a:normAutofit/>
          </a:bodyPr>
          <a:lstStyle>
            <a:lvl1pPr marL="0" indent="0" algn="ctr">
              <a:buNone/>
              <a:defRPr sz="2199">
                <a:latin typeface="Calibri Light"/>
                <a:cs typeface="Calibri Light"/>
              </a:defRPr>
            </a:lvl1pPr>
          </a:lstStyle>
          <a:p>
            <a:pPr lvl="0"/>
            <a:r>
              <a:rPr lang="en-US" noProof="0"/>
              <a:t>Click icon to add picture</a:t>
            </a:r>
            <a:endParaRPr lang="id-ID" noProof="0" dirty="0"/>
          </a:p>
        </p:txBody>
      </p:sp>
      <p:sp>
        <p:nvSpPr>
          <p:cNvPr id="17" name="Picture Placeholder 2"/>
          <p:cNvSpPr>
            <a:spLocks noGrp="1" noChangeAspect="1"/>
          </p:cNvSpPr>
          <p:nvPr>
            <p:ph type="pic" sz="quarter" idx="22"/>
          </p:nvPr>
        </p:nvSpPr>
        <p:spPr>
          <a:xfrm>
            <a:off x="16352915" y="8991653"/>
            <a:ext cx="1013634" cy="1768937"/>
          </a:xfrm>
          <a:solidFill>
            <a:schemeClr val="bg1">
              <a:lumMod val="95000"/>
            </a:schemeClr>
          </a:solidFill>
        </p:spPr>
        <p:txBody>
          <a:bodyPr rtlCol="0">
            <a:normAutofit/>
          </a:bodyPr>
          <a:lstStyle>
            <a:lvl1pPr marL="0" indent="0" algn="l">
              <a:lnSpc>
                <a:spcPct val="50000"/>
              </a:lnSpc>
              <a:buNone/>
              <a:defRPr sz="700">
                <a:latin typeface="Calibri Light"/>
                <a:cs typeface="Calibri Light"/>
              </a:defRPr>
            </a:lvl1pPr>
          </a:lstStyle>
          <a:p>
            <a:pPr lvl="0"/>
            <a:r>
              <a:rPr lang="en-US" noProof="0"/>
              <a:t>Click icon to add picture</a:t>
            </a:r>
            <a:endParaRPr lang="id-ID" noProof="0" dirty="0"/>
          </a:p>
        </p:txBody>
      </p:sp>
      <p:sp>
        <p:nvSpPr>
          <p:cNvPr id="10" name="Picture Placeholder 2"/>
          <p:cNvSpPr>
            <a:spLocks noGrp="1" noChangeAspect="1"/>
          </p:cNvSpPr>
          <p:nvPr>
            <p:ph type="pic" sz="quarter" idx="26"/>
          </p:nvPr>
        </p:nvSpPr>
        <p:spPr>
          <a:xfrm>
            <a:off x="4754354" y="7975469"/>
            <a:ext cx="4254887" cy="2712449"/>
          </a:xfrm>
          <a:solidFill>
            <a:schemeClr val="bg1">
              <a:lumMod val="95000"/>
            </a:schemeClr>
          </a:solidFill>
        </p:spPr>
        <p:txBody>
          <a:bodyPr rtlCol="0">
            <a:normAutofit/>
          </a:bodyPr>
          <a:lstStyle>
            <a:lvl1pPr marL="0" indent="0" algn="ctr">
              <a:buNone/>
              <a:defRPr sz="1999">
                <a:latin typeface="Calibri Light"/>
                <a:cs typeface="Calibri Light"/>
              </a:defRPr>
            </a:lvl1pPr>
          </a:lstStyle>
          <a:p>
            <a:pPr lvl="0"/>
            <a:r>
              <a:rPr lang="en-US" noProof="0"/>
              <a:t>Click icon to add picture</a:t>
            </a:r>
            <a:endParaRPr lang="id-ID" noProof="0" dirty="0"/>
          </a:p>
        </p:txBody>
      </p:sp>
      <p:sp>
        <p:nvSpPr>
          <p:cNvPr id="8" name="Picture Placeholder 2"/>
          <p:cNvSpPr>
            <a:spLocks noGrp="1" noChangeAspect="1"/>
          </p:cNvSpPr>
          <p:nvPr>
            <p:ph type="pic" sz="quarter" idx="24"/>
          </p:nvPr>
        </p:nvSpPr>
        <p:spPr>
          <a:xfrm>
            <a:off x="14235822" y="7821109"/>
            <a:ext cx="2254062" cy="2902541"/>
          </a:xfrm>
          <a:solidFill>
            <a:schemeClr val="bg1">
              <a:lumMod val="95000"/>
            </a:schemeClr>
          </a:solidFill>
        </p:spPr>
        <p:txBody>
          <a:bodyPr rtlCol="0">
            <a:normAutofit/>
          </a:bodyPr>
          <a:lstStyle>
            <a:lvl1pPr marL="0" indent="0" algn="ctr">
              <a:buNone/>
              <a:defRPr sz="1999">
                <a:latin typeface="Calibri Light"/>
                <a:cs typeface="Calibri Light"/>
              </a:defRPr>
            </a:lvl1pPr>
          </a:lstStyle>
          <a:p>
            <a:pPr lvl="0"/>
            <a:r>
              <a:rPr lang="en-US" noProof="0"/>
              <a:t>Click icon to add picture</a:t>
            </a:r>
            <a:endParaRPr lang="id-ID" noProof="0" dirty="0"/>
          </a:p>
        </p:txBody>
      </p:sp>
      <p:sp>
        <p:nvSpPr>
          <p:cNvPr id="11" name="Picture Placeholder 2"/>
          <p:cNvSpPr>
            <a:spLocks noGrp="1" noChangeAspect="1"/>
          </p:cNvSpPr>
          <p:nvPr>
            <p:ph type="pic" sz="quarter" idx="27"/>
          </p:nvPr>
        </p:nvSpPr>
        <p:spPr>
          <a:xfrm>
            <a:off x="17691338" y="10138875"/>
            <a:ext cx="441690" cy="557901"/>
          </a:xfrm>
          <a:solidFill>
            <a:schemeClr val="bg1">
              <a:lumMod val="95000"/>
            </a:schemeClr>
          </a:solidFill>
        </p:spPr>
        <p:txBody>
          <a:bodyPr rtlCol="0">
            <a:normAutofit/>
          </a:bodyPr>
          <a:lstStyle>
            <a:lvl1pPr marL="0" indent="0" algn="ctr">
              <a:lnSpc>
                <a:spcPct val="50000"/>
              </a:lnSpc>
              <a:buNone/>
              <a:defRPr sz="100">
                <a:latin typeface="Calibri Light"/>
                <a:cs typeface="Calibri Light"/>
              </a:defRPr>
            </a:lvl1pPr>
          </a:lstStyle>
          <a:p>
            <a:pPr lvl="0"/>
            <a:r>
              <a:rPr lang="en-US" noProof="0"/>
              <a:t>Click icon to add picture</a:t>
            </a:r>
            <a:endParaRPr lang="id-ID" noProof="0" dirty="0"/>
          </a:p>
        </p:txBody>
      </p:sp>
    </p:spTree>
    <p:extLst>
      <p:ext uri="{BB962C8B-B14F-4D97-AF65-F5344CB8AC3E}">
        <p14:creationId xmlns:p14="http://schemas.microsoft.com/office/powerpoint/2010/main" val="1005703061"/>
      </p:ext>
    </p:extLst>
  </p:cSld>
  <p:clrMapOvr>
    <a:masterClrMapping/>
  </p:clrMapOvr>
  <p:transition spd="med" advClick="0" advTm="2000">
    <p:fade/>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1_Logos">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48D9D25-F702-204B-B5EA-8E36DF5CB68B}"/>
              </a:ext>
            </a:extLst>
          </p:cNvPr>
          <p:cNvSpPr/>
          <p:nvPr userDrawn="1"/>
        </p:nvSpPr>
        <p:spPr>
          <a:xfrm>
            <a:off x="21732875" y="7938"/>
            <a:ext cx="2101850" cy="157638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dirty="0">
              <a:latin typeface="Montserrat" charset="0"/>
            </a:endParaRPr>
          </a:p>
        </p:txBody>
      </p:sp>
      <p:sp>
        <p:nvSpPr>
          <p:cNvPr id="23" name="Picture Placeholder 17"/>
          <p:cNvSpPr>
            <a:spLocks noGrp="1"/>
          </p:cNvSpPr>
          <p:nvPr>
            <p:ph type="pic" sz="quarter" idx="26"/>
          </p:nvPr>
        </p:nvSpPr>
        <p:spPr>
          <a:xfrm>
            <a:off x="0" y="-30480"/>
            <a:ext cx="6086471" cy="8869680"/>
          </a:xfrm>
          <a:solidFill>
            <a:schemeClr val="bg1">
              <a:lumMod val="95000"/>
            </a:schemeClr>
          </a:solidFill>
        </p:spPr>
        <p:txBody>
          <a:bodyPr rtlCol="0">
            <a:normAutofit/>
          </a:bodyPr>
          <a:lstStyle>
            <a:lvl1pPr marL="0" indent="0">
              <a:buNone/>
              <a:defRPr sz="2799">
                <a:solidFill>
                  <a:schemeClr val="tx1"/>
                </a:solidFill>
              </a:defRPr>
            </a:lvl1pPr>
          </a:lstStyle>
          <a:p>
            <a:pPr lvl="0"/>
            <a:r>
              <a:rPr lang="en-US" noProof="0"/>
              <a:t>Click icon to add picture</a:t>
            </a:r>
            <a:endParaRPr lang="en-US" noProof="0" dirty="0"/>
          </a:p>
        </p:txBody>
      </p:sp>
      <p:sp>
        <p:nvSpPr>
          <p:cNvPr id="24" name="Picture Placeholder 17"/>
          <p:cNvSpPr>
            <a:spLocks noGrp="1"/>
          </p:cNvSpPr>
          <p:nvPr>
            <p:ph type="pic" sz="quarter" idx="27"/>
          </p:nvPr>
        </p:nvSpPr>
        <p:spPr>
          <a:xfrm>
            <a:off x="6086471" y="4876800"/>
            <a:ext cx="6086471" cy="8869680"/>
          </a:xfrm>
          <a:solidFill>
            <a:schemeClr val="bg1">
              <a:lumMod val="95000"/>
            </a:schemeClr>
          </a:solidFill>
        </p:spPr>
        <p:txBody>
          <a:bodyPr rtlCol="0">
            <a:normAutofit/>
          </a:bodyPr>
          <a:lstStyle>
            <a:lvl1pPr marL="0" indent="0">
              <a:buNone/>
              <a:defRPr sz="2799">
                <a:solidFill>
                  <a:schemeClr val="tx1"/>
                </a:solidFill>
              </a:defRPr>
            </a:lvl1pPr>
          </a:lstStyle>
          <a:p>
            <a:pPr lvl="0"/>
            <a:r>
              <a:rPr lang="en-US" noProof="0"/>
              <a:t>Click icon to add picture</a:t>
            </a:r>
            <a:endParaRPr lang="en-US" noProof="0" dirty="0"/>
          </a:p>
        </p:txBody>
      </p:sp>
      <p:sp>
        <p:nvSpPr>
          <p:cNvPr id="25" name="Picture Placeholder 17"/>
          <p:cNvSpPr>
            <a:spLocks noGrp="1"/>
          </p:cNvSpPr>
          <p:nvPr>
            <p:ph type="pic" sz="quarter" idx="28"/>
          </p:nvPr>
        </p:nvSpPr>
        <p:spPr>
          <a:xfrm>
            <a:off x="12169766" y="-30480"/>
            <a:ext cx="6086471" cy="8869680"/>
          </a:xfrm>
          <a:solidFill>
            <a:schemeClr val="bg1">
              <a:lumMod val="95000"/>
            </a:schemeClr>
          </a:solidFill>
        </p:spPr>
        <p:txBody>
          <a:bodyPr rtlCol="0">
            <a:normAutofit/>
          </a:bodyPr>
          <a:lstStyle>
            <a:lvl1pPr marL="0" indent="0">
              <a:buNone/>
              <a:defRPr sz="2799">
                <a:solidFill>
                  <a:schemeClr val="tx1"/>
                </a:solidFill>
              </a:defRPr>
            </a:lvl1pPr>
          </a:lstStyle>
          <a:p>
            <a:pPr lvl="0"/>
            <a:r>
              <a:rPr lang="en-US" noProof="0"/>
              <a:t>Click icon to add picture</a:t>
            </a:r>
            <a:endParaRPr lang="en-US" noProof="0" dirty="0"/>
          </a:p>
        </p:txBody>
      </p:sp>
      <p:sp>
        <p:nvSpPr>
          <p:cNvPr id="26" name="Picture Placeholder 17"/>
          <p:cNvSpPr>
            <a:spLocks noGrp="1"/>
          </p:cNvSpPr>
          <p:nvPr>
            <p:ph type="pic" sz="quarter" idx="29"/>
          </p:nvPr>
        </p:nvSpPr>
        <p:spPr>
          <a:xfrm>
            <a:off x="18278473" y="4838700"/>
            <a:ext cx="6086471" cy="8869680"/>
          </a:xfrm>
          <a:solidFill>
            <a:schemeClr val="bg1">
              <a:lumMod val="95000"/>
            </a:schemeClr>
          </a:solidFill>
        </p:spPr>
        <p:txBody>
          <a:bodyPr rtlCol="0">
            <a:normAutofit/>
          </a:bodyPr>
          <a:lstStyle>
            <a:lvl1pPr marL="0" indent="0">
              <a:buNone/>
              <a:defRPr sz="2799">
                <a:solidFill>
                  <a:schemeClr val="tx1"/>
                </a:solidFill>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2802037629"/>
      </p:ext>
    </p:extLst>
  </p:cSld>
  <p:clrMapOvr>
    <a:masterClrMapping/>
  </p:clrMapOvr>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1_Macbook Mockup">
    <p:spTree>
      <p:nvGrpSpPr>
        <p:cNvPr id="1" name=""/>
        <p:cNvGrpSpPr/>
        <p:nvPr/>
      </p:nvGrpSpPr>
      <p:grpSpPr>
        <a:xfrm>
          <a:off x="0" y="0"/>
          <a:ext cx="0" cy="0"/>
          <a:chOff x="0" y="0"/>
          <a:chExt cx="0" cy="0"/>
        </a:xfrm>
      </p:grpSpPr>
      <p:sp>
        <p:nvSpPr>
          <p:cNvPr id="11" name="Picture Placeholder 4"/>
          <p:cNvSpPr>
            <a:spLocks noGrp="1"/>
          </p:cNvSpPr>
          <p:nvPr>
            <p:ph type="pic" sz="quarter" idx="10"/>
          </p:nvPr>
        </p:nvSpPr>
        <p:spPr>
          <a:xfrm>
            <a:off x="4111023" y="9421730"/>
            <a:ext cx="1929384" cy="1929384"/>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p>
        </p:txBody>
      </p:sp>
      <p:sp>
        <p:nvSpPr>
          <p:cNvPr id="12" name="Picture Placeholder 4"/>
          <p:cNvSpPr>
            <a:spLocks noGrp="1"/>
          </p:cNvSpPr>
          <p:nvPr>
            <p:ph type="pic" sz="quarter" idx="11"/>
          </p:nvPr>
        </p:nvSpPr>
        <p:spPr>
          <a:xfrm>
            <a:off x="11355470" y="9446722"/>
            <a:ext cx="1929384" cy="1929384"/>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13" name="Picture Placeholder 4"/>
          <p:cNvSpPr>
            <a:spLocks noGrp="1"/>
          </p:cNvSpPr>
          <p:nvPr>
            <p:ph type="pic" sz="quarter" idx="12"/>
          </p:nvPr>
        </p:nvSpPr>
        <p:spPr>
          <a:xfrm>
            <a:off x="18446906" y="9421730"/>
            <a:ext cx="1929384" cy="1929384"/>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Tree>
    <p:extLst>
      <p:ext uri="{BB962C8B-B14F-4D97-AF65-F5344CB8AC3E}">
        <p14:creationId xmlns:p14="http://schemas.microsoft.com/office/powerpoint/2010/main" val="549638524"/>
      </p:ext>
    </p:extLst>
  </p:cSld>
  <p:clrMapOvr>
    <a:masterClrMapping/>
  </p:clrMapOvr>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1_Blank">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0" y="0"/>
            <a:ext cx="24377650"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424516914"/>
      </p:ext>
    </p:extLst>
  </p:cSld>
  <p:clrMapOvr>
    <a:masterClrMapping/>
  </p:clrMapOvr>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3_Main">
    <p:spTree>
      <p:nvGrpSpPr>
        <p:cNvPr id="1" name=""/>
        <p:cNvGrpSpPr/>
        <p:nvPr/>
      </p:nvGrpSpPr>
      <p:grpSpPr>
        <a:xfrm>
          <a:off x="0" y="0"/>
          <a:ext cx="0" cy="0"/>
          <a:chOff x="0" y="0"/>
          <a:chExt cx="0" cy="0"/>
        </a:xfrm>
      </p:grpSpPr>
      <p:sp>
        <p:nvSpPr>
          <p:cNvPr id="6" name="Picture Placeholder 13"/>
          <p:cNvSpPr>
            <a:spLocks noGrp="1"/>
          </p:cNvSpPr>
          <p:nvPr>
            <p:ph type="pic" sz="quarter" idx="14"/>
          </p:nvPr>
        </p:nvSpPr>
        <p:spPr>
          <a:xfrm>
            <a:off x="11209703" y="4407444"/>
            <a:ext cx="13167947" cy="6521824"/>
          </a:xfrm>
          <a:solidFill>
            <a:schemeClr val="bg1">
              <a:lumMod val="95000"/>
            </a:schemeClr>
          </a:solidFill>
          <a:effectLst/>
        </p:spPr>
        <p:txBody>
          <a:bodyPr rtlCol="0">
            <a:normAutofit/>
          </a:bodyPr>
          <a:lstStyle>
            <a:lvl1pPr marL="0" indent="0">
              <a:buNone/>
              <a:defRPr sz="2800">
                <a:ln>
                  <a:noFill/>
                </a:ln>
                <a:solidFill>
                  <a:schemeClr val="bg1">
                    <a:lumMod val="85000"/>
                  </a:schemeClr>
                </a:solidFill>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2859285375"/>
      </p:ext>
    </p:extLst>
  </p:cSld>
  <p:clrMapOvr>
    <a:masterClrMapping/>
  </p:clrMapOvr>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4_Main">
    <p:spTree>
      <p:nvGrpSpPr>
        <p:cNvPr id="1" name=""/>
        <p:cNvGrpSpPr/>
        <p:nvPr/>
      </p:nvGrpSpPr>
      <p:grpSpPr>
        <a:xfrm>
          <a:off x="0" y="0"/>
          <a:ext cx="0" cy="0"/>
          <a:chOff x="0" y="0"/>
          <a:chExt cx="0" cy="0"/>
        </a:xfrm>
      </p:grpSpPr>
      <p:sp>
        <p:nvSpPr>
          <p:cNvPr id="6" name="Picture Placeholder 13"/>
          <p:cNvSpPr>
            <a:spLocks noGrp="1"/>
          </p:cNvSpPr>
          <p:nvPr>
            <p:ph type="pic" sz="quarter" idx="14"/>
          </p:nvPr>
        </p:nvSpPr>
        <p:spPr>
          <a:xfrm>
            <a:off x="8122022" y="0"/>
            <a:ext cx="8145300" cy="13716000"/>
          </a:xfrm>
          <a:solidFill>
            <a:schemeClr val="bg1">
              <a:lumMod val="95000"/>
            </a:schemeClr>
          </a:solidFill>
          <a:effectLst/>
        </p:spPr>
        <p:txBody>
          <a:bodyPr rtlCol="0">
            <a:normAutofit/>
          </a:bodyPr>
          <a:lstStyle>
            <a:lvl1pPr marL="0" indent="0">
              <a:buNone/>
              <a:defRPr sz="2800">
                <a:ln>
                  <a:noFill/>
                </a:ln>
                <a:solidFill>
                  <a:schemeClr val="bg1">
                    <a:lumMod val="85000"/>
                  </a:schemeClr>
                </a:solidFill>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2745794999"/>
      </p:ext>
    </p:extLst>
  </p:cSld>
  <p:clrMapOvr>
    <a:masterClrMapping/>
  </p:clrMapOvr>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6_Master-Placeholder">
    <p:spTree>
      <p:nvGrpSpPr>
        <p:cNvPr id="1" name=""/>
        <p:cNvGrpSpPr/>
        <p:nvPr/>
      </p:nvGrpSpPr>
      <p:grpSpPr>
        <a:xfrm>
          <a:off x="0" y="0"/>
          <a:ext cx="0" cy="0"/>
          <a:chOff x="0" y="0"/>
          <a:chExt cx="0" cy="0"/>
        </a:xfrm>
      </p:grpSpPr>
      <p:sp>
        <p:nvSpPr>
          <p:cNvPr id="4" name="Picture Placeholder 4"/>
          <p:cNvSpPr>
            <a:spLocks noGrp="1"/>
          </p:cNvSpPr>
          <p:nvPr>
            <p:ph type="pic" sz="quarter" idx="10"/>
          </p:nvPr>
        </p:nvSpPr>
        <p:spPr>
          <a:xfrm>
            <a:off x="0" y="0"/>
            <a:ext cx="24377649" cy="8500532"/>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2" name="Picture Placeholder 4"/>
          <p:cNvSpPr>
            <a:spLocks noGrp="1"/>
          </p:cNvSpPr>
          <p:nvPr>
            <p:ph type="pic" sz="quarter" idx="11"/>
          </p:nvPr>
        </p:nvSpPr>
        <p:spPr>
          <a:xfrm>
            <a:off x="3747638" y="5104844"/>
            <a:ext cx="3336329" cy="5949760"/>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3" name="Picture Placeholder 4"/>
          <p:cNvSpPr>
            <a:spLocks noGrp="1"/>
          </p:cNvSpPr>
          <p:nvPr>
            <p:ph type="pic" sz="quarter" idx="12"/>
          </p:nvPr>
        </p:nvSpPr>
        <p:spPr>
          <a:xfrm>
            <a:off x="10459853" y="5104844"/>
            <a:ext cx="3336329" cy="5949760"/>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4" name="Picture Placeholder 4"/>
          <p:cNvSpPr>
            <a:spLocks noGrp="1"/>
          </p:cNvSpPr>
          <p:nvPr>
            <p:ph type="pic" sz="quarter" idx="13"/>
          </p:nvPr>
        </p:nvSpPr>
        <p:spPr>
          <a:xfrm>
            <a:off x="17169810" y="5104844"/>
            <a:ext cx="3336329" cy="5949760"/>
          </a:xfrm>
          <a:solidFill>
            <a:schemeClr val="bg1">
              <a:lumMod val="95000"/>
            </a:schemeClr>
          </a:solidFill>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3319503296"/>
      </p:ext>
    </p:extLst>
  </p:cSld>
  <p:clrMapOvr>
    <a:masterClrMapping/>
  </p:clrMapOvr>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Master-Placeholder-">
    <p:spTree>
      <p:nvGrpSpPr>
        <p:cNvPr id="1" name=""/>
        <p:cNvGrpSpPr/>
        <p:nvPr/>
      </p:nvGrpSpPr>
      <p:grpSpPr>
        <a:xfrm>
          <a:off x="0" y="0"/>
          <a:ext cx="0" cy="0"/>
          <a:chOff x="0" y="0"/>
          <a:chExt cx="0" cy="0"/>
        </a:xfrm>
      </p:grpSpPr>
      <p:sp>
        <p:nvSpPr>
          <p:cNvPr id="12" name="Picture Placeholder 4"/>
          <p:cNvSpPr>
            <a:spLocks noGrp="1"/>
          </p:cNvSpPr>
          <p:nvPr>
            <p:ph type="pic" sz="quarter" idx="11"/>
          </p:nvPr>
        </p:nvSpPr>
        <p:spPr>
          <a:xfrm>
            <a:off x="0" y="-1"/>
            <a:ext cx="24423370" cy="6867525"/>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9" name="Picture Placeholder 4"/>
          <p:cNvSpPr>
            <a:spLocks noGrp="1"/>
          </p:cNvSpPr>
          <p:nvPr>
            <p:ph type="pic" sz="quarter" idx="12"/>
          </p:nvPr>
        </p:nvSpPr>
        <p:spPr>
          <a:xfrm>
            <a:off x="0" y="5572125"/>
            <a:ext cx="8412479" cy="8143875"/>
          </a:xfrm>
          <a:solidFill>
            <a:schemeClr val="bg1">
              <a:lumMod val="95000"/>
            </a:schemeClr>
          </a:solidFill>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3477900831"/>
      </p:ext>
    </p:extLst>
  </p:cSld>
  <p:clrMapOvr>
    <a:masterClrMapping/>
  </p:clrMapOvr>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1_Master-Placeholder-">
    <p:spTree>
      <p:nvGrpSpPr>
        <p:cNvPr id="1" name=""/>
        <p:cNvGrpSpPr/>
        <p:nvPr/>
      </p:nvGrpSpPr>
      <p:grpSpPr>
        <a:xfrm>
          <a:off x="0" y="0"/>
          <a:ext cx="0" cy="0"/>
          <a:chOff x="0" y="0"/>
          <a:chExt cx="0" cy="0"/>
        </a:xfrm>
      </p:grpSpPr>
      <p:sp>
        <p:nvSpPr>
          <p:cNvPr id="6" name="Picture Placeholder 4"/>
          <p:cNvSpPr>
            <a:spLocks noGrp="1"/>
          </p:cNvSpPr>
          <p:nvPr>
            <p:ph type="pic" sz="quarter" idx="11"/>
          </p:nvPr>
        </p:nvSpPr>
        <p:spPr>
          <a:xfrm>
            <a:off x="0" y="-1"/>
            <a:ext cx="24423370" cy="8540398"/>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9" name="Picture Placeholder 4"/>
          <p:cNvSpPr>
            <a:spLocks noGrp="1"/>
          </p:cNvSpPr>
          <p:nvPr>
            <p:ph type="pic" sz="quarter" idx="12"/>
          </p:nvPr>
        </p:nvSpPr>
        <p:spPr>
          <a:xfrm>
            <a:off x="9123995" y="5813269"/>
            <a:ext cx="5967616" cy="7902731"/>
          </a:xfrm>
          <a:solidFill>
            <a:schemeClr val="bg1">
              <a:lumMod val="95000"/>
            </a:schemeClr>
          </a:solidFill>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154617423"/>
      </p:ext>
    </p:extLst>
  </p:cSld>
  <p:clrMapOvr>
    <a:masterClrMapping/>
  </p:clrMapOvr>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2_Master-Placeholder-">
    <p:spTree>
      <p:nvGrpSpPr>
        <p:cNvPr id="1" name=""/>
        <p:cNvGrpSpPr/>
        <p:nvPr/>
      </p:nvGrpSpPr>
      <p:grpSpPr>
        <a:xfrm>
          <a:off x="0" y="0"/>
          <a:ext cx="0" cy="0"/>
          <a:chOff x="0" y="0"/>
          <a:chExt cx="0" cy="0"/>
        </a:xfrm>
      </p:grpSpPr>
      <p:sp>
        <p:nvSpPr>
          <p:cNvPr id="10" name="Picture Placeholder 4"/>
          <p:cNvSpPr>
            <a:spLocks noGrp="1"/>
          </p:cNvSpPr>
          <p:nvPr>
            <p:ph type="pic" sz="quarter" idx="11"/>
          </p:nvPr>
        </p:nvSpPr>
        <p:spPr>
          <a:xfrm>
            <a:off x="0" y="-1"/>
            <a:ext cx="24423370" cy="8540398"/>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3" name="Picture Placeholder 4"/>
          <p:cNvSpPr>
            <a:spLocks noGrp="1"/>
          </p:cNvSpPr>
          <p:nvPr>
            <p:ph type="pic" sz="quarter" idx="12"/>
          </p:nvPr>
        </p:nvSpPr>
        <p:spPr>
          <a:xfrm>
            <a:off x="7487723" y="6858126"/>
            <a:ext cx="2666386" cy="3460584"/>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4" name="Picture Placeholder 4"/>
          <p:cNvSpPr>
            <a:spLocks noGrp="1"/>
          </p:cNvSpPr>
          <p:nvPr>
            <p:ph type="pic" sz="quarter" idx="13"/>
          </p:nvPr>
        </p:nvSpPr>
        <p:spPr>
          <a:xfrm>
            <a:off x="10806976" y="6858126"/>
            <a:ext cx="2666386" cy="3460584"/>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5" name="Picture Placeholder 4"/>
          <p:cNvSpPr>
            <a:spLocks noGrp="1"/>
          </p:cNvSpPr>
          <p:nvPr>
            <p:ph type="pic" sz="quarter" idx="14"/>
          </p:nvPr>
        </p:nvSpPr>
        <p:spPr>
          <a:xfrm>
            <a:off x="13940379" y="6858126"/>
            <a:ext cx="2666386" cy="3460584"/>
          </a:xfrm>
          <a:solidFill>
            <a:schemeClr val="bg1">
              <a:lumMod val="95000"/>
            </a:schemeClr>
          </a:solidFill>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1903645329"/>
      </p:ext>
    </p:extLst>
  </p:cSld>
  <p:clrMapOvr>
    <a:masterClrMapping/>
  </p:clrMapOvr>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3_Master-Placeholder-">
    <p:spTree>
      <p:nvGrpSpPr>
        <p:cNvPr id="1" name=""/>
        <p:cNvGrpSpPr/>
        <p:nvPr/>
      </p:nvGrpSpPr>
      <p:grpSpPr>
        <a:xfrm>
          <a:off x="0" y="0"/>
          <a:ext cx="0" cy="0"/>
          <a:chOff x="0" y="0"/>
          <a:chExt cx="0" cy="0"/>
        </a:xfrm>
      </p:grpSpPr>
      <p:sp>
        <p:nvSpPr>
          <p:cNvPr id="10" name="Picture Placeholder 4"/>
          <p:cNvSpPr>
            <a:spLocks noGrp="1"/>
          </p:cNvSpPr>
          <p:nvPr>
            <p:ph type="pic" sz="quarter" idx="11"/>
          </p:nvPr>
        </p:nvSpPr>
        <p:spPr>
          <a:xfrm>
            <a:off x="7956667" y="4958807"/>
            <a:ext cx="8357714" cy="6228342"/>
          </a:xfrm>
          <a:solidFill>
            <a:schemeClr val="bg1">
              <a:lumMod val="95000"/>
            </a:schemeClr>
          </a:solidFill>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1617338972"/>
      </p:ext>
    </p:extLst>
  </p:cSld>
  <p:clrMapOvr>
    <a:masterClrMapping/>
  </p:clrMapOvr>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4_Master-Placeholder-">
    <p:spTree>
      <p:nvGrpSpPr>
        <p:cNvPr id="1" name=""/>
        <p:cNvGrpSpPr/>
        <p:nvPr/>
      </p:nvGrpSpPr>
      <p:grpSpPr>
        <a:xfrm>
          <a:off x="0" y="0"/>
          <a:ext cx="0" cy="0"/>
          <a:chOff x="0" y="0"/>
          <a:chExt cx="0" cy="0"/>
        </a:xfrm>
      </p:grpSpPr>
      <p:sp>
        <p:nvSpPr>
          <p:cNvPr id="10" name="Picture Placeholder 4"/>
          <p:cNvSpPr>
            <a:spLocks noGrp="1"/>
          </p:cNvSpPr>
          <p:nvPr>
            <p:ph type="pic" sz="quarter" idx="11"/>
          </p:nvPr>
        </p:nvSpPr>
        <p:spPr>
          <a:xfrm>
            <a:off x="0" y="1975334"/>
            <a:ext cx="11723065" cy="9723205"/>
          </a:xfrm>
          <a:solidFill>
            <a:schemeClr val="bg1">
              <a:lumMod val="95000"/>
            </a:schemeClr>
          </a:solidFill>
          <a:ln>
            <a:noFill/>
          </a:ln>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2700004075"/>
      </p:ext>
    </p:extLst>
  </p:cSld>
  <p:clrMapOvr>
    <a:masterClrMapping/>
  </p:clrMapOvr>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5_Master-Placeholder-">
    <p:spTree>
      <p:nvGrpSpPr>
        <p:cNvPr id="1" name=""/>
        <p:cNvGrpSpPr/>
        <p:nvPr/>
      </p:nvGrpSpPr>
      <p:grpSpPr>
        <a:xfrm>
          <a:off x="0" y="0"/>
          <a:ext cx="0" cy="0"/>
          <a:chOff x="0" y="0"/>
          <a:chExt cx="0" cy="0"/>
        </a:xfrm>
      </p:grpSpPr>
      <p:sp>
        <p:nvSpPr>
          <p:cNvPr id="6" name="Picture Placeholder 4"/>
          <p:cNvSpPr>
            <a:spLocks noGrp="1"/>
          </p:cNvSpPr>
          <p:nvPr>
            <p:ph type="pic" sz="quarter" idx="11"/>
          </p:nvPr>
        </p:nvSpPr>
        <p:spPr>
          <a:xfrm>
            <a:off x="8368334" y="5300456"/>
            <a:ext cx="7607690" cy="4731613"/>
          </a:xfrm>
          <a:solidFill>
            <a:schemeClr val="bg1">
              <a:lumMod val="95000"/>
            </a:schemeClr>
          </a:solidFill>
          <a:ln>
            <a:noFill/>
          </a:ln>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3897099230"/>
      </p:ext>
    </p:extLst>
  </p:cSld>
  <p:clrMapOvr>
    <a:masterClrMapping/>
  </p:clrMapOvr>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6_Master-Placeholder-">
    <p:spTree>
      <p:nvGrpSpPr>
        <p:cNvPr id="1" name=""/>
        <p:cNvGrpSpPr/>
        <p:nvPr/>
      </p:nvGrpSpPr>
      <p:grpSpPr>
        <a:xfrm>
          <a:off x="0" y="0"/>
          <a:ext cx="0" cy="0"/>
          <a:chOff x="0" y="0"/>
          <a:chExt cx="0" cy="0"/>
        </a:xfrm>
      </p:grpSpPr>
      <p:sp>
        <p:nvSpPr>
          <p:cNvPr id="8" name="Picture Placeholder 7"/>
          <p:cNvSpPr>
            <a:spLocks noGrp="1"/>
          </p:cNvSpPr>
          <p:nvPr>
            <p:ph type="pic" sz="quarter" idx="11"/>
          </p:nvPr>
        </p:nvSpPr>
        <p:spPr>
          <a:xfrm>
            <a:off x="4761786" y="1948821"/>
            <a:ext cx="3805081" cy="3805084"/>
          </a:xfrm>
          <a:custGeom>
            <a:avLst/>
            <a:gdLst>
              <a:gd name="connsiteX0" fmla="*/ 1902541 w 3805081"/>
              <a:gd name="connsiteY0" fmla="*/ 0 h 3805084"/>
              <a:gd name="connsiteX1" fmla="*/ 3805081 w 3805081"/>
              <a:gd name="connsiteY1" fmla="*/ 951271 h 3805084"/>
              <a:gd name="connsiteX2" fmla="*/ 3805081 w 3805081"/>
              <a:gd name="connsiteY2" fmla="*/ 2853813 h 3805084"/>
              <a:gd name="connsiteX3" fmla="*/ 1902541 w 3805081"/>
              <a:gd name="connsiteY3" fmla="*/ 3805084 h 3805084"/>
              <a:gd name="connsiteX4" fmla="*/ 0 w 3805081"/>
              <a:gd name="connsiteY4" fmla="*/ 2853813 h 3805084"/>
              <a:gd name="connsiteX5" fmla="*/ 0 w 3805081"/>
              <a:gd name="connsiteY5" fmla="*/ 951271 h 3805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05081" h="3805084">
                <a:moveTo>
                  <a:pt x="1902541" y="0"/>
                </a:moveTo>
                <a:lnTo>
                  <a:pt x="3805081" y="951271"/>
                </a:lnTo>
                <a:lnTo>
                  <a:pt x="3805081" y="2853813"/>
                </a:lnTo>
                <a:lnTo>
                  <a:pt x="1902541" y="3805084"/>
                </a:lnTo>
                <a:lnTo>
                  <a:pt x="0" y="2853813"/>
                </a:lnTo>
                <a:lnTo>
                  <a:pt x="0" y="951271"/>
                </a:lnTo>
                <a:close/>
              </a:path>
            </a:pathLst>
          </a:custGeom>
          <a:solidFill>
            <a:schemeClr val="bg1">
              <a:lumMod val="95000"/>
            </a:schemeClr>
          </a:solidFill>
          <a:ln>
            <a:noFill/>
          </a:ln>
        </p:spPr>
        <p:txBody>
          <a:bodyPr rtlCol="0">
            <a:noAutofit/>
          </a:bodyPr>
          <a:lstStyle>
            <a:lvl1pPr>
              <a:defRPr sz="2400"/>
            </a:lvl1pPr>
          </a:lstStyle>
          <a:p>
            <a:pPr lvl="0"/>
            <a:r>
              <a:rPr lang="en-US" noProof="0"/>
              <a:t>Click icon to add picture</a:t>
            </a:r>
            <a:endParaRPr lang="en-US" noProof="0" dirty="0"/>
          </a:p>
        </p:txBody>
      </p:sp>
      <p:sp>
        <p:nvSpPr>
          <p:cNvPr id="10" name="Picture Placeholder 9"/>
          <p:cNvSpPr>
            <a:spLocks noGrp="1"/>
          </p:cNvSpPr>
          <p:nvPr>
            <p:ph type="pic" sz="quarter" idx="12"/>
          </p:nvPr>
        </p:nvSpPr>
        <p:spPr>
          <a:xfrm>
            <a:off x="16404348" y="1948821"/>
            <a:ext cx="3805081" cy="3805084"/>
          </a:xfrm>
          <a:custGeom>
            <a:avLst/>
            <a:gdLst>
              <a:gd name="connsiteX0" fmla="*/ 1902541 w 3805081"/>
              <a:gd name="connsiteY0" fmla="*/ 0 h 3805084"/>
              <a:gd name="connsiteX1" fmla="*/ 3805081 w 3805081"/>
              <a:gd name="connsiteY1" fmla="*/ 951271 h 3805084"/>
              <a:gd name="connsiteX2" fmla="*/ 3805081 w 3805081"/>
              <a:gd name="connsiteY2" fmla="*/ 2853813 h 3805084"/>
              <a:gd name="connsiteX3" fmla="*/ 1902541 w 3805081"/>
              <a:gd name="connsiteY3" fmla="*/ 3805084 h 3805084"/>
              <a:gd name="connsiteX4" fmla="*/ 0 w 3805081"/>
              <a:gd name="connsiteY4" fmla="*/ 2853813 h 3805084"/>
              <a:gd name="connsiteX5" fmla="*/ 0 w 3805081"/>
              <a:gd name="connsiteY5" fmla="*/ 951271 h 3805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05081" h="3805084">
                <a:moveTo>
                  <a:pt x="1902541" y="0"/>
                </a:moveTo>
                <a:lnTo>
                  <a:pt x="3805081" y="951271"/>
                </a:lnTo>
                <a:lnTo>
                  <a:pt x="3805081" y="2853813"/>
                </a:lnTo>
                <a:lnTo>
                  <a:pt x="1902541" y="3805084"/>
                </a:lnTo>
                <a:lnTo>
                  <a:pt x="0" y="2853813"/>
                </a:lnTo>
                <a:lnTo>
                  <a:pt x="0" y="951271"/>
                </a:lnTo>
                <a:close/>
              </a:path>
            </a:pathLst>
          </a:custGeom>
          <a:solidFill>
            <a:schemeClr val="bg1">
              <a:lumMod val="95000"/>
            </a:schemeClr>
          </a:solidFill>
          <a:ln>
            <a:noFill/>
          </a:ln>
        </p:spPr>
        <p:txBody>
          <a:bodyPr rtlCol="0">
            <a:noAutofit/>
          </a:bodyPr>
          <a:lstStyle>
            <a:lvl1pPr>
              <a:defRPr sz="2400"/>
            </a:lvl1pPr>
          </a:lstStyle>
          <a:p>
            <a:pPr lvl="0"/>
            <a:r>
              <a:rPr lang="en-US" noProof="0"/>
              <a:t>Click icon to add picture</a:t>
            </a:r>
            <a:endParaRPr lang="en-US" noProof="0" dirty="0"/>
          </a:p>
        </p:txBody>
      </p:sp>
    </p:spTree>
    <p:extLst>
      <p:ext uri="{BB962C8B-B14F-4D97-AF65-F5344CB8AC3E}">
        <p14:creationId xmlns:p14="http://schemas.microsoft.com/office/powerpoint/2010/main" val="3770981774"/>
      </p:ext>
    </p:extLst>
  </p:cSld>
  <p:clrMapOvr>
    <a:masterClrMapping/>
  </p:clrMapOvr>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TitleSlide">
    <p:spTree>
      <p:nvGrpSpPr>
        <p:cNvPr id="1" name=""/>
        <p:cNvGrpSpPr/>
        <p:nvPr/>
      </p:nvGrpSpPr>
      <p:grpSpPr>
        <a:xfrm>
          <a:off x="0" y="0"/>
          <a:ext cx="0" cy="0"/>
          <a:chOff x="0" y="0"/>
          <a:chExt cx="0" cy="0"/>
        </a:xfrm>
      </p:grpSpPr>
      <p:pic>
        <p:nvPicPr>
          <p:cNvPr id="7" name="MS logo gray - EMF" descr="Microsoft logo, gray text version">
            <a:extLst>
              <a:ext uri="{FF2B5EF4-FFF2-40B4-BE49-F238E27FC236}">
                <a16:creationId xmlns:a16="http://schemas.microsoft.com/office/drawing/2014/main" id="{DDC08157-A48C-4ACA-A5BB-EE2A866E103C}"/>
              </a:ext>
            </a:extLst>
          </p:cNvPr>
          <p:cNvPicPr>
            <a:picLocks noChangeAspect="1"/>
          </p:cNvPicPr>
          <p:nvPr userDrawn="1"/>
        </p:nvPicPr>
        <p:blipFill>
          <a:blip r:embed="rId2"/>
          <a:stretch>
            <a:fillRect/>
          </a:stretch>
        </p:blipFill>
        <p:spPr bwMode="black">
          <a:xfrm>
            <a:off x="1168095" y="1171578"/>
            <a:ext cx="2732168" cy="585216"/>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1176218" y="6143746"/>
            <a:ext cx="11884105" cy="923330"/>
          </a:xfrm>
        </p:spPr>
        <p:txBody>
          <a:bodyPr anchor="b" anchorCtr="0">
            <a:spAutoFit/>
          </a:bodyPr>
          <a:lstStyle>
            <a:lvl1pPr>
              <a:defRPr/>
            </a:lvl1pPr>
          </a:lstStyle>
          <a:p>
            <a:r>
              <a:rPr lang="en-US"/>
              <a:t>Presentation title </a:t>
            </a:r>
          </a:p>
        </p:txBody>
      </p:sp>
      <p:sp>
        <p:nvSpPr>
          <p:cNvPr id="5" name="Text Placeholder 4"/>
          <p:cNvSpPr>
            <a:spLocks noGrp="1"/>
          </p:cNvSpPr>
          <p:nvPr>
            <p:ph type="body" sz="quarter" idx="12" hasCustomPrompt="1"/>
          </p:nvPr>
        </p:nvSpPr>
        <p:spPr>
          <a:xfrm>
            <a:off x="1163779" y="7924802"/>
            <a:ext cx="11884105" cy="553870"/>
          </a:xfrm>
          <a:noFill/>
        </p:spPr>
        <p:txBody>
          <a:bodyPr wrap="square" lIns="0" tIns="0" rIns="0" bIns="0">
            <a:spAutoFit/>
          </a:bodyPr>
          <a:lstStyle>
            <a:lvl1pPr marL="0" indent="0">
              <a:spcBef>
                <a:spcPts val="0"/>
              </a:spcBef>
              <a:buNone/>
              <a:defRPr sz="3999"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a:t>Speaker name or subtitle</a:t>
            </a:r>
          </a:p>
        </p:txBody>
      </p:sp>
      <p:sp>
        <p:nvSpPr>
          <p:cNvPr id="4" name="Text Placeholder 3">
            <a:extLst>
              <a:ext uri="{FF2B5EF4-FFF2-40B4-BE49-F238E27FC236}">
                <a16:creationId xmlns:a16="http://schemas.microsoft.com/office/drawing/2014/main" id="{829F4249-981E-4054-9F37-C6C7DFAB38F6}"/>
              </a:ext>
            </a:extLst>
          </p:cNvPr>
          <p:cNvSpPr>
            <a:spLocks noGrp="1"/>
          </p:cNvSpPr>
          <p:nvPr>
            <p:ph type="body" sz="quarter" idx="13" hasCustomPrompt="1"/>
          </p:nvPr>
        </p:nvSpPr>
        <p:spPr>
          <a:xfrm>
            <a:off x="17830870" y="1171578"/>
            <a:ext cx="5381860" cy="553997"/>
          </a:xfrm>
          <a:solidFill>
            <a:srgbClr val="E6E6E6">
              <a:alpha val="75000"/>
            </a:srgbClr>
          </a:solidFill>
        </p:spPr>
        <p:txBody>
          <a:bodyPr/>
          <a:lstStyle>
            <a:lvl1pPr marL="0" marR="0" indent="0" algn="r" defTabSz="1864746" rtl="0" eaLnBrk="1" fontAlgn="auto" latinLnBrk="0" hangingPunct="1">
              <a:lnSpc>
                <a:spcPct val="100000"/>
              </a:lnSpc>
              <a:spcBef>
                <a:spcPct val="20000"/>
              </a:spcBef>
              <a:spcAft>
                <a:spcPts val="0"/>
              </a:spcAft>
              <a:buClrTx/>
              <a:buSzPct val="90000"/>
              <a:buFont typeface="Wingdings" panose="05000000000000000000" pitchFamily="2" charset="2"/>
              <a:buNone/>
              <a:tabLst/>
              <a:defRPr lang="en-US" sz="3599" kern="1200" spc="0" baseline="0" dirty="0">
                <a:gradFill>
                  <a:gsLst>
                    <a:gs pos="23466">
                      <a:schemeClr val="bg2">
                        <a:lumMod val="50000"/>
                      </a:schemeClr>
                    </a:gs>
                    <a:gs pos="56000">
                      <a:schemeClr val="bg2">
                        <a:lumMod val="50000"/>
                      </a:schemeClr>
                    </a:gs>
                  </a:gsLst>
                  <a:lin ang="5400000" scaled="0"/>
                </a:gradFill>
                <a:latin typeface="+mj-lt"/>
                <a:ea typeface="+mn-ea"/>
                <a:cs typeface="Segoe UI Semilight" panose="020B0402040204020203" pitchFamily="34" charset="0"/>
              </a:defRPr>
            </a:lvl1pPr>
          </a:lstStyle>
          <a:p>
            <a:pPr lvl="0"/>
            <a:r>
              <a:rPr lang="en-US">
                <a:latin typeface="+mj-lt"/>
              </a:rPr>
              <a:t>Session code here</a:t>
            </a:r>
            <a:endParaRPr lang="en-US"/>
          </a:p>
        </p:txBody>
      </p:sp>
      <p:grpSp>
        <p:nvGrpSpPr>
          <p:cNvPr id="9" name="Group 8">
            <a:extLst>
              <a:ext uri="{FF2B5EF4-FFF2-40B4-BE49-F238E27FC236}">
                <a16:creationId xmlns:a16="http://schemas.microsoft.com/office/drawing/2014/main" id="{4DCBAFEF-FDA0-4148-B6F8-D1D9029A0218}"/>
              </a:ext>
            </a:extLst>
          </p:cNvPr>
          <p:cNvGrpSpPr/>
          <p:nvPr userDrawn="1"/>
        </p:nvGrpSpPr>
        <p:grpSpPr bwMode="ltGray">
          <a:xfrm>
            <a:off x="12508976" y="-43676"/>
            <a:ext cx="11861083" cy="13780094"/>
            <a:chOff x="6256117" y="-21839"/>
            <a:chExt cx="5932086" cy="6890047"/>
          </a:xfrm>
        </p:grpSpPr>
        <p:grpSp>
          <p:nvGrpSpPr>
            <p:cNvPr id="30" name="Group 29">
              <a:extLst>
                <a:ext uri="{FF2B5EF4-FFF2-40B4-BE49-F238E27FC236}">
                  <a16:creationId xmlns:a16="http://schemas.microsoft.com/office/drawing/2014/main" id="{89BE868E-A240-4959-BD66-6BC44EE5A4AF}"/>
                </a:ext>
              </a:extLst>
            </p:cNvPr>
            <p:cNvGrpSpPr/>
            <p:nvPr userDrawn="1"/>
          </p:nvGrpSpPr>
          <p:grpSpPr bwMode="ltGray">
            <a:xfrm>
              <a:off x="8507413" y="1457714"/>
              <a:ext cx="3680790" cy="5392441"/>
              <a:chOff x="8507413" y="1457714"/>
              <a:chExt cx="3680790" cy="5392441"/>
            </a:xfrm>
          </p:grpSpPr>
          <p:sp>
            <p:nvSpPr>
              <p:cNvPr id="38" name="Freeform: Shape 37">
                <a:extLst>
                  <a:ext uri="{FF2B5EF4-FFF2-40B4-BE49-F238E27FC236}">
                    <a16:creationId xmlns:a16="http://schemas.microsoft.com/office/drawing/2014/main" id="{1DDB4654-32A2-47CE-B324-C597C756E402}"/>
                  </a:ext>
                </a:extLst>
              </p:cNvPr>
              <p:cNvSpPr/>
              <p:nvPr/>
            </p:nvSpPr>
            <p:spPr bwMode="ltGray">
              <a:xfrm>
                <a:off x="8507413" y="2803166"/>
                <a:ext cx="743840" cy="1356898"/>
              </a:xfrm>
              <a:custGeom>
                <a:avLst/>
                <a:gdLst/>
                <a:ahLst/>
                <a:cxnLst/>
                <a:rect l="0" t="0" r="0" b="0"/>
                <a:pathLst>
                  <a:path w="866775" h="1581150">
                    <a:moveTo>
                      <a:pt x="862489" y="1107281"/>
                    </a:moveTo>
                    <a:lnTo>
                      <a:pt x="7144" y="1574959"/>
                    </a:lnTo>
                    <a:lnTo>
                      <a:pt x="7144" y="473869"/>
                    </a:lnTo>
                    <a:lnTo>
                      <a:pt x="862489" y="7144"/>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3599"/>
              </a:p>
            </p:txBody>
          </p:sp>
          <p:sp>
            <p:nvSpPr>
              <p:cNvPr id="39" name="Freeform: Shape 38">
                <a:extLst>
                  <a:ext uri="{FF2B5EF4-FFF2-40B4-BE49-F238E27FC236}">
                    <a16:creationId xmlns:a16="http://schemas.microsoft.com/office/drawing/2014/main" id="{218BE353-242E-4429-9D4C-1D50CEEC277C}"/>
                  </a:ext>
                </a:extLst>
              </p:cNvPr>
              <p:cNvSpPr/>
              <p:nvPr/>
            </p:nvSpPr>
            <p:spPr bwMode="ltGray">
              <a:xfrm>
                <a:off x="9241444" y="2803166"/>
                <a:ext cx="743840" cy="1356898"/>
              </a:xfrm>
              <a:custGeom>
                <a:avLst/>
                <a:gdLst/>
                <a:ahLst/>
                <a:cxnLst/>
                <a:rect l="0" t="0" r="0" b="0"/>
                <a:pathLst>
                  <a:path w="866775" h="1581150">
                    <a:moveTo>
                      <a:pt x="7144" y="1107281"/>
                    </a:moveTo>
                    <a:lnTo>
                      <a:pt x="861536" y="1574959"/>
                    </a:lnTo>
                    <a:lnTo>
                      <a:pt x="861536" y="473869"/>
                    </a:lnTo>
                    <a:lnTo>
                      <a:pt x="7144" y="7144"/>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3599"/>
              </a:p>
            </p:txBody>
          </p:sp>
          <p:sp>
            <p:nvSpPr>
              <p:cNvPr id="40" name="Freeform: Shape 39">
                <a:extLst>
                  <a:ext uri="{FF2B5EF4-FFF2-40B4-BE49-F238E27FC236}">
                    <a16:creationId xmlns:a16="http://schemas.microsoft.com/office/drawing/2014/main" id="{B2B25198-469F-44A8-946B-689A24DC3C72}"/>
                  </a:ext>
                </a:extLst>
              </p:cNvPr>
              <p:cNvSpPr/>
              <p:nvPr/>
            </p:nvSpPr>
            <p:spPr bwMode="ltGray">
              <a:xfrm>
                <a:off x="8507413" y="3747272"/>
                <a:ext cx="1479509" cy="809234"/>
              </a:xfrm>
              <a:custGeom>
                <a:avLst/>
                <a:gdLst/>
                <a:ahLst/>
                <a:cxnLst/>
                <a:rect l="0" t="0" r="0" b="0"/>
                <a:pathLst>
                  <a:path w="1724025" h="942975">
                    <a:moveTo>
                      <a:pt x="862489" y="7144"/>
                    </a:moveTo>
                    <a:lnTo>
                      <a:pt x="7144" y="474821"/>
                    </a:lnTo>
                    <a:lnTo>
                      <a:pt x="862489" y="941546"/>
                    </a:lnTo>
                    <a:lnTo>
                      <a:pt x="1716881" y="474821"/>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3599"/>
              </a:p>
            </p:txBody>
          </p:sp>
          <p:sp>
            <p:nvSpPr>
              <p:cNvPr id="41" name="Freeform: Shape 40">
                <a:extLst>
                  <a:ext uri="{FF2B5EF4-FFF2-40B4-BE49-F238E27FC236}">
                    <a16:creationId xmlns:a16="http://schemas.microsoft.com/office/drawing/2014/main" id="{E5460766-0EE4-4C99-BD2E-1BAD7FD9C3AC}"/>
                  </a:ext>
                </a:extLst>
              </p:cNvPr>
              <p:cNvSpPr/>
              <p:nvPr/>
            </p:nvSpPr>
            <p:spPr bwMode="ltGray">
              <a:xfrm>
                <a:off x="8507413" y="5493257"/>
                <a:ext cx="743840" cy="1356898"/>
              </a:xfrm>
              <a:custGeom>
                <a:avLst/>
                <a:gdLst/>
                <a:ahLst/>
                <a:cxnLst/>
                <a:rect l="0" t="0" r="0" b="0"/>
                <a:pathLst>
                  <a:path w="866775" h="1581150">
                    <a:moveTo>
                      <a:pt x="862489" y="1108234"/>
                    </a:moveTo>
                    <a:lnTo>
                      <a:pt x="7144" y="1574959"/>
                    </a:lnTo>
                    <a:lnTo>
                      <a:pt x="7144" y="474821"/>
                    </a:lnTo>
                    <a:lnTo>
                      <a:pt x="862489" y="7144"/>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3599"/>
              </a:p>
            </p:txBody>
          </p:sp>
          <p:sp>
            <p:nvSpPr>
              <p:cNvPr id="42" name="Freeform: Shape 41">
                <a:extLst>
                  <a:ext uri="{FF2B5EF4-FFF2-40B4-BE49-F238E27FC236}">
                    <a16:creationId xmlns:a16="http://schemas.microsoft.com/office/drawing/2014/main" id="{EFBC909F-DC50-4DDC-91C9-2509E0F5633F}"/>
                  </a:ext>
                </a:extLst>
              </p:cNvPr>
              <p:cNvSpPr/>
              <p:nvPr/>
            </p:nvSpPr>
            <p:spPr bwMode="ltGray">
              <a:xfrm>
                <a:off x="9241444" y="5493257"/>
                <a:ext cx="743840" cy="1356898"/>
              </a:xfrm>
              <a:custGeom>
                <a:avLst/>
                <a:gdLst/>
                <a:ahLst/>
                <a:cxnLst/>
                <a:rect l="0" t="0" r="0" b="0"/>
                <a:pathLst>
                  <a:path w="866775" h="1581150">
                    <a:moveTo>
                      <a:pt x="7144" y="1108234"/>
                    </a:moveTo>
                    <a:lnTo>
                      <a:pt x="861536" y="1574959"/>
                    </a:lnTo>
                    <a:lnTo>
                      <a:pt x="861536" y="474821"/>
                    </a:lnTo>
                    <a:lnTo>
                      <a:pt x="7144" y="7144"/>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3599"/>
              </a:p>
            </p:txBody>
          </p:sp>
          <p:sp>
            <p:nvSpPr>
              <p:cNvPr id="43" name="Freeform: Shape 42">
                <a:extLst>
                  <a:ext uri="{FF2B5EF4-FFF2-40B4-BE49-F238E27FC236}">
                    <a16:creationId xmlns:a16="http://schemas.microsoft.com/office/drawing/2014/main" id="{E0DC1718-52A4-4705-AE14-45A352ACBC29}"/>
                  </a:ext>
                </a:extLst>
              </p:cNvPr>
              <p:cNvSpPr/>
              <p:nvPr/>
            </p:nvSpPr>
            <p:spPr bwMode="ltGray">
              <a:xfrm>
                <a:off x="8513545" y="6444311"/>
                <a:ext cx="1467248" cy="400530"/>
              </a:xfrm>
              <a:custGeom>
                <a:avLst/>
                <a:gdLst>
                  <a:gd name="connsiteX0" fmla="*/ 855345 w 1709736"/>
                  <a:gd name="connsiteY0" fmla="*/ 934403 h 1040954"/>
                  <a:gd name="connsiteX1" fmla="*/ 1709737 w 1709736"/>
                  <a:gd name="connsiteY1" fmla="*/ 466725 h 1040954"/>
                  <a:gd name="connsiteX2" fmla="*/ 855345 w 1709736"/>
                  <a:gd name="connsiteY2" fmla="*/ 0 h 1040954"/>
                  <a:gd name="connsiteX3" fmla="*/ 0 w 1709736"/>
                  <a:gd name="connsiteY3" fmla="*/ 466725 h 1040954"/>
                  <a:gd name="connsiteX4" fmla="*/ 961897 w 1709736"/>
                  <a:gd name="connsiteY4" fmla="*/ 1040955 h 1040954"/>
                  <a:gd name="connsiteX0" fmla="*/ 855345 w 1709737"/>
                  <a:gd name="connsiteY0" fmla="*/ 934403 h 934403"/>
                  <a:gd name="connsiteX1" fmla="*/ 1709737 w 1709737"/>
                  <a:gd name="connsiteY1" fmla="*/ 466725 h 934403"/>
                  <a:gd name="connsiteX2" fmla="*/ 855345 w 1709737"/>
                  <a:gd name="connsiteY2" fmla="*/ 0 h 934403"/>
                  <a:gd name="connsiteX3" fmla="*/ 0 w 1709737"/>
                  <a:gd name="connsiteY3" fmla="*/ 466725 h 934403"/>
                  <a:gd name="connsiteX0" fmla="*/ 1709737 w 1709737"/>
                  <a:gd name="connsiteY0" fmla="*/ 466725 h 466725"/>
                  <a:gd name="connsiteX1" fmla="*/ 855345 w 1709737"/>
                  <a:gd name="connsiteY1" fmla="*/ 0 h 466725"/>
                  <a:gd name="connsiteX2" fmla="*/ 0 w 1709737"/>
                  <a:gd name="connsiteY2" fmla="*/ 466725 h 466725"/>
                </a:gdLst>
                <a:ahLst/>
                <a:cxnLst>
                  <a:cxn ang="0">
                    <a:pos x="connsiteX0" y="connsiteY0"/>
                  </a:cxn>
                  <a:cxn ang="0">
                    <a:pos x="connsiteX1" y="connsiteY1"/>
                  </a:cxn>
                  <a:cxn ang="0">
                    <a:pos x="connsiteX2" y="connsiteY2"/>
                  </a:cxn>
                </a:cxnLst>
                <a:rect l="l" t="t" r="r" b="b"/>
                <a:pathLst>
                  <a:path w="1709737" h="466725">
                    <a:moveTo>
                      <a:pt x="1709737" y="466725"/>
                    </a:moveTo>
                    <a:lnTo>
                      <a:pt x="855345" y="0"/>
                    </a:lnTo>
                    <a:lnTo>
                      <a:pt x="0" y="466725"/>
                    </a:lnTo>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3599"/>
              </a:p>
            </p:txBody>
          </p:sp>
          <p:sp>
            <p:nvSpPr>
              <p:cNvPr id="44" name="Freeform: Shape 43">
                <a:extLst>
                  <a:ext uri="{FF2B5EF4-FFF2-40B4-BE49-F238E27FC236}">
                    <a16:creationId xmlns:a16="http://schemas.microsoft.com/office/drawing/2014/main" id="{D51C16AF-F6FA-4CD2-B0A5-3663CD027991}"/>
                  </a:ext>
                </a:extLst>
              </p:cNvPr>
              <p:cNvSpPr/>
              <p:nvPr/>
            </p:nvSpPr>
            <p:spPr bwMode="ltGray">
              <a:xfrm>
                <a:off x="9241444" y="4148621"/>
                <a:ext cx="743840" cy="1356898"/>
              </a:xfrm>
              <a:custGeom>
                <a:avLst/>
                <a:gdLst/>
                <a:ahLst/>
                <a:cxnLst/>
                <a:rect l="0" t="0" r="0" b="0"/>
                <a:pathLst>
                  <a:path w="866775" h="1581150">
                    <a:moveTo>
                      <a:pt x="861536" y="1107281"/>
                    </a:moveTo>
                    <a:lnTo>
                      <a:pt x="7144" y="1574006"/>
                    </a:lnTo>
                    <a:lnTo>
                      <a:pt x="7144" y="473869"/>
                    </a:lnTo>
                    <a:lnTo>
                      <a:pt x="861536" y="7144"/>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3599"/>
              </a:p>
            </p:txBody>
          </p:sp>
          <p:sp>
            <p:nvSpPr>
              <p:cNvPr id="45" name="Freeform: Shape 44">
                <a:extLst>
                  <a:ext uri="{FF2B5EF4-FFF2-40B4-BE49-F238E27FC236}">
                    <a16:creationId xmlns:a16="http://schemas.microsoft.com/office/drawing/2014/main" id="{3A105041-F999-49D6-BE4B-7630F1204F6C}"/>
                  </a:ext>
                </a:extLst>
              </p:cNvPr>
              <p:cNvSpPr/>
              <p:nvPr/>
            </p:nvSpPr>
            <p:spPr bwMode="ltGray">
              <a:xfrm>
                <a:off x="9974659" y="2803166"/>
                <a:ext cx="743840" cy="1356898"/>
              </a:xfrm>
              <a:custGeom>
                <a:avLst/>
                <a:gdLst/>
                <a:ahLst/>
                <a:cxnLst/>
                <a:rect l="0" t="0" r="0" b="0"/>
                <a:pathLst>
                  <a:path w="866775" h="1581150">
                    <a:moveTo>
                      <a:pt x="862489" y="1107281"/>
                    </a:moveTo>
                    <a:lnTo>
                      <a:pt x="7144" y="1574959"/>
                    </a:lnTo>
                    <a:lnTo>
                      <a:pt x="7144" y="473869"/>
                    </a:lnTo>
                    <a:lnTo>
                      <a:pt x="862489" y="7144"/>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3599"/>
              </a:p>
            </p:txBody>
          </p:sp>
          <p:sp>
            <p:nvSpPr>
              <p:cNvPr id="46" name="Freeform: Shape 45">
                <a:extLst>
                  <a:ext uri="{FF2B5EF4-FFF2-40B4-BE49-F238E27FC236}">
                    <a16:creationId xmlns:a16="http://schemas.microsoft.com/office/drawing/2014/main" id="{C190B08C-67D4-4DAD-8158-2B4D4A1318F0}"/>
                  </a:ext>
                </a:extLst>
              </p:cNvPr>
              <p:cNvSpPr/>
              <p:nvPr/>
            </p:nvSpPr>
            <p:spPr bwMode="ltGray">
              <a:xfrm>
                <a:off x="9247573" y="3753404"/>
                <a:ext cx="2200463" cy="2147333"/>
              </a:xfrm>
              <a:custGeom>
                <a:avLst/>
                <a:gdLst>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1646487 w 2564131"/>
                  <a:gd name="connsiteY7" fmla="*/ 2000030 h 2502221"/>
                  <a:gd name="connsiteX8" fmla="*/ 854393 w 2564131"/>
                  <a:gd name="connsiteY8" fmla="*/ 1567818 h 2502221"/>
                  <a:gd name="connsiteX9" fmla="*/ 1709739 w 2564131"/>
                  <a:gd name="connsiteY9" fmla="*/ 0 h 2502221"/>
                  <a:gd name="connsiteX10" fmla="*/ 2564131 w 2564131"/>
                  <a:gd name="connsiteY10" fmla="*/ 467677 h 2502221"/>
                  <a:gd name="connsiteX11" fmla="*/ 1709739 w 2564131"/>
                  <a:gd name="connsiteY11" fmla="*/ 934402 h 2502221"/>
                  <a:gd name="connsiteX12" fmla="*/ 854393 w 2564131"/>
                  <a:gd name="connsiteY12" fmla="*/ 467677 h 2502221"/>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1715922 w 2564131"/>
                  <a:gd name="connsiteY7" fmla="*/ 2039087 h 2502221"/>
                  <a:gd name="connsiteX8" fmla="*/ 854393 w 2564131"/>
                  <a:gd name="connsiteY8" fmla="*/ 1567818 h 2502221"/>
                  <a:gd name="connsiteX9" fmla="*/ 854393 w 2564131"/>
                  <a:gd name="connsiteY9" fmla="*/ 467680 h 2502221"/>
                  <a:gd name="connsiteX10" fmla="*/ 1709739 w 2564131"/>
                  <a:gd name="connsiteY10" fmla="*/ 0 h 2502221"/>
                  <a:gd name="connsiteX11" fmla="*/ 2564131 w 2564131"/>
                  <a:gd name="connsiteY11" fmla="*/ 467677 h 2502221"/>
                  <a:gd name="connsiteX12" fmla="*/ 1709739 w 2564131"/>
                  <a:gd name="connsiteY12" fmla="*/ 934402 h 2502221"/>
                  <a:gd name="connsiteX13" fmla="*/ 854393 w 2564131"/>
                  <a:gd name="connsiteY13" fmla="*/ 467677 h 2502221"/>
                  <a:gd name="connsiteX14" fmla="*/ 1709739 w 2564131"/>
                  <a:gd name="connsiteY14" fmla="*/ 0 h 2502221"/>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1715922 w 2564131"/>
                  <a:gd name="connsiteY7" fmla="*/ 2039087 h 2502221"/>
                  <a:gd name="connsiteX8" fmla="*/ 854393 w 2564131"/>
                  <a:gd name="connsiteY8" fmla="*/ 1567818 h 2502221"/>
                  <a:gd name="connsiteX9" fmla="*/ 854393 w 2564131"/>
                  <a:gd name="connsiteY9" fmla="*/ 467680 h 2502221"/>
                  <a:gd name="connsiteX10" fmla="*/ 1709739 w 2564131"/>
                  <a:gd name="connsiteY10" fmla="*/ 0 h 2502221"/>
                  <a:gd name="connsiteX11" fmla="*/ 2564131 w 2564131"/>
                  <a:gd name="connsiteY11" fmla="*/ 467677 h 2502221"/>
                  <a:gd name="connsiteX12" fmla="*/ 1709739 w 2564131"/>
                  <a:gd name="connsiteY12" fmla="*/ 934402 h 2502221"/>
                  <a:gd name="connsiteX13" fmla="*/ 854393 w 2564131"/>
                  <a:gd name="connsiteY13" fmla="*/ 467677 h 2502221"/>
                  <a:gd name="connsiteX14" fmla="*/ 1709739 w 2564131"/>
                  <a:gd name="connsiteY14" fmla="*/ 0 h 2502221"/>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1715922 w 2564131"/>
                  <a:gd name="connsiteY7" fmla="*/ 2039087 h 2502221"/>
                  <a:gd name="connsiteX8" fmla="*/ 1139551 w 2564131"/>
                  <a:gd name="connsiteY8" fmla="*/ 1721386 h 2502221"/>
                  <a:gd name="connsiteX9" fmla="*/ 854393 w 2564131"/>
                  <a:gd name="connsiteY9" fmla="*/ 1567818 h 2502221"/>
                  <a:gd name="connsiteX10" fmla="*/ 854393 w 2564131"/>
                  <a:gd name="connsiteY10" fmla="*/ 467680 h 2502221"/>
                  <a:gd name="connsiteX11" fmla="*/ 1709739 w 2564131"/>
                  <a:gd name="connsiteY11" fmla="*/ 0 h 2502221"/>
                  <a:gd name="connsiteX12" fmla="*/ 2564131 w 2564131"/>
                  <a:gd name="connsiteY12" fmla="*/ 467677 h 2502221"/>
                  <a:gd name="connsiteX13" fmla="*/ 1709739 w 2564131"/>
                  <a:gd name="connsiteY13" fmla="*/ 934402 h 2502221"/>
                  <a:gd name="connsiteX14" fmla="*/ 854393 w 2564131"/>
                  <a:gd name="connsiteY14" fmla="*/ 467677 h 2502221"/>
                  <a:gd name="connsiteX15" fmla="*/ 1709739 w 2564131"/>
                  <a:gd name="connsiteY15" fmla="*/ 0 h 2502221"/>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1139551 w 2564131"/>
                  <a:gd name="connsiteY7" fmla="*/ 1721386 h 2502221"/>
                  <a:gd name="connsiteX8" fmla="*/ 854393 w 2564131"/>
                  <a:gd name="connsiteY8" fmla="*/ 1567818 h 2502221"/>
                  <a:gd name="connsiteX9" fmla="*/ 854393 w 2564131"/>
                  <a:gd name="connsiteY9" fmla="*/ 467680 h 2502221"/>
                  <a:gd name="connsiteX10" fmla="*/ 1709739 w 2564131"/>
                  <a:gd name="connsiteY10" fmla="*/ 0 h 2502221"/>
                  <a:gd name="connsiteX11" fmla="*/ 2564131 w 2564131"/>
                  <a:gd name="connsiteY11" fmla="*/ 467677 h 2502221"/>
                  <a:gd name="connsiteX12" fmla="*/ 1709739 w 2564131"/>
                  <a:gd name="connsiteY12" fmla="*/ 934402 h 2502221"/>
                  <a:gd name="connsiteX13" fmla="*/ 854393 w 2564131"/>
                  <a:gd name="connsiteY13" fmla="*/ 467677 h 2502221"/>
                  <a:gd name="connsiteX14" fmla="*/ 1709739 w 2564131"/>
                  <a:gd name="connsiteY14" fmla="*/ 0 h 2502221"/>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854393 w 2564131"/>
                  <a:gd name="connsiteY7" fmla="*/ 1567818 h 2502221"/>
                  <a:gd name="connsiteX8" fmla="*/ 854393 w 2564131"/>
                  <a:gd name="connsiteY8" fmla="*/ 467680 h 2502221"/>
                  <a:gd name="connsiteX9" fmla="*/ 1709739 w 2564131"/>
                  <a:gd name="connsiteY9" fmla="*/ 0 h 2502221"/>
                  <a:gd name="connsiteX10" fmla="*/ 2564131 w 2564131"/>
                  <a:gd name="connsiteY10" fmla="*/ 467677 h 2502221"/>
                  <a:gd name="connsiteX11" fmla="*/ 1709739 w 2564131"/>
                  <a:gd name="connsiteY11" fmla="*/ 934402 h 2502221"/>
                  <a:gd name="connsiteX12" fmla="*/ 854393 w 2564131"/>
                  <a:gd name="connsiteY12" fmla="*/ 467677 h 2502221"/>
                  <a:gd name="connsiteX13" fmla="*/ 1709739 w 2564131"/>
                  <a:gd name="connsiteY13" fmla="*/ 0 h 25022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64131" h="2502221">
                    <a:moveTo>
                      <a:pt x="854393" y="467680"/>
                    </a:moveTo>
                    <a:lnTo>
                      <a:pt x="1709737" y="934405"/>
                    </a:lnTo>
                    <a:lnTo>
                      <a:pt x="1709737" y="2034543"/>
                    </a:lnTo>
                    <a:cubicBezTo>
                      <a:pt x="1709738" y="2034543"/>
                      <a:pt x="1709738" y="2034544"/>
                      <a:pt x="1709739" y="2034544"/>
                    </a:cubicBezTo>
                    <a:lnTo>
                      <a:pt x="854393" y="2502221"/>
                    </a:lnTo>
                    <a:lnTo>
                      <a:pt x="0" y="2034544"/>
                    </a:lnTo>
                    <a:lnTo>
                      <a:pt x="854393" y="1567819"/>
                    </a:lnTo>
                    <a:lnTo>
                      <a:pt x="854393" y="1567818"/>
                    </a:lnTo>
                    <a:lnTo>
                      <a:pt x="854393" y="467680"/>
                    </a:lnTo>
                    <a:close/>
                    <a:moveTo>
                      <a:pt x="1709739" y="0"/>
                    </a:moveTo>
                    <a:lnTo>
                      <a:pt x="2564131" y="467677"/>
                    </a:lnTo>
                    <a:lnTo>
                      <a:pt x="1709739" y="934402"/>
                    </a:lnTo>
                    <a:lnTo>
                      <a:pt x="854393" y="467677"/>
                    </a:lnTo>
                    <a:lnTo>
                      <a:pt x="1709739" y="0"/>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3599"/>
              </a:p>
            </p:txBody>
          </p:sp>
          <p:sp>
            <p:nvSpPr>
              <p:cNvPr id="47" name="Freeform: Shape 46">
                <a:extLst>
                  <a:ext uri="{FF2B5EF4-FFF2-40B4-BE49-F238E27FC236}">
                    <a16:creationId xmlns:a16="http://schemas.microsoft.com/office/drawing/2014/main" id="{743F7B37-FD03-4D73-932B-77D49AB6A515}"/>
                  </a:ext>
                </a:extLst>
              </p:cNvPr>
              <p:cNvSpPr/>
              <p:nvPr/>
            </p:nvSpPr>
            <p:spPr bwMode="ltGray">
              <a:xfrm>
                <a:off x="10708694" y="5092729"/>
                <a:ext cx="743840" cy="1356898"/>
              </a:xfrm>
              <a:custGeom>
                <a:avLst/>
                <a:gdLst/>
                <a:ahLst/>
                <a:cxnLst/>
                <a:rect l="0" t="0" r="0" b="0"/>
                <a:pathLst>
                  <a:path w="866775" h="1581150">
                    <a:moveTo>
                      <a:pt x="861536" y="1107281"/>
                    </a:moveTo>
                    <a:lnTo>
                      <a:pt x="7144" y="1574959"/>
                    </a:lnTo>
                    <a:lnTo>
                      <a:pt x="7144" y="473869"/>
                    </a:lnTo>
                    <a:lnTo>
                      <a:pt x="861536" y="7144"/>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3599"/>
              </a:p>
            </p:txBody>
          </p:sp>
          <p:sp>
            <p:nvSpPr>
              <p:cNvPr id="48" name="Freeform: Shape 47">
                <a:extLst>
                  <a:ext uri="{FF2B5EF4-FFF2-40B4-BE49-F238E27FC236}">
                    <a16:creationId xmlns:a16="http://schemas.microsoft.com/office/drawing/2014/main" id="{8F01A60D-F904-4399-87EA-23E33C45969F}"/>
                  </a:ext>
                </a:extLst>
              </p:cNvPr>
              <p:cNvSpPr/>
              <p:nvPr/>
            </p:nvSpPr>
            <p:spPr bwMode="ltGray">
              <a:xfrm>
                <a:off x="11441908" y="5092729"/>
                <a:ext cx="743840" cy="1356898"/>
              </a:xfrm>
              <a:custGeom>
                <a:avLst/>
                <a:gdLst/>
                <a:ahLst/>
                <a:cxnLst/>
                <a:rect l="0" t="0" r="0" b="0"/>
                <a:pathLst>
                  <a:path w="866775" h="1581150">
                    <a:moveTo>
                      <a:pt x="7144" y="1107281"/>
                    </a:moveTo>
                    <a:lnTo>
                      <a:pt x="862489" y="1574959"/>
                    </a:lnTo>
                    <a:lnTo>
                      <a:pt x="862489" y="473869"/>
                    </a:lnTo>
                    <a:lnTo>
                      <a:pt x="7144" y="7144"/>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3599"/>
              </a:p>
            </p:txBody>
          </p:sp>
          <p:sp>
            <p:nvSpPr>
              <p:cNvPr id="49" name="Freeform: Shape 48">
                <a:extLst>
                  <a:ext uri="{FF2B5EF4-FFF2-40B4-BE49-F238E27FC236}">
                    <a16:creationId xmlns:a16="http://schemas.microsoft.com/office/drawing/2014/main" id="{D450C50C-26FC-42C5-BA39-AE97627B772A}"/>
                  </a:ext>
                </a:extLst>
              </p:cNvPr>
              <p:cNvSpPr/>
              <p:nvPr/>
            </p:nvSpPr>
            <p:spPr bwMode="ltGray">
              <a:xfrm>
                <a:off x="10708694" y="6036831"/>
                <a:ext cx="1479509" cy="809234"/>
              </a:xfrm>
              <a:custGeom>
                <a:avLst/>
                <a:gdLst/>
                <a:ahLst/>
                <a:cxnLst/>
                <a:rect l="0" t="0" r="0" b="0"/>
                <a:pathLst>
                  <a:path w="1724025" h="942975">
                    <a:moveTo>
                      <a:pt x="861536" y="7144"/>
                    </a:moveTo>
                    <a:lnTo>
                      <a:pt x="7144" y="474821"/>
                    </a:lnTo>
                    <a:lnTo>
                      <a:pt x="861536" y="941546"/>
                    </a:lnTo>
                    <a:lnTo>
                      <a:pt x="1716881" y="474821"/>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3599"/>
              </a:p>
            </p:txBody>
          </p:sp>
          <p:sp>
            <p:nvSpPr>
              <p:cNvPr id="50" name="Freeform: Shape 49">
                <a:extLst>
                  <a:ext uri="{FF2B5EF4-FFF2-40B4-BE49-F238E27FC236}">
                    <a16:creationId xmlns:a16="http://schemas.microsoft.com/office/drawing/2014/main" id="{B88924B0-E78A-4770-AF30-C78056E7AAAB}"/>
                  </a:ext>
                </a:extLst>
              </p:cNvPr>
              <p:cNvSpPr/>
              <p:nvPr/>
            </p:nvSpPr>
            <p:spPr bwMode="ltGray">
              <a:xfrm>
                <a:off x="10708694" y="1457714"/>
                <a:ext cx="743840" cy="1356898"/>
              </a:xfrm>
              <a:custGeom>
                <a:avLst/>
                <a:gdLst/>
                <a:ahLst/>
                <a:cxnLst/>
                <a:rect l="0" t="0" r="0" b="0"/>
                <a:pathLst>
                  <a:path w="866775" h="1581150">
                    <a:moveTo>
                      <a:pt x="861536" y="1107281"/>
                    </a:moveTo>
                    <a:lnTo>
                      <a:pt x="7144" y="1574959"/>
                    </a:lnTo>
                    <a:lnTo>
                      <a:pt x="7144" y="474821"/>
                    </a:lnTo>
                    <a:lnTo>
                      <a:pt x="861536" y="7144"/>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3599"/>
              </a:p>
            </p:txBody>
          </p:sp>
          <p:sp>
            <p:nvSpPr>
              <p:cNvPr id="51" name="Freeform: Shape 50">
                <a:extLst>
                  <a:ext uri="{FF2B5EF4-FFF2-40B4-BE49-F238E27FC236}">
                    <a16:creationId xmlns:a16="http://schemas.microsoft.com/office/drawing/2014/main" id="{D8AB0228-AC44-413D-A029-1BBF7B18CBCC}"/>
                  </a:ext>
                </a:extLst>
              </p:cNvPr>
              <p:cNvSpPr/>
              <p:nvPr/>
            </p:nvSpPr>
            <p:spPr bwMode="ltGray">
              <a:xfrm>
                <a:off x="11441908" y="1457714"/>
                <a:ext cx="743840" cy="1356898"/>
              </a:xfrm>
              <a:custGeom>
                <a:avLst/>
                <a:gdLst/>
                <a:ahLst/>
                <a:cxnLst/>
                <a:rect l="0" t="0" r="0" b="0"/>
                <a:pathLst>
                  <a:path w="866775" h="1581150">
                    <a:moveTo>
                      <a:pt x="7144" y="1107281"/>
                    </a:moveTo>
                    <a:lnTo>
                      <a:pt x="862489" y="1574959"/>
                    </a:lnTo>
                    <a:lnTo>
                      <a:pt x="862489" y="474821"/>
                    </a:lnTo>
                    <a:lnTo>
                      <a:pt x="7144" y="7144"/>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3599"/>
              </a:p>
            </p:txBody>
          </p:sp>
          <p:sp>
            <p:nvSpPr>
              <p:cNvPr id="52" name="Freeform: Shape 51">
                <a:extLst>
                  <a:ext uri="{FF2B5EF4-FFF2-40B4-BE49-F238E27FC236}">
                    <a16:creationId xmlns:a16="http://schemas.microsoft.com/office/drawing/2014/main" id="{89C067BE-7550-4D8F-9A42-B78AB594CD54}"/>
                  </a:ext>
                </a:extLst>
              </p:cNvPr>
              <p:cNvSpPr/>
              <p:nvPr/>
            </p:nvSpPr>
            <p:spPr bwMode="ltGray">
              <a:xfrm>
                <a:off x="10708694" y="2401820"/>
                <a:ext cx="1479509" cy="809235"/>
              </a:xfrm>
              <a:custGeom>
                <a:avLst/>
                <a:gdLst/>
                <a:ahLst/>
                <a:cxnLst/>
                <a:rect l="0" t="0" r="0" b="0"/>
                <a:pathLst>
                  <a:path w="1724025" h="942975">
                    <a:moveTo>
                      <a:pt x="861536" y="7144"/>
                    </a:moveTo>
                    <a:lnTo>
                      <a:pt x="7144" y="474821"/>
                    </a:lnTo>
                    <a:lnTo>
                      <a:pt x="861536" y="941546"/>
                    </a:lnTo>
                    <a:lnTo>
                      <a:pt x="1716881" y="474821"/>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3599"/>
              </a:p>
            </p:txBody>
          </p:sp>
          <p:sp>
            <p:nvSpPr>
              <p:cNvPr id="53" name="Freeform: Shape 52">
                <a:extLst>
                  <a:ext uri="{FF2B5EF4-FFF2-40B4-BE49-F238E27FC236}">
                    <a16:creationId xmlns:a16="http://schemas.microsoft.com/office/drawing/2014/main" id="{54D97435-6932-4E2A-A217-DEA06FDA510A}"/>
                  </a:ext>
                </a:extLst>
              </p:cNvPr>
              <p:cNvSpPr/>
              <p:nvPr/>
            </p:nvSpPr>
            <p:spPr bwMode="ltGray">
              <a:xfrm>
                <a:off x="11451715" y="2809296"/>
                <a:ext cx="734033" cy="1745983"/>
              </a:xfrm>
              <a:custGeom>
                <a:avLst/>
                <a:gdLst>
                  <a:gd name="connsiteX0" fmla="*/ 1709736 w 2565081"/>
                  <a:gd name="connsiteY0" fmla="*/ 0 h 2502215"/>
                  <a:gd name="connsiteX1" fmla="*/ 2565081 w 2565081"/>
                  <a:gd name="connsiteY1" fmla="*/ 467677 h 2502215"/>
                  <a:gd name="connsiteX2" fmla="*/ 1709736 w 2565081"/>
                  <a:gd name="connsiteY2" fmla="*/ 934402 h 2502215"/>
                  <a:gd name="connsiteX3" fmla="*/ 1709734 w 2565081"/>
                  <a:gd name="connsiteY3" fmla="*/ 934401 h 2502215"/>
                  <a:gd name="connsiteX4" fmla="*/ 1709734 w 2565081"/>
                  <a:gd name="connsiteY4" fmla="*/ 2035488 h 2502215"/>
                  <a:gd name="connsiteX5" fmla="*/ 1709738 w 2565081"/>
                  <a:gd name="connsiteY5" fmla="*/ 2035490 h 2502215"/>
                  <a:gd name="connsiteX6" fmla="*/ 855346 w 2565081"/>
                  <a:gd name="connsiteY6" fmla="*/ 2502215 h 2502215"/>
                  <a:gd name="connsiteX7" fmla="*/ 0 w 2565081"/>
                  <a:gd name="connsiteY7" fmla="*/ 2035490 h 2502215"/>
                  <a:gd name="connsiteX8" fmla="*/ 855345 w 2565081"/>
                  <a:gd name="connsiteY8" fmla="*/ 1567814 h 2502215"/>
                  <a:gd name="connsiteX9" fmla="*/ 855343 w 2565081"/>
                  <a:gd name="connsiteY9" fmla="*/ 1567813 h 2502215"/>
                  <a:gd name="connsiteX10" fmla="*/ 855343 w 2565081"/>
                  <a:gd name="connsiteY10" fmla="*/ 467677 h 2502215"/>
                  <a:gd name="connsiteX11" fmla="*/ 855343 w 2565081"/>
                  <a:gd name="connsiteY11" fmla="*/ 467675 h 2502215"/>
                  <a:gd name="connsiteX12" fmla="*/ 855345 w 2565081"/>
                  <a:gd name="connsiteY12" fmla="*/ 467676 h 2502215"/>
                  <a:gd name="connsiteX0" fmla="*/ 2565081 w 2671633"/>
                  <a:gd name="connsiteY0" fmla="*/ 467677 h 2502215"/>
                  <a:gd name="connsiteX1" fmla="*/ 1709736 w 2671633"/>
                  <a:gd name="connsiteY1" fmla="*/ 934402 h 2502215"/>
                  <a:gd name="connsiteX2" fmla="*/ 1709734 w 2671633"/>
                  <a:gd name="connsiteY2" fmla="*/ 934401 h 2502215"/>
                  <a:gd name="connsiteX3" fmla="*/ 1709734 w 2671633"/>
                  <a:gd name="connsiteY3" fmla="*/ 2035488 h 2502215"/>
                  <a:gd name="connsiteX4" fmla="*/ 1709738 w 2671633"/>
                  <a:gd name="connsiteY4" fmla="*/ 2035490 h 2502215"/>
                  <a:gd name="connsiteX5" fmla="*/ 855346 w 2671633"/>
                  <a:gd name="connsiteY5" fmla="*/ 2502215 h 2502215"/>
                  <a:gd name="connsiteX6" fmla="*/ 0 w 2671633"/>
                  <a:gd name="connsiteY6" fmla="*/ 2035490 h 2502215"/>
                  <a:gd name="connsiteX7" fmla="*/ 855345 w 2671633"/>
                  <a:gd name="connsiteY7" fmla="*/ 1567814 h 2502215"/>
                  <a:gd name="connsiteX8" fmla="*/ 855343 w 2671633"/>
                  <a:gd name="connsiteY8" fmla="*/ 1567813 h 2502215"/>
                  <a:gd name="connsiteX9" fmla="*/ 855343 w 2671633"/>
                  <a:gd name="connsiteY9" fmla="*/ 467677 h 2502215"/>
                  <a:gd name="connsiteX10" fmla="*/ 855343 w 2671633"/>
                  <a:gd name="connsiteY10" fmla="*/ 467675 h 2502215"/>
                  <a:gd name="connsiteX11" fmla="*/ 855345 w 2671633"/>
                  <a:gd name="connsiteY11" fmla="*/ 467676 h 2502215"/>
                  <a:gd name="connsiteX12" fmla="*/ 1709736 w 2671633"/>
                  <a:gd name="connsiteY12" fmla="*/ 0 h 2502215"/>
                  <a:gd name="connsiteX13" fmla="*/ 2671633 w 2671633"/>
                  <a:gd name="connsiteY13" fmla="*/ 574229 h 2502215"/>
                  <a:gd name="connsiteX0" fmla="*/ 2565081 w 2565081"/>
                  <a:gd name="connsiteY0" fmla="*/ 467677 h 2502215"/>
                  <a:gd name="connsiteX1" fmla="*/ 1709736 w 2565081"/>
                  <a:gd name="connsiteY1" fmla="*/ 934402 h 2502215"/>
                  <a:gd name="connsiteX2" fmla="*/ 1709734 w 2565081"/>
                  <a:gd name="connsiteY2" fmla="*/ 934401 h 2502215"/>
                  <a:gd name="connsiteX3" fmla="*/ 1709734 w 2565081"/>
                  <a:gd name="connsiteY3" fmla="*/ 2035488 h 2502215"/>
                  <a:gd name="connsiteX4" fmla="*/ 1709738 w 2565081"/>
                  <a:gd name="connsiteY4" fmla="*/ 2035490 h 2502215"/>
                  <a:gd name="connsiteX5" fmla="*/ 855346 w 2565081"/>
                  <a:gd name="connsiteY5" fmla="*/ 2502215 h 2502215"/>
                  <a:gd name="connsiteX6" fmla="*/ 0 w 2565081"/>
                  <a:gd name="connsiteY6" fmla="*/ 2035490 h 2502215"/>
                  <a:gd name="connsiteX7" fmla="*/ 855345 w 2565081"/>
                  <a:gd name="connsiteY7" fmla="*/ 1567814 h 2502215"/>
                  <a:gd name="connsiteX8" fmla="*/ 855343 w 2565081"/>
                  <a:gd name="connsiteY8" fmla="*/ 1567813 h 2502215"/>
                  <a:gd name="connsiteX9" fmla="*/ 855343 w 2565081"/>
                  <a:gd name="connsiteY9" fmla="*/ 467677 h 2502215"/>
                  <a:gd name="connsiteX10" fmla="*/ 855343 w 2565081"/>
                  <a:gd name="connsiteY10" fmla="*/ 467675 h 2502215"/>
                  <a:gd name="connsiteX11" fmla="*/ 855345 w 2565081"/>
                  <a:gd name="connsiteY11" fmla="*/ 467676 h 2502215"/>
                  <a:gd name="connsiteX12" fmla="*/ 1709736 w 2565081"/>
                  <a:gd name="connsiteY12" fmla="*/ 0 h 2502215"/>
                  <a:gd name="connsiteX0" fmla="*/ 2565081 w 2565081"/>
                  <a:gd name="connsiteY0" fmla="*/ 2 h 2034540"/>
                  <a:gd name="connsiteX1" fmla="*/ 1709736 w 2565081"/>
                  <a:gd name="connsiteY1" fmla="*/ 466727 h 2034540"/>
                  <a:gd name="connsiteX2" fmla="*/ 1709734 w 2565081"/>
                  <a:gd name="connsiteY2" fmla="*/ 466726 h 2034540"/>
                  <a:gd name="connsiteX3" fmla="*/ 1709734 w 2565081"/>
                  <a:gd name="connsiteY3" fmla="*/ 1567813 h 2034540"/>
                  <a:gd name="connsiteX4" fmla="*/ 1709738 w 2565081"/>
                  <a:gd name="connsiteY4" fmla="*/ 1567815 h 2034540"/>
                  <a:gd name="connsiteX5" fmla="*/ 855346 w 2565081"/>
                  <a:gd name="connsiteY5" fmla="*/ 2034540 h 2034540"/>
                  <a:gd name="connsiteX6" fmla="*/ 0 w 2565081"/>
                  <a:gd name="connsiteY6" fmla="*/ 1567815 h 2034540"/>
                  <a:gd name="connsiteX7" fmla="*/ 855345 w 2565081"/>
                  <a:gd name="connsiteY7" fmla="*/ 1100139 h 2034540"/>
                  <a:gd name="connsiteX8" fmla="*/ 855343 w 2565081"/>
                  <a:gd name="connsiteY8" fmla="*/ 1100138 h 2034540"/>
                  <a:gd name="connsiteX9" fmla="*/ 855343 w 2565081"/>
                  <a:gd name="connsiteY9" fmla="*/ 2 h 2034540"/>
                  <a:gd name="connsiteX10" fmla="*/ 855343 w 2565081"/>
                  <a:gd name="connsiteY10" fmla="*/ 0 h 2034540"/>
                  <a:gd name="connsiteX11" fmla="*/ 855345 w 2565081"/>
                  <a:gd name="connsiteY11" fmla="*/ 1 h 2034540"/>
                  <a:gd name="connsiteX0" fmla="*/ 1709736 w 1709737"/>
                  <a:gd name="connsiteY0" fmla="*/ 466727 h 2034540"/>
                  <a:gd name="connsiteX1" fmla="*/ 1709734 w 1709737"/>
                  <a:gd name="connsiteY1" fmla="*/ 466726 h 2034540"/>
                  <a:gd name="connsiteX2" fmla="*/ 1709734 w 1709737"/>
                  <a:gd name="connsiteY2" fmla="*/ 1567813 h 2034540"/>
                  <a:gd name="connsiteX3" fmla="*/ 1709738 w 1709737"/>
                  <a:gd name="connsiteY3" fmla="*/ 1567815 h 2034540"/>
                  <a:gd name="connsiteX4" fmla="*/ 855346 w 1709737"/>
                  <a:gd name="connsiteY4" fmla="*/ 2034540 h 2034540"/>
                  <a:gd name="connsiteX5" fmla="*/ 0 w 1709737"/>
                  <a:gd name="connsiteY5" fmla="*/ 1567815 h 2034540"/>
                  <a:gd name="connsiteX6" fmla="*/ 855345 w 1709737"/>
                  <a:gd name="connsiteY6" fmla="*/ 1100139 h 2034540"/>
                  <a:gd name="connsiteX7" fmla="*/ 855343 w 1709737"/>
                  <a:gd name="connsiteY7" fmla="*/ 1100138 h 2034540"/>
                  <a:gd name="connsiteX8" fmla="*/ 855343 w 1709737"/>
                  <a:gd name="connsiteY8" fmla="*/ 2 h 2034540"/>
                  <a:gd name="connsiteX9" fmla="*/ 855343 w 1709737"/>
                  <a:gd name="connsiteY9" fmla="*/ 0 h 2034540"/>
                  <a:gd name="connsiteX10" fmla="*/ 855345 w 1709737"/>
                  <a:gd name="connsiteY10" fmla="*/ 1 h 2034540"/>
                  <a:gd name="connsiteX0" fmla="*/ 1709736 w 1709738"/>
                  <a:gd name="connsiteY0" fmla="*/ 466727 h 2034540"/>
                  <a:gd name="connsiteX1" fmla="*/ 1709734 w 1709738"/>
                  <a:gd name="connsiteY1" fmla="*/ 1567813 h 2034540"/>
                  <a:gd name="connsiteX2" fmla="*/ 1709738 w 1709738"/>
                  <a:gd name="connsiteY2" fmla="*/ 1567815 h 2034540"/>
                  <a:gd name="connsiteX3" fmla="*/ 855346 w 1709738"/>
                  <a:gd name="connsiteY3" fmla="*/ 2034540 h 2034540"/>
                  <a:gd name="connsiteX4" fmla="*/ 0 w 1709738"/>
                  <a:gd name="connsiteY4" fmla="*/ 1567815 h 2034540"/>
                  <a:gd name="connsiteX5" fmla="*/ 855345 w 1709738"/>
                  <a:gd name="connsiteY5" fmla="*/ 1100139 h 2034540"/>
                  <a:gd name="connsiteX6" fmla="*/ 855343 w 1709738"/>
                  <a:gd name="connsiteY6" fmla="*/ 1100138 h 2034540"/>
                  <a:gd name="connsiteX7" fmla="*/ 855343 w 1709738"/>
                  <a:gd name="connsiteY7" fmla="*/ 2 h 2034540"/>
                  <a:gd name="connsiteX8" fmla="*/ 855343 w 1709738"/>
                  <a:gd name="connsiteY8" fmla="*/ 0 h 2034540"/>
                  <a:gd name="connsiteX9" fmla="*/ 855345 w 1709738"/>
                  <a:gd name="connsiteY9" fmla="*/ 1 h 2034540"/>
                  <a:gd name="connsiteX0" fmla="*/ 1709736 w 1709736"/>
                  <a:gd name="connsiteY0" fmla="*/ 466727 h 2034540"/>
                  <a:gd name="connsiteX1" fmla="*/ 1709734 w 1709736"/>
                  <a:gd name="connsiteY1" fmla="*/ 1567813 h 2034540"/>
                  <a:gd name="connsiteX2" fmla="*/ 855346 w 1709736"/>
                  <a:gd name="connsiteY2" fmla="*/ 2034540 h 2034540"/>
                  <a:gd name="connsiteX3" fmla="*/ 0 w 1709736"/>
                  <a:gd name="connsiteY3" fmla="*/ 1567815 h 2034540"/>
                  <a:gd name="connsiteX4" fmla="*/ 855345 w 1709736"/>
                  <a:gd name="connsiteY4" fmla="*/ 1100139 h 2034540"/>
                  <a:gd name="connsiteX5" fmla="*/ 855343 w 1709736"/>
                  <a:gd name="connsiteY5" fmla="*/ 1100138 h 2034540"/>
                  <a:gd name="connsiteX6" fmla="*/ 855343 w 1709736"/>
                  <a:gd name="connsiteY6" fmla="*/ 2 h 2034540"/>
                  <a:gd name="connsiteX7" fmla="*/ 855343 w 1709736"/>
                  <a:gd name="connsiteY7" fmla="*/ 0 h 2034540"/>
                  <a:gd name="connsiteX8" fmla="*/ 855345 w 1709736"/>
                  <a:gd name="connsiteY8" fmla="*/ 1 h 2034540"/>
                  <a:gd name="connsiteX0" fmla="*/ 1709734 w 1709734"/>
                  <a:gd name="connsiteY0" fmla="*/ 1567813 h 2034540"/>
                  <a:gd name="connsiteX1" fmla="*/ 855346 w 1709734"/>
                  <a:gd name="connsiteY1" fmla="*/ 2034540 h 2034540"/>
                  <a:gd name="connsiteX2" fmla="*/ 0 w 1709734"/>
                  <a:gd name="connsiteY2" fmla="*/ 1567815 h 2034540"/>
                  <a:gd name="connsiteX3" fmla="*/ 855345 w 1709734"/>
                  <a:gd name="connsiteY3" fmla="*/ 1100139 h 2034540"/>
                  <a:gd name="connsiteX4" fmla="*/ 855343 w 1709734"/>
                  <a:gd name="connsiteY4" fmla="*/ 1100138 h 2034540"/>
                  <a:gd name="connsiteX5" fmla="*/ 855343 w 1709734"/>
                  <a:gd name="connsiteY5" fmla="*/ 2 h 2034540"/>
                  <a:gd name="connsiteX6" fmla="*/ 855343 w 1709734"/>
                  <a:gd name="connsiteY6" fmla="*/ 0 h 2034540"/>
                  <a:gd name="connsiteX7" fmla="*/ 855345 w 1709734"/>
                  <a:gd name="connsiteY7" fmla="*/ 1 h 2034540"/>
                  <a:gd name="connsiteX0" fmla="*/ 855346 w 855346"/>
                  <a:gd name="connsiteY0" fmla="*/ 2034540 h 2034540"/>
                  <a:gd name="connsiteX1" fmla="*/ 0 w 855346"/>
                  <a:gd name="connsiteY1" fmla="*/ 1567815 h 2034540"/>
                  <a:gd name="connsiteX2" fmla="*/ 855345 w 855346"/>
                  <a:gd name="connsiteY2" fmla="*/ 1100139 h 2034540"/>
                  <a:gd name="connsiteX3" fmla="*/ 855343 w 855346"/>
                  <a:gd name="connsiteY3" fmla="*/ 1100138 h 2034540"/>
                  <a:gd name="connsiteX4" fmla="*/ 855343 w 855346"/>
                  <a:gd name="connsiteY4" fmla="*/ 2 h 2034540"/>
                  <a:gd name="connsiteX5" fmla="*/ 855343 w 855346"/>
                  <a:gd name="connsiteY5" fmla="*/ 0 h 2034540"/>
                  <a:gd name="connsiteX6" fmla="*/ 855345 w 855346"/>
                  <a:gd name="connsiteY6" fmla="*/ 1 h 2034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55346" h="2034540">
                    <a:moveTo>
                      <a:pt x="855346" y="2034540"/>
                    </a:moveTo>
                    <a:lnTo>
                      <a:pt x="0" y="1567815"/>
                    </a:lnTo>
                    <a:lnTo>
                      <a:pt x="855345" y="1100139"/>
                    </a:lnTo>
                    <a:cubicBezTo>
                      <a:pt x="855344" y="1100139"/>
                      <a:pt x="855344" y="1100138"/>
                      <a:pt x="855343" y="1100138"/>
                    </a:cubicBezTo>
                    <a:lnTo>
                      <a:pt x="855343" y="2"/>
                    </a:lnTo>
                    <a:lnTo>
                      <a:pt x="855343" y="0"/>
                    </a:lnTo>
                    <a:cubicBezTo>
                      <a:pt x="855344" y="0"/>
                      <a:pt x="855344" y="1"/>
                      <a:pt x="855345" y="1"/>
                    </a:cubicBezTo>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3599"/>
              </a:p>
            </p:txBody>
          </p:sp>
          <p:cxnSp>
            <p:nvCxnSpPr>
              <p:cNvPr id="54" name="Straight Connector 53">
                <a:extLst>
                  <a:ext uri="{FF2B5EF4-FFF2-40B4-BE49-F238E27FC236}">
                    <a16:creationId xmlns:a16="http://schemas.microsoft.com/office/drawing/2014/main" id="{FF9C9FB6-79F2-41F1-872D-2184B91C8E00}"/>
                  </a:ext>
                </a:extLst>
              </p:cNvPr>
              <p:cNvCxnSpPr/>
              <p:nvPr/>
            </p:nvCxnSpPr>
            <p:spPr bwMode="ltGray">
              <a:xfrm>
                <a:off x="9981203" y="5098858"/>
                <a:ext cx="733213" cy="400531"/>
              </a:xfrm>
              <a:prstGeom prst="line">
                <a:avLst/>
              </a:pr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cxnSp>
        </p:grpSp>
        <p:grpSp>
          <p:nvGrpSpPr>
            <p:cNvPr id="6" name="Group 5">
              <a:extLst>
                <a:ext uri="{FF2B5EF4-FFF2-40B4-BE49-F238E27FC236}">
                  <a16:creationId xmlns:a16="http://schemas.microsoft.com/office/drawing/2014/main" id="{4577AEC4-9502-4D2D-B373-2F1CB4EFF9B8}"/>
                </a:ext>
              </a:extLst>
            </p:cNvPr>
            <p:cNvGrpSpPr/>
            <p:nvPr userDrawn="1"/>
          </p:nvGrpSpPr>
          <p:grpSpPr bwMode="ltGray">
            <a:xfrm>
              <a:off x="7545167" y="-21839"/>
              <a:ext cx="1192433" cy="1098538"/>
              <a:chOff x="7545167" y="-9139"/>
              <a:chExt cx="1192433" cy="1098538"/>
            </a:xfrm>
          </p:grpSpPr>
          <p:sp>
            <p:nvSpPr>
              <p:cNvPr id="59" name="Freeform: Shape 58">
                <a:extLst>
                  <a:ext uri="{FF2B5EF4-FFF2-40B4-BE49-F238E27FC236}">
                    <a16:creationId xmlns:a16="http://schemas.microsoft.com/office/drawing/2014/main" id="{713EA48F-163A-410A-8C97-A08AA1B2EE50}"/>
                  </a:ext>
                </a:extLst>
              </p:cNvPr>
              <p:cNvSpPr/>
              <p:nvPr userDrawn="1"/>
            </p:nvSpPr>
            <p:spPr bwMode="ltGray">
              <a:xfrm>
                <a:off x="7550108" y="-9139"/>
                <a:ext cx="591604" cy="774738"/>
              </a:xfrm>
              <a:custGeom>
                <a:avLst/>
                <a:gdLst>
                  <a:gd name="connsiteX0" fmla="*/ 24121 w 591604"/>
                  <a:gd name="connsiteY0" fmla="*/ 0 h 774738"/>
                  <a:gd name="connsiteX1" fmla="*/ 591604 w 591604"/>
                  <a:gd name="connsiteY1" fmla="*/ 0 h 774738"/>
                  <a:gd name="connsiteX2" fmla="*/ 591604 w 591604"/>
                  <a:gd name="connsiteY2" fmla="*/ 451265 h 774738"/>
                  <a:gd name="connsiteX3" fmla="*/ 0 w 591604"/>
                  <a:gd name="connsiteY3" fmla="*/ 774738 h 774738"/>
                  <a:gd name="connsiteX4" fmla="*/ 0 w 591604"/>
                  <a:gd name="connsiteY4" fmla="*/ 13162 h 7747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1604" h="774738">
                    <a:moveTo>
                      <a:pt x="24121" y="0"/>
                    </a:moveTo>
                    <a:lnTo>
                      <a:pt x="591604" y="0"/>
                    </a:lnTo>
                    <a:lnTo>
                      <a:pt x="591604" y="451265"/>
                    </a:lnTo>
                    <a:lnTo>
                      <a:pt x="0" y="774738"/>
                    </a:lnTo>
                    <a:lnTo>
                      <a:pt x="0" y="13162"/>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noAutofit/>
              </a:bodyPr>
              <a:lstStyle/>
              <a:p>
                <a:pPr lvl="0"/>
                <a:endParaRPr lang="en-US" sz="3599"/>
              </a:p>
            </p:txBody>
          </p:sp>
          <p:sp>
            <p:nvSpPr>
              <p:cNvPr id="57" name="Freeform: Shape 56">
                <a:extLst>
                  <a:ext uri="{FF2B5EF4-FFF2-40B4-BE49-F238E27FC236}">
                    <a16:creationId xmlns:a16="http://schemas.microsoft.com/office/drawing/2014/main" id="{3E1E199B-B230-4884-9F60-9B781B11B8FF}"/>
                  </a:ext>
                </a:extLst>
              </p:cNvPr>
              <p:cNvSpPr/>
              <p:nvPr userDrawn="1"/>
            </p:nvSpPr>
            <p:spPr bwMode="ltGray">
              <a:xfrm>
                <a:off x="8141712" y="-9139"/>
                <a:ext cx="590944" cy="774738"/>
              </a:xfrm>
              <a:custGeom>
                <a:avLst/>
                <a:gdLst>
                  <a:gd name="connsiteX0" fmla="*/ 0 w 590944"/>
                  <a:gd name="connsiteY0" fmla="*/ 0 h 774738"/>
                  <a:gd name="connsiteX1" fmla="*/ 566850 w 590944"/>
                  <a:gd name="connsiteY1" fmla="*/ 0 h 774738"/>
                  <a:gd name="connsiteX2" fmla="*/ 590944 w 590944"/>
                  <a:gd name="connsiteY2" fmla="*/ 13162 h 774738"/>
                  <a:gd name="connsiteX3" fmla="*/ 590944 w 590944"/>
                  <a:gd name="connsiteY3" fmla="*/ 774738 h 774738"/>
                  <a:gd name="connsiteX4" fmla="*/ 0 w 590944"/>
                  <a:gd name="connsiteY4" fmla="*/ 451265 h 7747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0944" h="774738">
                    <a:moveTo>
                      <a:pt x="0" y="0"/>
                    </a:moveTo>
                    <a:lnTo>
                      <a:pt x="566850" y="0"/>
                    </a:lnTo>
                    <a:lnTo>
                      <a:pt x="590944" y="13162"/>
                    </a:lnTo>
                    <a:lnTo>
                      <a:pt x="590944" y="774738"/>
                    </a:lnTo>
                    <a:lnTo>
                      <a:pt x="0" y="451265"/>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noAutofit/>
              </a:bodyPr>
              <a:lstStyle/>
              <a:p>
                <a:pPr lvl="0"/>
                <a:endParaRPr lang="en-US" sz="3599"/>
              </a:p>
            </p:txBody>
          </p:sp>
          <p:sp>
            <p:nvSpPr>
              <p:cNvPr id="37" name="Freeform: Shape 36">
                <a:extLst>
                  <a:ext uri="{FF2B5EF4-FFF2-40B4-BE49-F238E27FC236}">
                    <a16:creationId xmlns:a16="http://schemas.microsoft.com/office/drawing/2014/main" id="{FB98E4A3-2599-4DEB-8ECC-F004500FBF6A}"/>
                  </a:ext>
                </a:extLst>
              </p:cNvPr>
              <p:cNvSpPr/>
              <p:nvPr userDrawn="1"/>
            </p:nvSpPr>
            <p:spPr bwMode="ltGray">
              <a:xfrm>
                <a:off x="7545167" y="437185"/>
                <a:ext cx="1192433" cy="652214"/>
              </a:xfrm>
              <a:custGeom>
                <a:avLst/>
                <a:gdLst/>
                <a:ahLst/>
                <a:cxnLst/>
                <a:rect l="0" t="0" r="0" b="0"/>
                <a:pathLst>
                  <a:path w="1724025" h="942975">
                    <a:moveTo>
                      <a:pt x="862489" y="7144"/>
                    </a:moveTo>
                    <a:lnTo>
                      <a:pt x="7144" y="474821"/>
                    </a:lnTo>
                    <a:lnTo>
                      <a:pt x="862489" y="941546"/>
                    </a:lnTo>
                    <a:lnTo>
                      <a:pt x="1716881" y="474821"/>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3599"/>
              </a:p>
            </p:txBody>
          </p:sp>
        </p:grpSp>
        <p:grpSp>
          <p:nvGrpSpPr>
            <p:cNvPr id="8" name="Group 7">
              <a:extLst>
                <a:ext uri="{FF2B5EF4-FFF2-40B4-BE49-F238E27FC236}">
                  <a16:creationId xmlns:a16="http://schemas.microsoft.com/office/drawing/2014/main" id="{D6B74F55-4583-4B26-A4E0-71C00B14AFF6}"/>
                </a:ext>
              </a:extLst>
            </p:cNvPr>
            <p:cNvGrpSpPr/>
            <p:nvPr userDrawn="1"/>
          </p:nvGrpSpPr>
          <p:grpSpPr bwMode="ltGray">
            <a:xfrm>
              <a:off x="6256117" y="5896894"/>
              <a:ext cx="1057910" cy="971314"/>
              <a:chOff x="6256117" y="5896894"/>
              <a:chExt cx="1057910" cy="971314"/>
            </a:xfrm>
          </p:grpSpPr>
          <p:sp>
            <p:nvSpPr>
              <p:cNvPr id="32" name="Freeform: Shape 31">
                <a:extLst>
                  <a:ext uri="{FF2B5EF4-FFF2-40B4-BE49-F238E27FC236}">
                    <a16:creationId xmlns:a16="http://schemas.microsoft.com/office/drawing/2014/main" id="{FC4D1900-D812-4B27-AC50-B2795AD953C3}"/>
                  </a:ext>
                </a:extLst>
              </p:cNvPr>
              <p:cNvSpPr/>
              <p:nvPr userDrawn="1"/>
            </p:nvSpPr>
            <p:spPr bwMode="ltGray">
              <a:xfrm>
                <a:off x="6256117" y="5896894"/>
                <a:ext cx="532466" cy="971314"/>
              </a:xfrm>
              <a:custGeom>
                <a:avLst/>
                <a:gdLst/>
                <a:ahLst/>
                <a:cxnLst/>
                <a:rect l="0" t="0" r="0" b="0"/>
                <a:pathLst>
                  <a:path w="866775" h="1581150">
                    <a:moveTo>
                      <a:pt x="862489" y="1107281"/>
                    </a:moveTo>
                    <a:lnTo>
                      <a:pt x="7144" y="1574959"/>
                    </a:lnTo>
                    <a:lnTo>
                      <a:pt x="7144" y="473869"/>
                    </a:lnTo>
                    <a:lnTo>
                      <a:pt x="862489" y="7144"/>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3599"/>
              </a:p>
            </p:txBody>
          </p:sp>
          <p:sp>
            <p:nvSpPr>
              <p:cNvPr id="33" name="Freeform: Shape 32">
                <a:extLst>
                  <a:ext uri="{FF2B5EF4-FFF2-40B4-BE49-F238E27FC236}">
                    <a16:creationId xmlns:a16="http://schemas.microsoft.com/office/drawing/2014/main" id="{483ECFC2-9749-4525-973B-EAA0BC0FC62B}"/>
                  </a:ext>
                </a:extLst>
              </p:cNvPr>
              <p:cNvSpPr/>
              <p:nvPr userDrawn="1"/>
            </p:nvSpPr>
            <p:spPr bwMode="ltGray">
              <a:xfrm>
                <a:off x="6781561" y="5896894"/>
                <a:ext cx="532466" cy="971314"/>
              </a:xfrm>
              <a:custGeom>
                <a:avLst/>
                <a:gdLst/>
                <a:ahLst/>
                <a:cxnLst/>
                <a:rect l="0" t="0" r="0" b="0"/>
                <a:pathLst>
                  <a:path w="866775" h="1581150">
                    <a:moveTo>
                      <a:pt x="7144" y="1107281"/>
                    </a:moveTo>
                    <a:lnTo>
                      <a:pt x="861536" y="1574959"/>
                    </a:lnTo>
                    <a:lnTo>
                      <a:pt x="861536" y="473869"/>
                    </a:lnTo>
                    <a:lnTo>
                      <a:pt x="7144" y="7144"/>
                    </a:lnTo>
                    <a:close/>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3599"/>
              </a:p>
            </p:txBody>
          </p:sp>
          <p:sp>
            <p:nvSpPr>
              <p:cNvPr id="34" name="Freeform: Shape 33">
                <a:extLst>
                  <a:ext uri="{FF2B5EF4-FFF2-40B4-BE49-F238E27FC236}">
                    <a16:creationId xmlns:a16="http://schemas.microsoft.com/office/drawing/2014/main" id="{0A3ABF7E-B2D4-4B7A-9B6E-0EB3223E4EE4}"/>
                  </a:ext>
                </a:extLst>
              </p:cNvPr>
              <p:cNvSpPr/>
              <p:nvPr userDrawn="1"/>
            </p:nvSpPr>
            <p:spPr bwMode="ltGray">
              <a:xfrm>
                <a:off x="6260506" y="6577107"/>
                <a:ext cx="1050305" cy="287297"/>
              </a:xfrm>
              <a:custGeom>
                <a:avLst/>
                <a:gdLst>
                  <a:gd name="connsiteX0" fmla="*/ 855344 w 1709736"/>
                  <a:gd name="connsiteY0" fmla="*/ 934401 h 1083252"/>
                  <a:gd name="connsiteX1" fmla="*/ 1709736 w 1709736"/>
                  <a:gd name="connsiteY1" fmla="*/ 467676 h 1083252"/>
                  <a:gd name="connsiteX2" fmla="*/ 855344 w 1709736"/>
                  <a:gd name="connsiteY2" fmla="*/ -1 h 1083252"/>
                  <a:gd name="connsiteX3" fmla="*/ -1 w 1709736"/>
                  <a:gd name="connsiteY3" fmla="*/ 467676 h 1083252"/>
                  <a:gd name="connsiteX4" fmla="*/ 1004194 w 1709736"/>
                  <a:gd name="connsiteY4" fmla="*/ 1083251 h 1083252"/>
                  <a:gd name="connsiteX0" fmla="*/ 855346 w 1709738"/>
                  <a:gd name="connsiteY0" fmla="*/ 934403 h 934403"/>
                  <a:gd name="connsiteX1" fmla="*/ 1709738 w 1709738"/>
                  <a:gd name="connsiteY1" fmla="*/ 467678 h 934403"/>
                  <a:gd name="connsiteX2" fmla="*/ 855346 w 1709738"/>
                  <a:gd name="connsiteY2" fmla="*/ 1 h 934403"/>
                  <a:gd name="connsiteX3" fmla="*/ 1 w 1709738"/>
                  <a:gd name="connsiteY3" fmla="*/ 467678 h 934403"/>
                  <a:gd name="connsiteX0" fmla="*/ 1709736 w 1709736"/>
                  <a:gd name="connsiteY0" fmla="*/ 467676 h 467676"/>
                  <a:gd name="connsiteX1" fmla="*/ 855344 w 1709736"/>
                  <a:gd name="connsiteY1" fmla="*/ -1 h 467676"/>
                  <a:gd name="connsiteX2" fmla="*/ -1 w 1709736"/>
                  <a:gd name="connsiteY2" fmla="*/ 467676 h 467676"/>
                </a:gdLst>
                <a:ahLst/>
                <a:cxnLst>
                  <a:cxn ang="0">
                    <a:pos x="connsiteX0" y="connsiteY0"/>
                  </a:cxn>
                  <a:cxn ang="0">
                    <a:pos x="connsiteX1" y="connsiteY1"/>
                  </a:cxn>
                  <a:cxn ang="0">
                    <a:pos x="connsiteX2" y="connsiteY2"/>
                  </a:cxn>
                </a:cxnLst>
                <a:rect l="l" t="t" r="r" b="b"/>
                <a:pathLst>
                  <a:path w="1709736" h="467676">
                    <a:moveTo>
                      <a:pt x="1709736" y="467676"/>
                    </a:moveTo>
                    <a:lnTo>
                      <a:pt x="855344" y="-1"/>
                    </a:lnTo>
                    <a:lnTo>
                      <a:pt x="-1" y="467676"/>
                    </a:lnTo>
                  </a:path>
                </a:pathLst>
              </a:custGeom>
              <a:noFill/>
              <a:ln w="17463" cap="flat">
                <a:solidFill>
                  <a:srgbClr val="BDBDB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3599"/>
              </a:p>
            </p:txBody>
          </p:sp>
        </p:grpSp>
      </p:grpSp>
    </p:spTree>
    <p:extLst>
      <p:ext uri="{BB962C8B-B14F-4D97-AF65-F5344CB8AC3E}">
        <p14:creationId xmlns:p14="http://schemas.microsoft.com/office/powerpoint/2010/main" val="383354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2" orient="horz" pos="2496">
          <p15:clr>
            <a:srgbClr val="5ACBF0"/>
          </p15:clr>
        </p15:guide>
        <p15:guide id="3" pos="3384">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Title &amp;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6" name="Text Placeholder 5"/>
          <p:cNvSpPr>
            <a:spLocks noGrp="1"/>
          </p:cNvSpPr>
          <p:nvPr>
            <p:ph type="body" sz="quarter" idx="10"/>
          </p:nvPr>
        </p:nvSpPr>
        <p:spPr>
          <a:xfrm>
            <a:off x="538338" y="2378354"/>
            <a:ext cx="23300976" cy="4049742"/>
          </a:xfrm>
        </p:spPr>
        <p:txBody>
          <a:bodyPr/>
          <a:lstStyle>
            <a:lvl1pPr marL="0" indent="0">
              <a:buNone/>
              <a:defRPr>
                <a:gradFill>
                  <a:gsLst>
                    <a:gs pos="1250">
                      <a:schemeClr val="tx1"/>
                    </a:gs>
                    <a:gs pos="99000">
                      <a:schemeClr val="tx1"/>
                    </a:gs>
                  </a:gsLst>
                  <a:lin ang="5400000" scaled="0"/>
                </a:gradFill>
              </a:defRPr>
            </a:lvl1pPr>
            <a:lvl2pPr marL="0" indent="0">
              <a:buFontTx/>
              <a:buNone/>
              <a:defRPr sz="4704"/>
            </a:lvl2pPr>
            <a:lvl3pPr marL="448102" indent="0">
              <a:buNone/>
              <a:defRPr/>
            </a:lvl3pPr>
            <a:lvl4pPr marL="896203" indent="0">
              <a:buNone/>
              <a:defRPr/>
            </a:lvl4pPr>
            <a:lvl5pPr marL="1344305" indent="0">
              <a:buNone/>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702711885"/>
      </p:ext>
    </p:extLst>
  </p:cSld>
  <p:clrMapOvr>
    <a:masterClrMapping/>
  </p:clrMapOvr>
  <p:transition>
    <p:fade/>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74765244"/>
      </p:ext>
    </p:extLst>
  </p:cSld>
  <p:clrMapOvr>
    <a:masterClrMapping/>
  </p:clrMapOvr>
  <p:transition>
    <p:fade/>
  </p:transition>
  <p:extLst mod="1">
    <p:ext uri="{DCECCB84-F9BA-43D5-87BE-67443E8EF086}">
      <p15:sldGuideLst xmlns:p15="http://schemas.microsoft.com/office/powerpoint/2012/main">
        <p15:guide id="3" orient="horz" pos="900">
          <p15:clr>
            <a:srgbClr val="5ACBF0"/>
          </p15:clr>
        </p15:guide>
        <p15:guide id="4" orient="horz" pos="1276">
          <p15:clr>
            <a:srgbClr val="5ACBF0"/>
          </p15:clr>
        </p15:guide>
        <p15:guide id="5" orient="horz" pos="288">
          <p15:clr>
            <a:srgbClr val="5ACBF0"/>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Demo slid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170128" y="6066447"/>
            <a:ext cx="12798266" cy="997196"/>
          </a:xfrm>
          <a:noFill/>
        </p:spPr>
        <p:txBody>
          <a:bodyPr wrap="square" lIns="0" tIns="0" rIns="0" bIns="0" anchor="b" anchorCtr="0">
            <a:spAutoFit/>
          </a:bodyPr>
          <a:lstStyle>
            <a:lvl1pPr algn="l" defTabSz="1864746" rtl="0" eaLnBrk="1" latinLnBrk="0" hangingPunct="1">
              <a:lnSpc>
                <a:spcPct val="90000"/>
              </a:lnSpc>
              <a:spcBef>
                <a:spcPct val="0"/>
              </a:spcBef>
              <a:buNone/>
              <a:defRPr lang="en-US" sz="7198" b="1" kern="1200" cap="none" spc="-10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a:t>Demo title</a:t>
            </a:r>
          </a:p>
        </p:txBody>
      </p:sp>
      <p:sp>
        <p:nvSpPr>
          <p:cNvPr id="5" name="Text Placeholder 4"/>
          <p:cNvSpPr>
            <a:spLocks noGrp="1"/>
          </p:cNvSpPr>
          <p:nvPr>
            <p:ph type="body" sz="quarter" idx="12" hasCustomPrompt="1"/>
          </p:nvPr>
        </p:nvSpPr>
        <p:spPr>
          <a:xfrm>
            <a:off x="1170128" y="7954640"/>
            <a:ext cx="12798266" cy="553870"/>
          </a:xfrm>
          <a:noFill/>
        </p:spPr>
        <p:txBody>
          <a:bodyPr wrap="square" lIns="0" tIns="0" rIns="0" bIns="0">
            <a:spAutoFit/>
          </a:bodyPr>
          <a:lstStyle>
            <a:lvl1pPr marL="0" indent="0">
              <a:spcBef>
                <a:spcPts val="0"/>
              </a:spcBef>
              <a:spcAft>
                <a:spcPts val="0"/>
              </a:spcAft>
              <a:buFont typeface="Arial" panose="020B0604020202020204" pitchFamily="34" charset="0"/>
              <a:buNone/>
              <a:defRPr sz="3999" spc="0" baseline="0">
                <a:gradFill>
                  <a:gsLst>
                    <a:gs pos="0">
                      <a:schemeClr val="tx1"/>
                    </a:gs>
                    <a:gs pos="100000">
                      <a:schemeClr val="tx1"/>
                    </a:gs>
                  </a:gsLst>
                  <a:lin ang="5400000" scaled="0"/>
                </a:gradFill>
                <a:latin typeface="+mn-lt"/>
              </a:defRPr>
            </a:lvl1pPr>
          </a:lstStyle>
          <a:p>
            <a:pPr lvl="0"/>
            <a:r>
              <a:rPr lang="en-US"/>
              <a:t>Speaker name</a:t>
            </a:r>
          </a:p>
        </p:txBody>
      </p:sp>
      <p:grpSp>
        <p:nvGrpSpPr>
          <p:cNvPr id="27" name="Group 26">
            <a:extLst>
              <a:ext uri="{FF2B5EF4-FFF2-40B4-BE49-F238E27FC236}">
                <a16:creationId xmlns:a16="http://schemas.microsoft.com/office/drawing/2014/main" id="{43B08910-F1C3-47B2-8C69-1B107282064A}"/>
              </a:ext>
            </a:extLst>
          </p:cNvPr>
          <p:cNvGrpSpPr/>
          <p:nvPr userDrawn="1"/>
        </p:nvGrpSpPr>
        <p:grpSpPr bwMode="ltGray">
          <a:xfrm>
            <a:off x="12508976" y="-43676"/>
            <a:ext cx="11861083" cy="13780094"/>
            <a:chOff x="6256117" y="-21839"/>
            <a:chExt cx="5932086" cy="6890047"/>
          </a:xfrm>
        </p:grpSpPr>
        <p:grpSp>
          <p:nvGrpSpPr>
            <p:cNvPr id="28" name="Group 27">
              <a:extLst>
                <a:ext uri="{FF2B5EF4-FFF2-40B4-BE49-F238E27FC236}">
                  <a16:creationId xmlns:a16="http://schemas.microsoft.com/office/drawing/2014/main" id="{9FE7A031-B4AB-4071-98FF-24E766F9BB5C}"/>
                </a:ext>
              </a:extLst>
            </p:cNvPr>
            <p:cNvGrpSpPr/>
            <p:nvPr userDrawn="1"/>
          </p:nvGrpSpPr>
          <p:grpSpPr bwMode="ltGray">
            <a:xfrm>
              <a:off x="8507413" y="1457714"/>
              <a:ext cx="3680790" cy="5392441"/>
              <a:chOff x="8507413" y="1457714"/>
              <a:chExt cx="3680790" cy="5392441"/>
            </a:xfrm>
          </p:grpSpPr>
          <p:sp>
            <p:nvSpPr>
              <p:cNvPr id="60" name="Freeform: Shape 59">
                <a:extLst>
                  <a:ext uri="{FF2B5EF4-FFF2-40B4-BE49-F238E27FC236}">
                    <a16:creationId xmlns:a16="http://schemas.microsoft.com/office/drawing/2014/main" id="{6DC7067D-3957-4163-9442-C167A0A62168}"/>
                  </a:ext>
                </a:extLst>
              </p:cNvPr>
              <p:cNvSpPr/>
              <p:nvPr/>
            </p:nvSpPr>
            <p:spPr bwMode="ltGray">
              <a:xfrm>
                <a:off x="8507413" y="2803166"/>
                <a:ext cx="743840" cy="1356898"/>
              </a:xfrm>
              <a:custGeom>
                <a:avLst/>
                <a:gdLst/>
                <a:ahLst/>
                <a:cxnLst/>
                <a:rect l="0" t="0" r="0" b="0"/>
                <a:pathLst>
                  <a:path w="866775" h="1581150">
                    <a:moveTo>
                      <a:pt x="862489" y="1107281"/>
                    </a:moveTo>
                    <a:lnTo>
                      <a:pt x="7144" y="1574959"/>
                    </a:lnTo>
                    <a:lnTo>
                      <a:pt x="7144" y="473869"/>
                    </a:lnTo>
                    <a:lnTo>
                      <a:pt x="862489"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3599"/>
              </a:p>
            </p:txBody>
          </p:sp>
          <p:sp>
            <p:nvSpPr>
              <p:cNvPr id="61" name="Freeform: Shape 60">
                <a:extLst>
                  <a:ext uri="{FF2B5EF4-FFF2-40B4-BE49-F238E27FC236}">
                    <a16:creationId xmlns:a16="http://schemas.microsoft.com/office/drawing/2014/main" id="{D9AE235F-4F6C-4565-AADC-752626D64B90}"/>
                  </a:ext>
                </a:extLst>
              </p:cNvPr>
              <p:cNvSpPr/>
              <p:nvPr/>
            </p:nvSpPr>
            <p:spPr bwMode="ltGray">
              <a:xfrm>
                <a:off x="9241444" y="2803166"/>
                <a:ext cx="743840" cy="1356898"/>
              </a:xfrm>
              <a:custGeom>
                <a:avLst/>
                <a:gdLst/>
                <a:ahLst/>
                <a:cxnLst/>
                <a:rect l="0" t="0" r="0" b="0"/>
                <a:pathLst>
                  <a:path w="866775" h="1581150">
                    <a:moveTo>
                      <a:pt x="7144" y="1107281"/>
                    </a:moveTo>
                    <a:lnTo>
                      <a:pt x="861536" y="1574959"/>
                    </a:lnTo>
                    <a:lnTo>
                      <a:pt x="861536" y="473869"/>
                    </a:lnTo>
                    <a:lnTo>
                      <a:pt x="7144"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3599"/>
              </a:p>
            </p:txBody>
          </p:sp>
          <p:sp>
            <p:nvSpPr>
              <p:cNvPr id="62" name="Freeform: Shape 61">
                <a:extLst>
                  <a:ext uri="{FF2B5EF4-FFF2-40B4-BE49-F238E27FC236}">
                    <a16:creationId xmlns:a16="http://schemas.microsoft.com/office/drawing/2014/main" id="{1EAADF52-7CC0-4715-8BAC-4186C7CE9B0C}"/>
                  </a:ext>
                </a:extLst>
              </p:cNvPr>
              <p:cNvSpPr/>
              <p:nvPr/>
            </p:nvSpPr>
            <p:spPr bwMode="ltGray">
              <a:xfrm>
                <a:off x="8507413" y="3747272"/>
                <a:ext cx="1479509" cy="809234"/>
              </a:xfrm>
              <a:custGeom>
                <a:avLst/>
                <a:gdLst/>
                <a:ahLst/>
                <a:cxnLst/>
                <a:rect l="0" t="0" r="0" b="0"/>
                <a:pathLst>
                  <a:path w="1724025" h="942975">
                    <a:moveTo>
                      <a:pt x="862489" y="7144"/>
                    </a:moveTo>
                    <a:lnTo>
                      <a:pt x="7144" y="474821"/>
                    </a:lnTo>
                    <a:lnTo>
                      <a:pt x="862489" y="941546"/>
                    </a:lnTo>
                    <a:lnTo>
                      <a:pt x="1716881" y="474821"/>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3599"/>
              </a:p>
            </p:txBody>
          </p:sp>
          <p:sp>
            <p:nvSpPr>
              <p:cNvPr id="63" name="Freeform: Shape 62">
                <a:extLst>
                  <a:ext uri="{FF2B5EF4-FFF2-40B4-BE49-F238E27FC236}">
                    <a16:creationId xmlns:a16="http://schemas.microsoft.com/office/drawing/2014/main" id="{58AC140A-9DFB-45B7-82C2-CF25166A0D41}"/>
                  </a:ext>
                </a:extLst>
              </p:cNvPr>
              <p:cNvSpPr/>
              <p:nvPr/>
            </p:nvSpPr>
            <p:spPr bwMode="ltGray">
              <a:xfrm>
                <a:off x="8507413" y="5493257"/>
                <a:ext cx="743840" cy="1356898"/>
              </a:xfrm>
              <a:custGeom>
                <a:avLst/>
                <a:gdLst/>
                <a:ahLst/>
                <a:cxnLst/>
                <a:rect l="0" t="0" r="0" b="0"/>
                <a:pathLst>
                  <a:path w="866775" h="1581150">
                    <a:moveTo>
                      <a:pt x="862489" y="1108234"/>
                    </a:moveTo>
                    <a:lnTo>
                      <a:pt x="7144" y="1574959"/>
                    </a:lnTo>
                    <a:lnTo>
                      <a:pt x="7144" y="474821"/>
                    </a:lnTo>
                    <a:lnTo>
                      <a:pt x="862489"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3599"/>
              </a:p>
            </p:txBody>
          </p:sp>
          <p:sp>
            <p:nvSpPr>
              <p:cNvPr id="64" name="Freeform: Shape 63">
                <a:extLst>
                  <a:ext uri="{FF2B5EF4-FFF2-40B4-BE49-F238E27FC236}">
                    <a16:creationId xmlns:a16="http://schemas.microsoft.com/office/drawing/2014/main" id="{3436FDC7-3DF0-4E6A-B4A8-7EB4FF30AAF0}"/>
                  </a:ext>
                </a:extLst>
              </p:cNvPr>
              <p:cNvSpPr/>
              <p:nvPr/>
            </p:nvSpPr>
            <p:spPr bwMode="ltGray">
              <a:xfrm>
                <a:off x="9241444" y="5493257"/>
                <a:ext cx="743840" cy="1356898"/>
              </a:xfrm>
              <a:custGeom>
                <a:avLst/>
                <a:gdLst/>
                <a:ahLst/>
                <a:cxnLst/>
                <a:rect l="0" t="0" r="0" b="0"/>
                <a:pathLst>
                  <a:path w="866775" h="1581150">
                    <a:moveTo>
                      <a:pt x="7144" y="1108234"/>
                    </a:moveTo>
                    <a:lnTo>
                      <a:pt x="861536" y="1574959"/>
                    </a:lnTo>
                    <a:lnTo>
                      <a:pt x="861536" y="474821"/>
                    </a:lnTo>
                    <a:lnTo>
                      <a:pt x="7144"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3599"/>
              </a:p>
            </p:txBody>
          </p:sp>
          <p:sp>
            <p:nvSpPr>
              <p:cNvPr id="65" name="Freeform: Shape 64">
                <a:extLst>
                  <a:ext uri="{FF2B5EF4-FFF2-40B4-BE49-F238E27FC236}">
                    <a16:creationId xmlns:a16="http://schemas.microsoft.com/office/drawing/2014/main" id="{D72FB5AA-3C69-4BB6-9C10-682E95EF1AAE}"/>
                  </a:ext>
                </a:extLst>
              </p:cNvPr>
              <p:cNvSpPr/>
              <p:nvPr/>
            </p:nvSpPr>
            <p:spPr bwMode="ltGray">
              <a:xfrm>
                <a:off x="8513545" y="6444311"/>
                <a:ext cx="1467248" cy="400530"/>
              </a:xfrm>
              <a:custGeom>
                <a:avLst/>
                <a:gdLst>
                  <a:gd name="connsiteX0" fmla="*/ 855345 w 1709736"/>
                  <a:gd name="connsiteY0" fmla="*/ 934403 h 1040954"/>
                  <a:gd name="connsiteX1" fmla="*/ 1709737 w 1709736"/>
                  <a:gd name="connsiteY1" fmla="*/ 466725 h 1040954"/>
                  <a:gd name="connsiteX2" fmla="*/ 855345 w 1709736"/>
                  <a:gd name="connsiteY2" fmla="*/ 0 h 1040954"/>
                  <a:gd name="connsiteX3" fmla="*/ 0 w 1709736"/>
                  <a:gd name="connsiteY3" fmla="*/ 466725 h 1040954"/>
                  <a:gd name="connsiteX4" fmla="*/ 961897 w 1709736"/>
                  <a:gd name="connsiteY4" fmla="*/ 1040955 h 1040954"/>
                  <a:gd name="connsiteX0" fmla="*/ 855345 w 1709737"/>
                  <a:gd name="connsiteY0" fmla="*/ 934403 h 934403"/>
                  <a:gd name="connsiteX1" fmla="*/ 1709737 w 1709737"/>
                  <a:gd name="connsiteY1" fmla="*/ 466725 h 934403"/>
                  <a:gd name="connsiteX2" fmla="*/ 855345 w 1709737"/>
                  <a:gd name="connsiteY2" fmla="*/ 0 h 934403"/>
                  <a:gd name="connsiteX3" fmla="*/ 0 w 1709737"/>
                  <a:gd name="connsiteY3" fmla="*/ 466725 h 934403"/>
                  <a:gd name="connsiteX0" fmla="*/ 1709737 w 1709737"/>
                  <a:gd name="connsiteY0" fmla="*/ 466725 h 466725"/>
                  <a:gd name="connsiteX1" fmla="*/ 855345 w 1709737"/>
                  <a:gd name="connsiteY1" fmla="*/ 0 h 466725"/>
                  <a:gd name="connsiteX2" fmla="*/ 0 w 1709737"/>
                  <a:gd name="connsiteY2" fmla="*/ 466725 h 466725"/>
                </a:gdLst>
                <a:ahLst/>
                <a:cxnLst>
                  <a:cxn ang="0">
                    <a:pos x="connsiteX0" y="connsiteY0"/>
                  </a:cxn>
                  <a:cxn ang="0">
                    <a:pos x="connsiteX1" y="connsiteY1"/>
                  </a:cxn>
                  <a:cxn ang="0">
                    <a:pos x="connsiteX2" y="connsiteY2"/>
                  </a:cxn>
                </a:cxnLst>
                <a:rect l="l" t="t" r="r" b="b"/>
                <a:pathLst>
                  <a:path w="1709737" h="466725">
                    <a:moveTo>
                      <a:pt x="1709737" y="466725"/>
                    </a:moveTo>
                    <a:lnTo>
                      <a:pt x="855345" y="0"/>
                    </a:lnTo>
                    <a:lnTo>
                      <a:pt x="0" y="466725"/>
                    </a:lnTo>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3599"/>
              </a:p>
            </p:txBody>
          </p:sp>
          <p:sp>
            <p:nvSpPr>
              <p:cNvPr id="66" name="Freeform: Shape 65">
                <a:extLst>
                  <a:ext uri="{FF2B5EF4-FFF2-40B4-BE49-F238E27FC236}">
                    <a16:creationId xmlns:a16="http://schemas.microsoft.com/office/drawing/2014/main" id="{20321A7F-C5FC-4514-A3AC-41CC16FA85FD}"/>
                  </a:ext>
                </a:extLst>
              </p:cNvPr>
              <p:cNvSpPr/>
              <p:nvPr/>
            </p:nvSpPr>
            <p:spPr bwMode="ltGray">
              <a:xfrm>
                <a:off x="9241444" y="4148621"/>
                <a:ext cx="743840" cy="1356898"/>
              </a:xfrm>
              <a:custGeom>
                <a:avLst/>
                <a:gdLst/>
                <a:ahLst/>
                <a:cxnLst/>
                <a:rect l="0" t="0" r="0" b="0"/>
                <a:pathLst>
                  <a:path w="866775" h="1581150">
                    <a:moveTo>
                      <a:pt x="861536" y="1107281"/>
                    </a:moveTo>
                    <a:lnTo>
                      <a:pt x="7144" y="1574006"/>
                    </a:lnTo>
                    <a:lnTo>
                      <a:pt x="7144" y="473869"/>
                    </a:lnTo>
                    <a:lnTo>
                      <a:pt x="861536"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3599"/>
              </a:p>
            </p:txBody>
          </p:sp>
          <p:sp>
            <p:nvSpPr>
              <p:cNvPr id="67" name="Freeform: Shape 66">
                <a:extLst>
                  <a:ext uri="{FF2B5EF4-FFF2-40B4-BE49-F238E27FC236}">
                    <a16:creationId xmlns:a16="http://schemas.microsoft.com/office/drawing/2014/main" id="{B3C4B3CE-95D2-45A5-917E-A5389B118222}"/>
                  </a:ext>
                </a:extLst>
              </p:cNvPr>
              <p:cNvSpPr/>
              <p:nvPr/>
            </p:nvSpPr>
            <p:spPr bwMode="ltGray">
              <a:xfrm>
                <a:off x="9974659" y="2803166"/>
                <a:ext cx="743840" cy="1356898"/>
              </a:xfrm>
              <a:custGeom>
                <a:avLst/>
                <a:gdLst/>
                <a:ahLst/>
                <a:cxnLst/>
                <a:rect l="0" t="0" r="0" b="0"/>
                <a:pathLst>
                  <a:path w="866775" h="1581150">
                    <a:moveTo>
                      <a:pt x="862489" y="1107281"/>
                    </a:moveTo>
                    <a:lnTo>
                      <a:pt x="7144" y="1574959"/>
                    </a:lnTo>
                    <a:lnTo>
                      <a:pt x="7144" y="473869"/>
                    </a:lnTo>
                    <a:lnTo>
                      <a:pt x="862489"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3599"/>
              </a:p>
            </p:txBody>
          </p:sp>
          <p:sp>
            <p:nvSpPr>
              <p:cNvPr id="68" name="Freeform: Shape 67">
                <a:extLst>
                  <a:ext uri="{FF2B5EF4-FFF2-40B4-BE49-F238E27FC236}">
                    <a16:creationId xmlns:a16="http://schemas.microsoft.com/office/drawing/2014/main" id="{A5270AF0-DA91-4FF8-9B1C-35937E49D882}"/>
                  </a:ext>
                </a:extLst>
              </p:cNvPr>
              <p:cNvSpPr/>
              <p:nvPr/>
            </p:nvSpPr>
            <p:spPr bwMode="ltGray">
              <a:xfrm>
                <a:off x="9247573" y="3753404"/>
                <a:ext cx="2200463" cy="2147333"/>
              </a:xfrm>
              <a:custGeom>
                <a:avLst/>
                <a:gdLst>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1646487 w 2564131"/>
                  <a:gd name="connsiteY7" fmla="*/ 2000030 h 2502221"/>
                  <a:gd name="connsiteX8" fmla="*/ 854393 w 2564131"/>
                  <a:gd name="connsiteY8" fmla="*/ 1567818 h 2502221"/>
                  <a:gd name="connsiteX9" fmla="*/ 1709739 w 2564131"/>
                  <a:gd name="connsiteY9" fmla="*/ 0 h 2502221"/>
                  <a:gd name="connsiteX10" fmla="*/ 2564131 w 2564131"/>
                  <a:gd name="connsiteY10" fmla="*/ 467677 h 2502221"/>
                  <a:gd name="connsiteX11" fmla="*/ 1709739 w 2564131"/>
                  <a:gd name="connsiteY11" fmla="*/ 934402 h 2502221"/>
                  <a:gd name="connsiteX12" fmla="*/ 854393 w 2564131"/>
                  <a:gd name="connsiteY12" fmla="*/ 467677 h 2502221"/>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1715922 w 2564131"/>
                  <a:gd name="connsiteY7" fmla="*/ 2039087 h 2502221"/>
                  <a:gd name="connsiteX8" fmla="*/ 854393 w 2564131"/>
                  <a:gd name="connsiteY8" fmla="*/ 1567818 h 2502221"/>
                  <a:gd name="connsiteX9" fmla="*/ 854393 w 2564131"/>
                  <a:gd name="connsiteY9" fmla="*/ 467680 h 2502221"/>
                  <a:gd name="connsiteX10" fmla="*/ 1709739 w 2564131"/>
                  <a:gd name="connsiteY10" fmla="*/ 0 h 2502221"/>
                  <a:gd name="connsiteX11" fmla="*/ 2564131 w 2564131"/>
                  <a:gd name="connsiteY11" fmla="*/ 467677 h 2502221"/>
                  <a:gd name="connsiteX12" fmla="*/ 1709739 w 2564131"/>
                  <a:gd name="connsiteY12" fmla="*/ 934402 h 2502221"/>
                  <a:gd name="connsiteX13" fmla="*/ 854393 w 2564131"/>
                  <a:gd name="connsiteY13" fmla="*/ 467677 h 2502221"/>
                  <a:gd name="connsiteX14" fmla="*/ 1709739 w 2564131"/>
                  <a:gd name="connsiteY14" fmla="*/ 0 h 2502221"/>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1715922 w 2564131"/>
                  <a:gd name="connsiteY7" fmla="*/ 2039087 h 2502221"/>
                  <a:gd name="connsiteX8" fmla="*/ 854393 w 2564131"/>
                  <a:gd name="connsiteY8" fmla="*/ 1567818 h 2502221"/>
                  <a:gd name="connsiteX9" fmla="*/ 854393 w 2564131"/>
                  <a:gd name="connsiteY9" fmla="*/ 467680 h 2502221"/>
                  <a:gd name="connsiteX10" fmla="*/ 1709739 w 2564131"/>
                  <a:gd name="connsiteY10" fmla="*/ 0 h 2502221"/>
                  <a:gd name="connsiteX11" fmla="*/ 2564131 w 2564131"/>
                  <a:gd name="connsiteY11" fmla="*/ 467677 h 2502221"/>
                  <a:gd name="connsiteX12" fmla="*/ 1709739 w 2564131"/>
                  <a:gd name="connsiteY12" fmla="*/ 934402 h 2502221"/>
                  <a:gd name="connsiteX13" fmla="*/ 854393 w 2564131"/>
                  <a:gd name="connsiteY13" fmla="*/ 467677 h 2502221"/>
                  <a:gd name="connsiteX14" fmla="*/ 1709739 w 2564131"/>
                  <a:gd name="connsiteY14" fmla="*/ 0 h 2502221"/>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1715922 w 2564131"/>
                  <a:gd name="connsiteY7" fmla="*/ 2039087 h 2502221"/>
                  <a:gd name="connsiteX8" fmla="*/ 1139551 w 2564131"/>
                  <a:gd name="connsiteY8" fmla="*/ 1721386 h 2502221"/>
                  <a:gd name="connsiteX9" fmla="*/ 854393 w 2564131"/>
                  <a:gd name="connsiteY9" fmla="*/ 1567818 h 2502221"/>
                  <a:gd name="connsiteX10" fmla="*/ 854393 w 2564131"/>
                  <a:gd name="connsiteY10" fmla="*/ 467680 h 2502221"/>
                  <a:gd name="connsiteX11" fmla="*/ 1709739 w 2564131"/>
                  <a:gd name="connsiteY11" fmla="*/ 0 h 2502221"/>
                  <a:gd name="connsiteX12" fmla="*/ 2564131 w 2564131"/>
                  <a:gd name="connsiteY12" fmla="*/ 467677 h 2502221"/>
                  <a:gd name="connsiteX13" fmla="*/ 1709739 w 2564131"/>
                  <a:gd name="connsiteY13" fmla="*/ 934402 h 2502221"/>
                  <a:gd name="connsiteX14" fmla="*/ 854393 w 2564131"/>
                  <a:gd name="connsiteY14" fmla="*/ 467677 h 2502221"/>
                  <a:gd name="connsiteX15" fmla="*/ 1709739 w 2564131"/>
                  <a:gd name="connsiteY15" fmla="*/ 0 h 2502221"/>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1139551 w 2564131"/>
                  <a:gd name="connsiteY7" fmla="*/ 1721386 h 2502221"/>
                  <a:gd name="connsiteX8" fmla="*/ 854393 w 2564131"/>
                  <a:gd name="connsiteY8" fmla="*/ 1567818 h 2502221"/>
                  <a:gd name="connsiteX9" fmla="*/ 854393 w 2564131"/>
                  <a:gd name="connsiteY9" fmla="*/ 467680 h 2502221"/>
                  <a:gd name="connsiteX10" fmla="*/ 1709739 w 2564131"/>
                  <a:gd name="connsiteY10" fmla="*/ 0 h 2502221"/>
                  <a:gd name="connsiteX11" fmla="*/ 2564131 w 2564131"/>
                  <a:gd name="connsiteY11" fmla="*/ 467677 h 2502221"/>
                  <a:gd name="connsiteX12" fmla="*/ 1709739 w 2564131"/>
                  <a:gd name="connsiteY12" fmla="*/ 934402 h 2502221"/>
                  <a:gd name="connsiteX13" fmla="*/ 854393 w 2564131"/>
                  <a:gd name="connsiteY13" fmla="*/ 467677 h 2502221"/>
                  <a:gd name="connsiteX14" fmla="*/ 1709739 w 2564131"/>
                  <a:gd name="connsiteY14" fmla="*/ 0 h 2502221"/>
                  <a:gd name="connsiteX0" fmla="*/ 854393 w 2564131"/>
                  <a:gd name="connsiteY0" fmla="*/ 467680 h 2502221"/>
                  <a:gd name="connsiteX1" fmla="*/ 1709737 w 2564131"/>
                  <a:gd name="connsiteY1" fmla="*/ 934405 h 2502221"/>
                  <a:gd name="connsiteX2" fmla="*/ 1709737 w 2564131"/>
                  <a:gd name="connsiteY2" fmla="*/ 2034543 h 2502221"/>
                  <a:gd name="connsiteX3" fmla="*/ 1709739 w 2564131"/>
                  <a:gd name="connsiteY3" fmla="*/ 2034544 h 2502221"/>
                  <a:gd name="connsiteX4" fmla="*/ 854393 w 2564131"/>
                  <a:gd name="connsiteY4" fmla="*/ 2502221 h 2502221"/>
                  <a:gd name="connsiteX5" fmla="*/ 0 w 2564131"/>
                  <a:gd name="connsiteY5" fmla="*/ 2034544 h 2502221"/>
                  <a:gd name="connsiteX6" fmla="*/ 854393 w 2564131"/>
                  <a:gd name="connsiteY6" fmla="*/ 1567819 h 2502221"/>
                  <a:gd name="connsiteX7" fmla="*/ 854393 w 2564131"/>
                  <a:gd name="connsiteY7" fmla="*/ 1567818 h 2502221"/>
                  <a:gd name="connsiteX8" fmla="*/ 854393 w 2564131"/>
                  <a:gd name="connsiteY8" fmla="*/ 467680 h 2502221"/>
                  <a:gd name="connsiteX9" fmla="*/ 1709739 w 2564131"/>
                  <a:gd name="connsiteY9" fmla="*/ 0 h 2502221"/>
                  <a:gd name="connsiteX10" fmla="*/ 2564131 w 2564131"/>
                  <a:gd name="connsiteY10" fmla="*/ 467677 h 2502221"/>
                  <a:gd name="connsiteX11" fmla="*/ 1709739 w 2564131"/>
                  <a:gd name="connsiteY11" fmla="*/ 934402 h 2502221"/>
                  <a:gd name="connsiteX12" fmla="*/ 854393 w 2564131"/>
                  <a:gd name="connsiteY12" fmla="*/ 467677 h 2502221"/>
                  <a:gd name="connsiteX13" fmla="*/ 1709739 w 2564131"/>
                  <a:gd name="connsiteY13" fmla="*/ 0 h 25022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64131" h="2502221">
                    <a:moveTo>
                      <a:pt x="854393" y="467680"/>
                    </a:moveTo>
                    <a:lnTo>
                      <a:pt x="1709737" y="934405"/>
                    </a:lnTo>
                    <a:lnTo>
                      <a:pt x="1709737" y="2034543"/>
                    </a:lnTo>
                    <a:cubicBezTo>
                      <a:pt x="1709738" y="2034543"/>
                      <a:pt x="1709738" y="2034544"/>
                      <a:pt x="1709739" y="2034544"/>
                    </a:cubicBezTo>
                    <a:lnTo>
                      <a:pt x="854393" y="2502221"/>
                    </a:lnTo>
                    <a:lnTo>
                      <a:pt x="0" y="2034544"/>
                    </a:lnTo>
                    <a:lnTo>
                      <a:pt x="854393" y="1567819"/>
                    </a:lnTo>
                    <a:lnTo>
                      <a:pt x="854393" y="1567818"/>
                    </a:lnTo>
                    <a:lnTo>
                      <a:pt x="854393" y="467680"/>
                    </a:lnTo>
                    <a:close/>
                    <a:moveTo>
                      <a:pt x="1709739" y="0"/>
                    </a:moveTo>
                    <a:lnTo>
                      <a:pt x="2564131" y="467677"/>
                    </a:lnTo>
                    <a:lnTo>
                      <a:pt x="1709739" y="934402"/>
                    </a:lnTo>
                    <a:lnTo>
                      <a:pt x="854393" y="467677"/>
                    </a:lnTo>
                    <a:lnTo>
                      <a:pt x="1709739" y="0"/>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3599"/>
              </a:p>
            </p:txBody>
          </p:sp>
          <p:sp>
            <p:nvSpPr>
              <p:cNvPr id="69" name="Freeform: Shape 68">
                <a:extLst>
                  <a:ext uri="{FF2B5EF4-FFF2-40B4-BE49-F238E27FC236}">
                    <a16:creationId xmlns:a16="http://schemas.microsoft.com/office/drawing/2014/main" id="{1B4AB4EC-0302-4902-B797-9B84C91FDE1B}"/>
                  </a:ext>
                </a:extLst>
              </p:cNvPr>
              <p:cNvSpPr/>
              <p:nvPr/>
            </p:nvSpPr>
            <p:spPr bwMode="ltGray">
              <a:xfrm>
                <a:off x="10708694" y="5092729"/>
                <a:ext cx="743840" cy="1356898"/>
              </a:xfrm>
              <a:custGeom>
                <a:avLst/>
                <a:gdLst/>
                <a:ahLst/>
                <a:cxnLst/>
                <a:rect l="0" t="0" r="0" b="0"/>
                <a:pathLst>
                  <a:path w="866775" h="1581150">
                    <a:moveTo>
                      <a:pt x="861536" y="1107281"/>
                    </a:moveTo>
                    <a:lnTo>
                      <a:pt x="7144" y="1574959"/>
                    </a:lnTo>
                    <a:lnTo>
                      <a:pt x="7144" y="473869"/>
                    </a:lnTo>
                    <a:lnTo>
                      <a:pt x="861536"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3599"/>
              </a:p>
            </p:txBody>
          </p:sp>
          <p:sp>
            <p:nvSpPr>
              <p:cNvPr id="70" name="Freeform: Shape 69">
                <a:extLst>
                  <a:ext uri="{FF2B5EF4-FFF2-40B4-BE49-F238E27FC236}">
                    <a16:creationId xmlns:a16="http://schemas.microsoft.com/office/drawing/2014/main" id="{E941D13F-2DD6-4121-8220-CC08400DD382}"/>
                  </a:ext>
                </a:extLst>
              </p:cNvPr>
              <p:cNvSpPr/>
              <p:nvPr/>
            </p:nvSpPr>
            <p:spPr bwMode="ltGray">
              <a:xfrm>
                <a:off x="11441908" y="5092729"/>
                <a:ext cx="743840" cy="1356898"/>
              </a:xfrm>
              <a:custGeom>
                <a:avLst/>
                <a:gdLst/>
                <a:ahLst/>
                <a:cxnLst/>
                <a:rect l="0" t="0" r="0" b="0"/>
                <a:pathLst>
                  <a:path w="866775" h="1581150">
                    <a:moveTo>
                      <a:pt x="7144" y="1107281"/>
                    </a:moveTo>
                    <a:lnTo>
                      <a:pt x="862489" y="1574959"/>
                    </a:lnTo>
                    <a:lnTo>
                      <a:pt x="862489" y="473869"/>
                    </a:lnTo>
                    <a:lnTo>
                      <a:pt x="7144"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3599"/>
              </a:p>
            </p:txBody>
          </p:sp>
          <p:sp>
            <p:nvSpPr>
              <p:cNvPr id="71" name="Freeform: Shape 70">
                <a:extLst>
                  <a:ext uri="{FF2B5EF4-FFF2-40B4-BE49-F238E27FC236}">
                    <a16:creationId xmlns:a16="http://schemas.microsoft.com/office/drawing/2014/main" id="{B98F2381-17CE-4672-96D3-D3E4A8C1115A}"/>
                  </a:ext>
                </a:extLst>
              </p:cNvPr>
              <p:cNvSpPr/>
              <p:nvPr/>
            </p:nvSpPr>
            <p:spPr bwMode="ltGray">
              <a:xfrm>
                <a:off x="10708694" y="6036831"/>
                <a:ext cx="1479509" cy="809234"/>
              </a:xfrm>
              <a:custGeom>
                <a:avLst/>
                <a:gdLst/>
                <a:ahLst/>
                <a:cxnLst/>
                <a:rect l="0" t="0" r="0" b="0"/>
                <a:pathLst>
                  <a:path w="1724025" h="942975">
                    <a:moveTo>
                      <a:pt x="861536" y="7144"/>
                    </a:moveTo>
                    <a:lnTo>
                      <a:pt x="7144" y="474821"/>
                    </a:lnTo>
                    <a:lnTo>
                      <a:pt x="861536" y="941546"/>
                    </a:lnTo>
                    <a:lnTo>
                      <a:pt x="1716881" y="474821"/>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3599"/>
              </a:p>
            </p:txBody>
          </p:sp>
          <p:sp>
            <p:nvSpPr>
              <p:cNvPr id="72" name="Freeform: Shape 71">
                <a:extLst>
                  <a:ext uri="{FF2B5EF4-FFF2-40B4-BE49-F238E27FC236}">
                    <a16:creationId xmlns:a16="http://schemas.microsoft.com/office/drawing/2014/main" id="{E6A42BAE-DCEA-4A1A-8779-E499D67DA7B9}"/>
                  </a:ext>
                </a:extLst>
              </p:cNvPr>
              <p:cNvSpPr/>
              <p:nvPr/>
            </p:nvSpPr>
            <p:spPr bwMode="ltGray">
              <a:xfrm>
                <a:off x="10708694" y="1457714"/>
                <a:ext cx="743840" cy="1356898"/>
              </a:xfrm>
              <a:custGeom>
                <a:avLst/>
                <a:gdLst/>
                <a:ahLst/>
                <a:cxnLst/>
                <a:rect l="0" t="0" r="0" b="0"/>
                <a:pathLst>
                  <a:path w="866775" h="1581150">
                    <a:moveTo>
                      <a:pt x="861536" y="1107281"/>
                    </a:moveTo>
                    <a:lnTo>
                      <a:pt x="7144" y="1574959"/>
                    </a:lnTo>
                    <a:lnTo>
                      <a:pt x="7144" y="474821"/>
                    </a:lnTo>
                    <a:lnTo>
                      <a:pt x="861536"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3599"/>
              </a:p>
            </p:txBody>
          </p:sp>
          <p:sp>
            <p:nvSpPr>
              <p:cNvPr id="73" name="Freeform: Shape 72">
                <a:extLst>
                  <a:ext uri="{FF2B5EF4-FFF2-40B4-BE49-F238E27FC236}">
                    <a16:creationId xmlns:a16="http://schemas.microsoft.com/office/drawing/2014/main" id="{8D7995E7-6761-41BA-BE88-30DD0DF70D22}"/>
                  </a:ext>
                </a:extLst>
              </p:cNvPr>
              <p:cNvSpPr/>
              <p:nvPr/>
            </p:nvSpPr>
            <p:spPr bwMode="ltGray">
              <a:xfrm>
                <a:off x="11441908" y="1457714"/>
                <a:ext cx="743840" cy="1356898"/>
              </a:xfrm>
              <a:custGeom>
                <a:avLst/>
                <a:gdLst/>
                <a:ahLst/>
                <a:cxnLst/>
                <a:rect l="0" t="0" r="0" b="0"/>
                <a:pathLst>
                  <a:path w="866775" h="1581150">
                    <a:moveTo>
                      <a:pt x="7144" y="1107281"/>
                    </a:moveTo>
                    <a:lnTo>
                      <a:pt x="862489" y="1574959"/>
                    </a:lnTo>
                    <a:lnTo>
                      <a:pt x="862489" y="474821"/>
                    </a:lnTo>
                    <a:lnTo>
                      <a:pt x="7144"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3599"/>
              </a:p>
            </p:txBody>
          </p:sp>
          <p:sp>
            <p:nvSpPr>
              <p:cNvPr id="74" name="Freeform: Shape 73">
                <a:extLst>
                  <a:ext uri="{FF2B5EF4-FFF2-40B4-BE49-F238E27FC236}">
                    <a16:creationId xmlns:a16="http://schemas.microsoft.com/office/drawing/2014/main" id="{24D7B6AA-459B-44CF-9930-A05720C41315}"/>
                  </a:ext>
                </a:extLst>
              </p:cNvPr>
              <p:cNvSpPr/>
              <p:nvPr/>
            </p:nvSpPr>
            <p:spPr bwMode="ltGray">
              <a:xfrm>
                <a:off x="10708694" y="2401820"/>
                <a:ext cx="1479509" cy="809235"/>
              </a:xfrm>
              <a:custGeom>
                <a:avLst/>
                <a:gdLst/>
                <a:ahLst/>
                <a:cxnLst/>
                <a:rect l="0" t="0" r="0" b="0"/>
                <a:pathLst>
                  <a:path w="1724025" h="942975">
                    <a:moveTo>
                      <a:pt x="861536" y="7144"/>
                    </a:moveTo>
                    <a:lnTo>
                      <a:pt x="7144" y="474821"/>
                    </a:lnTo>
                    <a:lnTo>
                      <a:pt x="861536" y="941546"/>
                    </a:lnTo>
                    <a:lnTo>
                      <a:pt x="1716881" y="474821"/>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3599"/>
              </a:p>
            </p:txBody>
          </p:sp>
          <p:sp>
            <p:nvSpPr>
              <p:cNvPr id="75" name="Freeform: Shape 74">
                <a:extLst>
                  <a:ext uri="{FF2B5EF4-FFF2-40B4-BE49-F238E27FC236}">
                    <a16:creationId xmlns:a16="http://schemas.microsoft.com/office/drawing/2014/main" id="{0EBE7D0E-F0D6-4EA3-A151-C26BF3138977}"/>
                  </a:ext>
                </a:extLst>
              </p:cNvPr>
              <p:cNvSpPr/>
              <p:nvPr/>
            </p:nvSpPr>
            <p:spPr bwMode="ltGray">
              <a:xfrm>
                <a:off x="11451715" y="2809296"/>
                <a:ext cx="734033" cy="1745983"/>
              </a:xfrm>
              <a:custGeom>
                <a:avLst/>
                <a:gdLst>
                  <a:gd name="connsiteX0" fmla="*/ 1709736 w 2565081"/>
                  <a:gd name="connsiteY0" fmla="*/ 0 h 2502215"/>
                  <a:gd name="connsiteX1" fmla="*/ 2565081 w 2565081"/>
                  <a:gd name="connsiteY1" fmla="*/ 467677 h 2502215"/>
                  <a:gd name="connsiteX2" fmla="*/ 1709736 w 2565081"/>
                  <a:gd name="connsiteY2" fmla="*/ 934402 h 2502215"/>
                  <a:gd name="connsiteX3" fmla="*/ 1709734 w 2565081"/>
                  <a:gd name="connsiteY3" fmla="*/ 934401 h 2502215"/>
                  <a:gd name="connsiteX4" fmla="*/ 1709734 w 2565081"/>
                  <a:gd name="connsiteY4" fmla="*/ 2035488 h 2502215"/>
                  <a:gd name="connsiteX5" fmla="*/ 1709738 w 2565081"/>
                  <a:gd name="connsiteY5" fmla="*/ 2035490 h 2502215"/>
                  <a:gd name="connsiteX6" fmla="*/ 855346 w 2565081"/>
                  <a:gd name="connsiteY6" fmla="*/ 2502215 h 2502215"/>
                  <a:gd name="connsiteX7" fmla="*/ 0 w 2565081"/>
                  <a:gd name="connsiteY7" fmla="*/ 2035490 h 2502215"/>
                  <a:gd name="connsiteX8" fmla="*/ 855345 w 2565081"/>
                  <a:gd name="connsiteY8" fmla="*/ 1567814 h 2502215"/>
                  <a:gd name="connsiteX9" fmla="*/ 855343 w 2565081"/>
                  <a:gd name="connsiteY9" fmla="*/ 1567813 h 2502215"/>
                  <a:gd name="connsiteX10" fmla="*/ 855343 w 2565081"/>
                  <a:gd name="connsiteY10" fmla="*/ 467677 h 2502215"/>
                  <a:gd name="connsiteX11" fmla="*/ 855343 w 2565081"/>
                  <a:gd name="connsiteY11" fmla="*/ 467675 h 2502215"/>
                  <a:gd name="connsiteX12" fmla="*/ 855345 w 2565081"/>
                  <a:gd name="connsiteY12" fmla="*/ 467676 h 2502215"/>
                  <a:gd name="connsiteX0" fmla="*/ 2565081 w 2671633"/>
                  <a:gd name="connsiteY0" fmla="*/ 467677 h 2502215"/>
                  <a:gd name="connsiteX1" fmla="*/ 1709736 w 2671633"/>
                  <a:gd name="connsiteY1" fmla="*/ 934402 h 2502215"/>
                  <a:gd name="connsiteX2" fmla="*/ 1709734 w 2671633"/>
                  <a:gd name="connsiteY2" fmla="*/ 934401 h 2502215"/>
                  <a:gd name="connsiteX3" fmla="*/ 1709734 w 2671633"/>
                  <a:gd name="connsiteY3" fmla="*/ 2035488 h 2502215"/>
                  <a:gd name="connsiteX4" fmla="*/ 1709738 w 2671633"/>
                  <a:gd name="connsiteY4" fmla="*/ 2035490 h 2502215"/>
                  <a:gd name="connsiteX5" fmla="*/ 855346 w 2671633"/>
                  <a:gd name="connsiteY5" fmla="*/ 2502215 h 2502215"/>
                  <a:gd name="connsiteX6" fmla="*/ 0 w 2671633"/>
                  <a:gd name="connsiteY6" fmla="*/ 2035490 h 2502215"/>
                  <a:gd name="connsiteX7" fmla="*/ 855345 w 2671633"/>
                  <a:gd name="connsiteY7" fmla="*/ 1567814 h 2502215"/>
                  <a:gd name="connsiteX8" fmla="*/ 855343 w 2671633"/>
                  <a:gd name="connsiteY8" fmla="*/ 1567813 h 2502215"/>
                  <a:gd name="connsiteX9" fmla="*/ 855343 w 2671633"/>
                  <a:gd name="connsiteY9" fmla="*/ 467677 h 2502215"/>
                  <a:gd name="connsiteX10" fmla="*/ 855343 w 2671633"/>
                  <a:gd name="connsiteY10" fmla="*/ 467675 h 2502215"/>
                  <a:gd name="connsiteX11" fmla="*/ 855345 w 2671633"/>
                  <a:gd name="connsiteY11" fmla="*/ 467676 h 2502215"/>
                  <a:gd name="connsiteX12" fmla="*/ 1709736 w 2671633"/>
                  <a:gd name="connsiteY12" fmla="*/ 0 h 2502215"/>
                  <a:gd name="connsiteX13" fmla="*/ 2671633 w 2671633"/>
                  <a:gd name="connsiteY13" fmla="*/ 574229 h 2502215"/>
                  <a:gd name="connsiteX0" fmla="*/ 2565081 w 2565081"/>
                  <a:gd name="connsiteY0" fmla="*/ 467677 h 2502215"/>
                  <a:gd name="connsiteX1" fmla="*/ 1709736 w 2565081"/>
                  <a:gd name="connsiteY1" fmla="*/ 934402 h 2502215"/>
                  <a:gd name="connsiteX2" fmla="*/ 1709734 w 2565081"/>
                  <a:gd name="connsiteY2" fmla="*/ 934401 h 2502215"/>
                  <a:gd name="connsiteX3" fmla="*/ 1709734 w 2565081"/>
                  <a:gd name="connsiteY3" fmla="*/ 2035488 h 2502215"/>
                  <a:gd name="connsiteX4" fmla="*/ 1709738 w 2565081"/>
                  <a:gd name="connsiteY4" fmla="*/ 2035490 h 2502215"/>
                  <a:gd name="connsiteX5" fmla="*/ 855346 w 2565081"/>
                  <a:gd name="connsiteY5" fmla="*/ 2502215 h 2502215"/>
                  <a:gd name="connsiteX6" fmla="*/ 0 w 2565081"/>
                  <a:gd name="connsiteY6" fmla="*/ 2035490 h 2502215"/>
                  <a:gd name="connsiteX7" fmla="*/ 855345 w 2565081"/>
                  <a:gd name="connsiteY7" fmla="*/ 1567814 h 2502215"/>
                  <a:gd name="connsiteX8" fmla="*/ 855343 w 2565081"/>
                  <a:gd name="connsiteY8" fmla="*/ 1567813 h 2502215"/>
                  <a:gd name="connsiteX9" fmla="*/ 855343 w 2565081"/>
                  <a:gd name="connsiteY9" fmla="*/ 467677 h 2502215"/>
                  <a:gd name="connsiteX10" fmla="*/ 855343 w 2565081"/>
                  <a:gd name="connsiteY10" fmla="*/ 467675 h 2502215"/>
                  <a:gd name="connsiteX11" fmla="*/ 855345 w 2565081"/>
                  <a:gd name="connsiteY11" fmla="*/ 467676 h 2502215"/>
                  <a:gd name="connsiteX12" fmla="*/ 1709736 w 2565081"/>
                  <a:gd name="connsiteY12" fmla="*/ 0 h 2502215"/>
                  <a:gd name="connsiteX0" fmla="*/ 2565081 w 2565081"/>
                  <a:gd name="connsiteY0" fmla="*/ 2 h 2034540"/>
                  <a:gd name="connsiteX1" fmla="*/ 1709736 w 2565081"/>
                  <a:gd name="connsiteY1" fmla="*/ 466727 h 2034540"/>
                  <a:gd name="connsiteX2" fmla="*/ 1709734 w 2565081"/>
                  <a:gd name="connsiteY2" fmla="*/ 466726 h 2034540"/>
                  <a:gd name="connsiteX3" fmla="*/ 1709734 w 2565081"/>
                  <a:gd name="connsiteY3" fmla="*/ 1567813 h 2034540"/>
                  <a:gd name="connsiteX4" fmla="*/ 1709738 w 2565081"/>
                  <a:gd name="connsiteY4" fmla="*/ 1567815 h 2034540"/>
                  <a:gd name="connsiteX5" fmla="*/ 855346 w 2565081"/>
                  <a:gd name="connsiteY5" fmla="*/ 2034540 h 2034540"/>
                  <a:gd name="connsiteX6" fmla="*/ 0 w 2565081"/>
                  <a:gd name="connsiteY6" fmla="*/ 1567815 h 2034540"/>
                  <a:gd name="connsiteX7" fmla="*/ 855345 w 2565081"/>
                  <a:gd name="connsiteY7" fmla="*/ 1100139 h 2034540"/>
                  <a:gd name="connsiteX8" fmla="*/ 855343 w 2565081"/>
                  <a:gd name="connsiteY8" fmla="*/ 1100138 h 2034540"/>
                  <a:gd name="connsiteX9" fmla="*/ 855343 w 2565081"/>
                  <a:gd name="connsiteY9" fmla="*/ 2 h 2034540"/>
                  <a:gd name="connsiteX10" fmla="*/ 855343 w 2565081"/>
                  <a:gd name="connsiteY10" fmla="*/ 0 h 2034540"/>
                  <a:gd name="connsiteX11" fmla="*/ 855345 w 2565081"/>
                  <a:gd name="connsiteY11" fmla="*/ 1 h 2034540"/>
                  <a:gd name="connsiteX0" fmla="*/ 1709736 w 1709737"/>
                  <a:gd name="connsiteY0" fmla="*/ 466727 h 2034540"/>
                  <a:gd name="connsiteX1" fmla="*/ 1709734 w 1709737"/>
                  <a:gd name="connsiteY1" fmla="*/ 466726 h 2034540"/>
                  <a:gd name="connsiteX2" fmla="*/ 1709734 w 1709737"/>
                  <a:gd name="connsiteY2" fmla="*/ 1567813 h 2034540"/>
                  <a:gd name="connsiteX3" fmla="*/ 1709738 w 1709737"/>
                  <a:gd name="connsiteY3" fmla="*/ 1567815 h 2034540"/>
                  <a:gd name="connsiteX4" fmla="*/ 855346 w 1709737"/>
                  <a:gd name="connsiteY4" fmla="*/ 2034540 h 2034540"/>
                  <a:gd name="connsiteX5" fmla="*/ 0 w 1709737"/>
                  <a:gd name="connsiteY5" fmla="*/ 1567815 h 2034540"/>
                  <a:gd name="connsiteX6" fmla="*/ 855345 w 1709737"/>
                  <a:gd name="connsiteY6" fmla="*/ 1100139 h 2034540"/>
                  <a:gd name="connsiteX7" fmla="*/ 855343 w 1709737"/>
                  <a:gd name="connsiteY7" fmla="*/ 1100138 h 2034540"/>
                  <a:gd name="connsiteX8" fmla="*/ 855343 w 1709737"/>
                  <a:gd name="connsiteY8" fmla="*/ 2 h 2034540"/>
                  <a:gd name="connsiteX9" fmla="*/ 855343 w 1709737"/>
                  <a:gd name="connsiteY9" fmla="*/ 0 h 2034540"/>
                  <a:gd name="connsiteX10" fmla="*/ 855345 w 1709737"/>
                  <a:gd name="connsiteY10" fmla="*/ 1 h 2034540"/>
                  <a:gd name="connsiteX0" fmla="*/ 1709736 w 1709738"/>
                  <a:gd name="connsiteY0" fmla="*/ 466727 h 2034540"/>
                  <a:gd name="connsiteX1" fmla="*/ 1709734 w 1709738"/>
                  <a:gd name="connsiteY1" fmla="*/ 1567813 h 2034540"/>
                  <a:gd name="connsiteX2" fmla="*/ 1709738 w 1709738"/>
                  <a:gd name="connsiteY2" fmla="*/ 1567815 h 2034540"/>
                  <a:gd name="connsiteX3" fmla="*/ 855346 w 1709738"/>
                  <a:gd name="connsiteY3" fmla="*/ 2034540 h 2034540"/>
                  <a:gd name="connsiteX4" fmla="*/ 0 w 1709738"/>
                  <a:gd name="connsiteY4" fmla="*/ 1567815 h 2034540"/>
                  <a:gd name="connsiteX5" fmla="*/ 855345 w 1709738"/>
                  <a:gd name="connsiteY5" fmla="*/ 1100139 h 2034540"/>
                  <a:gd name="connsiteX6" fmla="*/ 855343 w 1709738"/>
                  <a:gd name="connsiteY6" fmla="*/ 1100138 h 2034540"/>
                  <a:gd name="connsiteX7" fmla="*/ 855343 w 1709738"/>
                  <a:gd name="connsiteY7" fmla="*/ 2 h 2034540"/>
                  <a:gd name="connsiteX8" fmla="*/ 855343 w 1709738"/>
                  <a:gd name="connsiteY8" fmla="*/ 0 h 2034540"/>
                  <a:gd name="connsiteX9" fmla="*/ 855345 w 1709738"/>
                  <a:gd name="connsiteY9" fmla="*/ 1 h 2034540"/>
                  <a:gd name="connsiteX0" fmla="*/ 1709736 w 1709736"/>
                  <a:gd name="connsiteY0" fmla="*/ 466727 h 2034540"/>
                  <a:gd name="connsiteX1" fmla="*/ 1709734 w 1709736"/>
                  <a:gd name="connsiteY1" fmla="*/ 1567813 h 2034540"/>
                  <a:gd name="connsiteX2" fmla="*/ 855346 w 1709736"/>
                  <a:gd name="connsiteY2" fmla="*/ 2034540 h 2034540"/>
                  <a:gd name="connsiteX3" fmla="*/ 0 w 1709736"/>
                  <a:gd name="connsiteY3" fmla="*/ 1567815 h 2034540"/>
                  <a:gd name="connsiteX4" fmla="*/ 855345 w 1709736"/>
                  <a:gd name="connsiteY4" fmla="*/ 1100139 h 2034540"/>
                  <a:gd name="connsiteX5" fmla="*/ 855343 w 1709736"/>
                  <a:gd name="connsiteY5" fmla="*/ 1100138 h 2034540"/>
                  <a:gd name="connsiteX6" fmla="*/ 855343 w 1709736"/>
                  <a:gd name="connsiteY6" fmla="*/ 2 h 2034540"/>
                  <a:gd name="connsiteX7" fmla="*/ 855343 w 1709736"/>
                  <a:gd name="connsiteY7" fmla="*/ 0 h 2034540"/>
                  <a:gd name="connsiteX8" fmla="*/ 855345 w 1709736"/>
                  <a:gd name="connsiteY8" fmla="*/ 1 h 2034540"/>
                  <a:gd name="connsiteX0" fmla="*/ 1709734 w 1709734"/>
                  <a:gd name="connsiteY0" fmla="*/ 1567813 h 2034540"/>
                  <a:gd name="connsiteX1" fmla="*/ 855346 w 1709734"/>
                  <a:gd name="connsiteY1" fmla="*/ 2034540 h 2034540"/>
                  <a:gd name="connsiteX2" fmla="*/ 0 w 1709734"/>
                  <a:gd name="connsiteY2" fmla="*/ 1567815 h 2034540"/>
                  <a:gd name="connsiteX3" fmla="*/ 855345 w 1709734"/>
                  <a:gd name="connsiteY3" fmla="*/ 1100139 h 2034540"/>
                  <a:gd name="connsiteX4" fmla="*/ 855343 w 1709734"/>
                  <a:gd name="connsiteY4" fmla="*/ 1100138 h 2034540"/>
                  <a:gd name="connsiteX5" fmla="*/ 855343 w 1709734"/>
                  <a:gd name="connsiteY5" fmla="*/ 2 h 2034540"/>
                  <a:gd name="connsiteX6" fmla="*/ 855343 w 1709734"/>
                  <a:gd name="connsiteY6" fmla="*/ 0 h 2034540"/>
                  <a:gd name="connsiteX7" fmla="*/ 855345 w 1709734"/>
                  <a:gd name="connsiteY7" fmla="*/ 1 h 2034540"/>
                  <a:gd name="connsiteX0" fmla="*/ 855346 w 855346"/>
                  <a:gd name="connsiteY0" fmla="*/ 2034540 h 2034540"/>
                  <a:gd name="connsiteX1" fmla="*/ 0 w 855346"/>
                  <a:gd name="connsiteY1" fmla="*/ 1567815 h 2034540"/>
                  <a:gd name="connsiteX2" fmla="*/ 855345 w 855346"/>
                  <a:gd name="connsiteY2" fmla="*/ 1100139 h 2034540"/>
                  <a:gd name="connsiteX3" fmla="*/ 855343 w 855346"/>
                  <a:gd name="connsiteY3" fmla="*/ 1100138 h 2034540"/>
                  <a:gd name="connsiteX4" fmla="*/ 855343 w 855346"/>
                  <a:gd name="connsiteY4" fmla="*/ 2 h 2034540"/>
                  <a:gd name="connsiteX5" fmla="*/ 855343 w 855346"/>
                  <a:gd name="connsiteY5" fmla="*/ 0 h 2034540"/>
                  <a:gd name="connsiteX6" fmla="*/ 855345 w 855346"/>
                  <a:gd name="connsiteY6" fmla="*/ 1 h 2034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55346" h="2034540">
                    <a:moveTo>
                      <a:pt x="855346" y="2034540"/>
                    </a:moveTo>
                    <a:lnTo>
                      <a:pt x="0" y="1567815"/>
                    </a:lnTo>
                    <a:lnTo>
                      <a:pt x="855345" y="1100139"/>
                    </a:lnTo>
                    <a:cubicBezTo>
                      <a:pt x="855344" y="1100139"/>
                      <a:pt x="855344" y="1100138"/>
                      <a:pt x="855343" y="1100138"/>
                    </a:cubicBezTo>
                    <a:lnTo>
                      <a:pt x="855343" y="2"/>
                    </a:lnTo>
                    <a:lnTo>
                      <a:pt x="855343" y="0"/>
                    </a:lnTo>
                    <a:cubicBezTo>
                      <a:pt x="855344" y="0"/>
                      <a:pt x="855344" y="1"/>
                      <a:pt x="855345" y="1"/>
                    </a:cubicBezTo>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3599"/>
              </a:p>
            </p:txBody>
          </p:sp>
          <p:cxnSp>
            <p:nvCxnSpPr>
              <p:cNvPr id="76" name="Straight Connector 75">
                <a:extLst>
                  <a:ext uri="{FF2B5EF4-FFF2-40B4-BE49-F238E27FC236}">
                    <a16:creationId xmlns:a16="http://schemas.microsoft.com/office/drawing/2014/main" id="{0118A379-1639-4C1C-9E5B-A39F1CD0A9D9}"/>
                  </a:ext>
                </a:extLst>
              </p:cNvPr>
              <p:cNvCxnSpPr/>
              <p:nvPr/>
            </p:nvCxnSpPr>
            <p:spPr bwMode="ltGray">
              <a:xfrm>
                <a:off x="9981203" y="5098858"/>
                <a:ext cx="733213" cy="400531"/>
              </a:xfrm>
              <a:prstGeom prst="line">
                <a:avLst/>
              </a:pr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cxnSp>
        </p:grpSp>
        <p:grpSp>
          <p:nvGrpSpPr>
            <p:cNvPr id="29" name="Group 28">
              <a:extLst>
                <a:ext uri="{FF2B5EF4-FFF2-40B4-BE49-F238E27FC236}">
                  <a16:creationId xmlns:a16="http://schemas.microsoft.com/office/drawing/2014/main" id="{E8DE972F-9FF1-4743-BF7F-15CC5403A6CF}"/>
                </a:ext>
              </a:extLst>
            </p:cNvPr>
            <p:cNvGrpSpPr/>
            <p:nvPr userDrawn="1"/>
          </p:nvGrpSpPr>
          <p:grpSpPr bwMode="ltGray">
            <a:xfrm>
              <a:off x="7545167" y="-21839"/>
              <a:ext cx="1192433" cy="1098538"/>
              <a:chOff x="7545167" y="-9139"/>
              <a:chExt cx="1192433" cy="1098538"/>
            </a:xfrm>
          </p:grpSpPr>
          <p:sp>
            <p:nvSpPr>
              <p:cNvPr id="34" name="Freeform: Shape 33">
                <a:extLst>
                  <a:ext uri="{FF2B5EF4-FFF2-40B4-BE49-F238E27FC236}">
                    <a16:creationId xmlns:a16="http://schemas.microsoft.com/office/drawing/2014/main" id="{795596FA-D3B2-4953-81FC-9958337AF5DC}"/>
                  </a:ext>
                </a:extLst>
              </p:cNvPr>
              <p:cNvSpPr/>
              <p:nvPr userDrawn="1"/>
            </p:nvSpPr>
            <p:spPr bwMode="ltGray">
              <a:xfrm>
                <a:off x="7550108" y="-9139"/>
                <a:ext cx="591604" cy="774738"/>
              </a:xfrm>
              <a:custGeom>
                <a:avLst/>
                <a:gdLst>
                  <a:gd name="connsiteX0" fmla="*/ 24121 w 591604"/>
                  <a:gd name="connsiteY0" fmla="*/ 0 h 774738"/>
                  <a:gd name="connsiteX1" fmla="*/ 591604 w 591604"/>
                  <a:gd name="connsiteY1" fmla="*/ 0 h 774738"/>
                  <a:gd name="connsiteX2" fmla="*/ 591604 w 591604"/>
                  <a:gd name="connsiteY2" fmla="*/ 451265 h 774738"/>
                  <a:gd name="connsiteX3" fmla="*/ 0 w 591604"/>
                  <a:gd name="connsiteY3" fmla="*/ 774738 h 774738"/>
                  <a:gd name="connsiteX4" fmla="*/ 0 w 591604"/>
                  <a:gd name="connsiteY4" fmla="*/ 13162 h 7747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1604" h="774738">
                    <a:moveTo>
                      <a:pt x="24121" y="0"/>
                    </a:moveTo>
                    <a:lnTo>
                      <a:pt x="591604" y="0"/>
                    </a:lnTo>
                    <a:lnTo>
                      <a:pt x="591604" y="451265"/>
                    </a:lnTo>
                    <a:lnTo>
                      <a:pt x="0" y="774738"/>
                    </a:lnTo>
                    <a:lnTo>
                      <a:pt x="0" y="13162"/>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noAutofit/>
              </a:bodyPr>
              <a:lstStyle/>
              <a:p>
                <a:pPr lvl="0"/>
                <a:endParaRPr lang="en-US" sz="3599"/>
              </a:p>
            </p:txBody>
          </p:sp>
          <p:sp>
            <p:nvSpPr>
              <p:cNvPr id="35" name="Freeform: Shape 34">
                <a:extLst>
                  <a:ext uri="{FF2B5EF4-FFF2-40B4-BE49-F238E27FC236}">
                    <a16:creationId xmlns:a16="http://schemas.microsoft.com/office/drawing/2014/main" id="{7D57090A-B887-4CA7-A022-90564F12A9A9}"/>
                  </a:ext>
                </a:extLst>
              </p:cNvPr>
              <p:cNvSpPr/>
              <p:nvPr userDrawn="1"/>
            </p:nvSpPr>
            <p:spPr bwMode="ltGray">
              <a:xfrm>
                <a:off x="8141712" y="-9139"/>
                <a:ext cx="590944" cy="774738"/>
              </a:xfrm>
              <a:custGeom>
                <a:avLst/>
                <a:gdLst>
                  <a:gd name="connsiteX0" fmla="*/ 0 w 590944"/>
                  <a:gd name="connsiteY0" fmla="*/ 0 h 774738"/>
                  <a:gd name="connsiteX1" fmla="*/ 566850 w 590944"/>
                  <a:gd name="connsiteY1" fmla="*/ 0 h 774738"/>
                  <a:gd name="connsiteX2" fmla="*/ 590944 w 590944"/>
                  <a:gd name="connsiteY2" fmla="*/ 13162 h 774738"/>
                  <a:gd name="connsiteX3" fmla="*/ 590944 w 590944"/>
                  <a:gd name="connsiteY3" fmla="*/ 774738 h 774738"/>
                  <a:gd name="connsiteX4" fmla="*/ 0 w 590944"/>
                  <a:gd name="connsiteY4" fmla="*/ 451265 h 7747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0944" h="774738">
                    <a:moveTo>
                      <a:pt x="0" y="0"/>
                    </a:moveTo>
                    <a:lnTo>
                      <a:pt x="566850" y="0"/>
                    </a:lnTo>
                    <a:lnTo>
                      <a:pt x="590944" y="13162"/>
                    </a:lnTo>
                    <a:lnTo>
                      <a:pt x="590944" y="774738"/>
                    </a:lnTo>
                    <a:lnTo>
                      <a:pt x="0" y="451265"/>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noAutofit/>
              </a:bodyPr>
              <a:lstStyle/>
              <a:p>
                <a:pPr lvl="0"/>
                <a:endParaRPr lang="en-US" sz="3599"/>
              </a:p>
            </p:txBody>
          </p:sp>
          <p:sp>
            <p:nvSpPr>
              <p:cNvPr id="36" name="Freeform: Shape 35">
                <a:extLst>
                  <a:ext uri="{FF2B5EF4-FFF2-40B4-BE49-F238E27FC236}">
                    <a16:creationId xmlns:a16="http://schemas.microsoft.com/office/drawing/2014/main" id="{F9749B2E-C284-42A2-A061-B635FBBBD461}"/>
                  </a:ext>
                </a:extLst>
              </p:cNvPr>
              <p:cNvSpPr/>
              <p:nvPr userDrawn="1"/>
            </p:nvSpPr>
            <p:spPr bwMode="ltGray">
              <a:xfrm>
                <a:off x="7545167" y="437185"/>
                <a:ext cx="1192433" cy="652214"/>
              </a:xfrm>
              <a:custGeom>
                <a:avLst/>
                <a:gdLst/>
                <a:ahLst/>
                <a:cxnLst/>
                <a:rect l="0" t="0" r="0" b="0"/>
                <a:pathLst>
                  <a:path w="1724025" h="942975">
                    <a:moveTo>
                      <a:pt x="862489" y="7144"/>
                    </a:moveTo>
                    <a:lnTo>
                      <a:pt x="7144" y="474821"/>
                    </a:lnTo>
                    <a:lnTo>
                      <a:pt x="862489" y="941546"/>
                    </a:lnTo>
                    <a:lnTo>
                      <a:pt x="1716881" y="474821"/>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3599"/>
              </a:p>
            </p:txBody>
          </p:sp>
        </p:grpSp>
        <p:grpSp>
          <p:nvGrpSpPr>
            <p:cNvPr id="30" name="Group 29">
              <a:extLst>
                <a:ext uri="{FF2B5EF4-FFF2-40B4-BE49-F238E27FC236}">
                  <a16:creationId xmlns:a16="http://schemas.microsoft.com/office/drawing/2014/main" id="{0A74F4CD-889D-4E91-AB27-CCB11E8677AE}"/>
                </a:ext>
              </a:extLst>
            </p:cNvPr>
            <p:cNvGrpSpPr/>
            <p:nvPr userDrawn="1"/>
          </p:nvGrpSpPr>
          <p:grpSpPr bwMode="ltGray">
            <a:xfrm>
              <a:off x="6256117" y="5896894"/>
              <a:ext cx="1057910" cy="971314"/>
              <a:chOff x="6256117" y="5896894"/>
              <a:chExt cx="1057910" cy="971314"/>
            </a:xfrm>
          </p:grpSpPr>
          <p:sp>
            <p:nvSpPr>
              <p:cNvPr id="31" name="Freeform: Shape 30">
                <a:extLst>
                  <a:ext uri="{FF2B5EF4-FFF2-40B4-BE49-F238E27FC236}">
                    <a16:creationId xmlns:a16="http://schemas.microsoft.com/office/drawing/2014/main" id="{6CE97AB5-F3D1-4D1A-8F2F-166F6F85A189}"/>
                  </a:ext>
                </a:extLst>
              </p:cNvPr>
              <p:cNvSpPr/>
              <p:nvPr userDrawn="1"/>
            </p:nvSpPr>
            <p:spPr bwMode="ltGray">
              <a:xfrm>
                <a:off x="6256117" y="5896894"/>
                <a:ext cx="532466" cy="971314"/>
              </a:xfrm>
              <a:custGeom>
                <a:avLst/>
                <a:gdLst/>
                <a:ahLst/>
                <a:cxnLst/>
                <a:rect l="0" t="0" r="0" b="0"/>
                <a:pathLst>
                  <a:path w="866775" h="1581150">
                    <a:moveTo>
                      <a:pt x="862489" y="1107281"/>
                    </a:moveTo>
                    <a:lnTo>
                      <a:pt x="7144" y="1574959"/>
                    </a:lnTo>
                    <a:lnTo>
                      <a:pt x="7144" y="473869"/>
                    </a:lnTo>
                    <a:lnTo>
                      <a:pt x="862489"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3599"/>
              </a:p>
            </p:txBody>
          </p:sp>
          <p:sp>
            <p:nvSpPr>
              <p:cNvPr id="32" name="Freeform: Shape 31">
                <a:extLst>
                  <a:ext uri="{FF2B5EF4-FFF2-40B4-BE49-F238E27FC236}">
                    <a16:creationId xmlns:a16="http://schemas.microsoft.com/office/drawing/2014/main" id="{55281A29-9018-48AF-8B81-EB9F71FE5ABA}"/>
                  </a:ext>
                </a:extLst>
              </p:cNvPr>
              <p:cNvSpPr/>
              <p:nvPr userDrawn="1"/>
            </p:nvSpPr>
            <p:spPr bwMode="ltGray">
              <a:xfrm>
                <a:off x="6781561" y="5896894"/>
                <a:ext cx="532466" cy="971314"/>
              </a:xfrm>
              <a:custGeom>
                <a:avLst/>
                <a:gdLst/>
                <a:ahLst/>
                <a:cxnLst/>
                <a:rect l="0" t="0" r="0" b="0"/>
                <a:pathLst>
                  <a:path w="866775" h="1581150">
                    <a:moveTo>
                      <a:pt x="7144" y="1107281"/>
                    </a:moveTo>
                    <a:lnTo>
                      <a:pt x="861536" y="1574959"/>
                    </a:lnTo>
                    <a:lnTo>
                      <a:pt x="861536" y="473869"/>
                    </a:lnTo>
                    <a:lnTo>
                      <a:pt x="7144" y="7144"/>
                    </a:lnTo>
                    <a:close/>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3599"/>
              </a:p>
            </p:txBody>
          </p:sp>
          <p:sp>
            <p:nvSpPr>
              <p:cNvPr id="33" name="Freeform: Shape 32">
                <a:extLst>
                  <a:ext uri="{FF2B5EF4-FFF2-40B4-BE49-F238E27FC236}">
                    <a16:creationId xmlns:a16="http://schemas.microsoft.com/office/drawing/2014/main" id="{2B1B3F07-773E-4FC0-9A04-73F52683190E}"/>
                  </a:ext>
                </a:extLst>
              </p:cNvPr>
              <p:cNvSpPr/>
              <p:nvPr userDrawn="1"/>
            </p:nvSpPr>
            <p:spPr bwMode="ltGray">
              <a:xfrm>
                <a:off x="6260506" y="6577107"/>
                <a:ext cx="1050305" cy="287297"/>
              </a:xfrm>
              <a:custGeom>
                <a:avLst/>
                <a:gdLst>
                  <a:gd name="connsiteX0" fmla="*/ 855344 w 1709736"/>
                  <a:gd name="connsiteY0" fmla="*/ 934401 h 1083252"/>
                  <a:gd name="connsiteX1" fmla="*/ 1709736 w 1709736"/>
                  <a:gd name="connsiteY1" fmla="*/ 467676 h 1083252"/>
                  <a:gd name="connsiteX2" fmla="*/ 855344 w 1709736"/>
                  <a:gd name="connsiteY2" fmla="*/ -1 h 1083252"/>
                  <a:gd name="connsiteX3" fmla="*/ -1 w 1709736"/>
                  <a:gd name="connsiteY3" fmla="*/ 467676 h 1083252"/>
                  <a:gd name="connsiteX4" fmla="*/ 1004194 w 1709736"/>
                  <a:gd name="connsiteY4" fmla="*/ 1083251 h 1083252"/>
                  <a:gd name="connsiteX0" fmla="*/ 855346 w 1709738"/>
                  <a:gd name="connsiteY0" fmla="*/ 934403 h 934403"/>
                  <a:gd name="connsiteX1" fmla="*/ 1709738 w 1709738"/>
                  <a:gd name="connsiteY1" fmla="*/ 467678 h 934403"/>
                  <a:gd name="connsiteX2" fmla="*/ 855346 w 1709738"/>
                  <a:gd name="connsiteY2" fmla="*/ 1 h 934403"/>
                  <a:gd name="connsiteX3" fmla="*/ 1 w 1709738"/>
                  <a:gd name="connsiteY3" fmla="*/ 467678 h 934403"/>
                  <a:gd name="connsiteX0" fmla="*/ 1709736 w 1709736"/>
                  <a:gd name="connsiteY0" fmla="*/ 467676 h 467676"/>
                  <a:gd name="connsiteX1" fmla="*/ 855344 w 1709736"/>
                  <a:gd name="connsiteY1" fmla="*/ -1 h 467676"/>
                  <a:gd name="connsiteX2" fmla="*/ -1 w 1709736"/>
                  <a:gd name="connsiteY2" fmla="*/ 467676 h 467676"/>
                </a:gdLst>
                <a:ahLst/>
                <a:cxnLst>
                  <a:cxn ang="0">
                    <a:pos x="connsiteX0" y="connsiteY0"/>
                  </a:cxn>
                  <a:cxn ang="0">
                    <a:pos x="connsiteX1" y="connsiteY1"/>
                  </a:cxn>
                  <a:cxn ang="0">
                    <a:pos x="connsiteX2" y="connsiteY2"/>
                  </a:cxn>
                </a:cxnLst>
                <a:rect l="l" t="t" r="r" b="b"/>
                <a:pathLst>
                  <a:path w="1709736" h="467676">
                    <a:moveTo>
                      <a:pt x="1709736" y="467676"/>
                    </a:moveTo>
                    <a:lnTo>
                      <a:pt x="855344" y="-1"/>
                    </a:lnTo>
                    <a:lnTo>
                      <a:pt x="-1" y="467676"/>
                    </a:lnTo>
                  </a:path>
                </a:pathLst>
              </a:custGeom>
              <a:noFill/>
              <a:ln w="17463" cap="flat">
                <a:solidFill>
                  <a:srgbClr val="D83B0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lvl="0"/>
                <a:endParaRPr lang="en-US" sz="3599"/>
              </a:p>
            </p:txBody>
          </p:sp>
        </p:grpSp>
      </p:grpSp>
    </p:spTree>
    <p:extLst>
      <p:ext uri="{BB962C8B-B14F-4D97-AF65-F5344CB8AC3E}">
        <p14:creationId xmlns:p14="http://schemas.microsoft.com/office/powerpoint/2010/main" val="18668546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p>
            <a:r>
              <a:rPr lang="en-US"/>
              <a:t>Click to edit Master title style</a:t>
            </a:r>
          </a:p>
        </p:txBody>
      </p:sp>
      <p:sp>
        <p:nvSpPr>
          <p:cNvPr id="3" name="Text Placeholder 2"/>
          <p:cNvSpPr>
            <a:spLocks noGrp="1"/>
          </p:cNvSpPr>
          <p:nvPr>
            <p:ph type="body" sz="quarter" idx="10"/>
          </p:nvPr>
        </p:nvSpPr>
        <p:spPr>
          <a:xfrm>
            <a:off x="1168097" y="2870994"/>
            <a:ext cx="22031301" cy="322553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74509679"/>
      </p:ext>
    </p:extLst>
  </p:cSld>
  <p:clrMapOvr>
    <a:masterClrMapping/>
  </p:clrMapOvr>
  <p:transition>
    <p:fade/>
  </p:transition>
  <p:extLst mod="1">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63" Type="http://schemas.openxmlformats.org/officeDocument/2006/relationships/slideLayout" Target="../slideLayouts/slideLayout63.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61" Type="http://schemas.openxmlformats.org/officeDocument/2006/relationships/slideLayout" Target="../slideLayouts/slideLayout6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5" name="Oval 4">
            <a:extLst>
              <a:ext uri="{FF2B5EF4-FFF2-40B4-BE49-F238E27FC236}">
                <a16:creationId xmlns:a16="http://schemas.microsoft.com/office/drawing/2014/main" id="{4DE9DEDA-3AD0-544D-8A6C-1B7AF0998DC5}"/>
              </a:ext>
            </a:extLst>
          </p:cNvPr>
          <p:cNvSpPr/>
          <p:nvPr userDrawn="1"/>
        </p:nvSpPr>
        <p:spPr>
          <a:xfrm rot="16200000">
            <a:off x="22199601" y="666750"/>
            <a:ext cx="520700" cy="523875"/>
          </a:xfrm>
          <a:prstGeom prst="ellipse">
            <a:avLst/>
          </a:prstGeom>
          <a:solidFill>
            <a:srgbClr val="DE427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dirty="0">
              <a:latin typeface="Montserrat" charset="0"/>
            </a:endParaRPr>
          </a:p>
        </p:txBody>
      </p:sp>
      <p:sp>
        <p:nvSpPr>
          <p:cNvPr id="1027" name="Text Placeholder 2">
            <a:extLst>
              <a:ext uri="{FF2B5EF4-FFF2-40B4-BE49-F238E27FC236}">
                <a16:creationId xmlns:a16="http://schemas.microsoft.com/office/drawing/2014/main" id="{C8588613-02F5-784D-9EF6-286BAF77560F}"/>
              </a:ext>
            </a:extLst>
          </p:cNvPr>
          <p:cNvSpPr>
            <a:spLocks noGrp="1"/>
          </p:cNvSpPr>
          <p:nvPr>
            <p:ph type="body" idx="1"/>
          </p:nvPr>
        </p:nvSpPr>
        <p:spPr bwMode="auto">
          <a:xfrm>
            <a:off x="1676400" y="3651250"/>
            <a:ext cx="21024850" cy="870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82843" tIns="91422" rIns="182843" bIns="91422" numCol="1" anchor="t" anchorCtr="0" compatLnSpc="1">
            <a:prstTxWarp prst="textNoShape">
              <a:avLst/>
            </a:prstTxWarp>
          </a:bodyPr>
          <a:lstStyle/>
          <a:p>
            <a:pPr lvl="0"/>
            <a:r>
              <a:rPr lang="en-US" altLang="sr-Latn-RS"/>
              <a:t>Click to edit Master text styles</a:t>
            </a:r>
          </a:p>
          <a:p>
            <a:pPr lvl="1"/>
            <a:r>
              <a:rPr lang="en-US" altLang="sr-Latn-RS"/>
              <a:t>Second level</a:t>
            </a:r>
          </a:p>
          <a:p>
            <a:pPr lvl="2"/>
            <a:r>
              <a:rPr lang="en-US" altLang="sr-Latn-RS"/>
              <a:t>Third level</a:t>
            </a:r>
          </a:p>
          <a:p>
            <a:pPr lvl="3"/>
            <a:r>
              <a:rPr lang="en-US" altLang="sr-Latn-RS"/>
              <a:t>Fourth level</a:t>
            </a:r>
          </a:p>
          <a:p>
            <a:pPr lvl="4"/>
            <a:r>
              <a:rPr lang="en-US" altLang="sr-Latn-RS"/>
              <a:t>Fifth level</a:t>
            </a:r>
          </a:p>
        </p:txBody>
      </p:sp>
      <p:sp>
        <p:nvSpPr>
          <p:cNvPr id="1029" name="Title Placeholder 3">
            <a:extLst>
              <a:ext uri="{FF2B5EF4-FFF2-40B4-BE49-F238E27FC236}">
                <a16:creationId xmlns:a16="http://schemas.microsoft.com/office/drawing/2014/main" id="{58B9BC8A-8CD8-A444-BB2E-BF2845D3A20A}"/>
              </a:ext>
            </a:extLst>
          </p:cNvPr>
          <p:cNvSpPr>
            <a:spLocks noGrp="1"/>
          </p:cNvSpPr>
          <p:nvPr>
            <p:ph type="title"/>
          </p:nvPr>
        </p:nvSpPr>
        <p:spPr bwMode="auto">
          <a:xfrm>
            <a:off x="1676400" y="730250"/>
            <a:ext cx="21024850" cy="265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sr-Latn-RS"/>
              <a:t>Click to edit Master title style</a:t>
            </a:r>
          </a:p>
        </p:txBody>
      </p:sp>
      <p:sp>
        <p:nvSpPr>
          <p:cNvPr id="1028" name="TextBox 9">
            <a:extLst>
              <a:ext uri="{FF2B5EF4-FFF2-40B4-BE49-F238E27FC236}">
                <a16:creationId xmlns:a16="http://schemas.microsoft.com/office/drawing/2014/main" id="{CC833890-52F5-FB48-9362-E5ABE7FAAD96}"/>
              </a:ext>
            </a:extLst>
          </p:cNvPr>
          <p:cNvSpPr txBox="1">
            <a:spLocks noChangeArrowheads="1"/>
          </p:cNvSpPr>
          <p:nvPr userDrawn="1"/>
        </p:nvSpPr>
        <p:spPr bwMode="auto">
          <a:xfrm>
            <a:off x="22102214" y="691906"/>
            <a:ext cx="7858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82843" tIns="91422" rIns="182843" bIns="91422">
            <a:spAutoFit/>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algn="ctr" eaLnBrk="1" hangingPunct="1"/>
            <a:fld id="{19627C0D-DFEB-CD42-B6BB-D4156349B114}" type="slidenum">
              <a:rPr lang="id-ID" altLang="sr-Latn-RS" sz="1800">
                <a:solidFill>
                  <a:schemeClr val="bg1"/>
                </a:solidFill>
                <a:latin typeface="Montserrat Light"/>
                <a:ea typeface="Montserrat Light"/>
                <a:cs typeface="Montserrat Light"/>
              </a:rPr>
              <a:pPr algn="ctr" eaLnBrk="1" hangingPunct="1"/>
              <a:t>‹#›</a:t>
            </a:fld>
            <a:r>
              <a:rPr lang="id-ID" altLang="sr-Latn-RS" sz="1800" dirty="0">
                <a:solidFill>
                  <a:schemeClr val="bg1"/>
                </a:solidFill>
                <a:latin typeface="Montserrat Light"/>
                <a:ea typeface="Montserrat Light"/>
                <a:cs typeface="Montserrat Light"/>
              </a:rPr>
              <a:t>  </a:t>
            </a:r>
          </a:p>
        </p:txBody>
      </p:sp>
      <p:pic>
        <p:nvPicPr>
          <p:cNvPr id="6" name="Picture 5">
            <a:extLst>
              <a:ext uri="{FF2B5EF4-FFF2-40B4-BE49-F238E27FC236}">
                <a16:creationId xmlns:a16="http://schemas.microsoft.com/office/drawing/2014/main" id="{55212F41-D412-5A49-A68B-D14751B6C909}"/>
              </a:ext>
            </a:extLst>
          </p:cNvPr>
          <p:cNvPicPr>
            <a:picLocks noChangeAspect="1"/>
          </p:cNvPicPr>
          <p:nvPr userDrawn="1"/>
        </p:nvPicPr>
        <p:blipFill>
          <a:blip r:embed="rId66">
            <a:extLst>
              <a:ext uri="{28A0092B-C50C-407E-A947-70E740481C1C}">
                <a14:useLocalDpi xmlns:a14="http://schemas.microsoft.com/office/drawing/2010/main" val="0"/>
              </a:ext>
            </a:extLst>
          </a:blip>
          <a:stretch>
            <a:fillRect/>
          </a:stretch>
        </p:blipFill>
        <p:spPr>
          <a:xfrm>
            <a:off x="538039" y="11015418"/>
            <a:ext cx="3436084" cy="2329548"/>
          </a:xfrm>
          <a:prstGeom prst="rect">
            <a:avLst/>
          </a:prstGeom>
        </p:spPr>
      </p:pic>
    </p:spTree>
  </p:cSld>
  <p:clrMap bg1="lt1" tx1="dk1" bg2="lt2" tx2="dk2" accent1="accent1" accent2="accent2" accent3="accent3" accent4="accent4" accent5="accent5" accent6="accent6" hlink="hlink" folHlink="folHlink"/>
  <p:sldLayoutIdLst>
    <p:sldLayoutId id="2147484053" r:id="rId1"/>
    <p:sldLayoutId id="2147484054" r:id="rId2"/>
    <p:sldLayoutId id="2147484055" r:id="rId3"/>
    <p:sldLayoutId id="2147484056" r:id="rId4"/>
    <p:sldLayoutId id="2147484057" r:id="rId5"/>
    <p:sldLayoutId id="2147484058" r:id="rId6"/>
    <p:sldLayoutId id="2147484059" r:id="rId7"/>
    <p:sldLayoutId id="2147484060" r:id="rId8"/>
    <p:sldLayoutId id="2147484061" r:id="rId9"/>
    <p:sldLayoutId id="2147484062" r:id="rId10"/>
    <p:sldLayoutId id="2147484063" r:id="rId11"/>
    <p:sldLayoutId id="2147484064" r:id="rId12"/>
    <p:sldLayoutId id="2147484065" r:id="rId13"/>
    <p:sldLayoutId id="2147484066" r:id="rId14"/>
    <p:sldLayoutId id="2147484067" r:id="rId15"/>
    <p:sldLayoutId id="2147484068" r:id="rId16"/>
    <p:sldLayoutId id="2147484069" r:id="rId17"/>
    <p:sldLayoutId id="2147484070" r:id="rId18"/>
    <p:sldLayoutId id="2147484071" r:id="rId19"/>
    <p:sldLayoutId id="2147484072" r:id="rId20"/>
    <p:sldLayoutId id="2147484073" r:id="rId21"/>
    <p:sldLayoutId id="2147484074" r:id="rId22"/>
    <p:sldLayoutId id="2147484075" r:id="rId23"/>
    <p:sldLayoutId id="2147484076" r:id="rId24"/>
    <p:sldLayoutId id="2147484077" r:id="rId25"/>
    <p:sldLayoutId id="2147484078" r:id="rId26"/>
    <p:sldLayoutId id="2147484079" r:id="rId27"/>
    <p:sldLayoutId id="2147484080" r:id="rId28"/>
    <p:sldLayoutId id="2147484081" r:id="rId29"/>
    <p:sldLayoutId id="2147484082" r:id="rId30"/>
    <p:sldLayoutId id="2147484083" r:id="rId31"/>
    <p:sldLayoutId id="2147484084" r:id="rId32"/>
    <p:sldLayoutId id="2147484085" r:id="rId33"/>
    <p:sldLayoutId id="2147484086" r:id="rId34"/>
    <p:sldLayoutId id="2147484087" r:id="rId35"/>
    <p:sldLayoutId id="2147484088" r:id="rId36"/>
    <p:sldLayoutId id="2147484089" r:id="rId37"/>
    <p:sldLayoutId id="2147484090" r:id="rId38"/>
    <p:sldLayoutId id="2147484091" r:id="rId39"/>
    <p:sldLayoutId id="2147484092" r:id="rId40"/>
    <p:sldLayoutId id="2147484093" r:id="rId41"/>
    <p:sldLayoutId id="2147484094" r:id="rId42"/>
    <p:sldLayoutId id="2147484095" r:id="rId43"/>
    <p:sldLayoutId id="2147484097" r:id="rId44"/>
    <p:sldLayoutId id="2147484098" r:id="rId45"/>
    <p:sldLayoutId id="2147484128" r:id="rId46"/>
    <p:sldLayoutId id="2147484130" r:id="rId47"/>
    <p:sldLayoutId id="2147484104" r:id="rId48"/>
    <p:sldLayoutId id="2147484105" r:id="rId49"/>
    <p:sldLayoutId id="2147484110" r:id="rId50"/>
    <p:sldLayoutId id="2147484111" r:id="rId51"/>
    <p:sldLayoutId id="2147484112" r:id="rId52"/>
    <p:sldLayoutId id="2147484113" r:id="rId53"/>
    <p:sldLayoutId id="2147484114" r:id="rId54"/>
    <p:sldLayoutId id="2147484115" r:id="rId55"/>
    <p:sldLayoutId id="2147484116" r:id="rId56"/>
    <p:sldLayoutId id="2147484117" r:id="rId57"/>
    <p:sldLayoutId id="2147484118" r:id="rId58"/>
    <p:sldLayoutId id="2147484119" r:id="rId59"/>
    <p:sldLayoutId id="2147484131" r:id="rId60"/>
    <p:sldLayoutId id="2147484132" r:id="rId61"/>
    <p:sldLayoutId id="2147484133" r:id="rId62"/>
    <p:sldLayoutId id="2147484134" r:id="rId63"/>
    <p:sldLayoutId id="2147484135" r:id="rId64"/>
  </p:sldLayoutIdLst>
  <p:transition/>
  <p:hf hdr="0" ftr="0" dt="0"/>
  <p:txStyles>
    <p:titleStyle>
      <a:lvl1pPr algn="l" defTabSz="1827213" rtl="0" eaLnBrk="1" fontAlgn="base" hangingPunct="1">
        <a:lnSpc>
          <a:spcPct val="90000"/>
        </a:lnSpc>
        <a:spcBef>
          <a:spcPct val="0"/>
        </a:spcBef>
        <a:spcAft>
          <a:spcPct val="0"/>
        </a:spcAft>
        <a:defRPr lang="en-US" sz="6000" kern="1200">
          <a:solidFill>
            <a:schemeClr val="tx1"/>
          </a:solidFill>
          <a:latin typeface="Montserrat Hairline" charset="0"/>
          <a:ea typeface="Montserrat Hairline" charset="0"/>
          <a:cs typeface="Montserrat Hairline" charset="0"/>
        </a:defRPr>
      </a:lvl1pPr>
      <a:lvl2pPr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2pPr>
      <a:lvl3pPr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3pPr>
      <a:lvl4pPr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4pPr>
      <a:lvl5pPr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5pPr>
      <a:lvl6pPr marL="457200"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6pPr>
      <a:lvl7pPr marL="914400"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7pPr>
      <a:lvl8pPr marL="1371600"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8pPr>
      <a:lvl9pPr marL="1828800"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9pPr>
    </p:titleStyle>
    <p:bodyStyle>
      <a:lvl1pPr algn="l" defTabSz="1827213" rtl="0" eaLnBrk="1" fontAlgn="base" hangingPunct="1">
        <a:lnSpc>
          <a:spcPct val="90000"/>
        </a:lnSpc>
        <a:spcBef>
          <a:spcPts val="2000"/>
        </a:spcBef>
        <a:spcAft>
          <a:spcPct val="0"/>
        </a:spcAft>
        <a:buFont typeface="Arial" panose="020B0604020202020204" pitchFamily="34" charset="0"/>
        <a:defRPr lang="en-US" sz="4800" kern="1200" dirty="0">
          <a:solidFill>
            <a:schemeClr val="tx1"/>
          </a:solidFill>
          <a:latin typeface="Montserrat Hairline" charset="0"/>
          <a:ea typeface="Montserrat Hairline" charset="0"/>
          <a:cs typeface="Montserrat Hairline" charset="0"/>
        </a:defRPr>
      </a:lvl1pPr>
      <a:lvl2pPr marL="912813" algn="l" defTabSz="1827213" rtl="0" eaLnBrk="1" fontAlgn="base" hangingPunct="1">
        <a:lnSpc>
          <a:spcPct val="90000"/>
        </a:lnSpc>
        <a:spcBef>
          <a:spcPts val="1000"/>
        </a:spcBef>
        <a:spcAft>
          <a:spcPct val="0"/>
        </a:spcAft>
        <a:buFont typeface="Arial" panose="020B0604020202020204" pitchFamily="34" charset="0"/>
        <a:defRPr lang="en-US" sz="4000" kern="1200" dirty="0">
          <a:solidFill>
            <a:schemeClr val="tx1"/>
          </a:solidFill>
          <a:latin typeface="Montserrat Hairline" charset="0"/>
          <a:ea typeface="Montserrat Hairline" charset="0"/>
          <a:cs typeface="Montserrat Hairline" charset="0"/>
        </a:defRPr>
      </a:lvl2pPr>
      <a:lvl3pPr marL="1827213" algn="l" defTabSz="1827213" rtl="0" eaLnBrk="1" fontAlgn="base" hangingPunct="1">
        <a:lnSpc>
          <a:spcPct val="90000"/>
        </a:lnSpc>
        <a:spcBef>
          <a:spcPts val="1000"/>
        </a:spcBef>
        <a:spcAft>
          <a:spcPct val="0"/>
        </a:spcAft>
        <a:buFont typeface="Arial" panose="020B0604020202020204" pitchFamily="34" charset="0"/>
        <a:defRPr lang="en-US" sz="3600" kern="1200" dirty="0">
          <a:solidFill>
            <a:schemeClr val="tx1"/>
          </a:solidFill>
          <a:latin typeface="Montserrat Hairline" charset="0"/>
          <a:ea typeface="Montserrat Hairline" charset="0"/>
          <a:cs typeface="Montserrat Hairline" charset="0"/>
        </a:defRPr>
      </a:lvl3pPr>
      <a:lvl4pPr marL="2741613" algn="l" defTabSz="1827213" rtl="0" eaLnBrk="1" fontAlgn="base" hangingPunct="1">
        <a:lnSpc>
          <a:spcPct val="90000"/>
        </a:lnSpc>
        <a:spcBef>
          <a:spcPts val="1000"/>
        </a:spcBef>
        <a:spcAft>
          <a:spcPct val="0"/>
        </a:spcAft>
        <a:buFont typeface="Arial" panose="020B0604020202020204" pitchFamily="34" charset="0"/>
        <a:defRPr lang="en-US" sz="3200" kern="1200" dirty="0">
          <a:solidFill>
            <a:schemeClr val="tx1"/>
          </a:solidFill>
          <a:latin typeface="Montserrat Hairline" charset="0"/>
          <a:ea typeface="Montserrat Hairline" charset="0"/>
          <a:cs typeface="Montserrat Hairline" charset="0"/>
        </a:defRPr>
      </a:lvl4pPr>
      <a:lvl5pPr marL="3656013" algn="l" defTabSz="1827213" rtl="0" eaLnBrk="1" fontAlgn="base" hangingPunct="1">
        <a:lnSpc>
          <a:spcPct val="90000"/>
        </a:lnSpc>
        <a:spcBef>
          <a:spcPts val="1000"/>
        </a:spcBef>
        <a:spcAft>
          <a:spcPct val="0"/>
        </a:spcAft>
        <a:buFont typeface="Arial" panose="020B0604020202020204" pitchFamily="34" charset="0"/>
        <a:defRPr lang="en-US" sz="3200" kern="1200" dirty="0">
          <a:solidFill>
            <a:schemeClr val="tx1"/>
          </a:solidFill>
          <a:latin typeface="Montserrat Hairline" charset="0"/>
          <a:ea typeface="Montserrat Hairline" charset="0"/>
          <a:cs typeface="Montserrat Hairline" charset="0"/>
        </a:defRPr>
      </a:lvl5pPr>
      <a:lvl6pPr marL="5028194" indent="-457109" algn="l" defTabSz="1828434"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2411" indent="-457109" algn="l" defTabSz="1828434"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6628" indent="-457109" algn="l" defTabSz="1828434"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0846" indent="-457109" algn="l" defTabSz="1828434"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p:bodyStyle>
    <p:other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50.xml"/><Relationship Id="rId5" Type="http://schemas.openxmlformats.org/officeDocument/2006/relationships/image" Target="../media/image5.png"/><Relationship Id="rId4" Type="http://schemas.openxmlformats.org/officeDocument/2006/relationships/hyperlink" Target="mailto:bojan.vrhovnik@microsoft.com"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61.xml"/></Relationships>
</file>

<file path=ppt/slides/_rels/slide5.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image" Target="../media/image18.png"/><Relationship Id="rId18" Type="http://schemas.openxmlformats.org/officeDocument/2006/relationships/image" Target="../media/image23.svg"/><Relationship Id="rId26" Type="http://schemas.openxmlformats.org/officeDocument/2006/relationships/image" Target="../media/image31.svg"/><Relationship Id="rId3" Type="http://schemas.openxmlformats.org/officeDocument/2006/relationships/image" Target="../media/image8.png"/><Relationship Id="rId21" Type="http://schemas.openxmlformats.org/officeDocument/2006/relationships/image" Target="../media/image26.png"/><Relationship Id="rId34" Type="http://schemas.openxmlformats.org/officeDocument/2006/relationships/image" Target="../media/image39.svg"/><Relationship Id="rId7" Type="http://schemas.openxmlformats.org/officeDocument/2006/relationships/image" Target="../media/image12.png"/><Relationship Id="rId12" Type="http://schemas.openxmlformats.org/officeDocument/2006/relationships/image" Target="../media/image17.svg"/><Relationship Id="rId17" Type="http://schemas.openxmlformats.org/officeDocument/2006/relationships/image" Target="../media/image22.png"/><Relationship Id="rId25" Type="http://schemas.openxmlformats.org/officeDocument/2006/relationships/image" Target="../media/image30.png"/><Relationship Id="rId33" Type="http://schemas.openxmlformats.org/officeDocument/2006/relationships/image" Target="../media/image38.png"/><Relationship Id="rId2" Type="http://schemas.openxmlformats.org/officeDocument/2006/relationships/notesSlide" Target="../notesSlides/notesSlide3.xml"/><Relationship Id="rId16" Type="http://schemas.openxmlformats.org/officeDocument/2006/relationships/image" Target="../media/image21.svg"/><Relationship Id="rId20" Type="http://schemas.openxmlformats.org/officeDocument/2006/relationships/image" Target="../media/image25.svg"/><Relationship Id="rId29" Type="http://schemas.openxmlformats.org/officeDocument/2006/relationships/image" Target="../media/image34.png"/><Relationship Id="rId1" Type="http://schemas.openxmlformats.org/officeDocument/2006/relationships/slideLayout" Target="../slideLayouts/slideLayout62.xml"/><Relationship Id="rId6" Type="http://schemas.openxmlformats.org/officeDocument/2006/relationships/image" Target="../media/image11.svg"/><Relationship Id="rId11" Type="http://schemas.openxmlformats.org/officeDocument/2006/relationships/image" Target="../media/image16.png"/><Relationship Id="rId24" Type="http://schemas.openxmlformats.org/officeDocument/2006/relationships/image" Target="../media/image29.svg"/><Relationship Id="rId32" Type="http://schemas.openxmlformats.org/officeDocument/2006/relationships/image" Target="../media/image37.svg"/><Relationship Id="rId5" Type="http://schemas.openxmlformats.org/officeDocument/2006/relationships/image" Target="../media/image10.png"/><Relationship Id="rId15" Type="http://schemas.openxmlformats.org/officeDocument/2006/relationships/image" Target="../media/image20.png"/><Relationship Id="rId23" Type="http://schemas.openxmlformats.org/officeDocument/2006/relationships/image" Target="../media/image28.png"/><Relationship Id="rId28" Type="http://schemas.openxmlformats.org/officeDocument/2006/relationships/image" Target="../media/image33.svg"/><Relationship Id="rId10" Type="http://schemas.openxmlformats.org/officeDocument/2006/relationships/image" Target="../media/image15.svg"/><Relationship Id="rId19" Type="http://schemas.openxmlformats.org/officeDocument/2006/relationships/image" Target="../media/image24.png"/><Relationship Id="rId31" Type="http://schemas.openxmlformats.org/officeDocument/2006/relationships/image" Target="../media/image36.png"/><Relationship Id="rId4" Type="http://schemas.openxmlformats.org/officeDocument/2006/relationships/image" Target="../media/image9.svg"/><Relationship Id="rId9" Type="http://schemas.openxmlformats.org/officeDocument/2006/relationships/image" Target="../media/image14.png"/><Relationship Id="rId14" Type="http://schemas.openxmlformats.org/officeDocument/2006/relationships/image" Target="../media/image19.svg"/><Relationship Id="rId22" Type="http://schemas.openxmlformats.org/officeDocument/2006/relationships/image" Target="../media/image27.svg"/><Relationship Id="rId27" Type="http://schemas.openxmlformats.org/officeDocument/2006/relationships/image" Target="../media/image32.png"/><Relationship Id="rId30" Type="http://schemas.openxmlformats.org/officeDocument/2006/relationships/image" Target="../media/image35.svg"/><Relationship Id="rId35" Type="http://schemas.openxmlformats.org/officeDocument/2006/relationships/image" Target="../media/image40.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7.xml.rels><?xml version="1.0" encoding="UTF-8" standalone="yes"?>
<Relationships xmlns="http://schemas.openxmlformats.org/package/2006/relationships"><Relationship Id="rId8" Type="http://schemas.openxmlformats.org/officeDocument/2006/relationships/image" Target="../media/image39.svg"/><Relationship Id="rId3" Type="http://schemas.openxmlformats.org/officeDocument/2006/relationships/image" Target="../media/image8.png"/><Relationship Id="rId7" Type="http://schemas.openxmlformats.org/officeDocument/2006/relationships/image" Target="../media/image38.png"/><Relationship Id="rId2" Type="http://schemas.openxmlformats.org/officeDocument/2006/relationships/notesSlide" Target="../notesSlides/notesSlide4.xml"/><Relationship Id="rId1" Type="http://schemas.openxmlformats.org/officeDocument/2006/relationships/slideLayout" Target="../slideLayouts/slideLayout62.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slides/_rels/slide8.xml.rels><?xml version="1.0" encoding="UTF-8" standalone="yes"?>
<Relationships xmlns="http://schemas.openxmlformats.org/package/2006/relationships"><Relationship Id="rId3" Type="http://schemas.openxmlformats.org/officeDocument/2006/relationships/image" Target="../media/image41.png"/><Relationship Id="rId7" Type="http://schemas.openxmlformats.org/officeDocument/2006/relationships/image" Target="../media/image45.png"/><Relationship Id="rId2" Type="http://schemas.openxmlformats.org/officeDocument/2006/relationships/notesSlide" Target="../notesSlides/notesSlide5.xml"/><Relationship Id="rId1" Type="http://schemas.openxmlformats.org/officeDocument/2006/relationships/slideLayout" Target="../slideLayouts/slideLayout64.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9.xml.rels><?xml version="1.0" encoding="UTF-8" standalone="yes"?>
<Relationships xmlns="http://schemas.openxmlformats.org/package/2006/relationships"><Relationship Id="rId3" Type="http://schemas.openxmlformats.org/officeDocument/2006/relationships/hyperlink" Target="https://docs.microsoft.com/en-gb/azure/azure-monitor/platform/data-ingestion-time#checking-ingestion-time" TargetMode="External"/><Relationship Id="rId2" Type="http://schemas.openxmlformats.org/officeDocument/2006/relationships/notesSlide" Target="../notesSlides/notesSlide6.xml"/><Relationship Id="rId1" Type="http://schemas.openxmlformats.org/officeDocument/2006/relationships/slideLayout" Target="../slideLayouts/slideLayout64.xml"/><Relationship Id="rId4" Type="http://schemas.openxmlformats.org/officeDocument/2006/relationships/image" Target="../media/image4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11.xml.rels><?xml version="1.0" encoding="UTF-8" standalone="yes"?>
<Relationships xmlns="http://schemas.openxmlformats.org/package/2006/relationships"><Relationship Id="rId8" Type="http://schemas.openxmlformats.org/officeDocument/2006/relationships/image" Target="../media/image52.emf"/><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notesSlide" Target="../notesSlides/notesSlide7.xml"/><Relationship Id="rId1" Type="http://schemas.openxmlformats.org/officeDocument/2006/relationships/slideLayout" Target="../slideLayouts/slideLayout64.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13.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6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1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8.xml"/><Relationship Id="rId1" Type="http://schemas.openxmlformats.org/officeDocument/2006/relationships/slideLayout" Target="../slideLayouts/slideLayout6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17.xml.rels><?xml version="1.0" encoding="UTF-8" standalone="yes"?>
<Relationships xmlns="http://schemas.openxmlformats.org/package/2006/relationships"><Relationship Id="rId3" Type="http://schemas.openxmlformats.org/officeDocument/2006/relationships/hyperlink" Target="https://aka.ms/AzMonOverview" TargetMode="External"/><Relationship Id="rId7" Type="http://schemas.openxmlformats.org/officeDocument/2006/relationships/image" Target="../media/image55.png"/><Relationship Id="rId2" Type="http://schemas.openxmlformats.org/officeDocument/2006/relationships/hyperlink" Target="https://aka.ms/MonitoringDocs" TargetMode="External"/><Relationship Id="rId1" Type="http://schemas.openxmlformats.org/officeDocument/2006/relationships/slideLayout" Target="../slideLayouts/slideLayout64.xml"/><Relationship Id="rId6" Type="http://schemas.openxmlformats.org/officeDocument/2006/relationships/hyperlink" Target="https://dev.applicationinsights.io/" TargetMode="External"/><Relationship Id="rId5" Type="http://schemas.openxmlformats.org/officeDocument/2006/relationships/hyperlink" Target="https://dev.loganalytics.io/" TargetMode="External"/><Relationship Id="rId4" Type="http://schemas.openxmlformats.org/officeDocument/2006/relationships/hyperlink" Target="https://aka.ms/KQLPluralsigh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474238370"/>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7" descr="A screenshot of a map&#10;&#10;Description automatically generated">
            <a:extLst>
              <a:ext uri="{FF2B5EF4-FFF2-40B4-BE49-F238E27FC236}">
                <a16:creationId xmlns:a16="http://schemas.microsoft.com/office/drawing/2014/main" id="{BC46AB27-C9FE-4B33-959E-F42B0713FBE5}"/>
              </a:ext>
            </a:extLst>
          </p:cNvPr>
          <p:cNvPicPr>
            <a:picLocks noGrp="1" noChangeAspect="1"/>
          </p:cNvPicPr>
          <p:nvPr>
            <p:ph type="pic" sz="quarter" idx="14"/>
          </p:nvPr>
        </p:nvPicPr>
        <p:blipFill>
          <a:blip r:embed="rId3">
            <a:extLst>
              <a:ext uri="{28A0092B-C50C-407E-A947-70E740481C1C}">
                <a14:useLocalDpi xmlns:a14="http://schemas.microsoft.com/office/drawing/2010/main" val="0"/>
              </a:ext>
            </a:extLst>
          </a:blip>
          <a:srcRect l="83" r="83"/>
          <a:stretch>
            <a:fillRect/>
          </a:stretch>
        </p:blipFill>
        <p:spPr/>
      </p:pic>
      <p:sp>
        <p:nvSpPr>
          <p:cNvPr id="6" name="Title 5">
            <a:extLst>
              <a:ext uri="{FF2B5EF4-FFF2-40B4-BE49-F238E27FC236}">
                <a16:creationId xmlns:a16="http://schemas.microsoft.com/office/drawing/2014/main" id="{ACBB8B40-F3D1-4331-B430-E127860A693D}"/>
              </a:ext>
            </a:extLst>
          </p:cNvPr>
          <p:cNvSpPr>
            <a:spLocks noGrp="1"/>
          </p:cNvSpPr>
          <p:nvPr>
            <p:ph type="title" idx="4294967295"/>
          </p:nvPr>
        </p:nvSpPr>
        <p:spPr>
          <a:xfrm>
            <a:off x="404264" y="1807391"/>
            <a:ext cx="15057409" cy="923925"/>
          </a:xfrm>
        </p:spPr>
        <p:txBody>
          <a:bodyPr/>
          <a:lstStyle/>
          <a:p>
            <a:r>
              <a:rPr lang="en-US" sz="8800" b="1" dirty="0"/>
              <a:t>Azure Monitor za </a:t>
            </a:r>
            <a:r>
              <a:rPr lang="en-US" sz="8800" b="1" dirty="0" err="1"/>
              <a:t>razvijalce</a:t>
            </a:r>
            <a:endParaRPr lang="en-US" sz="8800" b="1" dirty="0"/>
          </a:p>
        </p:txBody>
      </p:sp>
      <p:sp>
        <p:nvSpPr>
          <p:cNvPr id="3" name="Text Placeholder 2">
            <a:extLst>
              <a:ext uri="{FF2B5EF4-FFF2-40B4-BE49-F238E27FC236}">
                <a16:creationId xmlns:a16="http://schemas.microsoft.com/office/drawing/2014/main" id="{90152836-6CCD-4178-A2E0-2AB6A131C4CA}"/>
              </a:ext>
            </a:extLst>
          </p:cNvPr>
          <p:cNvSpPr>
            <a:spLocks noGrp="1"/>
          </p:cNvSpPr>
          <p:nvPr>
            <p:ph type="body" sz="quarter" idx="4294967295"/>
          </p:nvPr>
        </p:nvSpPr>
        <p:spPr>
          <a:xfrm>
            <a:off x="304800" y="6284056"/>
            <a:ext cx="11884025" cy="2768600"/>
          </a:xfrm>
        </p:spPr>
        <p:txBody>
          <a:bodyPr/>
          <a:lstStyle/>
          <a:p>
            <a:r>
              <a:rPr lang="en-US" dirty="0"/>
              <a:t>Bojan Vrhovnik</a:t>
            </a:r>
          </a:p>
          <a:p>
            <a:r>
              <a:rPr lang="en-US" dirty="0"/>
              <a:t>Cloud Solution Architect</a:t>
            </a:r>
          </a:p>
          <a:p>
            <a:r>
              <a:rPr lang="en-US" dirty="0"/>
              <a:t>Microsoft Slovenija</a:t>
            </a:r>
          </a:p>
          <a:p>
            <a:r>
              <a:rPr lang="en-US" dirty="0">
                <a:hlinkClick r:id="rId4"/>
              </a:rPr>
              <a:t>bojan.vrhovnik@microsoft.com</a:t>
            </a:r>
            <a:endParaRPr lang="en-US" dirty="0"/>
          </a:p>
          <a:p>
            <a:r>
              <a:rPr lang="en-US" dirty="0"/>
              <a:t>@</a:t>
            </a:r>
            <a:r>
              <a:rPr lang="en-US" dirty="0" err="1"/>
              <a:t>bvrhovnik</a:t>
            </a:r>
            <a:r>
              <a:rPr lang="en-US" dirty="0"/>
              <a:t> </a:t>
            </a:r>
          </a:p>
        </p:txBody>
      </p:sp>
      <p:pic>
        <p:nvPicPr>
          <p:cNvPr id="1026" name="Picture 2" descr="Image result for twitter logo">
            <a:extLst>
              <a:ext uri="{FF2B5EF4-FFF2-40B4-BE49-F238E27FC236}">
                <a16:creationId xmlns:a16="http://schemas.microsoft.com/office/drawing/2014/main" id="{3E3F8655-DFFE-49F8-B6B1-8BCF0470EFF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895650" y="12963189"/>
            <a:ext cx="559098" cy="55909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B4EADB89-49BA-4B89-A243-46FF5C5F8B9D}"/>
              </a:ext>
            </a:extLst>
          </p:cNvPr>
          <p:cNvSpPr txBox="1"/>
          <p:nvPr/>
        </p:nvSpPr>
        <p:spPr>
          <a:xfrm>
            <a:off x="20604374" y="12933584"/>
            <a:ext cx="3249223" cy="553870"/>
          </a:xfrm>
          <a:prstGeom prst="rect">
            <a:avLst/>
          </a:prstGeom>
          <a:noFill/>
        </p:spPr>
        <p:txBody>
          <a:bodyPr wrap="none" lIns="0" tIns="0" rIns="0" bIns="0" rtlCol="0">
            <a:spAutoFit/>
          </a:bodyPr>
          <a:lstStyle/>
          <a:p>
            <a:pPr defTabSz="1828010" eaLnBrk="1" fontAlgn="auto" hangingPunct="1">
              <a:spcBef>
                <a:spcPts val="0"/>
              </a:spcBef>
              <a:spcAft>
                <a:spcPts val="0"/>
              </a:spcAft>
              <a:defRPr/>
            </a:pPr>
            <a:r>
              <a:rPr lang="en-US" sz="3599" dirty="0">
                <a:gradFill>
                  <a:gsLst>
                    <a:gs pos="2917">
                      <a:srgbClr val="1A1A1A"/>
                    </a:gs>
                    <a:gs pos="30000">
                      <a:srgbClr val="1A1A1A"/>
                    </a:gs>
                  </a:gsLst>
                  <a:lin ang="5400000" scaled="0"/>
                </a:gradFill>
                <a:latin typeface="Segoe UI"/>
              </a:rPr>
              <a:t>@AzureMonitor</a:t>
            </a:r>
          </a:p>
        </p:txBody>
      </p:sp>
    </p:spTree>
    <p:extLst>
      <p:ext uri="{BB962C8B-B14F-4D97-AF65-F5344CB8AC3E}">
        <p14:creationId xmlns:p14="http://schemas.microsoft.com/office/powerpoint/2010/main" val="1869999325"/>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5"/>
          <p:cNvPicPr>
            <a:picLocks noChangeAspect="1"/>
          </p:cNvPicPr>
          <p:nvPr/>
        </p:nvPicPr>
        <p:blipFill>
          <a:blip r:embed="rId2"/>
          <a:stretch>
            <a:fillRect/>
          </a:stretch>
        </p:blipFill>
        <p:spPr>
          <a:xfrm>
            <a:off x="2" y="4530"/>
            <a:ext cx="12189259" cy="13706941"/>
          </a:xfrm>
          <a:prstGeom prst="rect">
            <a:avLst/>
          </a:prstGeom>
        </p:spPr>
      </p:pic>
      <p:sp>
        <p:nvSpPr>
          <p:cNvPr id="2" name="Title 1"/>
          <p:cNvSpPr>
            <a:spLocks noGrp="1"/>
          </p:cNvSpPr>
          <p:nvPr>
            <p:ph type="title"/>
          </p:nvPr>
        </p:nvSpPr>
        <p:spPr>
          <a:xfrm>
            <a:off x="538341" y="249038"/>
            <a:ext cx="12725902" cy="3050199"/>
          </a:xfrm>
          <a:noFill/>
        </p:spPr>
        <p:txBody>
          <a:bodyPr/>
          <a:lstStyle/>
          <a:p>
            <a:r>
              <a:rPr lang="en-US" dirty="0" err="1">
                <a:solidFill>
                  <a:schemeClr val="bg1">
                    <a:lumMod val="95000"/>
                  </a:schemeClr>
                </a:solidFill>
              </a:rPr>
              <a:t>Odgovori</a:t>
            </a:r>
            <a:r>
              <a:rPr lang="en-US" dirty="0">
                <a:solidFill>
                  <a:schemeClr val="bg1">
                    <a:lumMod val="95000"/>
                  </a:schemeClr>
                </a:solidFill>
              </a:rPr>
              <a:t> </a:t>
            </a:r>
            <a:r>
              <a:rPr lang="en-US" dirty="0" err="1">
                <a:solidFill>
                  <a:schemeClr val="bg1">
                    <a:lumMod val="95000"/>
                  </a:schemeClr>
                </a:solidFill>
              </a:rPr>
              <a:t>na</a:t>
            </a:r>
            <a:r>
              <a:rPr lang="en-US" dirty="0">
                <a:solidFill>
                  <a:schemeClr val="bg1">
                    <a:lumMod val="95000"/>
                  </a:schemeClr>
                </a:solidFill>
              </a:rPr>
              <a:t> </a:t>
            </a:r>
            <a:r>
              <a:rPr lang="en-US" dirty="0" err="1">
                <a:solidFill>
                  <a:schemeClr val="bg1">
                    <a:lumMod val="95000"/>
                  </a:schemeClr>
                </a:solidFill>
              </a:rPr>
              <a:t>klasična</a:t>
            </a:r>
            <a:r>
              <a:rPr lang="en-US" dirty="0">
                <a:solidFill>
                  <a:schemeClr val="bg1">
                    <a:lumMod val="95000"/>
                  </a:schemeClr>
                </a:solidFill>
              </a:rPr>
              <a:t> </a:t>
            </a:r>
            <a:r>
              <a:rPr lang="en-US" dirty="0" err="1">
                <a:solidFill>
                  <a:schemeClr val="bg1">
                    <a:lumMod val="95000"/>
                  </a:schemeClr>
                </a:solidFill>
              </a:rPr>
              <a:t>vprašanja</a:t>
            </a:r>
            <a:r>
              <a:rPr lang="en-US" dirty="0">
                <a:solidFill>
                  <a:schemeClr val="bg1"/>
                </a:solidFill>
              </a:rPr>
              <a:t>…</a:t>
            </a:r>
            <a:endParaRPr lang="de-DE" dirty="0">
              <a:solidFill>
                <a:schemeClr val="bg1"/>
              </a:solidFill>
            </a:endParaRPr>
          </a:p>
        </p:txBody>
      </p:sp>
      <p:sp>
        <p:nvSpPr>
          <p:cNvPr id="9" name="TextBox 8"/>
          <p:cNvSpPr txBox="1"/>
          <p:nvPr/>
        </p:nvSpPr>
        <p:spPr>
          <a:xfrm>
            <a:off x="12183805" y="6329"/>
            <a:ext cx="12196318" cy="13691354"/>
          </a:xfrm>
          <a:prstGeom prst="rect">
            <a:avLst/>
          </a:prstGeom>
          <a:noFill/>
        </p:spPr>
        <p:txBody>
          <a:bodyPr wrap="square" lIns="358477" tIns="0" bIns="0" rtlCol="0" anchor="ctr" anchorCtr="0">
            <a:noAutofit/>
          </a:bodyPr>
          <a:lstStyle/>
          <a:p>
            <a:pPr algn="ctr" defTabSz="1828361" eaLnBrk="1" fontAlgn="auto" hangingPunct="1">
              <a:lnSpc>
                <a:spcPct val="120000"/>
              </a:lnSpc>
              <a:spcBef>
                <a:spcPts val="0"/>
              </a:spcBef>
              <a:spcAft>
                <a:spcPts val="2176"/>
              </a:spcAft>
              <a:defRPr/>
            </a:pPr>
            <a:r>
              <a:rPr lang="en-US" sz="4800" kern="0" dirty="0" err="1">
                <a:gradFill>
                  <a:gsLst>
                    <a:gs pos="7258">
                      <a:srgbClr val="FFFFFF"/>
                    </a:gs>
                    <a:gs pos="19000">
                      <a:srgbClr val="FFFFFF"/>
                    </a:gs>
                  </a:gsLst>
                  <a:lin ang="5400000" scaled="1"/>
                </a:gradFill>
                <a:latin typeface="Segoe UI Light"/>
                <a:cs typeface="Segoe UI Semibold" panose="020B0702040204020203" pitchFamily="34" charset="0"/>
              </a:rPr>
              <a:t>Al</a:t>
            </a:r>
            <a:r>
              <a:rPr lang="en-US" sz="4800" kern="0" dirty="0" err="1">
                <a:solidFill>
                  <a:schemeClr val="tx2"/>
                </a:solidFill>
                <a:latin typeface="Segoe UI Light"/>
                <a:cs typeface="Segoe UI Semibold" panose="020B0702040204020203" pitchFamily="34" charset="0"/>
              </a:rPr>
              <a:t>Ali</a:t>
            </a:r>
            <a:r>
              <a:rPr lang="en-US" sz="4800" kern="0" dirty="0">
                <a:solidFill>
                  <a:schemeClr val="tx2"/>
                </a:solidFill>
                <a:latin typeface="Segoe UI Light"/>
                <a:cs typeface="Segoe UI Semibold" panose="020B0702040204020203" pitchFamily="34" charset="0"/>
              </a:rPr>
              <a:t> se </a:t>
            </a:r>
            <a:r>
              <a:rPr lang="en-US" sz="4800" kern="0" dirty="0" err="1">
                <a:solidFill>
                  <a:schemeClr val="tx2"/>
                </a:solidFill>
                <a:latin typeface="Segoe UI Light"/>
                <a:cs typeface="Segoe UI Semibold" panose="020B0702040204020203" pitchFamily="34" charset="0"/>
              </a:rPr>
              <a:t>moja</a:t>
            </a:r>
            <a:r>
              <a:rPr lang="en-US" sz="4800" kern="0" dirty="0">
                <a:solidFill>
                  <a:schemeClr val="tx2"/>
                </a:solidFill>
                <a:latin typeface="Segoe UI Light"/>
                <a:cs typeface="Segoe UI Semibold" panose="020B0702040204020203" pitchFamily="34" charset="0"/>
              </a:rPr>
              <a:t> </a:t>
            </a:r>
            <a:r>
              <a:rPr lang="en-US" sz="4800" kern="0" dirty="0" err="1">
                <a:solidFill>
                  <a:schemeClr val="tx2"/>
                </a:solidFill>
                <a:latin typeface="Segoe UI Light"/>
                <a:cs typeface="Segoe UI Semibold" panose="020B0702040204020203" pitchFamily="34" charset="0"/>
              </a:rPr>
              <a:t>aplikacija</a:t>
            </a:r>
            <a:r>
              <a:rPr lang="en-US" sz="4800" kern="0" dirty="0">
                <a:solidFill>
                  <a:schemeClr val="tx2"/>
                </a:solidFill>
                <a:latin typeface="Segoe UI Light"/>
                <a:cs typeface="Segoe UI Semibold" panose="020B0702040204020203" pitchFamily="34" charset="0"/>
              </a:rPr>
              <a:t> </a:t>
            </a:r>
            <a:r>
              <a:rPr lang="en-US" sz="4800" kern="0" dirty="0" err="1">
                <a:solidFill>
                  <a:schemeClr val="tx2"/>
                </a:solidFill>
                <a:latin typeface="Segoe UI Light"/>
                <a:cs typeface="Segoe UI Semibold" panose="020B0702040204020203" pitchFamily="34" charset="0"/>
              </a:rPr>
              <a:t>sesuva</a:t>
            </a:r>
            <a:r>
              <a:rPr lang="en-US" sz="4800" kern="0" dirty="0">
                <a:solidFill>
                  <a:schemeClr val="tx2"/>
                </a:solidFill>
                <a:latin typeface="Segoe UI Light"/>
                <a:cs typeface="Segoe UI Semibold" panose="020B0702040204020203" pitchFamily="34" charset="0"/>
              </a:rPr>
              <a:t>?</a:t>
            </a:r>
          </a:p>
          <a:p>
            <a:pPr algn="ctr" defTabSz="1828361" eaLnBrk="1" fontAlgn="auto" hangingPunct="1">
              <a:lnSpc>
                <a:spcPct val="120000"/>
              </a:lnSpc>
              <a:spcBef>
                <a:spcPts val="0"/>
              </a:spcBef>
              <a:spcAft>
                <a:spcPts val="2176"/>
              </a:spcAft>
              <a:defRPr/>
            </a:pPr>
            <a:r>
              <a:rPr lang="en-US" sz="4800" dirty="0" err="1">
                <a:solidFill>
                  <a:schemeClr val="tx2"/>
                </a:solidFill>
                <a:latin typeface="Segoe UI Light"/>
                <a:cs typeface="Segoe UI Semibold" panose="020B0702040204020203" pitchFamily="34" charset="0"/>
              </a:rPr>
              <a:t>Kaj</a:t>
            </a:r>
            <a:r>
              <a:rPr lang="en-US" sz="4800" dirty="0">
                <a:solidFill>
                  <a:schemeClr val="tx2"/>
                </a:solidFill>
                <a:latin typeface="Segoe UI Light"/>
                <a:cs typeface="Segoe UI Semibold" panose="020B0702040204020203" pitchFamily="34" charset="0"/>
              </a:rPr>
              <a:t> se je </a:t>
            </a:r>
            <a:r>
              <a:rPr lang="en-US" sz="4800" dirty="0" err="1">
                <a:solidFill>
                  <a:schemeClr val="tx2"/>
                </a:solidFill>
                <a:latin typeface="Segoe UI Light"/>
                <a:cs typeface="Segoe UI Semibold" panose="020B0702040204020203" pitchFamily="34" charset="0"/>
              </a:rPr>
              <a:t>zgodilo</a:t>
            </a:r>
            <a:r>
              <a:rPr lang="en-US" sz="4800" dirty="0">
                <a:solidFill>
                  <a:schemeClr val="tx2"/>
                </a:solidFill>
                <a:latin typeface="Segoe UI Light"/>
                <a:cs typeface="Segoe UI Semibold" panose="020B0702040204020203" pitchFamily="34" charset="0"/>
              </a:rPr>
              <a:t> z </a:t>
            </a:r>
            <a:r>
              <a:rPr lang="en-US" sz="4800" dirty="0" err="1">
                <a:solidFill>
                  <a:schemeClr val="tx2"/>
                </a:solidFill>
                <a:latin typeface="Segoe UI Light"/>
                <a:cs typeface="Segoe UI Semibold" panose="020B0702040204020203" pitchFamily="34" charset="0"/>
              </a:rPr>
              <a:t>aplikacijo</a:t>
            </a:r>
            <a:r>
              <a:rPr lang="en-US" sz="4800" dirty="0">
                <a:solidFill>
                  <a:schemeClr val="tx2"/>
                </a:solidFill>
                <a:latin typeface="Segoe UI Light"/>
                <a:cs typeface="Segoe UI Semibold" panose="020B0702040204020203" pitchFamily="34" charset="0"/>
              </a:rPr>
              <a:t>?</a:t>
            </a:r>
          </a:p>
          <a:p>
            <a:pPr algn="ctr" defTabSz="1828361" eaLnBrk="1" fontAlgn="auto" hangingPunct="1">
              <a:lnSpc>
                <a:spcPct val="120000"/>
              </a:lnSpc>
              <a:spcBef>
                <a:spcPts val="0"/>
              </a:spcBef>
              <a:spcAft>
                <a:spcPts val="2176"/>
              </a:spcAft>
              <a:defRPr/>
            </a:pPr>
            <a:r>
              <a:rPr lang="en-US" sz="4800" dirty="0">
                <a:solidFill>
                  <a:schemeClr val="tx2"/>
                </a:solidFill>
                <a:latin typeface="Segoe UI Light"/>
                <a:cs typeface="Segoe UI Semibold" panose="020B0702040204020203" pitchFamily="34" charset="0"/>
              </a:rPr>
              <a:t>Ali je </a:t>
            </a:r>
            <a:r>
              <a:rPr lang="en-US" sz="4800" dirty="0" err="1">
                <a:solidFill>
                  <a:schemeClr val="tx2"/>
                </a:solidFill>
                <a:latin typeface="Segoe UI Light"/>
                <a:cs typeface="Segoe UI Semibold" panose="020B0702040204020203" pitchFamily="34" charset="0"/>
              </a:rPr>
              <a:t>moja</a:t>
            </a:r>
            <a:r>
              <a:rPr lang="en-US" sz="4800" dirty="0">
                <a:solidFill>
                  <a:schemeClr val="tx2"/>
                </a:solidFill>
                <a:latin typeface="Segoe UI Light"/>
                <a:cs typeface="Segoe UI Semibold" panose="020B0702040204020203" pitchFamily="34" charset="0"/>
              </a:rPr>
              <a:t> </a:t>
            </a:r>
            <a:r>
              <a:rPr lang="en-US" sz="4800" dirty="0" err="1">
                <a:solidFill>
                  <a:schemeClr val="tx2"/>
                </a:solidFill>
                <a:latin typeface="Segoe UI Light"/>
                <a:cs typeface="Segoe UI Semibold" panose="020B0702040204020203" pitchFamily="34" charset="0"/>
              </a:rPr>
              <a:t>aplikacija</a:t>
            </a:r>
            <a:r>
              <a:rPr lang="en-US" sz="4800" dirty="0">
                <a:solidFill>
                  <a:schemeClr val="tx2"/>
                </a:solidFill>
                <a:latin typeface="Segoe UI Light"/>
                <a:cs typeface="Segoe UI Semibold" panose="020B0702040204020203" pitchFamily="34" charset="0"/>
              </a:rPr>
              <a:t> </a:t>
            </a:r>
            <a:r>
              <a:rPr lang="en-US" sz="4800" dirty="0" err="1">
                <a:solidFill>
                  <a:schemeClr val="tx2"/>
                </a:solidFill>
                <a:latin typeface="Segoe UI Light"/>
                <a:cs typeface="Segoe UI Semibold" panose="020B0702040204020203" pitchFamily="34" charset="0"/>
              </a:rPr>
              <a:t>zadovoljivo</a:t>
            </a:r>
            <a:r>
              <a:rPr lang="en-US" sz="4800" dirty="0">
                <a:solidFill>
                  <a:schemeClr val="tx2"/>
                </a:solidFill>
                <a:latin typeface="Segoe UI Light"/>
                <a:cs typeface="Segoe UI Semibold" panose="020B0702040204020203" pitchFamily="34" charset="0"/>
              </a:rPr>
              <a:t> </a:t>
            </a:r>
            <a:r>
              <a:rPr lang="en-US" sz="4800" dirty="0" err="1">
                <a:solidFill>
                  <a:schemeClr val="tx2"/>
                </a:solidFill>
                <a:latin typeface="Segoe UI Light"/>
                <a:cs typeface="Segoe UI Semibold" panose="020B0702040204020203" pitchFamily="34" charset="0"/>
              </a:rPr>
              <a:t>hitra</a:t>
            </a:r>
            <a:r>
              <a:rPr lang="en-US" sz="4800" dirty="0">
                <a:solidFill>
                  <a:schemeClr val="tx2"/>
                </a:solidFill>
                <a:latin typeface="Segoe UI Light"/>
                <a:cs typeface="Segoe UI Semibold" panose="020B0702040204020203" pitchFamily="34" charset="0"/>
              </a:rPr>
              <a:t>?</a:t>
            </a:r>
          </a:p>
          <a:p>
            <a:pPr algn="ctr" defTabSz="1828361" eaLnBrk="1" fontAlgn="auto" hangingPunct="1">
              <a:lnSpc>
                <a:spcPct val="120000"/>
              </a:lnSpc>
              <a:spcBef>
                <a:spcPts val="0"/>
              </a:spcBef>
              <a:spcAft>
                <a:spcPts val="2176"/>
              </a:spcAft>
              <a:defRPr/>
            </a:pPr>
            <a:r>
              <a:rPr lang="en-US" sz="4800" kern="0" dirty="0">
                <a:solidFill>
                  <a:schemeClr val="tx2"/>
                </a:solidFill>
                <a:latin typeface="Segoe UI Light"/>
                <a:cs typeface="Segoe UI Semibold" panose="020B0702040204020203" pitchFamily="34" charset="0"/>
              </a:rPr>
              <a:t>Ali </a:t>
            </a:r>
            <a:r>
              <a:rPr lang="en-US" sz="4800" kern="0" dirty="0" err="1">
                <a:solidFill>
                  <a:schemeClr val="tx2"/>
                </a:solidFill>
                <a:latin typeface="Segoe UI Light"/>
                <a:cs typeface="Segoe UI Semibold" panose="020B0702040204020203" pitchFamily="34" charset="0"/>
              </a:rPr>
              <a:t>moj</a:t>
            </a:r>
            <a:r>
              <a:rPr lang="en-US" sz="4800" kern="0" dirty="0">
                <a:solidFill>
                  <a:schemeClr val="tx2"/>
                </a:solidFill>
                <a:latin typeface="Segoe UI Light"/>
                <a:cs typeface="Segoe UI Semibold" panose="020B0702040204020203" pitchFamily="34" charset="0"/>
              </a:rPr>
              <a:t> </a:t>
            </a:r>
            <a:r>
              <a:rPr lang="en-US" sz="4800" kern="0" dirty="0" err="1">
                <a:solidFill>
                  <a:schemeClr val="tx2"/>
                </a:solidFill>
                <a:latin typeface="Segoe UI Light"/>
                <a:cs typeface="Segoe UI Semibold" panose="020B0702040204020203" pitchFamily="34" charset="0"/>
              </a:rPr>
              <a:t>strežnik</a:t>
            </a:r>
            <a:r>
              <a:rPr lang="en-US" sz="4800" kern="0" dirty="0">
                <a:solidFill>
                  <a:schemeClr val="tx2"/>
                </a:solidFill>
                <a:latin typeface="Segoe UI Light"/>
                <a:cs typeface="Segoe UI Semibold" panose="020B0702040204020203" pitchFamily="34" charset="0"/>
              </a:rPr>
              <a:t> </a:t>
            </a:r>
            <a:r>
              <a:rPr lang="en-US" sz="4800" kern="0" dirty="0" err="1">
                <a:solidFill>
                  <a:schemeClr val="tx2"/>
                </a:solidFill>
                <a:latin typeface="Segoe UI Light"/>
                <a:cs typeface="Segoe UI Semibold" panose="020B0702040204020203" pitchFamily="34" charset="0"/>
              </a:rPr>
              <a:t>prenaša</a:t>
            </a:r>
            <a:r>
              <a:rPr lang="en-US" sz="4800" kern="0" dirty="0">
                <a:solidFill>
                  <a:schemeClr val="tx2"/>
                </a:solidFill>
                <a:latin typeface="Segoe UI Light"/>
                <a:cs typeface="Segoe UI Semibold" panose="020B0702040204020203" pitchFamily="34" charset="0"/>
              </a:rPr>
              <a:t> </a:t>
            </a:r>
            <a:r>
              <a:rPr lang="en-US" sz="4800" kern="0" dirty="0" err="1">
                <a:solidFill>
                  <a:schemeClr val="tx2"/>
                </a:solidFill>
                <a:latin typeface="Segoe UI Light"/>
                <a:cs typeface="Segoe UI Semibold" panose="020B0702040204020203" pitchFamily="34" charset="0"/>
              </a:rPr>
              <a:t>obremenitve</a:t>
            </a:r>
            <a:r>
              <a:rPr lang="en-US" sz="4800" kern="0" dirty="0">
                <a:solidFill>
                  <a:schemeClr val="tx2"/>
                </a:solidFill>
                <a:latin typeface="Segoe UI Light"/>
                <a:cs typeface="Segoe UI Semibold" panose="020B0702040204020203" pitchFamily="34" charset="0"/>
              </a:rPr>
              <a:t> s </a:t>
            </a:r>
            <a:r>
              <a:rPr lang="en-US" sz="4800" kern="0" dirty="0" err="1">
                <a:solidFill>
                  <a:schemeClr val="tx2"/>
                </a:solidFill>
                <a:latin typeface="Segoe UI Light"/>
                <a:cs typeface="Segoe UI Semibold" panose="020B0702040204020203" pitchFamily="34" charset="0"/>
              </a:rPr>
              <a:t>strani</a:t>
            </a:r>
            <a:r>
              <a:rPr lang="en-US" sz="4800" kern="0" dirty="0">
                <a:solidFill>
                  <a:schemeClr val="tx2"/>
                </a:solidFill>
                <a:latin typeface="Segoe UI Light"/>
                <a:cs typeface="Segoe UI Semibold" panose="020B0702040204020203" pitchFamily="34" charset="0"/>
              </a:rPr>
              <a:t> </a:t>
            </a:r>
            <a:r>
              <a:rPr lang="en-US" sz="4800" kern="0" dirty="0" err="1">
                <a:solidFill>
                  <a:schemeClr val="tx2"/>
                </a:solidFill>
                <a:latin typeface="Segoe UI Light"/>
                <a:cs typeface="Segoe UI Semibold" panose="020B0702040204020203" pitchFamily="34" charset="0"/>
              </a:rPr>
              <a:t>uporabnikov</a:t>
            </a:r>
            <a:r>
              <a:rPr lang="en-US" sz="4800" kern="0" dirty="0">
                <a:solidFill>
                  <a:schemeClr val="tx2"/>
                </a:solidFill>
                <a:latin typeface="Segoe UI Light"/>
                <a:cs typeface="Segoe UI Semibold" panose="020B0702040204020203" pitchFamily="34" charset="0"/>
              </a:rPr>
              <a:t>?</a:t>
            </a:r>
          </a:p>
          <a:p>
            <a:pPr algn="ctr" defTabSz="1828361" eaLnBrk="1" fontAlgn="auto" hangingPunct="1">
              <a:lnSpc>
                <a:spcPct val="120000"/>
              </a:lnSpc>
              <a:spcBef>
                <a:spcPts val="0"/>
              </a:spcBef>
              <a:spcAft>
                <a:spcPts val="2176"/>
              </a:spcAft>
              <a:defRPr/>
            </a:pPr>
            <a:r>
              <a:rPr lang="en-US" sz="4800" spc="-78" dirty="0" err="1">
                <a:solidFill>
                  <a:schemeClr val="tx2"/>
                </a:solidFill>
                <a:latin typeface="Segoe UI Light"/>
                <a:cs typeface="Segoe UI Semibold" panose="020B0702040204020203" pitchFamily="34" charset="0"/>
              </a:rPr>
              <a:t>Moja</a:t>
            </a:r>
            <a:r>
              <a:rPr lang="en-US" sz="4800" spc="-78" dirty="0">
                <a:solidFill>
                  <a:schemeClr val="tx2"/>
                </a:solidFill>
                <a:latin typeface="Segoe UI Light"/>
                <a:cs typeface="Segoe UI Semibold" panose="020B0702040204020203" pitchFamily="34" charset="0"/>
              </a:rPr>
              <a:t> </a:t>
            </a:r>
            <a:r>
              <a:rPr lang="en-US" sz="4800" spc="-78" dirty="0" err="1">
                <a:solidFill>
                  <a:schemeClr val="tx2"/>
                </a:solidFill>
                <a:latin typeface="Segoe UI Light"/>
                <a:cs typeface="Segoe UI Semibold" panose="020B0702040204020203" pitchFamily="34" charset="0"/>
              </a:rPr>
              <a:t>aplikacija</a:t>
            </a:r>
            <a:r>
              <a:rPr lang="en-US" sz="4800" spc="-78" dirty="0">
                <a:solidFill>
                  <a:schemeClr val="tx2"/>
                </a:solidFill>
                <a:latin typeface="Segoe UI Light"/>
                <a:cs typeface="Segoe UI Semibold" panose="020B0702040204020203" pitchFamily="34" charset="0"/>
              </a:rPr>
              <a:t> je </a:t>
            </a:r>
            <a:r>
              <a:rPr lang="en-US" sz="4800" spc="-78" dirty="0" err="1">
                <a:solidFill>
                  <a:schemeClr val="tx2"/>
                </a:solidFill>
                <a:latin typeface="Segoe UI Light"/>
                <a:cs typeface="Segoe UI Semibold" panose="020B0702040204020203" pitchFamily="34" charset="0"/>
              </a:rPr>
              <a:t>hitra</a:t>
            </a:r>
            <a:r>
              <a:rPr lang="en-US" sz="4800" spc="-78" dirty="0">
                <a:solidFill>
                  <a:schemeClr val="tx2"/>
                </a:solidFill>
                <a:latin typeface="Segoe UI Light"/>
                <a:cs typeface="Segoe UI Semibold" panose="020B0702040204020203" pitchFamily="34" charset="0"/>
              </a:rPr>
              <a:t>. </a:t>
            </a:r>
            <a:r>
              <a:rPr lang="en-US" sz="4800" spc="-78" dirty="0" err="1">
                <a:solidFill>
                  <a:schemeClr val="tx2"/>
                </a:solidFill>
                <a:latin typeface="Segoe UI Light"/>
                <a:cs typeface="Segoe UI Semibold" panose="020B0702040204020203" pitchFamily="34" charset="0"/>
              </a:rPr>
              <a:t>Kaj</a:t>
            </a:r>
            <a:r>
              <a:rPr lang="en-US" sz="4800" spc="-78" dirty="0">
                <a:solidFill>
                  <a:schemeClr val="tx2"/>
                </a:solidFill>
                <a:latin typeface="Segoe UI Light"/>
                <a:cs typeface="Segoe UI Semibold" panose="020B0702040204020203" pitchFamily="34" charset="0"/>
              </a:rPr>
              <a:t> pa 3</a:t>
            </a:r>
            <a:r>
              <a:rPr lang="en-US" sz="4800" spc="-78" baseline="30000" dirty="0">
                <a:solidFill>
                  <a:schemeClr val="tx2"/>
                </a:solidFill>
                <a:latin typeface="Segoe UI Light"/>
                <a:cs typeface="Segoe UI Semibold" panose="020B0702040204020203" pitchFamily="34" charset="0"/>
              </a:rPr>
              <a:t>rd</a:t>
            </a:r>
            <a:r>
              <a:rPr lang="en-US" sz="4800" spc="-78" dirty="0">
                <a:solidFill>
                  <a:schemeClr val="tx2"/>
                </a:solidFill>
                <a:latin typeface="Segoe UI Light"/>
                <a:cs typeface="Segoe UI Semibold" panose="020B0702040204020203" pitchFamily="34" charset="0"/>
              </a:rPr>
              <a:t> party </a:t>
            </a:r>
            <a:r>
              <a:rPr lang="en-US" sz="4800" spc="-78" dirty="0" err="1">
                <a:solidFill>
                  <a:schemeClr val="tx2"/>
                </a:solidFill>
                <a:latin typeface="Segoe UI Light"/>
                <a:cs typeface="Segoe UI Semibold" panose="020B0702040204020203" pitchFamily="34" charset="0"/>
              </a:rPr>
              <a:t>koda</a:t>
            </a:r>
            <a:r>
              <a:rPr lang="en-US" sz="4800" spc="-78" dirty="0">
                <a:solidFill>
                  <a:schemeClr val="tx2"/>
                </a:solidFill>
                <a:latin typeface="Segoe UI Light"/>
                <a:cs typeface="Segoe UI Semibold" panose="020B0702040204020203" pitchFamily="34" charset="0"/>
              </a:rPr>
              <a:t>?</a:t>
            </a:r>
          </a:p>
          <a:p>
            <a:pPr algn="ctr" defTabSz="1828361" eaLnBrk="1" fontAlgn="auto" hangingPunct="1">
              <a:lnSpc>
                <a:spcPct val="120000"/>
              </a:lnSpc>
              <a:spcBef>
                <a:spcPts val="0"/>
              </a:spcBef>
              <a:spcAft>
                <a:spcPts val="2176"/>
              </a:spcAft>
              <a:defRPr/>
            </a:pPr>
            <a:r>
              <a:rPr lang="en-US" sz="4800" dirty="0">
                <a:solidFill>
                  <a:schemeClr val="tx2"/>
                </a:solidFill>
                <a:latin typeface="Segoe UI Light"/>
                <a:cs typeface="Segoe UI Semibold" panose="020B0702040204020203" pitchFamily="34" charset="0"/>
              </a:rPr>
              <a:t>Ali je </a:t>
            </a:r>
            <a:r>
              <a:rPr lang="en-US" sz="4800" dirty="0" err="1">
                <a:solidFill>
                  <a:schemeClr val="tx2"/>
                </a:solidFill>
                <a:latin typeface="Segoe UI Light"/>
                <a:cs typeface="Segoe UI Semibold" panose="020B0702040204020203" pitchFamily="34" charset="0"/>
              </a:rPr>
              <a:t>moja</a:t>
            </a:r>
            <a:r>
              <a:rPr lang="en-US" sz="4800" dirty="0">
                <a:solidFill>
                  <a:schemeClr val="tx2"/>
                </a:solidFill>
                <a:latin typeface="Segoe UI Light"/>
                <a:cs typeface="Segoe UI Semibold" panose="020B0702040204020203" pitchFamily="34" charset="0"/>
              </a:rPr>
              <a:t> </a:t>
            </a:r>
            <a:r>
              <a:rPr lang="en-US" sz="4800" dirty="0" err="1">
                <a:solidFill>
                  <a:schemeClr val="tx2"/>
                </a:solidFill>
                <a:latin typeface="Segoe UI Light"/>
                <a:cs typeface="Segoe UI Semibold" panose="020B0702040204020203" pitchFamily="34" charset="0"/>
              </a:rPr>
              <a:t>aplikacija</a:t>
            </a:r>
            <a:r>
              <a:rPr lang="en-US" sz="4800" dirty="0">
                <a:solidFill>
                  <a:schemeClr val="tx2"/>
                </a:solidFill>
                <a:latin typeface="Segoe UI Light"/>
                <a:cs typeface="Segoe UI Semibold" panose="020B0702040204020203" pitchFamily="34" charset="0"/>
              </a:rPr>
              <a:t> </a:t>
            </a:r>
            <a:r>
              <a:rPr lang="en-US" sz="4800" dirty="0" err="1">
                <a:solidFill>
                  <a:schemeClr val="tx2"/>
                </a:solidFill>
                <a:latin typeface="Segoe UI Light"/>
                <a:cs typeface="Segoe UI Semibold" panose="020B0702040204020203" pitchFamily="34" charset="0"/>
              </a:rPr>
              <a:t>živa</a:t>
            </a:r>
            <a:r>
              <a:rPr lang="en-US" sz="4800" dirty="0">
                <a:solidFill>
                  <a:schemeClr val="tx2"/>
                </a:solidFill>
                <a:latin typeface="Segoe UI Light"/>
                <a:cs typeface="Segoe UI Semibold" panose="020B0702040204020203" pitchFamily="34" charset="0"/>
              </a:rPr>
              <a:t> </a:t>
            </a:r>
            <a:r>
              <a:rPr lang="en-US" sz="4800" dirty="0" err="1">
                <a:solidFill>
                  <a:schemeClr val="tx2"/>
                </a:solidFill>
                <a:latin typeface="Segoe UI Light"/>
                <a:cs typeface="Segoe UI Semibold" panose="020B0702040204020203" pitchFamily="34" charset="0"/>
              </a:rPr>
              <a:t>ali</a:t>
            </a:r>
            <a:r>
              <a:rPr lang="en-US" sz="4800" dirty="0">
                <a:solidFill>
                  <a:schemeClr val="tx2"/>
                </a:solidFill>
                <a:latin typeface="Segoe UI Light"/>
                <a:cs typeface="Segoe UI Semibold" panose="020B0702040204020203" pitchFamily="34" charset="0"/>
              </a:rPr>
              <a:t> </a:t>
            </a:r>
            <a:r>
              <a:rPr lang="en-US" sz="4800" dirty="0" err="1">
                <a:solidFill>
                  <a:schemeClr val="tx2"/>
                </a:solidFill>
                <a:latin typeface="Segoe UI Light"/>
                <a:cs typeface="Segoe UI Semibold" panose="020B0702040204020203" pitchFamily="34" charset="0"/>
              </a:rPr>
              <a:t>neodzivna</a:t>
            </a:r>
            <a:r>
              <a:rPr lang="en-US" sz="4800" dirty="0">
                <a:solidFill>
                  <a:schemeClr val="tx2"/>
                </a:solidFill>
                <a:latin typeface="Segoe UI Light"/>
                <a:cs typeface="Segoe UI Semibold" panose="020B0702040204020203" pitchFamily="34" charset="0"/>
              </a:rPr>
              <a:t>?</a:t>
            </a:r>
          </a:p>
          <a:p>
            <a:pPr algn="ctr" defTabSz="1828361" eaLnBrk="1" fontAlgn="auto" hangingPunct="1">
              <a:lnSpc>
                <a:spcPct val="120000"/>
              </a:lnSpc>
              <a:spcBef>
                <a:spcPts val="0"/>
              </a:spcBef>
              <a:spcAft>
                <a:spcPts val="2176"/>
              </a:spcAft>
              <a:defRPr/>
            </a:pPr>
            <a:r>
              <a:rPr lang="en-US" sz="4800" kern="0" dirty="0" err="1">
                <a:solidFill>
                  <a:schemeClr val="tx2"/>
                </a:solidFill>
                <a:latin typeface="Segoe UI Light"/>
                <a:cs typeface="Segoe UI Semibold" panose="020B0702040204020203" pitchFamily="34" charset="0"/>
              </a:rPr>
              <a:t>Kaj</a:t>
            </a:r>
            <a:r>
              <a:rPr lang="en-US" sz="4800" kern="0" dirty="0">
                <a:solidFill>
                  <a:schemeClr val="tx2"/>
                </a:solidFill>
                <a:latin typeface="Segoe UI Light"/>
                <a:cs typeface="Segoe UI Semibold" panose="020B0702040204020203" pitchFamily="34" charset="0"/>
              </a:rPr>
              <a:t> je </a:t>
            </a:r>
            <a:r>
              <a:rPr lang="en-US" sz="4800" kern="0" dirty="0" err="1">
                <a:solidFill>
                  <a:schemeClr val="tx2"/>
                </a:solidFill>
                <a:latin typeface="Segoe UI Light"/>
                <a:cs typeface="Segoe UI Semibold" panose="020B0702040204020203" pitchFamily="34" charset="0"/>
              </a:rPr>
              <a:t>ključni</a:t>
            </a:r>
            <a:r>
              <a:rPr lang="en-US" sz="4800" kern="0" dirty="0">
                <a:solidFill>
                  <a:schemeClr val="tx2"/>
                </a:solidFill>
                <a:latin typeface="Segoe UI Light"/>
                <a:cs typeface="Segoe UI Semibold" panose="020B0702040204020203" pitchFamily="34" charset="0"/>
              </a:rPr>
              <a:t> </a:t>
            </a:r>
            <a:r>
              <a:rPr lang="en-US" sz="4800" kern="0" dirty="0" err="1">
                <a:solidFill>
                  <a:schemeClr val="tx2"/>
                </a:solidFill>
                <a:latin typeface="Segoe UI Light"/>
                <a:cs typeface="Segoe UI Semibold" panose="020B0702040204020203" pitchFamily="34" charset="0"/>
              </a:rPr>
              <a:t>razlog</a:t>
            </a:r>
            <a:r>
              <a:rPr lang="en-US" sz="4800" kern="0" dirty="0">
                <a:solidFill>
                  <a:schemeClr val="tx2"/>
                </a:solidFill>
                <a:latin typeface="Segoe UI Light"/>
                <a:cs typeface="Segoe UI Semibold" panose="020B0702040204020203" pitchFamily="34" charset="0"/>
              </a:rPr>
              <a:t> za </a:t>
            </a:r>
            <a:r>
              <a:rPr lang="en-US" sz="4800" kern="0" dirty="0" err="1">
                <a:solidFill>
                  <a:schemeClr val="tx2"/>
                </a:solidFill>
                <a:latin typeface="Segoe UI Light"/>
                <a:cs typeface="Segoe UI Semibold" panose="020B0702040204020203" pitchFamily="34" charset="0"/>
              </a:rPr>
              <a:t>neodzivnost</a:t>
            </a:r>
            <a:r>
              <a:rPr lang="en-US" sz="4800" kern="0" dirty="0">
                <a:solidFill>
                  <a:schemeClr val="tx2"/>
                </a:solidFill>
                <a:latin typeface="Segoe UI Light"/>
                <a:cs typeface="Segoe UI Semibold" panose="020B0702040204020203" pitchFamily="34" charset="0"/>
              </a:rPr>
              <a:t> </a:t>
            </a:r>
            <a:r>
              <a:rPr lang="en-US" sz="4800" kern="0" dirty="0" err="1">
                <a:solidFill>
                  <a:schemeClr val="tx2"/>
                </a:solidFill>
                <a:latin typeface="Segoe UI Light"/>
                <a:cs typeface="Segoe UI Semibold" panose="020B0702040204020203" pitchFamily="34" charset="0"/>
              </a:rPr>
              <a:t>aplikacije</a:t>
            </a:r>
            <a:r>
              <a:rPr lang="en-US" sz="4800" kern="0" dirty="0">
                <a:solidFill>
                  <a:schemeClr val="tx2"/>
                </a:solidFill>
                <a:latin typeface="Segoe UI Light"/>
                <a:cs typeface="Segoe UI Semibold" panose="020B0702040204020203" pitchFamily="34" charset="0"/>
              </a:rPr>
              <a:t>? </a:t>
            </a:r>
          </a:p>
          <a:p>
            <a:pPr algn="ctr" defTabSz="1828361" eaLnBrk="1" fontAlgn="auto" hangingPunct="1">
              <a:lnSpc>
                <a:spcPct val="120000"/>
              </a:lnSpc>
              <a:spcBef>
                <a:spcPts val="0"/>
              </a:spcBef>
              <a:spcAft>
                <a:spcPts val="2176"/>
              </a:spcAft>
              <a:defRPr/>
            </a:pPr>
            <a:r>
              <a:rPr lang="en-US" sz="4800" kern="0" dirty="0" err="1">
                <a:solidFill>
                  <a:schemeClr val="tx2"/>
                </a:solidFill>
                <a:latin typeface="Segoe UI Light"/>
                <a:cs typeface="Segoe UI Semibold" panose="020B0702040204020203" pitchFamily="34" charset="0"/>
              </a:rPr>
              <a:t>Koliko</a:t>
            </a:r>
            <a:r>
              <a:rPr lang="en-US" sz="4800" kern="0" dirty="0">
                <a:solidFill>
                  <a:schemeClr val="tx2"/>
                </a:solidFill>
                <a:latin typeface="Segoe UI Light"/>
                <a:cs typeface="Segoe UI Semibold" panose="020B0702040204020203" pitchFamily="34" charset="0"/>
              </a:rPr>
              <a:t> </a:t>
            </a:r>
            <a:r>
              <a:rPr lang="en-US" sz="4800" kern="0" dirty="0" err="1">
                <a:solidFill>
                  <a:schemeClr val="tx2"/>
                </a:solidFill>
                <a:latin typeface="Segoe UI Light"/>
                <a:cs typeface="Segoe UI Semibold" panose="020B0702040204020203" pitchFamily="34" charset="0"/>
              </a:rPr>
              <a:t>uporabnikov</a:t>
            </a:r>
            <a:r>
              <a:rPr lang="en-US" sz="4800" kern="0" dirty="0">
                <a:solidFill>
                  <a:schemeClr val="tx2"/>
                </a:solidFill>
                <a:latin typeface="Segoe UI Light"/>
                <a:cs typeface="Segoe UI Semibold" panose="020B0702040204020203" pitchFamily="34" charset="0"/>
              </a:rPr>
              <a:t> ne more </a:t>
            </a:r>
            <a:r>
              <a:rPr lang="en-US" sz="4800" kern="0" dirty="0" err="1">
                <a:solidFill>
                  <a:schemeClr val="tx2"/>
                </a:solidFill>
                <a:latin typeface="Segoe UI Light"/>
                <a:cs typeface="Segoe UI Semibold" panose="020B0702040204020203" pitchFamily="34" charset="0"/>
              </a:rPr>
              <a:t>več</a:t>
            </a:r>
            <a:r>
              <a:rPr lang="en-US" sz="4800" kern="0" dirty="0">
                <a:solidFill>
                  <a:schemeClr val="tx2"/>
                </a:solidFill>
                <a:latin typeface="Segoe UI Light"/>
                <a:cs typeface="Segoe UI Semibold" panose="020B0702040204020203" pitchFamily="34" charset="0"/>
              </a:rPr>
              <a:t> </a:t>
            </a:r>
            <a:r>
              <a:rPr lang="en-US" sz="4800" kern="0" dirty="0" err="1">
                <a:solidFill>
                  <a:schemeClr val="tx2"/>
                </a:solidFill>
                <a:latin typeface="Segoe UI Light"/>
                <a:cs typeface="Segoe UI Semibold" panose="020B0702040204020203" pitchFamily="34" charset="0"/>
              </a:rPr>
              <a:t>uporabljati</a:t>
            </a:r>
            <a:r>
              <a:rPr lang="en-US" sz="4800" kern="0" dirty="0">
                <a:solidFill>
                  <a:schemeClr val="tx2"/>
                </a:solidFill>
                <a:latin typeface="Segoe UI Light"/>
                <a:cs typeface="Segoe UI Semibold" panose="020B0702040204020203" pitchFamily="34" charset="0"/>
              </a:rPr>
              <a:t> </a:t>
            </a:r>
            <a:r>
              <a:rPr lang="en-US" sz="4800" kern="0" dirty="0" err="1">
                <a:solidFill>
                  <a:schemeClr val="tx2"/>
                </a:solidFill>
                <a:latin typeface="Segoe UI Light"/>
                <a:cs typeface="Segoe UI Semibold" panose="020B0702040204020203" pitchFamily="34" charset="0"/>
              </a:rPr>
              <a:t>aplikacije</a:t>
            </a:r>
            <a:r>
              <a:rPr lang="en-US" sz="4800" kern="0" dirty="0">
                <a:solidFill>
                  <a:schemeClr val="tx2"/>
                </a:solidFill>
                <a:latin typeface="Segoe UI Light"/>
                <a:cs typeface="Segoe UI Semibold" panose="020B0702040204020203" pitchFamily="34" charset="0"/>
              </a:rPr>
              <a:t>?</a:t>
            </a:r>
          </a:p>
        </p:txBody>
      </p:sp>
    </p:spTree>
    <p:extLst>
      <p:ext uri="{BB962C8B-B14F-4D97-AF65-F5344CB8AC3E}">
        <p14:creationId xmlns:p14="http://schemas.microsoft.com/office/powerpoint/2010/main" val="24405131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1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1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1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1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additive="base">
                                        <p:cTn id="25"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 calcmode="lin" valueType="num">
                                      <p:cBhvr additive="base">
                                        <p:cTn id="31"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9">
                                            <p:txEl>
                                              <p:pRg st="5" end="5"/>
                                            </p:txEl>
                                          </p:spTgt>
                                        </p:tgtEl>
                                        <p:attrNameLst>
                                          <p:attrName>style.visibility</p:attrName>
                                        </p:attrNameLst>
                                      </p:cBhvr>
                                      <p:to>
                                        <p:strVal val="visible"/>
                                      </p:to>
                                    </p:set>
                                    <p:anim calcmode="lin" valueType="num">
                                      <p:cBhvr additive="base">
                                        <p:cTn id="37"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9">
                                            <p:txEl>
                                              <p:pRg st="6" end="6"/>
                                            </p:txEl>
                                          </p:spTgt>
                                        </p:tgtEl>
                                        <p:attrNameLst>
                                          <p:attrName>style.visibility</p:attrName>
                                        </p:attrNameLst>
                                      </p:cBhvr>
                                      <p:to>
                                        <p:strVal val="visible"/>
                                      </p:to>
                                    </p:set>
                                    <p:anim calcmode="lin" valueType="num">
                                      <p:cBhvr additive="base">
                                        <p:cTn id="43" dur="500" fill="hold"/>
                                        <p:tgtEl>
                                          <p:spTgt spid="9">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9">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9">
                                            <p:txEl>
                                              <p:pRg st="7" end="7"/>
                                            </p:txEl>
                                          </p:spTgt>
                                        </p:tgtEl>
                                        <p:attrNameLst>
                                          <p:attrName>style.visibility</p:attrName>
                                        </p:attrNameLst>
                                      </p:cBhvr>
                                      <p:to>
                                        <p:strVal val="visible"/>
                                      </p:to>
                                    </p:set>
                                    <p:anim calcmode="lin" valueType="num">
                                      <p:cBhvr additive="base">
                                        <p:cTn id="49" dur="500" fill="hold"/>
                                        <p:tgtEl>
                                          <p:spTgt spid="9">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9">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62B1E9F-16B8-407C-9B55-BDC81F544692}"/>
              </a:ext>
            </a:extLst>
          </p:cNvPr>
          <p:cNvSpPr>
            <a:spLocks noGrp="1"/>
          </p:cNvSpPr>
          <p:nvPr>
            <p:ph type="title"/>
          </p:nvPr>
        </p:nvSpPr>
        <p:spPr>
          <a:xfrm>
            <a:off x="1202955" y="-93677"/>
            <a:ext cx="21024850" cy="2651125"/>
          </a:xfrm>
        </p:spPr>
        <p:txBody>
          <a:bodyPr/>
          <a:lstStyle/>
          <a:p>
            <a:r>
              <a:rPr lang="en-US" b="1" dirty="0"/>
              <a:t>Agenda</a:t>
            </a:r>
          </a:p>
        </p:txBody>
      </p:sp>
      <p:sp>
        <p:nvSpPr>
          <p:cNvPr id="6" name="Text Placeholder 5">
            <a:extLst>
              <a:ext uri="{FF2B5EF4-FFF2-40B4-BE49-F238E27FC236}">
                <a16:creationId xmlns:a16="http://schemas.microsoft.com/office/drawing/2014/main" id="{0BADAA20-FDF8-416D-A82E-D4A23ACBD4A0}"/>
              </a:ext>
            </a:extLst>
          </p:cNvPr>
          <p:cNvSpPr>
            <a:spLocks noGrp="1"/>
          </p:cNvSpPr>
          <p:nvPr>
            <p:ph type="body" sz="quarter" idx="10"/>
          </p:nvPr>
        </p:nvSpPr>
        <p:spPr>
          <a:xfrm>
            <a:off x="1172475" y="2870345"/>
            <a:ext cx="22031301" cy="8097861"/>
          </a:xfrm>
        </p:spPr>
        <p:txBody>
          <a:bodyPr/>
          <a:lstStyle/>
          <a:p>
            <a:r>
              <a:rPr lang="en-US" dirty="0" err="1"/>
              <a:t>Pregled</a:t>
            </a:r>
            <a:r>
              <a:rPr lang="en-US" dirty="0"/>
              <a:t> storitve Azure Monitor </a:t>
            </a:r>
          </a:p>
          <a:p>
            <a:endParaRPr lang="en-US" dirty="0"/>
          </a:p>
          <a:p>
            <a:r>
              <a:rPr lang="en-US" dirty="0" err="1"/>
              <a:t>Uporaba</a:t>
            </a:r>
            <a:r>
              <a:rPr lang="en-US" dirty="0"/>
              <a:t> storitve Azure monitor in </a:t>
            </a:r>
            <a:r>
              <a:rPr lang="en-US" dirty="0" err="1"/>
              <a:t>pregled</a:t>
            </a:r>
            <a:r>
              <a:rPr lang="en-US" dirty="0"/>
              <a:t> </a:t>
            </a:r>
            <a:r>
              <a:rPr lang="en-US" dirty="0" err="1"/>
              <a:t>razširjenih</a:t>
            </a:r>
            <a:r>
              <a:rPr lang="en-US" dirty="0"/>
              <a:t> </a:t>
            </a:r>
            <a:r>
              <a:rPr lang="en-US" dirty="0" err="1"/>
              <a:t>metrik</a:t>
            </a:r>
            <a:endParaRPr lang="en-US" dirty="0"/>
          </a:p>
          <a:p>
            <a:endParaRPr lang="en-US" dirty="0"/>
          </a:p>
          <a:p>
            <a:r>
              <a:rPr lang="en-US" dirty="0" err="1"/>
              <a:t>Uporaba</a:t>
            </a:r>
            <a:r>
              <a:rPr lang="en-US" dirty="0"/>
              <a:t> REST </a:t>
            </a:r>
            <a:r>
              <a:rPr lang="en-US" dirty="0" err="1"/>
              <a:t>api-jev</a:t>
            </a:r>
            <a:r>
              <a:rPr lang="en-US" dirty="0"/>
              <a:t> in </a:t>
            </a:r>
            <a:r>
              <a:rPr lang="en-US" dirty="0" err="1"/>
              <a:t>razširitve</a:t>
            </a:r>
            <a:r>
              <a:rPr lang="en-US" dirty="0"/>
              <a:t> za Azure Monitor</a:t>
            </a:r>
          </a:p>
          <a:p>
            <a:endParaRPr lang="en-US" dirty="0"/>
          </a:p>
          <a:p>
            <a:r>
              <a:rPr lang="en-US" dirty="0" err="1"/>
              <a:t>Reakcija</a:t>
            </a:r>
            <a:r>
              <a:rPr lang="en-US" dirty="0"/>
              <a:t> </a:t>
            </a:r>
            <a:r>
              <a:rPr lang="en-US" dirty="0" err="1"/>
              <a:t>na</a:t>
            </a:r>
            <a:r>
              <a:rPr lang="en-US" dirty="0"/>
              <a:t> </a:t>
            </a:r>
            <a:r>
              <a:rPr lang="en-US" dirty="0" err="1"/>
              <a:t>različne</a:t>
            </a:r>
            <a:r>
              <a:rPr lang="en-US" dirty="0"/>
              <a:t> </a:t>
            </a:r>
            <a:r>
              <a:rPr lang="en-US" dirty="0" err="1"/>
              <a:t>ključne</a:t>
            </a:r>
            <a:r>
              <a:rPr lang="en-US" dirty="0"/>
              <a:t> </a:t>
            </a:r>
            <a:r>
              <a:rPr lang="en-US" dirty="0" err="1"/>
              <a:t>sprožilce</a:t>
            </a:r>
            <a:endParaRPr lang="en-US" dirty="0"/>
          </a:p>
          <a:p>
            <a:endParaRPr lang="en-US" dirty="0"/>
          </a:p>
        </p:txBody>
      </p:sp>
      <p:pic>
        <p:nvPicPr>
          <p:cNvPr id="8" name="Picture 7">
            <a:extLst>
              <a:ext uri="{FF2B5EF4-FFF2-40B4-BE49-F238E27FC236}">
                <a16:creationId xmlns:a16="http://schemas.microsoft.com/office/drawing/2014/main" id="{6011893C-700A-43A3-B359-A12FE66B1DD1}"/>
              </a:ext>
            </a:extLst>
          </p:cNvPr>
          <p:cNvPicPr>
            <a:picLocks noChangeAspect="1"/>
          </p:cNvPicPr>
          <p:nvPr/>
        </p:nvPicPr>
        <p:blipFill>
          <a:blip r:embed="rId3"/>
          <a:stretch>
            <a:fillRect/>
          </a:stretch>
        </p:blipFill>
        <p:spPr>
          <a:xfrm>
            <a:off x="22448775" y="11953379"/>
            <a:ext cx="1762621" cy="1762621"/>
          </a:xfrm>
          <a:prstGeom prst="rect">
            <a:avLst/>
          </a:prstGeom>
        </p:spPr>
      </p:pic>
    </p:spTree>
    <p:extLst>
      <p:ext uri="{BB962C8B-B14F-4D97-AF65-F5344CB8AC3E}">
        <p14:creationId xmlns:p14="http://schemas.microsoft.com/office/powerpoint/2010/main" val="3264651343"/>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0" name="Group 219">
            <a:extLst>
              <a:ext uri="{FF2B5EF4-FFF2-40B4-BE49-F238E27FC236}">
                <a16:creationId xmlns:a16="http://schemas.microsoft.com/office/drawing/2014/main" id="{69697F8B-A08C-4E88-8021-C7253F2A344C}"/>
              </a:ext>
            </a:extLst>
          </p:cNvPr>
          <p:cNvGrpSpPr/>
          <p:nvPr/>
        </p:nvGrpSpPr>
        <p:grpSpPr>
          <a:xfrm>
            <a:off x="1091904" y="647307"/>
            <a:ext cx="22446207" cy="12421386"/>
            <a:chOff x="545307" y="162610"/>
            <a:chExt cx="11227619" cy="6213192"/>
          </a:xfrm>
        </p:grpSpPr>
        <p:sp>
          <p:nvSpPr>
            <p:cNvPr id="114" name="Rectangle: Rounded Corners 113">
              <a:extLst>
                <a:ext uri="{FF2B5EF4-FFF2-40B4-BE49-F238E27FC236}">
                  <a16:creationId xmlns:a16="http://schemas.microsoft.com/office/drawing/2014/main" id="{BE365318-4570-4B31-B821-73CD4E6935D5}"/>
                </a:ext>
              </a:extLst>
            </p:cNvPr>
            <p:cNvSpPr/>
            <p:nvPr/>
          </p:nvSpPr>
          <p:spPr bwMode="auto">
            <a:xfrm>
              <a:off x="3481266" y="482199"/>
              <a:ext cx="8291660" cy="5893603"/>
            </a:xfrm>
            <a:prstGeom prst="roundRect">
              <a:avLst>
                <a:gd name="adj" fmla="val 1624"/>
              </a:avLst>
            </a:prstGeom>
            <a:noFill/>
            <a:ln w="19050" cap="flat" cmpd="sng" algn="ctr">
              <a:solidFill>
                <a:srgbClr val="0078D7"/>
              </a:solid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eaLnBrk="1" hangingPunct="1">
                <a:lnSpc>
                  <a:spcPct val="90000"/>
                </a:lnSpc>
                <a:defRPr/>
              </a:pPr>
              <a:endParaRPr lang="en-US" sz="4704" kern="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15" name="Rectangle 114">
              <a:extLst>
                <a:ext uri="{FF2B5EF4-FFF2-40B4-BE49-F238E27FC236}">
                  <a16:creationId xmlns:a16="http://schemas.microsoft.com/office/drawing/2014/main" id="{D547190C-79D3-4AC3-A312-FE5A472473DA}"/>
                </a:ext>
              </a:extLst>
            </p:cNvPr>
            <p:cNvSpPr/>
            <p:nvPr/>
          </p:nvSpPr>
          <p:spPr bwMode="auto">
            <a:xfrm>
              <a:off x="3395678" y="3287301"/>
              <a:ext cx="171176" cy="144232"/>
            </a:xfrm>
            <a:prstGeom prst="rect">
              <a:avLst/>
            </a:prstGeom>
            <a:solidFill>
              <a:schemeClr val="bg2"/>
            </a:solidFill>
            <a:ln w="9525" cap="flat" cmpd="sng" algn="ctr">
              <a:no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eaLnBrk="1" hangingPunct="1">
                <a:lnSpc>
                  <a:spcPct val="90000"/>
                </a:lnSpc>
                <a:defRPr/>
              </a:pPr>
              <a:endParaRPr lang="en-US" sz="4704" kern="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16" name="Rectangle: Rounded Corners 115">
              <a:extLst>
                <a:ext uri="{FF2B5EF4-FFF2-40B4-BE49-F238E27FC236}">
                  <a16:creationId xmlns:a16="http://schemas.microsoft.com/office/drawing/2014/main" id="{8A923ADC-B956-4291-8127-9BDDD1224177}"/>
                </a:ext>
              </a:extLst>
            </p:cNvPr>
            <p:cNvSpPr/>
            <p:nvPr/>
          </p:nvSpPr>
          <p:spPr bwMode="auto">
            <a:xfrm>
              <a:off x="7262157" y="5170346"/>
              <a:ext cx="4205934" cy="989353"/>
            </a:xfrm>
            <a:prstGeom prst="roundRect">
              <a:avLst>
                <a:gd name="adj" fmla="val 7706"/>
              </a:avLst>
            </a:prstGeom>
            <a:noFill/>
            <a:ln w="19050" cap="flat" cmpd="sng" algn="ctr">
              <a:solidFill>
                <a:srgbClr val="0078D7"/>
              </a:solid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eaLnBrk="1" hangingPunct="1">
                <a:lnSpc>
                  <a:spcPct val="90000"/>
                </a:lnSpc>
                <a:defRPr/>
              </a:pPr>
              <a:endParaRPr lang="en-US" sz="4704" kern="0" err="1">
                <a:gradFill>
                  <a:gsLst>
                    <a:gs pos="0">
                      <a:srgbClr val="FFFFFF"/>
                    </a:gs>
                    <a:gs pos="100000">
                      <a:srgbClr val="FFFFFF"/>
                    </a:gs>
                  </a:gsLst>
                  <a:lin ang="5400000" scaled="0"/>
                </a:gradFill>
                <a:latin typeface="Segoe UI Semibold"/>
                <a:ea typeface="Segoe UI" pitchFamily="34" charset="0"/>
                <a:cs typeface="Segoe UI" pitchFamily="34" charset="0"/>
              </a:endParaRPr>
            </a:p>
          </p:txBody>
        </p:sp>
        <p:sp>
          <p:nvSpPr>
            <p:cNvPr id="117" name="Rectangle: Rounded Corners 116">
              <a:extLst>
                <a:ext uri="{FF2B5EF4-FFF2-40B4-BE49-F238E27FC236}">
                  <a16:creationId xmlns:a16="http://schemas.microsoft.com/office/drawing/2014/main" id="{21ABF465-BC3E-4C13-A5E0-9245908A5B11}"/>
                </a:ext>
              </a:extLst>
            </p:cNvPr>
            <p:cNvSpPr/>
            <p:nvPr/>
          </p:nvSpPr>
          <p:spPr bwMode="auto">
            <a:xfrm>
              <a:off x="7262157" y="2931262"/>
              <a:ext cx="4205934" cy="989353"/>
            </a:xfrm>
            <a:prstGeom prst="roundRect">
              <a:avLst>
                <a:gd name="adj" fmla="val 7706"/>
              </a:avLst>
            </a:prstGeom>
            <a:noFill/>
            <a:ln w="19050" cap="flat" cmpd="sng" algn="ctr">
              <a:solidFill>
                <a:srgbClr val="0078D7"/>
              </a:solid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eaLnBrk="1" hangingPunct="1">
                <a:lnSpc>
                  <a:spcPct val="90000"/>
                </a:lnSpc>
                <a:defRPr/>
              </a:pPr>
              <a:endParaRPr lang="en-US" sz="4704" kern="0" err="1">
                <a:gradFill>
                  <a:gsLst>
                    <a:gs pos="0">
                      <a:srgbClr val="FFFFFF"/>
                    </a:gs>
                    <a:gs pos="100000">
                      <a:srgbClr val="FFFFFF"/>
                    </a:gs>
                  </a:gsLst>
                  <a:lin ang="5400000" scaled="0"/>
                </a:gradFill>
                <a:latin typeface="Segoe UI Semibold"/>
                <a:ea typeface="Segoe UI" pitchFamily="34" charset="0"/>
                <a:cs typeface="Segoe UI" pitchFamily="34" charset="0"/>
              </a:endParaRPr>
            </a:p>
          </p:txBody>
        </p:sp>
        <p:sp>
          <p:nvSpPr>
            <p:cNvPr id="118" name="Rectangle: Rounded Corners 117">
              <a:extLst>
                <a:ext uri="{FF2B5EF4-FFF2-40B4-BE49-F238E27FC236}">
                  <a16:creationId xmlns:a16="http://schemas.microsoft.com/office/drawing/2014/main" id="{478B698C-8F14-4698-A6DC-CB91A78690DB}"/>
                </a:ext>
              </a:extLst>
            </p:cNvPr>
            <p:cNvSpPr/>
            <p:nvPr/>
          </p:nvSpPr>
          <p:spPr bwMode="auto">
            <a:xfrm>
              <a:off x="7262157" y="4050804"/>
              <a:ext cx="4205934" cy="989353"/>
            </a:xfrm>
            <a:prstGeom prst="roundRect">
              <a:avLst>
                <a:gd name="adj" fmla="val 7706"/>
              </a:avLst>
            </a:prstGeom>
            <a:noFill/>
            <a:ln w="19050" cap="flat" cmpd="sng" algn="ctr">
              <a:solidFill>
                <a:srgbClr val="0078D7"/>
              </a:solid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eaLnBrk="1" hangingPunct="1">
                <a:lnSpc>
                  <a:spcPct val="90000"/>
                </a:lnSpc>
                <a:defRPr/>
              </a:pPr>
              <a:endParaRPr lang="en-US" sz="4704" kern="0" err="1">
                <a:gradFill>
                  <a:gsLst>
                    <a:gs pos="0">
                      <a:srgbClr val="FFFFFF"/>
                    </a:gs>
                    <a:gs pos="100000">
                      <a:srgbClr val="FFFFFF"/>
                    </a:gs>
                  </a:gsLst>
                  <a:lin ang="5400000" scaled="0"/>
                </a:gradFill>
                <a:latin typeface="Segoe UI Semibold"/>
                <a:ea typeface="Segoe UI" pitchFamily="34" charset="0"/>
                <a:cs typeface="Segoe UI" pitchFamily="34" charset="0"/>
              </a:endParaRPr>
            </a:p>
          </p:txBody>
        </p:sp>
        <p:sp>
          <p:nvSpPr>
            <p:cNvPr id="119" name="Rectangle: Rounded Corners 118">
              <a:extLst>
                <a:ext uri="{FF2B5EF4-FFF2-40B4-BE49-F238E27FC236}">
                  <a16:creationId xmlns:a16="http://schemas.microsoft.com/office/drawing/2014/main" id="{706DE21E-5D0B-4DBF-B119-4F914C2F9DA0}"/>
                </a:ext>
              </a:extLst>
            </p:cNvPr>
            <p:cNvSpPr/>
            <p:nvPr/>
          </p:nvSpPr>
          <p:spPr bwMode="auto">
            <a:xfrm>
              <a:off x="7262157" y="1811720"/>
              <a:ext cx="4205934" cy="989353"/>
            </a:xfrm>
            <a:prstGeom prst="roundRect">
              <a:avLst>
                <a:gd name="adj" fmla="val 7706"/>
              </a:avLst>
            </a:prstGeom>
            <a:noFill/>
            <a:ln w="19050" cap="flat" cmpd="sng" algn="ctr">
              <a:solidFill>
                <a:srgbClr val="0078D7"/>
              </a:solid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eaLnBrk="1" hangingPunct="1">
                <a:lnSpc>
                  <a:spcPct val="90000"/>
                </a:lnSpc>
                <a:defRPr/>
              </a:pPr>
              <a:endParaRPr lang="en-US" sz="4704" kern="0" err="1">
                <a:gradFill>
                  <a:gsLst>
                    <a:gs pos="0">
                      <a:srgbClr val="FFFFFF"/>
                    </a:gs>
                    <a:gs pos="100000">
                      <a:srgbClr val="FFFFFF"/>
                    </a:gs>
                  </a:gsLst>
                  <a:lin ang="5400000" scaled="0"/>
                </a:gradFill>
                <a:latin typeface="Segoe UI Semibold"/>
                <a:ea typeface="Segoe UI" pitchFamily="34" charset="0"/>
                <a:cs typeface="Segoe UI" pitchFamily="34" charset="0"/>
              </a:endParaRPr>
            </a:p>
          </p:txBody>
        </p:sp>
        <p:grpSp>
          <p:nvGrpSpPr>
            <p:cNvPr id="4" name="Group 3">
              <a:extLst>
                <a:ext uri="{FF2B5EF4-FFF2-40B4-BE49-F238E27FC236}">
                  <a16:creationId xmlns:a16="http://schemas.microsoft.com/office/drawing/2014/main" id="{861BB2C4-8B09-49B7-8187-4DCC5A7AE764}"/>
                </a:ext>
              </a:extLst>
            </p:cNvPr>
            <p:cNvGrpSpPr/>
            <p:nvPr/>
          </p:nvGrpSpPr>
          <p:grpSpPr>
            <a:xfrm>
              <a:off x="3957211" y="1952143"/>
              <a:ext cx="1576562" cy="2672056"/>
              <a:chOff x="3957211" y="1952143"/>
              <a:chExt cx="1576562" cy="2672056"/>
            </a:xfrm>
          </p:grpSpPr>
          <p:sp>
            <p:nvSpPr>
              <p:cNvPr id="207" name="Rectangle: Rounded Corners 206">
                <a:extLst>
                  <a:ext uri="{FF2B5EF4-FFF2-40B4-BE49-F238E27FC236}">
                    <a16:creationId xmlns:a16="http://schemas.microsoft.com/office/drawing/2014/main" id="{DFBFD77E-D803-48CB-86E1-797BB432DB08}"/>
                  </a:ext>
                </a:extLst>
              </p:cNvPr>
              <p:cNvSpPr/>
              <p:nvPr/>
            </p:nvSpPr>
            <p:spPr bwMode="auto">
              <a:xfrm>
                <a:off x="3957211" y="1952143"/>
                <a:ext cx="1576562" cy="2672056"/>
              </a:xfrm>
              <a:prstGeom prst="roundRect">
                <a:avLst>
                  <a:gd name="adj" fmla="val 5420"/>
                </a:avLst>
              </a:prstGeom>
              <a:solidFill>
                <a:schemeClr val="bg1">
                  <a:lumMod val="95000"/>
                </a:schemeClr>
              </a:solidFill>
              <a:ln w="9525" cap="flat" cmpd="sng" algn="ctr">
                <a:no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eaLnBrk="1" hangingPunct="1">
                  <a:lnSpc>
                    <a:spcPct val="90000"/>
                  </a:lnSpc>
                  <a:defRPr/>
                </a:pPr>
                <a:endParaRPr lang="en-US" sz="4704" kern="0">
                  <a:gradFill>
                    <a:gsLst>
                      <a:gs pos="0">
                        <a:srgbClr val="FFFFFF"/>
                      </a:gs>
                      <a:gs pos="100000">
                        <a:srgbClr val="FFFFFF"/>
                      </a:gs>
                    </a:gsLst>
                    <a:lin ang="5400000" scaled="0"/>
                  </a:gradFill>
                  <a:latin typeface="Segoe UI Semibold"/>
                  <a:cs typeface="Segoe UI" pitchFamily="34" charset="0"/>
                </a:endParaRPr>
              </a:p>
            </p:txBody>
          </p:sp>
          <p:sp>
            <p:nvSpPr>
              <p:cNvPr id="215" name="TextBox 214">
                <a:extLst>
                  <a:ext uri="{FF2B5EF4-FFF2-40B4-BE49-F238E27FC236}">
                    <a16:creationId xmlns:a16="http://schemas.microsoft.com/office/drawing/2014/main" id="{DD9F3120-5874-41B7-9ADC-31D7F0D21126}"/>
                  </a:ext>
                </a:extLst>
              </p:cNvPr>
              <p:cNvSpPr txBox="1"/>
              <p:nvPr/>
            </p:nvSpPr>
            <p:spPr>
              <a:xfrm>
                <a:off x="4390372" y="2422669"/>
                <a:ext cx="710240" cy="343838"/>
              </a:xfrm>
              <a:prstGeom prst="rect">
                <a:avLst/>
              </a:prstGeom>
              <a:noFill/>
            </p:spPr>
            <p:txBody>
              <a:bodyPr wrap="none" lIns="179213" tIns="179213" rIns="179213" bIns="179213" rtlCol="0">
                <a:spAutoFit/>
              </a:bodyPr>
              <a:lstStyle/>
              <a:p>
                <a:pPr algn="ctr" defTabSz="1827904" eaLnBrk="1" fontAlgn="auto" hangingPunct="1">
                  <a:lnSpc>
                    <a:spcPct val="90000"/>
                  </a:lnSpc>
                  <a:spcBef>
                    <a:spcPts val="0"/>
                  </a:spcBef>
                  <a:spcAft>
                    <a:spcPts val="1176"/>
                  </a:spcAft>
                  <a:defRPr/>
                </a:pPr>
                <a:r>
                  <a:rPr lang="en-US" sz="2350" kern="0" dirty="0" err="1">
                    <a:solidFill>
                      <a:srgbClr val="000000"/>
                    </a:solidFill>
                    <a:latin typeface="Segoe UI Semibold"/>
                  </a:rPr>
                  <a:t>Metrike</a:t>
                </a:r>
                <a:endParaRPr lang="en-US" sz="2350" kern="0" dirty="0">
                  <a:solidFill>
                    <a:srgbClr val="000000"/>
                  </a:solidFill>
                  <a:latin typeface="Segoe UI Semibold"/>
                </a:endParaRPr>
              </a:p>
            </p:txBody>
          </p:sp>
          <p:sp>
            <p:nvSpPr>
              <p:cNvPr id="216" name="Cylinder 215">
                <a:extLst>
                  <a:ext uri="{FF2B5EF4-FFF2-40B4-BE49-F238E27FC236}">
                    <a16:creationId xmlns:a16="http://schemas.microsoft.com/office/drawing/2014/main" id="{7A410D27-2344-4931-B1A9-EFE7DF01016B}"/>
                  </a:ext>
                </a:extLst>
              </p:cNvPr>
              <p:cNvSpPr/>
              <p:nvPr/>
            </p:nvSpPr>
            <p:spPr bwMode="auto">
              <a:xfrm>
                <a:off x="4385324" y="2246824"/>
                <a:ext cx="720337" cy="747947"/>
              </a:xfrm>
              <a:prstGeom prst="can">
                <a:avLst/>
              </a:prstGeom>
              <a:noFill/>
              <a:ln w="19050" cap="flat" cmpd="sng" algn="ctr">
                <a:solidFill>
                  <a:srgbClr val="000000"/>
                </a:solid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eaLnBrk="1" hangingPunct="1">
                  <a:lnSpc>
                    <a:spcPct val="90000"/>
                  </a:lnSpc>
                  <a:defRPr/>
                </a:pPr>
                <a:endParaRPr lang="en-US" sz="4704" kern="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217" name="Rectangle 216">
                <a:extLst>
                  <a:ext uri="{FF2B5EF4-FFF2-40B4-BE49-F238E27FC236}">
                    <a16:creationId xmlns:a16="http://schemas.microsoft.com/office/drawing/2014/main" id="{9711C8FD-EF60-4C8A-BA74-38657D4A335E}"/>
                  </a:ext>
                </a:extLst>
              </p:cNvPr>
              <p:cNvSpPr/>
              <p:nvPr/>
            </p:nvSpPr>
            <p:spPr bwMode="auto">
              <a:xfrm>
                <a:off x="4824260" y="2766637"/>
                <a:ext cx="296581" cy="291594"/>
              </a:xfrm>
              <a:prstGeom prst="rect">
                <a:avLst/>
              </a:prstGeom>
              <a:solidFill>
                <a:schemeClr val="bg1">
                  <a:lumMod val="95000"/>
                </a:schemeClr>
              </a:solidFill>
              <a:ln w="9525" cap="flat" cmpd="sng" algn="ctr">
                <a:no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eaLnBrk="1" hangingPunct="1">
                  <a:lnSpc>
                    <a:spcPct val="90000"/>
                  </a:lnSpc>
                  <a:defRPr/>
                </a:pPr>
                <a:endParaRPr lang="en-US" sz="4704" kern="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18" name="Graphic 217">
                <a:extLst>
                  <a:ext uri="{FF2B5EF4-FFF2-40B4-BE49-F238E27FC236}">
                    <a16:creationId xmlns:a16="http://schemas.microsoft.com/office/drawing/2014/main" id="{BF26141D-5E88-4C07-ABBF-8C647688340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817646" y="2660755"/>
                <a:ext cx="462836" cy="462836"/>
              </a:xfrm>
              <a:prstGeom prst="rect">
                <a:avLst/>
              </a:prstGeom>
              <a:effectLst/>
            </p:spPr>
          </p:pic>
          <p:sp>
            <p:nvSpPr>
              <p:cNvPr id="211" name="TextBox 210">
                <a:extLst>
                  <a:ext uri="{FF2B5EF4-FFF2-40B4-BE49-F238E27FC236}">
                    <a16:creationId xmlns:a16="http://schemas.microsoft.com/office/drawing/2014/main" id="{4D53698A-7E32-48E4-B430-2BB6B95B2C88}"/>
                  </a:ext>
                </a:extLst>
              </p:cNvPr>
              <p:cNvSpPr txBox="1"/>
              <p:nvPr/>
            </p:nvSpPr>
            <p:spPr>
              <a:xfrm>
                <a:off x="4508241" y="3604810"/>
                <a:ext cx="474503" cy="343838"/>
              </a:xfrm>
              <a:prstGeom prst="rect">
                <a:avLst/>
              </a:prstGeom>
              <a:noFill/>
            </p:spPr>
            <p:txBody>
              <a:bodyPr wrap="none" lIns="179213" tIns="179213" rIns="179213" bIns="179213" rtlCol="0">
                <a:spAutoFit/>
              </a:bodyPr>
              <a:lstStyle/>
              <a:p>
                <a:pPr algn="ctr" defTabSz="1827904" eaLnBrk="1" fontAlgn="auto" hangingPunct="1">
                  <a:lnSpc>
                    <a:spcPct val="90000"/>
                  </a:lnSpc>
                  <a:spcBef>
                    <a:spcPts val="0"/>
                  </a:spcBef>
                  <a:spcAft>
                    <a:spcPts val="1176"/>
                  </a:spcAft>
                  <a:defRPr/>
                </a:pPr>
                <a:r>
                  <a:rPr lang="en-US" sz="2350" kern="0" dirty="0" err="1">
                    <a:solidFill>
                      <a:srgbClr val="000000"/>
                    </a:solidFill>
                    <a:latin typeface="Segoe UI Semibold"/>
                  </a:rPr>
                  <a:t>Logi</a:t>
                </a:r>
                <a:endParaRPr lang="en-US" sz="2350" kern="0" dirty="0">
                  <a:solidFill>
                    <a:srgbClr val="000000"/>
                  </a:solidFill>
                  <a:latin typeface="Segoe UI Semibold"/>
                </a:endParaRPr>
              </a:p>
            </p:txBody>
          </p:sp>
          <p:sp>
            <p:nvSpPr>
              <p:cNvPr id="212" name="Cylinder 211">
                <a:extLst>
                  <a:ext uri="{FF2B5EF4-FFF2-40B4-BE49-F238E27FC236}">
                    <a16:creationId xmlns:a16="http://schemas.microsoft.com/office/drawing/2014/main" id="{C38B43B7-A83A-49D8-B095-1BE0646B2D31}"/>
                  </a:ext>
                </a:extLst>
              </p:cNvPr>
              <p:cNvSpPr/>
              <p:nvPr/>
            </p:nvSpPr>
            <p:spPr bwMode="auto">
              <a:xfrm>
                <a:off x="4385324" y="3436594"/>
                <a:ext cx="720337" cy="747947"/>
              </a:xfrm>
              <a:prstGeom prst="can">
                <a:avLst/>
              </a:prstGeom>
              <a:noFill/>
              <a:ln w="19050" cap="flat" cmpd="sng" algn="ctr">
                <a:solidFill>
                  <a:srgbClr val="000000"/>
                </a:solid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eaLnBrk="1" hangingPunct="1">
                  <a:lnSpc>
                    <a:spcPct val="90000"/>
                  </a:lnSpc>
                  <a:defRPr/>
                </a:pPr>
                <a:endParaRPr lang="en-US" sz="4704" kern="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213" name="Rectangle: Rounded Corners 212">
                <a:extLst>
                  <a:ext uri="{FF2B5EF4-FFF2-40B4-BE49-F238E27FC236}">
                    <a16:creationId xmlns:a16="http://schemas.microsoft.com/office/drawing/2014/main" id="{C0A61812-E30A-4530-9B9E-AD64964C47F2}"/>
                  </a:ext>
                </a:extLst>
              </p:cNvPr>
              <p:cNvSpPr/>
              <p:nvPr/>
            </p:nvSpPr>
            <p:spPr bwMode="auto">
              <a:xfrm>
                <a:off x="4818285" y="3834117"/>
                <a:ext cx="450260" cy="462836"/>
              </a:xfrm>
              <a:prstGeom prst="roundRect">
                <a:avLst/>
              </a:prstGeom>
              <a:solidFill>
                <a:schemeClr val="bg1">
                  <a:lumMod val="95000"/>
                </a:schemeClr>
              </a:solidFill>
              <a:ln w="9525" cap="flat" cmpd="sng" algn="ctr">
                <a:no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eaLnBrk="1" hangingPunct="1">
                  <a:lnSpc>
                    <a:spcPct val="90000"/>
                  </a:lnSpc>
                  <a:defRPr/>
                </a:pPr>
                <a:endParaRPr lang="en-US" sz="4704" kern="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14" name="Graphic 213">
                <a:extLst>
                  <a:ext uri="{FF2B5EF4-FFF2-40B4-BE49-F238E27FC236}">
                    <a16:creationId xmlns:a16="http://schemas.microsoft.com/office/drawing/2014/main" id="{19A20266-3935-4831-B6F4-A13D1EB3C16D}"/>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759631" y="3786131"/>
                <a:ext cx="521839" cy="521839"/>
              </a:xfrm>
              <a:prstGeom prst="rect">
                <a:avLst/>
              </a:prstGeom>
              <a:effectLst/>
            </p:spPr>
          </p:pic>
        </p:grpSp>
        <p:sp>
          <p:nvSpPr>
            <p:cNvPr id="121" name="Rectangle: Rounded Corners 120">
              <a:extLst>
                <a:ext uri="{FF2B5EF4-FFF2-40B4-BE49-F238E27FC236}">
                  <a16:creationId xmlns:a16="http://schemas.microsoft.com/office/drawing/2014/main" id="{2FA73AAB-823D-4BC6-A4CC-508E40849264}"/>
                </a:ext>
              </a:extLst>
            </p:cNvPr>
            <p:cNvSpPr/>
            <p:nvPr/>
          </p:nvSpPr>
          <p:spPr bwMode="auto">
            <a:xfrm>
              <a:off x="7262157" y="692178"/>
              <a:ext cx="4205934" cy="989353"/>
            </a:xfrm>
            <a:prstGeom prst="roundRect">
              <a:avLst>
                <a:gd name="adj" fmla="val 7706"/>
              </a:avLst>
            </a:prstGeom>
            <a:noFill/>
            <a:ln w="19050" cap="flat" cmpd="sng" algn="ctr">
              <a:solidFill>
                <a:srgbClr val="0078D7"/>
              </a:solid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eaLnBrk="1" hangingPunct="1">
                <a:lnSpc>
                  <a:spcPct val="90000"/>
                </a:lnSpc>
                <a:defRPr/>
              </a:pPr>
              <a:endParaRPr lang="en-US" sz="4704" kern="0" err="1">
                <a:gradFill>
                  <a:gsLst>
                    <a:gs pos="0">
                      <a:srgbClr val="FFFFFF"/>
                    </a:gs>
                    <a:gs pos="100000">
                      <a:srgbClr val="FFFFFF"/>
                    </a:gs>
                  </a:gsLst>
                  <a:lin ang="5400000" scaled="0"/>
                </a:gradFill>
                <a:latin typeface="Segoe UI Semibold"/>
                <a:ea typeface="Segoe UI" pitchFamily="34" charset="0"/>
                <a:cs typeface="Segoe UI" pitchFamily="34" charset="0"/>
              </a:endParaRPr>
            </a:p>
          </p:txBody>
        </p:sp>
        <p:grpSp>
          <p:nvGrpSpPr>
            <p:cNvPr id="122" name="Group 121">
              <a:extLst>
                <a:ext uri="{FF2B5EF4-FFF2-40B4-BE49-F238E27FC236}">
                  <a16:creationId xmlns:a16="http://schemas.microsoft.com/office/drawing/2014/main" id="{E05C82CD-FEBF-4395-8296-F81DCA63EFBB}"/>
                </a:ext>
              </a:extLst>
            </p:cNvPr>
            <p:cNvGrpSpPr/>
            <p:nvPr/>
          </p:nvGrpSpPr>
          <p:grpSpPr>
            <a:xfrm>
              <a:off x="7672816" y="816417"/>
              <a:ext cx="986068" cy="732363"/>
              <a:chOff x="7595189" y="412152"/>
              <a:chExt cx="1005840" cy="747047"/>
            </a:xfrm>
          </p:grpSpPr>
          <p:pic>
            <p:nvPicPr>
              <p:cNvPr id="205" name="Graphic 204">
                <a:extLst>
                  <a:ext uri="{FF2B5EF4-FFF2-40B4-BE49-F238E27FC236}">
                    <a16:creationId xmlns:a16="http://schemas.microsoft.com/office/drawing/2014/main" id="{B272C3CA-62D1-4B52-8636-34D0F5D2D656}"/>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7906422" y="412152"/>
                <a:ext cx="383374" cy="383374"/>
              </a:xfrm>
              <a:prstGeom prst="rect">
                <a:avLst/>
              </a:prstGeom>
            </p:spPr>
          </p:pic>
          <p:sp>
            <p:nvSpPr>
              <p:cNvPr id="206" name="TextBox 205">
                <a:extLst>
                  <a:ext uri="{FF2B5EF4-FFF2-40B4-BE49-F238E27FC236}">
                    <a16:creationId xmlns:a16="http://schemas.microsoft.com/office/drawing/2014/main" id="{D8282856-B075-4C63-A906-9462E484E559}"/>
                  </a:ext>
                </a:extLst>
              </p:cNvPr>
              <p:cNvSpPr txBox="1"/>
              <p:nvPr/>
            </p:nvSpPr>
            <p:spPr>
              <a:xfrm>
                <a:off x="7595189" y="808467"/>
                <a:ext cx="1005840" cy="350732"/>
              </a:xfrm>
              <a:prstGeom prst="rect">
                <a:avLst/>
              </a:prstGeom>
              <a:noFill/>
            </p:spPr>
            <p:txBody>
              <a:bodyPr wrap="square" lIns="179213" tIns="179213" rIns="179213" bIns="179213" rtlCol="0">
                <a:spAutoFit/>
              </a:bodyPr>
              <a:lstStyle/>
              <a:p>
                <a:pPr algn="ctr" defTabSz="1827904" eaLnBrk="1" fontAlgn="auto" hangingPunct="1">
                  <a:lnSpc>
                    <a:spcPct val="90000"/>
                  </a:lnSpc>
                  <a:spcBef>
                    <a:spcPts val="0"/>
                  </a:spcBef>
                  <a:spcAft>
                    <a:spcPts val="1176"/>
                  </a:spcAft>
                  <a:defRPr/>
                </a:pPr>
                <a:r>
                  <a:rPr lang="en-US" sz="2350" kern="0" dirty="0" err="1">
                    <a:solidFill>
                      <a:srgbClr val="000000"/>
                    </a:solidFill>
                    <a:latin typeface="Segoe UI Semibold"/>
                  </a:rPr>
                  <a:t>Aplikacija</a:t>
                </a:r>
                <a:r>
                  <a:rPr lang="en-US" sz="2350" kern="0" dirty="0">
                    <a:solidFill>
                      <a:srgbClr val="000000"/>
                    </a:solidFill>
                    <a:latin typeface="Segoe UI Semibold"/>
                  </a:rPr>
                  <a:t> </a:t>
                </a:r>
              </a:p>
            </p:txBody>
          </p:sp>
        </p:grpSp>
        <p:grpSp>
          <p:nvGrpSpPr>
            <p:cNvPr id="123" name="Group 122">
              <a:extLst>
                <a:ext uri="{FF2B5EF4-FFF2-40B4-BE49-F238E27FC236}">
                  <a16:creationId xmlns:a16="http://schemas.microsoft.com/office/drawing/2014/main" id="{83DBC83B-08A0-4B88-8617-CC32686C72DA}"/>
                </a:ext>
              </a:extLst>
            </p:cNvPr>
            <p:cNvGrpSpPr/>
            <p:nvPr/>
          </p:nvGrpSpPr>
          <p:grpSpPr>
            <a:xfrm>
              <a:off x="8658892" y="773393"/>
              <a:ext cx="986067" cy="775387"/>
              <a:chOff x="8601046" y="368265"/>
              <a:chExt cx="1005840" cy="790935"/>
            </a:xfrm>
          </p:grpSpPr>
          <p:pic>
            <p:nvPicPr>
              <p:cNvPr id="203" name="Graphic 202">
                <a:extLst>
                  <a:ext uri="{FF2B5EF4-FFF2-40B4-BE49-F238E27FC236}">
                    <a16:creationId xmlns:a16="http://schemas.microsoft.com/office/drawing/2014/main" id="{DC088F19-32D8-4F45-AF6D-3F06B575FD7F}"/>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8868392" y="368265"/>
                <a:ext cx="471148" cy="471148"/>
              </a:xfrm>
              <a:prstGeom prst="rect">
                <a:avLst/>
              </a:prstGeom>
            </p:spPr>
          </p:pic>
          <p:sp>
            <p:nvSpPr>
              <p:cNvPr id="204" name="TextBox 203">
                <a:extLst>
                  <a:ext uri="{FF2B5EF4-FFF2-40B4-BE49-F238E27FC236}">
                    <a16:creationId xmlns:a16="http://schemas.microsoft.com/office/drawing/2014/main" id="{3063F77F-7559-4C24-9732-FCE0F0CAEB1D}"/>
                  </a:ext>
                </a:extLst>
              </p:cNvPr>
              <p:cNvSpPr txBox="1"/>
              <p:nvPr/>
            </p:nvSpPr>
            <p:spPr>
              <a:xfrm>
                <a:off x="8601046" y="808467"/>
                <a:ext cx="1005840" cy="350733"/>
              </a:xfrm>
              <a:prstGeom prst="rect">
                <a:avLst/>
              </a:prstGeom>
              <a:noFill/>
            </p:spPr>
            <p:txBody>
              <a:bodyPr wrap="square" lIns="179213" tIns="179213" rIns="179213" bIns="179213" rtlCol="0">
                <a:spAutoFit/>
              </a:bodyPr>
              <a:lstStyle/>
              <a:p>
                <a:pPr algn="ctr" defTabSz="1827904" eaLnBrk="1" fontAlgn="auto" hangingPunct="1">
                  <a:lnSpc>
                    <a:spcPct val="90000"/>
                  </a:lnSpc>
                  <a:spcBef>
                    <a:spcPts val="0"/>
                  </a:spcBef>
                  <a:spcAft>
                    <a:spcPts val="1176"/>
                  </a:spcAft>
                  <a:defRPr/>
                </a:pPr>
                <a:r>
                  <a:rPr lang="en-US" sz="2350" kern="0" dirty="0" err="1">
                    <a:solidFill>
                      <a:srgbClr val="000000"/>
                    </a:solidFill>
                    <a:latin typeface="Segoe UI Semibold"/>
                  </a:rPr>
                  <a:t>Kontajner</a:t>
                </a:r>
                <a:endParaRPr lang="en-US" sz="2350" kern="0" dirty="0">
                  <a:solidFill>
                    <a:srgbClr val="000000"/>
                  </a:solidFill>
                  <a:latin typeface="Segoe UI Semibold"/>
                </a:endParaRPr>
              </a:p>
            </p:txBody>
          </p:sp>
        </p:grpSp>
        <p:grpSp>
          <p:nvGrpSpPr>
            <p:cNvPr id="124" name="Group 123">
              <a:extLst>
                <a:ext uri="{FF2B5EF4-FFF2-40B4-BE49-F238E27FC236}">
                  <a16:creationId xmlns:a16="http://schemas.microsoft.com/office/drawing/2014/main" id="{A8745517-D791-48AA-8ED6-C3A64897BAE7}"/>
                </a:ext>
              </a:extLst>
            </p:cNvPr>
            <p:cNvGrpSpPr/>
            <p:nvPr/>
          </p:nvGrpSpPr>
          <p:grpSpPr>
            <a:xfrm>
              <a:off x="9644976" y="773393"/>
              <a:ext cx="791765" cy="775387"/>
              <a:chOff x="9606903" y="368265"/>
              <a:chExt cx="807642" cy="790935"/>
            </a:xfrm>
          </p:grpSpPr>
          <p:pic>
            <p:nvPicPr>
              <p:cNvPr id="201" name="Graphic 200">
                <a:extLst>
                  <a:ext uri="{FF2B5EF4-FFF2-40B4-BE49-F238E27FC236}">
                    <a16:creationId xmlns:a16="http://schemas.microsoft.com/office/drawing/2014/main" id="{27786AC2-BDEB-4369-9B2F-EA44183E024A}"/>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9775150" y="368265"/>
                <a:ext cx="471148" cy="471148"/>
              </a:xfrm>
              <a:prstGeom prst="rect">
                <a:avLst/>
              </a:prstGeom>
            </p:spPr>
          </p:pic>
          <p:sp>
            <p:nvSpPr>
              <p:cNvPr id="202" name="TextBox 201">
                <a:extLst>
                  <a:ext uri="{FF2B5EF4-FFF2-40B4-BE49-F238E27FC236}">
                    <a16:creationId xmlns:a16="http://schemas.microsoft.com/office/drawing/2014/main" id="{CD921616-595A-4B83-AD1A-DB45265C2D95}"/>
                  </a:ext>
                </a:extLst>
              </p:cNvPr>
              <p:cNvSpPr txBox="1"/>
              <p:nvPr/>
            </p:nvSpPr>
            <p:spPr>
              <a:xfrm>
                <a:off x="9606903" y="808467"/>
                <a:ext cx="807642" cy="350733"/>
              </a:xfrm>
              <a:prstGeom prst="rect">
                <a:avLst/>
              </a:prstGeom>
              <a:noFill/>
            </p:spPr>
            <p:txBody>
              <a:bodyPr wrap="square" lIns="179213" tIns="179213" rIns="179213" bIns="179213" rtlCol="0">
                <a:spAutoFit/>
              </a:bodyPr>
              <a:lstStyle/>
              <a:p>
                <a:pPr algn="ctr" defTabSz="1827904" eaLnBrk="1" fontAlgn="auto" hangingPunct="1">
                  <a:lnSpc>
                    <a:spcPct val="90000"/>
                  </a:lnSpc>
                  <a:spcBef>
                    <a:spcPts val="0"/>
                  </a:spcBef>
                  <a:spcAft>
                    <a:spcPts val="1176"/>
                  </a:spcAft>
                  <a:defRPr/>
                </a:pPr>
                <a:r>
                  <a:rPr lang="en-US" sz="2350" kern="0">
                    <a:solidFill>
                      <a:srgbClr val="000000"/>
                    </a:solidFill>
                    <a:latin typeface="Segoe UI Semibold"/>
                  </a:rPr>
                  <a:t>VM</a:t>
                </a:r>
              </a:p>
            </p:txBody>
          </p:sp>
        </p:grpSp>
        <p:grpSp>
          <p:nvGrpSpPr>
            <p:cNvPr id="125" name="Group 124">
              <a:extLst>
                <a:ext uri="{FF2B5EF4-FFF2-40B4-BE49-F238E27FC236}">
                  <a16:creationId xmlns:a16="http://schemas.microsoft.com/office/drawing/2014/main" id="{4AF6E16F-588B-4269-830A-05A7C2FEA38C}"/>
                </a:ext>
              </a:extLst>
            </p:cNvPr>
            <p:cNvGrpSpPr/>
            <p:nvPr/>
          </p:nvGrpSpPr>
          <p:grpSpPr>
            <a:xfrm>
              <a:off x="10436757" y="773393"/>
              <a:ext cx="986067" cy="938189"/>
              <a:chOff x="10414561" y="368265"/>
              <a:chExt cx="1005840" cy="957002"/>
            </a:xfrm>
          </p:grpSpPr>
          <p:pic>
            <p:nvPicPr>
              <p:cNvPr id="199" name="Graphic 198">
                <a:extLst>
                  <a:ext uri="{FF2B5EF4-FFF2-40B4-BE49-F238E27FC236}">
                    <a16:creationId xmlns:a16="http://schemas.microsoft.com/office/drawing/2014/main" id="{1844193D-4BBC-458E-8CEF-6D2593648526}"/>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10681907" y="368265"/>
                <a:ext cx="471148" cy="471148"/>
              </a:xfrm>
              <a:prstGeom prst="rect">
                <a:avLst/>
              </a:prstGeom>
            </p:spPr>
          </p:pic>
          <p:sp>
            <p:nvSpPr>
              <p:cNvPr id="200" name="TextBox 199">
                <a:extLst>
                  <a:ext uri="{FF2B5EF4-FFF2-40B4-BE49-F238E27FC236}">
                    <a16:creationId xmlns:a16="http://schemas.microsoft.com/office/drawing/2014/main" id="{EFCA7163-D0F5-4A52-99D9-9384D248F60C}"/>
                  </a:ext>
                </a:extLst>
              </p:cNvPr>
              <p:cNvSpPr txBox="1"/>
              <p:nvPr/>
            </p:nvSpPr>
            <p:spPr>
              <a:xfrm>
                <a:off x="10414561" y="808467"/>
                <a:ext cx="1005840" cy="516800"/>
              </a:xfrm>
              <a:prstGeom prst="rect">
                <a:avLst/>
              </a:prstGeom>
              <a:noFill/>
            </p:spPr>
            <p:txBody>
              <a:bodyPr wrap="square" lIns="179213" tIns="179213" rIns="179213" bIns="179213" rtlCol="0">
                <a:spAutoFit/>
              </a:bodyPr>
              <a:lstStyle/>
              <a:p>
                <a:pPr algn="ctr" defTabSz="1827904" eaLnBrk="1" fontAlgn="auto" hangingPunct="1">
                  <a:lnSpc>
                    <a:spcPct val="90000"/>
                  </a:lnSpc>
                  <a:spcBef>
                    <a:spcPts val="0"/>
                  </a:spcBef>
                  <a:spcAft>
                    <a:spcPts val="1176"/>
                  </a:spcAft>
                  <a:defRPr/>
                </a:pPr>
                <a:r>
                  <a:rPr lang="en-US" sz="2350" kern="0" dirty="0">
                    <a:solidFill>
                      <a:srgbClr val="000000"/>
                    </a:solidFill>
                    <a:latin typeface="Segoe UI Semibold"/>
                  </a:rPr>
                  <a:t>Monitoring </a:t>
                </a:r>
                <a:r>
                  <a:rPr lang="en-US" sz="2350" kern="0" dirty="0" err="1">
                    <a:solidFill>
                      <a:srgbClr val="000000"/>
                    </a:solidFill>
                    <a:latin typeface="Segoe UI Semibold"/>
                  </a:rPr>
                  <a:t>rešitve</a:t>
                </a:r>
                <a:endParaRPr lang="en-US" sz="2350" kern="0" dirty="0">
                  <a:solidFill>
                    <a:srgbClr val="000000"/>
                  </a:solidFill>
                  <a:latin typeface="Segoe UI Semibold"/>
                </a:endParaRPr>
              </a:p>
            </p:txBody>
          </p:sp>
        </p:grpSp>
        <p:sp>
          <p:nvSpPr>
            <p:cNvPr id="126" name="TextBox 125">
              <a:extLst>
                <a:ext uri="{FF2B5EF4-FFF2-40B4-BE49-F238E27FC236}">
                  <a16:creationId xmlns:a16="http://schemas.microsoft.com/office/drawing/2014/main" id="{B7BD43A2-BE40-4940-8826-FD74027258D3}"/>
                </a:ext>
              </a:extLst>
            </p:cNvPr>
            <p:cNvSpPr txBox="1"/>
            <p:nvPr/>
          </p:nvSpPr>
          <p:spPr>
            <a:xfrm>
              <a:off x="6893440" y="1046552"/>
              <a:ext cx="765652" cy="280485"/>
            </a:xfrm>
            <a:prstGeom prst="rect">
              <a:avLst/>
            </a:prstGeom>
            <a:solidFill>
              <a:schemeClr val="bg2"/>
            </a:solidFill>
          </p:spPr>
          <p:txBody>
            <a:bodyPr wrap="none" lIns="89605" tIns="89605" rIns="89605" bIns="89605" rtlCol="0">
              <a:spAutoFit/>
            </a:bodyPr>
            <a:lstStyle/>
            <a:p>
              <a:pPr defTabSz="1827904" eaLnBrk="1" fontAlgn="auto" hangingPunct="1">
                <a:lnSpc>
                  <a:spcPct val="90000"/>
                </a:lnSpc>
                <a:spcBef>
                  <a:spcPts val="0"/>
                </a:spcBef>
                <a:spcAft>
                  <a:spcPts val="1176"/>
                </a:spcAft>
                <a:defRPr/>
              </a:pPr>
              <a:r>
                <a:rPr lang="en-US" sz="2742" kern="0" dirty="0" err="1">
                  <a:solidFill>
                    <a:srgbClr val="0078D7"/>
                  </a:solidFill>
                  <a:latin typeface="Segoe UI Semibold"/>
                </a:rPr>
                <a:t>Vpogled</a:t>
              </a:r>
              <a:endParaRPr lang="en-US" sz="2742" kern="0" dirty="0">
                <a:solidFill>
                  <a:srgbClr val="0078D7"/>
                </a:solidFill>
                <a:latin typeface="Segoe UI Semibold"/>
              </a:endParaRPr>
            </a:p>
          </p:txBody>
        </p:sp>
        <p:grpSp>
          <p:nvGrpSpPr>
            <p:cNvPr id="127" name="Group 126">
              <a:extLst>
                <a:ext uri="{FF2B5EF4-FFF2-40B4-BE49-F238E27FC236}">
                  <a16:creationId xmlns:a16="http://schemas.microsoft.com/office/drawing/2014/main" id="{EC922D05-41A9-40A2-9208-17768612FEA2}"/>
                </a:ext>
              </a:extLst>
            </p:cNvPr>
            <p:cNvGrpSpPr/>
            <p:nvPr/>
          </p:nvGrpSpPr>
          <p:grpSpPr>
            <a:xfrm>
              <a:off x="6893435" y="1918893"/>
              <a:ext cx="4529383" cy="967120"/>
              <a:chOff x="7031667" y="1956872"/>
              <a:chExt cx="4620208" cy="986512"/>
            </a:xfrm>
          </p:grpSpPr>
          <p:grpSp>
            <p:nvGrpSpPr>
              <p:cNvPr id="186" name="Group 185">
                <a:extLst>
                  <a:ext uri="{FF2B5EF4-FFF2-40B4-BE49-F238E27FC236}">
                    <a16:creationId xmlns:a16="http://schemas.microsoft.com/office/drawing/2014/main" id="{C3F88CBB-B2C7-48F9-80AB-69DF7E4EB1C1}"/>
                  </a:ext>
                </a:extLst>
              </p:cNvPr>
              <p:cNvGrpSpPr/>
              <p:nvPr/>
            </p:nvGrpSpPr>
            <p:grpSpPr>
              <a:xfrm>
                <a:off x="7826663" y="1956872"/>
                <a:ext cx="1005840" cy="986512"/>
                <a:chOff x="7800981" y="1749888"/>
                <a:chExt cx="1005840" cy="986512"/>
              </a:xfrm>
            </p:grpSpPr>
            <p:pic>
              <p:nvPicPr>
                <p:cNvPr id="197" name="Graphic 196">
                  <a:extLst>
                    <a:ext uri="{FF2B5EF4-FFF2-40B4-BE49-F238E27FC236}">
                      <a16:creationId xmlns:a16="http://schemas.microsoft.com/office/drawing/2014/main" id="{BCE00207-C53C-461E-8D8B-CFC8CC261994}"/>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8068327" y="1749888"/>
                  <a:ext cx="471148" cy="471148"/>
                </a:xfrm>
                <a:prstGeom prst="rect">
                  <a:avLst/>
                </a:prstGeom>
              </p:spPr>
            </p:pic>
            <p:sp>
              <p:nvSpPr>
                <p:cNvPr id="198" name="TextBox 197">
                  <a:extLst>
                    <a:ext uri="{FF2B5EF4-FFF2-40B4-BE49-F238E27FC236}">
                      <a16:creationId xmlns:a16="http://schemas.microsoft.com/office/drawing/2014/main" id="{A0C63D1B-AA04-4B78-A233-54AB5CAD38BD}"/>
                    </a:ext>
                  </a:extLst>
                </p:cNvPr>
                <p:cNvSpPr txBox="1"/>
                <p:nvPr/>
              </p:nvSpPr>
              <p:spPr>
                <a:xfrm>
                  <a:off x="7800981" y="2219600"/>
                  <a:ext cx="1005840" cy="516800"/>
                </a:xfrm>
                <a:prstGeom prst="rect">
                  <a:avLst/>
                </a:prstGeom>
                <a:noFill/>
              </p:spPr>
              <p:txBody>
                <a:bodyPr wrap="square" lIns="179213" tIns="179213" rIns="179213" bIns="179213" rtlCol="0">
                  <a:spAutoFit/>
                </a:bodyPr>
                <a:lstStyle/>
                <a:p>
                  <a:pPr algn="ctr" defTabSz="1827904" eaLnBrk="1" fontAlgn="auto" hangingPunct="1">
                    <a:lnSpc>
                      <a:spcPct val="90000"/>
                    </a:lnSpc>
                    <a:spcBef>
                      <a:spcPts val="0"/>
                    </a:spcBef>
                    <a:spcAft>
                      <a:spcPts val="1176"/>
                    </a:spcAft>
                    <a:defRPr/>
                  </a:pPr>
                  <a:r>
                    <a:rPr lang="en-US" sz="2350" kern="0" dirty="0" err="1">
                      <a:solidFill>
                        <a:srgbClr val="000000"/>
                      </a:solidFill>
                      <a:latin typeface="Segoe UI Semibold"/>
                    </a:rPr>
                    <a:t>Nadzorna</a:t>
                  </a:r>
                  <a:r>
                    <a:rPr lang="en-US" sz="2350" kern="0" dirty="0">
                      <a:solidFill>
                        <a:srgbClr val="000000"/>
                      </a:solidFill>
                      <a:latin typeface="Segoe UI Semibold"/>
                    </a:rPr>
                    <a:t> </a:t>
                  </a:r>
                  <a:r>
                    <a:rPr lang="en-US" sz="2350" kern="0" dirty="0" err="1">
                      <a:solidFill>
                        <a:srgbClr val="000000"/>
                      </a:solidFill>
                      <a:latin typeface="Segoe UI Semibold"/>
                    </a:rPr>
                    <a:t>plošča</a:t>
                  </a:r>
                  <a:endParaRPr lang="en-US" sz="2350" kern="0" dirty="0">
                    <a:solidFill>
                      <a:srgbClr val="000000"/>
                    </a:solidFill>
                    <a:latin typeface="Segoe UI Semibold"/>
                  </a:endParaRPr>
                </a:p>
              </p:txBody>
            </p:sp>
          </p:grpSp>
          <p:grpSp>
            <p:nvGrpSpPr>
              <p:cNvPr id="187" name="Group 186">
                <a:extLst>
                  <a:ext uri="{FF2B5EF4-FFF2-40B4-BE49-F238E27FC236}">
                    <a16:creationId xmlns:a16="http://schemas.microsoft.com/office/drawing/2014/main" id="{548F44B5-498A-44BC-BA59-A7549E51FD9D}"/>
                  </a:ext>
                </a:extLst>
              </p:cNvPr>
              <p:cNvGrpSpPr/>
              <p:nvPr/>
            </p:nvGrpSpPr>
            <p:grpSpPr>
              <a:xfrm>
                <a:off x="8832520" y="1956872"/>
                <a:ext cx="1005840" cy="820445"/>
                <a:chOff x="8591257" y="1749888"/>
                <a:chExt cx="1005840" cy="820445"/>
              </a:xfrm>
            </p:grpSpPr>
            <p:pic>
              <p:nvPicPr>
                <p:cNvPr id="195" name="Graphic 194">
                  <a:extLst>
                    <a:ext uri="{FF2B5EF4-FFF2-40B4-BE49-F238E27FC236}">
                      <a16:creationId xmlns:a16="http://schemas.microsoft.com/office/drawing/2014/main" id="{5BE715F2-4A5B-4315-AB1E-11D0F2FCB079}"/>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8858603" y="1749888"/>
                  <a:ext cx="471148" cy="471148"/>
                </a:xfrm>
                <a:prstGeom prst="rect">
                  <a:avLst/>
                </a:prstGeom>
              </p:spPr>
            </p:pic>
            <p:sp>
              <p:nvSpPr>
                <p:cNvPr id="196" name="TextBox 195">
                  <a:extLst>
                    <a:ext uri="{FF2B5EF4-FFF2-40B4-BE49-F238E27FC236}">
                      <a16:creationId xmlns:a16="http://schemas.microsoft.com/office/drawing/2014/main" id="{BB4BF4B8-9B31-4EFB-809C-31F9FCBFF16D}"/>
                    </a:ext>
                  </a:extLst>
                </p:cNvPr>
                <p:cNvSpPr txBox="1"/>
                <p:nvPr/>
              </p:nvSpPr>
              <p:spPr>
                <a:xfrm>
                  <a:off x="8591257" y="2219600"/>
                  <a:ext cx="1005840" cy="350733"/>
                </a:xfrm>
                <a:prstGeom prst="rect">
                  <a:avLst/>
                </a:prstGeom>
                <a:noFill/>
              </p:spPr>
              <p:txBody>
                <a:bodyPr wrap="square" lIns="179213" tIns="179213" rIns="179213" bIns="179213" rtlCol="0">
                  <a:spAutoFit/>
                </a:bodyPr>
                <a:lstStyle/>
                <a:p>
                  <a:pPr algn="ctr" defTabSz="1827904" eaLnBrk="1" fontAlgn="auto" hangingPunct="1">
                    <a:lnSpc>
                      <a:spcPct val="90000"/>
                    </a:lnSpc>
                    <a:spcBef>
                      <a:spcPts val="0"/>
                    </a:spcBef>
                    <a:spcAft>
                      <a:spcPts val="1176"/>
                    </a:spcAft>
                    <a:defRPr/>
                  </a:pPr>
                  <a:r>
                    <a:rPr lang="en-US" sz="2350" kern="0" dirty="0" err="1">
                      <a:solidFill>
                        <a:srgbClr val="000000"/>
                      </a:solidFill>
                      <a:latin typeface="Segoe UI Semibold"/>
                    </a:rPr>
                    <a:t>Vpogledi</a:t>
                  </a:r>
                  <a:endParaRPr lang="en-US" sz="2350" kern="0" dirty="0">
                    <a:solidFill>
                      <a:srgbClr val="000000"/>
                    </a:solidFill>
                    <a:latin typeface="Segoe UI Semibold"/>
                  </a:endParaRPr>
                </a:p>
              </p:txBody>
            </p:sp>
          </p:grpSp>
          <p:grpSp>
            <p:nvGrpSpPr>
              <p:cNvPr id="188" name="Group 187">
                <a:extLst>
                  <a:ext uri="{FF2B5EF4-FFF2-40B4-BE49-F238E27FC236}">
                    <a16:creationId xmlns:a16="http://schemas.microsoft.com/office/drawing/2014/main" id="{F5A5FB9E-52B6-4775-84D9-09CDB193BEB8}"/>
                  </a:ext>
                </a:extLst>
              </p:cNvPr>
              <p:cNvGrpSpPr/>
              <p:nvPr/>
            </p:nvGrpSpPr>
            <p:grpSpPr>
              <a:xfrm>
                <a:off x="9838377" y="1956872"/>
                <a:ext cx="807642" cy="820445"/>
                <a:chOff x="9497397" y="1749888"/>
                <a:chExt cx="807642" cy="820445"/>
              </a:xfrm>
            </p:grpSpPr>
            <p:pic>
              <p:nvPicPr>
                <p:cNvPr id="193" name="Graphic 192">
                  <a:extLst>
                    <a:ext uri="{FF2B5EF4-FFF2-40B4-BE49-F238E27FC236}">
                      <a16:creationId xmlns:a16="http://schemas.microsoft.com/office/drawing/2014/main" id="{2BC22E2E-FB74-4BCA-A782-5A6FD6CDD18C}"/>
                    </a:ext>
                  </a:extLst>
                </p:cNvPr>
                <p:cNvPicPr>
                  <a:picLocks noChangeAspect="1"/>
                </p:cNvPicPr>
                <p:nvPr/>
              </p:nvPicPr>
              <p:blipFill>
                <a:blip r:embed="rId19">
                  <a:extLst>
                    <a:ext uri="{28A0092B-C50C-407E-A947-70E740481C1C}">
                      <a14:useLocalDpi xmlns:a14="http://schemas.microsoft.com/office/drawing/2010/main" val="0"/>
                    </a:ext>
                    <a:ext uri="{96DAC541-7B7A-43D3-8B79-37D633B846F1}">
                      <asvg:svgBlip xmlns:asvg="http://schemas.microsoft.com/office/drawing/2016/SVG/main" r:embed="rId20"/>
                    </a:ext>
                  </a:extLst>
                </a:blip>
                <a:stretch>
                  <a:fillRect/>
                </a:stretch>
              </p:blipFill>
              <p:spPr>
                <a:xfrm>
                  <a:off x="9665644" y="1749888"/>
                  <a:ext cx="471148" cy="471148"/>
                </a:xfrm>
                <a:prstGeom prst="rect">
                  <a:avLst/>
                </a:prstGeom>
              </p:spPr>
            </p:pic>
            <p:sp>
              <p:nvSpPr>
                <p:cNvPr id="194" name="TextBox 193">
                  <a:extLst>
                    <a:ext uri="{FF2B5EF4-FFF2-40B4-BE49-F238E27FC236}">
                      <a16:creationId xmlns:a16="http://schemas.microsoft.com/office/drawing/2014/main" id="{280A5F75-0D03-4507-8FB8-E8A8733C8670}"/>
                    </a:ext>
                  </a:extLst>
                </p:cNvPr>
                <p:cNvSpPr txBox="1"/>
                <p:nvPr/>
              </p:nvSpPr>
              <p:spPr>
                <a:xfrm>
                  <a:off x="9497397" y="2219600"/>
                  <a:ext cx="807642" cy="350733"/>
                </a:xfrm>
                <a:prstGeom prst="rect">
                  <a:avLst/>
                </a:prstGeom>
                <a:noFill/>
              </p:spPr>
              <p:txBody>
                <a:bodyPr wrap="square" lIns="179213" tIns="179213" rIns="179213" bIns="179213" rtlCol="0">
                  <a:spAutoFit/>
                </a:bodyPr>
                <a:lstStyle/>
                <a:p>
                  <a:pPr algn="ctr" defTabSz="1827904" eaLnBrk="1" fontAlgn="auto" hangingPunct="1">
                    <a:lnSpc>
                      <a:spcPct val="90000"/>
                    </a:lnSpc>
                    <a:spcBef>
                      <a:spcPts val="0"/>
                    </a:spcBef>
                    <a:spcAft>
                      <a:spcPts val="1176"/>
                    </a:spcAft>
                    <a:defRPr/>
                  </a:pPr>
                  <a:r>
                    <a:rPr lang="en-US" sz="2350" kern="0">
                      <a:solidFill>
                        <a:srgbClr val="000000"/>
                      </a:solidFill>
                      <a:latin typeface="Segoe UI Semibold"/>
                    </a:rPr>
                    <a:t>Power BI</a:t>
                  </a:r>
                </a:p>
              </p:txBody>
            </p:sp>
          </p:grpSp>
          <p:grpSp>
            <p:nvGrpSpPr>
              <p:cNvPr id="189" name="Group 188">
                <a:extLst>
                  <a:ext uri="{FF2B5EF4-FFF2-40B4-BE49-F238E27FC236}">
                    <a16:creationId xmlns:a16="http://schemas.microsoft.com/office/drawing/2014/main" id="{F5275D87-1344-40A3-AD6B-C25191274848}"/>
                  </a:ext>
                </a:extLst>
              </p:cNvPr>
              <p:cNvGrpSpPr/>
              <p:nvPr/>
            </p:nvGrpSpPr>
            <p:grpSpPr>
              <a:xfrm>
                <a:off x="10646035" y="1956872"/>
                <a:ext cx="1005840" cy="986512"/>
                <a:chOff x="10325683" y="1749888"/>
                <a:chExt cx="1005840" cy="986512"/>
              </a:xfrm>
            </p:grpSpPr>
            <p:pic>
              <p:nvPicPr>
                <p:cNvPr id="191" name="Graphic 190">
                  <a:extLst>
                    <a:ext uri="{FF2B5EF4-FFF2-40B4-BE49-F238E27FC236}">
                      <a16:creationId xmlns:a16="http://schemas.microsoft.com/office/drawing/2014/main" id="{188D525C-E891-457E-BB92-A4C547B67DC6}"/>
                    </a:ext>
                  </a:extLst>
                </p:cNvPr>
                <p:cNvPicPr>
                  <a:picLocks noChangeAspect="1"/>
                </p:cNvPicPr>
                <p:nvPr/>
              </p:nvPicPr>
              <p:blipFill>
                <a:blip r:embed="rId21">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10593029" y="1749888"/>
                  <a:ext cx="471148" cy="471148"/>
                </a:xfrm>
                <a:prstGeom prst="rect">
                  <a:avLst/>
                </a:prstGeom>
              </p:spPr>
            </p:pic>
            <p:sp>
              <p:nvSpPr>
                <p:cNvPr id="192" name="TextBox 191">
                  <a:extLst>
                    <a:ext uri="{FF2B5EF4-FFF2-40B4-BE49-F238E27FC236}">
                      <a16:creationId xmlns:a16="http://schemas.microsoft.com/office/drawing/2014/main" id="{6411D6FF-9960-4792-85DE-959065ECC868}"/>
                    </a:ext>
                  </a:extLst>
                </p:cNvPr>
                <p:cNvSpPr txBox="1"/>
                <p:nvPr/>
              </p:nvSpPr>
              <p:spPr>
                <a:xfrm>
                  <a:off x="10325683" y="2219600"/>
                  <a:ext cx="1005840" cy="516800"/>
                </a:xfrm>
                <a:prstGeom prst="rect">
                  <a:avLst/>
                </a:prstGeom>
                <a:noFill/>
              </p:spPr>
              <p:txBody>
                <a:bodyPr wrap="square" lIns="179213" tIns="179213" rIns="179213" bIns="179213" rtlCol="0">
                  <a:spAutoFit/>
                </a:bodyPr>
                <a:lstStyle/>
                <a:p>
                  <a:pPr algn="ctr" defTabSz="1827904" eaLnBrk="1" fontAlgn="auto" hangingPunct="1">
                    <a:lnSpc>
                      <a:spcPct val="90000"/>
                    </a:lnSpc>
                    <a:spcBef>
                      <a:spcPts val="0"/>
                    </a:spcBef>
                    <a:spcAft>
                      <a:spcPts val="1176"/>
                    </a:spcAft>
                    <a:defRPr/>
                  </a:pPr>
                  <a:r>
                    <a:rPr lang="en-US" sz="2350" kern="0" dirty="0" err="1">
                      <a:solidFill>
                        <a:srgbClr val="000000"/>
                      </a:solidFill>
                      <a:latin typeface="Segoe UI Semibold"/>
                    </a:rPr>
                    <a:t>Delovni</a:t>
                  </a:r>
                  <a:r>
                    <a:rPr lang="en-US" sz="2350" kern="0" dirty="0">
                      <a:solidFill>
                        <a:srgbClr val="000000"/>
                      </a:solidFill>
                      <a:latin typeface="Segoe UI Semibold"/>
                    </a:rPr>
                    <a:t> </a:t>
                  </a:r>
                  <a:r>
                    <a:rPr lang="en-US" sz="2350" kern="0" dirty="0" err="1">
                      <a:solidFill>
                        <a:srgbClr val="000000"/>
                      </a:solidFill>
                      <a:latin typeface="Segoe UI Semibold"/>
                    </a:rPr>
                    <a:t>zvezki</a:t>
                  </a:r>
                  <a:endParaRPr lang="en-US" sz="2350" kern="0" dirty="0">
                    <a:solidFill>
                      <a:srgbClr val="000000"/>
                    </a:solidFill>
                    <a:latin typeface="Segoe UI Semibold"/>
                  </a:endParaRPr>
                </a:p>
              </p:txBody>
            </p:sp>
          </p:grpSp>
          <p:sp>
            <p:nvSpPr>
              <p:cNvPr id="190" name="TextBox 189">
                <a:extLst>
                  <a:ext uri="{FF2B5EF4-FFF2-40B4-BE49-F238E27FC236}">
                    <a16:creationId xmlns:a16="http://schemas.microsoft.com/office/drawing/2014/main" id="{F32CCCCD-84C8-46DE-8E3B-B840B5D17F0C}"/>
                  </a:ext>
                </a:extLst>
              </p:cNvPr>
              <p:cNvSpPr txBox="1"/>
              <p:nvPr/>
            </p:nvSpPr>
            <p:spPr>
              <a:xfrm>
                <a:off x="7031667" y="2199759"/>
                <a:ext cx="1076268" cy="286109"/>
              </a:xfrm>
              <a:prstGeom prst="rect">
                <a:avLst/>
              </a:prstGeom>
              <a:solidFill>
                <a:schemeClr val="bg2"/>
              </a:solidFill>
            </p:spPr>
            <p:txBody>
              <a:bodyPr wrap="none" lIns="89605" tIns="89605" rIns="89605" bIns="89605" rtlCol="0">
                <a:spAutoFit/>
              </a:bodyPr>
              <a:lstStyle/>
              <a:p>
                <a:pPr defTabSz="1827904" eaLnBrk="1" fontAlgn="auto" hangingPunct="1">
                  <a:lnSpc>
                    <a:spcPct val="90000"/>
                  </a:lnSpc>
                  <a:spcBef>
                    <a:spcPts val="0"/>
                  </a:spcBef>
                  <a:spcAft>
                    <a:spcPts val="1176"/>
                  </a:spcAft>
                  <a:defRPr/>
                </a:pPr>
                <a:r>
                  <a:rPr lang="en-US" sz="2742" kern="0" dirty="0" err="1">
                    <a:solidFill>
                      <a:srgbClr val="0078D7"/>
                    </a:solidFill>
                    <a:latin typeface="Segoe UI Semibold"/>
                  </a:rPr>
                  <a:t>Vizualizacija</a:t>
                </a:r>
                <a:endParaRPr lang="en-US" sz="2742" kern="0" dirty="0">
                  <a:solidFill>
                    <a:srgbClr val="0078D7"/>
                  </a:solidFill>
                  <a:latin typeface="Segoe UI Semibold"/>
                </a:endParaRPr>
              </a:p>
            </p:txBody>
          </p:sp>
        </p:grpSp>
        <p:grpSp>
          <p:nvGrpSpPr>
            <p:cNvPr id="128" name="Group 127">
              <a:extLst>
                <a:ext uri="{FF2B5EF4-FFF2-40B4-BE49-F238E27FC236}">
                  <a16:creationId xmlns:a16="http://schemas.microsoft.com/office/drawing/2014/main" id="{48C35181-8FED-4D45-99B6-21740B8D2220}"/>
                </a:ext>
              </a:extLst>
            </p:cNvPr>
            <p:cNvGrpSpPr/>
            <p:nvPr/>
          </p:nvGrpSpPr>
          <p:grpSpPr>
            <a:xfrm>
              <a:off x="6893438" y="3031177"/>
              <a:ext cx="3839647" cy="950448"/>
              <a:chOff x="7031667" y="3091461"/>
              <a:chExt cx="3916641" cy="969507"/>
            </a:xfrm>
          </p:grpSpPr>
          <p:grpSp>
            <p:nvGrpSpPr>
              <p:cNvPr id="179" name="Group 178">
                <a:extLst>
                  <a:ext uri="{FF2B5EF4-FFF2-40B4-BE49-F238E27FC236}">
                    <a16:creationId xmlns:a16="http://schemas.microsoft.com/office/drawing/2014/main" id="{E09A6DED-0F1A-4460-A1FF-58AEBC6CB22B}"/>
                  </a:ext>
                </a:extLst>
              </p:cNvPr>
              <p:cNvGrpSpPr/>
              <p:nvPr/>
            </p:nvGrpSpPr>
            <p:grpSpPr>
              <a:xfrm>
                <a:off x="8227358" y="3091461"/>
                <a:ext cx="1428296" cy="969507"/>
                <a:chOff x="8433984" y="2998661"/>
                <a:chExt cx="1428296" cy="969507"/>
              </a:xfrm>
            </p:grpSpPr>
            <p:pic>
              <p:nvPicPr>
                <p:cNvPr id="184" name="Graphic 183">
                  <a:extLst>
                    <a:ext uri="{FF2B5EF4-FFF2-40B4-BE49-F238E27FC236}">
                      <a16:creationId xmlns:a16="http://schemas.microsoft.com/office/drawing/2014/main" id="{B613084D-A55D-4854-9C21-94986875EFC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912557" y="2998661"/>
                  <a:ext cx="471148" cy="471148"/>
                </a:xfrm>
                <a:prstGeom prst="rect">
                  <a:avLst/>
                </a:prstGeom>
              </p:spPr>
            </p:pic>
            <p:sp>
              <p:nvSpPr>
                <p:cNvPr id="185" name="TextBox 184">
                  <a:extLst>
                    <a:ext uri="{FF2B5EF4-FFF2-40B4-BE49-F238E27FC236}">
                      <a16:creationId xmlns:a16="http://schemas.microsoft.com/office/drawing/2014/main" id="{FFEA9419-C8D6-4CC2-9769-F87C83945C1B}"/>
                    </a:ext>
                  </a:extLst>
                </p:cNvPr>
                <p:cNvSpPr txBox="1"/>
                <p:nvPr/>
              </p:nvSpPr>
              <p:spPr>
                <a:xfrm>
                  <a:off x="8433984" y="3451368"/>
                  <a:ext cx="1428296" cy="516800"/>
                </a:xfrm>
                <a:prstGeom prst="rect">
                  <a:avLst/>
                </a:prstGeom>
                <a:noFill/>
              </p:spPr>
              <p:txBody>
                <a:bodyPr wrap="square" lIns="179213" tIns="179213" rIns="179213" bIns="179213" rtlCol="0">
                  <a:spAutoFit/>
                </a:bodyPr>
                <a:lstStyle/>
                <a:p>
                  <a:pPr algn="ctr" defTabSz="1827904" eaLnBrk="1" fontAlgn="auto" hangingPunct="1">
                    <a:lnSpc>
                      <a:spcPct val="90000"/>
                    </a:lnSpc>
                    <a:spcBef>
                      <a:spcPts val="0"/>
                    </a:spcBef>
                    <a:spcAft>
                      <a:spcPts val="1176"/>
                    </a:spcAft>
                    <a:defRPr/>
                  </a:pPr>
                  <a:r>
                    <a:rPr lang="en-US" sz="2350" kern="0" dirty="0" err="1">
                      <a:solidFill>
                        <a:srgbClr val="000000"/>
                      </a:solidFill>
                      <a:latin typeface="Segoe UI Semibold"/>
                    </a:rPr>
                    <a:t>Raziskovalec</a:t>
                  </a:r>
                  <a:r>
                    <a:rPr lang="en-US" sz="2350" kern="0" dirty="0">
                      <a:solidFill>
                        <a:srgbClr val="000000"/>
                      </a:solidFill>
                      <a:latin typeface="Segoe UI Semibold"/>
                    </a:rPr>
                    <a:t> </a:t>
                  </a:r>
                  <a:r>
                    <a:rPr lang="en-US" sz="2350" kern="0" dirty="0" err="1">
                      <a:solidFill>
                        <a:srgbClr val="000000"/>
                      </a:solidFill>
                      <a:latin typeface="Segoe UI Semibold"/>
                    </a:rPr>
                    <a:t>metrik</a:t>
                  </a:r>
                  <a:endParaRPr lang="en-US" sz="2350" kern="0" dirty="0">
                    <a:solidFill>
                      <a:srgbClr val="000000"/>
                    </a:solidFill>
                    <a:latin typeface="Segoe UI Semibold"/>
                  </a:endParaRPr>
                </a:p>
              </p:txBody>
            </p:sp>
          </p:grpSp>
          <p:grpSp>
            <p:nvGrpSpPr>
              <p:cNvPr id="180" name="Group 179">
                <a:extLst>
                  <a:ext uri="{FF2B5EF4-FFF2-40B4-BE49-F238E27FC236}">
                    <a16:creationId xmlns:a16="http://schemas.microsoft.com/office/drawing/2014/main" id="{00CB0759-A204-4918-9B57-E2E2BF6DA652}"/>
                  </a:ext>
                </a:extLst>
              </p:cNvPr>
              <p:cNvGrpSpPr/>
              <p:nvPr/>
            </p:nvGrpSpPr>
            <p:grpSpPr>
              <a:xfrm>
                <a:off x="9801454" y="3091461"/>
                <a:ext cx="1146854" cy="969507"/>
                <a:chOff x="9711646" y="2998661"/>
                <a:chExt cx="1146854" cy="969507"/>
              </a:xfrm>
            </p:grpSpPr>
            <p:pic>
              <p:nvPicPr>
                <p:cNvPr id="182" name="Graphic 181">
                  <a:extLst>
                    <a:ext uri="{FF2B5EF4-FFF2-40B4-BE49-F238E27FC236}">
                      <a16:creationId xmlns:a16="http://schemas.microsoft.com/office/drawing/2014/main" id="{FF3B2499-E5A0-4321-9CCE-CF4CE904438C}"/>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0049499" y="2998661"/>
                  <a:ext cx="471148" cy="471148"/>
                </a:xfrm>
                <a:prstGeom prst="rect">
                  <a:avLst/>
                </a:prstGeom>
              </p:spPr>
            </p:pic>
            <p:sp>
              <p:nvSpPr>
                <p:cNvPr id="183" name="TextBox 182">
                  <a:extLst>
                    <a:ext uri="{FF2B5EF4-FFF2-40B4-BE49-F238E27FC236}">
                      <a16:creationId xmlns:a16="http://schemas.microsoft.com/office/drawing/2014/main" id="{A57A9515-F7C5-4915-AF54-D801A396286E}"/>
                    </a:ext>
                  </a:extLst>
                </p:cNvPr>
                <p:cNvSpPr txBox="1"/>
                <p:nvPr/>
              </p:nvSpPr>
              <p:spPr>
                <a:xfrm>
                  <a:off x="9711646" y="3451368"/>
                  <a:ext cx="1146854" cy="516800"/>
                </a:xfrm>
                <a:prstGeom prst="rect">
                  <a:avLst/>
                </a:prstGeom>
                <a:noFill/>
              </p:spPr>
              <p:txBody>
                <a:bodyPr wrap="square" lIns="179213" tIns="179213" rIns="179213" bIns="179213" rtlCol="0">
                  <a:spAutoFit/>
                </a:bodyPr>
                <a:lstStyle/>
                <a:p>
                  <a:pPr algn="ctr" defTabSz="1827904" eaLnBrk="1" fontAlgn="auto" hangingPunct="1">
                    <a:lnSpc>
                      <a:spcPct val="90000"/>
                    </a:lnSpc>
                    <a:spcBef>
                      <a:spcPts val="0"/>
                    </a:spcBef>
                    <a:spcAft>
                      <a:spcPts val="1176"/>
                    </a:spcAft>
                    <a:defRPr/>
                  </a:pPr>
                  <a:r>
                    <a:rPr lang="en-US" sz="2350" kern="0" dirty="0" err="1">
                      <a:solidFill>
                        <a:srgbClr val="000000"/>
                      </a:solidFill>
                      <a:latin typeface="Segoe UI Semibold"/>
                    </a:rPr>
                    <a:t>Analiza</a:t>
                  </a:r>
                  <a:r>
                    <a:rPr lang="en-US" sz="2350" kern="0" dirty="0">
                      <a:solidFill>
                        <a:srgbClr val="000000"/>
                      </a:solidFill>
                      <a:latin typeface="Segoe UI Semibold"/>
                    </a:rPr>
                    <a:t> log-</a:t>
                  </a:r>
                  <a:r>
                    <a:rPr lang="en-US" sz="2350" kern="0" dirty="0" err="1">
                      <a:solidFill>
                        <a:srgbClr val="000000"/>
                      </a:solidFill>
                      <a:latin typeface="Segoe UI Semibold"/>
                    </a:rPr>
                    <a:t>ov</a:t>
                  </a:r>
                  <a:endParaRPr lang="en-US" sz="2350" kern="0" dirty="0">
                    <a:solidFill>
                      <a:srgbClr val="000000"/>
                    </a:solidFill>
                    <a:latin typeface="Segoe UI Semibold"/>
                  </a:endParaRPr>
                </a:p>
              </p:txBody>
            </p:sp>
          </p:grpSp>
          <p:sp>
            <p:nvSpPr>
              <p:cNvPr id="181" name="TextBox 180">
                <a:extLst>
                  <a:ext uri="{FF2B5EF4-FFF2-40B4-BE49-F238E27FC236}">
                    <a16:creationId xmlns:a16="http://schemas.microsoft.com/office/drawing/2014/main" id="{35DD7B00-9298-40A8-9E33-63C2164BC7A4}"/>
                  </a:ext>
                </a:extLst>
              </p:cNvPr>
              <p:cNvSpPr txBox="1"/>
              <p:nvPr/>
            </p:nvSpPr>
            <p:spPr>
              <a:xfrm>
                <a:off x="7031667" y="3350131"/>
                <a:ext cx="680404" cy="286109"/>
              </a:xfrm>
              <a:prstGeom prst="rect">
                <a:avLst/>
              </a:prstGeom>
              <a:solidFill>
                <a:schemeClr val="bg2"/>
              </a:solidFill>
            </p:spPr>
            <p:txBody>
              <a:bodyPr wrap="none" lIns="89605" tIns="89605" rIns="89605" bIns="89605" rtlCol="0">
                <a:spAutoFit/>
              </a:bodyPr>
              <a:lstStyle/>
              <a:p>
                <a:pPr defTabSz="1827904" eaLnBrk="1" fontAlgn="auto" hangingPunct="1">
                  <a:lnSpc>
                    <a:spcPct val="90000"/>
                  </a:lnSpc>
                  <a:spcBef>
                    <a:spcPts val="0"/>
                  </a:spcBef>
                  <a:spcAft>
                    <a:spcPts val="1176"/>
                  </a:spcAft>
                  <a:defRPr/>
                </a:pPr>
                <a:r>
                  <a:rPr lang="en-US" sz="2742" kern="0" dirty="0" err="1">
                    <a:solidFill>
                      <a:srgbClr val="0078D7"/>
                    </a:solidFill>
                    <a:latin typeface="Segoe UI Semibold"/>
                  </a:rPr>
                  <a:t>Analiza</a:t>
                </a:r>
                <a:endParaRPr lang="en-US" sz="2742" kern="0" dirty="0">
                  <a:solidFill>
                    <a:srgbClr val="0078D7"/>
                  </a:solidFill>
                  <a:latin typeface="Segoe UI Semibold"/>
                </a:endParaRPr>
              </a:p>
            </p:txBody>
          </p:sp>
        </p:grpSp>
        <p:grpSp>
          <p:nvGrpSpPr>
            <p:cNvPr id="129" name="Group 128">
              <a:extLst>
                <a:ext uri="{FF2B5EF4-FFF2-40B4-BE49-F238E27FC236}">
                  <a16:creationId xmlns:a16="http://schemas.microsoft.com/office/drawing/2014/main" id="{5CFAC11E-FB91-4EF6-AFF8-783F4B7F333F}"/>
                </a:ext>
              </a:extLst>
            </p:cNvPr>
            <p:cNvGrpSpPr/>
            <p:nvPr/>
          </p:nvGrpSpPr>
          <p:grpSpPr>
            <a:xfrm>
              <a:off x="6893440" y="4163627"/>
              <a:ext cx="3723279" cy="774178"/>
              <a:chOff x="7031667" y="4246623"/>
              <a:chExt cx="3797939" cy="789702"/>
            </a:xfrm>
          </p:grpSpPr>
          <p:grpSp>
            <p:nvGrpSpPr>
              <p:cNvPr id="172" name="Group 171">
                <a:extLst>
                  <a:ext uri="{FF2B5EF4-FFF2-40B4-BE49-F238E27FC236}">
                    <a16:creationId xmlns:a16="http://schemas.microsoft.com/office/drawing/2014/main" id="{F21609FA-9789-46C3-8817-3C8B254A007C}"/>
                  </a:ext>
                </a:extLst>
              </p:cNvPr>
              <p:cNvGrpSpPr/>
              <p:nvPr/>
            </p:nvGrpSpPr>
            <p:grpSpPr>
              <a:xfrm>
                <a:off x="8438585" y="4288920"/>
                <a:ext cx="1005840" cy="747405"/>
                <a:chOff x="8571481" y="4442358"/>
                <a:chExt cx="1005840" cy="747405"/>
              </a:xfrm>
            </p:grpSpPr>
            <p:pic>
              <p:nvPicPr>
                <p:cNvPr id="177" name="Graphic 176">
                  <a:extLst>
                    <a:ext uri="{FF2B5EF4-FFF2-40B4-BE49-F238E27FC236}">
                      <a16:creationId xmlns:a16="http://schemas.microsoft.com/office/drawing/2014/main" id="{7D8E274B-8A42-45B9-9E27-23CCCC410132}"/>
                    </a:ext>
                  </a:extLst>
                </p:cNvPr>
                <p:cNvPicPr>
                  <a:picLocks noChangeAspect="1"/>
                </p:cNvPicPr>
                <p:nvPr/>
              </p:nvPicPr>
              <p:blipFill>
                <a:blip r:embed="rId23">
                  <a:extLst>
                    <a:ext uri="{28A0092B-C50C-407E-A947-70E740481C1C}">
                      <a14:useLocalDpi xmlns:a14="http://schemas.microsoft.com/office/drawing/2010/main" val="0"/>
                    </a:ext>
                    <a:ext uri="{96DAC541-7B7A-43D3-8B79-37D633B846F1}">
                      <asvg:svgBlip xmlns:asvg="http://schemas.microsoft.com/office/drawing/2016/SVG/main" r:embed="rId24"/>
                    </a:ext>
                  </a:extLst>
                </a:blip>
                <a:stretch>
                  <a:fillRect/>
                </a:stretch>
              </p:blipFill>
              <p:spPr>
                <a:xfrm>
                  <a:off x="8881124" y="4442358"/>
                  <a:ext cx="386554" cy="386554"/>
                </a:xfrm>
                <a:prstGeom prst="rect">
                  <a:avLst/>
                </a:prstGeom>
              </p:spPr>
            </p:pic>
            <p:sp>
              <p:nvSpPr>
                <p:cNvPr id="178" name="TextBox 177">
                  <a:extLst>
                    <a:ext uri="{FF2B5EF4-FFF2-40B4-BE49-F238E27FC236}">
                      <a16:creationId xmlns:a16="http://schemas.microsoft.com/office/drawing/2014/main" id="{7F775F3D-9922-46A5-850B-E9303677DC03}"/>
                    </a:ext>
                  </a:extLst>
                </p:cNvPr>
                <p:cNvSpPr txBox="1"/>
                <p:nvPr/>
              </p:nvSpPr>
              <p:spPr>
                <a:xfrm>
                  <a:off x="8571481" y="4839030"/>
                  <a:ext cx="1005840" cy="350733"/>
                </a:xfrm>
                <a:prstGeom prst="rect">
                  <a:avLst/>
                </a:prstGeom>
                <a:noFill/>
              </p:spPr>
              <p:txBody>
                <a:bodyPr wrap="square" lIns="179213" tIns="179213" rIns="179213" bIns="179213" rtlCol="0">
                  <a:spAutoFit/>
                </a:bodyPr>
                <a:lstStyle/>
                <a:p>
                  <a:pPr algn="ctr" defTabSz="1827904" eaLnBrk="1" fontAlgn="auto" hangingPunct="1">
                    <a:lnSpc>
                      <a:spcPct val="90000"/>
                    </a:lnSpc>
                    <a:spcBef>
                      <a:spcPts val="0"/>
                    </a:spcBef>
                    <a:spcAft>
                      <a:spcPts val="1176"/>
                    </a:spcAft>
                    <a:defRPr/>
                  </a:pPr>
                  <a:r>
                    <a:rPr lang="en-US" sz="2350" kern="0" dirty="0" err="1">
                      <a:solidFill>
                        <a:srgbClr val="000000"/>
                      </a:solidFill>
                      <a:latin typeface="Segoe UI Semibold"/>
                    </a:rPr>
                    <a:t>Alerti</a:t>
                  </a:r>
                  <a:endParaRPr lang="en-US" sz="2350" kern="0" dirty="0">
                    <a:solidFill>
                      <a:srgbClr val="000000"/>
                    </a:solidFill>
                    <a:latin typeface="Segoe UI Semibold"/>
                  </a:endParaRPr>
                </a:p>
              </p:txBody>
            </p:sp>
          </p:grpSp>
          <p:grpSp>
            <p:nvGrpSpPr>
              <p:cNvPr id="173" name="Group 172">
                <a:extLst>
                  <a:ext uri="{FF2B5EF4-FFF2-40B4-BE49-F238E27FC236}">
                    <a16:creationId xmlns:a16="http://schemas.microsoft.com/office/drawing/2014/main" id="{92F3F154-8966-4978-A32F-7085EC40B90C}"/>
                  </a:ext>
                </a:extLst>
              </p:cNvPr>
              <p:cNvGrpSpPr/>
              <p:nvPr/>
            </p:nvGrpSpPr>
            <p:grpSpPr>
              <a:xfrm>
                <a:off x="9920155" y="4246623"/>
                <a:ext cx="909451" cy="789702"/>
                <a:chOff x="9549685" y="4400061"/>
                <a:chExt cx="909451" cy="789702"/>
              </a:xfrm>
            </p:grpSpPr>
            <p:pic>
              <p:nvPicPr>
                <p:cNvPr id="175" name="Graphic 174">
                  <a:extLst>
                    <a:ext uri="{FF2B5EF4-FFF2-40B4-BE49-F238E27FC236}">
                      <a16:creationId xmlns:a16="http://schemas.microsoft.com/office/drawing/2014/main" id="{69386EB0-BDAD-43AD-A7AE-B6CF8EE693DA}"/>
                    </a:ext>
                  </a:extLst>
                </p:cNvPr>
                <p:cNvPicPr>
                  <a:picLocks noChangeAspect="1"/>
                </p:cNvPicPr>
                <p:nvPr/>
              </p:nvPicPr>
              <p:blipFill>
                <a:blip r:embed="rId25">
                  <a:extLst>
                    <a:ext uri="{28A0092B-C50C-407E-A947-70E740481C1C}">
                      <a14:useLocalDpi xmlns:a14="http://schemas.microsoft.com/office/drawing/2010/main" val="0"/>
                    </a:ext>
                    <a:ext uri="{96DAC541-7B7A-43D3-8B79-37D633B846F1}">
                      <asvg:svgBlip xmlns:asvg="http://schemas.microsoft.com/office/drawing/2016/SVG/main" r:embed="rId26"/>
                    </a:ext>
                  </a:extLst>
                </a:blip>
                <a:stretch>
                  <a:fillRect/>
                </a:stretch>
              </p:blipFill>
              <p:spPr>
                <a:xfrm>
                  <a:off x="9768836" y="4400061"/>
                  <a:ext cx="471148" cy="471148"/>
                </a:xfrm>
                <a:prstGeom prst="rect">
                  <a:avLst/>
                </a:prstGeom>
              </p:spPr>
            </p:pic>
            <p:sp>
              <p:nvSpPr>
                <p:cNvPr id="176" name="TextBox 175">
                  <a:extLst>
                    <a:ext uri="{FF2B5EF4-FFF2-40B4-BE49-F238E27FC236}">
                      <a16:creationId xmlns:a16="http://schemas.microsoft.com/office/drawing/2014/main" id="{FC67EE85-45F3-485E-8DE0-AC5E690F7478}"/>
                    </a:ext>
                  </a:extLst>
                </p:cNvPr>
                <p:cNvSpPr txBox="1"/>
                <p:nvPr/>
              </p:nvSpPr>
              <p:spPr>
                <a:xfrm>
                  <a:off x="9549685" y="4839030"/>
                  <a:ext cx="909451" cy="350733"/>
                </a:xfrm>
                <a:prstGeom prst="rect">
                  <a:avLst/>
                </a:prstGeom>
                <a:noFill/>
              </p:spPr>
              <p:txBody>
                <a:bodyPr wrap="square" lIns="179213" tIns="179213" rIns="179213" bIns="179213" rtlCol="0">
                  <a:spAutoFit/>
                </a:bodyPr>
                <a:lstStyle/>
                <a:p>
                  <a:pPr algn="ctr" defTabSz="1827904" eaLnBrk="1" fontAlgn="auto" hangingPunct="1">
                    <a:lnSpc>
                      <a:spcPct val="90000"/>
                    </a:lnSpc>
                    <a:spcBef>
                      <a:spcPts val="0"/>
                    </a:spcBef>
                    <a:spcAft>
                      <a:spcPts val="1176"/>
                    </a:spcAft>
                    <a:defRPr/>
                  </a:pPr>
                  <a:r>
                    <a:rPr lang="en-US" sz="2350" kern="0" dirty="0">
                      <a:solidFill>
                        <a:srgbClr val="000000"/>
                      </a:solidFill>
                      <a:latin typeface="Segoe UI Semibold"/>
                    </a:rPr>
                    <a:t>Autoscale</a:t>
                  </a:r>
                </a:p>
              </p:txBody>
            </p:sp>
          </p:grpSp>
          <p:sp>
            <p:nvSpPr>
              <p:cNvPr id="174" name="TextBox 173">
                <a:extLst>
                  <a:ext uri="{FF2B5EF4-FFF2-40B4-BE49-F238E27FC236}">
                    <a16:creationId xmlns:a16="http://schemas.microsoft.com/office/drawing/2014/main" id="{E458ECB2-F752-47BE-8153-7B7659D1B030}"/>
                  </a:ext>
                </a:extLst>
              </p:cNvPr>
              <p:cNvSpPr txBox="1"/>
              <p:nvPr/>
            </p:nvSpPr>
            <p:spPr>
              <a:xfrm>
                <a:off x="7031667" y="4491676"/>
                <a:ext cx="758104" cy="286109"/>
              </a:xfrm>
              <a:prstGeom prst="rect">
                <a:avLst/>
              </a:prstGeom>
              <a:solidFill>
                <a:schemeClr val="bg2"/>
              </a:solidFill>
            </p:spPr>
            <p:txBody>
              <a:bodyPr wrap="none" lIns="89605" tIns="89605" rIns="89605" bIns="89605" rtlCol="0">
                <a:spAutoFit/>
              </a:bodyPr>
              <a:lstStyle/>
              <a:p>
                <a:pPr defTabSz="1827904" eaLnBrk="1" fontAlgn="auto" hangingPunct="1">
                  <a:lnSpc>
                    <a:spcPct val="90000"/>
                  </a:lnSpc>
                  <a:spcBef>
                    <a:spcPts val="0"/>
                  </a:spcBef>
                  <a:spcAft>
                    <a:spcPts val="1176"/>
                  </a:spcAft>
                  <a:defRPr/>
                </a:pPr>
                <a:r>
                  <a:rPr lang="en-US" sz="2742" kern="0" dirty="0" err="1">
                    <a:solidFill>
                      <a:srgbClr val="0078D7"/>
                    </a:solidFill>
                    <a:latin typeface="Segoe UI Semibold"/>
                  </a:rPr>
                  <a:t>Reakcija</a:t>
                </a:r>
                <a:endParaRPr lang="en-US" sz="2742" kern="0" dirty="0">
                  <a:solidFill>
                    <a:srgbClr val="0078D7"/>
                  </a:solidFill>
                  <a:latin typeface="Segoe UI Semibold"/>
                </a:endParaRPr>
              </a:p>
            </p:txBody>
          </p:sp>
        </p:grpSp>
        <p:grpSp>
          <p:nvGrpSpPr>
            <p:cNvPr id="130" name="Group 129">
              <a:extLst>
                <a:ext uri="{FF2B5EF4-FFF2-40B4-BE49-F238E27FC236}">
                  <a16:creationId xmlns:a16="http://schemas.microsoft.com/office/drawing/2014/main" id="{2A669597-C4AB-4B8A-A516-30D3DC24F811}"/>
                </a:ext>
              </a:extLst>
            </p:cNvPr>
            <p:cNvGrpSpPr/>
            <p:nvPr/>
          </p:nvGrpSpPr>
          <p:grpSpPr>
            <a:xfrm>
              <a:off x="6893437" y="5234066"/>
              <a:ext cx="4232410" cy="931494"/>
              <a:chOff x="7031667" y="5338525"/>
              <a:chExt cx="4317281" cy="950173"/>
            </a:xfrm>
          </p:grpSpPr>
          <p:grpSp>
            <p:nvGrpSpPr>
              <p:cNvPr id="162" name="Group 161">
                <a:extLst>
                  <a:ext uri="{FF2B5EF4-FFF2-40B4-BE49-F238E27FC236}">
                    <a16:creationId xmlns:a16="http://schemas.microsoft.com/office/drawing/2014/main" id="{153C838E-D820-4FBA-B993-04CF2C9A2A28}"/>
                  </a:ext>
                </a:extLst>
              </p:cNvPr>
              <p:cNvGrpSpPr/>
              <p:nvPr/>
            </p:nvGrpSpPr>
            <p:grpSpPr>
              <a:xfrm>
                <a:off x="8011892" y="5338525"/>
                <a:ext cx="1005840" cy="784106"/>
                <a:chOff x="8101273" y="5698577"/>
                <a:chExt cx="1005840" cy="784106"/>
              </a:xfrm>
            </p:grpSpPr>
            <p:pic>
              <p:nvPicPr>
                <p:cNvPr id="170" name="Graphic 169">
                  <a:extLst>
                    <a:ext uri="{FF2B5EF4-FFF2-40B4-BE49-F238E27FC236}">
                      <a16:creationId xmlns:a16="http://schemas.microsoft.com/office/drawing/2014/main" id="{F55F27E1-B36A-4D6D-9D83-A15C9EFEFBC6}"/>
                    </a:ext>
                  </a:extLst>
                </p:cNvPr>
                <p:cNvPicPr>
                  <a:picLocks noChangeAspect="1"/>
                </p:cNvPicPr>
                <p:nvPr/>
              </p:nvPicPr>
              <p:blipFill>
                <a:blip r:embed="rId27">
                  <a:extLst>
                    <a:ext uri="{28A0092B-C50C-407E-A947-70E740481C1C}">
                      <a14:useLocalDpi xmlns:a14="http://schemas.microsoft.com/office/drawing/2010/main" val="0"/>
                    </a:ext>
                    <a:ext uri="{96DAC541-7B7A-43D3-8B79-37D633B846F1}">
                      <asvg:svgBlip xmlns:asvg="http://schemas.microsoft.com/office/drawing/2016/SVG/main" r:embed="rId28"/>
                    </a:ext>
                  </a:extLst>
                </a:blip>
                <a:stretch>
                  <a:fillRect/>
                </a:stretch>
              </p:blipFill>
              <p:spPr>
                <a:xfrm>
                  <a:off x="8368619" y="5698577"/>
                  <a:ext cx="471148" cy="471148"/>
                </a:xfrm>
                <a:prstGeom prst="rect">
                  <a:avLst/>
                </a:prstGeom>
              </p:spPr>
            </p:pic>
            <p:sp>
              <p:nvSpPr>
                <p:cNvPr id="171" name="TextBox 170">
                  <a:extLst>
                    <a:ext uri="{FF2B5EF4-FFF2-40B4-BE49-F238E27FC236}">
                      <a16:creationId xmlns:a16="http://schemas.microsoft.com/office/drawing/2014/main" id="{656B7F58-C54F-4DD2-9CC5-1E414F18A00B}"/>
                    </a:ext>
                  </a:extLst>
                </p:cNvPr>
                <p:cNvSpPr txBox="1"/>
                <p:nvPr/>
              </p:nvSpPr>
              <p:spPr>
                <a:xfrm>
                  <a:off x="8101273" y="6131950"/>
                  <a:ext cx="1005840" cy="350733"/>
                </a:xfrm>
                <a:prstGeom prst="rect">
                  <a:avLst/>
                </a:prstGeom>
                <a:noFill/>
              </p:spPr>
              <p:txBody>
                <a:bodyPr wrap="square" lIns="179213" tIns="179213" rIns="179213" bIns="179213" rtlCol="0">
                  <a:spAutoFit/>
                </a:bodyPr>
                <a:lstStyle/>
                <a:p>
                  <a:pPr algn="ctr" defTabSz="1827904" eaLnBrk="1" fontAlgn="auto" hangingPunct="1">
                    <a:lnSpc>
                      <a:spcPct val="90000"/>
                    </a:lnSpc>
                    <a:spcBef>
                      <a:spcPts val="0"/>
                    </a:spcBef>
                    <a:spcAft>
                      <a:spcPts val="1176"/>
                    </a:spcAft>
                    <a:defRPr/>
                  </a:pPr>
                  <a:r>
                    <a:rPr lang="en-US" sz="2350" kern="0">
                      <a:solidFill>
                        <a:srgbClr val="000000"/>
                      </a:solidFill>
                      <a:latin typeface="Segoe UI Semibold"/>
                    </a:rPr>
                    <a:t>Event Hubs</a:t>
                  </a:r>
                </a:p>
              </p:txBody>
            </p:sp>
          </p:grpSp>
          <p:grpSp>
            <p:nvGrpSpPr>
              <p:cNvPr id="163" name="Group 162">
                <a:extLst>
                  <a:ext uri="{FF2B5EF4-FFF2-40B4-BE49-F238E27FC236}">
                    <a16:creationId xmlns:a16="http://schemas.microsoft.com/office/drawing/2014/main" id="{6B4EF8D4-7280-42C3-827A-3320AC86680F}"/>
                  </a:ext>
                </a:extLst>
              </p:cNvPr>
              <p:cNvGrpSpPr/>
              <p:nvPr/>
            </p:nvGrpSpPr>
            <p:grpSpPr>
              <a:xfrm>
                <a:off x="10343108" y="5338525"/>
                <a:ext cx="1005840" cy="950173"/>
                <a:chOff x="9857130" y="5698577"/>
                <a:chExt cx="1005840" cy="950173"/>
              </a:xfrm>
            </p:grpSpPr>
            <p:pic>
              <p:nvPicPr>
                <p:cNvPr id="168" name="Graphic 167">
                  <a:extLst>
                    <a:ext uri="{FF2B5EF4-FFF2-40B4-BE49-F238E27FC236}">
                      <a16:creationId xmlns:a16="http://schemas.microsoft.com/office/drawing/2014/main" id="{266E0238-DB23-49A4-B903-6D913BD9BE65}"/>
                    </a:ext>
                  </a:extLst>
                </p:cNvPr>
                <p:cNvPicPr>
                  <a:picLocks noChangeAspect="1"/>
                </p:cNvPicPr>
                <p:nvPr/>
              </p:nvPicPr>
              <p:blipFill>
                <a:blip r:embed="rId29">
                  <a:extLst>
                    <a:ext uri="{28A0092B-C50C-407E-A947-70E740481C1C}">
                      <a14:useLocalDpi xmlns:a14="http://schemas.microsoft.com/office/drawing/2010/main" val="0"/>
                    </a:ext>
                    <a:ext uri="{96DAC541-7B7A-43D3-8B79-37D633B846F1}">
                      <asvg:svgBlip xmlns:asvg="http://schemas.microsoft.com/office/drawing/2016/SVG/main" r:embed="rId30"/>
                    </a:ext>
                  </a:extLst>
                </a:blip>
                <a:stretch>
                  <a:fillRect/>
                </a:stretch>
              </p:blipFill>
              <p:spPr>
                <a:xfrm>
                  <a:off x="10124476" y="5698577"/>
                  <a:ext cx="471148" cy="471148"/>
                </a:xfrm>
                <a:prstGeom prst="rect">
                  <a:avLst/>
                </a:prstGeom>
              </p:spPr>
            </p:pic>
            <p:sp>
              <p:nvSpPr>
                <p:cNvPr id="169" name="TextBox 168">
                  <a:extLst>
                    <a:ext uri="{FF2B5EF4-FFF2-40B4-BE49-F238E27FC236}">
                      <a16:creationId xmlns:a16="http://schemas.microsoft.com/office/drawing/2014/main" id="{36BDE176-7C84-47B7-9424-7A873204E109}"/>
                    </a:ext>
                  </a:extLst>
                </p:cNvPr>
                <p:cNvSpPr txBox="1"/>
                <p:nvPr/>
              </p:nvSpPr>
              <p:spPr>
                <a:xfrm>
                  <a:off x="9857130" y="6131950"/>
                  <a:ext cx="1005840" cy="516800"/>
                </a:xfrm>
                <a:prstGeom prst="rect">
                  <a:avLst/>
                </a:prstGeom>
                <a:noFill/>
              </p:spPr>
              <p:txBody>
                <a:bodyPr wrap="square" lIns="179213" tIns="179213" rIns="179213" bIns="179213" rtlCol="0">
                  <a:spAutoFit/>
                </a:bodyPr>
                <a:lstStyle/>
                <a:p>
                  <a:pPr algn="ctr" defTabSz="1827904" eaLnBrk="1" fontAlgn="auto" hangingPunct="1">
                    <a:lnSpc>
                      <a:spcPct val="90000"/>
                    </a:lnSpc>
                    <a:spcBef>
                      <a:spcPts val="0"/>
                    </a:spcBef>
                    <a:spcAft>
                      <a:spcPts val="1176"/>
                    </a:spcAft>
                    <a:defRPr/>
                  </a:pPr>
                  <a:r>
                    <a:rPr lang="en-US" sz="2350" kern="0" dirty="0" err="1">
                      <a:solidFill>
                        <a:srgbClr val="000000"/>
                      </a:solidFill>
                      <a:latin typeface="Segoe UI Semibold"/>
                    </a:rPr>
                    <a:t>Uvoz</a:t>
                  </a:r>
                  <a:r>
                    <a:rPr lang="en-US" sz="2350" kern="0" dirty="0">
                      <a:solidFill>
                        <a:srgbClr val="000000"/>
                      </a:solidFill>
                      <a:latin typeface="Segoe UI Semibold"/>
                    </a:rPr>
                    <a:t> &amp; </a:t>
                  </a:r>
                  <a:r>
                    <a:rPr lang="en-US" sz="2350" kern="0" dirty="0" err="1">
                      <a:solidFill>
                        <a:srgbClr val="000000"/>
                      </a:solidFill>
                      <a:latin typeface="Segoe UI Semibold"/>
                    </a:rPr>
                    <a:t>Izvoz</a:t>
                  </a:r>
                  <a:r>
                    <a:rPr lang="en-US" sz="2350" kern="0" dirty="0">
                      <a:solidFill>
                        <a:srgbClr val="000000"/>
                      </a:solidFill>
                      <a:latin typeface="Segoe UI Semibold"/>
                    </a:rPr>
                    <a:t> APIs</a:t>
                  </a:r>
                </a:p>
              </p:txBody>
            </p:sp>
          </p:grpSp>
          <p:grpSp>
            <p:nvGrpSpPr>
              <p:cNvPr id="164" name="Group 163">
                <a:extLst>
                  <a:ext uri="{FF2B5EF4-FFF2-40B4-BE49-F238E27FC236}">
                    <a16:creationId xmlns:a16="http://schemas.microsoft.com/office/drawing/2014/main" id="{52681D19-1A17-4383-BEE1-E605C43CF293}"/>
                  </a:ext>
                </a:extLst>
              </p:cNvPr>
              <p:cNvGrpSpPr/>
              <p:nvPr/>
            </p:nvGrpSpPr>
            <p:grpSpPr>
              <a:xfrm>
                <a:off x="9217316" y="5338525"/>
                <a:ext cx="995659" cy="784106"/>
                <a:chOff x="8945500" y="5698577"/>
                <a:chExt cx="995659" cy="784106"/>
              </a:xfrm>
            </p:grpSpPr>
            <p:pic>
              <p:nvPicPr>
                <p:cNvPr id="166" name="Graphic 165">
                  <a:extLst>
                    <a:ext uri="{FF2B5EF4-FFF2-40B4-BE49-F238E27FC236}">
                      <a16:creationId xmlns:a16="http://schemas.microsoft.com/office/drawing/2014/main" id="{2F485847-11F6-4A55-8557-1D3DC615B81A}"/>
                    </a:ext>
                  </a:extLst>
                </p:cNvPr>
                <p:cNvPicPr>
                  <a:picLocks noChangeAspect="1"/>
                </p:cNvPicPr>
                <p:nvPr/>
              </p:nvPicPr>
              <p:blipFill>
                <a:blip r:embed="rId31">
                  <a:extLst>
                    <a:ext uri="{28A0092B-C50C-407E-A947-70E740481C1C}">
                      <a14:useLocalDpi xmlns:a14="http://schemas.microsoft.com/office/drawing/2010/main" val="0"/>
                    </a:ext>
                    <a:ext uri="{96DAC541-7B7A-43D3-8B79-37D633B846F1}">
                      <asvg:svgBlip xmlns:asvg="http://schemas.microsoft.com/office/drawing/2016/SVG/main" r:embed="rId32"/>
                    </a:ext>
                  </a:extLst>
                </a:blip>
                <a:stretch>
                  <a:fillRect/>
                </a:stretch>
              </p:blipFill>
              <p:spPr>
                <a:xfrm>
                  <a:off x="9207755" y="5698577"/>
                  <a:ext cx="471148" cy="471148"/>
                </a:xfrm>
                <a:prstGeom prst="rect">
                  <a:avLst/>
                </a:prstGeom>
              </p:spPr>
            </p:pic>
            <p:sp>
              <p:nvSpPr>
                <p:cNvPr id="167" name="TextBox 166">
                  <a:extLst>
                    <a:ext uri="{FF2B5EF4-FFF2-40B4-BE49-F238E27FC236}">
                      <a16:creationId xmlns:a16="http://schemas.microsoft.com/office/drawing/2014/main" id="{0C07CCAC-8727-488A-B779-3964A36D5358}"/>
                    </a:ext>
                  </a:extLst>
                </p:cNvPr>
                <p:cNvSpPr txBox="1"/>
                <p:nvPr/>
              </p:nvSpPr>
              <p:spPr>
                <a:xfrm>
                  <a:off x="8945500" y="6131950"/>
                  <a:ext cx="995659" cy="350733"/>
                </a:xfrm>
                <a:prstGeom prst="rect">
                  <a:avLst/>
                </a:prstGeom>
                <a:noFill/>
              </p:spPr>
              <p:txBody>
                <a:bodyPr wrap="square" lIns="179213" tIns="179213" rIns="179213" bIns="179213" rtlCol="0">
                  <a:spAutoFit/>
                </a:bodyPr>
                <a:lstStyle/>
                <a:p>
                  <a:pPr algn="ctr" defTabSz="1827904" eaLnBrk="1" fontAlgn="auto" hangingPunct="1">
                    <a:lnSpc>
                      <a:spcPct val="90000"/>
                    </a:lnSpc>
                    <a:spcBef>
                      <a:spcPts val="0"/>
                    </a:spcBef>
                    <a:spcAft>
                      <a:spcPts val="1176"/>
                    </a:spcAft>
                    <a:defRPr/>
                  </a:pPr>
                  <a:r>
                    <a:rPr lang="en-US" sz="2350" kern="0">
                      <a:solidFill>
                        <a:srgbClr val="000000"/>
                      </a:solidFill>
                      <a:latin typeface="Segoe UI Semibold"/>
                    </a:rPr>
                    <a:t>Logic Apps</a:t>
                  </a:r>
                </a:p>
              </p:txBody>
            </p:sp>
          </p:grpSp>
          <p:sp>
            <p:nvSpPr>
              <p:cNvPr id="165" name="TextBox 164">
                <a:extLst>
                  <a:ext uri="{FF2B5EF4-FFF2-40B4-BE49-F238E27FC236}">
                    <a16:creationId xmlns:a16="http://schemas.microsoft.com/office/drawing/2014/main" id="{FE1E666F-8FE9-4E3D-B331-8A49AC9F41F3}"/>
                  </a:ext>
                </a:extLst>
              </p:cNvPr>
              <p:cNvSpPr txBox="1"/>
              <p:nvPr/>
            </p:nvSpPr>
            <p:spPr>
              <a:xfrm>
                <a:off x="7031667" y="5628173"/>
                <a:ext cx="980225" cy="286109"/>
              </a:xfrm>
              <a:prstGeom prst="rect">
                <a:avLst/>
              </a:prstGeom>
              <a:solidFill>
                <a:schemeClr val="bg2"/>
              </a:solidFill>
            </p:spPr>
            <p:txBody>
              <a:bodyPr wrap="square" lIns="89605" tIns="89605" rIns="89605" bIns="89605" rtlCol="0">
                <a:spAutoFit/>
              </a:bodyPr>
              <a:lstStyle/>
              <a:p>
                <a:pPr defTabSz="1827904" eaLnBrk="1" fontAlgn="auto" hangingPunct="1">
                  <a:lnSpc>
                    <a:spcPct val="90000"/>
                  </a:lnSpc>
                  <a:spcBef>
                    <a:spcPts val="0"/>
                  </a:spcBef>
                  <a:spcAft>
                    <a:spcPts val="1176"/>
                  </a:spcAft>
                  <a:defRPr/>
                </a:pPr>
                <a:r>
                  <a:rPr lang="en-US" sz="2742" kern="0" dirty="0" err="1">
                    <a:solidFill>
                      <a:srgbClr val="0078D7"/>
                    </a:solidFill>
                    <a:latin typeface="Segoe UI Semibold"/>
                  </a:rPr>
                  <a:t>Integracija</a:t>
                </a:r>
                <a:endParaRPr lang="en-US" sz="2742" kern="0" dirty="0">
                  <a:solidFill>
                    <a:srgbClr val="0078D7"/>
                  </a:solidFill>
                  <a:latin typeface="Segoe UI Semibold"/>
                </a:endParaRPr>
              </a:p>
            </p:txBody>
          </p:sp>
        </p:grpSp>
        <p:grpSp>
          <p:nvGrpSpPr>
            <p:cNvPr id="2" name="Group 1">
              <a:extLst>
                <a:ext uri="{FF2B5EF4-FFF2-40B4-BE49-F238E27FC236}">
                  <a16:creationId xmlns:a16="http://schemas.microsoft.com/office/drawing/2014/main" id="{CC483639-1D27-463E-AE3B-4D64AE783592}"/>
                </a:ext>
              </a:extLst>
            </p:cNvPr>
            <p:cNvGrpSpPr/>
            <p:nvPr/>
          </p:nvGrpSpPr>
          <p:grpSpPr>
            <a:xfrm>
              <a:off x="3658900" y="162610"/>
              <a:ext cx="2376266" cy="612571"/>
              <a:chOff x="3658900" y="162610"/>
              <a:chExt cx="2376266" cy="612571"/>
            </a:xfrm>
          </p:grpSpPr>
          <p:sp>
            <p:nvSpPr>
              <p:cNvPr id="158" name="TextBox 157">
                <a:extLst>
                  <a:ext uri="{FF2B5EF4-FFF2-40B4-BE49-F238E27FC236}">
                    <a16:creationId xmlns:a16="http://schemas.microsoft.com/office/drawing/2014/main" id="{F8CE2971-D8A7-4A23-83CD-67095B28DD54}"/>
                  </a:ext>
                </a:extLst>
              </p:cNvPr>
              <p:cNvSpPr txBox="1"/>
              <p:nvPr/>
            </p:nvSpPr>
            <p:spPr>
              <a:xfrm>
                <a:off x="4196760" y="287860"/>
                <a:ext cx="1838406" cy="362079"/>
              </a:xfrm>
              <a:prstGeom prst="rect">
                <a:avLst/>
              </a:prstGeom>
              <a:solidFill>
                <a:schemeClr val="bg2"/>
              </a:solidFill>
            </p:spPr>
            <p:txBody>
              <a:bodyPr wrap="none" lIns="179213" tIns="89605" rIns="179213" bIns="89605" rtlCol="0">
                <a:spAutoFit/>
              </a:bodyPr>
              <a:lstStyle/>
              <a:p>
                <a:pPr defTabSz="1827904" eaLnBrk="1" fontAlgn="auto" hangingPunct="1">
                  <a:lnSpc>
                    <a:spcPct val="90000"/>
                  </a:lnSpc>
                  <a:spcBef>
                    <a:spcPts val="0"/>
                  </a:spcBef>
                  <a:spcAft>
                    <a:spcPts val="1176"/>
                  </a:spcAft>
                  <a:defRPr/>
                </a:pPr>
                <a:r>
                  <a:rPr lang="en-US" sz="3920" kern="0" dirty="0">
                    <a:solidFill>
                      <a:srgbClr val="0078D7"/>
                    </a:solidFill>
                    <a:latin typeface="Segoe UI Semibold"/>
                  </a:rPr>
                  <a:t>Azure Monitor</a:t>
                </a:r>
              </a:p>
            </p:txBody>
          </p:sp>
          <p:sp>
            <p:nvSpPr>
              <p:cNvPr id="160" name="Oval 159">
                <a:extLst>
                  <a:ext uri="{FF2B5EF4-FFF2-40B4-BE49-F238E27FC236}">
                    <a16:creationId xmlns:a16="http://schemas.microsoft.com/office/drawing/2014/main" id="{68CA845C-1240-4463-A001-153780CE4FF1}"/>
                  </a:ext>
                </a:extLst>
              </p:cNvPr>
              <p:cNvSpPr/>
              <p:nvPr/>
            </p:nvSpPr>
            <p:spPr bwMode="auto">
              <a:xfrm>
                <a:off x="3681345" y="187968"/>
                <a:ext cx="567681" cy="567679"/>
              </a:xfrm>
              <a:prstGeom prst="ellipse">
                <a:avLst/>
              </a:prstGeom>
              <a:solidFill>
                <a:schemeClr val="bg2"/>
              </a:solidFill>
              <a:ln w="9525" cap="flat" cmpd="sng" algn="ctr">
                <a:no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eaLnBrk="1" hangingPunct="1">
                  <a:lnSpc>
                    <a:spcPct val="90000"/>
                  </a:lnSpc>
                  <a:defRPr/>
                </a:pPr>
                <a:endParaRPr lang="en-US" sz="4704" kern="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161" name="Graphic 160">
                <a:extLst>
                  <a:ext uri="{FF2B5EF4-FFF2-40B4-BE49-F238E27FC236}">
                    <a16:creationId xmlns:a16="http://schemas.microsoft.com/office/drawing/2014/main" id="{7898623E-8E48-4329-A7FD-9C125CFDDA39}"/>
                  </a:ext>
                </a:extLst>
              </p:cNvPr>
              <p:cNvPicPr>
                <a:picLocks noChangeAspect="1"/>
              </p:cNvPicPr>
              <p:nvPr/>
            </p:nvPicPr>
            <p:blipFill>
              <a:blip r:embed="rId33">
                <a:extLst>
                  <a:ext uri="{28A0092B-C50C-407E-A947-70E740481C1C}">
                    <a14:useLocalDpi xmlns:a14="http://schemas.microsoft.com/office/drawing/2010/main" val="0"/>
                  </a:ext>
                  <a:ext uri="{96DAC541-7B7A-43D3-8B79-37D633B846F1}">
                    <asvg:svgBlip xmlns:asvg="http://schemas.microsoft.com/office/drawing/2016/SVG/main" r:embed="rId34"/>
                  </a:ext>
                </a:extLst>
              </a:blip>
              <a:stretch>
                <a:fillRect/>
              </a:stretch>
            </p:blipFill>
            <p:spPr>
              <a:xfrm>
                <a:off x="3658900" y="162610"/>
                <a:ext cx="612571" cy="612571"/>
              </a:xfrm>
              <a:prstGeom prst="rect">
                <a:avLst/>
              </a:prstGeom>
            </p:spPr>
          </p:pic>
        </p:grpSp>
        <p:cxnSp>
          <p:nvCxnSpPr>
            <p:cNvPr id="132" name="Straight Arrow Connector 131">
              <a:extLst>
                <a:ext uri="{FF2B5EF4-FFF2-40B4-BE49-F238E27FC236}">
                  <a16:creationId xmlns:a16="http://schemas.microsoft.com/office/drawing/2014/main" id="{83FC59DD-2372-45F0-8C36-C316C82EF19E}"/>
                </a:ext>
              </a:extLst>
            </p:cNvPr>
            <p:cNvCxnSpPr>
              <a:cxnSpLocks/>
            </p:cNvCxnSpPr>
            <p:nvPr/>
          </p:nvCxnSpPr>
          <p:spPr>
            <a:xfrm>
              <a:off x="5533773" y="3365987"/>
              <a:ext cx="1068555" cy="0"/>
            </a:xfrm>
            <a:prstGeom prst="straightConnector1">
              <a:avLst/>
            </a:prstGeom>
            <a:noFill/>
            <a:ln w="19050" cap="flat" cmpd="sng" algn="ctr">
              <a:solidFill>
                <a:srgbClr val="FFFFFF">
                  <a:lumMod val="65000"/>
                </a:srgbClr>
              </a:solidFill>
              <a:prstDash val="solid"/>
              <a:headEnd type="none"/>
              <a:tailEnd type="arrow"/>
            </a:ln>
            <a:effectLst/>
          </p:spPr>
        </p:cxnSp>
        <p:sp>
          <p:nvSpPr>
            <p:cNvPr id="133" name="Right Bracket 132">
              <a:extLst>
                <a:ext uri="{FF2B5EF4-FFF2-40B4-BE49-F238E27FC236}">
                  <a16:creationId xmlns:a16="http://schemas.microsoft.com/office/drawing/2014/main" id="{32FD6C51-6274-41F1-8253-A82773F8B935}"/>
                </a:ext>
              </a:extLst>
            </p:cNvPr>
            <p:cNvSpPr/>
            <p:nvPr/>
          </p:nvSpPr>
          <p:spPr>
            <a:xfrm flipH="1">
              <a:off x="6602329" y="649931"/>
              <a:ext cx="195567" cy="5586126"/>
            </a:xfrm>
            <a:prstGeom prst="rightBracket">
              <a:avLst>
                <a:gd name="adj" fmla="val 85370"/>
              </a:avLst>
            </a:prstGeom>
            <a:noFill/>
            <a:ln w="19050" cap="flat" cmpd="sng" algn="ctr">
              <a:solidFill>
                <a:srgbClr val="FFFFFF">
                  <a:lumMod val="65000"/>
                </a:srgbClr>
              </a:solidFill>
              <a:prstDash val="solid"/>
              <a:headEnd type="none" w="med" len="med"/>
              <a:tailEnd type="none" w="med" len="med"/>
            </a:ln>
            <a:effectLst/>
          </p:spPr>
          <p:txBody>
            <a:bodyPr rtlCol="0" anchor="ctr"/>
            <a:lstStyle/>
            <a:p>
              <a:pPr algn="ctr" defTabSz="1827904" eaLnBrk="1" fontAlgn="auto" hangingPunct="1">
                <a:spcBef>
                  <a:spcPts val="0"/>
                </a:spcBef>
                <a:spcAft>
                  <a:spcPts val="0"/>
                </a:spcAft>
                <a:defRPr/>
              </a:pPr>
              <a:endParaRPr lang="en-US" sz="3599" kern="0">
                <a:solidFill>
                  <a:srgbClr val="000000"/>
                </a:solidFill>
                <a:latin typeface="Segoe UI"/>
              </a:endParaRPr>
            </a:p>
          </p:txBody>
        </p:sp>
        <p:cxnSp>
          <p:nvCxnSpPr>
            <p:cNvPr id="134" name="Straight Arrow Connector 133">
              <a:extLst>
                <a:ext uri="{FF2B5EF4-FFF2-40B4-BE49-F238E27FC236}">
                  <a16:creationId xmlns:a16="http://schemas.microsoft.com/office/drawing/2014/main" id="{A3CBDC61-ABCC-49C5-BD45-A405062BB354}"/>
                </a:ext>
              </a:extLst>
            </p:cNvPr>
            <p:cNvCxnSpPr>
              <a:cxnSpLocks/>
              <a:stCxn id="135" idx="2"/>
            </p:cNvCxnSpPr>
            <p:nvPr/>
          </p:nvCxnSpPr>
          <p:spPr>
            <a:xfrm>
              <a:off x="3300135" y="3357893"/>
              <a:ext cx="657076" cy="1122"/>
            </a:xfrm>
            <a:prstGeom prst="straightConnector1">
              <a:avLst/>
            </a:prstGeom>
            <a:noFill/>
            <a:ln w="19050" cap="flat" cmpd="sng" algn="ctr">
              <a:solidFill>
                <a:srgbClr val="FFFFFF">
                  <a:lumMod val="65000"/>
                </a:srgbClr>
              </a:solidFill>
              <a:prstDash val="solid"/>
              <a:headEnd type="none"/>
              <a:tailEnd type="arrow"/>
            </a:ln>
            <a:effectLst/>
          </p:spPr>
        </p:cxnSp>
        <p:sp>
          <p:nvSpPr>
            <p:cNvPr id="135" name="Right Bracket 134">
              <a:extLst>
                <a:ext uri="{FF2B5EF4-FFF2-40B4-BE49-F238E27FC236}">
                  <a16:creationId xmlns:a16="http://schemas.microsoft.com/office/drawing/2014/main" id="{ADB39A3B-38F4-4984-82D7-A8D3057FD56E}"/>
                </a:ext>
              </a:extLst>
            </p:cNvPr>
            <p:cNvSpPr/>
            <p:nvPr/>
          </p:nvSpPr>
          <p:spPr>
            <a:xfrm>
              <a:off x="3187515" y="1604043"/>
              <a:ext cx="112620" cy="3507698"/>
            </a:xfrm>
            <a:prstGeom prst="rightBracket">
              <a:avLst>
                <a:gd name="adj" fmla="val 95959"/>
              </a:avLst>
            </a:prstGeom>
            <a:noFill/>
            <a:ln w="19050" cap="flat" cmpd="sng" algn="ctr">
              <a:solidFill>
                <a:srgbClr val="FFFFFF">
                  <a:lumMod val="65000"/>
                </a:srgbClr>
              </a:solidFill>
              <a:prstDash val="solid"/>
              <a:headEnd type="none" w="med" len="med"/>
              <a:tailEnd type="none" w="med" len="med"/>
            </a:ln>
            <a:effectLst/>
          </p:spPr>
          <p:txBody>
            <a:bodyPr rtlCol="0" anchor="ctr"/>
            <a:lstStyle/>
            <a:p>
              <a:pPr algn="ctr" defTabSz="1827904" eaLnBrk="1" fontAlgn="auto" hangingPunct="1">
                <a:spcBef>
                  <a:spcPts val="0"/>
                </a:spcBef>
                <a:spcAft>
                  <a:spcPts val="0"/>
                </a:spcAft>
                <a:defRPr/>
              </a:pPr>
              <a:endParaRPr lang="en-US" sz="3599" kern="0">
                <a:solidFill>
                  <a:srgbClr val="000000"/>
                </a:solidFill>
                <a:latin typeface="Segoe UI"/>
              </a:endParaRPr>
            </a:p>
          </p:txBody>
        </p:sp>
        <p:grpSp>
          <p:nvGrpSpPr>
            <p:cNvPr id="136" name="Group 135">
              <a:extLst>
                <a:ext uri="{FF2B5EF4-FFF2-40B4-BE49-F238E27FC236}">
                  <a16:creationId xmlns:a16="http://schemas.microsoft.com/office/drawing/2014/main" id="{298FA747-1683-4CAE-A3FD-9D8827272A60}"/>
                </a:ext>
              </a:extLst>
            </p:cNvPr>
            <p:cNvGrpSpPr/>
            <p:nvPr/>
          </p:nvGrpSpPr>
          <p:grpSpPr>
            <a:xfrm>
              <a:off x="545308" y="4624198"/>
              <a:ext cx="2579288" cy="400668"/>
              <a:chOff x="556242" y="4352782"/>
              <a:chExt cx="2631008" cy="408702"/>
            </a:xfrm>
            <a:noFill/>
          </p:grpSpPr>
          <p:sp>
            <p:nvSpPr>
              <p:cNvPr id="156" name="Rectangle: Rounded Corners 155">
                <a:extLst>
                  <a:ext uri="{FF2B5EF4-FFF2-40B4-BE49-F238E27FC236}">
                    <a16:creationId xmlns:a16="http://schemas.microsoft.com/office/drawing/2014/main" id="{4FFCC745-0A7C-4359-A1C3-DD4636B3C3E2}"/>
                  </a:ext>
                </a:extLst>
              </p:cNvPr>
              <p:cNvSpPr/>
              <p:nvPr/>
            </p:nvSpPr>
            <p:spPr bwMode="auto">
              <a:xfrm>
                <a:off x="556242" y="4352782"/>
                <a:ext cx="2631008" cy="408702"/>
              </a:xfrm>
              <a:prstGeom prst="roundRect">
                <a:avLst/>
              </a:prstGeom>
              <a:grpFill/>
              <a:ln w="28575" cap="flat" cmpd="sng" algn="ctr">
                <a:solidFill>
                  <a:schemeClr val="bg1">
                    <a:lumMod val="75000"/>
                  </a:schemeClr>
                </a:solid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eaLnBrk="1" hangingPunct="1">
                  <a:lnSpc>
                    <a:spcPct val="90000"/>
                  </a:lnSpc>
                  <a:defRPr/>
                </a:pPr>
                <a:endParaRPr lang="en-US" sz="4704" kern="0" err="1">
                  <a:gradFill>
                    <a:gsLst>
                      <a:gs pos="0">
                        <a:srgbClr val="FFFFFF"/>
                      </a:gs>
                      <a:gs pos="100000">
                        <a:srgbClr val="FFFFFF"/>
                      </a:gs>
                    </a:gsLst>
                    <a:lin ang="5400000" scaled="0"/>
                  </a:gradFill>
                  <a:latin typeface="Segoe UI Semibold"/>
                  <a:ea typeface="Segoe UI" pitchFamily="34" charset="0"/>
                  <a:cs typeface="Segoe UI" pitchFamily="34" charset="0"/>
                </a:endParaRPr>
              </a:p>
            </p:txBody>
          </p:sp>
          <p:sp>
            <p:nvSpPr>
              <p:cNvPr id="157" name="TextBox 156">
                <a:extLst>
                  <a:ext uri="{FF2B5EF4-FFF2-40B4-BE49-F238E27FC236}">
                    <a16:creationId xmlns:a16="http://schemas.microsoft.com/office/drawing/2014/main" id="{BC463721-6557-48E0-B799-C5ADA73F63B3}"/>
                  </a:ext>
                </a:extLst>
              </p:cNvPr>
              <p:cNvSpPr txBox="1"/>
              <p:nvPr/>
            </p:nvSpPr>
            <p:spPr>
              <a:xfrm>
                <a:off x="618086" y="4354001"/>
                <a:ext cx="2393002" cy="406153"/>
              </a:xfrm>
              <a:prstGeom prst="rect">
                <a:avLst/>
              </a:prstGeom>
              <a:grpFill/>
              <a:ln w="28575">
                <a:noFill/>
              </a:ln>
            </p:spPr>
            <p:txBody>
              <a:bodyPr wrap="none" lIns="179213" tIns="179213" rIns="179213" bIns="179213" rtlCol="0">
                <a:spAutoFit/>
              </a:bodyPr>
              <a:lstStyle/>
              <a:p>
                <a:pPr defTabSz="1827904" eaLnBrk="1" fontAlgn="auto" hangingPunct="1">
                  <a:lnSpc>
                    <a:spcPct val="90000"/>
                  </a:lnSpc>
                  <a:spcBef>
                    <a:spcPts val="0"/>
                  </a:spcBef>
                  <a:spcAft>
                    <a:spcPts val="1176"/>
                  </a:spcAft>
                  <a:defRPr/>
                </a:pPr>
                <a:r>
                  <a:rPr lang="en-US" sz="3134" kern="0" dirty="0" err="1">
                    <a:solidFill>
                      <a:srgbClr val="000000"/>
                    </a:solidFill>
                    <a:latin typeface="Segoe UI Semibold"/>
                  </a:rPr>
                  <a:t>Prilagojeni</a:t>
                </a:r>
                <a:r>
                  <a:rPr lang="en-US" sz="3134" kern="0" dirty="0">
                    <a:solidFill>
                      <a:srgbClr val="000000"/>
                    </a:solidFill>
                    <a:latin typeface="Segoe UI Semibold"/>
                  </a:rPr>
                  <a:t> </a:t>
                </a:r>
                <a:r>
                  <a:rPr lang="en-US" sz="3134" kern="0" dirty="0" err="1">
                    <a:solidFill>
                      <a:srgbClr val="000000"/>
                    </a:solidFill>
                    <a:latin typeface="Segoe UI Semibold"/>
                  </a:rPr>
                  <a:t>viri</a:t>
                </a:r>
                <a:r>
                  <a:rPr lang="en-US" sz="3134" kern="0" dirty="0">
                    <a:solidFill>
                      <a:srgbClr val="000000"/>
                    </a:solidFill>
                    <a:latin typeface="Segoe UI Semibold"/>
                  </a:rPr>
                  <a:t> (custom)</a:t>
                </a:r>
              </a:p>
            </p:txBody>
          </p:sp>
        </p:grpSp>
        <p:grpSp>
          <p:nvGrpSpPr>
            <p:cNvPr id="137" name="Group 136">
              <a:extLst>
                <a:ext uri="{FF2B5EF4-FFF2-40B4-BE49-F238E27FC236}">
                  <a16:creationId xmlns:a16="http://schemas.microsoft.com/office/drawing/2014/main" id="{BD830EDC-597A-4CA4-A36E-B68A6442A2DD}"/>
                </a:ext>
              </a:extLst>
            </p:cNvPr>
            <p:cNvGrpSpPr/>
            <p:nvPr/>
          </p:nvGrpSpPr>
          <p:grpSpPr>
            <a:xfrm>
              <a:off x="545307" y="1694253"/>
              <a:ext cx="2579287" cy="401978"/>
              <a:chOff x="556241" y="2073340"/>
              <a:chExt cx="2631007" cy="410039"/>
            </a:xfrm>
            <a:solidFill>
              <a:schemeClr val="bg1">
                <a:lumMod val="75000"/>
              </a:schemeClr>
            </a:solidFill>
          </p:grpSpPr>
          <p:sp>
            <p:nvSpPr>
              <p:cNvPr id="154" name="Rectangle: Rounded Corners 153">
                <a:extLst>
                  <a:ext uri="{FF2B5EF4-FFF2-40B4-BE49-F238E27FC236}">
                    <a16:creationId xmlns:a16="http://schemas.microsoft.com/office/drawing/2014/main" id="{8E55774E-3A62-4710-91BA-4E918BA1FCB0}"/>
                  </a:ext>
                </a:extLst>
              </p:cNvPr>
              <p:cNvSpPr/>
              <p:nvPr/>
            </p:nvSpPr>
            <p:spPr bwMode="auto">
              <a:xfrm>
                <a:off x="556241" y="2073340"/>
                <a:ext cx="2631007" cy="408702"/>
              </a:xfrm>
              <a:prstGeom prst="roundRect">
                <a:avLst/>
              </a:prstGeom>
              <a:solidFill>
                <a:schemeClr val="bg1">
                  <a:lumMod val="95000"/>
                </a:schemeClr>
              </a:solidFill>
              <a:ln w="9525" cap="flat" cmpd="sng" algn="ctr">
                <a:no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eaLnBrk="1" hangingPunct="1">
                  <a:lnSpc>
                    <a:spcPct val="90000"/>
                  </a:lnSpc>
                  <a:defRPr/>
                </a:pPr>
                <a:endParaRPr lang="en-US" sz="4704" kern="0" err="1">
                  <a:gradFill>
                    <a:gsLst>
                      <a:gs pos="0">
                        <a:srgbClr val="FFFFFF"/>
                      </a:gs>
                      <a:gs pos="100000">
                        <a:srgbClr val="FFFFFF"/>
                      </a:gs>
                    </a:gsLst>
                    <a:lin ang="5400000" scaled="0"/>
                  </a:gradFill>
                  <a:latin typeface="Segoe UI Semibold"/>
                  <a:ea typeface="Segoe UI" pitchFamily="34" charset="0"/>
                  <a:cs typeface="Segoe UI" pitchFamily="34" charset="0"/>
                </a:endParaRPr>
              </a:p>
            </p:txBody>
          </p:sp>
          <p:sp>
            <p:nvSpPr>
              <p:cNvPr id="155" name="TextBox 154">
                <a:extLst>
                  <a:ext uri="{FF2B5EF4-FFF2-40B4-BE49-F238E27FC236}">
                    <a16:creationId xmlns:a16="http://schemas.microsoft.com/office/drawing/2014/main" id="{26CF6F05-48AE-4367-BAA0-8F7DE11DAD1B}"/>
                  </a:ext>
                </a:extLst>
              </p:cNvPr>
              <p:cNvSpPr txBox="1"/>
              <p:nvPr/>
            </p:nvSpPr>
            <p:spPr>
              <a:xfrm>
                <a:off x="618086" y="2077225"/>
                <a:ext cx="1078633" cy="406154"/>
              </a:xfrm>
              <a:prstGeom prst="rect">
                <a:avLst/>
              </a:prstGeom>
              <a:noFill/>
            </p:spPr>
            <p:txBody>
              <a:bodyPr wrap="none" lIns="179213" tIns="179213" rIns="179213" bIns="179213" rtlCol="0">
                <a:spAutoFit/>
              </a:bodyPr>
              <a:lstStyle/>
              <a:p>
                <a:pPr defTabSz="1827904" eaLnBrk="1" fontAlgn="auto" hangingPunct="1">
                  <a:lnSpc>
                    <a:spcPct val="90000"/>
                  </a:lnSpc>
                  <a:spcBef>
                    <a:spcPts val="0"/>
                  </a:spcBef>
                  <a:spcAft>
                    <a:spcPts val="1176"/>
                  </a:spcAft>
                  <a:defRPr/>
                </a:pPr>
                <a:r>
                  <a:rPr lang="en-US" sz="3134" kern="0" dirty="0" err="1">
                    <a:solidFill>
                      <a:srgbClr val="000000"/>
                    </a:solidFill>
                    <a:latin typeface="Segoe UI Semibold"/>
                  </a:rPr>
                  <a:t>Aplikacije</a:t>
                </a:r>
                <a:endParaRPr lang="en-US" sz="3134" kern="0" dirty="0">
                  <a:solidFill>
                    <a:srgbClr val="000000"/>
                  </a:solidFill>
                  <a:latin typeface="Segoe UI Semibold"/>
                </a:endParaRPr>
              </a:p>
            </p:txBody>
          </p:sp>
        </p:grpSp>
        <p:grpSp>
          <p:nvGrpSpPr>
            <p:cNvPr id="138" name="Group 137">
              <a:extLst>
                <a:ext uri="{FF2B5EF4-FFF2-40B4-BE49-F238E27FC236}">
                  <a16:creationId xmlns:a16="http://schemas.microsoft.com/office/drawing/2014/main" id="{8F3F9E5C-EF5A-4608-9158-8B83690F4548}"/>
                </a:ext>
              </a:extLst>
            </p:cNvPr>
            <p:cNvGrpSpPr/>
            <p:nvPr/>
          </p:nvGrpSpPr>
          <p:grpSpPr>
            <a:xfrm>
              <a:off x="545308" y="2266135"/>
              <a:ext cx="2579288" cy="400668"/>
              <a:chOff x="556242" y="2656689"/>
              <a:chExt cx="2631008" cy="408702"/>
            </a:xfrm>
            <a:solidFill>
              <a:schemeClr val="bg1">
                <a:lumMod val="75000"/>
              </a:schemeClr>
            </a:solidFill>
          </p:grpSpPr>
          <p:sp>
            <p:nvSpPr>
              <p:cNvPr id="152" name="Rectangle: Rounded Corners 151">
                <a:extLst>
                  <a:ext uri="{FF2B5EF4-FFF2-40B4-BE49-F238E27FC236}">
                    <a16:creationId xmlns:a16="http://schemas.microsoft.com/office/drawing/2014/main" id="{E1E79554-AF06-4FF1-8AB0-790E8C699DF0}"/>
                  </a:ext>
                </a:extLst>
              </p:cNvPr>
              <p:cNvSpPr/>
              <p:nvPr/>
            </p:nvSpPr>
            <p:spPr bwMode="auto">
              <a:xfrm>
                <a:off x="556242" y="2656689"/>
                <a:ext cx="2631008" cy="408702"/>
              </a:xfrm>
              <a:prstGeom prst="roundRect">
                <a:avLst/>
              </a:prstGeom>
              <a:solidFill>
                <a:schemeClr val="bg1">
                  <a:lumMod val="95000"/>
                </a:schemeClr>
              </a:solidFill>
              <a:ln w="9525" cap="flat" cmpd="sng" algn="ctr">
                <a:no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eaLnBrk="1" hangingPunct="1">
                  <a:lnSpc>
                    <a:spcPct val="90000"/>
                  </a:lnSpc>
                  <a:defRPr/>
                </a:pPr>
                <a:endParaRPr lang="en-US" sz="4704" kern="0" err="1">
                  <a:gradFill>
                    <a:gsLst>
                      <a:gs pos="0">
                        <a:srgbClr val="FFFFFF"/>
                      </a:gs>
                      <a:gs pos="100000">
                        <a:srgbClr val="FFFFFF"/>
                      </a:gs>
                    </a:gsLst>
                    <a:lin ang="5400000" scaled="0"/>
                  </a:gradFill>
                  <a:latin typeface="Segoe UI Semibold"/>
                  <a:ea typeface="Segoe UI" pitchFamily="34" charset="0"/>
                  <a:cs typeface="Segoe UI" pitchFamily="34" charset="0"/>
                </a:endParaRPr>
              </a:p>
            </p:txBody>
          </p:sp>
          <p:sp>
            <p:nvSpPr>
              <p:cNvPr id="153" name="TextBox 152">
                <a:extLst>
                  <a:ext uri="{FF2B5EF4-FFF2-40B4-BE49-F238E27FC236}">
                    <a16:creationId xmlns:a16="http://schemas.microsoft.com/office/drawing/2014/main" id="{C1D2AFED-D6ED-4EFA-A19F-F3E5241924FF}"/>
                  </a:ext>
                </a:extLst>
              </p:cNvPr>
              <p:cNvSpPr txBox="1"/>
              <p:nvPr/>
            </p:nvSpPr>
            <p:spPr>
              <a:xfrm>
                <a:off x="618086" y="2657908"/>
                <a:ext cx="1912075" cy="406153"/>
              </a:xfrm>
              <a:prstGeom prst="rect">
                <a:avLst/>
              </a:prstGeom>
              <a:noFill/>
            </p:spPr>
            <p:txBody>
              <a:bodyPr wrap="none" lIns="179213" tIns="179213" rIns="179213" bIns="179213" rtlCol="0">
                <a:spAutoFit/>
              </a:bodyPr>
              <a:lstStyle/>
              <a:p>
                <a:pPr defTabSz="1827904" eaLnBrk="1" fontAlgn="auto" hangingPunct="1">
                  <a:lnSpc>
                    <a:spcPct val="90000"/>
                  </a:lnSpc>
                  <a:spcBef>
                    <a:spcPts val="0"/>
                  </a:spcBef>
                  <a:spcAft>
                    <a:spcPts val="1176"/>
                  </a:spcAft>
                  <a:defRPr/>
                </a:pPr>
                <a:r>
                  <a:rPr lang="en-US" sz="3134" kern="0" dirty="0" err="1">
                    <a:solidFill>
                      <a:srgbClr val="000000"/>
                    </a:solidFill>
                    <a:latin typeface="Segoe UI Semibold"/>
                  </a:rPr>
                  <a:t>Operacijski</a:t>
                </a:r>
                <a:r>
                  <a:rPr lang="en-US" sz="3134" kern="0" dirty="0">
                    <a:solidFill>
                      <a:srgbClr val="000000"/>
                    </a:solidFill>
                    <a:latin typeface="Segoe UI Semibold"/>
                  </a:rPr>
                  <a:t> </a:t>
                </a:r>
                <a:r>
                  <a:rPr lang="en-US" sz="3134" kern="0" dirty="0" err="1">
                    <a:solidFill>
                      <a:srgbClr val="000000"/>
                    </a:solidFill>
                    <a:latin typeface="Segoe UI Semibold"/>
                  </a:rPr>
                  <a:t>sistemi</a:t>
                </a:r>
                <a:endParaRPr lang="en-US" sz="3134" kern="0" dirty="0">
                  <a:solidFill>
                    <a:srgbClr val="000000"/>
                  </a:solidFill>
                  <a:latin typeface="Segoe UI Semibold"/>
                </a:endParaRPr>
              </a:p>
            </p:txBody>
          </p:sp>
        </p:grpSp>
        <p:grpSp>
          <p:nvGrpSpPr>
            <p:cNvPr id="139" name="Group 138">
              <a:extLst>
                <a:ext uri="{FF2B5EF4-FFF2-40B4-BE49-F238E27FC236}">
                  <a16:creationId xmlns:a16="http://schemas.microsoft.com/office/drawing/2014/main" id="{F5E26169-FADF-42ED-901B-DB1AF723408A}"/>
                </a:ext>
              </a:extLst>
            </p:cNvPr>
            <p:cNvGrpSpPr/>
            <p:nvPr/>
          </p:nvGrpSpPr>
          <p:grpSpPr>
            <a:xfrm>
              <a:off x="545308" y="2820386"/>
              <a:ext cx="2579290" cy="400668"/>
              <a:chOff x="556242" y="3222053"/>
              <a:chExt cx="2631010" cy="408702"/>
            </a:xfrm>
            <a:solidFill>
              <a:schemeClr val="bg1">
                <a:lumMod val="75000"/>
              </a:schemeClr>
            </a:solidFill>
          </p:grpSpPr>
          <p:sp>
            <p:nvSpPr>
              <p:cNvPr id="150" name="Rectangle: Rounded Corners 149">
                <a:extLst>
                  <a:ext uri="{FF2B5EF4-FFF2-40B4-BE49-F238E27FC236}">
                    <a16:creationId xmlns:a16="http://schemas.microsoft.com/office/drawing/2014/main" id="{896CC66F-B64B-4E3A-8D3D-FBBB3DDE3C92}"/>
                  </a:ext>
                </a:extLst>
              </p:cNvPr>
              <p:cNvSpPr/>
              <p:nvPr/>
            </p:nvSpPr>
            <p:spPr bwMode="auto">
              <a:xfrm>
                <a:off x="556242" y="3222053"/>
                <a:ext cx="2631010" cy="408702"/>
              </a:xfrm>
              <a:prstGeom prst="roundRect">
                <a:avLst/>
              </a:prstGeom>
              <a:solidFill>
                <a:schemeClr val="bg1">
                  <a:lumMod val="95000"/>
                </a:schemeClr>
              </a:solidFill>
              <a:ln w="9525" cap="flat" cmpd="sng" algn="ctr">
                <a:no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eaLnBrk="1" hangingPunct="1">
                  <a:lnSpc>
                    <a:spcPct val="90000"/>
                  </a:lnSpc>
                  <a:defRPr/>
                </a:pPr>
                <a:endParaRPr lang="en-US" sz="4704" kern="0" err="1">
                  <a:gradFill>
                    <a:gsLst>
                      <a:gs pos="0">
                        <a:srgbClr val="FFFFFF"/>
                      </a:gs>
                      <a:gs pos="100000">
                        <a:srgbClr val="FFFFFF"/>
                      </a:gs>
                    </a:gsLst>
                    <a:lin ang="5400000" scaled="0"/>
                  </a:gradFill>
                  <a:latin typeface="Segoe UI Semibold"/>
                  <a:ea typeface="Segoe UI" pitchFamily="34" charset="0"/>
                  <a:cs typeface="Segoe UI" pitchFamily="34" charset="0"/>
                </a:endParaRPr>
              </a:p>
            </p:txBody>
          </p:sp>
          <p:sp>
            <p:nvSpPr>
              <p:cNvPr id="151" name="TextBox 150">
                <a:extLst>
                  <a:ext uri="{FF2B5EF4-FFF2-40B4-BE49-F238E27FC236}">
                    <a16:creationId xmlns:a16="http://schemas.microsoft.com/office/drawing/2014/main" id="{6BEA9480-ED6B-4B73-81BC-54928158E941}"/>
                  </a:ext>
                </a:extLst>
              </p:cNvPr>
              <p:cNvSpPr txBox="1"/>
              <p:nvPr/>
            </p:nvSpPr>
            <p:spPr>
              <a:xfrm>
                <a:off x="618086" y="3223272"/>
                <a:ext cx="1063911" cy="406153"/>
              </a:xfrm>
              <a:prstGeom prst="rect">
                <a:avLst/>
              </a:prstGeom>
              <a:noFill/>
            </p:spPr>
            <p:txBody>
              <a:bodyPr wrap="none" lIns="179213" tIns="179213" rIns="179213" bIns="179213" rtlCol="0">
                <a:spAutoFit/>
              </a:bodyPr>
              <a:lstStyle/>
              <a:p>
                <a:pPr defTabSz="1827904" eaLnBrk="1" fontAlgn="auto" hangingPunct="1">
                  <a:lnSpc>
                    <a:spcPct val="90000"/>
                  </a:lnSpc>
                  <a:spcBef>
                    <a:spcPts val="0"/>
                  </a:spcBef>
                  <a:spcAft>
                    <a:spcPts val="1176"/>
                  </a:spcAft>
                  <a:defRPr/>
                </a:pPr>
                <a:r>
                  <a:rPr lang="en-US" sz="3134" kern="0" dirty="0">
                    <a:solidFill>
                      <a:srgbClr val="000000"/>
                    </a:solidFill>
                    <a:latin typeface="Segoe UI Semibold"/>
                  </a:rPr>
                  <a:t>Azure </a:t>
                </a:r>
                <a:r>
                  <a:rPr lang="en-US" sz="3134" kern="0" dirty="0" err="1">
                    <a:solidFill>
                      <a:srgbClr val="000000"/>
                    </a:solidFill>
                    <a:latin typeface="Segoe UI Semibold"/>
                  </a:rPr>
                  <a:t>viri</a:t>
                </a:r>
                <a:endParaRPr lang="en-US" sz="3134" kern="0" dirty="0">
                  <a:solidFill>
                    <a:srgbClr val="000000"/>
                  </a:solidFill>
                  <a:latin typeface="Segoe UI Semibold"/>
                </a:endParaRPr>
              </a:p>
            </p:txBody>
          </p:sp>
        </p:grpSp>
        <p:grpSp>
          <p:nvGrpSpPr>
            <p:cNvPr id="140" name="Group 139">
              <a:extLst>
                <a:ext uri="{FF2B5EF4-FFF2-40B4-BE49-F238E27FC236}">
                  <a16:creationId xmlns:a16="http://schemas.microsoft.com/office/drawing/2014/main" id="{EB374720-6697-4D5B-A5E3-2B5DDEBA02B4}"/>
                </a:ext>
              </a:extLst>
            </p:cNvPr>
            <p:cNvGrpSpPr/>
            <p:nvPr/>
          </p:nvGrpSpPr>
          <p:grpSpPr>
            <a:xfrm>
              <a:off x="545307" y="3374635"/>
              <a:ext cx="2579289" cy="400668"/>
              <a:chOff x="556241" y="3787417"/>
              <a:chExt cx="2631009" cy="408702"/>
            </a:xfrm>
            <a:solidFill>
              <a:schemeClr val="bg1">
                <a:lumMod val="75000"/>
              </a:schemeClr>
            </a:solidFill>
          </p:grpSpPr>
          <p:sp>
            <p:nvSpPr>
              <p:cNvPr id="148" name="Rectangle: Rounded Corners 147">
                <a:extLst>
                  <a:ext uri="{FF2B5EF4-FFF2-40B4-BE49-F238E27FC236}">
                    <a16:creationId xmlns:a16="http://schemas.microsoft.com/office/drawing/2014/main" id="{7F06902A-1C92-4A46-B955-B1DAAD28A14A}"/>
                  </a:ext>
                </a:extLst>
              </p:cNvPr>
              <p:cNvSpPr/>
              <p:nvPr/>
            </p:nvSpPr>
            <p:spPr bwMode="auto">
              <a:xfrm>
                <a:off x="556241" y="3787417"/>
                <a:ext cx="2631009" cy="408702"/>
              </a:xfrm>
              <a:prstGeom prst="roundRect">
                <a:avLst/>
              </a:prstGeom>
              <a:solidFill>
                <a:schemeClr val="bg1">
                  <a:lumMod val="95000"/>
                </a:schemeClr>
              </a:solidFill>
              <a:ln w="9525" cap="flat" cmpd="sng" algn="ctr">
                <a:no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eaLnBrk="1" hangingPunct="1">
                  <a:lnSpc>
                    <a:spcPct val="90000"/>
                  </a:lnSpc>
                  <a:defRPr/>
                </a:pPr>
                <a:endParaRPr lang="en-US" sz="4704" kern="0" err="1">
                  <a:gradFill>
                    <a:gsLst>
                      <a:gs pos="0">
                        <a:srgbClr val="FFFFFF"/>
                      </a:gs>
                      <a:gs pos="100000">
                        <a:srgbClr val="FFFFFF"/>
                      </a:gs>
                    </a:gsLst>
                    <a:lin ang="5400000" scaled="0"/>
                  </a:gradFill>
                  <a:latin typeface="Segoe UI Semibold"/>
                  <a:ea typeface="Segoe UI" pitchFamily="34" charset="0"/>
                  <a:cs typeface="Segoe UI" pitchFamily="34" charset="0"/>
                </a:endParaRPr>
              </a:p>
            </p:txBody>
          </p:sp>
          <p:sp>
            <p:nvSpPr>
              <p:cNvPr id="149" name="TextBox 148">
                <a:extLst>
                  <a:ext uri="{FF2B5EF4-FFF2-40B4-BE49-F238E27FC236}">
                    <a16:creationId xmlns:a16="http://schemas.microsoft.com/office/drawing/2014/main" id="{0DD99A8D-BF55-489A-8A1E-EF8C8EAC8378}"/>
                  </a:ext>
                </a:extLst>
              </p:cNvPr>
              <p:cNvSpPr txBox="1"/>
              <p:nvPr/>
            </p:nvSpPr>
            <p:spPr>
              <a:xfrm>
                <a:off x="618086" y="3788636"/>
                <a:ext cx="1698603" cy="406153"/>
              </a:xfrm>
              <a:prstGeom prst="rect">
                <a:avLst/>
              </a:prstGeom>
              <a:noFill/>
            </p:spPr>
            <p:txBody>
              <a:bodyPr wrap="none" lIns="179213" tIns="179213" rIns="179213" bIns="179213" rtlCol="0">
                <a:spAutoFit/>
              </a:bodyPr>
              <a:lstStyle/>
              <a:p>
                <a:pPr defTabSz="1827904" eaLnBrk="1" fontAlgn="auto" hangingPunct="1">
                  <a:lnSpc>
                    <a:spcPct val="90000"/>
                  </a:lnSpc>
                  <a:spcBef>
                    <a:spcPts val="0"/>
                  </a:spcBef>
                  <a:spcAft>
                    <a:spcPts val="1176"/>
                  </a:spcAft>
                  <a:defRPr/>
                </a:pPr>
                <a:r>
                  <a:rPr lang="en-US" sz="3134" kern="0" dirty="0">
                    <a:solidFill>
                      <a:srgbClr val="000000"/>
                    </a:solidFill>
                    <a:latin typeface="Segoe UI Semibold"/>
                  </a:rPr>
                  <a:t>Azure </a:t>
                </a:r>
                <a:r>
                  <a:rPr lang="en-US" sz="3134" kern="0" dirty="0" err="1">
                    <a:solidFill>
                      <a:srgbClr val="000000"/>
                    </a:solidFill>
                    <a:latin typeface="Segoe UI Semibold"/>
                  </a:rPr>
                  <a:t>naročnina</a:t>
                </a:r>
                <a:endParaRPr lang="en-US" sz="3134" kern="0" dirty="0">
                  <a:solidFill>
                    <a:srgbClr val="000000"/>
                  </a:solidFill>
                  <a:latin typeface="Segoe UI Semibold"/>
                </a:endParaRPr>
              </a:p>
            </p:txBody>
          </p:sp>
        </p:grpSp>
        <p:grpSp>
          <p:nvGrpSpPr>
            <p:cNvPr id="141" name="Group 140">
              <a:extLst>
                <a:ext uri="{FF2B5EF4-FFF2-40B4-BE49-F238E27FC236}">
                  <a16:creationId xmlns:a16="http://schemas.microsoft.com/office/drawing/2014/main" id="{DA0D7EB4-6F5B-43A4-9398-1A0B6441B690}"/>
                </a:ext>
              </a:extLst>
            </p:cNvPr>
            <p:cNvGrpSpPr/>
            <p:nvPr/>
          </p:nvGrpSpPr>
          <p:grpSpPr>
            <a:xfrm>
              <a:off x="545308" y="3928886"/>
              <a:ext cx="2579288" cy="400668"/>
              <a:chOff x="556242" y="4352782"/>
              <a:chExt cx="2631008" cy="408702"/>
            </a:xfrm>
            <a:solidFill>
              <a:schemeClr val="bg1">
                <a:lumMod val="75000"/>
              </a:schemeClr>
            </a:solidFill>
          </p:grpSpPr>
          <p:sp>
            <p:nvSpPr>
              <p:cNvPr id="146" name="Rectangle: Rounded Corners 145">
                <a:extLst>
                  <a:ext uri="{FF2B5EF4-FFF2-40B4-BE49-F238E27FC236}">
                    <a16:creationId xmlns:a16="http://schemas.microsoft.com/office/drawing/2014/main" id="{0B8F76EE-6085-4182-BF57-A997E23C56F1}"/>
                  </a:ext>
                </a:extLst>
              </p:cNvPr>
              <p:cNvSpPr/>
              <p:nvPr/>
            </p:nvSpPr>
            <p:spPr bwMode="auto">
              <a:xfrm>
                <a:off x="556242" y="4352782"/>
                <a:ext cx="2631008" cy="408702"/>
              </a:xfrm>
              <a:prstGeom prst="roundRect">
                <a:avLst/>
              </a:prstGeom>
              <a:solidFill>
                <a:schemeClr val="bg1">
                  <a:lumMod val="95000"/>
                </a:schemeClr>
              </a:solidFill>
              <a:ln w="9525" cap="flat" cmpd="sng" algn="ctr">
                <a:no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eaLnBrk="1" hangingPunct="1">
                  <a:lnSpc>
                    <a:spcPct val="90000"/>
                  </a:lnSpc>
                  <a:defRPr/>
                </a:pPr>
                <a:endParaRPr lang="en-US" sz="4704" kern="0" err="1">
                  <a:gradFill>
                    <a:gsLst>
                      <a:gs pos="0">
                        <a:srgbClr val="FFFFFF"/>
                      </a:gs>
                      <a:gs pos="100000">
                        <a:srgbClr val="FFFFFF"/>
                      </a:gs>
                    </a:gsLst>
                    <a:lin ang="5400000" scaled="0"/>
                  </a:gradFill>
                  <a:latin typeface="Segoe UI Semibold"/>
                  <a:ea typeface="Segoe UI" pitchFamily="34" charset="0"/>
                  <a:cs typeface="Segoe UI" pitchFamily="34" charset="0"/>
                </a:endParaRPr>
              </a:p>
            </p:txBody>
          </p:sp>
          <p:sp>
            <p:nvSpPr>
              <p:cNvPr id="147" name="TextBox 146">
                <a:extLst>
                  <a:ext uri="{FF2B5EF4-FFF2-40B4-BE49-F238E27FC236}">
                    <a16:creationId xmlns:a16="http://schemas.microsoft.com/office/drawing/2014/main" id="{F0AB10D6-6EC9-40FD-BC8D-32172D9AC36E}"/>
                  </a:ext>
                </a:extLst>
              </p:cNvPr>
              <p:cNvSpPr txBox="1"/>
              <p:nvPr/>
            </p:nvSpPr>
            <p:spPr>
              <a:xfrm>
                <a:off x="618086" y="4354001"/>
                <a:ext cx="1419698" cy="406154"/>
              </a:xfrm>
              <a:prstGeom prst="rect">
                <a:avLst/>
              </a:prstGeom>
              <a:noFill/>
            </p:spPr>
            <p:txBody>
              <a:bodyPr wrap="none" lIns="179213" tIns="179213" rIns="179213" bIns="179213" rtlCol="0">
                <a:spAutoFit/>
              </a:bodyPr>
              <a:lstStyle/>
              <a:p>
                <a:pPr defTabSz="1827904" eaLnBrk="1" fontAlgn="auto" hangingPunct="1">
                  <a:lnSpc>
                    <a:spcPct val="90000"/>
                  </a:lnSpc>
                  <a:spcBef>
                    <a:spcPts val="0"/>
                  </a:spcBef>
                  <a:spcAft>
                    <a:spcPts val="1176"/>
                  </a:spcAft>
                  <a:defRPr/>
                </a:pPr>
                <a:r>
                  <a:rPr lang="en-US" sz="3134" kern="0">
                    <a:solidFill>
                      <a:srgbClr val="000000"/>
                    </a:solidFill>
                    <a:latin typeface="Segoe UI Semibold"/>
                  </a:rPr>
                  <a:t>Azure Tenant</a:t>
                </a:r>
              </a:p>
            </p:txBody>
          </p:sp>
        </p:grpSp>
        <p:cxnSp>
          <p:nvCxnSpPr>
            <p:cNvPr id="142" name="Straight Connector 141">
              <a:extLst>
                <a:ext uri="{FF2B5EF4-FFF2-40B4-BE49-F238E27FC236}">
                  <a16:creationId xmlns:a16="http://schemas.microsoft.com/office/drawing/2014/main" id="{FC5B6CFE-88B4-440D-982F-AA2EDFD5C175}"/>
                </a:ext>
              </a:extLst>
            </p:cNvPr>
            <p:cNvCxnSpPr>
              <a:cxnSpLocks/>
            </p:cNvCxnSpPr>
            <p:nvPr/>
          </p:nvCxnSpPr>
          <p:spPr>
            <a:xfrm>
              <a:off x="760014" y="2068597"/>
              <a:ext cx="0" cy="204592"/>
            </a:xfrm>
            <a:prstGeom prst="line">
              <a:avLst/>
            </a:prstGeom>
            <a:noFill/>
            <a:ln w="28575" cap="flat" cmpd="sng" algn="ctr">
              <a:solidFill>
                <a:schemeClr val="bg1">
                  <a:lumMod val="95000"/>
                </a:schemeClr>
              </a:solidFill>
              <a:prstDash val="solid"/>
              <a:headEnd type="none"/>
              <a:tailEnd type="none"/>
            </a:ln>
            <a:effectLst/>
          </p:spPr>
        </p:cxnSp>
        <p:cxnSp>
          <p:nvCxnSpPr>
            <p:cNvPr id="143" name="Straight Connector 142">
              <a:extLst>
                <a:ext uri="{FF2B5EF4-FFF2-40B4-BE49-F238E27FC236}">
                  <a16:creationId xmlns:a16="http://schemas.microsoft.com/office/drawing/2014/main" id="{98ACF559-3C2F-4DDF-8078-89CFA7442B3C}"/>
                </a:ext>
              </a:extLst>
            </p:cNvPr>
            <p:cNvCxnSpPr/>
            <p:nvPr/>
          </p:nvCxnSpPr>
          <p:spPr>
            <a:xfrm>
              <a:off x="760014" y="2652207"/>
              <a:ext cx="0" cy="178267"/>
            </a:xfrm>
            <a:prstGeom prst="line">
              <a:avLst/>
            </a:prstGeom>
            <a:noFill/>
            <a:ln w="28575" cap="flat" cmpd="sng" algn="ctr">
              <a:solidFill>
                <a:schemeClr val="bg1">
                  <a:lumMod val="95000"/>
                </a:schemeClr>
              </a:solidFill>
              <a:prstDash val="solid"/>
              <a:headEnd type="none"/>
              <a:tailEnd type="none"/>
            </a:ln>
            <a:effectLst/>
          </p:spPr>
        </p:cxnSp>
        <p:cxnSp>
          <p:nvCxnSpPr>
            <p:cNvPr id="144" name="Straight Connector 143">
              <a:extLst>
                <a:ext uri="{FF2B5EF4-FFF2-40B4-BE49-F238E27FC236}">
                  <a16:creationId xmlns:a16="http://schemas.microsoft.com/office/drawing/2014/main" id="{00550504-5585-4566-AA73-3F22A6D5789A}"/>
                </a:ext>
              </a:extLst>
            </p:cNvPr>
            <p:cNvCxnSpPr/>
            <p:nvPr/>
          </p:nvCxnSpPr>
          <p:spPr>
            <a:xfrm>
              <a:off x="760014" y="3202201"/>
              <a:ext cx="0" cy="178267"/>
            </a:xfrm>
            <a:prstGeom prst="line">
              <a:avLst/>
            </a:prstGeom>
            <a:noFill/>
            <a:ln w="28575" cap="flat" cmpd="sng" algn="ctr">
              <a:solidFill>
                <a:schemeClr val="bg1">
                  <a:lumMod val="95000"/>
                </a:schemeClr>
              </a:solidFill>
              <a:prstDash val="solid"/>
              <a:headEnd type="none"/>
              <a:tailEnd type="none"/>
            </a:ln>
            <a:effectLst/>
          </p:spPr>
        </p:cxnSp>
        <p:cxnSp>
          <p:nvCxnSpPr>
            <p:cNvPr id="145" name="Straight Connector 144">
              <a:extLst>
                <a:ext uri="{FF2B5EF4-FFF2-40B4-BE49-F238E27FC236}">
                  <a16:creationId xmlns:a16="http://schemas.microsoft.com/office/drawing/2014/main" id="{1BDFF8EA-A05C-4689-95F2-17029021E60F}"/>
                </a:ext>
              </a:extLst>
            </p:cNvPr>
            <p:cNvCxnSpPr/>
            <p:nvPr/>
          </p:nvCxnSpPr>
          <p:spPr>
            <a:xfrm>
              <a:off x="760014" y="3774109"/>
              <a:ext cx="0" cy="178267"/>
            </a:xfrm>
            <a:prstGeom prst="line">
              <a:avLst/>
            </a:prstGeom>
            <a:noFill/>
            <a:ln w="28575" cap="flat" cmpd="sng" algn="ctr">
              <a:solidFill>
                <a:schemeClr val="bg1">
                  <a:lumMod val="95000"/>
                </a:schemeClr>
              </a:solidFill>
              <a:prstDash val="solid"/>
              <a:headEnd type="none"/>
              <a:tailEnd type="none"/>
            </a:ln>
            <a:effectLst/>
          </p:spPr>
        </p:cxnSp>
      </p:grpSp>
      <p:pic>
        <p:nvPicPr>
          <p:cNvPr id="105" name="Picture 4" descr="Azure Monitor">
            <a:extLst>
              <a:ext uri="{FF2B5EF4-FFF2-40B4-BE49-F238E27FC236}">
                <a16:creationId xmlns:a16="http://schemas.microsoft.com/office/drawing/2014/main" id="{537F412A-D1C1-44CE-84B5-CABCEF670BC4}"/>
              </a:ext>
            </a:extLst>
          </p:cNvPr>
          <p:cNvPicPr>
            <a:picLocks noChangeAspect="1" noChangeArrowheads="1"/>
          </p:cNvPicPr>
          <p:nvPr/>
        </p:nvPicPr>
        <p:blipFill>
          <a:blip r:embed="rId35">
            <a:extLst>
              <a:ext uri="{28A0092B-C50C-407E-A947-70E740481C1C}">
                <a14:useLocalDpi xmlns:a14="http://schemas.microsoft.com/office/drawing/2010/main" val="0"/>
              </a:ext>
            </a:extLst>
          </a:blip>
          <a:srcRect/>
          <a:stretch>
            <a:fillRect/>
          </a:stretch>
        </p:blipFill>
        <p:spPr bwMode="auto">
          <a:xfrm>
            <a:off x="7439284" y="745027"/>
            <a:ext cx="1044018" cy="1044018"/>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816631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Word"/>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D1D14F0-20CD-4679-BABB-F3A41A424C69}"/>
              </a:ext>
            </a:extLst>
          </p:cNvPr>
          <p:cNvSpPr>
            <a:spLocks noGrp="1"/>
          </p:cNvSpPr>
          <p:nvPr>
            <p:ph type="title"/>
          </p:nvPr>
        </p:nvSpPr>
        <p:spPr>
          <a:xfrm>
            <a:off x="1170128" y="6066703"/>
            <a:ext cx="12798266" cy="996940"/>
          </a:xfrm>
        </p:spPr>
        <p:txBody>
          <a:bodyPr/>
          <a:lstStyle/>
          <a:p>
            <a:r>
              <a:rPr lang="en-US" dirty="0"/>
              <a:t>DEMO: </a:t>
            </a:r>
            <a:r>
              <a:rPr lang="en-US" dirty="0" err="1"/>
              <a:t>Pregled</a:t>
            </a:r>
            <a:r>
              <a:rPr lang="en-US" dirty="0"/>
              <a:t> Azure Monitor</a:t>
            </a:r>
          </a:p>
        </p:txBody>
      </p:sp>
      <p:sp>
        <p:nvSpPr>
          <p:cNvPr id="4" name="Text Placeholder 3">
            <a:extLst>
              <a:ext uri="{FF2B5EF4-FFF2-40B4-BE49-F238E27FC236}">
                <a16:creationId xmlns:a16="http://schemas.microsoft.com/office/drawing/2014/main" id="{20CCEF78-7E09-493C-AB9E-59E8EF920629}"/>
              </a:ext>
            </a:extLst>
          </p:cNvPr>
          <p:cNvSpPr>
            <a:spLocks noGrp="1"/>
          </p:cNvSpPr>
          <p:nvPr>
            <p:ph type="body" sz="quarter" idx="12"/>
          </p:nvPr>
        </p:nvSpPr>
        <p:spPr>
          <a:xfrm>
            <a:off x="1170129" y="7954199"/>
            <a:ext cx="12798266" cy="1661609"/>
          </a:xfrm>
        </p:spPr>
        <p:txBody>
          <a:bodyPr/>
          <a:lstStyle/>
          <a:p>
            <a:r>
              <a:rPr lang="en-US" dirty="0" err="1"/>
              <a:t>Pregled</a:t>
            </a:r>
            <a:r>
              <a:rPr lang="en-US" dirty="0"/>
              <a:t> Azure Monitor, </a:t>
            </a:r>
            <a:r>
              <a:rPr lang="en-US" dirty="0" err="1"/>
              <a:t>nastavljanje</a:t>
            </a:r>
            <a:r>
              <a:rPr lang="en-US" dirty="0"/>
              <a:t> </a:t>
            </a:r>
            <a:r>
              <a:rPr lang="en-US" dirty="0" err="1"/>
              <a:t>virov</a:t>
            </a:r>
            <a:r>
              <a:rPr lang="en-US" dirty="0"/>
              <a:t> za </a:t>
            </a:r>
            <a:r>
              <a:rPr lang="en-US" dirty="0" err="1"/>
              <a:t>pridobivanje</a:t>
            </a:r>
            <a:r>
              <a:rPr lang="en-US" dirty="0"/>
              <a:t> </a:t>
            </a:r>
            <a:r>
              <a:rPr lang="en-US" dirty="0" err="1"/>
              <a:t>podatkov</a:t>
            </a:r>
            <a:r>
              <a:rPr lang="en-US" dirty="0"/>
              <a:t>, </a:t>
            </a:r>
            <a:r>
              <a:rPr lang="en-US" dirty="0" err="1"/>
              <a:t>prikaz</a:t>
            </a:r>
            <a:r>
              <a:rPr lang="en-US" dirty="0"/>
              <a:t> </a:t>
            </a:r>
            <a:r>
              <a:rPr lang="en-US" dirty="0" err="1"/>
              <a:t>povezave</a:t>
            </a:r>
            <a:r>
              <a:rPr lang="en-US" dirty="0"/>
              <a:t> z </a:t>
            </a:r>
            <a:r>
              <a:rPr lang="en-US" dirty="0" err="1"/>
              <a:t>virtualnim</a:t>
            </a:r>
            <a:r>
              <a:rPr lang="en-US" dirty="0"/>
              <a:t> </a:t>
            </a:r>
            <a:r>
              <a:rPr lang="en-US" dirty="0" err="1"/>
              <a:t>okoljem</a:t>
            </a:r>
            <a:r>
              <a:rPr lang="en-US" dirty="0"/>
              <a:t>, “out of the box” </a:t>
            </a:r>
            <a:r>
              <a:rPr lang="en-US" dirty="0" err="1"/>
              <a:t>merjenje</a:t>
            </a:r>
            <a:r>
              <a:rPr lang="en-US" dirty="0"/>
              <a:t> </a:t>
            </a:r>
            <a:r>
              <a:rPr lang="en-US" dirty="0" err="1"/>
              <a:t>informacij</a:t>
            </a:r>
            <a:endParaRPr lang="en-US" dirty="0"/>
          </a:p>
        </p:txBody>
      </p:sp>
    </p:spTree>
    <p:extLst>
      <p:ext uri="{BB962C8B-B14F-4D97-AF65-F5344CB8AC3E}">
        <p14:creationId xmlns:p14="http://schemas.microsoft.com/office/powerpoint/2010/main" val="3007665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34" name="Straight Connector 233">
            <a:extLst>
              <a:ext uri="{FF2B5EF4-FFF2-40B4-BE49-F238E27FC236}">
                <a16:creationId xmlns:a16="http://schemas.microsoft.com/office/drawing/2014/main" id="{37A898AB-0D41-4E0A-ACF0-3F3BE3B8D52A}"/>
              </a:ext>
            </a:extLst>
          </p:cNvPr>
          <p:cNvCxnSpPr>
            <a:cxnSpLocks/>
          </p:cNvCxnSpPr>
          <p:nvPr/>
        </p:nvCxnSpPr>
        <p:spPr>
          <a:xfrm>
            <a:off x="1482521" y="2861841"/>
            <a:ext cx="0" cy="5544002"/>
          </a:xfrm>
          <a:prstGeom prst="line">
            <a:avLst/>
          </a:prstGeom>
          <a:noFill/>
          <a:ln w="28575" cap="flat" cmpd="sng" algn="ctr">
            <a:solidFill>
              <a:schemeClr val="bg2">
                <a:lumMod val="75000"/>
              </a:schemeClr>
            </a:solidFill>
            <a:prstDash val="solid"/>
            <a:headEnd type="none"/>
            <a:tailEnd type="none"/>
          </a:ln>
          <a:effectLst/>
        </p:spPr>
      </p:cxnSp>
      <p:sp>
        <p:nvSpPr>
          <p:cNvPr id="113" name="Title 16">
            <a:extLst>
              <a:ext uri="{FF2B5EF4-FFF2-40B4-BE49-F238E27FC236}">
                <a16:creationId xmlns:a16="http://schemas.microsoft.com/office/drawing/2014/main" id="{AC97C705-61A4-4B58-9448-3FF559949BBB}"/>
              </a:ext>
            </a:extLst>
          </p:cNvPr>
          <p:cNvSpPr>
            <a:spLocks noGrp="1"/>
          </p:cNvSpPr>
          <p:nvPr>
            <p:ph type="title"/>
          </p:nvPr>
        </p:nvSpPr>
        <p:spPr>
          <a:xfrm>
            <a:off x="1053282" y="384947"/>
            <a:ext cx="22028176" cy="1107551"/>
          </a:xfrm>
        </p:spPr>
        <p:txBody>
          <a:bodyPr/>
          <a:lstStyle/>
          <a:p>
            <a:r>
              <a:rPr lang="en-US" dirty="0"/>
              <a:t>Azure Monitor </a:t>
            </a:r>
            <a:r>
              <a:rPr lang="en-US" dirty="0" err="1"/>
              <a:t>Metrike</a:t>
            </a:r>
            <a:r>
              <a:rPr lang="en-US" dirty="0"/>
              <a:t> &amp; </a:t>
            </a:r>
            <a:r>
              <a:rPr lang="en-US" dirty="0" err="1"/>
              <a:t>Logi</a:t>
            </a:r>
            <a:endParaRPr lang="en-US" dirty="0"/>
          </a:p>
        </p:txBody>
      </p:sp>
      <p:sp>
        <p:nvSpPr>
          <p:cNvPr id="95" name="Rectangle: Rounded Corners 94">
            <a:extLst>
              <a:ext uri="{FF2B5EF4-FFF2-40B4-BE49-F238E27FC236}">
                <a16:creationId xmlns:a16="http://schemas.microsoft.com/office/drawing/2014/main" id="{C8FE95A6-7A9A-4520-9ED2-F9E2EAEA896E}"/>
              </a:ext>
            </a:extLst>
          </p:cNvPr>
          <p:cNvSpPr/>
          <p:nvPr/>
        </p:nvSpPr>
        <p:spPr bwMode="auto">
          <a:xfrm>
            <a:off x="15504703" y="2617406"/>
            <a:ext cx="6862819" cy="8203858"/>
          </a:xfrm>
          <a:prstGeom prst="roundRect">
            <a:avLst>
              <a:gd name="adj" fmla="val 1624"/>
            </a:avLst>
          </a:prstGeom>
          <a:noFill/>
          <a:ln w="19050" cap="flat" cmpd="sng" algn="ctr">
            <a:solidFill>
              <a:srgbClr val="0078D7"/>
            </a:solid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eaLnBrk="1" hangingPunct="1">
              <a:lnSpc>
                <a:spcPct val="90000"/>
              </a:lnSpc>
              <a:defRPr/>
            </a:pPr>
            <a:endParaRPr lang="en-US" sz="4704" kern="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96" name="Rectangle 95">
            <a:extLst>
              <a:ext uri="{FF2B5EF4-FFF2-40B4-BE49-F238E27FC236}">
                <a16:creationId xmlns:a16="http://schemas.microsoft.com/office/drawing/2014/main" id="{6977E6BA-34E0-40B3-B492-F99A52663A86}"/>
              </a:ext>
            </a:extLst>
          </p:cNvPr>
          <p:cNvSpPr/>
          <p:nvPr/>
        </p:nvSpPr>
        <p:spPr bwMode="auto">
          <a:xfrm>
            <a:off x="6751728" y="6056560"/>
            <a:ext cx="342215" cy="288347"/>
          </a:xfrm>
          <a:prstGeom prst="rect">
            <a:avLst/>
          </a:prstGeom>
          <a:solidFill>
            <a:schemeClr val="bg2"/>
          </a:solidFill>
          <a:ln w="9525" cap="flat" cmpd="sng" algn="ctr">
            <a:no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eaLnBrk="1" hangingPunct="1">
              <a:lnSpc>
                <a:spcPct val="90000"/>
              </a:lnSpc>
              <a:defRPr/>
            </a:pPr>
            <a:endParaRPr lang="en-US" sz="4704" kern="0" err="1">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01" name="Group 100">
            <a:extLst>
              <a:ext uri="{FF2B5EF4-FFF2-40B4-BE49-F238E27FC236}">
                <a16:creationId xmlns:a16="http://schemas.microsoft.com/office/drawing/2014/main" id="{96B97148-42B8-4086-AC9A-9D861DD4DD20}"/>
              </a:ext>
            </a:extLst>
          </p:cNvPr>
          <p:cNvGrpSpPr/>
          <p:nvPr/>
        </p:nvGrpSpPr>
        <p:grpSpPr>
          <a:xfrm>
            <a:off x="17056481" y="3685778"/>
            <a:ext cx="3151855" cy="5631959"/>
            <a:chOff x="3957211" y="1952142"/>
            <a:chExt cx="1576562" cy="2817113"/>
          </a:xfrm>
        </p:grpSpPr>
        <p:sp>
          <p:nvSpPr>
            <p:cNvPr id="224" name="Rectangle: Rounded Corners 223">
              <a:extLst>
                <a:ext uri="{FF2B5EF4-FFF2-40B4-BE49-F238E27FC236}">
                  <a16:creationId xmlns:a16="http://schemas.microsoft.com/office/drawing/2014/main" id="{C7929B1F-BD9C-4625-866F-6FA0E4BBD777}"/>
                </a:ext>
              </a:extLst>
            </p:cNvPr>
            <p:cNvSpPr/>
            <p:nvPr/>
          </p:nvSpPr>
          <p:spPr bwMode="auto">
            <a:xfrm>
              <a:off x="3957211" y="1952142"/>
              <a:ext cx="1576562" cy="2817113"/>
            </a:xfrm>
            <a:prstGeom prst="roundRect">
              <a:avLst>
                <a:gd name="adj" fmla="val 5420"/>
              </a:avLst>
            </a:prstGeom>
            <a:solidFill>
              <a:schemeClr val="bg1">
                <a:lumMod val="95000"/>
              </a:schemeClr>
            </a:solidFill>
            <a:ln w="9525" cap="flat" cmpd="sng" algn="ctr">
              <a:no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eaLnBrk="1" hangingPunct="1">
                <a:lnSpc>
                  <a:spcPct val="90000"/>
                </a:lnSpc>
                <a:defRPr/>
              </a:pPr>
              <a:endParaRPr lang="en-US" sz="4704" kern="0" err="1">
                <a:gradFill>
                  <a:gsLst>
                    <a:gs pos="0">
                      <a:srgbClr val="FFFFFF"/>
                    </a:gs>
                    <a:gs pos="100000">
                      <a:srgbClr val="FFFFFF"/>
                    </a:gs>
                  </a:gsLst>
                  <a:lin ang="5400000" scaled="0"/>
                </a:gradFill>
                <a:latin typeface="Segoe UI Semibold"/>
                <a:cs typeface="Segoe UI" pitchFamily="34" charset="0"/>
              </a:endParaRPr>
            </a:p>
          </p:txBody>
        </p:sp>
        <p:sp>
          <p:nvSpPr>
            <p:cNvPr id="225" name="TextBox 224">
              <a:extLst>
                <a:ext uri="{FF2B5EF4-FFF2-40B4-BE49-F238E27FC236}">
                  <a16:creationId xmlns:a16="http://schemas.microsoft.com/office/drawing/2014/main" id="{7E879F2A-7012-4F0A-A4EC-160B96810317}"/>
                </a:ext>
              </a:extLst>
            </p:cNvPr>
            <p:cNvSpPr txBox="1"/>
            <p:nvPr/>
          </p:nvSpPr>
          <p:spPr>
            <a:xfrm>
              <a:off x="4390372" y="2422669"/>
              <a:ext cx="710240" cy="343838"/>
            </a:xfrm>
            <a:prstGeom prst="rect">
              <a:avLst/>
            </a:prstGeom>
            <a:noFill/>
          </p:spPr>
          <p:txBody>
            <a:bodyPr wrap="none" lIns="179213" tIns="179213" rIns="179213" bIns="179213" rtlCol="0">
              <a:spAutoFit/>
            </a:bodyPr>
            <a:lstStyle/>
            <a:p>
              <a:pPr algn="ctr" defTabSz="1827904" eaLnBrk="1" fontAlgn="auto" hangingPunct="1">
                <a:lnSpc>
                  <a:spcPct val="90000"/>
                </a:lnSpc>
                <a:spcBef>
                  <a:spcPts val="0"/>
                </a:spcBef>
                <a:spcAft>
                  <a:spcPts val="1176"/>
                </a:spcAft>
                <a:defRPr/>
              </a:pPr>
              <a:r>
                <a:rPr lang="en-US" sz="2350" kern="0" dirty="0" err="1">
                  <a:solidFill>
                    <a:srgbClr val="000000"/>
                  </a:solidFill>
                  <a:latin typeface="Segoe UI Semibold"/>
                </a:rPr>
                <a:t>Metrike</a:t>
              </a:r>
              <a:endParaRPr lang="en-US" sz="2350" kern="0" dirty="0">
                <a:solidFill>
                  <a:srgbClr val="000000"/>
                </a:solidFill>
                <a:latin typeface="Segoe UI Semibold"/>
              </a:endParaRPr>
            </a:p>
          </p:txBody>
        </p:sp>
        <p:sp>
          <p:nvSpPr>
            <p:cNvPr id="226" name="Cylinder 225">
              <a:extLst>
                <a:ext uri="{FF2B5EF4-FFF2-40B4-BE49-F238E27FC236}">
                  <a16:creationId xmlns:a16="http://schemas.microsoft.com/office/drawing/2014/main" id="{7A76515B-04DF-4359-8BA7-6A5DC49C2740}"/>
                </a:ext>
              </a:extLst>
            </p:cNvPr>
            <p:cNvSpPr/>
            <p:nvPr/>
          </p:nvSpPr>
          <p:spPr bwMode="auto">
            <a:xfrm>
              <a:off x="4385324" y="2246824"/>
              <a:ext cx="720337" cy="747947"/>
            </a:xfrm>
            <a:prstGeom prst="can">
              <a:avLst/>
            </a:prstGeom>
            <a:noFill/>
            <a:ln w="19050" cap="flat" cmpd="sng" algn="ctr">
              <a:solidFill>
                <a:srgbClr val="000000"/>
              </a:solid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eaLnBrk="1" hangingPunct="1">
                <a:lnSpc>
                  <a:spcPct val="90000"/>
                </a:lnSpc>
                <a:defRPr/>
              </a:pPr>
              <a:endParaRPr lang="en-US" sz="4704" kern="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227" name="Rectangle 226">
              <a:extLst>
                <a:ext uri="{FF2B5EF4-FFF2-40B4-BE49-F238E27FC236}">
                  <a16:creationId xmlns:a16="http://schemas.microsoft.com/office/drawing/2014/main" id="{E6A17298-0910-4B05-AA03-8C10D19E9295}"/>
                </a:ext>
              </a:extLst>
            </p:cNvPr>
            <p:cNvSpPr/>
            <p:nvPr/>
          </p:nvSpPr>
          <p:spPr bwMode="auto">
            <a:xfrm>
              <a:off x="4824260" y="2766637"/>
              <a:ext cx="296581" cy="291594"/>
            </a:xfrm>
            <a:prstGeom prst="rect">
              <a:avLst/>
            </a:prstGeom>
            <a:solidFill>
              <a:schemeClr val="bg1">
                <a:lumMod val="95000"/>
              </a:schemeClr>
            </a:solidFill>
            <a:ln w="9525" cap="flat" cmpd="sng" algn="ctr">
              <a:no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eaLnBrk="1" hangingPunct="1">
                <a:lnSpc>
                  <a:spcPct val="90000"/>
                </a:lnSpc>
                <a:defRPr/>
              </a:pPr>
              <a:endParaRPr lang="en-US" sz="4704" kern="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28" name="Graphic 227">
              <a:extLst>
                <a:ext uri="{FF2B5EF4-FFF2-40B4-BE49-F238E27FC236}">
                  <a16:creationId xmlns:a16="http://schemas.microsoft.com/office/drawing/2014/main" id="{216094A9-180D-4AD8-9657-203B4D3D060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817646" y="2660755"/>
              <a:ext cx="462836" cy="462836"/>
            </a:xfrm>
            <a:prstGeom prst="rect">
              <a:avLst/>
            </a:prstGeom>
            <a:effectLst/>
          </p:spPr>
        </p:pic>
        <p:sp>
          <p:nvSpPr>
            <p:cNvPr id="229" name="TextBox 228">
              <a:extLst>
                <a:ext uri="{FF2B5EF4-FFF2-40B4-BE49-F238E27FC236}">
                  <a16:creationId xmlns:a16="http://schemas.microsoft.com/office/drawing/2014/main" id="{D85F6AE5-35F3-4824-B9B5-63C9F85F8047}"/>
                </a:ext>
              </a:extLst>
            </p:cNvPr>
            <p:cNvSpPr txBox="1"/>
            <p:nvPr/>
          </p:nvSpPr>
          <p:spPr>
            <a:xfrm>
              <a:off x="4508241" y="3604810"/>
              <a:ext cx="474503" cy="343838"/>
            </a:xfrm>
            <a:prstGeom prst="rect">
              <a:avLst/>
            </a:prstGeom>
            <a:noFill/>
          </p:spPr>
          <p:txBody>
            <a:bodyPr wrap="none" lIns="179213" tIns="179213" rIns="179213" bIns="179213" rtlCol="0">
              <a:spAutoFit/>
            </a:bodyPr>
            <a:lstStyle/>
            <a:p>
              <a:pPr algn="ctr" defTabSz="1827904" eaLnBrk="1" fontAlgn="auto" hangingPunct="1">
                <a:lnSpc>
                  <a:spcPct val="90000"/>
                </a:lnSpc>
                <a:spcBef>
                  <a:spcPts val="0"/>
                </a:spcBef>
                <a:spcAft>
                  <a:spcPts val="1176"/>
                </a:spcAft>
                <a:defRPr/>
              </a:pPr>
              <a:r>
                <a:rPr lang="en-US" sz="2350" kern="0" dirty="0" err="1">
                  <a:solidFill>
                    <a:srgbClr val="000000"/>
                  </a:solidFill>
                  <a:latin typeface="Segoe UI Semibold"/>
                </a:rPr>
                <a:t>Logi</a:t>
              </a:r>
              <a:endParaRPr lang="en-US" sz="2350" kern="0" dirty="0">
                <a:solidFill>
                  <a:srgbClr val="000000"/>
                </a:solidFill>
                <a:latin typeface="Segoe UI Semibold"/>
              </a:endParaRPr>
            </a:p>
          </p:txBody>
        </p:sp>
        <p:sp>
          <p:nvSpPr>
            <p:cNvPr id="230" name="Cylinder 229">
              <a:extLst>
                <a:ext uri="{FF2B5EF4-FFF2-40B4-BE49-F238E27FC236}">
                  <a16:creationId xmlns:a16="http://schemas.microsoft.com/office/drawing/2014/main" id="{BB97967B-3008-4A76-8A6D-3AE011B643C9}"/>
                </a:ext>
              </a:extLst>
            </p:cNvPr>
            <p:cNvSpPr/>
            <p:nvPr/>
          </p:nvSpPr>
          <p:spPr bwMode="auto">
            <a:xfrm>
              <a:off x="4385324" y="3436594"/>
              <a:ext cx="720337" cy="747947"/>
            </a:xfrm>
            <a:prstGeom prst="can">
              <a:avLst/>
            </a:prstGeom>
            <a:noFill/>
            <a:ln w="19050" cap="flat" cmpd="sng" algn="ctr">
              <a:solidFill>
                <a:srgbClr val="000000"/>
              </a:solid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eaLnBrk="1" hangingPunct="1">
                <a:lnSpc>
                  <a:spcPct val="90000"/>
                </a:lnSpc>
                <a:defRPr/>
              </a:pPr>
              <a:endParaRPr lang="en-US" sz="4704" kern="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231" name="Rectangle: Rounded Corners 230">
              <a:extLst>
                <a:ext uri="{FF2B5EF4-FFF2-40B4-BE49-F238E27FC236}">
                  <a16:creationId xmlns:a16="http://schemas.microsoft.com/office/drawing/2014/main" id="{6C0A6D0A-09A4-456A-A573-0626501376C3}"/>
                </a:ext>
              </a:extLst>
            </p:cNvPr>
            <p:cNvSpPr/>
            <p:nvPr/>
          </p:nvSpPr>
          <p:spPr bwMode="auto">
            <a:xfrm>
              <a:off x="4818285" y="3834117"/>
              <a:ext cx="450260" cy="462836"/>
            </a:xfrm>
            <a:prstGeom prst="roundRect">
              <a:avLst/>
            </a:prstGeom>
            <a:solidFill>
              <a:schemeClr val="bg1">
                <a:lumMod val="95000"/>
              </a:schemeClr>
            </a:solidFill>
            <a:ln w="9525" cap="flat" cmpd="sng" algn="ctr">
              <a:no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eaLnBrk="1" hangingPunct="1">
                <a:lnSpc>
                  <a:spcPct val="90000"/>
                </a:lnSpc>
                <a:defRPr/>
              </a:pPr>
              <a:endParaRPr lang="en-US" sz="4704" kern="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32" name="Graphic 231">
              <a:extLst>
                <a:ext uri="{FF2B5EF4-FFF2-40B4-BE49-F238E27FC236}">
                  <a16:creationId xmlns:a16="http://schemas.microsoft.com/office/drawing/2014/main" id="{AD343F44-CDCE-4417-8852-29A5A4795D1B}"/>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759631" y="3786131"/>
              <a:ext cx="521839" cy="521839"/>
            </a:xfrm>
            <a:prstGeom prst="rect">
              <a:avLst/>
            </a:prstGeom>
            <a:effectLst/>
          </p:spPr>
        </p:pic>
      </p:grpSp>
      <p:grpSp>
        <p:nvGrpSpPr>
          <p:cNvPr id="116" name="Group 115">
            <a:extLst>
              <a:ext uri="{FF2B5EF4-FFF2-40B4-BE49-F238E27FC236}">
                <a16:creationId xmlns:a16="http://schemas.microsoft.com/office/drawing/2014/main" id="{75CE27F8-5D75-4AB8-B1B2-8D7076D33EA8}"/>
              </a:ext>
            </a:extLst>
          </p:cNvPr>
          <p:cNvGrpSpPr/>
          <p:nvPr/>
        </p:nvGrpSpPr>
        <p:grpSpPr>
          <a:xfrm>
            <a:off x="15935780" y="1973529"/>
            <a:ext cx="4750622" cy="1224651"/>
            <a:chOff x="3658900" y="162610"/>
            <a:chExt cx="2376267" cy="612571"/>
          </a:xfrm>
        </p:grpSpPr>
        <p:sp>
          <p:nvSpPr>
            <p:cNvPr id="159" name="TextBox 158">
              <a:extLst>
                <a:ext uri="{FF2B5EF4-FFF2-40B4-BE49-F238E27FC236}">
                  <a16:creationId xmlns:a16="http://schemas.microsoft.com/office/drawing/2014/main" id="{810B1947-04BD-47DF-ADB8-CD3A91803BD9}"/>
                </a:ext>
              </a:extLst>
            </p:cNvPr>
            <p:cNvSpPr txBox="1"/>
            <p:nvPr/>
          </p:nvSpPr>
          <p:spPr>
            <a:xfrm>
              <a:off x="4196760" y="287860"/>
              <a:ext cx="1838407" cy="362078"/>
            </a:xfrm>
            <a:prstGeom prst="rect">
              <a:avLst/>
            </a:prstGeom>
            <a:solidFill>
              <a:schemeClr val="bg2"/>
            </a:solidFill>
          </p:spPr>
          <p:txBody>
            <a:bodyPr wrap="none" lIns="179213" tIns="89605" rIns="179213" bIns="89605" rtlCol="0">
              <a:spAutoFit/>
            </a:bodyPr>
            <a:lstStyle/>
            <a:p>
              <a:pPr defTabSz="1827904" eaLnBrk="1" fontAlgn="auto" hangingPunct="1">
                <a:lnSpc>
                  <a:spcPct val="90000"/>
                </a:lnSpc>
                <a:spcBef>
                  <a:spcPts val="0"/>
                </a:spcBef>
                <a:spcAft>
                  <a:spcPts val="1176"/>
                </a:spcAft>
                <a:defRPr/>
              </a:pPr>
              <a:r>
                <a:rPr lang="en-US" sz="3920" kern="0">
                  <a:solidFill>
                    <a:srgbClr val="0078D7"/>
                  </a:solidFill>
                  <a:latin typeface="Segoe UI Semibold"/>
                </a:rPr>
                <a:t>Azure Monitor</a:t>
              </a:r>
            </a:p>
          </p:txBody>
        </p:sp>
        <p:sp>
          <p:nvSpPr>
            <p:cNvPr id="162" name="Oval 161">
              <a:extLst>
                <a:ext uri="{FF2B5EF4-FFF2-40B4-BE49-F238E27FC236}">
                  <a16:creationId xmlns:a16="http://schemas.microsoft.com/office/drawing/2014/main" id="{3A8F5262-732A-442A-94C3-C24AAB5E7654}"/>
                </a:ext>
              </a:extLst>
            </p:cNvPr>
            <p:cNvSpPr/>
            <p:nvPr/>
          </p:nvSpPr>
          <p:spPr bwMode="auto">
            <a:xfrm>
              <a:off x="3681345" y="187968"/>
              <a:ext cx="567681" cy="567679"/>
            </a:xfrm>
            <a:prstGeom prst="ellipse">
              <a:avLst/>
            </a:prstGeom>
            <a:solidFill>
              <a:schemeClr val="bg2"/>
            </a:solidFill>
            <a:ln w="9525" cap="flat" cmpd="sng" algn="ctr">
              <a:no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eaLnBrk="1" hangingPunct="1">
                <a:lnSpc>
                  <a:spcPct val="90000"/>
                </a:lnSpc>
                <a:defRPr/>
              </a:pPr>
              <a:endParaRPr lang="en-US" sz="4704" kern="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163" name="Graphic 162">
              <a:extLst>
                <a:ext uri="{FF2B5EF4-FFF2-40B4-BE49-F238E27FC236}">
                  <a16:creationId xmlns:a16="http://schemas.microsoft.com/office/drawing/2014/main" id="{71A7CE24-4959-4B99-95CA-8E714866A0C6}"/>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3658900" y="162610"/>
              <a:ext cx="612571" cy="612571"/>
            </a:xfrm>
            <a:prstGeom prst="rect">
              <a:avLst/>
            </a:prstGeom>
          </p:spPr>
        </p:pic>
      </p:grpSp>
      <p:grpSp>
        <p:nvGrpSpPr>
          <p:cNvPr id="121" name="Group 120">
            <a:extLst>
              <a:ext uri="{FF2B5EF4-FFF2-40B4-BE49-F238E27FC236}">
                <a16:creationId xmlns:a16="http://schemas.microsoft.com/office/drawing/2014/main" id="{98257986-88A9-4D35-9210-FFE56A8999D0}"/>
              </a:ext>
            </a:extLst>
          </p:cNvPr>
          <p:cNvGrpSpPr/>
          <p:nvPr/>
        </p:nvGrpSpPr>
        <p:grpSpPr>
          <a:xfrm>
            <a:off x="1053282" y="10420759"/>
            <a:ext cx="5156502" cy="801015"/>
            <a:chOff x="556242" y="4352782"/>
            <a:chExt cx="2631008" cy="408702"/>
          </a:xfrm>
          <a:noFill/>
        </p:grpSpPr>
        <p:sp>
          <p:nvSpPr>
            <p:cNvPr id="144" name="Rectangle: Rounded Corners 143">
              <a:extLst>
                <a:ext uri="{FF2B5EF4-FFF2-40B4-BE49-F238E27FC236}">
                  <a16:creationId xmlns:a16="http://schemas.microsoft.com/office/drawing/2014/main" id="{66D3483C-C1AD-422A-8CBC-8BCB91664D90}"/>
                </a:ext>
              </a:extLst>
            </p:cNvPr>
            <p:cNvSpPr/>
            <p:nvPr/>
          </p:nvSpPr>
          <p:spPr bwMode="auto">
            <a:xfrm>
              <a:off x="556242" y="4352782"/>
              <a:ext cx="2631008" cy="408702"/>
            </a:xfrm>
            <a:prstGeom prst="roundRect">
              <a:avLst/>
            </a:prstGeom>
            <a:grpFill/>
            <a:ln w="28575" cap="flat" cmpd="sng" algn="ctr">
              <a:solidFill>
                <a:schemeClr val="bg1">
                  <a:lumMod val="75000"/>
                </a:schemeClr>
              </a:solid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eaLnBrk="1" hangingPunct="1">
                <a:lnSpc>
                  <a:spcPct val="90000"/>
                </a:lnSpc>
                <a:defRPr/>
              </a:pPr>
              <a:endParaRPr lang="en-US" sz="4704" kern="0" err="1">
                <a:gradFill>
                  <a:gsLst>
                    <a:gs pos="0">
                      <a:srgbClr val="FFFFFF"/>
                    </a:gs>
                    <a:gs pos="100000">
                      <a:srgbClr val="FFFFFF"/>
                    </a:gs>
                  </a:gsLst>
                  <a:lin ang="5400000" scaled="0"/>
                </a:gradFill>
                <a:latin typeface="Segoe UI Semibold"/>
                <a:ea typeface="Segoe UI" pitchFamily="34" charset="0"/>
                <a:cs typeface="Segoe UI" pitchFamily="34" charset="0"/>
              </a:endParaRPr>
            </a:p>
          </p:txBody>
        </p:sp>
        <p:sp>
          <p:nvSpPr>
            <p:cNvPr id="145" name="TextBox 144">
              <a:extLst>
                <a:ext uri="{FF2B5EF4-FFF2-40B4-BE49-F238E27FC236}">
                  <a16:creationId xmlns:a16="http://schemas.microsoft.com/office/drawing/2014/main" id="{330E8FCB-8311-4434-841D-662CB5AE4F76}"/>
                </a:ext>
              </a:extLst>
            </p:cNvPr>
            <p:cNvSpPr txBox="1"/>
            <p:nvPr/>
          </p:nvSpPr>
          <p:spPr>
            <a:xfrm>
              <a:off x="618086" y="4354001"/>
              <a:ext cx="2393001" cy="406153"/>
            </a:xfrm>
            <a:prstGeom prst="rect">
              <a:avLst/>
            </a:prstGeom>
            <a:grpFill/>
            <a:ln w="28575">
              <a:noFill/>
            </a:ln>
          </p:spPr>
          <p:txBody>
            <a:bodyPr wrap="none" lIns="179213" tIns="179213" rIns="179213" bIns="179213" rtlCol="0">
              <a:spAutoFit/>
            </a:bodyPr>
            <a:lstStyle/>
            <a:p>
              <a:pPr defTabSz="1827904" eaLnBrk="1" fontAlgn="auto" hangingPunct="1">
                <a:lnSpc>
                  <a:spcPct val="90000"/>
                </a:lnSpc>
                <a:spcBef>
                  <a:spcPts val="0"/>
                </a:spcBef>
                <a:spcAft>
                  <a:spcPts val="1176"/>
                </a:spcAft>
                <a:defRPr/>
              </a:pPr>
              <a:r>
                <a:rPr lang="en-US" sz="3134" kern="0" dirty="0" err="1">
                  <a:solidFill>
                    <a:srgbClr val="000000"/>
                  </a:solidFill>
                  <a:latin typeface="Segoe UI Semibold"/>
                </a:rPr>
                <a:t>Prilagojeni</a:t>
              </a:r>
              <a:r>
                <a:rPr lang="en-US" sz="3134" kern="0" dirty="0">
                  <a:solidFill>
                    <a:srgbClr val="000000"/>
                  </a:solidFill>
                  <a:latin typeface="Segoe UI Semibold"/>
                </a:rPr>
                <a:t> </a:t>
              </a:r>
              <a:r>
                <a:rPr lang="en-US" sz="3134" kern="0" dirty="0" err="1">
                  <a:solidFill>
                    <a:srgbClr val="000000"/>
                  </a:solidFill>
                  <a:latin typeface="Segoe UI Semibold"/>
                </a:rPr>
                <a:t>viri</a:t>
              </a:r>
              <a:r>
                <a:rPr lang="en-US" sz="3134" kern="0" dirty="0">
                  <a:solidFill>
                    <a:srgbClr val="000000"/>
                  </a:solidFill>
                  <a:latin typeface="Segoe UI Semibold"/>
                </a:rPr>
                <a:t> (custom)</a:t>
              </a:r>
            </a:p>
          </p:txBody>
        </p:sp>
      </p:grpSp>
      <p:grpSp>
        <p:nvGrpSpPr>
          <p:cNvPr id="122" name="Group 121">
            <a:extLst>
              <a:ext uri="{FF2B5EF4-FFF2-40B4-BE49-F238E27FC236}">
                <a16:creationId xmlns:a16="http://schemas.microsoft.com/office/drawing/2014/main" id="{D53C90F3-629D-4F06-A658-886BCBD7EDC3}"/>
              </a:ext>
            </a:extLst>
          </p:cNvPr>
          <p:cNvGrpSpPr/>
          <p:nvPr/>
        </p:nvGrpSpPr>
        <p:grpSpPr>
          <a:xfrm>
            <a:off x="1053282" y="2216896"/>
            <a:ext cx="5156499" cy="803634"/>
            <a:chOff x="556241" y="2073340"/>
            <a:chExt cx="2631007" cy="410040"/>
          </a:xfrm>
          <a:solidFill>
            <a:schemeClr val="bg1">
              <a:lumMod val="75000"/>
            </a:schemeClr>
          </a:solidFill>
        </p:grpSpPr>
        <p:sp>
          <p:nvSpPr>
            <p:cNvPr id="142" name="Rectangle: Rounded Corners 141">
              <a:extLst>
                <a:ext uri="{FF2B5EF4-FFF2-40B4-BE49-F238E27FC236}">
                  <a16:creationId xmlns:a16="http://schemas.microsoft.com/office/drawing/2014/main" id="{368333F5-CA31-4540-A854-B8E069467847}"/>
                </a:ext>
              </a:extLst>
            </p:cNvPr>
            <p:cNvSpPr/>
            <p:nvPr/>
          </p:nvSpPr>
          <p:spPr bwMode="auto">
            <a:xfrm>
              <a:off x="556241" y="2073340"/>
              <a:ext cx="2631007" cy="408702"/>
            </a:xfrm>
            <a:prstGeom prst="roundRect">
              <a:avLst/>
            </a:prstGeom>
            <a:solidFill>
              <a:schemeClr val="bg1">
                <a:lumMod val="95000"/>
              </a:schemeClr>
            </a:solidFill>
            <a:ln w="9525" cap="flat" cmpd="sng" algn="ctr">
              <a:no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eaLnBrk="1" hangingPunct="1">
                <a:lnSpc>
                  <a:spcPct val="90000"/>
                </a:lnSpc>
                <a:defRPr/>
              </a:pPr>
              <a:endParaRPr lang="en-US" sz="4704" kern="0" err="1">
                <a:gradFill>
                  <a:gsLst>
                    <a:gs pos="0">
                      <a:srgbClr val="FFFFFF"/>
                    </a:gs>
                    <a:gs pos="100000">
                      <a:srgbClr val="FFFFFF"/>
                    </a:gs>
                  </a:gsLst>
                  <a:lin ang="5400000" scaled="0"/>
                </a:gradFill>
                <a:latin typeface="Segoe UI Semibold"/>
                <a:ea typeface="Segoe UI" pitchFamily="34" charset="0"/>
                <a:cs typeface="Segoe UI" pitchFamily="34" charset="0"/>
              </a:endParaRPr>
            </a:p>
          </p:txBody>
        </p:sp>
        <p:sp>
          <p:nvSpPr>
            <p:cNvPr id="143" name="TextBox 142">
              <a:extLst>
                <a:ext uri="{FF2B5EF4-FFF2-40B4-BE49-F238E27FC236}">
                  <a16:creationId xmlns:a16="http://schemas.microsoft.com/office/drawing/2014/main" id="{000FAA7B-A9A8-4BA1-AEFC-B35F2B7B956E}"/>
                </a:ext>
              </a:extLst>
            </p:cNvPr>
            <p:cNvSpPr txBox="1"/>
            <p:nvPr/>
          </p:nvSpPr>
          <p:spPr>
            <a:xfrm>
              <a:off x="618086" y="2077225"/>
              <a:ext cx="1078633" cy="406155"/>
            </a:xfrm>
            <a:prstGeom prst="rect">
              <a:avLst/>
            </a:prstGeom>
            <a:noFill/>
          </p:spPr>
          <p:txBody>
            <a:bodyPr wrap="none" lIns="179213" tIns="179213" rIns="179213" bIns="179213" rtlCol="0">
              <a:spAutoFit/>
            </a:bodyPr>
            <a:lstStyle/>
            <a:p>
              <a:pPr defTabSz="1827904" eaLnBrk="1" fontAlgn="auto" hangingPunct="1">
                <a:lnSpc>
                  <a:spcPct val="90000"/>
                </a:lnSpc>
                <a:spcBef>
                  <a:spcPts val="0"/>
                </a:spcBef>
                <a:spcAft>
                  <a:spcPts val="1176"/>
                </a:spcAft>
                <a:defRPr/>
              </a:pPr>
              <a:r>
                <a:rPr lang="en-US" sz="3134" kern="0" dirty="0" err="1">
                  <a:solidFill>
                    <a:srgbClr val="000000"/>
                  </a:solidFill>
                  <a:latin typeface="Segoe UI Semibold"/>
                </a:rPr>
                <a:t>Aplikacije</a:t>
              </a:r>
              <a:endParaRPr lang="en-US" sz="3134" kern="0" dirty="0">
                <a:solidFill>
                  <a:srgbClr val="000000"/>
                </a:solidFill>
                <a:latin typeface="Segoe UI Semibold"/>
              </a:endParaRPr>
            </a:p>
          </p:txBody>
        </p:sp>
      </p:grpSp>
      <p:grpSp>
        <p:nvGrpSpPr>
          <p:cNvPr id="123" name="Group 122">
            <a:extLst>
              <a:ext uri="{FF2B5EF4-FFF2-40B4-BE49-F238E27FC236}">
                <a16:creationId xmlns:a16="http://schemas.microsoft.com/office/drawing/2014/main" id="{68216EA0-3FC6-4688-9843-C90221347358}"/>
              </a:ext>
            </a:extLst>
          </p:cNvPr>
          <p:cNvGrpSpPr/>
          <p:nvPr/>
        </p:nvGrpSpPr>
        <p:grpSpPr>
          <a:xfrm>
            <a:off x="1053283" y="4015045"/>
            <a:ext cx="5156501" cy="801014"/>
            <a:chOff x="556242" y="2656687"/>
            <a:chExt cx="2631008" cy="408702"/>
          </a:xfrm>
          <a:solidFill>
            <a:schemeClr val="bg1">
              <a:lumMod val="75000"/>
            </a:schemeClr>
          </a:solidFill>
        </p:grpSpPr>
        <p:sp>
          <p:nvSpPr>
            <p:cNvPr id="134" name="Rectangle: Rounded Corners 133">
              <a:extLst>
                <a:ext uri="{FF2B5EF4-FFF2-40B4-BE49-F238E27FC236}">
                  <a16:creationId xmlns:a16="http://schemas.microsoft.com/office/drawing/2014/main" id="{6F7DD224-B845-4BD7-9655-296909D9CD46}"/>
                </a:ext>
              </a:extLst>
            </p:cNvPr>
            <p:cNvSpPr/>
            <p:nvPr/>
          </p:nvSpPr>
          <p:spPr bwMode="auto">
            <a:xfrm>
              <a:off x="556242" y="2656687"/>
              <a:ext cx="2631008" cy="408702"/>
            </a:xfrm>
            <a:prstGeom prst="roundRect">
              <a:avLst/>
            </a:prstGeom>
            <a:solidFill>
              <a:schemeClr val="bg1">
                <a:lumMod val="95000"/>
              </a:schemeClr>
            </a:solidFill>
            <a:ln w="9525" cap="flat" cmpd="sng" algn="ctr">
              <a:no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eaLnBrk="1" hangingPunct="1">
                <a:lnSpc>
                  <a:spcPct val="90000"/>
                </a:lnSpc>
                <a:defRPr/>
              </a:pPr>
              <a:endParaRPr lang="en-US" sz="4704" kern="0" err="1">
                <a:gradFill>
                  <a:gsLst>
                    <a:gs pos="0">
                      <a:srgbClr val="FFFFFF"/>
                    </a:gs>
                    <a:gs pos="100000">
                      <a:srgbClr val="FFFFFF"/>
                    </a:gs>
                  </a:gsLst>
                  <a:lin ang="5400000" scaled="0"/>
                </a:gradFill>
                <a:latin typeface="Segoe UI Semibold"/>
                <a:ea typeface="Segoe UI" pitchFamily="34" charset="0"/>
                <a:cs typeface="Segoe UI" pitchFamily="34" charset="0"/>
              </a:endParaRPr>
            </a:p>
          </p:txBody>
        </p:sp>
        <p:sp>
          <p:nvSpPr>
            <p:cNvPr id="135" name="TextBox 134">
              <a:extLst>
                <a:ext uri="{FF2B5EF4-FFF2-40B4-BE49-F238E27FC236}">
                  <a16:creationId xmlns:a16="http://schemas.microsoft.com/office/drawing/2014/main" id="{228B6836-474B-4D6F-B886-199CCD32335C}"/>
                </a:ext>
              </a:extLst>
            </p:cNvPr>
            <p:cNvSpPr txBox="1"/>
            <p:nvPr/>
          </p:nvSpPr>
          <p:spPr>
            <a:xfrm>
              <a:off x="618086" y="2657910"/>
              <a:ext cx="1858912" cy="406153"/>
            </a:xfrm>
            <a:prstGeom prst="rect">
              <a:avLst/>
            </a:prstGeom>
            <a:noFill/>
          </p:spPr>
          <p:txBody>
            <a:bodyPr wrap="none" lIns="179213" tIns="179213" rIns="179213" bIns="179213" rtlCol="0">
              <a:spAutoFit/>
            </a:bodyPr>
            <a:lstStyle/>
            <a:p>
              <a:pPr defTabSz="1827904" eaLnBrk="1" fontAlgn="auto" hangingPunct="1">
                <a:lnSpc>
                  <a:spcPct val="90000"/>
                </a:lnSpc>
                <a:spcBef>
                  <a:spcPts val="0"/>
                </a:spcBef>
                <a:spcAft>
                  <a:spcPts val="1176"/>
                </a:spcAft>
                <a:defRPr/>
              </a:pPr>
              <a:r>
                <a:rPr lang="en-US" sz="3134" kern="0" dirty="0" err="1">
                  <a:solidFill>
                    <a:srgbClr val="000000"/>
                  </a:solidFill>
                  <a:latin typeface="Segoe UI Semibold"/>
                </a:rPr>
                <a:t>Operacijski</a:t>
              </a:r>
              <a:r>
                <a:rPr lang="en-US" sz="3134" kern="0" dirty="0">
                  <a:solidFill>
                    <a:srgbClr val="000000"/>
                  </a:solidFill>
                  <a:latin typeface="Segoe UI Semibold"/>
                </a:rPr>
                <a:t> </a:t>
              </a:r>
              <a:r>
                <a:rPr lang="en-US" sz="3134" kern="0" dirty="0" err="1">
                  <a:solidFill>
                    <a:srgbClr val="000000"/>
                  </a:solidFill>
                  <a:latin typeface="Segoe UI Semibold"/>
                </a:rPr>
                <a:t>sistem</a:t>
              </a:r>
              <a:endParaRPr lang="en-US" sz="3134" kern="0" dirty="0">
                <a:solidFill>
                  <a:srgbClr val="000000"/>
                </a:solidFill>
                <a:latin typeface="Segoe UI Semibold"/>
              </a:endParaRPr>
            </a:p>
          </p:txBody>
        </p:sp>
      </p:grpSp>
      <p:grpSp>
        <p:nvGrpSpPr>
          <p:cNvPr id="124" name="Group 123">
            <a:extLst>
              <a:ext uri="{FF2B5EF4-FFF2-40B4-BE49-F238E27FC236}">
                <a16:creationId xmlns:a16="http://schemas.microsoft.com/office/drawing/2014/main" id="{164F8CE7-6709-42DF-BE4F-CAD7C13E04B6}"/>
              </a:ext>
            </a:extLst>
          </p:cNvPr>
          <p:cNvGrpSpPr/>
          <p:nvPr/>
        </p:nvGrpSpPr>
        <p:grpSpPr>
          <a:xfrm>
            <a:off x="1053282" y="6030524"/>
            <a:ext cx="5156506" cy="801014"/>
            <a:chOff x="556242" y="3222051"/>
            <a:chExt cx="2631010" cy="408702"/>
          </a:xfrm>
          <a:solidFill>
            <a:schemeClr val="bg1">
              <a:lumMod val="75000"/>
            </a:schemeClr>
          </a:solidFill>
        </p:grpSpPr>
        <p:sp>
          <p:nvSpPr>
            <p:cNvPr id="132" name="Rectangle: Rounded Corners 131">
              <a:extLst>
                <a:ext uri="{FF2B5EF4-FFF2-40B4-BE49-F238E27FC236}">
                  <a16:creationId xmlns:a16="http://schemas.microsoft.com/office/drawing/2014/main" id="{AB1B5DB0-6E29-41C2-AAD6-AC02F9B4B956}"/>
                </a:ext>
              </a:extLst>
            </p:cNvPr>
            <p:cNvSpPr/>
            <p:nvPr/>
          </p:nvSpPr>
          <p:spPr bwMode="auto">
            <a:xfrm>
              <a:off x="556242" y="3222051"/>
              <a:ext cx="2631010" cy="408702"/>
            </a:xfrm>
            <a:prstGeom prst="roundRect">
              <a:avLst/>
            </a:prstGeom>
            <a:solidFill>
              <a:schemeClr val="bg1">
                <a:lumMod val="95000"/>
              </a:schemeClr>
            </a:solidFill>
            <a:ln w="9525" cap="flat" cmpd="sng" algn="ctr">
              <a:no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eaLnBrk="1" hangingPunct="1">
                <a:lnSpc>
                  <a:spcPct val="90000"/>
                </a:lnSpc>
                <a:defRPr/>
              </a:pPr>
              <a:endParaRPr lang="en-US" sz="4704" kern="0" err="1">
                <a:gradFill>
                  <a:gsLst>
                    <a:gs pos="0">
                      <a:srgbClr val="FFFFFF"/>
                    </a:gs>
                    <a:gs pos="100000">
                      <a:srgbClr val="FFFFFF"/>
                    </a:gs>
                  </a:gsLst>
                  <a:lin ang="5400000" scaled="0"/>
                </a:gradFill>
                <a:latin typeface="Segoe UI Semibold"/>
                <a:ea typeface="Segoe UI" pitchFamily="34" charset="0"/>
                <a:cs typeface="Segoe UI" pitchFamily="34" charset="0"/>
              </a:endParaRPr>
            </a:p>
          </p:txBody>
        </p:sp>
        <p:sp>
          <p:nvSpPr>
            <p:cNvPr id="133" name="TextBox 132">
              <a:extLst>
                <a:ext uri="{FF2B5EF4-FFF2-40B4-BE49-F238E27FC236}">
                  <a16:creationId xmlns:a16="http://schemas.microsoft.com/office/drawing/2014/main" id="{5F7188B4-587C-4766-9E41-16B88E56799D}"/>
                </a:ext>
              </a:extLst>
            </p:cNvPr>
            <p:cNvSpPr txBox="1"/>
            <p:nvPr/>
          </p:nvSpPr>
          <p:spPr>
            <a:xfrm>
              <a:off x="618086" y="3223274"/>
              <a:ext cx="1063911" cy="406153"/>
            </a:xfrm>
            <a:prstGeom prst="rect">
              <a:avLst/>
            </a:prstGeom>
            <a:noFill/>
          </p:spPr>
          <p:txBody>
            <a:bodyPr wrap="none" lIns="179213" tIns="179213" rIns="179213" bIns="179213" rtlCol="0">
              <a:spAutoFit/>
            </a:bodyPr>
            <a:lstStyle/>
            <a:p>
              <a:pPr defTabSz="1827904" eaLnBrk="1" fontAlgn="auto" hangingPunct="1">
                <a:lnSpc>
                  <a:spcPct val="90000"/>
                </a:lnSpc>
                <a:spcBef>
                  <a:spcPts val="0"/>
                </a:spcBef>
                <a:spcAft>
                  <a:spcPts val="1176"/>
                </a:spcAft>
                <a:defRPr/>
              </a:pPr>
              <a:r>
                <a:rPr lang="en-US" sz="3134" kern="0" dirty="0">
                  <a:solidFill>
                    <a:srgbClr val="000000"/>
                  </a:solidFill>
                  <a:latin typeface="Segoe UI Semibold"/>
                </a:rPr>
                <a:t>Azure </a:t>
              </a:r>
              <a:r>
                <a:rPr lang="en-US" sz="3134" kern="0" dirty="0" err="1">
                  <a:solidFill>
                    <a:srgbClr val="000000"/>
                  </a:solidFill>
                  <a:latin typeface="Segoe UI Semibold"/>
                </a:rPr>
                <a:t>viri</a:t>
              </a:r>
              <a:endParaRPr lang="en-US" sz="3134" kern="0" dirty="0">
                <a:solidFill>
                  <a:srgbClr val="000000"/>
                </a:solidFill>
                <a:latin typeface="Segoe UI Semibold"/>
              </a:endParaRPr>
            </a:p>
          </p:txBody>
        </p:sp>
      </p:grpSp>
      <p:grpSp>
        <p:nvGrpSpPr>
          <p:cNvPr id="125" name="Group 124">
            <a:extLst>
              <a:ext uri="{FF2B5EF4-FFF2-40B4-BE49-F238E27FC236}">
                <a16:creationId xmlns:a16="http://schemas.microsoft.com/office/drawing/2014/main" id="{B7B69580-6EDD-4831-AF60-7DFD6C838E40}"/>
              </a:ext>
            </a:extLst>
          </p:cNvPr>
          <p:cNvGrpSpPr/>
          <p:nvPr/>
        </p:nvGrpSpPr>
        <p:grpSpPr>
          <a:xfrm>
            <a:off x="1053282" y="7138575"/>
            <a:ext cx="5156503" cy="801014"/>
            <a:chOff x="556241" y="3787415"/>
            <a:chExt cx="2631009" cy="408702"/>
          </a:xfrm>
          <a:solidFill>
            <a:schemeClr val="bg1">
              <a:lumMod val="75000"/>
            </a:schemeClr>
          </a:solidFill>
        </p:grpSpPr>
        <p:sp>
          <p:nvSpPr>
            <p:cNvPr id="129" name="Rectangle: Rounded Corners 128">
              <a:extLst>
                <a:ext uri="{FF2B5EF4-FFF2-40B4-BE49-F238E27FC236}">
                  <a16:creationId xmlns:a16="http://schemas.microsoft.com/office/drawing/2014/main" id="{418A34C7-EF29-42DB-B4ED-E6122242F615}"/>
                </a:ext>
              </a:extLst>
            </p:cNvPr>
            <p:cNvSpPr/>
            <p:nvPr/>
          </p:nvSpPr>
          <p:spPr bwMode="auto">
            <a:xfrm>
              <a:off x="556241" y="3787415"/>
              <a:ext cx="2631009" cy="408702"/>
            </a:xfrm>
            <a:prstGeom prst="roundRect">
              <a:avLst/>
            </a:prstGeom>
            <a:solidFill>
              <a:schemeClr val="bg1">
                <a:lumMod val="95000"/>
              </a:schemeClr>
            </a:solidFill>
            <a:ln w="9525" cap="flat" cmpd="sng" algn="ctr">
              <a:no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eaLnBrk="1" hangingPunct="1">
                <a:lnSpc>
                  <a:spcPct val="90000"/>
                </a:lnSpc>
                <a:defRPr/>
              </a:pPr>
              <a:endParaRPr lang="en-US" sz="4704" kern="0" err="1">
                <a:gradFill>
                  <a:gsLst>
                    <a:gs pos="0">
                      <a:srgbClr val="FFFFFF"/>
                    </a:gs>
                    <a:gs pos="100000">
                      <a:srgbClr val="FFFFFF"/>
                    </a:gs>
                  </a:gsLst>
                  <a:lin ang="5400000" scaled="0"/>
                </a:gradFill>
                <a:latin typeface="Segoe UI Semibold"/>
                <a:ea typeface="Segoe UI" pitchFamily="34" charset="0"/>
                <a:cs typeface="Segoe UI" pitchFamily="34" charset="0"/>
              </a:endParaRPr>
            </a:p>
          </p:txBody>
        </p:sp>
        <p:sp>
          <p:nvSpPr>
            <p:cNvPr id="130" name="TextBox 129">
              <a:extLst>
                <a:ext uri="{FF2B5EF4-FFF2-40B4-BE49-F238E27FC236}">
                  <a16:creationId xmlns:a16="http://schemas.microsoft.com/office/drawing/2014/main" id="{3A9959B3-373C-4D5D-9340-18E72655EE3A}"/>
                </a:ext>
              </a:extLst>
            </p:cNvPr>
            <p:cNvSpPr txBox="1"/>
            <p:nvPr/>
          </p:nvSpPr>
          <p:spPr>
            <a:xfrm>
              <a:off x="618086" y="3788640"/>
              <a:ext cx="1698603" cy="406153"/>
            </a:xfrm>
            <a:prstGeom prst="rect">
              <a:avLst/>
            </a:prstGeom>
            <a:noFill/>
          </p:spPr>
          <p:txBody>
            <a:bodyPr wrap="none" lIns="179213" tIns="179213" rIns="179213" bIns="179213" rtlCol="0">
              <a:spAutoFit/>
            </a:bodyPr>
            <a:lstStyle/>
            <a:p>
              <a:pPr defTabSz="1827904" eaLnBrk="1" fontAlgn="auto" hangingPunct="1">
                <a:lnSpc>
                  <a:spcPct val="90000"/>
                </a:lnSpc>
                <a:spcBef>
                  <a:spcPts val="0"/>
                </a:spcBef>
                <a:spcAft>
                  <a:spcPts val="1176"/>
                </a:spcAft>
                <a:defRPr/>
              </a:pPr>
              <a:r>
                <a:rPr lang="en-US" sz="3134" kern="0" dirty="0">
                  <a:solidFill>
                    <a:srgbClr val="000000"/>
                  </a:solidFill>
                  <a:latin typeface="Segoe UI Semibold"/>
                </a:rPr>
                <a:t>Azure </a:t>
              </a:r>
              <a:r>
                <a:rPr lang="en-US" sz="3134" kern="0" dirty="0" err="1">
                  <a:solidFill>
                    <a:srgbClr val="000000"/>
                  </a:solidFill>
                  <a:latin typeface="Segoe UI Semibold"/>
                </a:rPr>
                <a:t>naročnina</a:t>
              </a:r>
              <a:endParaRPr lang="en-US" sz="3134" kern="0" dirty="0">
                <a:solidFill>
                  <a:srgbClr val="000000"/>
                </a:solidFill>
                <a:latin typeface="Segoe UI Semibold"/>
              </a:endParaRPr>
            </a:p>
          </p:txBody>
        </p:sp>
      </p:grpSp>
      <p:grpSp>
        <p:nvGrpSpPr>
          <p:cNvPr id="126" name="Group 125">
            <a:extLst>
              <a:ext uri="{FF2B5EF4-FFF2-40B4-BE49-F238E27FC236}">
                <a16:creationId xmlns:a16="http://schemas.microsoft.com/office/drawing/2014/main" id="{E95450A8-0F40-4359-9268-09A0260F7962}"/>
              </a:ext>
            </a:extLst>
          </p:cNvPr>
          <p:cNvGrpSpPr/>
          <p:nvPr/>
        </p:nvGrpSpPr>
        <p:grpSpPr>
          <a:xfrm>
            <a:off x="1053283" y="8246647"/>
            <a:ext cx="5156502" cy="801015"/>
            <a:chOff x="556242" y="4352785"/>
            <a:chExt cx="2631008" cy="408702"/>
          </a:xfrm>
          <a:solidFill>
            <a:schemeClr val="bg1">
              <a:lumMod val="75000"/>
            </a:schemeClr>
          </a:solidFill>
        </p:grpSpPr>
        <p:sp>
          <p:nvSpPr>
            <p:cNvPr id="127" name="Rectangle: Rounded Corners 126">
              <a:extLst>
                <a:ext uri="{FF2B5EF4-FFF2-40B4-BE49-F238E27FC236}">
                  <a16:creationId xmlns:a16="http://schemas.microsoft.com/office/drawing/2014/main" id="{1811697B-AD0E-4574-85C5-77CD6312F875}"/>
                </a:ext>
              </a:extLst>
            </p:cNvPr>
            <p:cNvSpPr/>
            <p:nvPr/>
          </p:nvSpPr>
          <p:spPr bwMode="auto">
            <a:xfrm>
              <a:off x="556242" y="4352785"/>
              <a:ext cx="2631008" cy="408702"/>
            </a:xfrm>
            <a:prstGeom prst="roundRect">
              <a:avLst/>
            </a:prstGeom>
            <a:solidFill>
              <a:schemeClr val="bg1">
                <a:lumMod val="95000"/>
              </a:schemeClr>
            </a:solidFill>
            <a:ln w="9525" cap="flat" cmpd="sng" algn="ctr">
              <a:no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eaLnBrk="1" hangingPunct="1">
                <a:lnSpc>
                  <a:spcPct val="90000"/>
                </a:lnSpc>
                <a:defRPr/>
              </a:pPr>
              <a:endParaRPr lang="en-US" sz="4704" kern="0" err="1">
                <a:gradFill>
                  <a:gsLst>
                    <a:gs pos="0">
                      <a:srgbClr val="FFFFFF"/>
                    </a:gs>
                    <a:gs pos="100000">
                      <a:srgbClr val="FFFFFF"/>
                    </a:gs>
                  </a:gsLst>
                  <a:lin ang="5400000" scaled="0"/>
                </a:gradFill>
                <a:latin typeface="Segoe UI Semibold"/>
                <a:ea typeface="Segoe UI" pitchFamily="34" charset="0"/>
                <a:cs typeface="Segoe UI" pitchFamily="34" charset="0"/>
              </a:endParaRPr>
            </a:p>
          </p:txBody>
        </p:sp>
        <p:sp>
          <p:nvSpPr>
            <p:cNvPr id="128" name="TextBox 127">
              <a:extLst>
                <a:ext uri="{FF2B5EF4-FFF2-40B4-BE49-F238E27FC236}">
                  <a16:creationId xmlns:a16="http://schemas.microsoft.com/office/drawing/2014/main" id="{54E814C4-20EB-49A0-8DD9-28C646724752}"/>
                </a:ext>
              </a:extLst>
            </p:cNvPr>
            <p:cNvSpPr txBox="1"/>
            <p:nvPr/>
          </p:nvSpPr>
          <p:spPr>
            <a:xfrm>
              <a:off x="618086" y="4353998"/>
              <a:ext cx="1419698" cy="406153"/>
            </a:xfrm>
            <a:prstGeom prst="rect">
              <a:avLst/>
            </a:prstGeom>
            <a:noFill/>
          </p:spPr>
          <p:txBody>
            <a:bodyPr wrap="none" lIns="179213" tIns="179213" rIns="179213" bIns="179213" rtlCol="0">
              <a:spAutoFit/>
            </a:bodyPr>
            <a:lstStyle/>
            <a:p>
              <a:pPr defTabSz="1827904" eaLnBrk="1" fontAlgn="auto" hangingPunct="1">
                <a:lnSpc>
                  <a:spcPct val="90000"/>
                </a:lnSpc>
                <a:spcBef>
                  <a:spcPts val="0"/>
                </a:spcBef>
                <a:spcAft>
                  <a:spcPts val="1176"/>
                </a:spcAft>
                <a:defRPr/>
              </a:pPr>
              <a:r>
                <a:rPr lang="en-US" sz="3134" kern="0">
                  <a:solidFill>
                    <a:srgbClr val="000000"/>
                  </a:solidFill>
                  <a:latin typeface="Segoe UI Semibold"/>
                </a:rPr>
                <a:t>Azure Tenant</a:t>
              </a:r>
            </a:p>
          </p:txBody>
        </p:sp>
      </p:grpSp>
      <p:grpSp>
        <p:nvGrpSpPr>
          <p:cNvPr id="243" name="Group 242">
            <a:extLst>
              <a:ext uri="{FF2B5EF4-FFF2-40B4-BE49-F238E27FC236}">
                <a16:creationId xmlns:a16="http://schemas.microsoft.com/office/drawing/2014/main" id="{35602898-3D4B-42C9-AD25-4E86854EB29F}"/>
              </a:ext>
            </a:extLst>
          </p:cNvPr>
          <p:cNvGrpSpPr/>
          <p:nvPr/>
        </p:nvGrpSpPr>
        <p:grpSpPr>
          <a:xfrm>
            <a:off x="6335567" y="5949663"/>
            <a:ext cx="10682289" cy="3588071"/>
            <a:chOff x="3187514" y="3250806"/>
            <a:chExt cx="5343293" cy="1794757"/>
          </a:xfrm>
        </p:grpSpPr>
        <p:sp>
          <p:nvSpPr>
            <p:cNvPr id="236" name="Right Bracket 235">
              <a:extLst>
                <a:ext uri="{FF2B5EF4-FFF2-40B4-BE49-F238E27FC236}">
                  <a16:creationId xmlns:a16="http://schemas.microsoft.com/office/drawing/2014/main" id="{34BF0661-2F64-4890-9CB9-588BB2E948A3}"/>
                </a:ext>
              </a:extLst>
            </p:cNvPr>
            <p:cNvSpPr/>
            <p:nvPr/>
          </p:nvSpPr>
          <p:spPr>
            <a:xfrm>
              <a:off x="3187514" y="3393624"/>
              <a:ext cx="112620" cy="1651939"/>
            </a:xfrm>
            <a:prstGeom prst="rightBracket">
              <a:avLst>
                <a:gd name="adj" fmla="val 95959"/>
              </a:avLst>
            </a:prstGeom>
            <a:noFill/>
            <a:ln w="19050" cap="flat" cmpd="sng" algn="ctr">
              <a:solidFill>
                <a:srgbClr val="FFFFFF">
                  <a:lumMod val="65000"/>
                </a:srgbClr>
              </a:solidFill>
              <a:prstDash val="solid"/>
              <a:headEnd type="none" w="med" len="med"/>
              <a:tailEnd type="none" w="med" len="med"/>
            </a:ln>
            <a:effectLst/>
          </p:spPr>
          <p:txBody>
            <a:bodyPr rtlCol="0" anchor="ctr"/>
            <a:lstStyle/>
            <a:p>
              <a:pPr algn="ctr" defTabSz="1827904" eaLnBrk="1" fontAlgn="auto" hangingPunct="1">
                <a:spcBef>
                  <a:spcPts val="0"/>
                </a:spcBef>
                <a:spcAft>
                  <a:spcPts val="0"/>
                </a:spcAft>
                <a:defRPr/>
              </a:pPr>
              <a:endParaRPr lang="en-US" sz="3599" kern="0">
                <a:solidFill>
                  <a:srgbClr val="000000"/>
                </a:solidFill>
                <a:latin typeface="Segoe UI"/>
              </a:endParaRPr>
            </a:p>
          </p:txBody>
        </p:sp>
        <p:cxnSp>
          <p:nvCxnSpPr>
            <p:cNvPr id="237" name="Connector: Elbow 236">
              <a:extLst>
                <a:ext uri="{FF2B5EF4-FFF2-40B4-BE49-F238E27FC236}">
                  <a16:creationId xmlns:a16="http://schemas.microsoft.com/office/drawing/2014/main" id="{81F12BC9-322F-4F79-AA7F-0BAC3FB07552}"/>
                </a:ext>
              </a:extLst>
            </p:cNvPr>
            <p:cNvCxnSpPr>
              <a:cxnSpLocks/>
              <a:stCxn id="236" idx="2"/>
              <a:endCxn id="224" idx="1"/>
            </p:cNvCxnSpPr>
            <p:nvPr/>
          </p:nvCxnSpPr>
          <p:spPr>
            <a:xfrm rot="10800000" flipH="1">
              <a:off x="3300133" y="3250806"/>
              <a:ext cx="5230674" cy="968787"/>
            </a:xfrm>
            <a:prstGeom prst="bentConnector3">
              <a:avLst>
                <a:gd name="adj1" fmla="val -4339"/>
              </a:avLst>
            </a:prstGeom>
            <a:noFill/>
            <a:ln w="19050" cap="flat" cmpd="sng" algn="ctr">
              <a:solidFill>
                <a:srgbClr val="FFFFFF">
                  <a:lumMod val="65000"/>
                </a:srgbClr>
              </a:solidFill>
              <a:prstDash val="solid"/>
              <a:headEnd type="none"/>
              <a:tailEnd type="arrow"/>
            </a:ln>
            <a:effectLst/>
          </p:spPr>
        </p:cxnSp>
        <p:sp>
          <p:nvSpPr>
            <p:cNvPr id="239" name="TextBox 238">
              <a:extLst>
                <a:ext uri="{FF2B5EF4-FFF2-40B4-BE49-F238E27FC236}">
                  <a16:creationId xmlns:a16="http://schemas.microsoft.com/office/drawing/2014/main" id="{41A88710-6364-4985-9156-80C72CC67850}"/>
                </a:ext>
              </a:extLst>
            </p:cNvPr>
            <p:cNvSpPr txBox="1"/>
            <p:nvPr/>
          </p:nvSpPr>
          <p:spPr>
            <a:xfrm>
              <a:off x="3779999" y="3985949"/>
              <a:ext cx="1702981" cy="646398"/>
            </a:xfrm>
            <a:prstGeom prst="rect">
              <a:avLst/>
            </a:prstGeom>
            <a:noFill/>
          </p:spPr>
          <p:txBody>
            <a:bodyPr wrap="square" lIns="0" tIns="0" rIns="0" bIns="0" rtlCol="0">
              <a:spAutoFit/>
            </a:bodyPr>
            <a:lstStyle/>
            <a:p>
              <a:pPr defTabSz="1828010" eaLnBrk="1" fontAlgn="auto" hangingPunct="1">
                <a:spcBef>
                  <a:spcPts val="0"/>
                </a:spcBef>
                <a:spcAft>
                  <a:spcPts val="1200"/>
                </a:spcAft>
                <a:defRPr/>
              </a:pPr>
              <a:r>
                <a:rPr lang="en-US" sz="2799" dirty="0" err="1">
                  <a:solidFill>
                    <a:srgbClr val="0D0D0D"/>
                  </a:solidFill>
                  <a:latin typeface="Segoe UI"/>
                  <a:cs typeface="Segoe UI Semilight" panose="020B0402040204020203" pitchFamily="34" charset="0"/>
                </a:rPr>
                <a:t>Logi</a:t>
              </a:r>
              <a:r>
                <a:rPr lang="en-US" sz="2799" dirty="0">
                  <a:solidFill>
                    <a:srgbClr val="0D0D0D"/>
                  </a:solidFill>
                  <a:latin typeface="Segoe UI"/>
                  <a:cs typeface="Segoe UI Semilight" panose="020B0402040204020203" pitchFamily="34" charset="0"/>
                </a:rPr>
                <a:t> &amp; </a:t>
              </a:r>
              <a:r>
                <a:rPr lang="en-US" sz="2799" dirty="0" err="1">
                  <a:solidFill>
                    <a:srgbClr val="0D0D0D"/>
                  </a:solidFill>
                  <a:latin typeface="Segoe UI"/>
                  <a:cs typeface="Segoe UI Semilight" panose="020B0402040204020203" pitchFamily="34" charset="0"/>
                </a:rPr>
                <a:t>Metrike</a:t>
              </a:r>
              <a:r>
                <a:rPr lang="en-US" sz="2799" dirty="0">
                  <a:solidFill>
                    <a:srgbClr val="0D0D0D"/>
                  </a:solidFill>
                  <a:latin typeface="Segoe UI"/>
                  <a:cs typeface="Segoe UI Semilight" panose="020B0402040204020203" pitchFamily="34" charset="0"/>
                </a:rPr>
                <a:t> s </a:t>
              </a:r>
              <a:r>
                <a:rPr lang="en-US" sz="2799" dirty="0" err="1">
                  <a:solidFill>
                    <a:srgbClr val="0D0D0D"/>
                  </a:solidFill>
                  <a:latin typeface="Segoe UI"/>
                  <a:cs typeface="Segoe UI Semilight" panose="020B0402040204020203" pitchFamily="34" charset="0"/>
                </a:rPr>
                <a:t>strani</a:t>
              </a:r>
              <a:r>
                <a:rPr lang="en-US" sz="2799" dirty="0">
                  <a:solidFill>
                    <a:srgbClr val="0D0D0D"/>
                  </a:solidFill>
                  <a:latin typeface="Segoe UI"/>
                  <a:cs typeface="Segoe UI Semilight" panose="020B0402040204020203" pitchFamily="34" charset="0"/>
                </a:rPr>
                <a:t> </a:t>
              </a:r>
              <a:r>
                <a:rPr lang="en-US" sz="2799" dirty="0" err="1">
                  <a:solidFill>
                    <a:srgbClr val="0D0D0D"/>
                  </a:solidFill>
                  <a:latin typeface="Segoe UI"/>
                  <a:cs typeface="Segoe UI Semilight" panose="020B0402040204020203" pitchFamily="34" charset="0"/>
                </a:rPr>
                <a:t>platforme</a:t>
              </a:r>
              <a:r>
                <a:rPr lang="en-US" sz="2799" dirty="0">
                  <a:solidFill>
                    <a:srgbClr val="0D0D0D"/>
                  </a:solidFill>
                  <a:latin typeface="Segoe UI"/>
                  <a:cs typeface="Segoe UI Semilight" panose="020B0402040204020203" pitchFamily="34" charset="0"/>
                </a:rPr>
                <a:t> Azure</a:t>
              </a:r>
            </a:p>
          </p:txBody>
        </p:sp>
      </p:grpSp>
      <p:grpSp>
        <p:nvGrpSpPr>
          <p:cNvPr id="245" name="Group 244">
            <a:extLst>
              <a:ext uri="{FF2B5EF4-FFF2-40B4-BE49-F238E27FC236}">
                <a16:creationId xmlns:a16="http://schemas.microsoft.com/office/drawing/2014/main" id="{1F2F571D-F0F0-4ABC-B66D-32B349D85C62}"/>
              </a:ext>
            </a:extLst>
          </p:cNvPr>
          <p:cNvGrpSpPr/>
          <p:nvPr/>
        </p:nvGrpSpPr>
        <p:grpSpPr>
          <a:xfrm>
            <a:off x="6209786" y="3913427"/>
            <a:ext cx="10846697" cy="2086206"/>
            <a:chOff x="3105275" y="2207284"/>
            <a:chExt cx="5425531" cy="1043523"/>
          </a:xfrm>
        </p:grpSpPr>
        <p:cxnSp>
          <p:nvCxnSpPr>
            <p:cNvPr id="235" name="Connector: Elbow 234">
              <a:extLst>
                <a:ext uri="{FF2B5EF4-FFF2-40B4-BE49-F238E27FC236}">
                  <a16:creationId xmlns:a16="http://schemas.microsoft.com/office/drawing/2014/main" id="{CE01ED47-E148-4773-9BC0-229B2A56BD69}"/>
                </a:ext>
              </a:extLst>
            </p:cNvPr>
            <p:cNvCxnSpPr>
              <a:cxnSpLocks/>
              <a:stCxn id="134" idx="3"/>
              <a:endCxn id="224" idx="1"/>
            </p:cNvCxnSpPr>
            <p:nvPr/>
          </p:nvCxnSpPr>
          <p:spPr>
            <a:xfrm>
              <a:off x="3105275" y="2207284"/>
              <a:ext cx="5425531" cy="1043523"/>
            </a:xfrm>
            <a:prstGeom prst="bentConnector3">
              <a:avLst>
                <a:gd name="adj1" fmla="val 50000"/>
              </a:avLst>
            </a:prstGeom>
            <a:noFill/>
            <a:ln w="19050" cap="flat" cmpd="sng" algn="ctr">
              <a:solidFill>
                <a:srgbClr val="FFFFFF">
                  <a:lumMod val="65000"/>
                </a:srgbClr>
              </a:solidFill>
              <a:prstDash val="solid"/>
              <a:headEnd type="none"/>
              <a:tailEnd type="arrow"/>
            </a:ln>
            <a:effectLst/>
          </p:spPr>
        </p:cxnSp>
        <p:sp>
          <p:nvSpPr>
            <p:cNvPr id="240" name="TextBox 239">
              <a:extLst>
                <a:ext uri="{FF2B5EF4-FFF2-40B4-BE49-F238E27FC236}">
                  <a16:creationId xmlns:a16="http://schemas.microsoft.com/office/drawing/2014/main" id="{925DFB85-3D87-4090-9890-3044430037AC}"/>
                </a:ext>
              </a:extLst>
            </p:cNvPr>
            <p:cNvSpPr txBox="1"/>
            <p:nvPr/>
          </p:nvSpPr>
          <p:spPr>
            <a:xfrm>
              <a:off x="3415509" y="2375097"/>
              <a:ext cx="2179034" cy="723373"/>
            </a:xfrm>
            <a:prstGeom prst="rect">
              <a:avLst/>
            </a:prstGeom>
            <a:noFill/>
          </p:spPr>
          <p:txBody>
            <a:bodyPr wrap="square" lIns="0" tIns="0" rIns="0" bIns="0" rtlCol="0">
              <a:spAutoFit/>
            </a:bodyPr>
            <a:lstStyle/>
            <a:p>
              <a:pPr defTabSz="1828010" eaLnBrk="1" fontAlgn="auto" hangingPunct="1">
                <a:spcBef>
                  <a:spcPts val="0"/>
                </a:spcBef>
                <a:spcAft>
                  <a:spcPts val="1200"/>
                </a:spcAft>
                <a:defRPr/>
              </a:pPr>
              <a:r>
                <a:rPr lang="en-US" sz="2799" dirty="0">
                  <a:solidFill>
                    <a:srgbClr val="0078D4"/>
                  </a:solidFill>
                  <a:latin typeface="Segoe UI Semibold"/>
                  <a:cs typeface="Segoe UI Semilight" panose="020B0402040204020203" pitchFamily="34" charset="0"/>
                </a:rPr>
                <a:t>Diag. </a:t>
              </a:r>
              <a:r>
                <a:rPr lang="en-US" sz="2799" dirty="0" err="1">
                  <a:solidFill>
                    <a:srgbClr val="0078D4"/>
                  </a:solidFill>
                  <a:latin typeface="Segoe UI Semibold"/>
                  <a:cs typeface="Segoe UI Semilight" panose="020B0402040204020203" pitchFamily="34" charset="0"/>
                </a:rPr>
                <a:t>razširitve</a:t>
              </a:r>
              <a:r>
                <a:rPr lang="en-US" sz="2799" dirty="0">
                  <a:solidFill>
                    <a:srgbClr val="0078D4"/>
                  </a:solidFill>
                  <a:latin typeface="Segoe UI Semibold"/>
                  <a:cs typeface="Segoe UI Semilight" panose="020B0402040204020203" pitchFamily="34" charset="0"/>
                </a:rPr>
                <a:t> + </a:t>
              </a:r>
              <a:r>
                <a:rPr lang="en-US" sz="2799" dirty="0" err="1">
                  <a:solidFill>
                    <a:srgbClr val="0078D4"/>
                  </a:solidFill>
                  <a:latin typeface="Segoe UI Semibold"/>
                  <a:cs typeface="Segoe UI Semilight" panose="020B0402040204020203" pitchFamily="34" charset="0"/>
                </a:rPr>
                <a:t>Agenti</a:t>
              </a:r>
              <a:endParaRPr lang="en-US" sz="2799" dirty="0">
                <a:solidFill>
                  <a:srgbClr val="0078D4"/>
                </a:solidFill>
                <a:latin typeface="Segoe UI Semibold"/>
                <a:cs typeface="Segoe UI Semilight" panose="020B0402040204020203" pitchFamily="34" charset="0"/>
              </a:endParaRPr>
            </a:p>
            <a:p>
              <a:pPr defTabSz="1828010" eaLnBrk="1" fontAlgn="auto" hangingPunct="1">
                <a:spcBef>
                  <a:spcPts val="0"/>
                </a:spcBef>
                <a:spcAft>
                  <a:spcPts val="0"/>
                </a:spcAft>
                <a:defRPr/>
              </a:pPr>
              <a:r>
                <a:rPr lang="en-US" sz="2799" dirty="0">
                  <a:solidFill>
                    <a:srgbClr val="0D0D0D"/>
                  </a:solidFill>
                  <a:latin typeface="Segoe UI"/>
                  <a:cs typeface="Segoe UI Semilight" panose="020B0402040204020203" pitchFamily="34" charset="0"/>
                </a:rPr>
                <a:t>Podpora Windows + Linux</a:t>
              </a:r>
            </a:p>
            <a:p>
              <a:pPr defTabSz="1828010" eaLnBrk="1" fontAlgn="auto" hangingPunct="1">
                <a:spcBef>
                  <a:spcPts val="0"/>
                </a:spcBef>
                <a:spcAft>
                  <a:spcPts val="0"/>
                </a:spcAft>
                <a:defRPr/>
              </a:pPr>
              <a:r>
                <a:rPr lang="en-US" sz="2799" dirty="0">
                  <a:solidFill>
                    <a:srgbClr val="0D0D0D"/>
                  </a:solidFill>
                  <a:latin typeface="Segoe UI"/>
                  <a:cs typeface="Segoe UI Semilight" panose="020B0402040204020203" pitchFamily="34" charset="0"/>
                </a:rPr>
                <a:t>Workload Agnostic</a:t>
              </a:r>
            </a:p>
          </p:txBody>
        </p:sp>
      </p:grpSp>
      <p:grpSp>
        <p:nvGrpSpPr>
          <p:cNvPr id="246" name="Group 245">
            <a:extLst>
              <a:ext uri="{FF2B5EF4-FFF2-40B4-BE49-F238E27FC236}">
                <a16:creationId xmlns:a16="http://schemas.microsoft.com/office/drawing/2014/main" id="{E9D4E7D7-0717-4892-AD0D-1E6BE0BE4F69}"/>
              </a:ext>
            </a:extLst>
          </p:cNvPr>
          <p:cNvGrpSpPr/>
          <p:nvPr/>
        </p:nvGrpSpPr>
        <p:grpSpPr>
          <a:xfrm>
            <a:off x="6209782" y="2085082"/>
            <a:ext cx="10846699" cy="3884355"/>
            <a:chOff x="3105274" y="1307849"/>
            <a:chExt cx="5425532" cy="1942959"/>
          </a:xfrm>
        </p:grpSpPr>
        <p:cxnSp>
          <p:nvCxnSpPr>
            <p:cNvPr id="6" name="Connector: Elbow 5">
              <a:extLst>
                <a:ext uri="{FF2B5EF4-FFF2-40B4-BE49-F238E27FC236}">
                  <a16:creationId xmlns:a16="http://schemas.microsoft.com/office/drawing/2014/main" id="{C6ED6FAC-13C0-4F39-B0A6-24871F82CCDF}"/>
                </a:ext>
              </a:extLst>
            </p:cNvPr>
            <p:cNvCxnSpPr>
              <a:stCxn id="142" idx="3"/>
              <a:endCxn id="224" idx="1"/>
            </p:cNvCxnSpPr>
            <p:nvPr/>
          </p:nvCxnSpPr>
          <p:spPr>
            <a:xfrm>
              <a:off x="3105274" y="1307849"/>
              <a:ext cx="5425532" cy="1942959"/>
            </a:xfrm>
            <a:prstGeom prst="bentConnector3">
              <a:avLst>
                <a:gd name="adj1" fmla="val 50000"/>
              </a:avLst>
            </a:prstGeom>
            <a:noFill/>
            <a:ln w="19050" cap="flat" cmpd="sng" algn="ctr">
              <a:solidFill>
                <a:srgbClr val="FFFFFF">
                  <a:lumMod val="65000"/>
                </a:srgbClr>
              </a:solidFill>
              <a:prstDash val="solid"/>
              <a:headEnd type="none"/>
              <a:tailEnd type="arrow"/>
            </a:ln>
            <a:effectLst/>
          </p:spPr>
        </p:cxnSp>
        <p:sp>
          <p:nvSpPr>
            <p:cNvPr id="241" name="TextBox 240">
              <a:extLst>
                <a:ext uri="{FF2B5EF4-FFF2-40B4-BE49-F238E27FC236}">
                  <a16:creationId xmlns:a16="http://schemas.microsoft.com/office/drawing/2014/main" id="{66625546-62DF-4E43-8C80-1A0A65BAE908}"/>
                </a:ext>
              </a:extLst>
            </p:cNvPr>
            <p:cNvSpPr txBox="1"/>
            <p:nvPr/>
          </p:nvSpPr>
          <p:spPr>
            <a:xfrm>
              <a:off x="3415508" y="1460558"/>
              <a:ext cx="2435610" cy="723373"/>
            </a:xfrm>
            <a:prstGeom prst="rect">
              <a:avLst/>
            </a:prstGeom>
            <a:noFill/>
          </p:spPr>
          <p:txBody>
            <a:bodyPr wrap="square" lIns="0" tIns="0" rIns="0" bIns="0" rtlCol="0">
              <a:spAutoFit/>
            </a:bodyPr>
            <a:lstStyle/>
            <a:p>
              <a:pPr defTabSz="1828010" eaLnBrk="1" fontAlgn="auto" hangingPunct="1">
                <a:spcBef>
                  <a:spcPts val="0"/>
                </a:spcBef>
                <a:spcAft>
                  <a:spcPts val="1200"/>
                </a:spcAft>
                <a:defRPr/>
              </a:pPr>
              <a:r>
                <a:rPr lang="en-US" sz="2799" dirty="0">
                  <a:solidFill>
                    <a:srgbClr val="0078D4"/>
                  </a:solidFill>
                  <a:latin typeface="Segoe UI Semibold"/>
                  <a:cs typeface="Segoe UI Semilight" panose="020B0402040204020203" pitchFamily="34" charset="0"/>
                </a:rPr>
                <a:t>Application Insights</a:t>
              </a:r>
            </a:p>
            <a:p>
              <a:pPr defTabSz="1828010" eaLnBrk="1" fontAlgn="auto" hangingPunct="1">
                <a:spcBef>
                  <a:spcPts val="0"/>
                </a:spcBef>
                <a:spcAft>
                  <a:spcPts val="0"/>
                </a:spcAft>
                <a:defRPr/>
              </a:pPr>
              <a:r>
                <a:rPr lang="en-US" sz="2799" dirty="0">
                  <a:solidFill>
                    <a:srgbClr val="0D0D0D"/>
                  </a:solidFill>
                  <a:latin typeface="Segoe UI"/>
                  <a:cs typeface="Segoe UI Semilight" panose="020B0402040204020203" pitchFamily="34" charset="0"/>
                </a:rPr>
                <a:t>SDK </a:t>
              </a:r>
              <a:r>
                <a:rPr lang="en-US" sz="2799" dirty="0" err="1">
                  <a:solidFill>
                    <a:srgbClr val="0D0D0D"/>
                  </a:solidFill>
                  <a:latin typeface="Segoe UI"/>
                  <a:cs typeface="Segoe UI Semilight" panose="020B0402040204020203" pitchFamily="34" charset="0"/>
                </a:rPr>
                <a:t>usmerjen</a:t>
              </a:r>
              <a:endParaRPr lang="en-US" sz="2799" dirty="0">
                <a:solidFill>
                  <a:srgbClr val="0D0D0D"/>
                </a:solidFill>
                <a:latin typeface="Segoe UI"/>
                <a:cs typeface="Segoe UI Semilight" panose="020B0402040204020203" pitchFamily="34" charset="0"/>
              </a:endParaRPr>
            </a:p>
            <a:p>
              <a:pPr defTabSz="1828010" eaLnBrk="1" fontAlgn="auto" hangingPunct="1">
                <a:spcBef>
                  <a:spcPts val="0"/>
                </a:spcBef>
                <a:spcAft>
                  <a:spcPts val="0"/>
                </a:spcAft>
                <a:defRPr/>
              </a:pPr>
              <a:r>
                <a:rPr lang="en-US" sz="2799" dirty="0">
                  <a:solidFill>
                    <a:srgbClr val="0D0D0D"/>
                  </a:solidFill>
                  <a:latin typeface="Segoe UI"/>
                  <a:cs typeface="Segoe UI Semilight" panose="020B0402040204020203" pitchFamily="34" charset="0"/>
                </a:rPr>
                <a:t>Podpora multi prog. </a:t>
              </a:r>
              <a:r>
                <a:rPr lang="en-US" sz="2799" dirty="0" err="1">
                  <a:solidFill>
                    <a:srgbClr val="0D0D0D"/>
                  </a:solidFill>
                  <a:latin typeface="Segoe UI"/>
                  <a:cs typeface="Segoe UI Semilight" panose="020B0402040204020203" pitchFamily="34" charset="0"/>
                </a:rPr>
                <a:t>jezikom</a:t>
              </a:r>
              <a:endParaRPr lang="en-US" sz="2799" dirty="0">
                <a:solidFill>
                  <a:srgbClr val="0D0D0D"/>
                </a:solidFill>
                <a:latin typeface="Segoe UI"/>
                <a:cs typeface="Segoe UI Semilight" panose="020B0402040204020203" pitchFamily="34" charset="0"/>
              </a:endParaRPr>
            </a:p>
          </p:txBody>
        </p:sp>
      </p:grpSp>
      <p:grpSp>
        <p:nvGrpSpPr>
          <p:cNvPr id="244" name="Group 243">
            <a:extLst>
              <a:ext uri="{FF2B5EF4-FFF2-40B4-BE49-F238E27FC236}">
                <a16:creationId xmlns:a16="http://schemas.microsoft.com/office/drawing/2014/main" id="{29B32996-E9D4-41C4-AF51-CFAAA4D33D9E}"/>
              </a:ext>
            </a:extLst>
          </p:cNvPr>
          <p:cNvGrpSpPr/>
          <p:nvPr/>
        </p:nvGrpSpPr>
        <p:grpSpPr>
          <a:xfrm>
            <a:off x="6222704" y="6501757"/>
            <a:ext cx="10846697" cy="4319503"/>
            <a:chOff x="3131058" y="3669784"/>
            <a:chExt cx="5425531" cy="2160621"/>
          </a:xfrm>
        </p:grpSpPr>
        <p:cxnSp>
          <p:nvCxnSpPr>
            <p:cNvPr id="238" name="Connector: Elbow 237">
              <a:extLst>
                <a:ext uri="{FF2B5EF4-FFF2-40B4-BE49-F238E27FC236}">
                  <a16:creationId xmlns:a16="http://schemas.microsoft.com/office/drawing/2014/main" id="{13A25E3E-4C3A-485C-839E-53DB47911B65}"/>
                </a:ext>
              </a:extLst>
            </p:cNvPr>
            <p:cNvCxnSpPr>
              <a:cxnSpLocks/>
            </p:cNvCxnSpPr>
            <p:nvPr/>
          </p:nvCxnSpPr>
          <p:spPr>
            <a:xfrm flipV="1">
              <a:off x="3131058" y="3669784"/>
              <a:ext cx="5425531" cy="2160621"/>
            </a:xfrm>
            <a:prstGeom prst="bentConnector3">
              <a:avLst>
                <a:gd name="adj1" fmla="val 49912"/>
              </a:avLst>
            </a:prstGeom>
            <a:noFill/>
            <a:ln w="19050" cap="flat" cmpd="sng" algn="ctr">
              <a:solidFill>
                <a:srgbClr val="FFFFFF">
                  <a:lumMod val="65000"/>
                </a:srgbClr>
              </a:solidFill>
              <a:prstDash val="solid"/>
              <a:headEnd type="none"/>
              <a:tailEnd type="arrow"/>
            </a:ln>
            <a:effectLst/>
          </p:spPr>
        </p:cxnSp>
        <p:sp>
          <p:nvSpPr>
            <p:cNvPr id="242" name="TextBox 241">
              <a:extLst>
                <a:ext uri="{FF2B5EF4-FFF2-40B4-BE49-F238E27FC236}">
                  <a16:creationId xmlns:a16="http://schemas.microsoft.com/office/drawing/2014/main" id="{C640F684-4E67-4A99-8087-29FE202D74A6}"/>
                </a:ext>
              </a:extLst>
            </p:cNvPr>
            <p:cNvSpPr txBox="1"/>
            <p:nvPr/>
          </p:nvSpPr>
          <p:spPr>
            <a:xfrm>
              <a:off x="3676422" y="5606557"/>
              <a:ext cx="1990323" cy="215466"/>
            </a:xfrm>
            <a:prstGeom prst="rect">
              <a:avLst/>
            </a:prstGeom>
            <a:noFill/>
          </p:spPr>
          <p:txBody>
            <a:bodyPr wrap="square" lIns="0" tIns="0" rIns="0" bIns="0" rtlCol="0" anchor="t">
              <a:spAutoFit/>
            </a:bodyPr>
            <a:lstStyle/>
            <a:p>
              <a:pPr defTabSz="1828010" eaLnBrk="1" fontAlgn="auto" hangingPunct="1">
                <a:spcBef>
                  <a:spcPts val="0"/>
                </a:spcBef>
                <a:spcAft>
                  <a:spcPts val="1200"/>
                </a:spcAft>
                <a:defRPr/>
              </a:pPr>
              <a:r>
                <a:rPr lang="en-US" sz="2799" dirty="0">
                  <a:solidFill>
                    <a:srgbClr val="0D0D0D"/>
                  </a:solidFill>
                  <a:latin typeface="Segoe UI Semibold"/>
                  <a:cs typeface="Segoe UI Semilight" panose="020B0402040204020203" pitchFamily="34" charset="0"/>
                </a:rPr>
                <a:t>Za </a:t>
              </a:r>
              <a:r>
                <a:rPr lang="en-US" sz="2799" dirty="0" err="1">
                  <a:solidFill>
                    <a:srgbClr val="0D0D0D"/>
                  </a:solidFill>
                  <a:latin typeface="Segoe UI Semibold"/>
                  <a:cs typeface="Segoe UI Semilight" panose="020B0402040204020203" pitchFamily="34" charset="0"/>
                </a:rPr>
                <a:t>vse</a:t>
              </a:r>
              <a:r>
                <a:rPr lang="en-US" sz="2799" dirty="0">
                  <a:solidFill>
                    <a:srgbClr val="0D0D0D"/>
                  </a:solidFill>
                  <a:latin typeface="Segoe UI Semibold"/>
                  <a:cs typeface="Segoe UI Semilight" panose="020B0402040204020203" pitchFamily="34" charset="0"/>
                </a:rPr>
                <a:t> </a:t>
              </a:r>
              <a:r>
                <a:rPr lang="en-US" sz="2799" dirty="0" err="1">
                  <a:solidFill>
                    <a:srgbClr val="0D0D0D"/>
                  </a:solidFill>
                  <a:latin typeface="Segoe UI Semibold"/>
                  <a:cs typeface="Segoe UI Semilight" panose="020B0402040204020203" pitchFamily="34" charset="0"/>
                </a:rPr>
                <a:t>ostalo</a:t>
              </a:r>
              <a:endParaRPr lang="en-US" sz="2799" dirty="0">
                <a:solidFill>
                  <a:srgbClr val="0D0D0D"/>
                </a:solidFill>
                <a:latin typeface="Segoe UI Semibold"/>
                <a:cs typeface="Segoe UI Semilight" panose="020B0402040204020203" pitchFamily="34" charset="0"/>
              </a:endParaRPr>
            </a:p>
          </p:txBody>
        </p:sp>
      </p:grpSp>
    </p:spTree>
    <p:extLst>
      <p:ext uri="{BB962C8B-B14F-4D97-AF65-F5344CB8AC3E}">
        <p14:creationId xmlns:p14="http://schemas.microsoft.com/office/powerpoint/2010/main" val="397593718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Wo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43"/>
                                        </p:tgtEl>
                                        <p:attrNameLst>
                                          <p:attrName>style.visibility</p:attrName>
                                        </p:attrNameLst>
                                      </p:cBhvr>
                                      <p:to>
                                        <p:strVal val="visible"/>
                                      </p:to>
                                    </p:set>
                                    <p:animEffect transition="in" filter="wipe(left)">
                                      <p:cBhvr>
                                        <p:cTn id="7" dur="1000"/>
                                        <p:tgtEl>
                                          <p:spTgt spid="24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45"/>
                                        </p:tgtEl>
                                        <p:attrNameLst>
                                          <p:attrName>style.visibility</p:attrName>
                                        </p:attrNameLst>
                                      </p:cBhvr>
                                      <p:to>
                                        <p:strVal val="visible"/>
                                      </p:to>
                                    </p:set>
                                    <p:animEffect transition="in" filter="wipe(left)">
                                      <p:cBhvr>
                                        <p:cTn id="12" dur="1000"/>
                                        <p:tgtEl>
                                          <p:spTgt spid="24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46"/>
                                        </p:tgtEl>
                                        <p:attrNameLst>
                                          <p:attrName>style.visibility</p:attrName>
                                        </p:attrNameLst>
                                      </p:cBhvr>
                                      <p:to>
                                        <p:strVal val="visible"/>
                                      </p:to>
                                    </p:set>
                                    <p:animEffect transition="in" filter="wipe(left)">
                                      <p:cBhvr>
                                        <p:cTn id="17" dur="1000"/>
                                        <p:tgtEl>
                                          <p:spTgt spid="24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244"/>
                                        </p:tgtEl>
                                        <p:attrNameLst>
                                          <p:attrName>style.visibility</p:attrName>
                                        </p:attrNameLst>
                                      </p:cBhvr>
                                      <p:to>
                                        <p:strVal val="visible"/>
                                      </p:to>
                                    </p:set>
                                    <p:animEffect transition="in" filter="wipe(left)">
                                      <p:cBhvr>
                                        <p:cTn id="22" dur="1000"/>
                                        <p:tgtEl>
                                          <p:spTgt spid="2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BFC19F-2002-4056-9486-50573B4A70DE}"/>
              </a:ext>
            </a:extLst>
          </p:cNvPr>
          <p:cNvSpPr>
            <a:spLocks noGrp="1"/>
          </p:cNvSpPr>
          <p:nvPr>
            <p:ph type="title"/>
          </p:nvPr>
        </p:nvSpPr>
        <p:spPr>
          <a:xfrm>
            <a:off x="842357" y="-400348"/>
            <a:ext cx="21024850" cy="2651125"/>
          </a:xfrm>
        </p:spPr>
        <p:txBody>
          <a:bodyPr/>
          <a:lstStyle/>
          <a:p>
            <a:r>
              <a:rPr lang="en-US" dirty="0" err="1"/>
              <a:t>Izvori</a:t>
            </a:r>
            <a:r>
              <a:rPr lang="en-US" dirty="0"/>
              <a:t> </a:t>
            </a:r>
            <a:r>
              <a:rPr lang="en-US" dirty="0" err="1"/>
              <a:t>podatkov</a:t>
            </a:r>
            <a:endParaRPr lang="en-US" dirty="0"/>
          </a:p>
        </p:txBody>
      </p:sp>
      <p:pic>
        <p:nvPicPr>
          <p:cNvPr id="10" name="Picture 9">
            <a:extLst>
              <a:ext uri="{FF2B5EF4-FFF2-40B4-BE49-F238E27FC236}">
                <a16:creationId xmlns:a16="http://schemas.microsoft.com/office/drawing/2014/main" id="{2B3D2638-323D-4731-B8D6-37FFA3E175D9}"/>
              </a:ext>
            </a:extLst>
          </p:cNvPr>
          <p:cNvPicPr>
            <a:picLocks noChangeAspect="1"/>
          </p:cNvPicPr>
          <p:nvPr/>
        </p:nvPicPr>
        <p:blipFill>
          <a:blip r:embed="rId3"/>
          <a:stretch>
            <a:fillRect/>
          </a:stretch>
        </p:blipFill>
        <p:spPr>
          <a:xfrm>
            <a:off x="12183747" y="2250778"/>
            <a:ext cx="10927927" cy="3171304"/>
          </a:xfrm>
          <a:prstGeom prst="rect">
            <a:avLst/>
          </a:prstGeom>
        </p:spPr>
      </p:pic>
      <p:pic>
        <p:nvPicPr>
          <p:cNvPr id="5" name="Picture 4">
            <a:extLst>
              <a:ext uri="{FF2B5EF4-FFF2-40B4-BE49-F238E27FC236}">
                <a16:creationId xmlns:a16="http://schemas.microsoft.com/office/drawing/2014/main" id="{DDCA7E9A-E85C-41DC-B483-00A77D877682}"/>
              </a:ext>
            </a:extLst>
          </p:cNvPr>
          <p:cNvPicPr>
            <a:picLocks noChangeAspect="1"/>
          </p:cNvPicPr>
          <p:nvPr/>
        </p:nvPicPr>
        <p:blipFill>
          <a:blip r:embed="rId4"/>
          <a:stretch>
            <a:fillRect/>
          </a:stretch>
        </p:blipFill>
        <p:spPr>
          <a:xfrm>
            <a:off x="686057" y="2250777"/>
            <a:ext cx="11143671" cy="7612309"/>
          </a:xfrm>
          <a:prstGeom prst="rect">
            <a:avLst/>
          </a:prstGeom>
        </p:spPr>
      </p:pic>
      <p:pic>
        <p:nvPicPr>
          <p:cNvPr id="7" name="Picture 6">
            <a:extLst>
              <a:ext uri="{FF2B5EF4-FFF2-40B4-BE49-F238E27FC236}">
                <a16:creationId xmlns:a16="http://schemas.microsoft.com/office/drawing/2014/main" id="{7176F0F0-89DC-4D36-8226-004016515A78}"/>
              </a:ext>
            </a:extLst>
          </p:cNvPr>
          <p:cNvPicPr>
            <a:picLocks noChangeAspect="1"/>
          </p:cNvPicPr>
          <p:nvPr/>
        </p:nvPicPr>
        <p:blipFill>
          <a:blip r:embed="rId5"/>
          <a:stretch>
            <a:fillRect/>
          </a:stretch>
        </p:blipFill>
        <p:spPr>
          <a:xfrm>
            <a:off x="686057" y="10115303"/>
            <a:ext cx="11143671" cy="3406390"/>
          </a:xfrm>
          <a:prstGeom prst="rect">
            <a:avLst/>
          </a:prstGeom>
        </p:spPr>
      </p:pic>
      <p:pic>
        <p:nvPicPr>
          <p:cNvPr id="9" name="Picture 8">
            <a:extLst>
              <a:ext uri="{FF2B5EF4-FFF2-40B4-BE49-F238E27FC236}">
                <a16:creationId xmlns:a16="http://schemas.microsoft.com/office/drawing/2014/main" id="{BE39735E-A65F-42CF-8060-82B7C1628F20}"/>
              </a:ext>
            </a:extLst>
          </p:cNvPr>
          <p:cNvPicPr>
            <a:picLocks noChangeAspect="1"/>
          </p:cNvPicPr>
          <p:nvPr/>
        </p:nvPicPr>
        <p:blipFill>
          <a:blip r:embed="rId6"/>
          <a:stretch>
            <a:fillRect/>
          </a:stretch>
        </p:blipFill>
        <p:spPr>
          <a:xfrm>
            <a:off x="12183746" y="5648517"/>
            <a:ext cx="10927929" cy="5988924"/>
          </a:xfrm>
          <a:prstGeom prst="rect">
            <a:avLst/>
          </a:prstGeom>
        </p:spPr>
      </p:pic>
      <p:pic>
        <p:nvPicPr>
          <p:cNvPr id="11" name="Picture 10">
            <a:extLst>
              <a:ext uri="{FF2B5EF4-FFF2-40B4-BE49-F238E27FC236}">
                <a16:creationId xmlns:a16="http://schemas.microsoft.com/office/drawing/2014/main" id="{9BFF8456-DEBB-4C34-A960-1F075AB5521D}"/>
              </a:ext>
            </a:extLst>
          </p:cNvPr>
          <p:cNvPicPr>
            <a:picLocks noChangeAspect="1"/>
          </p:cNvPicPr>
          <p:nvPr/>
        </p:nvPicPr>
        <p:blipFill>
          <a:blip r:embed="rId7"/>
          <a:stretch>
            <a:fillRect/>
          </a:stretch>
        </p:blipFill>
        <p:spPr>
          <a:xfrm>
            <a:off x="12183747" y="11863876"/>
            <a:ext cx="10927927" cy="1575262"/>
          </a:xfrm>
          <a:prstGeom prst="rect">
            <a:avLst/>
          </a:prstGeom>
        </p:spPr>
      </p:pic>
    </p:spTree>
    <p:extLst>
      <p:ext uri="{BB962C8B-B14F-4D97-AF65-F5344CB8AC3E}">
        <p14:creationId xmlns:p14="http://schemas.microsoft.com/office/powerpoint/2010/main" val="3082744602"/>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6DB317-7799-4885-ABBC-3A1F6DE50A4C}"/>
              </a:ext>
            </a:extLst>
          </p:cNvPr>
          <p:cNvSpPr>
            <a:spLocks noGrp="1"/>
          </p:cNvSpPr>
          <p:nvPr>
            <p:ph type="title"/>
          </p:nvPr>
        </p:nvSpPr>
        <p:spPr>
          <a:xfrm>
            <a:off x="1176221" y="916791"/>
            <a:ext cx="22031301" cy="1107676"/>
          </a:xfrm>
        </p:spPr>
        <p:txBody>
          <a:bodyPr/>
          <a:lstStyle/>
          <a:p>
            <a:r>
              <a:rPr lang="en-GB" b="1" dirty="0" err="1"/>
              <a:t>Pošiljanje</a:t>
            </a:r>
            <a:r>
              <a:rPr lang="en-GB" b="1" dirty="0"/>
              <a:t> </a:t>
            </a:r>
            <a:r>
              <a:rPr lang="en-GB" b="1" dirty="0" err="1"/>
              <a:t>podatkov</a:t>
            </a:r>
            <a:endParaRPr lang="en-SI" b="1" dirty="0"/>
          </a:p>
        </p:txBody>
      </p:sp>
      <p:sp>
        <p:nvSpPr>
          <p:cNvPr id="3" name="Text Placeholder 2">
            <a:extLst>
              <a:ext uri="{FF2B5EF4-FFF2-40B4-BE49-F238E27FC236}">
                <a16:creationId xmlns:a16="http://schemas.microsoft.com/office/drawing/2014/main" id="{9C1A91C0-9DA5-41D1-898E-E059E236F02C}"/>
              </a:ext>
            </a:extLst>
          </p:cNvPr>
          <p:cNvSpPr>
            <a:spLocks noGrp="1"/>
          </p:cNvSpPr>
          <p:nvPr>
            <p:ph type="body" sz="quarter" idx="10"/>
          </p:nvPr>
        </p:nvSpPr>
        <p:spPr>
          <a:xfrm>
            <a:off x="1168098" y="2872599"/>
            <a:ext cx="22031301" cy="11912951"/>
          </a:xfrm>
        </p:spPr>
        <p:txBody>
          <a:bodyPr/>
          <a:lstStyle/>
          <a:p>
            <a:r>
              <a:rPr lang="en-GB" dirty="0" err="1"/>
              <a:t>Pošiljanje</a:t>
            </a:r>
            <a:r>
              <a:rPr lang="en-GB" dirty="0"/>
              <a:t> </a:t>
            </a:r>
            <a:r>
              <a:rPr lang="en-GB" dirty="0" err="1"/>
              <a:t>podatkov</a:t>
            </a:r>
            <a:r>
              <a:rPr lang="en-GB" dirty="0"/>
              <a:t> od 2 – 5 </a:t>
            </a:r>
            <a:r>
              <a:rPr lang="en-GB" dirty="0" err="1"/>
              <a:t>minut</a:t>
            </a:r>
            <a:r>
              <a:rPr lang="en-GB" dirty="0"/>
              <a:t> (</a:t>
            </a:r>
            <a:r>
              <a:rPr lang="en-GB" dirty="0">
                <a:hlinkClick r:id="rId3"/>
              </a:rPr>
              <a:t>https://docs.microsoft.com/en-gb/azure/azure-monitor/platform/data-ingestion-time#checking-ingestion-time</a:t>
            </a:r>
            <a:r>
              <a:rPr lang="en-GB" dirty="0"/>
              <a:t> )</a:t>
            </a:r>
          </a:p>
          <a:p>
            <a:endParaRPr lang="en-GB" dirty="0"/>
          </a:p>
          <a:p>
            <a:r>
              <a:rPr lang="en-GB" dirty="0" err="1"/>
              <a:t>Odvisno</a:t>
            </a:r>
            <a:r>
              <a:rPr lang="en-GB" dirty="0"/>
              <a:t> od </a:t>
            </a:r>
            <a:r>
              <a:rPr lang="en-GB" dirty="0" err="1"/>
              <a:t>agenta</a:t>
            </a:r>
            <a:r>
              <a:rPr lang="en-GB" dirty="0"/>
              <a:t> in </a:t>
            </a:r>
            <a:r>
              <a:rPr lang="en-GB" dirty="0" err="1"/>
              <a:t>indeksiranja</a:t>
            </a:r>
            <a:r>
              <a:rPr lang="en-GB" dirty="0"/>
              <a:t> </a:t>
            </a:r>
            <a:r>
              <a:rPr lang="en-GB" dirty="0" err="1"/>
              <a:t>podatkov</a:t>
            </a:r>
            <a:r>
              <a:rPr lang="en-GB" dirty="0"/>
              <a:t> za </a:t>
            </a:r>
            <a:r>
              <a:rPr lang="en-GB" dirty="0" err="1"/>
              <a:t>dostop</a:t>
            </a:r>
            <a:endParaRPr lang="en-GB" dirty="0"/>
          </a:p>
          <a:p>
            <a:endParaRPr lang="en-GB" dirty="0"/>
          </a:p>
          <a:p>
            <a:r>
              <a:rPr lang="en-GB" dirty="0"/>
              <a:t>Azure </a:t>
            </a:r>
            <a:r>
              <a:rPr lang="en-GB" dirty="0" err="1"/>
              <a:t>doda</a:t>
            </a:r>
            <a:r>
              <a:rPr lang="en-GB" dirty="0"/>
              <a:t> </a:t>
            </a:r>
            <a:r>
              <a:rPr lang="en-GB" dirty="0" err="1"/>
              <a:t>dodaten</a:t>
            </a:r>
            <a:r>
              <a:rPr lang="en-GB" dirty="0"/>
              <a:t> </a:t>
            </a:r>
            <a:r>
              <a:rPr lang="en-GB" dirty="0" err="1"/>
              <a:t>čas</a:t>
            </a:r>
            <a:r>
              <a:rPr lang="en-GB" dirty="0"/>
              <a:t> za </a:t>
            </a:r>
            <a:r>
              <a:rPr lang="en-GB" dirty="0" err="1"/>
              <a:t>procesiranje</a:t>
            </a:r>
            <a:r>
              <a:rPr lang="en-GB" dirty="0"/>
              <a:t>:</a:t>
            </a:r>
          </a:p>
          <a:p>
            <a:pPr marL="1484313" lvl="1" indent="-571500">
              <a:buFont typeface="Arial" panose="020B0604020202020204" pitchFamily="34" charset="0"/>
              <a:buChar char="•"/>
            </a:pPr>
            <a:r>
              <a:rPr lang="en-GB" dirty="0" err="1"/>
              <a:t>Podatki</a:t>
            </a:r>
            <a:r>
              <a:rPr lang="en-GB" dirty="0"/>
              <a:t> diagnostic logs </a:t>
            </a:r>
            <a:r>
              <a:rPr lang="en-GB" b="1" dirty="0"/>
              <a:t>2</a:t>
            </a:r>
            <a:r>
              <a:rPr lang="en-GB" dirty="0"/>
              <a:t> - </a:t>
            </a:r>
            <a:r>
              <a:rPr lang="en-GB" b="1" dirty="0"/>
              <a:t>15</a:t>
            </a:r>
            <a:r>
              <a:rPr lang="en-GB" dirty="0"/>
              <a:t> </a:t>
            </a:r>
            <a:r>
              <a:rPr lang="en-GB" dirty="0" err="1"/>
              <a:t>minut</a:t>
            </a:r>
            <a:endParaRPr lang="en-GB" dirty="0"/>
          </a:p>
          <a:p>
            <a:pPr marL="1484313" lvl="1" indent="-571500">
              <a:buFont typeface="Arial" panose="020B0604020202020204" pitchFamily="34" charset="0"/>
              <a:buChar char="•"/>
            </a:pPr>
            <a:r>
              <a:rPr lang="en-GB" dirty="0" err="1"/>
              <a:t>Metrike</a:t>
            </a:r>
            <a:r>
              <a:rPr lang="en-GB" dirty="0"/>
              <a:t> Azure </a:t>
            </a:r>
            <a:r>
              <a:rPr lang="en-GB" dirty="0" err="1"/>
              <a:t>platforme</a:t>
            </a:r>
            <a:r>
              <a:rPr lang="en-GB" dirty="0"/>
              <a:t> </a:t>
            </a:r>
            <a:r>
              <a:rPr lang="en-GB" b="1" dirty="0"/>
              <a:t>3</a:t>
            </a:r>
            <a:r>
              <a:rPr lang="en-GB" dirty="0"/>
              <a:t> minute za </a:t>
            </a:r>
            <a:r>
              <a:rPr lang="en-GB" dirty="0" err="1"/>
              <a:t>pošiljanje</a:t>
            </a:r>
            <a:r>
              <a:rPr lang="en-GB" dirty="0"/>
              <a:t> v Log Analytics</a:t>
            </a:r>
          </a:p>
          <a:p>
            <a:pPr marL="1484313" lvl="1" indent="-571500">
              <a:buFont typeface="Arial" panose="020B0604020202020204" pitchFamily="34" charset="0"/>
              <a:buChar char="•"/>
            </a:pPr>
            <a:r>
              <a:rPr lang="en-GB" dirty="0"/>
              <a:t>Activity log </a:t>
            </a:r>
            <a:r>
              <a:rPr lang="en-GB" dirty="0" err="1"/>
              <a:t>podatki</a:t>
            </a:r>
            <a:r>
              <a:rPr lang="en-GB" dirty="0"/>
              <a:t> </a:t>
            </a:r>
            <a:r>
              <a:rPr lang="en-GB" b="1" dirty="0"/>
              <a:t>10 </a:t>
            </a:r>
            <a:r>
              <a:rPr lang="en-GB" dirty="0"/>
              <a:t>-</a:t>
            </a:r>
            <a:r>
              <a:rPr lang="en-GB" b="1" dirty="0"/>
              <a:t> 15</a:t>
            </a:r>
            <a:r>
              <a:rPr lang="en-GB" dirty="0"/>
              <a:t> </a:t>
            </a:r>
            <a:r>
              <a:rPr lang="en-GB" dirty="0" err="1"/>
              <a:t>minut</a:t>
            </a:r>
            <a:r>
              <a:rPr lang="en-GB" dirty="0"/>
              <a:t> za </a:t>
            </a:r>
            <a:r>
              <a:rPr lang="en-GB" dirty="0" err="1"/>
              <a:t>pošiljanje</a:t>
            </a:r>
            <a:r>
              <a:rPr lang="en-GB" dirty="0"/>
              <a:t> v Log Analytics</a:t>
            </a:r>
          </a:p>
          <a:p>
            <a:pPr marL="1484313" lvl="1" indent="-571500">
              <a:buFont typeface="Arial" panose="020B0604020202020204" pitchFamily="34" charset="0"/>
              <a:buChar char="•"/>
            </a:pPr>
            <a:r>
              <a:rPr lang="en-GB" dirty="0"/>
              <a:t>Ko je </a:t>
            </a:r>
            <a:r>
              <a:rPr lang="en-GB" dirty="0" err="1"/>
              <a:t>na</a:t>
            </a:r>
            <a:r>
              <a:rPr lang="en-GB" dirty="0"/>
              <a:t> </a:t>
            </a:r>
            <a:r>
              <a:rPr lang="en-GB" dirty="0" err="1"/>
              <a:t>voljo</a:t>
            </a:r>
            <a:r>
              <a:rPr lang="en-GB" dirty="0"/>
              <a:t> v Log </a:t>
            </a:r>
            <a:r>
              <a:rPr lang="en-GB" dirty="0" err="1"/>
              <a:t>Analyticsu</a:t>
            </a:r>
            <a:r>
              <a:rPr lang="en-GB" dirty="0"/>
              <a:t>, </a:t>
            </a:r>
            <a:r>
              <a:rPr lang="en-GB" dirty="0" err="1"/>
              <a:t>potrebuje</a:t>
            </a:r>
            <a:r>
              <a:rPr lang="en-GB" dirty="0"/>
              <a:t> </a:t>
            </a:r>
            <a:r>
              <a:rPr lang="en-GB" dirty="0" err="1"/>
              <a:t>še</a:t>
            </a:r>
            <a:r>
              <a:rPr lang="en-GB" dirty="0"/>
              <a:t> </a:t>
            </a:r>
            <a:r>
              <a:rPr lang="en-GB" i="1" dirty="0" err="1"/>
              <a:t>približno</a:t>
            </a:r>
            <a:r>
              <a:rPr lang="en-GB" dirty="0"/>
              <a:t> </a:t>
            </a:r>
            <a:r>
              <a:rPr lang="en-GB" b="1" dirty="0"/>
              <a:t>2</a:t>
            </a:r>
            <a:r>
              <a:rPr lang="en-GB" dirty="0"/>
              <a:t> - </a:t>
            </a:r>
            <a:r>
              <a:rPr lang="en-GB" b="1" dirty="0"/>
              <a:t>5</a:t>
            </a:r>
            <a:r>
              <a:rPr lang="en-GB" dirty="0"/>
              <a:t> </a:t>
            </a:r>
            <a:r>
              <a:rPr lang="en-GB" dirty="0" err="1"/>
              <a:t>minut</a:t>
            </a:r>
            <a:r>
              <a:rPr lang="en-GB" dirty="0"/>
              <a:t> za </a:t>
            </a:r>
            <a:r>
              <a:rPr lang="en-GB" dirty="0" err="1"/>
              <a:t>pregled</a:t>
            </a:r>
            <a:r>
              <a:rPr lang="en-GB" dirty="0"/>
              <a:t> </a:t>
            </a:r>
            <a:r>
              <a:rPr lang="en-GB" dirty="0" err="1"/>
              <a:t>poizvedb</a:t>
            </a:r>
            <a:endParaRPr lang="en-GB" dirty="0"/>
          </a:p>
          <a:p>
            <a:endParaRPr lang="en-GB" dirty="0"/>
          </a:p>
          <a:p>
            <a:endParaRPr lang="en-GB" dirty="0"/>
          </a:p>
        </p:txBody>
      </p:sp>
      <p:pic>
        <p:nvPicPr>
          <p:cNvPr id="5" name="Picture 4">
            <a:extLst>
              <a:ext uri="{FF2B5EF4-FFF2-40B4-BE49-F238E27FC236}">
                <a16:creationId xmlns:a16="http://schemas.microsoft.com/office/drawing/2014/main" id="{8CE65D8D-5520-4ECA-AB92-112A78B787A7}"/>
              </a:ext>
            </a:extLst>
          </p:cNvPr>
          <p:cNvPicPr>
            <a:picLocks noChangeAspect="1"/>
          </p:cNvPicPr>
          <p:nvPr/>
        </p:nvPicPr>
        <p:blipFill>
          <a:blip r:embed="rId4"/>
          <a:stretch>
            <a:fillRect/>
          </a:stretch>
        </p:blipFill>
        <p:spPr>
          <a:xfrm>
            <a:off x="22260436" y="11732471"/>
            <a:ext cx="1894172" cy="1894172"/>
          </a:xfrm>
          <a:prstGeom prst="rect">
            <a:avLst/>
          </a:prstGeom>
        </p:spPr>
      </p:pic>
    </p:spTree>
    <p:extLst>
      <p:ext uri="{BB962C8B-B14F-4D97-AF65-F5344CB8AC3E}">
        <p14:creationId xmlns:p14="http://schemas.microsoft.com/office/powerpoint/2010/main" val="888227870"/>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D1D14F0-20CD-4679-BABB-F3A41A424C69}"/>
              </a:ext>
            </a:extLst>
          </p:cNvPr>
          <p:cNvSpPr>
            <a:spLocks noGrp="1"/>
          </p:cNvSpPr>
          <p:nvPr>
            <p:ph type="title"/>
          </p:nvPr>
        </p:nvSpPr>
        <p:spPr>
          <a:xfrm>
            <a:off x="1170129" y="4072725"/>
            <a:ext cx="12798266" cy="2990837"/>
          </a:xfrm>
        </p:spPr>
        <p:txBody>
          <a:bodyPr/>
          <a:lstStyle/>
          <a:p>
            <a:r>
              <a:rPr lang="en-US" dirty="0"/>
              <a:t>DEMO: </a:t>
            </a:r>
            <a:r>
              <a:rPr lang="en-US" dirty="0" err="1"/>
              <a:t>Razširitev</a:t>
            </a:r>
            <a:r>
              <a:rPr lang="en-US" dirty="0"/>
              <a:t> </a:t>
            </a:r>
            <a:r>
              <a:rPr lang="en-US" dirty="0" err="1"/>
              <a:t>metrik</a:t>
            </a:r>
            <a:r>
              <a:rPr lang="en-US" dirty="0"/>
              <a:t> v Azure Monitor in </a:t>
            </a:r>
            <a:r>
              <a:rPr lang="en-US" dirty="0" err="1"/>
              <a:t>ustvarjanje</a:t>
            </a:r>
            <a:r>
              <a:rPr lang="en-US" dirty="0"/>
              <a:t> </a:t>
            </a:r>
            <a:r>
              <a:rPr lang="en-US" dirty="0" err="1"/>
              <a:t>svojega</a:t>
            </a:r>
            <a:r>
              <a:rPr lang="en-US" dirty="0"/>
              <a:t> log </a:t>
            </a:r>
            <a:r>
              <a:rPr lang="en-US" dirty="0" err="1"/>
              <a:t>okolja</a:t>
            </a:r>
            <a:endParaRPr lang="en-US" dirty="0"/>
          </a:p>
        </p:txBody>
      </p:sp>
      <p:sp>
        <p:nvSpPr>
          <p:cNvPr id="4" name="Text Placeholder 3">
            <a:extLst>
              <a:ext uri="{FF2B5EF4-FFF2-40B4-BE49-F238E27FC236}">
                <a16:creationId xmlns:a16="http://schemas.microsoft.com/office/drawing/2014/main" id="{20CCEF78-7E09-493C-AB9E-59E8EF920629}"/>
              </a:ext>
            </a:extLst>
          </p:cNvPr>
          <p:cNvSpPr>
            <a:spLocks noGrp="1"/>
          </p:cNvSpPr>
          <p:nvPr>
            <p:ph type="body" sz="quarter" idx="12"/>
          </p:nvPr>
        </p:nvSpPr>
        <p:spPr>
          <a:xfrm>
            <a:off x="1170129" y="7954200"/>
            <a:ext cx="12798266" cy="1107739"/>
          </a:xfrm>
        </p:spPr>
        <p:txBody>
          <a:bodyPr/>
          <a:lstStyle/>
          <a:p>
            <a:r>
              <a:rPr lang="en-US" dirty="0" err="1"/>
              <a:t>Dodajanje</a:t>
            </a:r>
            <a:r>
              <a:rPr lang="en-US" dirty="0"/>
              <a:t> </a:t>
            </a:r>
            <a:r>
              <a:rPr lang="en-US" dirty="0" err="1"/>
              <a:t>svojih</a:t>
            </a:r>
            <a:r>
              <a:rPr lang="en-US" dirty="0"/>
              <a:t> </a:t>
            </a:r>
            <a:r>
              <a:rPr lang="en-US" dirty="0" err="1"/>
              <a:t>metrik</a:t>
            </a:r>
            <a:r>
              <a:rPr lang="en-US" dirty="0"/>
              <a:t> in </a:t>
            </a:r>
            <a:r>
              <a:rPr lang="en-US" dirty="0" err="1"/>
              <a:t>pregled</a:t>
            </a:r>
            <a:r>
              <a:rPr lang="en-US" dirty="0"/>
              <a:t> the </a:t>
            </a:r>
            <a:r>
              <a:rPr lang="en-US" dirty="0" err="1"/>
              <a:t>metrik</a:t>
            </a:r>
            <a:r>
              <a:rPr lang="en-US" dirty="0"/>
              <a:t> v </a:t>
            </a:r>
            <a:r>
              <a:rPr lang="en-US" dirty="0" err="1"/>
              <a:t>okolju</a:t>
            </a:r>
            <a:r>
              <a:rPr lang="en-US" dirty="0"/>
              <a:t> Azure Monitor </a:t>
            </a:r>
            <a:r>
              <a:rPr lang="en-US" dirty="0" err="1"/>
              <a:t>ter</a:t>
            </a:r>
            <a:r>
              <a:rPr lang="en-US" dirty="0"/>
              <a:t> </a:t>
            </a:r>
            <a:r>
              <a:rPr lang="en-US" dirty="0" err="1"/>
              <a:t>ustvarjanje</a:t>
            </a:r>
            <a:r>
              <a:rPr lang="en-US" dirty="0"/>
              <a:t> </a:t>
            </a:r>
            <a:r>
              <a:rPr lang="en-US" dirty="0" err="1"/>
              <a:t>svojega</a:t>
            </a:r>
            <a:r>
              <a:rPr lang="en-US" dirty="0"/>
              <a:t> log </a:t>
            </a:r>
            <a:r>
              <a:rPr lang="en-US" dirty="0" err="1"/>
              <a:t>okolja</a:t>
            </a:r>
            <a:endParaRPr lang="en-US" dirty="0"/>
          </a:p>
        </p:txBody>
      </p:sp>
    </p:spTree>
    <p:extLst>
      <p:ext uri="{BB962C8B-B14F-4D97-AF65-F5344CB8AC3E}">
        <p14:creationId xmlns:p14="http://schemas.microsoft.com/office/powerpoint/2010/main" val="21449093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168098" y="-25783"/>
            <a:ext cx="21024850" cy="2651125"/>
          </a:xfrm>
        </p:spPr>
        <p:txBody>
          <a:bodyPr/>
          <a:lstStyle/>
          <a:p>
            <a:r>
              <a:rPr lang="en-US" b="1" dirty="0"/>
              <a:t>Application Insights</a:t>
            </a:r>
          </a:p>
        </p:txBody>
      </p:sp>
      <p:sp>
        <p:nvSpPr>
          <p:cNvPr id="5" name="Text Placeholder 4">
            <a:extLst>
              <a:ext uri="{FF2B5EF4-FFF2-40B4-BE49-F238E27FC236}">
                <a16:creationId xmlns:a16="http://schemas.microsoft.com/office/drawing/2014/main" id="{D7F9644B-3E32-4619-8C6D-BB3ACCAE7612}"/>
              </a:ext>
            </a:extLst>
          </p:cNvPr>
          <p:cNvSpPr>
            <a:spLocks noGrp="1"/>
          </p:cNvSpPr>
          <p:nvPr>
            <p:ph type="body" sz="quarter" idx="10"/>
          </p:nvPr>
        </p:nvSpPr>
        <p:spPr>
          <a:xfrm>
            <a:off x="1168098" y="2872600"/>
            <a:ext cx="22031301" cy="9426994"/>
          </a:xfrm>
        </p:spPr>
        <p:txBody>
          <a:bodyPr/>
          <a:lstStyle/>
          <a:p>
            <a:r>
              <a:rPr lang="en-US" dirty="0" err="1"/>
              <a:t>Zaznavanje</a:t>
            </a:r>
            <a:endParaRPr lang="en-US" dirty="0"/>
          </a:p>
          <a:p>
            <a:pPr lvl="1"/>
            <a:r>
              <a:rPr lang="en-US" dirty="0" err="1"/>
              <a:t>Obvestila</a:t>
            </a:r>
            <a:r>
              <a:rPr lang="en-US" dirty="0"/>
              <a:t>, “live stream” </a:t>
            </a:r>
            <a:r>
              <a:rPr lang="en-US" dirty="0" err="1"/>
              <a:t>metrike</a:t>
            </a:r>
            <a:r>
              <a:rPr lang="en-US" dirty="0"/>
              <a:t>, </a:t>
            </a:r>
            <a:r>
              <a:rPr lang="en-US" dirty="0" err="1"/>
              <a:t>nadzorne</a:t>
            </a:r>
            <a:r>
              <a:rPr lang="en-US" dirty="0"/>
              <a:t> </a:t>
            </a:r>
            <a:r>
              <a:rPr lang="en-US" dirty="0" err="1"/>
              <a:t>plošče</a:t>
            </a:r>
            <a:endParaRPr lang="en-US" dirty="0"/>
          </a:p>
          <a:p>
            <a:pPr lvl="1"/>
            <a:endParaRPr lang="en-US" dirty="0"/>
          </a:p>
          <a:p>
            <a:r>
              <a:rPr lang="en-US" dirty="0" err="1"/>
              <a:t>Omeji</a:t>
            </a:r>
            <a:r>
              <a:rPr lang="en-US" dirty="0"/>
              <a:t> </a:t>
            </a:r>
            <a:r>
              <a:rPr lang="en-US" dirty="0" err="1"/>
              <a:t>izvore</a:t>
            </a:r>
            <a:endParaRPr lang="en-US" dirty="0"/>
          </a:p>
          <a:p>
            <a:pPr lvl="1"/>
            <a:r>
              <a:rPr lang="en-US" dirty="0"/>
              <a:t>Application map, </a:t>
            </a:r>
            <a:r>
              <a:rPr lang="en-US" dirty="0" err="1"/>
              <a:t>aktivnost</a:t>
            </a:r>
            <a:r>
              <a:rPr lang="en-US" dirty="0"/>
              <a:t> </a:t>
            </a:r>
            <a:r>
              <a:rPr lang="en-US" dirty="0" err="1"/>
              <a:t>uporabnikov</a:t>
            </a:r>
            <a:endParaRPr lang="en-US" dirty="0"/>
          </a:p>
          <a:p>
            <a:pPr lvl="1"/>
            <a:endParaRPr lang="en-US" dirty="0"/>
          </a:p>
          <a:p>
            <a:r>
              <a:rPr lang="en-US" dirty="0" err="1"/>
              <a:t>Diagnostika</a:t>
            </a:r>
            <a:endParaRPr lang="en-US" dirty="0"/>
          </a:p>
          <a:p>
            <a:pPr lvl="1"/>
            <a:r>
              <a:rPr lang="en-US" dirty="0"/>
              <a:t>Exceptions, </a:t>
            </a:r>
            <a:r>
              <a:rPr lang="en-US" dirty="0" err="1"/>
              <a:t>napake</a:t>
            </a:r>
            <a:r>
              <a:rPr lang="en-US" dirty="0"/>
              <a:t> v </a:t>
            </a:r>
            <a:r>
              <a:rPr lang="en-US" dirty="0" err="1"/>
              <a:t>kodi</a:t>
            </a:r>
            <a:r>
              <a:rPr lang="en-US" dirty="0"/>
              <a:t>, </a:t>
            </a:r>
            <a:r>
              <a:rPr lang="en-US" dirty="0" err="1"/>
              <a:t>ki</a:t>
            </a:r>
            <a:r>
              <a:rPr lang="en-US" dirty="0"/>
              <a:t> </a:t>
            </a:r>
            <a:r>
              <a:rPr lang="en-US" dirty="0" err="1"/>
              <a:t>ni</a:t>
            </a:r>
            <a:r>
              <a:rPr lang="en-US" dirty="0"/>
              <a:t> </a:t>
            </a:r>
            <a:r>
              <a:rPr lang="en-US" dirty="0" err="1"/>
              <a:t>naša</a:t>
            </a:r>
            <a:endParaRPr lang="en-US" dirty="0"/>
          </a:p>
          <a:p>
            <a:pPr lvl="1"/>
            <a:endParaRPr lang="en-US" dirty="0"/>
          </a:p>
          <a:p>
            <a:r>
              <a:rPr lang="en-US" dirty="0" err="1"/>
              <a:t>Operativa</a:t>
            </a:r>
            <a:endParaRPr lang="en-US" dirty="0"/>
          </a:p>
          <a:p>
            <a:pPr lvl="1"/>
            <a:r>
              <a:rPr lang="en-US" dirty="0" err="1"/>
              <a:t>Aktivacija</a:t>
            </a:r>
            <a:r>
              <a:rPr lang="en-US" dirty="0"/>
              <a:t> </a:t>
            </a:r>
            <a:r>
              <a:rPr lang="en-US" dirty="0" err="1"/>
              <a:t>dodatnih</a:t>
            </a:r>
            <a:r>
              <a:rPr lang="en-US" dirty="0"/>
              <a:t> </a:t>
            </a:r>
            <a:r>
              <a:rPr lang="en-US" dirty="0" err="1"/>
              <a:t>opcij</a:t>
            </a:r>
            <a:r>
              <a:rPr lang="en-US" dirty="0"/>
              <a:t> za </a:t>
            </a:r>
            <a:r>
              <a:rPr lang="en-US" dirty="0" err="1"/>
              <a:t>reakcijo</a:t>
            </a:r>
            <a:r>
              <a:rPr lang="en-US" dirty="0"/>
              <a:t> in </a:t>
            </a:r>
            <a:r>
              <a:rPr lang="en-US" dirty="0" err="1"/>
              <a:t>obvestil</a:t>
            </a:r>
            <a:r>
              <a:rPr lang="en-US" dirty="0"/>
              <a:t> glede </a:t>
            </a:r>
            <a:r>
              <a:rPr lang="en-US" dirty="0" err="1"/>
              <a:t>na</a:t>
            </a:r>
            <a:r>
              <a:rPr lang="en-US" dirty="0"/>
              <a:t> </a:t>
            </a:r>
            <a:r>
              <a:rPr lang="en-US" dirty="0" err="1"/>
              <a:t>potrebe</a:t>
            </a:r>
            <a:r>
              <a:rPr lang="en-US" dirty="0"/>
              <a:t> </a:t>
            </a:r>
            <a:r>
              <a:rPr lang="en-US" dirty="0" err="1"/>
              <a:t>aplikacije</a:t>
            </a:r>
            <a:endParaRPr lang="en-US" dirty="0"/>
          </a:p>
        </p:txBody>
      </p:sp>
      <p:pic>
        <p:nvPicPr>
          <p:cNvPr id="2" name="Picture 1"/>
          <p:cNvPicPr>
            <a:picLocks noChangeAspect="1"/>
          </p:cNvPicPr>
          <p:nvPr/>
        </p:nvPicPr>
        <p:blipFill rotWithShape="1">
          <a:blip r:embed="rId3"/>
          <a:srcRect l="1970" t="7300" r="62470" b="50000"/>
          <a:stretch/>
        </p:blipFill>
        <p:spPr>
          <a:xfrm>
            <a:off x="19310002" y="10181437"/>
            <a:ext cx="4568457" cy="2953017"/>
          </a:xfrm>
          <a:prstGeom prst="rect">
            <a:avLst/>
          </a:prstGeom>
        </p:spPr>
      </p:pic>
      <p:pic>
        <p:nvPicPr>
          <p:cNvPr id="1026" name="Picture 3" descr="image001"/>
          <p:cNvPicPr>
            <a:picLocks noChangeAspect="1" noChangeArrowheads="1"/>
          </p:cNvPicPr>
          <p:nvPr/>
        </p:nvPicPr>
        <p:blipFill rotWithShape="1">
          <a:blip r:embed="rId4">
            <a:extLst>
              <a:ext uri="{28A0092B-C50C-407E-A947-70E740481C1C}">
                <a14:useLocalDpi xmlns:a14="http://schemas.microsoft.com/office/drawing/2010/main" val="0"/>
              </a:ext>
            </a:extLst>
          </a:blip>
          <a:srcRect r="15463"/>
          <a:stretch/>
        </p:blipFill>
        <p:spPr bwMode="auto">
          <a:xfrm>
            <a:off x="18134697" y="1587716"/>
            <a:ext cx="5818385" cy="3977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 name="Group 5">
            <a:extLst>
              <a:ext uri="{FF2B5EF4-FFF2-40B4-BE49-F238E27FC236}">
                <a16:creationId xmlns:a16="http://schemas.microsoft.com/office/drawing/2014/main" id="{8A2BB970-7CE0-4108-BA3A-B82706264C2C}"/>
              </a:ext>
            </a:extLst>
          </p:cNvPr>
          <p:cNvGrpSpPr/>
          <p:nvPr/>
        </p:nvGrpSpPr>
        <p:grpSpPr>
          <a:xfrm>
            <a:off x="15545572" y="5623503"/>
            <a:ext cx="5178249" cy="3915492"/>
            <a:chOff x="8238220" y="2114321"/>
            <a:chExt cx="3676201" cy="2930041"/>
          </a:xfrm>
        </p:grpSpPr>
        <p:pic>
          <p:nvPicPr>
            <p:cNvPr id="8" name="Picture 7">
              <a:extLst>
                <a:ext uri="{FF2B5EF4-FFF2-40B4-BE49-F238E27FC236}">
                  <a16:creationId xmlns:a16="http://schemas.microsoft.com/office/drawing/2014/main" id="{A01DA99D-EBF8-4D47-B398-0F2419736C08}"/>
                </a:ext>
              </a:extLst>
            </p:cNvPr>
            <p:cNvPicPr>
              <a:picLocks noChangeAspect="1"/>
            </p:cNvPicPr>
            <p:nvPr/>
          </p:nvPicPr>
          <p:blipFill>
            <a:blip r:embed="rId5"/>
            <a:stretch>
              <a:fillRect/>
            </a:stretch>
          </p:blipFill>
          <p:spPr>
            <a:xfrm>
              <a:off x="10498181" y="2736060"/>
              <a:ext cx="1416240" cy="2308302"/>
            </a:xfrm>
            <a:prstGeom prst="rect">
              <a:avLst/>
            </a:prstGeom>
          </p:spPr>
        </p:pic>
        <p:pic>
          <p:nvPicPr>
            <p:cNvPr id="9" name="Picture 8">
              <a:extLst>
                <a:ext uri="{FF2B5EF4-FFF2-40B4-BE49-F238E27FC236}">
                  <a16:creationId xmlns:a16="http://schemas.microsoft.com/office/drawing/2014/main" id="{10E96039-C4EB-4153-A76A-57BEBD121EC7}"/>
                </a:ext>
              </a:extLst>
            </p:cNvPr>
            <p:cNvPicPr>
              <a:picLocks noChangeAspect="1"/>
            </p:cNvPicPr>
            <p:nvPr/>
          </p:nvPicPr>
          <p:blipFill>
            <a:blip r:embed="rId6"/>
            <a:stretch>
              <a:fillRect/>
            </a:stretch>
          </p:blipFill>
          <p:spPr>
            <a:xfrm>
              <a:off x="9369661" y="2425191"/>
              <a:ext cx="1406394" cy="2300288"/>
            </a:xfrm>
            <a:prstGeom prst="rect">
              <a:avLst/>
            </a:prstGeom>
          </p:spPr>
        </p:pic>
        <p:pic>
          <p:nvPicPr>
            <p:cNvPr id="10" name="Picture 9">
              <a:extLst>
                <a:ext uri="{FF2B5EF4-FFF2-40B4-BE49-F238E27FC236}">
                  <a16:creationId xmlns:a16="http://schemas.microsoft.com/office/drawing/2014/main" id="{A42C4D8F-ED0E-4F44-A8B1-6AD38581BB4E}"/>
                </a:ext>
              </a:extLst>
            </p:cNvPr>
            <p:cNvPicPr>
              <a:picLocks noChangeAspect="1"/>
            </p:cNvPicPr>
            <p:nvPr/>
          </p:nvPicPr>
          <p:blipFill>
            <a:blip r:embed="rId7"/>
            <a:stretch>
              <a:fillRect/>
            </a:stretch>
          </p:blipFill>
          <p:spPr>
            <a:xfrm>
              <a:off x="8238220" y="2114321"/>
              <a:ext cx="1409315" cy="2300288"/>
            </a:xfrm>
            <a:prstGeom prst="rect">
              <a:avLst/>
            </a:prstGeom>
          </p:spPr>
        </p:pic>
      </p:grpSp>
      <p:pic>
        <p:nvPicPr>
          <p:cNvPr id="13" name="Picture 12">
            <a:extLst>
              <a:ext uri="{FF2B5EF4-FFF2-40B4-BE49-F238E27FC236}">
                <a16:creationId xmlns:a16="http://schemas.microsoft.com/office/drawing/2014/main" id="{4920D4D9-D360-4DB5-B9CE-46CA15F5164D}"/>
              </a:ext>
            </a:extLst>
          </p:cNvPr>
          <p:cNvPicPr>
            <a:picLocks noChangeAspect="1"/>
          </p:cNvPicPr>
          <p:nvPr/>
        </p:nvPicPr>
        <p:blipFill>
          <a:blip r:embed="rId8"/>
          <a:stretch>
            <a:fillRect/>
          </a:stretch>
        </p:blipFill>
        <p:spPr>
          <a:xfrm>
            <a:off x="7770978" y="805815"/>
            <a:ext cx="659353" cy="987927"/>
          </a:xfrm>
          <a:prstGeom prst="rect">
            <a:avLst/>
          </a:prstGeom>
        </p:spPr>
      </p:pic>
    </p:spTree>
    <p:extLst>
      <p:ext uri="{BB962C8B-B14F-4D97-AF65-F5344CB8AC3E}">
        <p14:creationId xmlns:p14="http://schemas.microsoft.com/office/powerpoint/2010/main" val="155455248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D1D14F0-20CD-4679-BABB-F3A41A424C69}"/>
              </a:ext>
            </a:extLst>
          </p:cNvPr>
          <p:cNvSpPr>
            <a:spLocks noGrp="1"/>
          </p:cNvSpPr>
          <p:nvPr>
            <p:ph type="title"/>
          </p:nvPr>
        </p:nvSpPr>
        <p:spPr>
          <a:xfrm>
            <a:off x="1170129" y="5069683"/>
            <a:ext cx="12798266" cy="1993879"/>
          </a:xfrm>
        </p:spPr>
        <p:txBody>
          <a:bodyPr/>
          <a:lstStyle/>
          <a:p>
            <a:r>
              <a:rPr lang="en-US" dirty="0"/>
              <a:t>DEMO: </a:t>
            </a:r>
            <a:r>
              <a:rPr lang="en-US" dirty="0" err="1"/>
              <a:t>Pregled</a:t>
            </a:r>
            <a:r>
              <a:rPr lang="en-US" dirty="0"/>
              <a:t> Application Insights</a:t>
            </a:r>
          </a:p>
        </p:txBody>
      </p:sp>
      <p:sp>
        <p:nvSpPr>
          <p:cNvPr id="4" name="Text Placeholder 3">
            <a:extLst>
              <a:ext uri="{FF2B5EF4-FFF2-40B4-BE49-F238E27FC236}">
                <a16:creationId xmlns:a16="http://schemas.microsoft.com/office/drawing/2014/main" id="{20CCEF78-7E09-493C-AB9E-59E8EF920629}"/>
              </a:ext>
            </a:extLst>
          </p:cNvPr>
          <p:cNvSpPr>
            <a:spLocks noGrp="1"/>
          </p:cNvSpPr>
          <p:nvPr>
            <p:ph type="body" sz="quarter" idx="12"/>
          </p:nvPr>
        </p:nvSpPr>
        <p:spPr>
          <a:xfrm>
            <a:off x="1170129" y="7954200"/>
            <a:ext cx="12798266" cy="1107739"/>
          </a:xfrm>
        </p:spPr>
        <p:txBody>
          <a:bodyPr/>
          <a:lstStyle/>
          <a:p>
            <a:r>
              <a:rPr lang="en-US" dirty="0" err="1"/>
              <a:t>Pregled</a:t>
            </a:r>
            <a:r>
              <a:rPr lang="en-US" dirty="0"/>
              <a:t> application insights in </a:t>
            </a:r>
            <a:r>
              <a:rPr lang="en-US" dirty="0" err="1"/>
              <a:t>razširitev</a:t>
            </a:r>
            <a:r>
              <a:rPr lang="en-US" dirty="0"/>
              <a:t> application insights</a:t>
            </a:r>
          </a:p>
        </p:txBody>
      </p:sp>
    </p:spTree>
    <p:extLst>
      <p:ext uri="{BB962C8B-B14F-4D97-AF65-F5344CB8AC3E}">
        <p14:creationId xmlns:p14="http://schemas.microsoft.com/office/powerpoint/2010/main" val="37850435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E9749E2-FA15-435E-A03A-26CAF4C4DE54}"/>
              </a:ext>
            </a:extLst>
          </p:cNvPr>
          <p:cNvSpPr>
            <a:spLocks noGrp="1"/>
          </p:cNvSpPr>
          <p:nvPr>
            <p:ph type="title"/>
          </p:nvPr>
        </p:nvSpPr>
        <p:spPr>
          <a:xfrm>
            <a:off x="1203654" y="0"/>
            <a:ext cx="21024850" cy="2651125"/>
          </a:xfrm>
        </p:spPr>
        <p:txBody>
          <a:bodyPr/>
          <a:lstStyle/>
          <a:p>
            <a:r>
              <a:rPr lang="en-GB" b="1" dirty="0" err="1"/>
              <a:t>Razširitve</a:t>
            </a:r>
            <a:endParaRPr lang="en-SI" b="1" dirty="0"/>
          </a:p>
        </p:txBody>
      </p:sp>
      <p:sp>
        <p:nvSpPr>
          <p:cNvPr id="5" name="Text Placeholder 4">
            <a:extLst>
              <a:ext uri="{FF2B5EF4-FFF2-40B4-BE49-F238E27FC236}">
                <a16:creationId xmlns:a16="http://schemas.microsoft.com/office/drawing/2014/main" id="{3433CC67-E095-4730-98AB-5FABAE62584E}"/>
              </a:ext>
            </a:extLst>
          </p:cNvPr>
          <p:cNvSpPr>
            <a:spLocks noGrp="1"/>
          </p:cNvSpPr>
          <p:nvPr>
            <p:ph type="body" sz="quarter" idx="10"/>
          </p:nvPr>
        </p:nvSpPr>
        <p:spPr>
          <a:xfrm>
            <a:off x="1173174" y="3221734"/>
            <a:ext cx="22031301" cy="7950178"/>
          </a:xfrm>
        </p:spPr>
        <p:txBody>
          <a:bodyPr/>
          <a:lstStyle/>
          <a:p>
            <a:r>
              <a:rPr lang="en-GB" dirty="0" err="1"/>
              <a:t>Včasih</a:t>
            </a:r>
            <a:r>
              <a:rPr lang="en-GB" dirty="0"/>
              <a:t> “out of  the box” </a:t>
            </a:r>
            <a:r>
              <a:rPr lang="en-GB" dirty="0" err="1"/>
              <a:t>rešitve</a:t>
            </a:r>
            <a:r>
              <a:rPr lang="en-GB" dirty="0"/>
              <a:t> </a:t>
            </a:r>
            <a:r>
              <a:rPr lang="en-GB" dirty="0" err="1"/>
              <a:t>niso</a:t>
            </a:r>
            <a:r>
              <a:rPr lang="en-GB" dirty="0"/>
              <a:t> </a:t>
            </a:r>
            <a:r>
              <a:rPr lang="en-GB" dirty="0" err="1"/>
              <a:t>dovolj</a:t>
            </a:r>
            <a:endParaRPr lang="en-GB" dirty="0"/>
          </a:p>
          <a:p>
            <a:endParaRPr lang="en-GB" dirty="0"/>
          </a:p>
          <a:p>
            <a:r>
              <a:rPr lang="en-GB" dirty="0" err="1"/>
              <a:t>Imate</a:t>
            </a:r>
            <a:r>
              <a:rPr lang="en-GB" dirty="0"/>
              <a:t> </a:t>
            </a:r>
            <a:r>
              <a:rPr lang="en-GB" dirty="0" err="1"/>
              <a:t>na</a:t>
            </a:r>
            <a:r>
              <a:rPr lang="en-GB" dirty="0"/>
              <a:t> </a:t>
            </a:r>
            <a:r>
              <a:rPr lang="en-GB" dirty="0" err="1"/>
              <a:t>voljo</a:t>
            </a:r>
            <a:r>
              <a:rPr lang="en-GB" dirty="0"/>
              <a:t> </a:t>
            </a:r>
            <a:r>
              <a:rPr lang="en-GB" dirty="0" err="1"/>
              <a:t>več</a:t>
            </a:r>
            <a:r>
              <a:rPr lang="en-GB" dirty="0"/>
              <a:t> </a:t>
            </a:r>
            <a:r>
              <a:rPr lang="en-GB" dirty="0" err="1"/>
              <a:t>opcij</a:t>
            </a:r>
            <a:endParaRPr lang="en-GB" dirty="0"/>
          </a:p>
          <a:p>
            <a:pPr lvl="1">
              <a:lnSpc>
                <a:spcPct val="100000"/>
              </a:lnSpc>
            </a:pPr>
            <a:r>
              <a:rPr lang="en-GB" dirty="0"/>
              <a:t>Log analytics (dev.loganalytics.io)</a:t>
            </a:r>
          </a:p>
          <a:p>
            <a:pPr lvl="1">
              <a:lnSpc>
                <a:spcPct val="100000"/>
              </a:lnSpc>
            </a:pPr>
            <a:r>
              <a:rPr lang="en-GB" dirty="0"/>
              <a:t>Application Insights (dev.applicationinsights.com)</a:t>
            </a:r>
          </a:p>
          <a:p>
            <a:pPr lvl="1">
              <a:lnSpc>
                <a:spcPct val="100000"/>
              </a:lnSpc>
            </a:pPr>
            <a:r>
              <a:rPr lang="en-GB" dirty="0"/>
              <a:t>Azure Monitor REST API</a:t>
            </a:r>
          </a:p>
          <a:p>
            <a:pPr lvl="1">
              <a:lnSpc>
                <a:spcPct val="100000"/>
              </a:lnSpc>
            </a:pPr>
            <a:r>
              <a:rPr lang="en-GB" dirty="0"/>
              <a:t>Managed Azure Libraries </a:t>
            </a:r>
            <a:r>
              <a:rPr lang="en-GB" dirty="0" err="1"/>
              <a:t>ali</a:t>
            </a:r>
            <a:r>
              <a:rPr lang="en-GB" dirty="0"/>
              <a:t> REST </a:t>
            </a:r>
            <a:r>
              <a:rPr lang="en-GB" dirty="0" err="1"/>
              <a:t>vmesnik</a:t>
            </a:r>
            <a:r>
              <a:rPr lang="en-GB" dirty="0"/>
              <a:t> (resources.azure.com) </a:t>
            </a:r>
          </a:p>
          <a:p>
            <a:r>
              <a:rPr lang="en-GB" dirty="0"/>
              <a:t> </a:t>
            </a:r>
          </a:p>
          <a:p>
            <a:r>
              <a:rPr lang="en-GB" dirty="0"/>
              <a:t>…..in </a:t>
            </a:r>
            <a:r>
              <a:rPr lang="en-GB" dirty="0" err="1"/>
              <a:t>cel</a:t>
            </a:r>
            <a:r>
              <a:rPr lang="en-GB" dirty="0"/>
              <a:t> </a:t>
            </a:r>
            <a:r>
              <a:rPr lang="en-GB" dirty="0" err="1"/>
              <a:t>oblak</a:t>
            </a:r>
            <a:r>
              <a:rPr lang="en-GB" dirty="0"/>
              <a:t> </a:t>
            </a:r>
            <a:r>
              <a:rPr lang="en-GB" dirty="0">
                <a:sym typeface="Wingdings" panose="05000000000000000000" pitchFamily="2" charset="2"/>
              </a:rPr>
              <a:t> (</a:t>
            </a:r>
            <a:r>
              <a:rPr lang="en-GB" dirty="0" err="1">
                <a:sym typeface="Wingdings" panose="05000000000000000000" pitchFamily="2" charset="2"/>
              </a:rPr>
              <a:t>serveless</a:t>
            </a:r>
            <a:r>
              <a:rPr lang="en-GB" dirty="0">
                <a:sym typeface="Wingdings" panose="05000000000000000000" pitchFamily="2" charset="2"/>
              </a:rPr>
              <a:t>, PaaS, CaaS, </a:t>
            </a:r>
            <a:r>
              <a:rPr lang="en-GB" dirty="0" err="1">
                <a:sym typeface="Wingdings" panose="05000000000000000000" pitchFamily="2" charset="2"/>
              </a:rPr>
              <a:t>EaaS</a:t>
            </a:r>
            <a:r>
              <a:rPr lang="en-GB" dirty="0">
                <a:sym typeface="Wingdings" panose="05000000000000000000" pitchFamily="2" charset="2"/>
              </a:rPr>
              <a:t>,…)</a:t>
            </a:r>
            <a:endParaRPr lang="en-SI" dirty="0"/>
          </a:p>
        </p:txBody>
      </p:sp>
      <p:pic>
        <p:nvPicPr>
          <p:cNvPr id="3" name="Picture 2" descr="A close up of a sign&#10;&#10;Description automatically generated">
            <a:extLst>
              <a:ext uri="{FF2B5EF4-FFF2-40B4-BE49-F238E27FC236}">
                <a16:creationId xmlns:a16="http://schemas.microsoft.com/office/drawing/2014/main" id="{95FB1D53-E46D-457E-BC3A-2465FE7F6AAA}"/>
              </a:ext>
            </a:extLst>
          </p:cNvPr>
          <p:cNvPicPr>
            <a:picLocks noChangeAspect="1"/>
          </p:cNvPicPr>
          <p:nvPr/>
        </p:nvPicPr>
        <p:blipFill>
          <a:blip r:embed="rId2"/>
          <a:stretch>
            <a:fillRect/>
          </a:stretch>
        </p:blipFill>
        <p:spPr>
          <a:xfrm>
            <a:off x="22045844" y="11369680"/>
            <a:ext cx="1966048" cy="1966048"/>
          </a:xfrm>
          <a:prstGeom prst="rect">
            <a:avLst/>
          </a:prstGeom>
        </p:spPr>
      </p:pic>
    </p:spTree>
    <p:extLst>
      <p:ext uri="{BB962C8B-B14F-4D97-AF65-F5344CB8AC3E}">
        <p14:creationId xmlns:p14="http://schemas.microsoft.com/office/powerpoint/2010/main" val="1704929766"/>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D1D14F0-20CD-4679-BABB-F3A41A424C69}"/>
              </a:ext>
            </a:extLst>
          </p:cNvPr>
          <p:cNvSpPr>
            <a:spLocks noGrp="1"/>
          </p:cNvSpPr>
          <p:nvPr>
            <p:ph type="title"/>
          </p:nvPr>
        </p:nvSpPr>
        <p:spPr>
          <a:xfrm>
            <a:off x="1170129" y="6066616"/>
            <a:ext cx="12798266" cy="996946"/>
          </a:xfrm>
        </p:spPr>
        <p:txBody>
          <a:bodyPr/>
          <a:lstStyle/>
          <a:p>
            <a:r>
              <a:rPr lang="en-US" dirty="0"/>
              <a:t>DEMO: </a:t>
            </a:r>
            <a:r>
              <a:rPr lang="en-US" dirty="0" err="1"/>
              <a:t>Razširitev</a:t>
            </a:r>
            <a:endParaRPr lang="en-US" dirty="0"/>
          </a:p>
        </p:txBody>
      </p:sp>
      <p:sp>
        <p:nvSpPr>
          <p:cNvPr id="4" name="Text Placeholder 3">
            <a:extLst>
              <a:ext uri="{FF2B5EF4-FFF2-40B4-BE49-F238E27FC236}">
                <a16:creationId xmlns:a16="http://schemas.microsoft.com/office/drawing/2014/main" id="{20CCEF78-7E09-493C-AB9E-59E8EF920629}"/>
              </a:ext>
            </a:extLst>
          </p:cNvPr>
          <p:cNvSpPr>
            <a:spLocks noGrp="1"/>
          </p:cNvSpPr>
          <p:nvPr>
            <p:ph type="body" sz="quarter" idx="12"/>
          </p:nvPr>
        </p:nvSpPr>
        <p:spPr>
          <a:xfrm>
            <a:off x="1170129" y="7954199"/>
            <a:ext cx="12798266" cy="1661609"/>
          </a:xfrm>
        </p:spPr>
        <p:txBody>
          <a:bodyPr/>
          <a:lstStyle/>
          <a:p>
            <a:r>
              <a:rPr lang="en-US" dirty="0" err="1"/>
              <a:t>Razširitev</a:t>
            </a:r>
            <a:r>
              <a:rPr lang="en-US" dirty="0"/>
              <a:t> Azure Monitor in </a:t>
            </a:r>
            <a:r>
              <a:rPr lang="en-US" dirty="0" err="1"/>
              <a:t>uporaba</a:t>
            </a:r>
            <a:r>
              <a:rPr lang="en-US" dirty="0"/>
              <a:t> Azure Managed libraries, </a:t>
            </a:r>
            <a:r>
              <a:rPr lang="en-US" dirty="0" err="1"/>
              <a:t>Signalr</a:t>
            </a:r>
            <a:r>
              <a:rPr lang="en-US" dirty="0"/>
              <a:t> in Event Grid za </a:t>
            </a:r>
            <a:r>
              <a:rPr lang="en-US" dirty="0" err="1"/>
              <a:t>aktivacijo</a:t>
            </a:r>
            <a:r>
              <a:rPr lang="en-US" dirty="0"/>
              <a:t> </a:t>
            </a:r>
            <a:r>
              <a:rPr lang="en-US" dirty="0" err="1"/>
              <a:t>ter</a:t>
            </a:r>
            <a:r>
              <a:rPr lang="en-US" dirty="0"/>
              <a:t> </a:t>
            </a:r>
            <a:r>
              <a:rPr lang="en-US" dirty="0" err="1"/>
              <a:t>pregled</a:t>
            </a:r>
            <a:r>
              <a:rPr lang="en-US" dirty="0"/>
              <a:t> </a:t>
            </a:r>
            <a:r>
              <a:rPr lang="en-US" dirty="0" err="1"/>
              <a:t>podatkov</a:t>
            </a:r>
            <a:r>
              <a:rPr lang="en-US" dirty="0"/>
              <a:t> – </a:t>
            </a:r>
            <a:r>
              <a:rPr lang="en-US" dirty="0" err="1"/>
              <a:t>uporaba</a:t>
            </a:r>
            <a:r>
              <a:rPr lang="en-US" dirty="0"/>
              <a:t> Grafana</a:t>
            </a:r>
          </a:p>
        </p:txBody>
      </p:sp>
    </p:spTree>
    <p:extLst>
      <p:ext uri="{BB962C8B-B14F-4D97-AF65-F5344CB8AC3E}">
        <p14:creationId xmlns:p14="http://schemas.microsoft.com/office/powerpoint/2010/main" val="36201325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A84BF29-ECC3-4437-B165-5A1EFB4153BB}"/>
              </a:ext>
            </a:extLst>
          </p:cNvPr>
          <p:cNvSpPr>
            <a:spLocks noGrp="1"/>
          </p:cNvSpPr>
          <p:nvPr>
            <p:ph type="title"/>
          </p:nvPr>
        </p:nvSpPr>
        <p:spPr>
          <a:xfrm>
            <a:off x="709788" y="381115"/>
            <a:ext cx="21024850" cy="2651125"/>
          </a:xfrm>
        </p:spPr>
        <p:txBody>
          <a:bodyPr/>
          <a:lstStyle/>
          <a:p>
            <a:r>
              <a:rPr lang="en-GB" b="1" dirty="0" err="1"/>
              <a:t>Obveščanje</a:t>
            </a:r>
            <a:endParaRPr lang="en-SI" b="1" dirty="0"/>
          </a:p>
        </p:txBody>
      </p:sp>
      <p:sp>
        <p:nvSpPr>
          <p:cNvPr id="5" name="Text Placeholder 4">
            <a:extLst>
              <a:ext uri="{FF2B5EF4-FFF2-40B4-BE49-F238E27FC236}">
                <a16:creationId xmlns:a16="http://schemas.microsoft.com/office/drawing/2014/main" id="{AE6CB1CC-D42B-4801-98BC-8C58947B6338}"/>
              </a:ext>
            </a:extLst>
          </p:cNvPr>
          <p:cNvSpPr>
            <a:spLocks noGrp="1"/>
          </p:cNvSpPr>
          <p:nvPr>
            <p:ph type="body" sz="quarter" idx="10"/>
          </p:nvPr>
        </p:nvSpPr>
        <p:spPr>
          <a:xfrm>
            <a:off x="709788" y="3397529"/>
            <a:ext cx="23300976" cy="4049742"/>
          </a:xfrm>
        </p:spPr>
        <p:txBody>
          <a:bodyPr/>
          <a:lstStyle/>
          <a:p>
            <a:r>
              <a:rPr lang="en-GB" dirty="0" err="1"/>
              <a:t>Proaktivno</a:t>
            </a:r>
            <a:r>
              <a:rPr lang="en-GB" dirty="0"/>
              <a:t> </a:t>
            </a:r>
            <a:r>
              <a:rPr lang="en-GB" dirty="0" err="1"/>
              <a:t>obveščanje</a:t>
            </a:r>
            <a:r>
              <a:rPr lang="en-GB" dirty="0"/>
              <a:t>, ko se </a:t>
            </a:r>
            <a:r>
              <a:rPr lang="en-GB" dirty="0" err="1"/>
              <a:t>zgodi</a:t>
            </a:r>
            <a:r>
              <a:rPr lang="en-GB" dirty="0"/>
              <a:t> </a:t>
            </a:r>
            <a:r>
              <a:rPr lang="en-GB" dirty="0" err="1"/>
              <a:t>nekaj</a:t>
            </a:r>
            <a:r>
              <a:rPr lang="en-GB" dirty="0"/>
              <a:t> z </a:t>
            </a:r>
            <a:r>
              <a:rPr lang="en-GB" dirty="0" err="1"/>
              <a:t>vašimi</a:t>
            </a:r>
            <a:r>
              <a:rPr lang="en-GB" dirty="0"/>
              <a:t> </a:t>
            </a:r>
            <a:r>
              <a:rPr lang="en-GB" dirty="0" err="1"/>
              <a:t>aplikacijami</a:t>
            </a:r>
            <a:endParaRPr lang="en-GB" dirty="0"/>
          </a:p>
          <a:p>
            <a:endParaRPr lang="en-GB" dirty="0"/>
          </a:p>
          <a:p>
            <a:r>
              <a:rPr lang="en-GB" dirty="0" err="1"/>
              <a:t>Kaj</a:t>
            </a:r>
            <a:r>
              <a:rPr lang="en-GB" dirty="0"/>
              <a:t> </a:t>
            </a:r>
            <a:r>
              <a:rPr lang="en-GB" dirty="0" err="1"/>
              <a:t>lahko</a:t>
            </a:r>
            <a:r>
              <a:rPr lang="en-GB" dirty="0"/>
              <a:t> </a:t>
            </a:r>
            <a:r>
              <a:rPr lang="en-GB" dirty="0" err="1"/>
              <a:t>spremljate</a:t>
            </a:r>
            <a:r>
              <a:rPr lang="en-GB" dirty="0"/>
              <a:t>:</a:t>
            </a:r>
          </a:p>
          <a:p>
            <a:pPr marL="914400" lvl="1" indent="-914400">
              <a:buFont typeface="Arial" panose="020B0604020202020204" pitchFamily="34" charset="0"/>
              <a:buChar char="•"/>
            </a:pPr>
            <a:r>
              <a:rPr lang="en-GB" dirty="0" err="1"/>
              <a:t>Metrike</a:t>
            </a:r>
            <a:endParaRPr lang="en-GB" dirty="0"/>
          </a:p>
          <a:p>
            <a:pPr marL="914400" lvl="1" indent="-914400">
              <a:buFont typeface="Arial" panose="020B0604020202020204" pitchFamily="34" charset="0"/>
              <a:buChar char="•"/>
            </a:pPr>
            <a:r>
              <a:rPr lang="en-GB" dirty="0" err="1"/>
              <a:t>Iskanje</a:t>
            </a:r>
            <a:r>
              <a:rPr lang="en-GB" dirty="0"/>
              <a:t> po Log-</a:t>
            </a:r>
            <a:r>
              <a:rPr lang="en-GB" dirty="0" err="1"/>
              <a:t>ih</a:t>
            </a:r>
            <a:endParaRPr lang="en-GB" dirty="0"/>
          </a:p>
          <a:p>
            <a:pPr marL="914400" lvl="1" indent="-914400">
              <a:buFont typeface="Arial" panose="020B0604020202020204" pitchFamily="34" charset="0"/>
              <a:buChar char="•"/>
            </a:pPr>
            <a:r>
              <a:rPr lang="en-GB" dirty="0" err="1"/>
              <a:t>Dogodki</a:t>
            </a:r>
            <a:r>
              <a:rPr lang="en-GB" dirty="0"/>
              <a:t> v Activity Log</a:t>
            </a:r>
          </a:p>
          <a:p>
            <a:pPr marL="914400" lvl="1" indent="-914400">
              <a:buFont typeface="Arial" panose="020B0604020202020204" pitchFamily="34" charset="0"/>
              <a:buChar char="•"/>
            </a:pPr>
            <a:r>
              <a:rPr lang="en-GB" dirty="0" err="1"/>
              <a:t>Splošno</a:t>
            </a:r>
            <a:r>
              <a:rPr lang="en-GB" dirty="0"/>
              <a:t> “</a:t>
            </a:r>
            <a:r>
              <a:rPr lang="en-GB" dirty="0" err="1"/>
              <a:t>zdravje</a:t>
            </a:r>
            <a:r>
              <a:rPr lang="en-GB" dirty="0"/>
              <a:t>” </a:t>
            </a:r>
            <a:r>
              <a:rPr lang="en-GB" dirty="0" err="1"/>
              <a:t>platforme</a:t>
            </a:r>
            <a:r>
              <a:rPr lang="en-GB" dirty="0"/>
              <a:t> Azure</a:t>
            </a:r>
          </a:p>
          <a:p>
            <a:pPr marL="914400" lvl="1" indent="-914400">
              <a:buFont typeface="Arial" panose="020B0604020202020204" pitchFamily="34" charset="0"/>
              <a:buChar char="•"/>
            </a:pPr>
            <a:r>
              <a:rPr lang="en-GB" dirty="0"/>
              <a:t>Teste za </a:t>
            </a:r>
            <a:r>
              <a:rPr lang="en-GB" dirty="0" err="1"/>
              <a:t>dosegljivost</a:t>
            </a:r>
            <a:r>
              <a:rPr lang="en-GB" dirty="0"/>
              <a:t> </a:t>
            </a:r>
            <a:r>
              <a:rPr lang="en-GB" dirty="0" err="1"/>
              <a:t>spletnih</a:t>
            </a:r>
            <a:r>
              <a:rPr lang="en-GB" dirty="0"/>
              <a:t> </a:t>
            </a:r>
            <a:r>
              <a:rPr lang="en-GB" dirty="0" err="1"/>
              <a:t>aplikacij</a:t>
            </a:r>
            <a:endParaRPr lang="en-GB" dirty="0"/>
          </a:p>
          <a:p>
            <a:endParaRPr lang="en-GB" dirty="0"/>
          </a:p>
        </p:txBody>
      </p:sp>
      <p:pic>
        <p:nvPicPr>
          <p:cNvPr id="6" name="Picture 5">
            <a:extLst>
              <a:ext uri="{FF2B5EF4-FFF2-40B4-BE49-F238E27FC236}">
                <a16:creationId xmlns:a16="http://schemas.microsoft.com/office/drawing/2014/main" id="{5AC63803-F890-43F7-8A51-73BBBDCF5F90}"/>
              </a:ext>
            </a:extLst>
          </p:cNvPr>
          <p:cNvPicPr>
            <a:picLocks noChangeAspect="1"/>
          </p:cNvPicPr>
          <p:nvPr/>
        </p:nvPicPr>
        <p:blipFill>
          <a:blip r:embed="rId3"/>
          <a:stretch>
            <a:fillRect/>
          </a:stretch>
        </p:blipFill>
        <p:spPr>
          <a:xfrm>
            <a:off x="18088495" y="5721051"/>
            <a:ext cx="5753933" cy="72047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379992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D1D14F0-20CD-4679-BABB-F3A41A424C69}"/>
              </a:ext>
            </a:extLst>
          </p:cNvPr>
          <p:cNvSpPr>
            <a:spLocks noGrp="1"/>
          </p:cNvSpPr>
          <p:nvPr>
            <p:ph type="title"/>
          </p:nvPr>
        </p:nvSpPr>
        <p:spPr>
          <a:xfrm>
            <a:off x="1170129" y="6066616"/>
            <a:ext cx="12798266" cy="996946"/>
          </a:xfrm>
        </p:spPr>
        <p:txBody>
          <a:bodyPr/>
          <a:lstStyle/>
          <a:p>
            <a:r>
              <a:rPr lang="en-US" dirty="0"/>
              <a:t>DEMO: </a:t>
            </a:r>
            <a:r>
              <a:rPr lang="en-US" dirty="0" err="1"/>
              <a:t>Obveščanje</a:t>
            </a:r>
            <a:endParaRPr lang="en-US" dirty="0"/>
          </a:p>
        </p:txBody>
      </p:sp>
      <p:sp>
        <p:nvSpPr>
          <p:cNvPr id="4" name="Text Placeholder 3">
            <a:extLst>
              <a:ext uri="{FF2B5EF4-FFF2-40B4-BE49-F238E27FC236}">
                <a16:creationId xmlns:a16="http://schemas.microsoft.com/office/drawing/2014/main" id="{20CCEF78-7E09-493C-AB9E-59E8EF920629}"/>
              </a:ext>
            </a:extLst>
          </p:cNvPr>
          <p:cNvSpPr>
            <a:spLocks noGrp="1"/>
          </p:cNvSpPr>
          <p:nvPr>
            <p:ph type="body" sz="quarter" idx="12"/>
          </p:nvPr>
        </p:nvSpPr>
        <p:spPr>
          <a:xfrm>
            <a:off x="1170129" y="7954200"/>
            <a:ext cx="12798266" cy="1107549"/>
          </a:xfrm>
        </p:spPr>
        <p:txBody>
          <a:bodyPr/>
          <a:lstStyle/>
          <a:p>
            <a:r>
              <a:rPr lang="en-US" dirty="0" err="1"/>
              <a:t>Uporaba</a:t>
            </a:r>
            <a:r>
              <a:rPr lang="en-US" dirty="0"/>
              <a:t> Azure Alerts z </a:t>
            </a:r>
            <a:r>
              <a:rPr lang="en-US" dirty="0" err="1"/>
              <a:t>klasičnimi</a:t>
            </a:r>
            <a:r>
              <a:rPr lang="en-US" dirty="0"/>
              <a:t> “out of the box” </a:t>
            </a:r>
            <a:r>
              <a:rPr lang="en-US" dirty="0" err="1"/>
              <a:t>rešitvami</a:t>
            </a:r>
            <a:r>
              <a:rPr lang="en-US" dirty="0"/>
              <a:t> in </a:t>
            </a:r>
            <a:r>
              <a:rPr lang="en-US" dirty="0" err="1"/>
              <a:t>prirejen</a:t>
            </a:r>
            <a:r>
              <a:rPr lang="en-US" dirty="0"/>
              <a:t> del z </a:t>
            </a:r>
            <a:r>
              <a:rPr lang="en-US" dirty="0" err="1"/>
              <a:t>uporabo</a:t>
            </a:r>
            <a:r>
              <a:rPr lang="en-US" dirty="0"/>
              <a:t> </a:t>
            </a:r>
            <a:r>
              <a:rPr lang="en-US" dirty="0" err="1"/>
              <a:t>SignalR</a:t>
            </a:r>
            <a:r>
              <a:rPr lang="en-US" dirty="0"/>
              <a:t> in </a:t>
            </a:r>
            <a:r>
              <a:rPr lang="en-US" dirty="0" err="1"/>
              <a:t>EventGrid</a:t>
            </a:r>
            <a:endParaRPr lang="en-US" dirty="0"/>
          </a:p>
        </p:txBody>
      </p:sp>
    </p:spTree>
    <p:extLst>
      <p:ext uri="{BB962C8B-B14F-4D97-AF65-F5344CB8AC3E}">
        <p14:creationId xmlns:p14="http://schemas.microsoft.com/office/powerpoint/2010/main" val="5195645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650752B-1F0B-4C36-90FB-E821E38E99BD}"/>
              </a:ext>
            </a:extLst>
          </p:cNvPr>
          <p:cNvSpPr>
            <a:spLocks noGrp="1"/>
          </p:cNvSpPr>
          <p:nvPr>
            <p:ph type="title"/>
          </p:nvPr>
        </p:nvSpPr>
        <p:spPr>
          <a:xfrm>
            <a:off x="1173174" y="314614"/>
            <a:ext cx="21024850" cy="2651125"/>
          </a:xfrm>
        </p:spPr>
        <p:txBody>
          <a:bodyPr/>
          <a:lstStyle/>
          <a:p>
            <a:r>
              <a:rPr lang="en-US" sz="13800" dirty="0" err="1"/>
              <a:t>Viri</a:t>
            </a:r>
            <a:endParaRPr lang="en-US" dirty="0"/>
          </a:p>
        </p:txBody>
      </p:sp>
      <p:sp>
        <p:nvSpPr>
          <p:cNvPr id="6" name="Text Placeholder 5">
            <a:extLst>
              <a:ext uri="{FF2B5EF4-FFF2-40B4-BE49-F238E27FC236}">
                <a16:creationId xmlns:a16="http://schemas.microsoft.com/office/drawing/2014/main" id="{D533F6B4-D620-4CDD-8A13-2BB6592917BA}"/>
              </a:ext>
            </a:extLst>
          </p:cNvPr>
          <p:cNvSpPr>
            <a:spLocks noGrp="1"/>
          </p:cNvSpPr>
          <p:nvPr>
            <p:ph type="body" sz="quarter" idx="10"/>
          </p:nvPr>
        </p:nvSpPr>
        <p:spPr>
          <a:xfrm>
            <a:off x="1173174" y="3424996"/>
            <a:ext cx="22031301" cy="8959316"/>
          </a:xfrm>
        </p:spPr>
        <p:txBody>
          <a:bodyPr/>
          <a:lstStyle/>
          <a:p>
            <a:endParaRPr lang="en-US" dirty="0"/>
          </a:p>
          <a:p>
            <a:r>
              <a:rPr lang="en-US" dirty="0"/>
              <a:t>Azure Monitor </a:t>
            </a:r>
            <a:r>
              <a:rPr lang="en-US" dirty="0" err="1"/>
              <a:t>dokumentacija</a:t>
            </a:r>
            <a:r>
              <a:rPr lang="en-US" dirty="0"/>
              <a:t> </a:t>
            </a:r>
            <a:r>
              <a:rPr lang="en-US" b="1" dirty="0"/>
              <a:t>(</a:t>
            </a:r>
            <a:r>
              <a:rPr lang="en-US" b="1" dirty="0">
                <a:hlinkClick r:id="rId2"/>
              </a:rPr>
              <a:t>https://aka.ms/MonitoringDocs</a:t>
            </a:r>
            <a:r>
              <a:rPr lang="en-US" b="1" dirty="0"/>
              <a:t>) </a:t>
            </a:r>
          </a:p>
          <a:p>
            <a:endParaRPr lang="en-US" b="1" dirty="0"/>
          </a:p>
          <a:p>
            <a:r>
              <a:rPr lang="en-US" dirty="0"/>
              <a:t>Tutorials, </a:t>
            </a:r>
            <a:r>
              <a:rPr lang="en-US" dirty="0" err="1"/>
              <a:t>kaj</a:t>
            </a:r>
            <a:r>
              <a:rPr lang="en-US" dirty="0"/>
              <a:t> je </a:t>
            </a:r>
            <a:r>
              <a:rPr lang="en-US" dirty="0" err="1"/>
              <a:t>novega</a:t>
            </a:r>
            <a:r>
              <a:rPr lang="en-US" dirty="0"/>
              <a:t>, </a:t>
            </a:r>
            <a:r>
              <a:rPr lang="en-US" dirty="0" err="1"/>
              <a:t>dodatni</a:t>
            </a:r>
            <a:r>
              <a:rPr lang="en-US" dirty="0"/>
              <a:t> </a:t>
            </a:r>
            <a:r>
              <a:rPr lang="en-US" dirty="0" err="1"/>
              <a:t>viri</a:t>
            </a:r>
            <a:r>
              <a:rPr lang="en-US" b="1" dirty="0"/>
              <a:t> (</a:t>
            </a:r>
            <a:r>
              <a:rPr lang="en-US" b="1" dirty="0">
                <a:hlinkClick r:id="rId3"/>
              </a:rPr>
              <a:t>https://aka.ms/AzMonOverview</a:t>
            </a:r>
            <a:r>
              <a:rPr lang="en-US" b="1" dirty="0"/>
              <a:t>) </a:t>
            </a:r>
          </a:p>
          <a:p>
            <a:endParaRPr lang="en-US" b="1" dirty="0"/>
          </a:p>
          <a:p>
            <a:r>
              <a:rPr lang="en-US" dirty="0"/>
              <a:t>Kusto Query Language video tutorial </a:t>
            </a:r>
            <a:r>
              <a:rPr lang="en-US" b="1" dirty="0"/>
              <a:t>(</a:t>
            </a:r>
            <a:r>
              <a:rPr lang="en-US" b="1" dirty="0">
                <a:hlinkClick r:id="rId4"/>
              </a:rPr>
              <a:t>https://aka.ms/KQLPluralsight</a:t>
            </a:r>
            <a:r>
              <a:rPr lang="en-US" b="1" dirty="0"/>
              <a:t>) </a:t>
            </a:r>
          </a:p>
          <a:p>
            <a:endParaRPr lang="en-US" b="1" dirty="0"/>
          </a:p>
          <a:p>
            <a:r>
              <a:rPr lang="en-US" dirty="0"/>
              <a:t>API REST access </a:t>
            </a:r>
            <a:r>
              <a:rPr lang="en-US" b="1" dirty="0"/>
              <a:t>(</a:t>
            </a:r>
            <a:r>
              <a:rPr lang="en-US" dirty="0">
                <a:hlinkClick r:id="rId5"/>
              </a:rPr>
              <a:t>https://dev.loganalytics.io/</a:t>
            </a:r>
            <a:r>
              <a:rPr lang="en-US" dirty="0"/>
              <a:t>, </a:t>
            </a:r>
            <a:r>
              <a:rPr lang="en-US" dirty="0">
                <a:hlinkClick r:id="rId6"/>
              </a:rPr>
              <a:t>https://dev.applicationinsights.io/</a:t>
            </a:r>
            <a:r>
              <a:rPr lang="en-US" b="1" dirty="0"/>
              <a:t>)</a:t>
            </a:r>
          </a:p>
        </p:txBody>
      </p:sp>
      <p:pic>
        <p:nvPicPr>
          <p:cNvPr id="8" name="Picture 7">
            <a:extLst>
              <a:ext uri="{FF2B5EF4-FFF2-40B4-BE49-F238E27FC236}">
                <a16:creationId xmlns:a16="http://schemas.microsoft.com/office/drawing/2014/main" id="{5266B4FC-798D-4AFF-A430-1F62AA7EBE84}"/>
              </a:ext>
            </a:extLst>
          </p:cNvPr>
          <p:cNvPicPr>
            <a:picLocks noChangeAspect="1"/>
          </p:cNvPicPr>
          <p:nvPr/>
        </p:nvPicPr>
        <p:blipFill>
          <a:blip r:embed="rId7"/>
          <a:stretch>
            <a:fillRect/>
          </a:stretch>
        </p:blipFill>
        <p:spPr>
          <a:xfrm>
            <a:off x="22560741" y="11564019"/>
            <a:ext cx="1581293" cy="1581293"/>
          </a:xfrm>
          <a:prstGeom prst="rect">
            <a:avLst/>
          </a:prstGeom>
        </p:spPr>
      </p:pic>
    </p:spTree>
    <p:extLst>
      <p:ext uri="{BB962C8B-B14F-4D97-AF65-F5344CB8AC3E}">
        <p14:creationId xmlns:p14="http://schemas.microsoft.com/office/powerpoint/2010/main" val="2379530886"/>
      </p:ext>
    </p:extLst>
  </p:cSld>
  <p:clrMapOvr>
    <a:masterClrMapping/>
  </p:clrMapOvr>
  <p:transition>
    <p:fade/>
  </p:transition>
</p:sld>
</file>

<file path=ppt/theme/theme1.xml><?xml version="1.0" encoding="utf-8"?>
<a:theme xmlns:a="http://schemas.openxmlformats.org/drawingml/2006/main" name="Default Theme">
  <a:themeElements>
    <a:clrScheme name="Ghost 1">
      <a:dk1>
        <a:srgbClr val="7F7F7F"/>
      </a:dk1>
      <a:lt1>
        <a:srgbClr val="FFFFFF"/>
      </a:lt1>
      <a:dk2>
        <a:srgbClr val="000000"/>
      </a:dk2>
      <a:lt2>
        <a:srgbClr val="FFFFFF"/>
      </a:lt2>
      <a:accent1>
        <a:srgbClr val="000000"/>
      </a:accent1>
      <a:accent2>
        <a:srgbClr val="B0B1B3"/>
      </a:accent2>
      <a:accent3>
        <a:srgbClr val="000000"/>
      </a:accent3>
      <a:accent4>
        <a:srgbClr val="91969B"/>
      </a:accent4>
      <a:accent5>
        <a:srgbClr val="4B5050"/>
      </a:accent5>
      <a:accent6>
        <a:srgbClr val="91969B"/>
      </a:accent6>
      <a:hlink>
        <a:srgbClr val="4B5050"/>
      </a:hlink>
      <a:folHlink>
        <a:srgbClr val="19BB9B"/>
      </a:folHlink>
    </a:clrScheme>
    <a:fontScheme name="Custom 1">
      <a:majorFont>
        <a:latin typeface="Lato"/>
        <a:ea typeface=""/>
        <a:cs typeface=""/>
      </a:majorFont>
      <a:minorFont>
        <a:latin typeface="Lat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1">
            <a:lumMod val="85000"/>
          </a:schemeClr>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NT_Byte_template" id="{768D21C0-08AE-4E43-8063-03368C87870D}" vid="{AC2B3818-4C5F-8F46-B8E2-CB98AB70637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Default Theme</Template>
  <TotalTime>88</TotalTime>
  <Words>1256</Words>
  <Application>Microsoft Office PowerPoint</Application>
  <PresentationFormat>Custom</PresentationFormat>
  <Paragraphs>190</Paragraphs>
  <Slides>17</Slides>
  <Notes>8</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17</vt:i4>
      </vt:variant>
    </vt:vector>
  </HeadingPairs>
  <TitlesOfParts>
    <vt:vector size="30" baseType="lpstr">
      <vt:lpstr>Arial</vt:lpstr>
      <vt:lpstr>Calibri</vt:lpstr>
      <vt:lpstr>Calibri Light</vt:lpstr>
      <vt:lpstr>Lato</vt:lpstr>
      <vt:lpstr>Lato Light</vt:lpstr>
      <vt:lpstr>Montserrat</vt:lpstr>
      <vt:lpstr>Montserrat Hairline</vt:lpstr>
      <vt:lpstr>Montserrat Light</vt:lpstr>
      <vt:lpstr>Segoe UI</vt:lpstr>
      <vt:lpstr>Segoe UI Light</vt:lpstr>
      <vt:lpstr>Segoe UI Semibold</vt:lpstr>
      <vt:lpstr>Wingdings</vt:lpstr>
      <vt:lpstr>Default Theme</vt:lpstr>
      <vt:lpstr>PowerPoint Presentation</vt:lpstr>
      <vt:lpstr>Azure Monitor za razvijalce</vt:lpstr>
      <vt:lpstr>Odgovori na klasična vprašanja…</vt:lpstr>
      <vt:lpstr>Agenda</vt:lpstr>
      <vt:lpstr>PowerPoint Presentation</vt:lpstr>
      <vt:lpstr>DEMO: Pregled Azure Monitor</vt:lpstr>
      <vt:lpstr>Azure Monitor Metrike &amp; Logi</vt:lpstr>
      <vt:lpstr>Izvori podatkov</vt:lpstr>
      <vt:lpstr>Pošiljanje podatkov</vt:lpstr>
      <vt:lpstr>DEMO: Razširitev metrik v Azure Monitor in ustvarjanje svojega log okolja</vt:lpstr>
      <vt:lpstr>Application Insights</vt:lpstr>
      <vt:lpstr>DEMO: Pregled Application Insights</vt:lpstr>
      <vt:lpstr>Razširitve</vt:lpstr>
      <vt:lpstr>DEMO: Razširitev</vt:lpstr>
      <vt:lpstr>Obveščanje</vt:lpstr>
      <vt:lpstr>DEMO: Obveščanje</vt:lpstr>
      <vt:lpstr>Viri</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Robert Knežević</dc:creator>
  <cp:keywords/>
  <dc:description/>
  <cp:lastModifiedBy>Bojan Vrhovnik</cp:lastModifiedBy>
  <cp:revision>6</cp:revision>
  <dcterms:created xsi:type="dcterms:W3CDTF">2019-04-08T09:53:21Z</dcterms:created>
  <dcterms:modified xsi:type="dcterms:W3CDTF">2019-05-06T13:39:26Z</dcterms:modified>
  <cp:category/>
</cp:coreProperties>
</file>