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mp3" ContentType="audio/m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theme/theme2.xml" ContentType="application/vnd.openxmlformats-officedocument.them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tags/tag19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9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95.xml" ContentType="application/vnd.openxmlformats-officedocument.presentationml.tags+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4"/>
    <p:sldMasterId id="2147483694" r:id="rId5"/>
  </p:sldMasterIdLst>
  <p:notesMasterIdLst>
    <p:notesMasterId r:id="rId24"/>
  </p:notesMasterIdLst>
  <p:handoutMasterIdLst>
    <p:handoutMasterId r:id="rId25"/>
  </p:handoutMasterIdLst>
  <p:sldIdLst>
    <p:sldId id="256" r:id="rId6"/>
    <p:sldId id="1190" r:id="rId7"/>
    <p:sldId id="1186" r:id="rId8"/>
    <p:sldId id="1193" r:id="rId9"/>
    <p:sldId id="318" r:id="rId10"/>
    <p:sldId id="328" r:id="rId11"/>
    <p:sldId id="1197" r:id="rId12"/>
    <p:sldId id="319" r:id="rId13"/>
    <p:sldId id="323" r:id="rId14"/>
    <p:sldId id="320" r:id="rId15"/>
    <p:sldId id="324" r:id="rId16"/>
    <p:sldId id="321" r:id="rId17"/>
    <p:sldId id="325" r:id="rId18"/>
    <p:sldId id="313" r:id="rId19"/>
    <p:sldId id="316" r:id="rId20"/>
    <p:sldId id="1194" r:id="rId21"/>
    <p:sldId id="327" r:id="rId22"/>
    <p:sldId id="296" r:id="rId23"/>
  </p:sldIdLst>
  <p:sldSz cx="12192000" cy="6858000"/>
  <p:notesSz cx="6858000" cy="9144000"/>
  <p:embeddedFontLst>
    <p:embeddedFont>
      <p:font typeface="Calibri" panose="020F0502020204030204" pitchFamily="34" charset="0"/>
      <p:regular r:id="rId26"/>
      <p:bold r:id="rId27"/>
      <p:italic r:id="rId28"/>
      <p:boldItalic r:id="rId29"/>
    </p:embeddedFont>
    <p:embeddedFont>
      <p:font typeface="Calibri Light" panose="020F0302020204030204" pitchFamily="34" charset="0"/>
      <p:regular r:id="rId30"/>
      <p:italic r:id="rId31"/>
    </p:embeddedFont>
    <p:embeddedFont>
      <p:font typeface="Kontron Light" panose="00000400000000000000" pitchFamily="2" charset="0"/>
      <p:regular r:id="rId32"/>
      <p:italic r:id="rId33"/>
    </p:embeddedFont>
    <p:embeddedFont>
      <p:font typeface="Kontron Medium" panose="00000600000000000000" pitchFamily="2" charset="0"/>
      <p:regular r:id="rId34"/>
      <p:italic r:id="rId35"/>
    </p:embeddedFont>
  </p:embeddedFontLst>
  <p:custDataLst>
    <p:tags r:id="rId36"/>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Quick Guide" id="{B8CA9CCE-CD90-4B91-86DE-19DC0C36F26F}">
          <p14:sldIdLst>
            <p14:sldId id="256"/>
            <p14:sldId id="1190"/>
            <p14:sldId id="1186"/>
            <p14:sldId id="1193"/>
            <p14:sldId id="318"/>
            <p14:sldId id="328"/>
            <p14:sldId id="1197"/>
            <p14:sldId id="319"/>
            <p14:sldId id="323"/>
            <p14:sldId id="320"/>
            <p14:sldId id="324"/>
            <p14:sldId id="321"/>
            <p14:sldId id="325"/>
            <p14:sldId id="313"/>
            <p14:sldId id="316"/>
            <p14:sldId id="1194"/>
            <p14:sldId id="327"/>
          </p14:sldIdLst>
        </p14:section>
        <p14:section name="Available layouts" id="{A5AB764D-2999-4445-BD07-A3FF96CAEEBE}">
          <p14:sldIdLst>
            <p14:sldId id="29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962FE05-6A3A-C564-C806-07C8A8104F70}" name="Kentros Alexandra" initials="KA" userId="S::alexandra.kentros@kontron.com::4300970e-e967-453a-9841-cdd96c7224d4" providerId="AD"/>
</p188:authorLst>
</file>

<file path=ppt/presProps.xml><?xml version="1.0" encoding="utf-8"?>
<p:presentationPr xmlns:a="http://schemas.openxmlformats.org/drawingml/2006/main" xmlns:r="http://schemas.openxmlformats.org/officeDocument/2006/relationships" xmlns:p="http://schemas.openxmlformats.org/presentationml/2006/main">
  <p:prnPr hiddenSlides="1"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083"/>
    <a:srgbClr val="0078D3"/>
    <a:srgbClr val="E8E8E8"/>
    <a:srgbClr val="636363"/>
    <a:srgbClr val="1A191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E3FDE45-AF77-4B5C-9715-49D594BDF05E}"/>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8376" autoAdjust="0"/>
  </p:normalViewPr>
  <p:slideViewPr>
    <p:cSldViewPr snapToGrid="0" showGuides="1">
      <p:cViewPr varScale="1">
        <p:scale>
          <a:sx n="43" d="100"/>
          <a:sy n="43" d="100"/>
        </p:scale>
        <p:origin x="1576" y="44"/>
      </p:cViewPr>
      <p:guideLst/>
    </p:cSldViewPr>
  </p:slideViewPr>
  <p:outlineViewPr>
    <p:cViewPr>
      <p:scale>
        <a:sx n="33" d="100"/>
        <a:sy n="33" d="100"/>
      </p:scale>
      <p:origin x="0" y="-176"/>
    </p:cViewPr>
  </p:outlineViewPr>
  <p:notesTextViewPr>
    <p:cViewPr>
      <p:scale>
        <a:sx n="3" d="2"/>
        <a:sy n="3" d="2"/>
      </p:scale>
      <p:origin x="0" y="0"/>
    </p:cViewPr>
  </p:notesTextViewPr>
  <p:sorterViewPr>
    <p:cViewPr>
      <p:scale>
        <a:sx n="100" d="100"/>
        <a:sy n="100" d="100"/>
      </p:scale>
      <p:origin x="0" y="-3044"/>
    </p:cViewPr>
  </p:sorterViewPr>
  <p:notesViewPr>
    <p:cSldViewPr snapToGrid="0" showGuides="1">
      <p:cViewPr varScale="1">
        <p:scale>
          <a:sx n="48" d="100"/>
          <a:sy n="48" d="100"/>
        </p:scale>
        <p:origin x="2752" y="3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1.fntdata"/><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font" Target="fonts/font9.fntdata"/><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4.fntdata"/><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3.fntdata"/><Relationship Id="rId36" Type="http://schemas.openxmlformats.org/officeDocument/2006/relationships/tags" Target="tags/tag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C4FE3AB-0EAA-FD8E-87C9-E340745120E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a:t>Header</a:t>
            </a:r>
          </a:p>
        </p:txBody>
      </p:sp>
      <p:sp>
        <p:nvSpPr>
          <p:cNvPr id="3" name="Date Placeholder 2">
            <a:extLst>
              <a:ext uri="{FF2B5EF4-FFF2-40B4-BE49-F238E27FC236}">
                <a16:creationId xmlns:a16="http://schemas.microsoft.com/office/drawing/2014/main" id="{BDB01FFF-36B0-31C2-160C-718DA9BA3E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D8B1B8-ADA6-481C-9459-5159703880B3}" type="datetimeFigureOut">
              <a:rPr lang="en-US" smtClean="0"/>
              <a:t>9/26/2023</a:t>
            </a:fld>
            <a:endParaRPr lang="en-US"/>
          </a:p>
        </p:txBody>
      </p:sp>
      <p:sp>
        <p:nvSpPr>
          <p:cNvPr id="4" name="Footer Placeholder 3">
            <a:extLst>
              <a:ext uri="{FF2B5EF4-FFF2-40B4-BE49-F238E27FC236}">
                <a16:creationId xmlns:a16="http://schemas.microsoft.com/office/drawing/2014/main" id="{79ACC43A-206D-75D0-6771-21328082BCE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Footer</a:t>
            </a:r>
          </a:p>
        </p:txBody>
      </p:sp>
      <p:sp>
        <p:nvSpPr>
          <p:cNvPr id="5" name="Slide Number Placeholder 4">
            <a:extLst>
              <a:ext uri="{FF2B5EF4-FFF2-40B4-BE49-F238E27FC236}">
                <a16:creationId xmlns:a16="http://schemas.microsoft.com/office/drawing/2014/main" id="{E8A5222A-6C65-3A59-52EB-82BB1EF9A0B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D984EAC-1D8D-4087-BE5C-2DC017B21C13}" type="slidenum">
              <a:rPr lang="en-US" smtClean="0"/>
              <a:t>‹#›</a:t>
            </a:fld>
            <a:endParaRPr lang="en-US"/>
          </a:p>
        </p:txBody>
      </p:sp>
    </p:spTree>
    <p:extLst>
      <p:ext uri="{BB962C8B-B14F-4D97-AF65-F5344CB8AC3E}">
        <p14:creationId xmlns:p14="http://schemas.microsoft.com/office/powerpoint/2010/main" val="11567330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dirty="0"/>
              <a:t>Header</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A0035E-B4E9-4809-A9BE-0A0D42F08D40}" type="datetimeFigureOut">
              <a:rPr lang="en-GB" smtClean="0"/>
              <a:t>26/09/2023</a:t>
            </a:fld>
            <a:endParaRPr lang="en-GB" dirty="0"/>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0" tIns="0" rIns="0" bIns="0" rtlCol="0"/>
          <a:lstStyle/>
          <a:p>
            <a:pPr lvl="0"/>
            <a:r>
              <a:rPr lang="en-GB" dirty="0"/>
              <a:t>First level</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dirty="0"/>
              <a:t>Footer</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689E5B-112A-46A3-B6D0-70548DC6D353}" type="slidenum">
              <a:rPr lang="en-GB" smtClean="0"/>
              <a:t>‹#›</a:t>
            </a:fld>
            <a:endParaRPr lang="en-GB" dirty="0"/>
          </a:p>
        </p:txBody>
      </p:sp>
    </p:spTree>
    <p:extLst>
      <p:ext uri="{BB962C8B-B14F-4D97-AF65-F5344CB8AC3E}">
        <p14:creationId xmlns:p14="http://schemas.microsoft.com/office/powerpoint/2010/main" val="1818541274"/>
      </p:ext>
    </p:extLst>
  </p:cSld>
  <p:clrMap bg1="lt1" tx1="dk1" bg2="lt2" tx2="dk2" accent1="accent1" accent2="accent2" accent3="accent3" accent4="accent4" accent5="accent5" accent6="accent6" hlink="hlink" folHlink="folHlink"/>
  <p:notesStyle>
    <a:lvl1pPr marL="216000" indent="-216000" algn="l" defTabSz="914400" rtl="0" eaLnBrk="1" latinLnBrk="0" hangingPunct="1">
      <a:spcAft>
        <a:spcPts val="300"/>
      </a:spcAft>
      <a:buClr>
        <a:schemeClr val="accent1"/>
      </a:buClr>
      <a:buFont typeface="Calibri Light" panose="020F0302020204030204" pitchFamily="34" charset="0"/>
      <a:buChar char="›"/>
      <a:defRPr sz="1200" kern="1200">
        <a:solidFill>
          <a:schemeClr val="tx1"/>
        </a:solidFill>
        <a:latin typeface="+mn-lt"/>
        <a:ea typeface="+mn-ea"/>
        <a:cs typeface="+mn-cs"/>
      </a:defRPr>
    </a:lvl1pPr>
    <a:lvl2pPr marL="432000" indent="-216000" algn="l" defTabSz="914400" rtl="0" eaLnBrk="1" latinLnBrk="0" hangingPunct="1">
      <a:spcAft>
        <a:spcPts val="300"/>
      </a:spcAft>
      <a:buClr>
        <a:schemeClr val="accent1"/>
      </a:buClr>
      <a:buFont typeface="Calibri Light" panose="020F0302020204030204" pitchFamily="34" charset="0"/>
      <a:buChar char="›"/>
      <a:defRPr sz="1200" kern="1200">
        <a:solidFill>
          <a:schemeClr val="tx1"/>
        </a:solidFill>
        <a:latin typeface="+mn-lt"/>
        <a:ea typeface="+mn-ea"/>
        <a:cs typeface="+mn-cs"/>
      </a:defRPr>
    </a:lvl2pPr>
    <a:lvl3pPr marL="648000" indent="-216000" algn="l" defTabSz="914400" rtl="0" eaLnBrk="1" latinLnBrk="0" hangingPunct="1">
      <a:spcAft>
        <a:spcPts val="300"/>
      </a:spcAft>
      <a:buClr>
        <a:schemeClr val="accent1"/>
      </a:buClr>
      <a:buFont typeface="Calibri Light" panose="020F0302020204030204" pitchFamily="34" charset="0"/>
      <a:buChar char="›"/>
      <a:defRPr sz="1200" kern="1200">
        <a:solidFill>
          <a:schemeClr val="tx1"/>
        </a:solidFill>
        <a:latin typeface="+mn-lt"/>
        <a:ea typeface="+mn-ea"/>
        <a:cs typeface="+mn-cs"/>
      </a:defRPr>
    </a:lvl3pPr>
    <a:lvl4pPr marL="864000" indent="-216000" algn="l" defTabSz="914400" rtl="0" eaLnBrk="1" latinLnBrk="0" hangingPunct="1">
      <a:spcAft>
        <a:spcPts val="300"/>
      </a:spcAft>
      <a:buClr>
        <a:schemeClr val="accent1"/>
      </a:buClr>
      <a:buFont typeface="Calibri Light" panose="020F0302020204030204" pitchFamily="34" charset="0"/>
      <a:buChar char="›"/>
      <a:defRPr sz="1200" kern="1200">
        <a:solidFill>
          <a:schemeClr val="tx1"/>
        </a:solidFill>
        <a:latin typeface="+mn-lt"/>
        <a:ea typeface="+mn-ea"/>
        <a:cs typeface="+mn-cs"/>
      </a:defRPr>
    </a:lvl4pPr>
    <a:lvl5pPr marL="1080000" indent="-216000" algn="l" defTabSz="914400" rtl="0" eaLnBrk="1" latinLnBrk="0" hangingPunct="1">
      <a:spcAft>
        <a:spcPts val="300"/>
      </a:spcAft>
      <a:buClr>
        <a:schemeClr val="accent1"/>
      </a:buClr>
      <a:buFont typeface="Calibri Light" panose="020F0302020204030204"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3689E5B-112A-46A3-B6D0-70548DC6D353}" type="slidenum">
              <a:rPr lang="en-GB" smtClean="0"/>
              <a:t>1</a:t>
            </a:fld>
            <a:endParaRPr lang="en-GB" dirty="0"/>
          </a:p>
        </p:txBody>
      </p:sp>
    </p:spTree>
    <p:extLst>
      <p:ext uri="{BB962C8B-B14F-4D97-AF65-F5344CB8AC3E}">
        <p14:creationId xmlns:p14="http://schemas.microsoft.com/office/powerpoint/2010/main" val="2180500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dirty="0"/>
          </a:p>
        </p:txBody>
      </p:sp>
      <p:sp>
        <p:nvSpPr>
          <p:cNvPr id="4" name="Slide Number Placeholder 3"/>
          <p:cNvSpPr>
            <a:spLocks noGrp="1"/>
          </p:cNvSpPr>
          <p:nvPr>
            <p:ph type="sldNum" sz="quarter" idx="5"/>
          </p:nvPr>
        </p:nvSpPr>
        <p:spPr/>
        <p:txBody>
          <a:bodyPr/>
          <a:lstStyle/>
          <a:p>
            <a:pPr marL="0" marR="0" lvl="0" indent="0" algn="r" defTabSz="457200" rtl="0" eaLnBrk="1" fontAlgn="base" latinLnBrk="0" hangingPunct="1">
              <a:lnSpc>
                <a:spcPct val="100000"/>
              </a:lnSpc>
              <a:spcBef>
                <a:spcPct val="0"/>
              </a:spcBef>
              <a:spcAft>
                <a:spcPct val="0"/>
              </a:spcAft>
              <a:buClrTx/>
              <a:buSzTx/>
              <a:buFontTx/>
              <a:buNone/>
              <a:tabLst/>
              <a:defRPr/>
            </a:pPr>
            <a:fld id="{A85C5E1D-63B0-4AB6-97BB-D5527A9330C1}" type="slidenum">
              <a:rPr kumimoji="0" lang="de-DE" sz="1200" b="0" i="0" u="none" strike="noStrike" kern="1200" cap="none" spc="0" normalizeH="0" baseline="0" noProof="0" smtClean="0">
                <a:ln>
                  <a:noFill/>
                </a:ln>
                <a:solidFill>
                  <a:prstClr val="black"/>
                </a:solidFill>
                <a:effectLst/>
                <a:uLnTx/>
                <a:uFillTx/>
                <a:latin typeface="Calibri" pitchFamily="-107" charset="0"/>
                <a:ea typeface="ＭＳ Ｐゴシック" pitchFamily="-107"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2</a:t>
            </a:fld>
            <a:endParaRPr kumimoji="0" lang="de-DE" sz="1200" b="0" i="0" u="none" strike="noStrike" kern="1200" cap="none" spc="0" normalizeH="0" baseline="0" noProof="0" dirty="0">
              <a:ln>
                <a:noFill/>
              </a:ln>
              <a:solidFill>
                <a:prstClr val="black"/>
              </a:solidFill>
              <a:effectLst/>
              <a:uLnTx/>
              <a:uFillTx/>
              <a:latin typeface="Calibri" pitchFamily="-107" charset="0"/>
              <a:ea typeface="ＭＳ Ｐゴシック" pitchFamily="-107" charset="-128"/>
              <a:cs typeface="+mn-cs"/>
            </a:endParaRPr>
          </a:p>
        </p:txBody>
      </p:sp>
    </p:spTree>
    <p:extLst>
      <p:ext uri="{BB962C8B-B14F-4D97-AF65-F5344CB8AC3E}">
        <p14:creationId xmlns:p14="http://schemas.microsoft.com/office/powerpoint/2010/main" val="336471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dirty="0"/>
          </a:p>
        </p:txBody>
      </p:sp>
      <p:sp>
        <p:nvSpPr>
          <p:cNvPr id="4" name="Slide Number Placeholder 3"/>
          <p:cNvSpPr>
            <a:spLocks noGrp="1"/>
          </p:cNvSpPr>
          <p:nvPr>
            <p:ph type="sldNum" sz="quarter" idx="5"/>
          </p:nvPr>
        </p:nvSpPr>
        <p:spPr/>
        <p:txBody>
          <a:bodyPr/>
          <a:lstStyle/>
          <a:p>
            <a:pPr marL="0" marR="0" lvl="0" indent="0" algn="r" defTabSz="457200" rtl="0" eaLnBrk="1" fontAlgn="base" latinLnBrk="0" hangingPunct="1">
              <a:lnSpc>
                <a:spcPct val="100000"/>
              </a:lnSpc>
              <a:spcBef>
                <a:spcPct val="0"/>
              </a:spcBef>
              <a:spcAft>
                <a:spcPct val="0"/>
              </a:spcAft>
              <a:buClrTx/>
              <a:buSzTx/>
              <a:buFontTx/>
              <a:buNone/>
              <a:tabLst/>
              <a:defRPr/>
            </a:pPr>
            <a:fld id="{A85C5E1D-63B0-4AB6-97BB-D5527A9330C1}" type="slidenum">
              <a:rPr kumimoji="0" lang="de-DE" sz="1200" b="0" i="0" u="none" strike="noStrike" kern="1200" cap="none" spc="0" normalizeH="0" baseline="0" noProof="0" smtClean="0">
                <a:ln>
                  <a:noFill/>
                </a:ln>
                <a:solidFill>
                  <a:prstClr val="black"/>
                </a:solidFill>
                <a:effectLst/>
                <a:uLnTx/>
                <a:uFillTx/>
                <a:latin typeface="Calibri" pitchFamily="-107" charset="0"/>
                <a:ea typeface="ＭＳ Ｐゴシック" pitchFamily="-107"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3</a:t>
            </a:fld>
            <a:endParaRPr kumimoji="0" lang="de-DE" sz="1200" b="0" i="0" u="none" strike="noStrike" kern="1200" cap="none" spc="0" normalizeH="0" baseline="0" noProof="0" dirty="0">
              <a:ln>
                <a:noFill/>
              </a:ln>
              <a:solidFill>
                <a:prstClr val="black"/>
              </a:solidFill>
              <a:effectLst/>
              <a:uLnTx/>
              <a:uFillTx/>
              <a:latin typeface="Calibri" pitchFamily="-107" charset="0"/>
              <a:ea typeface="ＭＳ Ｐゴシック" pitchFamily="-107" charset="-128"/>
              <a:cs typeface="+mn-cs"/>
            </a:endParaRPr>
          </a:p>
        </p:txBody>
      </p:sp>
    </p:spTree>
    <p:extLst>
      <p:ext uri="{BB962C8B-B14F-4D97-AF65-F5344CB8AC3E}">
        <p14:creationId xmlns:p14="http://schemas.microsoft.com/office/powerpoint/2010/main" val="9200253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dirty="0"/>
          </a:p>
        </p:txBody>
      </p:sp>
      <p:sp>
        <p:nvSpPr>
          <p:cNvPr id="4" name="Slide Number Placeholder 3"/>
          <p:cNvSpPr>
            <a:spLocks noGrp="1"/>
          </p:cNvSpPr>
          <p:nvPr>
            <p:ph type="sldNum" sz="quarter" idx="5"/>
          </p:nvPr>
        </p:nvSpPr>
        <p:spPr/>
        <p:txBody>
          <a:bodyPr/>
          <a:lstStyle/>
          <a:p>
            <a:pPr marL="0" marR="0" lvl="0" indent="0" algn="r" defTabSz="457200" rtl="0" eaLnBrk="1" fontAlgn="base" latinLnBrk="0" hangingPunct="1">
              <a:lnSpc>
                <a:spcPct val="100000"/>
              </a:lnSpc>
              <a:spcBef>
                <a:spcPct val="0"/>
              </a:spcBef>
              <a:spcAft>
                <a:spcPct val="0"/>
              </a:spcAft>
              <a:buClrTx/>
              <a:buSzTx/>
              <a:buFontTx/>
              <a:buNone/>
              <a:tabLst/>
              <a:defRPr/>
            </a:pPr>
            <a:fld id="{A85C5E1D-63B0-4AB6-97BB-D5527A9330C1}" type="slidenum">
              <a:rPr kumimoji="0" lang="de-DE" sz="1200" b="0" i="0" u="none" strike="noStrike" kern="1200" cap="none" spc="0" normalizeH="0" baseline="0" noProof="0" smtClean="0">
                <a:ln>
                  <a:noFill/>
                </a:ln>
                <a:solidFill>
                  <a:prstClr val="black"/>
                </a:solidFill>
                <a:effectLst/>
                <a:uLnTx/>
                <a:uFillTx/>
                <a:latin typeface="Calibri" pitchFamily="-107" charset="0"/>
                <a:ea typeface="ＭＳ Ｐゴシック" pitchFamily="-107"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4</a:t>
            </a:fld>
            <a:endParaRPr kumimoji="0" lang="de-DE" sz="1200" b="0" i="0" u="none" strike="noStrike" kern="1200" cap="none" spc="0" normalizeH="0" baseline="0" noProof="0" dirty="0">
              <a:ln>
                <a:noFill/>
              </a:ln>
              <a:solidFill>
                <a:prstClr val="black"/>
              </a:solidFill>
              <a:effectLst/>
              <a:uLnTx/>
              <a:uFillTx/>
              <a:latin typeface="Calibri" pitchFamily="-107" charset="0"/>
              <a:ea typeface="ＭＳ Ｐゴシック" pitchFamily="-107" charset="-128"/>
              <a:cs typeface="+mn-cs"/>
            </a:endParaRPr>
          </a:p>
        </p:txBody>
      </p:sp>
    </p:spTree>
    <p:extLst>
      <p:ext uri="{BB962C8B-B14F-4D97-AF65-F5344CB8AC3E}">
        <p14:creationId xmlns:p14="http://schemas.microsoft.com/office/powerpoint/2010/main" val="34786442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a:p>
        </p:txBody>
      </p:sp>
      <p:sp>
        <p:nvSpPr>
          <p:cNvPr id="4" name="Slide Number Placeholder 3"/>
          <p:cNvSpPr>
            <a:spLocks noGrp="1"/>
          </p:cNvSpPr>
          <p:nvPr>
            <p:ph type="sldNum" sz="quarter" idx="5"/>
          </p:nvPr>
        </p:nvSpPr>
        <p:spPr/>
        <p:txBody>
          <a:bodyPr/>
          <a:lstStyle/>
          <a:p>
            <a:fld id="{43689E5B-112A-46A3-B6D0-70548DC6D353}" type="slidenum">
              <a:rPr lang="en-GB" smtClean="0"/>
              <a:t>5</a:t>
            </a:fld>
            <a:endParaRPr lang="en-GB" dirty="0"/>
          </a:p>
        </p:txBody>
      </p:sp>
    </p:spTree>
    <p:extLst>
      <p:ext uri="{BB962C8B-B14F-4D97-AF65-F5344CB8AC3E}">
        <p14:creationId xmlns:p14="http://schemas.microsoft.com/office/powerpoint/2010/main" val="36367944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kern="1200" dirty="0">
                <a:solidFill>
                  <a:schemeClr val="tx1"/>
                </a:solidFill>
                <a:effectLst/>
                <a:latin typeface="+mn-lt"/>
                <a:ea typeface="+mn-ea"/>
                <a:cs typeface="+mn-cs"/>
              </a:rPr>
              <a:t>Azure je </a:t>
            </a:r>
            <a:r>
              <a:rPr lang="en-US" sz="1200" kern="1200" dirty="0" err="1">
                <a:solidFill>
                  <a:schemeClr val="tx1"/>
                </a:solidFill>
                <a:effectLst/>
                <a:latin typeface="+mn-lt"/>
                <a:ea typeface="+mn-ea"/>
                <a:cs typeface="+mn-cs"/>
              </a:rPr>
              <a:t>oblačna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platforma</a:t>
            </a:r>
            <a:r>
              <a:rPr lang="en-US" sz="1200" kern="1200" dirty="0">
                <a:solidFill>
                  <a:schemeClr val="tx1"/>
                </a:solidFill>
                <a:effectLst/>
                <a:latin typeface="+mn-lt"/>
                <a:ea typeface="+mn-ea"/>
                <a:cs typeface="+mn-cs"/>
              </a:rPr>
              <a:t> Microsoft, ki </a:t>
            </a:r>
            <a:r>
              <a:rPr lang="en-US" sz="1200" kern="1200" dirty="0" err="1">
                <a:solidFill>
                  <a:schemeClr val="tx1"/>
                </a:solidFill>
                <a:effectLst/>
                <a:latin typeface="+mn-lt"/>
                <a:ea typeface="+mn-ea"/>
                <a:cs typeface="+mn-cs"/>
              </a:rPr>
              <a:t>ponuja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številne</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storitve</a:t>
            </a:r>
            <a:r>
              <a:rPr lang="en-US" sz="1200" kern="1200" dirty="0">
                <a:solidFill>
                  <a:schemeClr val="tx1"/>
                </a:solidFill>
                <a:effectLst/>
                <a:latin typeface="+mn-lt"/>
                <a:ea typeface="+mn-ea"/>
                <a:cs typeface="+mn-cs"/>
              </a:rPr>
              <a:t> </a:t>
            </a:r>
          </a:p>
          <a:p>
            <a:pPr marL="0" indent="0">
              <a:buNone/>
            </a:pPr>
            <a:r>
              <a:rPr lang="en-US" sz="1200" kern="1200" dirty="0">
                <a:solidFill>
                  <a:schemeClr val="tx1"/>
                </a:solidFill>
                <a:effectLst/>
                <a:latin typeface="+mn-lt"/>
                <a:ea typeface="+mn-ea"/>
                <a:cs typeface="+mn-cs"/>
              </a:rPr>
              <a:t>za </a:t>
            </a:r>
            <a:r>
              <a:rPr lang="en-US" sz="1200" b="1" kern="1200" dirty="0" err="1">
                <a:solidFill>
                  <a:schemeClr val="tx1"/>
                </a:solidFill>
                <a:effectLst/>
                <a:latin typeface="+mn-lt"/>
                <a:ea typeface="+mn-ea"/>
                <a:cs typeface="+mn-cs"/>
              </a:rPr>
              <a:t>shranjevanje</a:t>
            </a:r>
            <a:r>
              <a:rPr lang="en-US" sz="1200"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obdelavo</a:t>
            </a:r>
            <a:r>
              <a:rPr lang="en-US" sz="1200" kern="1200" dirty="0">
                <a:solidFill>
                  <a:schemeClr val="tx1"/>
                </a:solidFill>
                <a:effectLst/>
                <a:latin typeface="+mn-lt"/>
                <a:ea typeface="+mn-ea"/>
                <a:cs typeface="+mn-cs"/>
              </a:rPr>
              <a:t> in </a:t>
            </a:r>
            <a:r>
              <a:rPr lang="en-US" sz="1200" b="1" kern="1200" dirty="0" err="1">
                <a:solidFill>
                  <a:schemeClr val="tx1"/>
                </a:solidFill>
                <a:effectLst/>
                <a:latin typeface="+mn-lt"/>
                <a:ea typeface="+mn-ea"/>
                <a:cs typeface="+mn-cs"/>
              </a:rPr>
              <a:t>upravljanje</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podatkov</a:t>
            </a:r>
            <a:r>
              <a:rPr lang="en-US" sz="1200" kern="1200" dirty="0">
                <a:solidFill>
                  <a:schemeClr val="tx1"/>
                </a:solidFill>
                <a:effectLst/>
                <a:latin typeface="+mn-lt"/>
                <a:ea typeface="+mn-ea"/>
                <a:cs typeface="+mn-cs"/>
              </a:rPr>
              <a:t> v </a:t>
            </a:r>
            <a:r>
              <a:rPr lang="en-US" sz="1200" kern="1200" dirty="0" err="1">
                <a:solidFill>
                  <a:schemeClr val="tx1"/>
                </a:solidFill>
                <a:effectLst/>
                <a:latin typeface="+mn-lt"/>
                <a:ea typeface="+mn-ea"/>
                <a:cs typeface="+mn-cs"/>
              </a:rPr>
              <a:t>oblaku</a:t>
            </a:r>
            <a:r>
              <a:rPr lang="en-US" sz="1200" kern="1200" dirty="0">
                <a:solidFill>
                  <a:schemeClr val="tx1"/>
                </a:solidFill>
                <a:effectLst/>
                <a:latin typeface="+mn-lt"/>
                <a:ea typeface="+mn-ea"/>
                <a:cs typeface="+mn-cs"/>
              </a:rPr>
              <a:t>. </a:t>
            </a:r>
          </a:p>
          <a:p>
            <a:pPr marL="0" indent="0">
              <a:buNone/>
            </a:pPr>
            <a:endParaRPr lang="sl-SI" sz="1200" kern="1200" dirty="0">
              <a:solidFill>
                <a:schemeClr val="tx1"/>
              </a:solidFill>
              <a:effectLst/>
              <a:latin typeface="+mn-lt"/>
              <a:ea typeface="+mn-ea"/>
              <a:cs typeface="+mn-cs"/>
            </a:endParaRPr>
          </a:p>
          <a:p>
            <a:pPr marL="0" indent="0">
              <a:buNone/>
            </a:pPr>
            <a:r>
              <a:rPr lang="en-US" sz="1200" kern="1200" dirty="0">
                <a:solidFill>
                  <a:schemeClr val="tx1"/>
                </a:solidFill>
                <a:effectLst/>
                <a:latin typeface="+mn-lt"/>
                <a:ea typeface="+mn-ea"/>
                <a:cs typeface="+mn-cs"/>
              </a:rPr>
              <a:t>V </a:t>
            </a:r>
            <a:r>
              <a:rPr lang="en-US" sz="1200" kern="1200" dirty="0" err="1">
                <a:solidFill>
                  <a:schemeClr val="tx1"/>
                </a:solidFill>
                <a:effectLst/>
                <a:latin typeface="+mn-lt"/>
                <a:ea typeface="+mn-ea"/>
                <a:cs typeface="+mn-cs"/>
              </a:rPr>
              <a:t>današnjem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digitalnem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svetu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kjer</a:t>
            </a:r>
            <a:r>
              <a:rPr lang="en-US" sz="1200" kern="1200" dirty="0">
                <a:solidFill>
                  <a:schemeClr val="tx1"/>
                </a:solidFill>
                <a:effectLst/>
                <a:latin typeface="+mn-lt"/>
                <a:ea typeface="+mn-ea"/>
                <a:cs typeface="+mn-cs"/>
              </a:rPr>
              <a:t> so </a:t>
            </a:r>
            <a:r>
              <a:rPr lang="en-US" sz="1200" kern="1200" dirty="0" err="1">
                <a:solidFill>
                  <a:schemeClr val="tx1"/>
                </a:solidFill>
                <a:effectLst/>
                <a:latin typeface="+mn-lt"/>
                <a:ea typeface="+mn-ea"/>
                <a:cs typeface="+mn-cs"/>
              </a:rPr>
              <a:t>podatki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postali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dragocen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vir</a:t>
            </a:r>
            <a:r>
              <a:rPr lang="en-US" sz="1200" kern="1200" dirty="0">
                <a:solidFill>
                  <a:schemeClr val="tx1"/>
                </a:solidFill>
                <a:effectLst/>
                <a:latin typeface="+mn-lt"/>
                <a:ea typeface="+mn-ea"/>
                <a:cs typeface="+mn-cs"/>
              </a:rPr>
              <a:t> in </a:t>
            </a:r>
            <a:r>
              <a:rPr lang="en-US" sz="1200" kern="1200" dirty="0" err="1">
                <a:solidFill>
                  <a:schemeClr val="tx1"/>
                </a:solidFill>
                <a:effectLst/>
                <a:latin typeface="+mn-lt"/>
                <a:ea typeface="+mn-ea"/>
                <a:cs typeface="+mn-cs"/>
              </a:rPr>
              <a:t>grožnje</a:t>
            </a:r>
            <a:r>
              <a:rPr lang="en-US" sz="1200" kern="1200" dirty="0">
                <a:solidFill>
                  <a:schemeClr val="tx1"/>
                </a:solidFill>
                <a:effectLst/>
                <a:latin typeface="+mn-lt"/>
                <a:ea typeface="+mn-ea"/>
                <a:cs typeface="+mn-cs"/>
              </a:rPr>
              <a:t> s </a:t>
            </a:r>
            <a:r>
              <a:rPr lang="en-US" sz="1200" kern="1200" dirty="0" err="1">
                <a:solidFill>
                  <a:schemeClr val="tx1"/>
                </a:solidFill>
                <a:effectLst/>
                <a:latin typeface="+mn-lt"/>
                <a:ea typeface="+mn-ea"/>
                <a:cs typeface="+mn-cs"/>
              </a:rPr>
              <a:t>spletne</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strani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vedno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bolj</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napredne</a:t>
            </a:r>
            <a:r>
              <a:rPr lang="en-US" sz="1200" kern="1200" dirty="0">
                <a:solidFill>
                  <a:schemeClr val="tx1"/>
                </a:solidFill>
                <a:effectLst/>
                <a:latin typeface="+mn-lt"/>
                <a:ea typeface="+mn-ea"/>
                <a:cs typeface="+mn-cs"/>
              </a:rPr>
              <a:t>, je </a:t>
            </a:r>
            <a:r>
              <a:rPr lang="en-US" sz="1200" kern="1200" dirty="0" err="1">
                <a:solidFill>
                  <a:schemeClr val="tx1"/>
                </a:solidFill>
                <a:effectLst/>
                <a:latin typeface="+mn-lt"/>
                <a:ea typeface="+mn-ea"/>
                <a:cs typeface="+mn-cs"/>
              </a:rPr>
              <a:t>varnost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naših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podatkov</a:t>
            </a:r>
            <a:r>
              <a:rPr lang="en-US" sz="1200" kern="1200" dirty="0">
                <a:solidFill>
                  <a:schemeClr val="tx1"/>
                </a:solidFill>
                <a:effectLst/>
                <a:latin typeface="+mn-lt"/>
                <a:ea typeface="+mn-ea"/>
                <a:cs typeface="+mn-cs"/>
              </a:rPr>
              <a:t> in </a:t>
            </a:r>
            <a:r>
              <a:rPr lang="en-US" sz="1200" kern="1200" dirty="0" err="1">
                <a:solidFill>
                  <a:schemeClr val="tx1"/>
                </a:solidFill>
                <a:effectLst/>
                <a:latin typeface="+mn-lt"/>
                <a:ea typeface="+mn-ea"/>
                <a:cs typeface="+mn-cs"/>
              </a:rPr>
              <a:t>sistemov</a:t>
            </a:r>
            <a:r>
              <a:rPr lang="en-US" sz="1200"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ključnega</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pomena</a:t>
            </a:r>
            <a:r>
              <a:rPr lang="en-US" sz="1200" b="1" kern="1200" dirty="0">
                <a:solidFill>
                  <a:schemeClr val="tx1"/>
                </a:solidFill>
                <a:effectLst/>
                <a:latin typeface="+mn-lt"/>
                <a:ea typeface="+mn-ea"/>
                <a:cs typeface="+mn-cs"/>
              </a:rPr>
              <a:t>. </a:t>
            </a:r>
            <a:endParaRPr lang="sl-SI" sz="1200" b="1" kern="1200" dirty="0">
              <a:solidFill>
                <a:schemeClr val="tx1"/>
              </a:solidFill>
              <a:effectLst/>
              <a:latin typeface="+mn-lt"/>
              <a:ea typeface="+mn-ea"/>
              <a:cs typeface="+mn-cs"/>
            </a:endParaRPr>
          </a:p>
          <a:p>
            <a:pPr marL="0" indent="0">
              <a:buNone/>
            </a:pPr>
            <a:r>
              <a:rPr lang="en-US" sz="1200" kern="1200" dirty="0">
                <a:solidFill>
                  <a:schemeClr val="tx1"/>
                </a:solidFill>
                <a:effectLst/>
                <a:latin typeface="+mn-lt"/>
                <a:ea typeface="+mn-ea"/>
                <a:cs typeface="+mn-cs"/>
              </a:rPr>
              <a:t> </a:t>
            </a:r>
          </a:p>
          <a:p>
            <a:pPr marL="0" indent="0">
              <a:buNone/>
            </a:pPr>
            <a:r>
              <a:rPr lang="en-US" sz="1200" kern="1200" dirty="0">
                <a:solidFill>
                  <a:schemeClr val="tx1"/>
                </a:solidFill>
                <a:effectLst/>
                <a:latin typeface="+mn-lt"/>
                <a:ea typeface="+mn-ea"/>
                <a:cs typeface="+mn-cs"/>
              </a:rPr>
              <a:t>Azure </a:t>
            </a:r>
            <a:r>
              <a:rPr lang="en-US" sz="1200" b="1" kern="1200" dirty="0" err="1">
                <a:solidFill>
                  <a:schemeClr val="tx1"/>
                </a:solidFill>
                <a:effectLst/>
                <a:latin typeface="+mn-lt"/>
                <a:ea typeface="+mn-ea"/>
                <a:cs typeface="+mn-cs"/>
              </a:rPr>
              <a:t>ponuja</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številne</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varnostne</a:t>
            </a:r>
            <a:r>
              <a:rPr lang="en-US" sz="1200" b="1" kern="1200" dirty="0">
                <a:solidFill>
                  <a:schemeClr val="tx1"/>
                </a:solidFill>
                <a:effectLst/>
                <a:latin typeface="+mn-lt"/>
                <a:ea typeface="+mn-ea"/>
                <a:cs typeface="+mn-cs"/>
              </a:rPr>
              <a:t> </a:t>
            </a:r>
            <a:r>
              <a:rPr lang="en-US" sz="1200" b="1" kern="1200" dirty="0" err="1">
                <a:solidFill>
                  <a:schemeClr val="tx1"/>
                </a:solidFill>
                <a:effectLst/>
                <a:latin typeface="+mn-lt"/>
                <a:ea typeface="+mn-ea"/>
                <a:cs typeface="+mn-cs"/>
              </a:rPr>
              <a:t>rešitve</a:t>
            </a:r>
            <a:r>
              <a:rPr lang="en-US" sz="1200" kern="1200" dirty="0">
                <a:solidFill>
                  <a:schemeClr val="tx1"/>
                </a:solidFill>
                <a:effectLst/>
                <a:latin typeface="+mn-lt"/>
                <a:ea typeface="+mn-ea"/>
                <a:cs typeface="+mn-cs"/>
              </a:rPr>
              <a:t> in </a:t>
            </a:r>
            <a:r>
              <a:rPr lang="en-US" sz="1200" kern="1200" dirty="0" err="1">
                <a:solidFill>
                  <a:schemeClr val="tx1"/>
                </a:solidFill>
                <a:effectLst/>
                <a:latin typeface="+mn-lt"/>
                <a:ea typeface="+mn-ea"/>
                <a:cs typeface="+mn-cs"/>
              </a:rPr>
              <a:t>pristope</a:t>
            </a:r>
            <a:r>
              <a:rPr lang="en-US" sz="1200" kern="1200" dirty="0">
                <a:solidFill>
                  <a:schemeClr val="tx1"/>
                </a:solidFill>
                <a:effectLst/>
                <a:latin typeface="+mn-lt"/>
                <a:ea typeface="+mn-ea"/>
                <a:cs typeface="+mn-cs"/>
              </a:rPr>
              <a:t>, ki </a:t>
            </a:r>
            <a:r>
              <a:rPr lang="en-US" sz="1200" kern="1200" dirty="0" err="1">
                <a:solidFill>
                  <a:schemeClr val="tx1"/>
                </a:solidFill>
                <a:effectLst/>
                <a:latin typeface="+mn-lt"/>
                <a:ea typeface="+mn-ea"/>
                <a:cs typeface="+mn-cs"/>
              </a:rPr>
              <a:t>zagotavljajo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zaščito</a:t>
            </a:r>
            <a:r>
              <a:rPr lang="en-US" sz="1200" kern="1200" dirty="0">
                <a:solidFill>
                  <a:schemeClr val="tx1"/>
                </a:solidFill>
                <a:effectLst/>
                <a:latin typeface="+mn-lt"/>
                <a:ea typeface="+mn-ea"/>
                <a:cs typeface="+mn-cs"/>
              </a:rPr>
              <a:t> pred </a:t>
            </a:r>
            <a:r>
              <a:rPr lang="en-US" sz="1200" kern="1200" dirty="0" err="1">
                <a:solidFill>
                  <a:schemeClr val="tx1"/>
                </a:solidFill>
                <a:effectLst/>
                <a:latin typeface="+mn-lt"/>
                <a:ea typeface="+mn-ea"/>
                <a:cs typeface="+mn-cs"/>
              </a:rPr>
              <a:t>grožnjami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kot</a:t>
            </a:r>
            <a:r>
              <a:rPr lang="en-US" sz="1200" kern="1200" dirty="0">
                <a:solidFill>
                  <a:schemeClr val="tx1"/>
                </a:solidFill>
                <a:effectLst/>
                <a:latin typeface="+mn-lt"/>
                <a:ea typeface="+mn-ea"/>
                <a:cs typeface="+mn-cs"/>
              </a:rPr>
              <a:t> so </a:t>
            </a:r>
          </a:p>
          <a:p>
            <a:pPr marL="0" indent="0">
              <a:buNone/>
            </a:pPr>
            <a:r>
              <a:rPr lang="en-US" sz="1200" kern="1200" dirty="0">
                <a:solidFill>
                  <a:schemeClr val="tx1"/>
                </a:solidFill>
                <a:effectLst/>
                <a:latin typeface="+mn-lt"/>
                <a:ea typeface="+mn-ea"/>
                <a:cs typeface="+mn-cs"/>
              </a:rPr>
              <a:t> </a:t>
            </a:r>
          </a:p>
          <a:p>
            <a:pPr marL="216000" indent="-216000" rtl="0" fontAlgn="ctr"/>
            <a:r>
              <a:rPr lang="en-US" sz="1200" kern="1200" dirty="0" err="1">
                <a:solidFill>
                  <a:schemeClr val="tx1"/>
                </a:solidFill>
                <a:effectLst/>
                <a:latin typeface="+mn-lt"/>
                <a:ea typeface="+mn-ea"/>
                <a:cs typeface="+mn-cs"/>
              </a:rPr>
              <a:t>napadi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zlonamerne</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programske</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opreme</a:t>
            </a:r>
            <a:r>
              <a:rPr lang="en-US" sz="1200" kern="1200" dirty="0">
                <a:solidFill>
                  <a:schemeClr val="tx1"/>
                </a:solidFill>
                <a:effectLst/>
                <a:latin typeface="+mn-lt"/>
                <a:ea typeface="+mn-ea"/>
                <a:cs typeface="+mn-cs"/>
              </a:rPr>
              <a:t>, </a:t>
            </a:r>
          </a:p>
          <a:p>
            <a:pPr marL="216000" indent="-216000" rtl="0" fontAlgn="ctr"/>
            <a:r>
              <a:rPr lang="en-US" sz="1200" kern="1200" dirty="0" err="1">
                <a:solidFill>
                  <a:schemeClr val="tx1"/>
                </a:solidFill>
                <a:effectLst/>
                <a:latin typeface="+mn-lt"/>
                <a:ea typeface="+mn-ea"/>
                <a:cs typeface="+mn-cs"/>
              </a:rPr>
              <a:t>hekerski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vdori</a:t>
            </a:r>
            <a:r>
              <a:rPr lang="en-US" sz="1200" kern="1200" dirty="0">
                <a:solidFill>
                  <a:schemeClr val="tx1"/>
                </a:solidFill>
                <a:effectLst/>
                <a:latin typeface="+mn-lt"/>
                <a:ea typeface="+mn-ea"/>
                <a:cs typeface="+mn-cs"/>
              </a:rPr>
              <a:t> in </a:t>
            </a:r>
          </a:p>
          <a:p>
            <a:pPr rtl="0" fontAlgn="ctr"/>
            <a:r>
              <a:rPr lang="en-US" sz="1200" kern="1200" dirty="0" err="1">
                <a:solidFill>
                  <a:schemeClr val="tx1"/>
                </a:solidFill>
                <a:effectLst/>
                <a:latin typeface="+mn-lt"/>
                <a:ea typeface="+mn-ea"/>
                <a:cs typeface="+mn-cs"/>
              </a:rPr>
              <a:t>izguba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podatkov</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3689E5B-112A-46A3-B6D0-70548DC6D353}" type="slidenum">
              <a:rPr lang="en-GB" smtClean="0"/>
              <a:t>6</a:t>
            </a:fld>
            <a:endParaRPr lang="en-GB" dirty="0"/>
          </a:p>
        </p:txBody>
      </p:sp>
    </p:spTree>
    <p:extLst>
      <p:ext uri="{BB962C8B-B14F-4D97-AF65-F5344CB8AC3E}">
        <p14:creationId xmlns:p14="http://schemas.microsoft.com/office/powerpoint/2010/main" val="3894546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a:p>
        </p:txBody>
      </p:sp>
      <p:sp>
        <p:nvSpPr>
          <p:cNvPr id="4" name="Slide Number Placeholder 3"/>
          <p:cNvSpPr>
            <a:spLocks noGrp="1"/>
          </p:cNvSpPr>
          <p:nvPr>
            <p:ph type="sldNum" sz="quarter" idx="5"/>
          </p:nvPr>
        </p:nvSpPr>
        <p:spPr/>
        <p:txBody>
          <a:bodyPr/>
          <a:lstStyle/>
          <a:p>
            <a:fld id="{43689E5B-112A-46A3-B6D0-70548DC6D353}" type="slidenum">
              <a:rPr lang="en-GB" smtClean="0"/>
              <a:t>7</a:t>
            </a:fld>
            <a:endParaRPr lang="en-GB" dirty="0"/>
          </a:p>
        </p:txBody>
      </p:sp>
    </p:spTree>
    <p:extLst>
      <p:ext uri="{BB962C8B-B14F-4D97-AF65-F5344CB8AC3E}">
        <p14:creationId xmlns:p14="http://schemas.microsoft.com/office/powerpoint/2010/main" val="794496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spcBef>
                <a:spcPts val="0"/>
              </a:spcBef>
              <a:spcAft>
                <a:spcPts val="0"/>
              </a:spcAft>
              <a:buNone/>
            </a:pPr>
            <a:r>
              <a:rPr lang="sl-SI" sz="1800" b="1" dirty="0">
                <a:effectLst/>
                <a:latin typeface="Calibri" panose="020F0502020204030204" pitchFamily="34" charset="0"/>
              </a:rPr>
              <a:t>PIM:</a:t>
            </a:r>
            <a:r>
              <a:rPr lang="en-US" sz="1800" b="1" dirty="0">
                <a:effectLst/>
                <a:latin typeface="Calibri" panose="020F0502020204030204" pitchFamily="34" charset="0"/>
              </a:rPr>
              <a:t> </a:t>
            </a:r>
          </a:p>
          <a:p>
            <a:pPr marL="0" marR="0" indent="0">
              <a:spcBef>
                <a:spcPts val="0"/>
              </a:spcBef>
              <a:spcAft>
                <a:spcPts val="0"/>
              </a:spcAft>
              <a:buNone/>
            </a:pPr>
            <a:r>
              <a:rPr lang="sl-SI" sz="1800" dirty="0">
                <a:effectLst/>
                <a:highlight>
                  <a:srgbClr val="00FF00"/>
                </a:highlight>
                <a:latin typeface="Calibri" panose="020F0502020204030204" pitchFamily="34" charset="0"/>
              </a:rPr>
              <a:t>Je </a:t>
            </a:r>
            <a:r>
              <a:rPr lang="en-US" sz="1800" dirty="0" err="1">
                <a:effectLst/>
                <a:highlight>
                  <a:srgbClr val="00FF00"/>
                </a:highlight>
                <a:latin typeface="Calibri" panose="020F0502020204030204" pitchFamily="34" charset="0"/>
              </a:rPr>
              <a:t>storitev</a:t>
            </a:r>
            <a:r>
              <a:rPr lang="en-US" sz="1800" dirty="0">
                <a:effectLst/>
                <a:highlight>
                  <a:srgbClr val="00FF00"/>
                </a:highlight>
                <a:latin typeface="Calibri" panose="020F0502020204030204" pitchFamily="34" charset="0"/>
              </a:rPr>
              <a:t> ki </a:t>
            </a:r>
            <a:r>
              <a:rPr lang="en-US" sz="1800" dirty="0" err="1">
                <a:effectLst/>
                <a:highlight>
                  <a:srgbClr val="00FF00"/>
                </a:highlight>
                <a:latin typeface="Calibri" panose="020F0502020204030204" pitchFamily="34" charset="0"/>
              </a:rPr>
              <a:t>omogoča</a:t>
            </a:r>
            <a:r>
              <a:rPr lang="en-US" sz="1800" dirty="0">
                <a:effectLst/>
                <a:highlight>
                  <a:srgbClr val="00FF00"/>
                </a:highlight>
                <a:latin typeface="Calibri" panose="020F0502020204030204" pitchFamily="34" charset="0"/>
              </a:rPr>
              <a:t> </a:t>
            </a:r>
            <a:r>
              <a:rPr lang="en-US" sz="1800" dirty="0" err="1">
                <a:effectLst/>
                <a:latin typeface="Calibri" panose="020F0502020204030204" pitchFamily="34" charset="0"/>
              </a:rPr>
              <a:t>organizacijam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boljši</a:t>
            </a:r>
            <a:r>
              <a:rPr lang="en-US" sz="1800"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nadzor</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nad</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privilegiranimi</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dostopi</a:t>
            </a:r>
            <a:r>
              <a:rPr lang="en-US" sz="1800" dirty="0">
                <a:effectLst/>
                <a:highlight>
                  <a:srgbClr val="00FF00"/>
                </a:highlight>
                <a:latin typeface="Calibri" panose="020F0502020204030204" pitchFamily="34" charset="0"/>
              </a:rPr>
              <a:t> do </a:t>
            </a:r>
            <a:r>
              <a:rPr lang="en-US" sz="1800" dirty="0" err="1">
                <a:effectLst/>
                <a:latin typeface="Calibri" panose="020F0502020204030204" pitchFamily="34" charset="0"/>
              </a:rPr>
              <a:t>njihovih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sistemov</a:t>
            </a:r>
            <a:r>
              <a:rPr lang="en-US" sz="1800" dirty="0">
                <a:effectLst/>
                <a:highlight>
                  <a:srgbClr val="00FF00"/>
                </a:highlight>
                <a:latin typeface="Calibri" panose="020F0502020204030204" pitchFamily="34" charset="0"/>
              </a:rPr>
              <a:t> in </a:t>
            </a:r>
            <a:r>
              <a:rPr lang="en-US" sz="1800" dirty="0" err="1">
                <a:effectLst/>
                <a:highlight>
                  <a:srgbClr val="00FF00"/>
                </a:highlight>
                <a:latin typeface="Calibri" panose="020F0502020204030204" pitchFamily="34" charset="0"/>
              </a:rPr>
              <a:t>podatkov</a:t>
            </a:r>
            <a:r>
              <a:rPr lang="en-US" sz="1800" dirty="0">
                <a:effectLst/>
                <a:highlight>
                  <a:srgbClr val="00FF00"/>
                </a:highlight>
                <a:latin typeface="Calibri" panose="020F0502020204030204" pitchFamily="34" charset="0"/>
              </a:rPr>
              <a:t>. </a:t>
            </a:r>
            <a:endParaRPr lang="en-US" sz="1800" dirty="0">
              <a:effectLst/>
              <a:latin typeface="Calibri" panose="020F0502020204030204" pitchFamily="34" charset="0"/>
            </a:endParaRPr>
          </a:p>
          <a:p>
            <a:pPr marL="0" marR="0" indent="0">
              <a:spcBef>
                <a:spcPts val="0"/>
              </a:spcBef>
              <a:spcAft>
                <a:spcPts val="0"/>
              </a:spcAft>
              <a:buNone/>
            </a:pPr>
            <a:r>
              <a:rPr lang="en-US" sz="1800" dirty="0">
                <a:effectLst/>
                <a:latin typeface="Calibri" panose="020F0502020204030204" pitchFamily="34" charset="0"/>
              </a:rPr>
              <a:t> </a:t>
            </a:r>
          </a:p>
          <a:p>
            <a:pPr marL="0" marR="0" indent="0">
              <a:spcBef>
                <a:spcPts val="0"/>
              </a:spcBef>
              <a:spcAft>
                <a:spcPts val="0"/>
              </a:spcAft>
              <a:buNone/>
            </a:pPr>
            <a:r>
              <a:rPr lang="en-US" sz="1800" dirty="0">
                <a:effectLst/>
                <a:highlight>
                  <a:srgbClr val="00FF00"/>
                </a:highlight>
                <a:latin typeface="Calibri" panose="020F0502020204030204" pitchFamily="34" charset="0"/>
              </a:rPr>
              <a:t>To </a:t>
            </a:r>
            <a:r>
              <a:rPr lang="en-US" sz="1800" dirty="0" err="1">
                <a:effectLst/>
                <a:highlight>
                  <a:srgbClr val="00FF00"/>
                </a:highlight>
                <a:latin typeface="Calibri" panose="020F0502020204030204" pitchFamily="34" charset="0"/>
              </a:rPr>
              <a:t>orodje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omogočajo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organizacijam</a:t>
            </a:r>
            <a:r>
              <a:rPr lang="en-US" sz="1800" dirty="0">
                <a:effectLst/>
                <a:highlight>
                  <a:srgbClr val="00FF00"/>
                </a:highlight>
                <a:latin typeface="Calibri" panose="020F0502020204030204" pitchFamily="34" charset="0"/>
              </a:rPr>
              <a:t>, da </a:t>
            </a:r>
            <a:r>
              <a:rPr lang="en-US" sz="1800" i="1" dirty="0" err="1">
                <a:effectLst/>
                <a:latin typeface="Calibri" panose="020F0502020204030204" pitchFamily="34" charset="0"/>
              </a:rPr>
              <a:t>upravljajo</a:t>
            </a:r>
            <a:r>
              <a:rPr lang="en-US" sz="1800" dirty="0">
                <a:effectLst/>
                <a:latin typeface="Calibri" panose="020F0502020204030204" pitchFamily="34" charset="0"/>
              </a:rPr>
              <a:t>, </a:t>
            </a:r>
            <a:r>
              <a:rPr lang="en-US" sz="1800" i="1" dirty="0" err="1">
                <a:effectLst/>
                <a:latin typeface="Calibri" panose="020F0502020204030204" pitchFamily="34" charset="0"/>
              </a:rPr>
              <a:t>nadzirajo</a:t>
            </a:r>
            <a:r>
              <a:rPr lang="en-US" sz="1800" dirty="0">
                <a:effectLst/>
                <a:latin typeface="Calibri" panose="020F0502020204030204" pitchFamily="34" charset="0"/>
              </a:rPr>
              <a:t> in </a:t>
            </a:r>
            <a:r>
              <a:rPr lang="en-US" sz="1800" i="1" dirty="0" err="1">
                <a:effectLst/>
                <a:latin typeface="Calibri" panose="020F0502020204030204" pitchFamily="34" charset="0"/>
              </a:rPr>
              <a:t>spremljajo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privilegirane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svojih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uporabnikov</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kar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pomaga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pri</a:t>
            </a:r>
            <a:r>
              <a:rPr lang="en-US" sz="1800"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zmanjšanju</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tveganja</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zlorabe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dostopa</a:t>
            </a:r>
            <a:r>
              <a:rPr lang="en-US" sz="1800" dirty="0">
                <a:effectLst/>
                <a:highlight>
                  <a:srgbClr val="00FF00"/>
                </a:highlight>
                <a:latin typeface="Calibri" panose="020F0502020204030204" pitchFamily="34" charset="0"/>
              </a:rPr>
              <a:t> in </a:t>
            </a:r>
            <a:r>
              <a:rPr lang="en-US" sz="1800" b="1" dirty="0" err="1">
                <a:effectLst/>
                <a:highlight>
                  <a:srgbClr val="00FF00"/>
                </a:highlight>
                <a:latin typeface="Calibri" panose="020F0502020204030204" pitchFamily="34" charset="0"/>
              </a:rPr>
              <a:t>zagotavlja</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višjo</a:t>
            </a:r>
            <a:r>
              <a:rPr lang="en-US" sz="1800" b="1" dirty="0">
                <a:effectLst/>
                <a:highlight>
                  <a:srgbClr val="00FF00"/>
                </a:highlight>
                <a:latin typeface="Calibri" panose="020F0502020204030204" pitchFamily="34" charset="0"/>
              </a:rPr>
              <a:t> raven </a:t>
            </a:r>
            <a:r>
              <a:rPr lang="en-US" sz="1800" b="1" dirty="0" err="1">
                <a:effectLst/>
                <a:highlight>
                  <a:srgbClr val="00FF00"/>
                </a:highlight>
                <a:latin typeface="Calibri" panose="020F0502020204030204" pitchFamily="34" charset="0"/>
              </a:rPr>
              <a:t>varnosti</a:t>
            </a:r>
            <a:r>
              <a:rPr lang="en-US" sz="1800" b="1" dirty="0">
                <a:effectLst/>
                <a:highlight>
                  <a:srgbClr val="00FF00"/>
                </a:highlight>
                <a:latin typeface="Calibri" panose="020F0502020204030204" pitchFamily="34" charset="0"/>
              </a:rPr>
              <a:t>. </a:t>
            </a:r>
            <a:endParaRPr lang="en-US" sz="1800" dirty="0">
              <a:effectLst/>
              <a:latin typeface="Calibri" panose="020F0502020204030204" pitchFamily="34" charset="0"/>
            </a:endParaRPr>
          </a:p>
          <a:p>
            <a:pPr marL="0" marR="0" indent="0">
              <a:spcBef>
                <a:spcPts val="0"/>
              </a:spcBef>
              <a:spcAft>
                <a:spcPts val="0"/>
              </a:spcAft>
              <a:buNone/>
            </a:pPr>
            <a:endParaRPr lang="en-US" sz="1800" dirty="0">
              <a:effectLst/>
              <a:latin typeface="Calibri" panose="020F0502020204030204" pitchFamily="34" charset="0"/>
            </a:endParaRPr>
          </a:p>
          <a:p>
            <a:pPr marL="0" marR="0" indent="0">
              <a:spcBef>
                <a:spcPts val="0"/>
              </a:spcBef>
              <a:spcAft>
                <a:spcPts val="0"/>
              </a:spcAft>
              <a:buNone/>
            </a:pPr>
            <a:r>
              <a:rPr lang="en-US" sz="1800" dirty="0" err="1">
                <a:effectLst/>
                <a:highlight>
                  <a:srgbClr val="00FF00"/>
                </a:highlight>
                <a:latin typeface="Calibri" panose="020F0502020204030204" pitchFamily="34" charset="0"/>
              </a:rPr>
              <a:t>Bolj</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konkretno</a:t>
            </a:r>
            <a:r>
              <a:rPr lang="en-US" sz="1800" dirty="0">
                <a:effectLst/>
                <a:highlight>
                  <a:srgbClr val="00FF00"/>
                </a:highlight>
                <a:latin typeface="Calibri" panose="020F0502020204030204" pitchFamily="34" charset="0"/>
              </a:rPr>
              <a:t> je </a:t>
            </a:r>
            <a:r>
              <a:rPr lang="en-US" sz="1800" dirty="0" err="1">
                <a:effectLst/>
                <a:highlight>
                  <a:srgbClr val="00FF00"/>
                </a:highlight>
                <a:latin typeface="Calibri" panose="020F0502020204030204" pitchFamily="34" charset="0"/>
              </a:rPr>
              <a:t>kar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nekaj</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stvari</a:t>
            </a:r>
            <a:r>
              <a:rPr lang="en-US" sz="1800" dirty="0">
                <a:effectLst/>
                <a:highlight>
                  <a:srgbClr val="00FF00"/>
                </a:highlight>
                <a:latin typeface="Calibri" panose="020F0502020204030204" pitchFamily="34" charset="0"/>
              </a:rPr>
              <a:t>, ki </a:t>
            </a:r>
            <a:r>
              <a:rPr lang="en-US" sz="1800" dirty="0" err="1">
                <a:effectLst/>
                <a:highlight>
                  <a:srgbClr val="00FF00"/>
                </a:highlight>
                <a:latin typeface="Calibri" panose="020F0502020204030204" pitchFamily="34" charset="0"/>
              </a:rPr>
              <a:t>jih</a:t>
            </a:r>
            <a:r>
              <a:rPr lang="en-US" sz="1800" dirty="0">
                <a:effectLst/>
                <a:highlight>
                  <a:srgbClr val="00FF00"/>
                </a:highlight>
                <a:latin typeface="Calibri" panose="020F0502020204030204" pitchFamily="34" charset="0"/>
              </a:rPr>
              <a:t> je </a:t>
            </a:r>
            <a:r>
              <a:rPr lang="en-US" sz="1800" dirty="0" err="1">
                <a:effectLst/>
                <a:highlight>
                  <a:srgbClr val="00FF00"/>
                </a:highlight>
                <a:latin typeface="Calibri" panose="020F0502020204030204" pitchFamily="34" charset="0"/>
              </a:rPr>
              <a:t>možno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uporabljati</a:t>
            </a:r>
            <a:r>
              <a:rPr lang="en-US" sz="1800" dirty="0">
                <a:effectLst/>
                <a:highlight>
                  <a:srgbClr val="00FF00"/>
                </a:highlight>
                <a:latin typeface="Calibri" panose="020F0502020204030204" pitchFamily="34" charset="0"/>
              </a:rPr>
              <a:t> v PIM:</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a:effectLst/>
                <a:highlight>
                  <a:srgbClr val="00FF00"/>
                </a:highlight>
                <a:latin typeface="Calibri" panose="020F0502020204030204" pitchFamily="34" charset="0"/>
              </a:rPr>
              <a:t>Just-In-Time </a:t>
            </a:r>
            <a:r>
              <a:rPr lang="en-US" sz="1800" b="1" dirty="0" err="1">
                <a:effectLst/>
                <a:highlight>
                  <a:srgbClr val="00FF00"/>
                </a:highlight>
                <a:latin typeface="Calibri" panose="020F0502020204030204" pitchFamily="34" charset="0"/>
              </a:rPr>
              <a:t>dostop</a:t>
            </a:r>
            <a:r>
              <a:rPr lang="en-US" sz="1800" b="1" dirty="0">
                <a:effectLst/>
                <a:highlight>
                  <a:srgbClr val="00FF00"/>
                </a:highlight>
                <a:latin typeface="Calibri" panose="020F0502020204030204" pitchFamily="34" charset="0"/>
              </a:rPr>
              <a:t> </a:t>
            </a:r>
            <a:endParaRPr lang="en-US" sz="1800" dirty="0">
              <a:effectLst/>
              <a:latin typeface="Calibri" panose="020F0502020204030204" pitchFamily="34" charset="0"/>
            </a:endParaRPr>
          </a:p>
          <a:p>
            <a:pPr marL="342900" marR="0">
              <a:spcBef>
                <a:spcPts val="0"/>
              </a:spcBef>
              <a:spcAft>
                <a:spcPts val="0"/>
              </a:spcAft>
            </a:pPr>
            <a:r>
              <a:rPr lang="en-US" sz="1800" dirty="0">
                <a:effectLst/>
                <a:highlight>
                  <a:srgbClr val="00FF00"/>
                </a:highlight>
                <a:latin typeface="Calibri" panose="020F0502020204030204" pitchFamily="34" charset="0"/>
              </a:rPr>
              <a:t>S </a:t>
            </a:r>
            <a:r>
              <a:rPr lang="en-US" sz="1800" dirty="0" err="1">
                <a:effectLst/>
                <a:highlight>
                  <a:srgbClr val="00FF00"/>
                </a:highlight>
                <a:latin typeface="Calibri" panose="020F0502020204030204" pitchFamily="34" charset="0"/>
              </a:rPr>
              <a:t>tem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lahko</a:t>
            </a:r>
            <a:r>
              <a:rPr lang="en-US" sz="1800" dirty="0">
                <a:effectLst/>
                <a:highlight>
                  <a:srgbClr val="00FF00"/>
                </a:highlight>
                <a:latin typeface="Calibri" panose="020F0502020204030204" pitchFamily="34" charset="0"/>
              </a:rPr>
              <a:t> po </a:t>
            </a:r>
            <a:r>
              <a:rPr lang="en-US" sz="1800" dirty="0" err="1">
                <a:effectLst/>
                <a:highlight>
                  <a:srgbClr val="00FF00"/>
                </a:highlight>
                <a:latin typeface="Calibri" panose="020F0502020204030204" pitchFamily="34" charset="0"/>
              </a:rPr>
              <a:t>potrebi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zagotovite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a:t>
            </a:r>
            <a:r>
              <a:rPr lang="en-US" sz="1800" dirty="0">
                <a:effectLst/>
                <a:highlight>
                  <a:srgbClr val="00FF00"/>
                </a:highlight>
                <a:latin typeface="Calibri" panose="020F0502020204030204" pitchFamily="34" charset="0"/>
              </a:rPr>
              <a:t> do Azure </a:t>
            </a:r>
            <a:r>
              <a:rPr lang="en-US" sz="1800" dirty="0" err="1">
                <a:effectLst/>
                <a:highlight>
                  <a:srgbClr val="00FF00"/>
                </a:highlight>
                <a:latin typeface="Calibri" panose="020F0502020204030204" pitchFamily="34" charset="0"/>
              </a:rPr>
              <a:t>virov</a:t>
            </a:r>
            <a:endParaRPr lang="en-US" sz="1800" dirty="0">
              <a:effectLst/>
              <a:latin typeface="Calibri" panose="020F0502020204030204" pitchFamily="34" charset="0"/>
            </a:endParaRPr>
          </a:p>
          <a:p>
            <a:pPr marL="342900" marR="0">
              <a:spcBef>
                <a:spcPts val="0"/>
              </a:spcBef>
              <a:spcAft>
                <a:spcPts val="0"/>
              </a:spcAft>
            </a:pPr>
            <a:r>
              <a:rPr lang="en-US" sz="1800" dirty="0" err="1">
                <a:effectLst/>
                <a:highlight>
                  <a:srgbClr val="00FF00"/>
                </a:highlight>
                <a:latin typeface="Calibri" panose="020F0502020204030204" pitchFamily="34" charset="0"/>
              </a:rPr>
              <a:t>Uporabniki</a:t>
            </a:r>
            <a:r>
              <a:rPr lang="en-US" sz="1800" dirty="0">
                <a:effectLst/>
                <a:highlight>
                  <a:srgbClr val="00FF00"/>
                </a:highlight>
                <a:latin typeface="Calibri" panose="020F0502020204030204" pitchFamily="34" charset="0"/>
              </a:rPr>
              <a:t> so </a:t>
            </a:r>
            <a:r>
              <a:rPr lang="en-US" sz="1800" dirty="0" err="1">
                <a:effectLst/>
                <a:highlight>
                  <a:srgbClr val="00FF00"/>
                </a:highlight>
                <a:latin typeface="Calibri" panose="020F0502020204030204" pitchFamily="34" charset="0"/>
              </a:rPr>
              <a:t>upravičeni</a:t>
            </a:r>
            <a:r>
              <a:rPr lang="en-US" sz="1800" dirty="0">
                <a:effectLst/>
                <a:highlight>
                  <a:srgbClr val="00FF00"/>
                </a:highlight>
                <a:latin typeface="Calibri" panose="020F0502020204030204" pitchFamily="34" charset="0"/>
              </a:rPr>
              <a:t> do </a:t>
            </a:r>
            <a:r>
              <a:rPr lang="en-US" sz="1800" dirty="0" err="1">
                <a:effectLst/>
                <a:highlight>
                  <a:srgbClr val="00FF00"/>
                </a:highlight>
                <a:latin typeface="Calibri" panose="020F0502020204030204" pitchFamily="34" charset="0"/>
              </a:rPr>
              <a:t>odločenih</a:t>
            </a:r>
            <a:r>
              <a:rPr lang="en-US" sz="1800" dirty="0">
                <a:effectLst/>
                <a:highlight>
                  <a:srgbClr val="00FF00"/>
                </a:highlight>
                <a:latin typeface="Calibri" panose="020F0502020204030204" pitchFamily="34" charset="0"/>
              </a:rPr>
              <a:t> vlog za </a:t>
            </a:r>
            <a:r>
              <a:rPr lang="en-US" sz="1800" dirty="0" err="1">
                <a:effectLst/>
                <a:highlight>
                  <a:srgbClr val="00FF00"/>
                </a:highlight>
                <a:latin typeface="Calibri" panose="020F0502020204030204" pitchFamily="34" charset="0"/>
              </a:rPr>
              <a:t>katere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preko</a:t>
            </a:r>
            <a:r>
              <a:rPr lang="en-US" sz="1800" dirty="0">
                <a:effectLst/>
                <a:highlight>
                  <a:srgbClr val="00FF00"/>
                </a:highlight>
                <a:latin typeface="Calibri" panose="020F0502020204030204" pitchFamily="34" charset="0"/>
              </a:rPr>
              <a:t> PIM </a:t>
            </a:r>
            <a:r>
              <a:rPr lang="en-US" sz="1800" dirty="0" err="1">
                <a:effectLst/>
                <a:highlight>
                  <a:srgbClr val="00FF00"/>
                </a:highlight>
                <a:latin typeface="Calibri" panose="020F0502020204030204" pitchFamily="34" charset="0"/>
              </a:rPr>
              <a:t>oddajo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zahtevek</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kjer</a:t>
            </a:r>
            <a:r>
              <a:rPr lang="en-US" sz="1800" dirty="0">
                <a:effectLst/>
                <a:highlight>
                  <a:srgbClr val="00FF00"/>
                </a:highlight>
                <a:latin typeface="Calibri" panose="020F0502020204030204" pitchFamily="34" charset="0"/>
              </a:rPr>
              <a:t> se </a:t>
            </a:r>
            <a:r>
              <a:rPr lang="en-US" sz="1800" dirty="0" err="1">
                <a:effectLst/>
                <a:highlight>
                  <a:srgbClr val="00FF00"/>
                </a:highlight>
                <a:latin typeface="Calibri" panose="020F0502020204030204" pitchFamily="34" charset="0"/>
              </a:rPr>
              <a:t>tudi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opredeli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čas</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dostopa</a:t>
            </a:r>
            <a:r>
              <a:rPr lang="en-US" sz="1800"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a:effectLst/>
                <a:highlight>
                  <a:srgbClr val="00FF00"/>
                </a:highlight>
                <a:latin typeface="Calibri" panose="020F0502020204030204" pitchFamily="34" charset="0"/>
              </a:rPr>
              <a:t>Access reviews</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funkcionalnost</a:t>
            </a:r>
            <a:r>
              <a:rPr lang="en-US" sz="1800" dirty="0">
                <a:effectLst/>
                <a:highlight>
                  <a:srgbClr val="00FF00"/>
                </a:highlight>
                <a:latin typeface="Calibri" panose="020F0502020204030204" pitchFamily="34" charset="0"/>
              </a:rPr>
              <a:t>, s </a:t>
            </a:r>
            <a:r>
              <a:rPr lang="en-US" sz="1800" dirty="0" err="1">
                <a:effectLst/>
                <a:highlight>
                  <a:srgbClr val="00FF00"/>
                </a:highlight>
                <a:latin typeface="Calibri" panose="020F0502020204030204" pitchFamily="34" charset="0"/>
              </a:rPr>
              <a:t>katero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preverite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ali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uporabniki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še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vedno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potrebujejo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vloge</a:t>
            </a:r>
            <a:endParaRPr lang="en-US" sz="1800" dirty="0">
              <a:effectLst/>
              <a:latin typeface="Calibri" panose="020F0502020204030204" pitchFamily="34" charset="0"/>
            </a:endParaRPr>
          </a:p>
          <a:p>
            <a:pPr marL="342900" marR="0">
              <a:spcBef>
                <a:spcPts val="0"/>
              </a:spcBef>
              <a:spcAft>
                <a:spcPts val="0"/>
              </a:spcAft>
            </a:pPr>
            <a:r>
              <a:rPr lang="en-US" sz="1800" dirty="0" err="1">
                <a:effectLst/>
                <a:highlight>
                  <a:srgbClr val="00FF00"/>
                </a:highlight>
                <a:latin typeface="Calibri" panose="020F0502020204030204" pitchFamily="34" charset="0"/>
              </a:rPr>
              <a:t>Izvajajo</a:t>
            </a:r>
            <a:r>
              <a:rPr lang="en-US" sz="1800" dirty="0">
                <a:effectLst/>
                <a:highlight>
                  <a:srgbClr val="00FF00"/>
                </a:highlight>
                <a:latin typeface="Calibri" panose="020F0502020204030204" pitchFamily="34" charset="0"/>
              </a:rPr>
              <a:t> se </a:t>
            </a:r>
            <a:r>
              <a:rPr lang="en-US" sz="1800" dirty="0" err="1">
                <a:effectLst/>
                <a:highlight>
                  <a:srgbClr val="00FF00"/>
                </a:highlight>
                <a:latin typeface="Calibri" panose="020F0502020204030204" pitchFamily="34" charset="0"/>
              </a:rPr>
              <a:t>lahko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tudi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kampanje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kjer</a:t>
            </a:r>
            <a:r>
              <a:rPr lang="en-US" sz="1800" dirty="0">
                <a:effectLst/>
                <a:highlight>
                  <a:srgbClr val="00FF00"/>
                </a:highlight>
                <a:latin typeface="Calibri" panose="020F0502020204030204" pitchFamily="34" charset="0"/>
              </a:rPr>
              <a:t> se </a:t>
            </a:r>
            <a:r>
              <a:rPr lang="en-US" sz="1800" dirty="0" err="1">
                <a:effectLst/>
                <a:highlight>
                  <a:srgbClr val="00FF00"/>
                </a:highlight>
                <a:latin typeface="Calibri" panose="020F0502020204030204" pitchFamily="34" charset="0"/>
              </a:rPr>
              <a:t>periodično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izvajajo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te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pregledi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dostopv</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dirty="0" err="1">
                <a:effectLst/>
                <a:highlight>
                  <a:srgbClr val="00FF00"/>
                </a:highlight>
                <a:latin typeface="Calibri" panose="020F0502020204030204" pitchFamily="34" charset="0"/>
              </a:rPr>
              <a:t>Zahteva</a:t>
            </a:r>
            <a:r>
              <a:rPr lang="en-US" sz="1800" dirty="0">
                <a:effectLst/>
                <a:highlight>
                  <a:srgbClr val="00FF00"/>
                </a:highlight>
                <a:latin typeface="Calibri" panose="020F0502020204030204" pitchFamily="34" charset="0"/>
              </a:rPr>
              <a:t> za </a:t>
            </a:r>
            <a:r>
              <a:rPr lang="en-US" sz="1800" b="1" dirty="0" err="1">
                <a:effectLst/>
                <a:highlight>
                  <a:srgbClr val="00FF00"/>
                </a:highlight>
                <a:latin typeface="Calibri" panose="020F0502020204030204" pitchFamily="34" charset="0"/>
              </a:rPr>
              <a:t>odobritev</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aktiviranju</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priviligiranih</a:t>
            </a:r>
            <a:r>
              <a:rPr lang="en-US" sz="1800" dirty="0">
                <a:effectLst/>
                <a:highlight>
                  <a:srgbClr val="00FF00"/>
                </a:highlight>
                <a:latin typeface="Calibri" panose="020F0502020204030204" pitchFamily="34" charset="0"/>
              </a:rPr>
              <a:t> vlog</a:t>
            </a:r>
            <a:endParaRPr lang="en-US" sz="1800" dirty="0">
              <a:effectLst/>
              <a:latin typeface="Calibri" panose="020F0502020204030204" pitchFamily="34" charset="0"/>
            </a:endParaRPr>
          </a:p>
          <a:p>
            <a:pPr marL="342900" marR="0">
              <a:spcBef>
                <a:spcPts val="0"/>
              </a:spcBef>
              <a:spcAft>
                <a:spcPts val="0"/>
              </a:spcAft>
            </a:pPr>
            <a:r>
              <a:rPr lang="en-US" sz="1800" dirty="0" err="1">
                <a:effectLst/>
                <a:highlight>
                  <a:srgbClr val="00FF00"/>
                </a:highlight>
                <a:latin typeface="Calibri" panose="020F0502020204030204" pitchFamily="34" charset="0"/>
              </a:rPr>
              <a:t>Gre</a:t>
            </a:r>
            <a:r>
              <a:rPr lang="en-US" sz="1800" dirty="0">
                <a:effectLst/>
                <a:highlight>
                  <a:srgbClr val="00FF00"/>
                </a:highlight>
                <a:latin typeface="Calibri" panose="020F0502020204030204" pitchFamily="34" charset="0"/>
              </a:rPr>
              <a:t> za del JIT, s </a:t>
            </a:r>
            <a:r>
              <a:rPr lang="en-US" sz="1800" dirty="0" err="1">
                <a:effectLst/>
                <a:highlight>
                  <a:srgbClr val="00FF00"/>
                </a:highlight>
                <a:latin typeface="Calibri" panose="020F0502020204030204" pitchFamily="34" charset="0"/>
              </a:rPr>
              <a:t>tem</a:t>
            </a:r>
            <a:r>
              <a:rPr lang="en-US" sz="1800" dirty="0">
                <a:effectLst/>
                <a:highlight>
                  <a:srgbClr val="00FF00"/>
                </a:highlight>
                <a:latin typeface="Calibri" panose="020F0502020204030204" pitchFamily="34" charset="0"/>
              </a:rPr>
              <a:t> da se </a:t>
            </a:r>
            <a:r>
              <a:rPr lang="en-US" sz="1800" dirty="0" err="1">
                <a:effectLst/>
                <a:highlight>
                  <a:srgbClr val="00FF00"/>
                </a:highlight>
                <a:latin typeface="Calibri" panose="020F0502020204030204" pitchFamily="34" charset="0"/>
              </a:rPr>
              <a:t>aktivira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še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potrjevanje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dostopov</a:t>
            </a:r>
            <a:r>
              <a:rPr lang="en-US" sz="1800"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marL="342900" marR="0">
              <a:spcBef>
                <a:spcPts val="0"/>
              </a:spcBef>
              <a:spcAft>
                <a:spcPts val="0"/>
              </a:spcAft>
            </a:pPr>
            <a:r>
              <a:rPr lang="en-US" sz="1800" dirty="0" err="1">
                <a:effectLst/>
                <a:highlight>
                  <a:srgbClr val="00FF00"/>
                </a:highlight>
                <a:latin typeface="Calibri" panose="020F0502020204030204" pitchFamily="34" charset="0"/>
              </a:rPr>
              <a:t>Prav</a:t>
            </a:r>
            <a:r>
              <a:rPr lang="en-US" sz="1800" dirty="0">
                <a:effectLst/>
                <a:highlight>
                  <a:srgbClr val="00FF00"/>
                </a:highlight>
                <a:latin typeface="Calibri" panose="020F0502020204030204" pitchFamily="34" charset="0"/>
              </a:rPr>
              <a:t> za to </a:t>
            </a:r>
            <a:r>
              <a:rPr lang="en-US" sz="1800" dirty="0" err="1">
                <a:effectLst/>
                <a:highlight>
                  <a:srgbClr val="00FF00"/>
                </a:highlight>
                <a:latin typeface="Calibri" panose="020F0502020204030204" pitchFamily="34" charset="0"/>
              </a:rPr>
              <a:t>bo</a:t>
            </a:r>
            <a:r>
              <a:rPr lang="en-US" sz="1800" dirty="0">
                <a:effectLst/>
                <a:highlight>
                  <a:srgbClr val="00FF00"/>
                </a:highlight>
                <a:latin typeface="Calibri" panose="020F0502020204030204" pitchFamily="34" charset="0"/>
              </a:rPr>
              <a:t> v </a:t>
            </a:r>
            <a:r>
              <a:rPr lang="en-US" sz="1800" dirty="0" err="1">
                <a:effectLst/>
                <a:highlight>
                  <a:srgbClr val="00FF00"/>
                </a:highlight>
                <a:latin typeface="Calibri" panose="020F0502020204030204" pitchFamily="34" charset="0"/>
              </a:rPr>
              <a:t>naslednjih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slajdih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predstavljen</a:t>
            </a:r>
            <a:r>
              <a:rPr lang="en-US" sz="1800" dirty="0">
                <a:effectLst/>
                <a:highlight>
                  <a:srgbClr val="00FF00"/>
                </a:highlight>
                <a:latin typeface="Calibri" panose="020F0502020204030204" pitchFamily="34" charset="0"/>
              </a:rPr>
              <a:t> primer </a:t>
            </a:r>
            <a:r>
              <a:rPr lang="en-US" sz="1800" dirty="0" err="1">
                <a:effectLst/>
                <a:highlight>
                  <a:srgbClr val="00FF00"/>
                </a:highlight>
                <a:latin typeface="Calibri" panose="020F0502020204030204" pitchFamily="34" charset="0"/>
              </a:rPr>
              <a:t>uporabe</a:t>
            </a:r>
            <a:r>
              <a:rPr lang="en-US" sz="1800"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a:effectLst/>
                <a:highlight>
                  <a:srgbClr val="00FF00"/>
                </a:highlight>
                <a:latin typeface="Calibri" panose="020F0502020204030204" pitchFamily="34" charset="0"/>
              </a:rPr>
              <a:t>Audit history</a:t>
            </a:r>
            <a:r>
              <a:rPr lang="en-US" sz="1800" dirty="0">
                <a:effectLst/>
                <a:highlight>
                  <a:srgbClr val="00FF00"/>
                </a:highlight>
                <a:latin typeface="Calibri" panose="020F0502020204030204" pitchFamily="34" charset="0"/>
              </a:rPr>
              <a:t> in </a:t>
            </a:r>
            <a:r>
              <a:rPr lang="en-US" sz="1800" b="1" dirty="0" err="1">
                <a:effectLst/>
                <a:highlight>
                  <a:srgbClr val="00FF00"/>
                </a:highlight>
                <a:latin typeface="Calibri" panose="020F0502020204030204" pitchFamily="34" charset="0"/>
              </a:rPr>
              <a:t>obvestilo</a:t>
            </a:r>
            <a:r>
              <a:rPr lang="en-US" sz="1800" dirty="0">
                <a:effectLst/>
                <a:highlight>
                  <a:srgbClr val="00FF00"/>
                </a:highlight>
                <a:latin typeface="Calibri" panose="020F0502020204030204" pitchFamily="34" charset="0"/>
              </a:rPr>
              <a:t> ko so </a:t>
            </a:r>
            <a:r>
              <a:rPr lang="en-US" sz="1800" dirty="0" err="1">
                <a:effectLst/>
                <a:highlight>
                  <a:srgbClr val="00FF00"/>
                </a:highlight>
                <a:latin typeface="Calibri" panose="020F0502020204030204" pitchFamily="34" charset="0"/>
              </a:rPr>
              <a:t>prihaja</a:t>
            </a:r>
            <a:r>
              <a:rPr lang="en-US" sz="1800" dirty="0">
                <a:effectLst/>
                <a:highlight>
                  <a:srgbClr val="00FF00"/>
                </a:highlight>
                <a:latin typeface="Calibri" panose="020F0502020204030204" pitchFamily="34" charset="0"/>
              </a:rPr>
              <a:t> do </a:t>
            </a:r>
            <a:r>
              <a:rPr lang="en-US" sz="1800" dirty="0" err="1">
                <a:effectLst/>
                <a:highlight>
                  <a:srgbClr val="00FF00"/>
                </a:highlight>
                <a:latin typeface="Calibri" panose="020F0502020204030204" pitchFamily="34" charset="0"/>
              </a:rPr>
              <a:t>sprememb</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priviligiranih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vlogah</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dirty="0">
                <a:effectLst/>
                <a:highlight>
                  <a:srgbClr val="00FF00"/>
                </a:highlight>
                <a:latin typeface="Calibri" panose="020F0502020204030204" pitchFamily="34" charset="0"/>
              </a:rPr>
              <a:t>In </a:t>
            </a:r>
            <a:r>
              <a:rPr lang="en-US" sz="1800" dirty="0" err="1">
                <a:effectLst/>
                <a:highlight>
                  <a:srgbClr val="00FF00"/>
                </a:highlight>
                <a:latin typeface="Calibri" panose="020F0502020204030204" pitchFamily="34" charset="0"/>
              </a:rPr>
              <a:t>še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več</a:t>
            </a:r>
            <a:endParaRPr lang="en-US" sz="1800" dirty="0">
              <a:effectLst/>
              <a:latin typeface="Calibri" panose="020F0502020204030204" pitchFamily="34" charset="0"/>
            </a:endParaRPr>
          </a:p>
          <a:p>
            <a:pPr marL="0" indent="0">
              <a:buNone/>
            </a:pPr>
            <a:endParaRPr lang="sl-SI" dirty="0"/>
          </a:p>
          <a:p>
            <a:pPr marL="0" indent="0">
              <a:buNone/>
            </a:pPr>
            <a:r>
              <a:rPr lang="sl-SI" b="1" dirty="0"/>
              <a:t>DEFENDER FOR IDENTITY:</a:t>
            </a:r>
          </a:p>
          <a:p>
            <a:pPr marL="0" marR="0" indent="0">
              <a:spcBef>
                <a:spcPts val="0"/>
              </a:spcBef>
              <a:spcAft>
                <a:spcPts val="0"/>
              </a:spcAft>
              <a:buNone/>
            </a:pPr>
            <a:r>
              <a:rPr lang="en-US" sz="1800" dirty="0">
                <a:effectLst/>
                <a:highlight>
                  <a:srgbClr val="00FF00"/>
                </a:highlight>
                <a:latin typeface="Calibri" panose="020F0502020204030204" pitchFamily="34" charset="0"/>
              </a:rPr>
              <a:t>je </a:t>
            </a:r>
            <a:r>
              <a:rPr lang="en-US" sz="1800" dirty="0" err="1">
                <a:effectLst/>
                <a:highlight>
                  <a:srgbClr val="00FF00"/>
                </a:highlight>
                <a:latin typeface="Calibri" panose="020F0502020204030204" pitchFamily="34" charset="0"/>
              </a:rPr>
              <a:t>varnostna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rešitev</a:t>
            </a:r>
            <a:r>
              <a:rPr lang="en-US" sz="1800" dirty="0">
                <a:effectLst/>
                <a:highlight>
                  <a:srgbClr val="00FF00"/>
                </a:highlight>
                <a:latin typeface="Calibri" panose="020F0502020204030204" pitchFamily="34" charset="0"/>
              </a:rPr>
              <a:t>, ki </a:t>
            </a:r>
            <a:r>
              <a:rPr lang="en-US" sz="1800" dirty="0" err="1">
                <a:effectLst/>
                <a:highlight>
                  <a:srgbClr val="00FF00"/>
                </a:highlight>
                <a:latin typeface="Calibri" panose="020F0502020204030204" pitchFamily="34" charset="0"/>
              </a:rPr>
              <a:t>uporablja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vaše</a:t>
            </a:r>
            <a:r>
              <a:rPr lang="en-US" sz="1800" dirty="0">
                <a:effectLst/>
                <a:highlight>
                  <a:srgbClr val="00FF00"/>
                </a:highlight>
                <a:latin typeface="Calibri" panose="020F0502020204030204" pitchFamily="34" charset="0"/>
              </a:rPr>
              <a:t> on-premise Active Directory </a:t>
            </a:r>
            <a:r>
              <a:rPr lang="en-US" sz="1800" dirty="0" err="1">
                <a:effectLst/>
                <a:highlight>
                  <a:srgbClr val="00FF00"/>
                </a:highlight>
                <a:latin typeface="Calibri" panose="020F0502020204030204" pitchFamily="34" charset="0"/>
              </a:rPr>
              <a:t>evente</a:t>
            </a:r>
            <a:r>
              <a:rPr lang="en-US" sz="1800" dirty="0">
                <a:effectLst/>
                <a:highlight>
                  <a:srgbClr val="00FF00"/>
                </a:highlight>
                <a:latin typeface="Calibri" panose="020F0502020204030204" pitchFamily="34" charset="0"/>
              </a:rPr>
              <a:t>, za </a:t>
            </a:r>
            <a:r>
              <a:rPr lang="en-US" sz="1800" dirty="0" err="1">
                <a:effectLst/>
                <a:highlight>
                  <a:srgbClr val="00FF00"/>
                </a:highlight>
                <a:latin typeface="Calibri" panose="020F0502020204030204" pitchFamily="34" charset="0"/>
              </a:rPr>
              <a:t>prepoznavanje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odkrivanje</a:t>
            </a:r>
            <a:r>
              <a:rPr lang="en-US" sz="1800" dirty="0">
                <a:effectLst/>
                <a:highlight>
                  <a:srgbClr val="00FF00"/>
                </a:highlight>
                <a:latin typeface="Calibri" panose="020F0502020204030204" pitchFamily="34" charset="0"/>
              </a:rPr>
              <a:t> in </a:t>
            </a:r>
            <a:r>
              <a:rPr lang="en-US" sz="1800" dirty="0" err="1">
                <a:effectLst/>
                <a:highlight>
                  <a:srgbClr val="00FF00"/>
                </a:highlight>
                <a:latin typeface="Calibri" panose="020F0502020204030204" pitchFamily="34" charset="0"/>
              </a:rPr>
              <a:t>raziskovanje</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dirty="0">
                <a:effectLst/>
                <a:highlight>
                  <a:srgbClr val="00FF00"/>
                </a:highlight>
                <a:latin typeface="Calibri" panose="020F0502020204030204" pitchFamily="34" charset="0"/>
              </a:rPr>
              <a:t>"advanced threats" - </a:t>
            </a:r>
            <a:r>
              <a:rPr lang="en-US" sz="1800" b="1" dirty="0" err="1">
                <a:effectLst/>
                <a:highlight>
                  <a:srgbClr val="00FF00"/>
                </a:highlight>
                <a:latin typeface="Calibri" panose="020F0502020204030204" pitchFamily="34" charset="0"/>
              </a:rPr>
              <a:t>naprednih</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napadov</a:t>
            </a:r>
            <a:r>
              <a:rPr lang="en-US" sz="1800" dirty="0">
                <a:effectLst/>
                <a:highlight>
                  <a:srgbClr val="00FF00"/>
                </a:highlight>
                <a:latin typeface="Calibri" panose="020F0502020204030204" pitchFamily="34" charset="0"/>
              </a:rPr>
              <a:t>, </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err="1">
                <a:effectLst/>
                <a:highlight>
                  <a:srgbClr val="00FF00"/>
                </a:highlight>
                <a:latin typeface="Calibri" panose="020F0502020204030204" pitchFamily="34" charset="0"/>
              </a:rPr>
              <a:t>ogroženih</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identitet</a:t>
            </a:r>
            <a:r>
              <a:rPr lang="en-US" sz="1800" dirty="0">
                <a:effectLst/>
                <a:highlight>
                  <a:srgbClr val="00FF00"/>
                </a:highlight>
                <a:latin typeface="Calibri" panose="020F0502020204030204" pitchFamily="34" charset="0"/>
              </a:rPr>
              <a:t> in </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err="1">
                <a:effectLst/>
                <a:highlight>
                  <a:srgbClr val="00FF00"/>
                </a:highlight>
                <a:latin typeface="Calibri" panose="020F0502020204030204" pitchFamily="34" charset="0"/>
              </a:rPr>
              <a:t>zlonamernih</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notranjih</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dejanj</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usmerjenih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proti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vaši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organizaciji</a:t>
            </a:r>
            <a:endParaRPr lang="en-US" sz="1800" dirty="0">
              <a:effectLst/>
              <a:latin typeface="Calibri" panose="020F0502020204030204" pitchFamily="34" charset="0"/>
            </a:endParaRPr>
          </a:p>
          <a:p>
            <a:pPr marL="0" marR="0" indent="0">
              <a:spcBef>
                <a:spcPts val="0"/>
              </a:spcBef>
              <a:spcAft>
                <a:spcPts val="0"/>
              </a:spcAft>
              <a:buNone/>
            </a:pPr>
            <a:r>
              <a:rPr lang="en-US" sz="1800" dirty="0">
                <a:effectLst/>
                <a:latin typeface="Calibri" panose="020F0502020204030204" pitchFamily="34" charset="0"/>
              </a:rPr>
              <a:t> </a:t>
            </a:r>
          </a:p>
          <a:p>
            <a:pPr marL="0" marR="0" indent="0">
              <a:spcBef>
                <a:spcPts val="0"/>
              </a:spcBef>
              <a:spcAft>
                <a:spcPts val="0"/>
              </a:spcAft>
              <a:buNone/>
            </a:pPr>
            <a:r>
              <a:rPr lang="sl-SI" sz="1800" dirty="0">
                <a:effectLst/>
                <a:highlight>
                  <a:srgbClr val="00FF00"/>
                </a:highlight>
                <a:latin typeface="Calibri" panose="020F0502020204030204" pitchFamily="34" charset="0"/>
              </a:rPr>
              <a:t>Microsoft </a:t>
            </a:r>
            <a:r>
              <a:rPr lang="sl-SI" sz="1800" dirty="0" err="1">
                <a:effectLst/>
                <a:highlight>
                  <a:srgbClr val="00FF00"/>
                </a:highlight>
                <a:latin typeface="Calibri" panose="020F0502020204030204" pitchFamily="34" charset="0"/>
              </a:rPr>
              <a:t>Defender</a:t>
            </a:r>
            <a:r>
              <a:rPr lang="sl-SI" sz="1800" dirty="0">
                <a:effectLst/>
                <a:highlight>
                  <a:srgbClr val="00FF00"/>
                </a:highlight>
                <a:latin typeface="Calibri" panose="020F0502020204030204" pitchFamily="34" charset="0"/>
              </a:rPr>
              <a:t> </a:t>
            </a:r>
            <a:r>
              <a:rPr lang="sl-SI" sz="1800" dirty="0" err="1">
                <a:effectLst/>
                <a:highlight>
                  <a:srgbClr val="00FF00"/>
                </a:highlight>
                <a:latin typeface="Calibri" panose="020F0502020204030204" pitchFamily="34" charset="0"/>
              </a:rPr>
              <a:t>for</a:t>
            </a:r>
            <a:r>
              <a:rPr lang="sl-SI" sz="1800" dirty="0">
                <a:effectLst/>
                <a:highlight>
                  <a:srgbClr val="00FF00"/>
                </a:highlight>
                <a:latin typeface="Calibri" panose="020F0502020204030204" pitchFamily="34" charset="0"/>
              </a:rPr>
              <a:t> </a:t>
            </a:r>
            <a:r>
              <a:rPr lang="sl-SI" sz="1800" dirty="0" err="1">
                <a:effectLst/>
                <a:highlight>
                  <a:srgbClr val="00FF00"/>
                </a:highlight>
                <a:latin typeface="Calibri" panose="020F0502020204030204" pitchFamily="34" charset="0"/>
              </a:rPr>
              <a:t>Identity</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omogoča</a:t>
            </a:r>
            <a:r>
              <a:rPr lang="en-US" sz="1800" dirty="0">
                <a:effectLst/>
                <a:highlight>
                  <a:srgbClr val="00FF00"/>
                </a:highlight>
                <a:latin typeface="Calibri" panose="020F0502020204030204" pitchFamily="34" charset="0"/>
              </a:rPr>
              <a:t> da:</a:t>
            </a:r>
            <a:endParaRPr lang="en-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err="1">
                <a:effectLst/>
                <a:highlight>
                  <a:srgbClr val="00FF00"/>
                </a:highlight>
                <a:latin typeface="Calibri" panose="020F0502020204030204" pitchFamily="34" charset="0"/>
              </a:rPr>
              <a:t>Minitoriramo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uporabnike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vedenje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entitet</a:t>
            </a:r>
            <a:r>
              <a:rPr lang="en-US" sz="1800" dirty="0">
                <a:effectLst/>
                <a:highlight>
                  <a:srgbClr val="00FF00"/>
                </a:highlight>
                <a:latin typeface="Calibri" panose="020F0502020204030204" pitchFamily="34" charset="0"/>
              </a:rPr>
              <a:t> in </a:t>
            </a:r>
            <a:r>
              <a:rPr lang="en-US" sz="1800" dirty="0" err="1">
                <a:effectLst/>
                <a:highlight>
                  <a:srgbClr val="00FF00"/>
                </a:highlight>
                <a:latin typeface="Calibri" panose="020F0502020204030204" pitchFamily="34" charset="0"/>
              </a:rPr>
              <a:t>aktivnosti</a:t>
            </a:r>
            <a:r>
              <a:rPr lang="en-US" sz="1800" dirty="0">
                <a:effectLst/>
                <a:highlight>
                  <a:srgbClr val="00FF00"/>
                </a:highlight>
                <a:latin typeface="Calibri" panose="020F0502020204030204" pitchFamily="34" charset="0"/>
              </a:rPr>
              <a:t> </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err="1">
                <a:effectLst/>
                <a:highlight>
                  <a:srgbClr val="00FF00"/>
                </a:highlight>
                <a:latin typeface="Calibri" panose="020F0502020204030204" pitchFamily="34" charset="0"/>
              </a:rPr>
              <a:t>Zaščito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identitet</a:t>
            </a:r>
            <a:r>
              <a:rPr lang="en-US" sz="1800" dirty="0">
                <a:effectLst/>
                <a:highlight>
                  <a:srgbClr val="00FF00"/>
                </a:highlight>
                <a:latin typeface="Calibri" panose="020F0502020204030204" pitchFamily="34" charset="0"/>
              </a:rPr>
              <a:t> in </a:t>
            </a:r>
            <a:r>
              <a:rPr lang="en-US" sz="1800" dirty="0" err="1">
                <a:effectLst/>
                <a:highlight>
                  <a:srgbClr val="00FF00"/>
                </a:highlight>
                <a:latin typeface="Calibri" panose="020F0502020204030204" pitchFamily="34" charset="0"/>
              </a:rPr>
              <a:t>poverilnic</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shranjenih</a:t>
            </a:r>
            <a:r>
              <a:rPr lang="en-US" sz="1800" dirty="0">
                <a:effectLst/>
                <a:highlight>
                  <a:srgbClr val="00FF00"/>
                </a:highlight>
                <a:latin typeface="Calibri" panose="020F0502020204030204" pitchFamily="34" charset="0"/>
              </a:rPr>
              <a:t> v </a:t>
            </a:r>
            <a:r>
              <a:rPr lang="en-US" sz="1800" dirty="0" err="1">
                <a:effectLst/>
                <a:highlight>
                  <a:srgbClr val="00FF00"/>
                </a:highlight>
                <a:latin typeface="Calibri" panose="020F0502020204030204" pitchFamily="34" charset="0"/>
              </a:rPr>
              <a:t>Aktivnem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imeniku</a:t>
            </a:r>
            <a:r>
              <a:rPr lang="en-US" sz="1800" dirty="0">
                <a:effectLst/>
                <a:highlight>
                  <a:srgbClr val="00FF00"/>
                </a:highlight>
                <a:latin typeface="Calibri" panose="020F0502020204030204" pitchFamily="34" charset="0"/>
              </a:rPr>
              <a:t> (AD)</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err="1">
                <a:effectLst/>
                <a:highlight>
                  <a:srgbClr val="00FF00"/>
                </a:highlight>
                <a:latin typeface="Calibri" panose="020F0502020204030204" pitchFamily="34" charset="0"/>
              </a:rPr>
              <a:t>Identificiranju</a:t>
            </a:r>
            <a:r>
              <a:rPr lang="en-US" sz="1800" b="1" dirty="0">
                <a:effectLst/>
                <a:highlight>
                  <a:srgbClr val="00FF00"/>
                </a:highlight>
                <a:latin typeface="Calibri" panose="020F0502020204030204" pitchFamily="34" charset="0"/>
              </a:rPr>
              <a:t> in </a:t>
            </a:r>
            <a:r>
              <a:rPr lang="en-US" sz="1800" b="1" dirty="0" err="1">
                <a:effectLst/>
                <a:highlight>
                  <a:srgbClr val="00FF00"/>
                </a:highlight>
                <a:latin typeface="Calibri" panose="020F0502020204030204" pitchFamily="34" charset="0"/>
              </a:rPr>
              <a:t>raziskovanju</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sumljivih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uporabniških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aktivnosti</a:t>
            </a:r>
            <a:r>
              <a:rPr lang="en-US" sz="1800" dirty="0">
                <a:effectLst/>
                <a:highlight>
                  <a:srgbClr val="00FF00"/>
                </a:highlight>
                <a:latin typeface="Calibri" panose="020F0502020204030204" pitchFamily="34" charset="0"/>
              </a:rPr>
              <a:t> in </a:t>
            </a:r>
            <a:r>
              <a:rPr lang="en-US" sz="1800" dirty="0" err="1">
                <a:effectLst/>
                <a:highlight>
                  <a:srgbClr val="00FF00"/>
                </a:highlight>
                <a:latin typeface="Calibri" panose="020F0502020204030204" pitchFamily="34" charset="0"/>
              </a:rPr>
              <a:t>naprednih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napadov</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err="1">
                <a:effectLst/>
                <a:highlight>
                  <a:srgbClr val="00FF00"/>
                </a:highlight>
                <a:latin typeface="Calibri" panose="020F0502020204030204" pitchFamily="34" charset="0"/>
              </a:rPr>
              <a:t>Enostavne</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informacije</a:t>
            </a:r>
            <a:r>
              <a:rPr lang="en-US" sz="1800" b="1" dirty="0">
                <a:effectLst/>
                <a:highlight>
                  <a:srgbClr val="00FF00"/>
                </a:highlight>
                <a:latin typeface="Calibri" panose="020F0502020204030204" pitchFamily="34" charset="0"/>
              </a:rPr>
              <a:t> o </a:t>
            </a:r>
            <a:r>
              <a:rPr lang="en-US" sz="1800" b="1" dirty="0" err="1">
                <a:effectLst/>
                <a:highlight>
                  <a:srgbClr val="00FF00"/>
                </a:highlight>
                <a:latin typeface="Calibri" panose="020F0502020204030204" pitchFamily="34" charset="0"/>
              </a:rPr>
              <a:t>incidentu</a:t>
            </a:r>
            <a:r>
              <a:rPr lang="en-US" sz="1800" dirty="0">
                <a:effectLst/>
                <a:highlight>
                  <a:srgbClr val="00FF00"/>
                </a:highlight>
                <a:latin typeface="Calibri" panose="020F0502020204030204" pitchFamily="34" charset="0"/>
              </a:rPr>
              <a:t>, s </a:t>
            </a:r>
            <a:r>
              <a:rPr lang="en-US" sz="1800" dirty="0" err="1">
                <a:effectLst/>
                <a:highlight>
                  <a:srgbClr val="00FF00"/>
                </a:highlight>
                <a:latin typeface="Calibri" panose="020F0502020204030204" pitchFamily="34" charset="0"/>
              </a:rPr>
              <a:t>preprosto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časovnico</a:t>
            </a:r>
            <a:r>
              <a:rPr lang="en-US" sz="1800" dirty="0">
                <a:effectLst/>
                <a:highlight>
                  <a:srgbClr val="00FF00"/>
                </a:highlight>
                <a:latin typeface="Calibri" panose="020F0502020204030204" pitchFamily="34" charset="0"/>
              </a:rPr>
              <a:t> in </a:t>
            </a:r>
            <a:r>
              <a:rPr lang="en-US" sz="1800" dirty="0" err="1">
                <a:effectLst/>
                <a:highlight>
                  <a:srgbClr val="00FF00"/>
                </a:highlight>
                <a:latin typeface="Calibri" panose="020F0502020204030204" pitchFamily="34" charset="0"/>
              </a:rPr>
              <a:t>hitro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triažo</a:t>
            </a:r>
            <a:endParaRPr lang="en-US" sz="1800" dirty="0">
              <a:effectLst/>
              <a:latin typeface="Calibri" panose="020F0502020204030204" pitchFamily="34" charset="0"/>
            </a:endParaRPr>
          </a:p>
          <a:p>
            <a:pPr marL="0" marR="0" indent="0">
              <a:spcBef>
                <a:spcPts val="0"/>
              </a:spcBef>
              <a:spcAft>
                <a:spcPts val="0"/>
              </a:spcAft>
              <a:buNone/>
            </a:pPr>
            <a:endParaRPr lang="sl-SI" sz="1800" dirty="0">
              <a:effectLst/>
              <a:highlight>
                <a:srgbClr val="00FF00"/>
              </a:highlight>
              <a:latin typeface="Calibri" panose="020F0502020204030204" pitchFamily="34" charset="0"/>
            </a:endParaRPr>
          </a:p>
          <a:p>
            <a:pPr marL="0" marR="0" indent="0">
              <a:spcBef>
                <a:spcPts val="0"/>
              </a:spcBef>
              <a:spcAft>
                <a:spcPts val="0"/>
              </a:spcAft>
              <a:buNone/>
            </a:pPr>
            <a:r>
              <a:rPr lang="en-US" sz="1800" dirty="0">
                <a:effectLst/>
                <a:highlight>
                  <a:srgbClr val="00FF00"/>
                </a:highlight>
                <a:latin typeface="Calibri" panose="020F0502020204030204" pitchFamily="34" charset="0"/>
              </a:rPr>
              <a:t>To </a:t>
            </a:r>
            <a:r>
              <a:rPr lang="en-US" sz="1800" dirty="0" err="1">
                <a:effectLst/>
                <a:highlight>
                  <a:srgbClr val="00FF00"/>
                </a:highlight>
                <a:latin typeface="Calibri" panose="020F0502020204030204" pitchFamily="34" charset="0"/>
              </a:rPr>
              <a:t>pripomore</a:t>
            </a:r>
            <a:r>
              <a:rPr lang="en-US" sz="1800" dirty="0">
                <a:effectLst/>
                <a:highlight>
                  <a:srgbClr val="00FF00"/>
                </a:highlight>
                <a:latin typeface="Calibri" panose="020F0502020204030204" pitchFamily="34" charset="0"/>
              </a:rPr>
              <a:t> k </a:t>
            </a:r>
            <a:r>
              <a:rPr lang="en-US" sz="1800" b="1" dirty="0" err="1">
                <a:effectLst/>
                <a:highlight>
                  <a:srgbClr val="00FF00"/>
                </a:highlight>
                <a:latin typeface="Calibri" panose="020F0502020204030204" pitchFamily="34" charset="0"/>
              </a:rPr>
              <a:t>okrepitvi</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varnosti</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organizacije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ter</a:t>
            </a:r>
            <a:r>
              <a:rPr lang="en-US" sz="1800" dirty="0">
                <a:effectLst/>
                <a:highlight>
                  <a:srgbClr val="00FF00"/>
                </a:highlight>
                <a:latin typeface="Calibri" panose="020F0502020204030204" pitchFamily="34" charset="0"/>
              </a:rPr>
              <a:t> </a:t>
            </a:r>
            <a:r>
              <a:rPr lang="en-US" sz="1800" i="1" dirty="0" err="1">
                <a:effectLst/>
                <a:highlight>
                  <a:srgbClr val="00FF00"/>
                </a:highlight>
                <a:latin typeface="Calibri" panose="020F0502020204030204" pitchFamily="34" charset="0"/>
              </a:rPr>
              <a:t>preprečevanju</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nepooblaščenih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dostopov</a:t>
            </a:r>
            <a:r>
              <a:rPr lang="en-US" sz="1800" dirty="0">
                <a:effectLst/>
                <a:highlight>
                  <a:srgbClr val="00FF00"/>
                </a:highlight>
                <a:latin typeface="Calibri" panose="020F0502020204030204" pitchFamily="34" charset="0"/>
              </a:rPr>
              <a:t> in </a:t>
            </a:r>
            <a:r>
              <a:rPr lang="en-US" sz="1800" dirty="0" err="1">
                <a:effectLst/>
                <a:highlight>
                  <a:srgbClr val="00FF00"/>
                </a:highlight>
                <a:latin typeface="Calibri" panose="020F0502020204030204" pitchFamily="34" charset="0"/>
              </a:rPr>
              <a:t>zlorab</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identitet</a:t>
            </a:r>
            <a:r>
              <a:rPr lang="en-US" sz="1800" dirty="0">
                <a:effectLst/>
                <a:latin typeface="Calibri" panose="020F0502020204030204" pitchFamily="34" charset="0"/>
              </a:rPr>
              <a:t>,</a:t>
            </a:r>
          </a:p>
          <a:p>
            <a:pPr marL="0" indent="0">
              <a:buNone/>
            </a:pPr>
            <a:endParaRPr lang="sl-SI" dirty="0"/>
          </a:p>
          <a:p>
            <a:pPr marL="0" indent="0">
              <a:buNone/>
            </a:pPr>
            <a:r>
              <a:rPr lang="sl-SI" b="1" dirty="0"/>
              <a:t>CONDITIONAL ACCESS:</a:t>
            </a:r>
            <a:endParaRPr lang="sl-SI" sz="1800" dirty="0">
              <a:effectLst/>
              <a:latin typeface="Calibri" panose="020F0502020204030204" pitchFamily="34" charset="0"/>
            </a:endParaRPr>
          </a:p>
          <a:p>
            <a:pPr marL="0" indent="0">
              <a:buNone/>
            </a:pPr>
            <a:r>
              <a:rPr lang="en-US" sz="1800" dirty="0">
                <a:effectLst/>
                <a:highlight>
                  <a:srgbClr val="00FF00"/>
                </a:highlight>
                <a:latin typeface="Calibri" panose="020F0502020204030204" pitchFamily="34" charset="0"/>
              </a:rPr>
              <a:t>je </a:t>
            </a:r>
            <a:r>
              <a:rPr lang="en-US" sz="1800" dirty="0" err="1">
                <a:effectLst/>
                <a:highlight>
                  <a:srgbClr val="00FF00"/>
                </a:highlight>
                <a:latin typeface="Calibri" panose="020F0502020204030204" pitchFamily="34" charset="0"/>
              </a:rPr>
              <a:t>zmogljiva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funkcionalnost</a:t>
            </a:r>
            <a:r>
              <a:rPr lang="en-US" sz="1800" dirty="0">
                <a:effectLst/>
                <a:highlight>
                  <a:srgbClr val="00FF00"/>
                </a:highlight>
                <a:latin typeface="Calibri" panose="020F0502020204030204" pitchFamily="34" charset="0"/>
              </a:rPr>
              <a:t>, ki </a:t>
            </a:r>
            <a:r>
              <a:rPr lang="en-US" sz="1800" dirty="0" err="1">
                <a:effectLst/>
                <a:highlight>
                  <a:srgbClr val="00FF00"/>
                </a:highlight>
                <a:latin typeface="Calibri" panose="020F0502020204030204" pitchFamily="34" charset="0"/>
              </a:rPr>
              <a:t>omgoča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organizacijami</a:t>
            </a:r>
            <a:r>
              <a:rPr lang="en-US" sz="1800" dirty="0">
                <a:effectLst/>
                <a:highlight>
                  <a:srgbClr val="00FF00"/>
                </a:highlight>
                <a:latin typeface="Calibri" panose="020F0502020204030204" pitchFamily="34" charset="0"/>
              </a:rPr>
              <a:t>, da </a:t>
            </a:r>
            <a:r>
              <a:rPr lang="en-US" sz="1800" b="1" dirty="0" err="1">
                <a:effectLst/>
                <a:highlight>
                  <a:srgbClr val="00FF00"/>
                </a:highlight>
                <a:latin typeface="Calibri" panose="020F0502020204030204" pitchFamily="34" charset="0"/>
              </a:rPr>
              <a:t>definirajo</a:t>
            </a:r>
            <a:r>
              <a:rPr lang="en-US" sz="1800" b="1" dirty="0">
                <a:effectLst/>
                <a:highlight>
                  <a:srgbClr val="00FF00"/>
                </a:highlight>
                <a:latin typeface="Calibri" panose="020F0502020204030204" pitchFamily="34" charset="0"/>
              </a:rPr>
              <a:t> in </a:t>
            </a:r>
            <a:r>
              <a:rPr lang="en-US" sz="1800" b="1" dirty="0" err="1">
                <a:effectLst/>
                <a:highlight>
                  <a:srgbClr val="00FF00"/>
                </a:highlight>
                <a:latin typeface="Calibri" panose="020F0502020204030204" pitchFamily="34" charset="0"/>
              </a:rPr>
              <a:t>uvejavljajo</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politike</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dostopa</a:t>
            </a:r>
            <a:r>
              <a:rPr lang="en-US" sz="1800" b="1" dirty="0">
                <a:effectLst/>
                <a:highlight>
                  <a:srgbClr val="00FF00"/>
                </a:highlight>
                <a:latin typeface="Calibri" panose="020F0502020204030204" pitchFamily="34" charset="0"/>
              </a:rPr>
              <a:t> glede </a:t>
            </a:r>
            <a:r>
              <a:rPr lang="en-US" sz="1800" b="1" dirty="0" err="1">
                <a:effectLst/>
                <a:highlight>
                  <a:srgbClr val="00FF00"/>
                </a:highlight>
                <a:latin typeface="Calibri" panose="020F0502020204030204" pitchFamily="34" charset="0"/>
              </a:rPr>
              <a:t>na</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specifične</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pogoje</a:t>
            </a:r>
            <a:r>
              <a:rPr lang="en-US" sz="1800" b="1" dirty="0">
                <a:effectLst/>
                <a:highlight>
                  <a:srgbClr val="00FF00"/>
                </a:highlight>
                <a:latin typeface="Calibri" panose="020F0502020204030204" pitchFamily="34" charset="0"/>
              </a:rPr>
              <a:t> in </a:t>
            </a:r>
            <a:r>
              <a:rPr lang="en-US" sz="1800" b="1" dirty="0" err="1">
                <a:effectLst/>
                <a:highlight>
                  <a:srgbClr val="00FF00"/>
                </a:highlight>
                <a:latin typeface="Calibri" panose="020F0502020204030204" pitchFamily="34" charset="0"/>
              </a:rPr>
              <a:t>kriterije</a:t>
            </a:r>
            <a:r>
              <a:rPr lang="en-US" sz="1800" b="1"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marL="0" marR="0" indent="0">
              <a:spcBef>
                <a:spcPts val="0"/>
              </a:spcBef>
              <a:spcAft>
                <a:spcPts val="0"/>
              </a:spcAft>
              <a:buNone/>
            </a:pPr>
            <a:r>
              <a:rPr lang="en-US" sz="1800" dirty="0" err="1">
                <a:effectLst/>
                <a:highlight>
                  <a:srgbClr val="00FF00"/>
                </a:highlight>
                <a:latin typeface="Calibri" panose="020F0502020204030204" pitchFamily="34" charset="0"/>
              </a:rPr>
              <a:t>Te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pogoji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lahko</a:t>
            </a:r>
            <a:r>
              <a:rPr lang="en-US" sz="1800" dirty="0">
                <a:effectLst/>
                <a:highlight>
                  <a:srgbClr val="00FF00"/>
                </a:highlight>
                <a:latin typeface="Calibri" panose="020F0502020204030204" pitchFamily="34" charset="0"/>
              </a:rPr>
              <a:t> </a:t>
            </a:r>
            <a:r>
              <a:rPr lang="en-US" sz="1800" dirty="0" err="1">
                <a:effectLst/>
                <a:latin typeface="Calibri" panose="020F0502020204030204" pitchFamily="34" charset="0"/>
              </a:rPr>
              <a:t>vključujejo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uporabnika</a:t>
            </a:r>
            <a:r>
              <a:rPr lang="en-US" sz="1800" dirty="0">
                <a:effectLst/>
                <a:highlight>
                  <a:srgbClr val="00FF00"/>
                </a:highlight>
                <a:latin typeface="Calibri" panose="020F0502020204030204" pitchFamily="34" charset="0"/>
              </a:rPr>
              <a:t> oz. </a:t>
            </a:r>
            <a:r>
              <a:rPr lang="en-US" sz="1800" dirty="0" err="1">
                <a:effectLst/>
                <a:highlight>
                  <a:srgbClr val="00FF00"/>
                </a:highlight>
                <a:latin typeface="Calibri" panose="020F0502020204030204" pitchFamily="34" charset="0"/>
              </a:rPr>
              <a:t>identiteto</a:t>
            </a:r>
            <a:r>
              <a:rPr lang="en-US" sz="1800" dirty="0">
                <a:effectLst/>
                <a:highlight>
                  <a:srgbClr val="00FF00"/>
                </a:highlight>
                <a:latin typeface="Calibri" panose="020F0502020204030204" pitchFamily="34" charset="0"/>
              </a:rPr>
              <a:t>, status </a:t>
            </a:r>
            <a:r>
              <a:rPr lang="en-US" sz="1800" dirty="0" err="1">
                <a:effectLst/>
                <a:highlight>
                  <a:srgbClr val="00FF00"/>
                </a:highlight>
                <a:latin typeface="Calibri" panose="020F0502020204030204" pitchFamily="34" charset="0"/>
              </a:rPr>
              <a:t>naprave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lokacijo</a:t>
            </a:r>
            <a:r>
              <a:rPr lang="en-US" sz="1800" dirty="0">
                <a:effectLst/>
                <a:highlight>
                  <a:srgbClr val="00FF00"/>
                </a:highlight>
                <a:latin typeface="Calibri" panose="020F0502020204030204" pitchFamily="34" charset="0"/>
              </a:rPr>
              <a:t> in </a:t>
            </a:r>
            <a:r>
              <a:rPr lang="en-US" sz="1800" dirty="0" err="1">
                <a:effectLst/>
                <a:highlight>
                  <a:srgbClr val="00FF00"/>
                </a:highlight>
                <a:latin typeface="Calibri" panose="020F0502020204030204" pitchFamily="34" charset="0"/>
              </a:rPr>
              <a:t>še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več</a:t>
            </a:r>
            <a:r>
              <a:rPr lang="en-US" sz="1800"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marL="0" marR="0">
              <a:spcBef>
                <a:spcPts val="0"/>
              </a:spcBef>
              <a:spcAft>
                <a:spcPts val="0"/>
              </a:spcAft>
            </a:pPr>
            <a:endParaRPr lang="sl-SI" sz="1800" dirty="0">
              <a:effectLst/>
              <a:highlight>
                <a:srgbClr val="00FF00"/>
              </a:highlight>
              <a:latin typeface="Calibri" panose="020F0502020204030204" pitchFamily="34" charset="0"/>
            </a:endParaRPr>
          </a:p>
          <a:p>
            <a:pPr marL="0" marR="0" indent="0">
              <a:spcBef>
                <a:spcPts val="0"/>
              </a:spcBef>
              <a:spcAft>
                <a:spcPts val="0"/>
              </a:spcAft>
              <a:buNone/>
            </a:pPr>
            <a:r>
              <a:rPr lang="en-US" sz="1800" dirty="0" err="1">
                <a:effectLst/>
                <a:highlight>
                  <a:srgbClr val="00FF00"/>
                </a:highlight>
                <a:latin typeface="Calibri" panose="020F0502020204030204" pitchFamily="34" charset="0"/>
              </a:rPr>
              <a:t>Glavne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prednosti</a:t>
            </a:r>
            <a:r>
              <a:rPr lang="en-US" sz="1800" dirty="0">
                <a:effectLst/>
                <a:highlight>
                  <a:srgbClr val="00FF00"/>
                </a:highlight>
                <a:latin typeface="Calibri" panose="020F0502020204030204" pitchFamily="34" charset="0"/>
              </a:rPr>
              <a:t> so,</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err="1">
                <a:effectLst/>
                <a:highlight>
                  <a:srgbClr val="00FF00"/>
                </a:highlight>
                <a:latin typeface="Calibri" panose="020F0502020204030204" pitchFamily="34" charset="0"/>
              </a:rPr>
              <a:t>Povečana</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varnost</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tako</a:t>
            </a:r>
            <a:r>
              <a:rPr lang="en-US" sz="1800" dirty="0">
                <a:effectLst/>
                <a:highlight>
                  <a:srgbClr val="00FF00"/>
                </a:highlight>
                <a:latin typeface="Calibri" panose="020F0502020204030204" pitchFamily="34" charset="0"/>
              </a:rPr>
              <a:t> </a:t>
            </a:r>
            <a:r>
              <a:rPr lang="en-US" sz="1800" dirty="0" err="1">
                <a:effectLst/>
                <a:latin typeface="Calibri" panose="020F0502020204030204" pitchFamily="34" charset="0"/>
              </a:rPr>
              <a:t>zagotovimo</a:t>
            </a:r>
            <a:r>
              <a:rPr lang="en-US" sz="1800" dirty="0">
                <a:effectLst/>
                <a:latin typeface="Calibri" panose="020F0502020204030204" pitchFamily="34" charset="0"/>
              </a:rPr>
              <a:t> </a:t>
            </a:r>
            <a:r>
              <a:rPr lang="en-US" sz="1800" dirty="0" err="1">
                <a:effectLst/>
                <a:latin typeface="Calibri" panose="020F0502020204030204" pitchFamily="34" charset="0"/>
              </a:rPr>
              <a:t>dostop</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samo</a:t>
            </a:r>
            <a:r>
              <a:rPr lang="en-US" sz="1800" dirty="0">
                <a:effectLst/>
                <a:highlight>
                  <a:srgbClr val="00FF00"/>
                </a:highlight>
                <a:latin typeface="Calibri" panose="020F0502020204030204" pitchFamily="34" charset="0"/>
              </a:rPr>
              <a:t> </a:t>
            </a:r>
            <a:r>
              <a:rPr lang="en-US" sz="1800" dirty="0" err="1">
                <a:effectLst/>
                <a:latin typeface="Calibri" panose="020F0502020204030204" pitchFamily="34" charset="0"/>
              </a:rPr>
              <a:t>pooblaščenim</a:t>
            </a:r>
            <a:r>
              <a:rPr lang="en-US" sz="1800" dirty="0">
                <a:effectLst/>
                <a:latin typeface="Calibri" panose="020F0502020204030204" pitchFamily="34" charset="0"/>
              </a:rPr>
              <a:t> </a:t>
            </a:r>
            <a:r>
              <a:rPr lang="en-US" sz="1800" dirty="0" err="1">
                <a:effectLst/>
                <a:latin typeface="Calibri" panose="020F0502020204030204" pitchFamily="34" charset="0"/>
              </a:rPr>
              <a:t>uporabnikom</a:t>
            </a:r>
            <a:r>
              <a:rPr lang="en-US" sz="1800" dirty="0">
                <a:effectLst/>
                <a:highlight>
                  <a:srgbClr val="00FF00"/>
                </a:highlight>
                <a:latin typeface="Calibri" panose="020F0502020204030204" pitchFamily="34" charset="0"/>
              </a:rPr>
              <a:t>, z </a:t>
            </a:r>
            <a:r>
              <a:rPr lang="en-US" sz="1800" dirty="0" err="1">
                <a:effectLst/>
                <a:highlight>
                  <a:srgbClr val="00FF00"/>
                </a:highlight>
                <a:latin typeface="Calibri" panose="020F0502020204030204" pitchFamily="34" charset="0"/>
              </a:rPr>
              <a:t>ustreznimi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napravami</a:t>
            </a:r>
            <a:r>
              <a:rPr lang="en-US" sz="1800" dirty="0">
                <a:effectLst/>
                <a:highlight>
                  <a:srgbClr val="00FF00"/>
                </a:highlight>
                <a:latin typeface="Calibri" panose="020F0502020204030204" pitchFamily="34" charset="0"/>
              </a:rPr>
              <a:t> in </a:t>
            </a:r>
            <a:r>
              <a:rPr lang="en-US" sz="1800" dirty="0" err="1">
                <a:effectLst/>
                <a:highlight>
                  <a:srgbClr val="00FF00"/>
                </a:highlight>
                <a:latin typeface="Calibri" panose="020F0502020204030204" pitchFamily="34" charset="0"/>
              </a:rPr>
              <a:t>iz</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zaupanja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vrednih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lokacij</a:t>
            </a:r>
            <a:r>
              <a:rPr lang="en-US" sz="1800"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err="1">
                <a:effectLst/>
                <a:highlight>
                  <a:srgbClr val="00FF00"/>
                </a:highlight>
                <a:latin typeface="Calibri" panose="020F0502020204030204" pitchFamily="34" charset="0"/>
              </a:rPr>
              <a:t>dinamično</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prilagajajo</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politike</a:t>
            </a:r>
            <a:r>
              <a:rPr lang="en-US" sz="1800" dirty="0">
                <a:effectLst/>
                <a:highlight>
                  <a:srgbClr val="00FF00"/>
                </a:highlight>
                <a:latin typeface="Calibri" panose="020F0502020204030204" pitchFamily="34" charset="0"/>
              </a:rPr>
              <a:t> glede </a:t>
            </a:r>
            <a:r>
              <a:rPr lang="en-US" sz="1800" dirty="0" err="1">
                <a:effectLst/>
                <a:highlight>
                  <a:srgbClr val="00FF00"/>
                </a:highlight>
                <a:latin typeface="Calibri" panose="020F0502020204030204" pitchFamily="34" charset="0"/>
              </a:rPr>
              <a:t>na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spremenljive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pogoje</a:t>
            </a:r>
            <a:r>
              <a:rPr lang="en-US" sz="1800"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marL="126900" marR="0" indent="0">
              <a:spcBef>
                <a:spcPts val="0"/>
              </a:spcBef>
              <a:spcAft>
                <a:spcPts val="0"/>
              </a:spcAft>
              <a:buNone/>
            </a:pPr>
            <a:r>
              <a:rPr lang="sl-SI"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Npr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Dodatno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preverjanje</a:t>
            </a:r>
            <a:r>
              <a:rPr lang="en-US" sz="1800" dirty="0">
                <a:effectLst/>
                <a:highlight>
                  <a:srgbClr val="00FF00"/>
                </a:highlight>
                <a:latin typeface="Calibri" panose="020F0502020204030204" pitchFamily="34" charset="0"/>
              </a:rPr>
              <a:t> MFA, </a:t>
            </a:r>
            <a:r>
              <a:rPr lang="en-US" sz="1800" dirty="0" err="1">
                <a:effectLst/>
                <a:highlight>
                  <a:srgbClr val="00FF00"/>
                </a:highlight>
                <a:latin typeface="Calibri" panose="020F0502020204030204" pitchFamily="34" charset="0"/>
              </a:rPr>
              <a:t>če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uporabnik</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iz</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nepoznane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naprave</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dirty="0" err="1">
                <a:effectLst/>
                <a:highlight>
                  <a:srgbClr val="00FF00"/>
                </a:highlight>
                <a:latin typeface="Calibri" panose="020F0502020204030204" pitchFamily="34" charset="0"/>
              </a:rPr>
              <a:t>določitev</a:t>
            </a:r>
            <a:r>
              <a:rPr lang="en-US" sz="1800"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zelo</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natančne</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politike</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dostopa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Politike</a:t>
            </a:r>
            <a:r>
              <a:rPr lang="en-US" sz="1800" dirty="0">
                <a:effectLst/>
                <a:highlight>
                  <a:srgbClr val="00FF00"/>
                </a:highlight>
                <a:latin typeface="Calibri" panose="020F0502020204030204" pitchFamily="34" charset="0"/>
              </a:rPr>
              <a:t> se </a:t>
            </a:r>
            <a:r>
              <a:rPr lang="en-US" sz="1800" dirty="0" err="1">
                <a:effectLst/>
                <a:highlight>
                  <a:srgbClr val="00FF00"/>
                </a:highlight>
                <a:latin typeface="Calibri" panose="020F0502020204030204" pitchFamily="34" charset="0"/>
              </a:rPr>
              <a:t>lahko</a:t>
            </a:r>
            <a:r>
              <a:rPr lang="en-US" sz="1800" dirty="0">
                <a:effectLst/>
                <a:latin typeface="Calibri" panose="020F0502020204030204" pitchFamily="34" charset="0"/>
              </a:rPr>
              <a:t> </a:t>
            </a:r>
            <a:r>
              <a:rPr lang="en-US" sz="1800" dirty="0" err="1">
                <a:effectLst/>
                <a:latin typeface="Calibri" panose="020F0502020204030204" pitchFamily="34" charset="0"/>
              </a:rPr>
              <a:t>osredotočajo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a:t>
            </a:r>
            <a:r>
              <a:rPr lang="en-US" sz="1800" dirty="0">
                <a:effectLst/>
                <a:highlight>
                  <a:srgbClr val="00FF00"/>
                </a:highlight>
                <a:latin typeface="Calibri" panose="020F0502020204030204" pitchFamily="34" charset="0"/>
              </a:rPr>
              <a:t> </a:t>
            </a:r>
            <a:r>
              <a:rPr lang="en-US" sz="1800" u="sng" dirty="0" err="1">
                <a:effectLst/>
                <a:highlight>
                  <a:srgbClr val="00FF00"/>
                </a:highlight>
                <a:latin typeface="Calibri" panose="020F0502020204030204" pitchFamily="34" charset="0"/>
              </a:rPr>
              <a:t>uporabniške</a:t>
            </a:r>
            <a:r>
              <a:rPr lang="en-US" sz="1800" u="sng" dirty="0">
                <a:effectLst/>
                <a:highlight>
                  <a:srgbClr val="00FF00"/>
                </a:highlight>
                <a:latin typeface="Calibri" panose="020F0502020204030204" pitchFamily="34" charset="0"/>
              </a:rPr>
              <a:t> </a:t>
            </a:r>
            <a:r>
              <a:rPr lang="en-US" sz="1800" u="sng" dirty="0" err="1">
                <a:effectLst/>
                <a:highlight>
                  <a:srgbClr val="00FF00"/>
                </a:highlight>
                <a:latin typeface="Calibri" panose="020F0502020204030204" pitchFamily="34" charset="0"/>
              </a:rPr>
              <a:t>vloge</a:t>
            </a:r>
            <a:r>
              <a:rPr lang="en-US" sz="1800" dirty="0">
                <a:effectLst/>
                <a:highlight>
                  <a:srgbClr val="00FF00"/>
                </a:highlight>
                <a:latin typeface="Calibri" panose="020F0502020204030204" pitchFamily="34" charset="0"/>
              </a:rPr>
              <a:t>, </a:t>
            </a:r>
            <a:r>
              <a:rPr lang="en-US" sz="1800" u="sng" dirty="0" err="1">
                <a:effectLst/>
                <a:highlight>
                  <a:srgbClr val="00FF00"/>
                </a:highlight>
                <a:latin typeface="Calibri" panose="020F0502020204030204" pitchFamily="34" charset="0"/>
              </a:rPr>
              <a:t>članstva</a:t>
            </a:r>
            <a:r>
              <a:rPr lang="en-US" sz="1800" u="sng" dirty="0">
                <a:effectLst/>
                <a:highlight>
                  <a:srgbClr val="00FF00"/>
                </a:highlight>
                <a:latin typeface="Calibri" panose="020F0502020204030204" pitchFamily="34" charset="0"/>
              </a:rPr>
              <a:t> v </a:t>
            </a:r>
            <a:r>
              <a:rPr lang="en-US" sz="1800" u="sng" dirty="0" err="1">
                <a:effectLst/>
                <a:highlight>
                  <a:srgbClr val="00FF00"/>
                </a:highlight>
                <a:latin typeface="Calibri" panose="020F0502020204030204" pitchFamily="34" charset="0"/>
              </a:rPr>
              <a:t>skupinah</a:t>
            </a:r>
            <a:r>
              <a:rPr lang="en-US" sz="1800" dirty="0">
                <a:effectLst/>
                <a:highlight>
                  <a:srgbClr val="00FF00"/>
                </a:highlight>
                <a:latin typeface="Calibri" panose="020F0502020204030204" pitchFamily="34" charset="0"/>
              </a:rPr>
              <a:t> in </a:t>
            </a:r>
            <a:r>
              <a:rPr lang="en-US" sz="1800" dirty="0" err="1">
                <a:effectLst/>
                <a:highlight>
                  <a:srgbClr val="00FF00"/>
                </a:highlight>
                <a:latin typeface="Calibri" panose="020F0502020204030204" pitchFamily="34" charset="0"/>
              </a:rPr>
              <a:t>r</a:t>
            </a:r>
            <a:r>
              <a:rPr lang="en-US" sz="1800" u="sng" dirty="0" err="1">
                <a:effectLst/>
                <a:highlight>
                  <a:srgbClr val="00FF00"/>
                </a:highlight>
                <a:latin typeface="Calibri" panose="020F0502020204030204" pitchFamily="34" charset="0"/>
              </a:rPr>
              <a:t>azlične</a:t>
            </a:r>
            <a:r>
              <a:rPr lang="en-US" sz="1800" u="sng" dirty="0">
                <a:effectLst/>
                <a:highlight>
                  <a:srgbClr val="00FF00"/>
                </a:highlight>
                <a:latin typeface="Calibri" panose="020F0502020204030204" pitchFamily="34" charset="0"/>
              </a:rPr>
              <a:t> </a:t>
            </a:r>
            <a:r>
              <a:rPr lang="en-US" sz="1800" u="sng" dirty="0" err="1">
                <a:effectLst/>
                <a:highlight>
                  <a:srgbClr val="00FF00"/>
                </a:highlight>
                <a:latin typeface="Calibri" panose="020F0502020204030204" pitchFamily="34" charset="0"/>
              </a:rPr>
              <a:t>pogoje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kar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omogoča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natančen</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nadzor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nad</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tem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kdo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lahko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dostopa</a:t>
            </a:r>
            <a:r>
              <a:rPr lang="en-US" sz="1800" dirty="0">
                <a:effectLst/>
                <a:highlight>
                  <a:srgbClr val="00FF00"/>
                </a:highlight>
                <a:latin typeface="Calibri" panose="020F0502020204030204" pitchFamily="34" charset="0"/>
              </a:rPr>
              <a:t> do </a:t>
            </a:r>
            <a:r>
              <a:rPr lang="en-US" sz="1800" dirty="0" err="1">
                <a:effectLst/>
                <a:highlight>
                  <a:srgbClr val="00FF00"/>
                </a:highlight>
                <a:latin typeface="Calibri" panose="020F0502020204030204" pitchFamily="34" charset="0"/>
              </a:rPr>
              <a:t>česa</a:t>
            </a:r>
            <a:r>
              <a:rPr lang="en-US" sz="1800"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b="1" dirty="0" err="1">
                <a:effectLst/>
                <a:highlight>
                  <a:srgbClr val="00FF00"/>
                </a:highlight>
                <a:latin typeface="Calibri" panose="020F0502020204030204" pitchFamily="34" charset="0"/>
              </a:rPr>
              <a:t>Zaščita</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Oblačnih</a:t>
            </a:r>
            <a:r>
              <a:rPr lang="en-US" sz="1800" b="1" dirty="0">
                <a:effectLst/>
                <a:highlight>
                  <a:srgbClr val="00FF00"/>
                </a:highlight>
                <a:latin typeface="Calibri" panose="020F0502020204030204" pitchFamily="34" charset="0"/>
              </a:rPr>
              <a:t> in </a:t>
            </a:r>
            <a:r>
              <a:rPr lang="en-US" sz="1800" b="1" dirty="0" err="1">
                <a:effectLst/>
                <a:highlight>
                  <a:srgbClr val="00FF00"/>
                </a:highlight>
                <a:latin typeface="Calibri" panose="020F0502020204030204" pitchFamily="34" charset="0"/>
              </a:rPr>
              <a:t>Lokalnih</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virov</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kar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zagotavlja</a:t>
            </a:r>
            <a:r>
              <a:rPr lang="en-US" sz="1800" dirty="0">
                <a:effectLst/>
                <a:highlight>
                  <a:srgbClr val="00FF00"/>
                </a:highlight>
                <a:latin typeface="Calibri" panose="020F0502020204030204" pitchFamily="34" charset="0"/>
              </a:rPr>
              <a:t> </a:t>
            </a:r>
            <a:r>
              <a:rPr lang="en-US" sz="1800" dirty="0" err="1">
                <a:effectLst/>
                <a:latin typeface="Calibri" panose="020F0502020204030204" pitchFamily="34" charset="0"/>
              </a:rPr>
              <a:t>celovit</a:t>
            </a:r>
            <a:r>
              <a:rPr lang="en-US" sz="1800" dirty="0">
                <a:effectLst/>
                <a:latin typeface="Calibri" panose="020F0502020204030204" pitchFamily="34" charset="0"/>
              </a:rPr>
              <a:t> </a:t>
            </a:r>
            <a:r>
              <a:rPr lang="en-US" sz="1800" dirty="0" err="1">
                <a:effectLst/>
                <a:latin typeface="Calibri" panose="020F0502020204030204" pitchFamily="34" charset="0"/>
              </a:rPr>
              <a:t>pristop</a:t>
            </a:r>
            <a:r>
              <a:rPr lang="en-US" sz="1800" dirty="0">
                <a:effectLst/>
                <a:highlight>
                  <a:srgbClr val="00FF00"/>
                </a:highlight>
                <a:latin typeface="Calibri" panose="020F0502020204030204" pitchFamily="34" charset="0"/>
              </a:rPr>
              <a:t> k </a:t>
            </a:r>
            <a:r>
              <a:rPr lang="en-US" sz="1800" dirty="0" err="1">
                <a:effectLst/>
                <a:highlight>
                  <a:srgbClr val="00FF00"/>
                </a:highlight>
                <a:latin typeface="Calibri" panose="020F0502020204030204" pitchFamily="34" charset="0"/>
              </a:rPr>
              <a:t>nadzoru</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dostopa</a:t>
            </a:r>
            <a:r>
              <a:rPr lang="en-US" sz="1800" dirty="0">
                <a:effectLst/>
                <a:highlight>
                  <a:srgbClr val="00FF00"/>
                </a:highlight>
                <a:latin typeface="Calibri" panose="020F0502020204030204" pitchFamily="34" charset="0"/>
              </a:rPr>
              <a:t> v </a:t>
            </a:r>
            <a:r>
              <a:rPr lang="en-US" sz="1800" dirty="0" err="1">
                <a:effectLst/>
                <a:latin typeface="Calibri" panose="020F0502020204030204" pitchFamily="34" charset="0"/>
              </a:rPr>
              <a:t>hibridnih</a:t>
            </a:r>
            <a:r>
              <a:rPr lang="en-US" sz="1800" dirty="0">
                <a:effectLst/>
                <a:latin typeface="Calibri" panose="020F0502020204030204" pitchFamily="34" charset="0"/>
              </a:rPr>
              <a:t> </a:t>
            </a:r>
            <a:r>
              <a:rPr lang="en-US" sz="1800" dirty="0" err="1">
                <a:effectLst/>
                <a:latin typeface="Calibri" panose="020F0502020204030204" pitchFamily="34" charset="0"/>
              </a:rPr>
              <a:t>okoljih</a:t>
            </a:r>
            <a:endParaRPr lang="en-US" sz="1800" dirty="0">
              <a:effectLst/>
              <a:latin typeface="Calibri" panose="020F0502020204030204" pitchFamily="34" charset="0"/>
            </a:endParaRPr>
          </a:p>
          <a:p>
            <a:pPr marL="0" indent="0">
              <a:buNone/>
            </a:pPr>
            <a:endParaRPr lang="sl-SI" dirty="0"/>
          </a:p>
        </p:txBody>
      </p:sp>
      <p:sp>
        <p:nvSpPr>
          <p:cNvPr id="4" name="Slide Number Placeholder 3"/>
          <p:cNvSpPr>
            <a:spLocks noGrp="1"/>
          </p:cNvSpPr>
          <p:nvPr>
            <p:ph type="sldNum" sz="quarter" idx="5"/>
          </p:nvPr>
        </p:nvSpPr>
        <p:spPr/>
        <p:txBody>
          <a:bodyPr/>
          <a:lstStyle/>
          <a:p>
            <a:fld id="{43689E5B-112A-46A3-B6D0-70548DC6D353}" type="slidenum">
              <a:rPr lang="en-GB" smtClean="0"/>
              <a:t>8</a:t>
            </a:fld>
            <a:endParaRPr lang="en-GB" dirty="0"/>
          </a:p>
        </p:txBody>
      </p:sp>
    </p:spTree>
    <p:extLst>
      <p:ext uri="{BB962C8B-B14F-4D97-AF65-F5344CB8AC3E}">
        <p14:creationId xmlns:p14="http://schemas.microsoft.com/office/powerpoint/2010/main" val="6788889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spcBef>
                <a:spcPts val="0"/>
              </a:spcBef>
              <a:spcAft>
                <a:spcPts val="600"/>
              </a:spcAft>
              <a:buNone/>
            </a:pPr>
            <a:r>
              <a:rPr lang="sl-SI" sz="1800" b="1" dirty="0">
                <a:effectLst/>
                <a:highlight>
                  <a:srgbClr val="00FF00"/>
                </a:highlight>
                <a:latin typeface="Calibri" panose="020F0502020204030204" pitchFamily="34" charset="0"/>
              </a:rPr>
              <a:t>AZURE CONFIDENTIAL COMPUTING:</a:t>
            </a:r>
          </a:p>
          <a:p>
            <a:pPr marL="0" indent="0">
              <a:spcBef>
                <a:spcPts val="0"/>
              </a:spcBef>
              <a:spcAft>
                <a:spcPts val="600"/>
              </a:spcAft>
              <a:buNone/>
            </a:pPr>
            <a:endParaRPr lang="sl-SI" sz="1800" b="1" dirty="0">
              <a:effectLst/>
              <a:highlight>
                <a:srgbClr val="00FF00"/>
              </a:highlight>
              <a:latin typeface="Calibri" panose="020F0502020204030204" pitchFamily="34" charset="0"/>
            </a:endParaRPr>
          </a:p>
          <a:p>
            <a:pPr marL="216000" indent="-216000">
              <a:spcBef>
                <a:spcPts val="0"/>
              </a:spcBef>
              <a:spcAft>
                <a:spcPts val="600"/>
              </a:spcAft>
            </a:pPr>
            <a:r>
              <a:rPr lang="sl-SI" sz="1800" b="1" dirty="0">
                <a:effectLst/>
                <a:highlight>
                  <a:srgbClr val="00FF00"/>
                </a:highlight>
                <a:latin typeface="Calibri" panose="020F0502020204030204" pitchFamily="34" charset="0"/>
              </a:rPr>
              <a:t>Vpeljuje dodaten sloj zaščite</a:t>
            </a:r>
            <a:r>
              <a:rPr lang="sl-SI" sz="1800" dirty="0">
                <a:effectLst/>
                <a:highlight>
                  <a:srgbClr val="00FF00"/>
                </a:highlight>
                <a:latin typeface="Calibri" panose="020F0502020204030204" pitchFamily="34" charset="0"/>
              </a:rPr>
              <a:t> na področju varovanja aktivnih podatkov.</a:t>
            </a:r>
            <a:endParaRPr lang="en-SI" sz="1800" dirty="0">
              <a:effectLst/>
              <a:latin typeface="Calibri" panose="020F0502020204030204" pitchFamily="34" charset="0"/>
            </a:endParaRPr>
          </a:p>
          <a:p>
            <a:pPr>
              <a:spcBef>
                <a:spcPts val="0"/>
              </a:spcBef>
              <a:spcAft>
                <a:spcPts val="600"/>
              </a:spcAft>
            </a:pPr>
            <a:r>
              <a:rPr lang="en-GB" sz="1800" dirty="0">
                <a:effectLst/>
                <a:latin typeface="Calibri" panose="020F0502020204030204" pitchFamily="34" charset="0"/>
              </a:rPr>
              <a:t>Confidential computing</a:t>
            </a:r>
            <a:r>
              <a:rPr lang="sl-SI" sz="1800" dirty="0">
                <a:effectLst/>
                <a:highlight>
                  <a:srgbClr val="00FF00"/>
                </a:highlight>
                <a:latin typeface="Calibri" panose="020F0502020204030204" pitchFamily="34" charset="0"/>
              </a:rPr>
              <a:t> </a:t>
            </a:r>
            <a:r>
              <a:rPr lang="sl-SI" sz="1800" b="1" dirty="0">
                <a:effectLst/>
                <a:highlight>
                  <a:srgbClr val="00FF00"/>
                </a:highlight>
                <a:latin typeface="Calibri" panose="020F0502020204030204" pitchFamily="34" charset="0"/>
              </a:rPr>
              <a:t>izolira občutljive podatke v zaščiteno CPU enklavo</a:t>
            </a:r>
            <a:r>
              <a:rPr lang="sl-SI" sz="1800" dirty="0">
                <a:effectLst/>
                <a:highlight>
                  <a:srgbClr val="00FF00"/>
                </a:highlight>
                <a:latin typeface="Calibri" panose="020F0502020204030204" pitchFamily="34" charset="0"/>
              </a:rPr>
              <a:t> med procesiranjem. </a:t>
            </a:r>
            <a:r>
              <a:rPr lang="sl-SI" sz="1800" dirty="0">
                <a:effectLst/>
                <a:latin typeface="Calibri" panose="020F0502020204030204" pitchFamily="34" charset="0"/>
              </a:rPr>
              <a:t>Podatki ki so procesirani</a:t>
            </a:r>
            <a:r>
              <a:rPr lang="sl-SI" sz="1800" dirty="0">
                <a:effectLst/>
                <a:highlight>
                  <a:srgbClr val="00FF00"/>
                </a:highlight>
                <a:latin typeface="Calibri" panose="020F0502020204030204" pitchFamily="34" charset="0"/>
              </a:rPr>
              <a:t> in tehnike, ki se </a:t>
            </a:r>
            <a:r>
              <a:rPr lang="sl-SI" sz="1800" dirty="0" err="1">
                <a:effectLst/>
                <a:highlight>
                  <a:srgbClr val="00FF00"/>
                </a:highlight>
                <a:latin typeface="Calibri" panose="020F0502020204030204" pitchFamily="34" charset="0"/>
              </a:rPr>
              <a:t>uprorabljajo</a:t>
            </a:r>
            <a:r>
              <a:rPr lang="sl-SI" sz="1800" dirty="0">
                <a:effectLst/>
                <a:highlight>
                  <a:srgbClr val="00FF00"/>
                </a:highlight>
                <a:latin typeface="Calibri" panose="020F0502020204030204" pitchFamily="34" charset="0"/>
              </a:rPr>
              <a:t> za njegovo obdelavo so dostopne samo </a:t>
            </a:r>
            <a:r>
              <a:rPr lang="sl-SI" sz="1800" b="1" dirty="0">
                <a:effectLst/>
                <a:highlight>
                  <a:srgbClr val="00FF00"/>
                </a:highlight>
                <a:latin typeface="Calibri" panose="020F0502020204030204" pitchFamily="34" charset="0"/>
              </a:rPr>
              <a:t>avtorizirani programski kodi</a:t>
            </a:r>
            <a:r>
              <a:rPr lang="sl-SI" sz="1800" dirty="0">
                <a:effectLst/>
                <a:highlight>
                  <a:srgbClr val="00FF00"/>
                </a:highlight>
                <a:latin typeface="Calibri" panose="020F0502020204030204" pitchFamily="34" charset="0"/>
              </a:rPr>
              <a:t> in so nevidne in neznane za karkoli in kogarkoli drugega, vključno s ponudnikom oblaka.</a:t>
            </a:r>
            <a:endParaRPr lang="en-SI" sz="1800" dirty="0">
              <a:effectLst/>
              <a:latin typeface="Calibri" panose="020F0502020204030204" pitchFamily="34" charset="0"/>
            </a:endParaRPr>
          </a:p>
          <a:p>
            <a:pPr marL="0" indent="0">
              <a:spcBef>
                <a:spcPts val="0"/>
              </a:spcBef>
              <a:spcAft>
                <a:spcPts val="600"/>
              </a:spcAft>
              <a:buNone/>
            </a:pPr>
            <a:r>
              <a:rPr lang="sl-SI" sz="1800" dirty="0">
                <a:effectLst/>
                <a:highlight>
                  <a:srgbClr val="00FF00"/>
                </a:highlight>
                <a:latin typeface="Calibri" panose="020F0502020204030204" pitchFamily="34" charset="0"/>
              </a:rPr>
              <a:t>     To je </a:t>
            </a:r>
            <a:r>
              <a:rPr lang="sl-SI" sz="1800" dirty="0" err="1">
                <a:effectLst/>
                <a:highlight>
                  <a:srgbClr val="00FF00"/>
                </a:highlight>
                <a:latin typeface="Calibri" panose="020F0502020204030204" pitchFamily="34" charset="0"/>
              </a:rPr>
              <a:t>klju</a:t>
            </a:r>
            <a:r>
              <a:rPr lang="en-US" sz="1800" dirty="0">
                <a:effectLst/>
                <a:highlight>
                  <a:srgbClr val="00FF00"/>
                </a:highlight>
                <a:latin typeface="Calibri" panose="020F0502020204030204" pitchFamily="34" charset="0"/>
              </a:rPr>
              <a:t>č</a:t>
            </a:r>
            <a:r>
              <a:rPr lang="sl-SI" sz="1800" dirty="0">
                <a:effectLst/>
                <a:highlight>
                  <a:srgbClr val="00FF00"/>
                </a:highlight>
                <a:latin typeface="Calibri" panose="020F0502020204030204" pitchFamily="34" charset="0"/>
              </a:rPr>
              <a:t>nega pomena za aplikacije, ki obdelujejo izjemno ob</a:t>
            </a:r>
            <a:r>
              <a:rPr lang="en-US" sz="1800" dirty="0">
                <a:effectLst/>
                <a:highlight>
                  <a:srgbClr val="00FF00"/>
                </a:highlight>
                <a:latin typeface="Calibri" panose="020F0502020204030204" pitchFamily="34" charset="0"/>
              </a:rPr>
              <a:t>č</a:t>
            </a:r>
            <a:r>
              <a:rPr lang="sl-SI" sz="1800" dirty="0" err="1">
                <a:effectLst/>
                <a:highlight>
                  <a:srgbClr val="00FF00"/>
                </a:highlight>
                <a:latin typeface="Calibri" panose="020F0502020204030204" pitchFamily="34" charset="0"/>
              </a:rPr>
              <a:t>utljive</a:t>
            </a:r>
            <a:r>
              <a:rPr lang="sl-SI" sz="1800" dirty="0">
                <a:effectLst/>
                <a:highlight>
                  <a:srgbClr val="00FF00"/>
                </a:highlight>
                <a:latin typeface="Calibri" panose="020F0502020204030204" pitchFamily="34" charset="0"/>
              </a:rPr>
              <a:t> ali regulirane informacije.</a:t>
            </a:r>
            <a:endParaRPr lang="sl-SI" dirty="0"/>
          </a:p>
          <a:p>
            <a:pPr marL="0" marR="0" indent="0">
              <a:spcBef>
                <a:spcPts val="0"/>
              </a:spcBef>
              <a:spcAft>
                <a:spcPts val="0"/>
              </a:spcAft>
              <a:buNone/>
            </a:pPr>
            <a:endParaRPr lang="sl-SI" sz="1200" dirty="0">
              <a:effectLst/>
              <a:highlight>
                <a:srgbClr val="00FF00"/>
              </a:highlight>
              <a:latin typeface="+mn-lt"/>
            </a:endParaRPr>
          </a:p>
          <a:p>
            <a:pPr marL="0" marR="0" indent="0">
              <a:spcBef>
                <a:spcPts val="0"/>
              </a:spcBef>
              <a:spcAft>
                <a:spcPts val="0"/>
              </a:spcAft>
              <a:buNone/>
            </a:pPr>
            <a:r>
              <a:rPr lang="sl-SI" sz="1800" b="1" dirty="0">
                <a:effectLst/>
                <a:highlight>
                  <a:srgbClr val="00FF00"/>
                </a:highlight>
                <a:latin typeface="Calibri" panose="020F0502020204030204" pitchFamily="34" charset="0"/>
              </a:rPr>
              <a:t>ADE </a:t>
            </a:r>
            <a:r>
              <a:rPr lang="sl-SI" sz="1800" b="1" dirty="0" err="1">
                <a:effectLst/>
                <a:highlight>
                  <a:srgbClr val="00FF00"/>
                </a:highlight>
                <a:latin typeface="Calibri" panose="020F0502020204030204" pitchFamily="34" charset="0"/>
              </a:rPr>
              <a:t>oz</a:t>
            </a:r>
            <a:r>
              <a:rPr lang="sl-SI" sz="1800" b="1" dirty="0">
                <a:effectLst/>
                <a:highlight>
                  <a:srgbClr val="00FF00"/>
                </a:highlight>
                <a:latin typeface="Calibri" panose="020F0502020204030204" pitchFamily="34" charset="0"/>
              </a:rPr>
              <a:t> </a:t>
            </a:r>
            <a:r>
              <a:rPr lang="sl-SI" sz="1800" b="1" dirty="0" err="1">
                <a:effectLst/>
                <a:highlight>
                  <a:srgbClr val="00FF00"/>
                </a:highlight>
                <a:latin typeface="Calibri" panose="020F0502020204030204" pitchFamily="34" charset="0"/>
              </a:rPr>
              <a:t>Azure</a:t>
            </a:r>
            <a:r>
              <a:rPr lang="sl-SI" sz="1800" b="1" dirty="0">
                <a:effectLst/>
                <a:highlight>
                  <a:srgbClr val="00FF00"/>
                </a:highlight>
                <a:latin typeface="Calibri" panose="020F0502020204030204" pitchFamily="34" charset="0"/>
              </a:rPr>
              <a:t> Data </a:t>
            </a:r>
            <a:r>
              <a:rPr lang="sl-SI" sz="1800" b="1" dirty="0" err="1">
                <a:effectLst/>
                <a:highlight>
                  <a:srgbClr val="00FF00"/>
                </a:highlight>
                <a:latin typeface="Calibri" panose="020F0502020204030204" pitchFamily="34" charset="0"/>
              </a:rPr>
              <a:t>Encryption</a:t>
            </a:r>
            <a:endParaRPr lang="sl-SI" sz="1800" b="1" dirty="0">
              <a:effectLst/>
              <a:latin typeface="Calibri" panose="020F0502020204030204" pitchFamily="34" charset="0"/>
            </a:endParaRPr>
          </a:p>
          <a:p>
            <a:pPr marL="0" marR="0" indent="0">
              <a:spcBef>
                <a:spcPts val="0"/>
              </a:spcBef>
              <a:spcAft>
                <a:spcPts val="0"/>
              </a:spcAft>
              <a:buNone/>
            </a:pPr>
            <a:r>
              <a:rPr lang="sl-SI" sz="1800" dirty="0">
                <a:effectLst/>
                <a:latin typeface="Calibri" panose="020F0502020204030204" pitchFamily="34" charset="0"/>
              </a:rPr>
              <a:t> </a:t>
            </a:r>
          </a:p>
          <a:p>
            <a:pPr marL="0" marR="0" indent="0">
              <a:spcBef>
                <a:spcPts val="0"/>
              </a:spcBef>
              <a:spcAft>
                <a:spcPts val="0"/>
              </a:spcAft>
              <a:buNone/>
            </a:pPr>
            <a:r>
              <a:rPr lang="sl-SI" sz="1800" dirty="0" err="1">
                <a:effectLst/>
                <a:highlight>
                  <a:srgbClr val="00FF00"/>
                </a:highlight>
                <a:latin typeface="Calibri" panose="020F0502020204030204" pitchFamily="34" charset="0"/>
              </a:rPr>
              <a:t>kriptira</a:t>
            </a:r>
            <a:r>
              <a:rPr lang="sl-SI" sz="1800" dirty="0">
                <a:effectLst/>
                <a:highlight>
                  <a:srgbClr val="00FF00"/>
                </a:highlight>
                <a:latin typeface="Calibri" panose="020F0502020204030204" pitchFamily="34" charset="0"/>
              </a:rPr>
              <a:t> OS in Data diske na </a:t>
            </a:r>
            <a:r>
              <a:rPr lang="sl-SI" sz="1800" dirty="0" err="1">
                <a:effectLst/>
                <a:highlight>
                  <a:srgbClr val="00FF00"/>
                </a:highlight>
                <a:latin typeface="Calibri" panose="020F0502020204030204" pitchFamily="34" charset="0"/>
              </a:rPr>
              <a:t>Azure</a:t>
            </a:r>
            <a:r>
              <a:rPr lang="sl-SI" sz="1800" dirty="0">
                <a:effectLst/>
                <a:highlight>
                  <a:srgbClr val="00FF00"/>
                </a:highlight>
                <a:latin typeface="Calibri" panose="020F0502020204030204" pitchFamily="34" charset="0"/>
              </a:rPr>
              <a:t> virtualnih mašinah, z uporabo DM-</a:t>
            </a:r>
            <a:r>
              <a:rPr lang="sl-SI" sz="1800" dirty="0" err="1">
                <a:effectLst/>
                <a:highlight>
                  <a:srgbClr val="00FF00"/>
                </a:highlight>
                <a:latin typeface="Calibri" panose="020F0502020204030204" pitchFamily="34" charset="0"/>
              </a:rPr>
              <a:t>Crypt</a:t>
            </a:r>
            <a:r>
              <a:rPr lang="sl-SI" sz="1800" dirty="0">
                <a:effectLst/>
                <a:highlight>
                  <a:srgbClr val="00FF00"/>
                </a:highlight>
                <a:latin typeface="Calibri" panose="020F0502020204030204" pitchFamily="34" charset="0"/>
              </a:rPr>
              <a:t> za </a:t>
            </a:r>
            <a:r>
              <a:rPr lang="sl-SI" sz="1800" dirty="0" err="1">
                <a:effectLst/>
                <a:highlight>
                  <a:srgbClr val="00FF00"/>
                </a:highlight>
                <a:latin typeface="Calibri" panose="020F0502020204030204" pitchFamily="34" charset="0"/>
              </a:rPr>
              <a:t>linux</a:t>
            </a:r>
            <a:r>
              <a:rPr lang="sl-SI" sz="1800" dirty="0">
                <a:effectLst/>
                <a:highlight>
                  <a:srgbClr val="00FF00"/>
                </a:highlight>
                <a:latin typeface="Calibri" panose="020F0502020204030204" pitchFamily="34" charset="0"/>
              </a:rPr>
              <a:t> mašine, in </a:t>
            </a:r>
            <a:r>
              <a:rPr lang="sl-SI" sz="1800" dirty="0" err="1">
                <a:effectLst/>
                <a:highlight>
                  <a:srgbClr val="00FF00"/>
                </a:highlight>
                <a:latin typeface="Calibri" panose="020F0502020204030204" pitchFamily="34" charset="0"/>
              </a:rPr>
              <a:t>Bitlocker</a:t>
            </a:r>
            <a:r>
              <a:rPr lang="sl-SI" sz="1800" dirty="0">
                <a:effectLst/>
                <a:highlight>
                  <a:srgbClr val="00FF00"/>
                </a:highlight>
                <a:latin typeface="Calibri" panose="020F0502020204030204" pitchFamily="34" charset="0"/>
              </a:rPr>
              <a:t> za Windows mašine.</a:t>
            </a:r>
            <a:endParaRPr lang="sl-SI" sz="1800" b="0" dirty="0">
              <a:effectLst/>
              <a:highlight>
                <a:srgbClr val="00FF00"/>
              </a:highlight>
              <a:latin typeface="Calibri" panose="020F0502020204030204" pitchFamily="34" charset="0"/>
            </a:endParaRPr>
          </a:p>
          <a:p>
            <a:pPr marL="0" marR="0" indent="0">
              <a:spcBef>
                <a:spcPts val="0"/>
              </a:spcBef>
              <a:spcAft>
                <a:spcPts val="0"/>
              </a:spcAft>
              <a:buNone/>
            </a:pPr>
            <a:r>
              <a:rPr lang="sl-SI" sz="1800" b="1" dirty="0">
                <a:effectLst/>
                <a:highlight>
                  <a:srgbClr val="00FF00"/>
                </a:highlight>
                <a:latin typeface="Calibri" panose="020F0502020204030204" pitchFamily="34" charset="0"/>
              </a:rPr>
              <a:t>Integriran je z </a:t>
            </a:r>
            <a:r>
              <a:rPr lang="sl-SI" sz="1800" b="1" dirty="0" err="1">
                <a:effectLst/>
                <a:highlight>
                  <a:srgbClr val="00FF00"/>
                </a:highlight>
                <a:latin typeface="Calibri" panose="020F0502020204030204" pitchFamily="34" charset="0"/>
              </a:rPr>
              <a:t>Azure</a:t>
            </a:r>
            <a:r>
              <a:rPr lang="sl-SI" sz="1800" b="1" dirty="0">
                <a:effectLst/>
                <a:highlight>
                  <a:srgbClr val="00FF00"/>
                </a:highlight>
                <a:latin typeface="Calibri" panose="020F0502020204030204" pitchFamily="34" charset="0"/>
              </a:rPr>
              <a:t> </a:t>
            </a:r>
            <a:r>
              <a:rPr lang="sl-SI" sz="1800" b="1" dirty="0" err="1">
                <a:effectLst/>
                <a:highlight>
                  <a:srgbClr val="00FF00"/>
                </a:highlight>
                <a:latin typeface="Calibri" panose="020F0502020204030204" pitchFamily="34" charset="0"/>
              </a:rPr>
              <a:t>key</a:t>
            </a:r>
            <a:r>
              <a:rPr lang="sl-SI" sz="1800" b="1" dirty="0">
                <a:effectLst/>
                <a:highlight>
                  <a:srgbClr val="00FF00"/>
                </a:highlight>
                <a:latin typeface="Calibri" panose="020F0502020204030204" pitchFamily="34" charset="0"/>
              </a:rPr>
              <a:t> </a:t>
            </a:r>
            <a:r>
              <a:rPr lang="sl-SI" sz="1800" b="1" dirty="0" err="1">
                <a:effectLst/>
                <a:highlight>
                  <a:srgbClr val="00FF00"/>
                </a:highlight>
                <a:latin typeface="Calibri" panose="020F0502020204030204" pitchFamily="34" charset="0"/>
              </a:rPr>
              <a:t>Vault</a:t>
            </a:r>
            <a:r>
              <a:rPr lang="sl-SI" sz="1800" dirty="0">
                <a:effectLst/>
                <a:highlight>
                  <a:srgbClr val="00FF00"/>
                </a:highlight>
                <a:latin typeface="Calibri" panose="020F0502020204030204" pitchFamily="34" charset="0"/>
              </a:rPr>
              <a:t>, kar pomaga pri upravljanju in nadzoru</a:t>
            </a:r>
            <a:r>
              <a:rPr lang="sl-SI" sz="1800" b="1" dirty="0">
                <a:effectLst/>
                <a:highlight>
                  <a:srgbClr val="00FF00"/>
                </a:highlight>
                <a:latin typeface="Calibri" panose="020F0502020204030204" pitchFamily="34" charset="0"/>
              </a:rPr>
              <a:t> disk </a:t>
            </a:r>
            <a:r>
              <a:rPr lang="sl-SI" sz="1800" b="1" dirty="0" err="1">
                <a:effectLst/>
                <a:highlight>
                  <a:srgbClr val="00FF00"/>
                </a:highlight>
                <a:latin typeface="Calibri" panose="020F0502020204030204" pitchFamily="34" charset="0"/>
              </a:rPr>
              <a:t>encryption</a:t>
            </a:r>
            <a:r>
              <a:rPr lang="sl-SI" sz="1800" b="1" dirty="0">
                <a:effectLst/>
                <a:highlight>
                  <a:srgbClr val="00FF00"/>
                </a:highlight>
                <a:latin typeface="Calibri" panose="020F0502020204030204" pitchFamily="34" charset="0"/>
              </a:rPr>
              <a:t> </a:t>
            </a:r>
            <a:r>
              <a:rPr lang="sl-SI" sz="1800" b="1" dirty="0" err="1">
                <a:effectLst/>
                <a:highlight>
                  <a:srgbClr val="00FF00"/>
                </a:highlight>
                <a:latin typeface="Calibri" panose="020F0502020204030204" pitchFamily="34" charset="0"/>
              </a:rPr>
              <a:t>keyev</a:t>
            </a:r>
            <a:r>
              <a:rPr lang="sl-SI" sz="1800" b="1" dirty="0">
                <a:effectLst/>
                <a:highlight>
                  <a:srgbClr val="00FF00"/>
                </a:highlight>
                <a:latin typeface="Calibri" panose="020F0502020204030204" pitchFamily="34" charset="0"/>
              </a:rPr>
              <a:t> in </a:t>
            </a:r>
            <a:r>
              <a:rPr lang="sl-SI" sz="1800" b="1" dirty="0" err="1">
                <a:effectLst/>
                <a:highlight>
                  <a:srgbClr val="00FF00"/>
                </a:highlight>
                <a:latin typeface="Calibri" panose="020F0502020204030204" pitchFamily="34" charset="0"/>
              </a:rPr>
              <a:t>secretev</a:t>
            </a:r>
            <a:r>
              <a:rPr lang="sl-SI" sz="1800" dirty="0">
                <a:effectLst/>
                <a:highlight>
                  <a:srgbClr val="00FF00"/>
                </a:highlight>
                <a:latin typeface="Calibri" panose="020F0502020204030204" pitchFamily="34" charset="0"/>
              </a:rPr>
              <a:t>.</a:t>
            </a:r>
            <a:r>
              <a:rPr lang="sl-SI" sz="1800" dirty="0">
                <a:effectLst/>
                <a:latin typeface="Calibri" panose="020F0502020204030204" pitchFamily="34" charset="0"/>
              </a:rPr>
              <a:t> </a:t>
            </a:r>
          </a:p>
          <a:p>
            <a:pPr marL="0" marR="0" indent="0">
              <a:spcBef>
                <a:spcPts val="0"/>
              </a:spcBef>
              <a:spcAft>
                <a:spcPts val="0"/>
              </a:spcAft>
              <a:buNone/>
            </a:pPr>
            <a:endParaRPr lang="sl-SI" sz="1800" dirty="0">
              <a:effectLst/>
              <a:highlight>
                <a:srgbClr val="00FF00"/>
              </a:highlight>
              <a:latin typeface="Calibri" panose="020F0502020204030204" pitchFamily="34" charset="0"/>
            </a:endParaRPr>
          </a:p>
          <a:p>
            <a:pPr marL="0" marR="0" indent="0">
              <a:spcBef>
                <a:spcPts val="0"/>
              </a:spcBef>
              <a:spcAft>
                <a:spcPts val="0"/>
              </a:spcAft>
              <a:buNone/>
            </a:pPr>
            <a:r>
              <a:rPr lang="sl-SI" sz="1800" dirty="0">
                <a:effectLst/>
                <a:highlight>
                  <a:srgbClr val="00FF00"/>
                </a:highlight>
                <a:latin typeface="Calibri" panose="020F0502020204030204" pitchFamily="34" charset="0"/>
              </a:rPr>
              <a:t>Zakaj bi ga uporabili?</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dirty="0">
                <a:effectLst/>
                <a:highlight>
                  <a:srgbClr val="00FF00"/>
                </a:highlight>
                <a:latin typeface="Calibri" panose="020F0502020204030204" pitchFamily="34" charset="0"/>
              </a:rPr>
              <a:t>Najpogosteje se uporablja opcija SSE (Server </a:t>
            </a:r>
            <a:r>
              <a:rPr lang="sl-SI" sz="1800" dirty="0" err="1">
                <a:effectLst/>
                <a:highlight>
                  <a:srgbClr val="00FF00"/>
                </a:highlight>
                <a:latin typeface="Calibri" panose="020F0502020204030204" pitchFamily="34" charset="0"/>
              </a:rPr>
              <a:t>Side</a:t>
            </a:r>
            <a:r>
              <a:rPr lang="sl-SI" sz="1800" dirty="0">
                <a:effectLst/>
                <a:highlight>
                  <a:srgbClr val="00FF00"/>
                </a:highlight>
                <a:latin typeface="Calibri" panose="020F0502020204030204" pitchFamily="34" charset="0"/>
              </a:rPr>
              <a:t> </a:t>
            </a:r>
            <a:r>
              <a:rPr lang="sl-SI" sz="1800" dirty="0" err="1">
                <a:effectLst/>
                <a:highlight>
                  <a:srgbClr val="00FF00"/>
                </a:highlight>
                <a:latin typeface="Calibri" panose="020F0502020204030204" pitchFamily="34" charset="0"/>
              </a:rPr>
              <a:t>Encryption</a:t>
            </a:r>
            <a:r>
              <a:rPr lang="sl-SI" sz="1800" dirty="0">
                <a:effectLst/>
                <a:highlight>
                  <a:srgbClr val="00FF00"/>
                </a:highlight>
                <a:latin typeface="Calibri" panose="020F0502020204030204" pitchFamily="34" charset="0"/>
              </a:rPr>
              <a:t>) / </a:t>
            </a:r>
            <a:r>
              <a:rPr lang="sl-SI" sz="1800" dirty="0" err="1">
                <a:effectLst/>
                <a:highlight>
                  <a:srgbClr val="00FF00"/>
                </a:highlight>
                <a:latin typeface="Calibri" panose="020F0502020204030204" pitchFamily="34" charset="0"/>
              </a:rPr>
              <a:t>with</a:t>
            </a:r>
            <a:r>
              <a:rPr lang="sl-SI" sz="1800" dirty="0">
                <a:effectLst/>
                <a:highlight>
                  <a:srgbClr val="00FF00"/>
                </a:highlight>
                <a:latin typeface="Calibri" panose="020F0502020204030204" pitchFamily="34" charset="0"/>
              </a:rPr>
              <a:t> PMK is server-</a:t>
            </a:r>
            <a:r>
              <a:rPr lang="sl-SI" sz="1800" dirty="0" err="1">
                <a:effectLst/>
                <a:highlight>
                  <a:srgbClr val="00FF00"/>
                </a:highlight>
                <a:latin typeface="Calibri" panose="020F0502020204030204" pitchFamily="34" charset="0"/>
              </a:rPr>
              <a:t>side</a:t>
            </a:r>
            <a:r>
              <a:rPr lang="sl-SI" sz="1800" dirty="0">
                <a:effectLst/>
                <a:highlight>
                  <a:srgbClr val="00FF00"/>
                </a:highlight>
                <a:latin typeface="Calibri" panose="020F0502020204030204" pitchFamily="34" charset="0"/>
              </a:rPr>
              <a:t> </a:t>
            </a:r>
            <a:r>
              <a:rPr lang="sl-SI" sz="1800" dirty="0" err="1">
                <a:effectLst/>
                <a:highlight>
                  <a:srgbClr val="00FF00"/>
                </a:highlight>
                <a:latin typeface="Calibri" panose="020F0502020204030204" pitchFamily="34" charset="0"/>
              </a:rPr>
              <a:t>encryption</a:t>
            </a:r>
            <a:r>
              <a:rPr lang="sl-SI" sz="1800" dirty="0">
                <a:effectLst/>
                <a:highlight>
                  <a:srgbClr val="00FF00"/>
                </a:highlight>
                <a:latin typeface="Calibri" panose="020F0502020204030204" pitchFamily="34" charset="0"/>
              </a:rPr>
              <a:t> </a:t>
            </a:r>
            <a:r>
              <a:rPr lang="sl-SI" sz="1800" dirty="0" err="1">
                <a:effectLst/>
                <a:highlight>
                  <a:srgbClr val="00FF00"/>
                </a:highlight>
                <a:latin typeface="Calibri" panose="020F0502020204030204" pitchFamily="34" charset="0"/>
              </a:rPr>
              <a:t>with</a:t>
            </a:r>
            <a:r>
              <a:rPr lang="sl-SI" sz="1800" dirty="0">
                <a:effectLst/>
                <a:highlight>
                  <a:srgbClr val="00FF00"/>
                </a:highlight>
                <a:latin typeface="Calibri" panose="020F0502020204030204" pitchFamily="34" charset="0"/>
              </a:rPr>
              <a:t> a platform-</a:t>
            </a:r>
            <a:r>
              <a:rPr lang="sl-SI" sz="1800" dirty="0" err="1">
                <a:effectLst/>
                <a:highlight>
                  <a:srgbClr val="00FF00"/>
                </a:highlight>
                <a:latin typeface="Calibri" panose="020F0502020204030204" pitchFamily="34" charset="0"/>
              </a:rPr>
              <a:t>managed</a:t>
            </a:r>
            <a:r>
              <a:rPr lang="sl-SI" sz="1800" dirty="0">
                <a:effectLst/>
                <a:highlight>
                  <a:srgbClr val="00FF00"/>
                </a:highlight>
                <a:latin typeface="Calibri" panose="020F0502020204030204" pitchFamily="34" charset="0"/>
              </a:rPr>
              <a:t> </a:t>
            </a:r>
            <a:r>
              <a:rPr lang="sl-SI" sz="1800" dirty="0" err="1">
                <a:effectLst/>
                <a:highlight>
                  <a:srgbClr val="00FF00"/>
                </a:highlight>
                <a:latin typeface="Calibri" panose="020F0502020204030204" pitchFamily="34" charset="0"/>
              </a:rPr>
              <a:t>key</a:t>
            </a:r>
            <a:r>
              <a:rPr lang="sl-SI" sz="1800" dirty="0">
                <a:effectLst/>
                <a:highlight>
                  <a:srgbClr val="00FF00"/>
                </a:highlight>
                <a:latin typeface="Calibri" panose="020F0502020204030204" pitchFamily="34" charset="0"/>
              </a:rPr>
              <a:t> … se pravi je že </a:t>
            </a:r>
            <a:r>
              <a:rPr lang="sl-SI" sz="1800" dirty="0" err="1">
                <a:effectLst/>
                <a:highlight>
                  <a:srgbClr val="00FF00"/>
                </a:highlight>
                <a:latin typeface="Calibri" panose="020F0502020204030204" pitchFamily="34" charset="0"/>
              </a:rPr>
              <a:t>default</a:t>
            </a:r>
            <a:r>
              <a:rPr lang="sl-SI" sz="1800" dirty="0">
                <a:effectLst/>
                <a:highlight>
                  <a:srgbClr val="00FF00"/>
                </a:highlight>
                <a:latin typeface="Calibri" panose="020F0502020204030204" pitchFamily="34" charset="0"/>
              </a:rPr>
              <a:t> poskrbljeno za Data at </a:t>
            </a:r>
            <a:r>
              <a:rPr lang="sl-SI" sz="1800" dirty="0" err="1">
                <a:effectLst/>
                <a:highlight>
                  <a:srgbClr val="00FF00"/>
                </a:highlight>
                <a:latin typeface="Calibri" panose="020F0502020204030204" pitchFamily="34" charset="0"/>
              </a:rPr>
              <a:t>rest</a:t>
            </a:r>
            <a:r>
              <a:rPr lang="sl-SI" sz="1800" dirty="0">
                <a:effectLst/>
                <a:highlight>
                  <a:srgbClr val="00FF00"/>
                </a:highlight>
                <a:latin typeface="Calibri" panose="020F0502020204030204" pitchFamily="34" charset="0"/>
              </a:rPr>
              <a:t> … ampak na infrastrukturnem nivoju … to je čisto vse okej.</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dirty="0">
                <a:effectLst/>
                <a:highlight>
                  <a:srgbClr val="00FF00"/>
                </a:highlight>
                <a:latin typeface="Calibri" panose="020F0502020204030204" pitchFamily="34" charset="0"/>
              </a:rPr>
              <a:t>Če gremo pa v detajle  pa …</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dirty="0">
                <a:effectLst/>
                <a:highlight>
                  <a:srgbClr val="00FF00"/>
                </a:highlight>
                <a:latin typeface="Calibri" panose="020F0502020204030204" pitchFamily="34" charset="0"/>
              </a:rPr>
              <a:t>Ko naredimo neko novo </a:t>
            </a:r>
            <a:r>
              <a:rPr lang="sl-SI" sz="1800" dirty="0" err="1">
                <a:effectLst/>
                <a:highlight>
                  <a:srgbClr val="00FF00"/>
                </a:highlight>
                <a:latin typeface="Calibri" panose="020F0502020204030204" pitchFamily="34" charset="0"/>
              </a:rPr>
              <a:t>virtualko</a:t>
            </a:r>
            <a:r>
              <a:rPr lang="sl-SI" sz="1800" dirty="0">
                <a:effectLst/>
                <a:highlight>
                  <a:srgbClr val="00FF00"/>
                </a:highlight>
                <a:latin typeface="Calibri" panose="020F0502020204030204" pitchFamily="34" charset="0"/>
              </a:rPr>
              <a:t> na </a:t>
            </a:r>
            <a:r>
              <a:rPr lang="sl-SI" sz="1800" dirty="0" err="1">
                <a:effectLst/>
                <a:highlight>
                  <a:srgbClr val="00FF00"/>
                </a:highlight>
                <a:latin typeface="Calibri" panose="020F0502020204030204" pitchFamily="34" charset="0"/>
              </a:rPr>
              <a:t>Azure</a:t>
            </a:r>
            <a:r>
              <a:rPr lang="sl-SI" sz="1800" dirty="0">
                <a:effectLst/>
                <a:highlight>
                  <a:srgbClr val="00FF00"/>
                </a:highlight>
                <a:latin typeface="Calibri" panose="020F0502020204030204" pitchFamily="34" charset="0"/>
              </a:rPr>
              <a:t> se podatki </a:t>
            </a:r>
            <a:r>
              <a:rPr lang="sl-SI" sz="1800" dirty="0" err="1">
                <a:effectLst/>
                <a:highlight>
                  <a:srgbClr val="00FF00"/>
                </a:highlight>
                <a:latin typeface="Calibri" panose="020F0502020204030204" pitchFamily="34" charset="0"/>
              </a:rPr>
              <a:t>dekriptirajo</a:t>
            </a:r>
            <a:r>
              <a:rPr lang="sl-SI" sz="1800" dirty="0">
                <a:effectLst/>
                <a:highlight>
                  <a:srgbClr val="00FF00"/>
                </a:highlight>
                <a:latin typeface="Calibri" panose="020F0502020204030204" pitchFamily="34" charset="0"/>
              </a:rPr>
              <a:t> in data in </a:t>
            </a:r>
            <a:r>
              <a:rPr lang="sl-SI" sz="1800" dirty="0" err="1">
                <a:effectLst/>
                <a:highlight>
                  <a:srgbClr val="00FF00"/>
                </a:highlight>
                <a:latin typeface="Calibri" panose="020F0502020204030204" pitchFamily="34" charset="0"/>
              </a:rPr>
              <a:t>transit</a:t>
            </a:r>
            <a:r>
              <a:rPr lang="sl-SI" sz="1800" dirty="0">
                <a:effectLst/>
                <a:highlight>
                  <a:srgbClr val="00FF00"/>
                </a:highlight>
                <a:latin typeface="Calibri" panose="020F0502020204030204" pitchFamily="34" charset="0"/>
              </a:rPr>
              <a:t> ni </a:t>
            </a:r>
            <a:r>
              <a:rPr lang="sl-SI" sz="1800" dirty="0" err="1">
                <a:effectLst/>
                <a:highlight>
                  <a:srgbClr val="00FF00"/>
                </a:highlight>
                <a:latin typeface="Calibri" panose="020F0502020204030204" pitchFamily="34" charset="0"/>
              </a:rPr>
              <a:t>kriptiran</a:t>
            </a:r>
            <a:r>
              <a:rPr lang="sl-SI" sz="1800" dirty="0">
                <a:effectLst/>
                <a:highlight>
                  <a:srgbClr val="00FF00"/>
                </a:highlight>
                <a:latin typeface="Calibri" panose="020F0502020204030204" pitchFamily="34" charset="0"/>
              </a:rPr>
              <a:t>, prav tako tudi </a:t>
            </a:r>
            <a:r>
              <a:rPr lang="sl-SI" sz="1800" dirty="0" err="1">
                <a:effectLst/>
                <a:highlight>
                  <a:srgbClr val="00FF00"/>
                </a:highlight>
                <a:latin typeface="Calibri" panose="020F0502020204030204" pitchFamily="34" charset="0"/>
              </a:rPr>
              <a:t>cache</a:t>
            </a:r>
            <a:r>
              <a:rPr lang="sl-SI" sz="1800" dirty="0">
                <a:effectLst/>
                <a:highlight>
                  <a:srgbClr val="00FF00"/>
                </a:highlight>
                <a:latin typeface="Calibri" panose="020F0502020204030204" pitchFamily="34" charset="0"/>
              </a:rPr>
              <a:t> ni </a:t>
            </a:r>
            <a:r>
              <a:rPr lang="sl-SI" sz="1800" dirty="0" err="1">
                <a:effectLst/>
                <a:highlight>
                  <a:srgbClr val="00FF00"/>
                </a:highlight>
                <a:latin typeface="Calibri" panose="020F0502020204030204" pitchFamily="34" charset="0"/>
              </a:rPr>
              <a:t>kriptiran</a:t>
            </a:r>
            <a:r>
              <a:rPr lang="sl-SI" sz="1800" dirty="0">
                <a:effectLst/>
                <a:highlight>
                  <a:srgbClr val="00FF00"/>
                </a:highlight>
                <a:latin typeface="Calibri" panose="020F0502020204030204" pitchFamily="34" charset="0"/>
              </a:rPr>
              <a:t>.</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dirty="0">
                <a:effectLst/>
                <a:highlight>
                  <a:srgbClr val="00FF00"/>
                </a:highlight>
                <a:latin typeface="Calibri" panose="020F0502020204030204" pitchFamily="34" charset="0"/>
              </a:rPr>
              <a:t>Ampak če pa uporabimo </a:t>
            </a:r>
            <a:r>
              <a:rPr lang="sl-SI" sz="1800" dirty="0" err="1">
                <a:effectLst/>
                <a:highlight>
                  <a:srgbClr val="00FF00"/>
                </a:highlight>
                <a:latin typeface="Calibri" panose="020F0502020204030204" pitchFamily="34" charset="0"/>
              </a:rPr>
              <a:t>Azure</a:t>
            </a:r>
            <a:r>
              <a:rPr lang="sl-SI" sz="1800" dirty="0">
                <a:effectLst/>
                <a:highlight>
                  <a:srgbClr val="00FF00"/>
                </a:highlight>
                <a:latin typeface="Calibri" panose="020F0502020204030204" pitchFamily="34" charset="0"/>
              </a:rPr>
              <a:t> Data </a:t>
            </a:r>
            <a:r>
              <a:rPr lang="sl-SI" sz="1800" dirty="0" err="1">
                <a:effectLst/>
                <a:highlight>
                  <a:srgbClr val="00FF00"/>
                </a:highlight>
                <a:latin typeface="Calibri" panose="020F0502020204030204" pitchFamily="34" charset="0"/>
              </a:rPr>
              <a:t>Encryption</a:t>
            </a:r>
            <a:r>
              <a:rPr lang="sl-SI" sz="1800" dirty="0">
                <a:effectLst/>
                <a:highlight>
                  <a:srgbClr val="00FF00"/>
                </a:highlight>
                <a:latin typeface="Calibri" panose="020F0502020204030204" pitchFamily="34" charset="0"/>
              </a:rPr>
              <a:t>, s tem na OS nivoju poskrbimo da sta tudi </a:t>
            </a:r>
            <a:r>
              <a:rPr lang="sl-SI" sz="1800" dirty="0" err="1">
                <a:effectLst/>
                <a:highlight>
                  <a:srgbClr val="00FF00"/>
                </a:highlight>
                <a:latin typeface="Calibri" panose="020F0502020204030204" pitchFamily="34" charset="0"/>
              </a:rPr>
              <a:t>Cache</a:t>
            </a:r>
            <a:r>
              <a:rPr lang="sl-SI" sz="1800" dirty="0">
                <a:effectLst/>
                <a:highlight>
                  <a:srgbClr val="00FF00"/>
                </a:highlight>
                <a:latin typeface="Calibri" panose="020F0502020204030204" pitchFamily="34" charset="0"/>
              </a:rPr>
              <a:t> in data in </a:t>
            </a:r>
            <a:r>
              <a:rPr lang="sl-SI" sz="1800" dirty="0" err="1">
                <a:effectLst/>
                <a:highlight>
                  <a:srgbClr val="00FF00"/>
                </a:highlight>
                <a:latin typeface="Calibri" panose="020F0502020204030204" pitchFamily="34" charset="0"/>
              </a:rPr>
              <a:t>transit</a:t>
            </a:r>
            <a:r>
              <a:rPr lang="sl-SI" sz="1800" dirty="0">
                <a:effectLst/>
                <a:highlight>
                  <a:srgbClr val="00FF00"/>
                </a:highlight>
                <a:latin typeface="Calibri" panose="020F0502020204030204" pitchFamily="34" charset="0"/>
              </a:rPr>
              <a:t> </a:t>
            </a:r>
            <a:r>
              <a:rPr lang="sl-SI" sz="1800" dirty="0" err="1">
                <a:effectLst/>
                <a:highlight>
                  <a:srgbClr val="00FF00"/>
                </a:highlight>
                <a:latin typeface="Calibri" panose="020F0502020204030204" pitchFamily="34" charset="0"/>
              </a:rPr>
              <a:t>zakriptirana</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dirty="0">
                <a:effectLst/>
                <a:highlight>
                  <a:srgbClr val="00FF00"/>
                </a:highlight>
                <a:latin typeface="Calibri" panose="020F0502020204030204" pitchFamily="34" charset="0"/>
              </a:rPr>
              <a:t>Z ADE </a:t>
            </a:r>
            <a:r>
              <a:rPr lang="en-US" sz="1800" dirty="0" err="1">
                <a:effectLst/>
                <a:highlight>
                  <a:srgbClr val="00FF00"/>
                </a:highlight>
                <a:latin typeface="Calibri" panose="020F0502020204030204" pitchFamily="34" charset="0"/>
              </a:rPr>
              <a:t>dodbimo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dodaten</a:t>
            </a:r>
            <a:r>
              <a:rPr lang="en-US" sz="1800" dirty="0">
                <a:effectLst/>
                <a:highlight>
                  <a:srgbClr val="00FF00"/>
                </a:highlight>
                <a:latin typeface="Calibri" panose="020F0502020204030204" pitchFamily="34" charset="0"/>
              </a:rPr>
              <a:t> layer </a:t>
            </a:r>
            <a:r>
              <a:rPr lang="en-US" sz="1800" dirty="0" err="1">
                <a:effectLst/>
                <a:highlight>
                  <a:srgbClr val="00FF00"/>
                </a:highlight>
                <a:latin typeface="Calibri" panose="020F0502020204030204" pitchFamily="34" charset="0"/>
              </a:rPr>
              <a:t>zaščite</a:t>
            </a:r>
            <a:endParaRPr lang="en-US" sz="1800" dirty="0">
              <a:effectLst/>
              <a:latin typeface="Calibri" panose="020F0502020204030204" pitchFamily="34" charset="0"/>
            </a:endParaRPr>
          </a:p>
          <a:p>
            <a:endParaRPr lang="sl-SI" dirty="0"/>
          </a:p>
          <a:p>
            <a:endParaRPr lang="sl-SI" dirty="0"/>
          </a:p>
          <a:p>
            <a:pPr marL="0" marR="0" indent="0">
              <a:spcBef>
                <a:spcPts val="0"/>
              </a:spcBef>
              <a:spcAft>
                <a:spcPts val="0"/>
              </a:spcAft>
              <a:buNone/>
            </a:pPr>
            <a:r>
              <a:rPr lang="en-US" sz="1800" b="1" dirty="0" err="1">
                <a:effectLst/>
                <a:highlight>
                  <a:srgbClr val="00FF00"/>
                </a:highlight>
                <a:latin typeface="Calibri" panose="020F0502020204030204" pitchFamily="34" charset="0"/>
              </a:rPr>
              <a:t>Šifriranje</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podatk</a:t>
            </a:r>
            <a:r>
              <a:rPr lang="sl-SI" sz="1800" b="1" dirty="0">
                <a:effectLst/>
                <a:highlight>
                  <a:srgbClr val="00FF00"/>
                </a:highlight>
                <a:latin typeface="Calibri" panose="020F0502020204030204" pitchFamily="34" charset="0"/>
              </a:rPr>
              <a:t>ov</a:t>
            </a:r>
            <a:r>
              <a:rPr lang="en-US" sz="1800" b="1" dirty="0">
                <a:effectLst/>
                <a:highlight>
                  <a:srgbClr val="00FF00"/>
                </a:highlight>
                <a:latin typeface="Calibri" panose="020F0502020204030204" pitchFamily="34" charset="0"/>
              </a:rPr>
              <a:t> v </a:t>
            </a:r>
            <a:r>
              <a:rPr lang="en-US" sz="1800" b="1" dirty="0" err="1">
                <a:effectLst/>
                <a:highlight>
                  <a:srgbClr val="00FF00"/>
                </a:highlight>
                <a:latin typeface="Calibri" panose="020F0502020204030204" pitchFamily="34" charset="0"/>
              </a:rPr>
              <a:t>prenosu</a:t>
            </a:r>
            <a:r>
              <a:rPr lang="sl-SI" sz="1800" b="1" dirty="0">
                <a:effectLst/>
                <a:highlight>
                  <a:srgbClr val="00FF00"/>
                </a:highlight>
                <a:latin typeface="Calibri" panose="020F0502020204030204" pitchFamily="34" charset="0"/>
              </a:rPr>
              <a:t> (Data at </a:t>
            </a:r>
            <a:r>
              <a:rPr lang="sl-SI" sz="1800" b="1" dirty="0" err="1">
                <a:effectLst/>
                <a:highlight>
                  <a:srgbClr val="00FF00"/>
                </a:highlight>
                <a:latin typeface="Calibri" panose="020F0502020204030204" pitchFamily="34" charset="0"/>
              </a:rPr>
              <a:t>rest</a:t>
            </a:r>
            <a:r>
              <a:rPr lang="sl-SI" sz="1800" b="1" dirty="0">
                <a:effectLst/>
                <a:highlight>
                  <a:srgbClr val="00FF00"/>
                </a:highlight>
                <a:latin typeface="Calibri" panose="020F0502020204030204" pitchFamily="34" charset="0"/>
              </a:rPr>
              <a:t>)</a:t>
            </a:r>
            <a:r>
              <a:rPr lang="en-US" sz="1800" b="1" dirty="0">
                <a:effectLst/>
                <a:highlight>
                  <a:srgbClr val="00FF00"/>
                </a:highlight>
                <a:latin typeface="Calibri" panose="020F0502020204030204" pitchFamily="34" charset="0"/>
              </a:rPr>
              <a:t> </a:t>
            </a:r>
            <a:r>
              <a:rPr lang="sl-SI" sz="1800" b="1" dirty="0">
                <a:effectLst/>
                <a:highlight>
                  <a:srgbClr val="00FF00"/>
                </a:highlight>
                <a:latin typeface="Calibri" panose="020F0502020204030204" pitchFamily="34" charset="0"/>
              </a:rPr>
              <a:t>:</a:t>
            </a:r>
            <a:endParaRPr lang="en-SI" sz="1800" b="1" dirty="0">
              <a:effectLst/>
              <a:latin typeface="Calibri" panose="020F0502020204030204" pitchFamily="34" charset="0"/>
            </a:endParaRPr>
          </a:p>
          <a:p>
            <a:pPr marL="0" marR="0" indent="0">
              <a:spcBef>
                <a:spcPts val="0"/>
              </a:spcBef>
              <a:spcAft>
                <a:spcPts val="0"/>
              </a:spcAft>
              <a:buNone/>
            </a:pPr>
            <a:endParaRPr lang="sl-SI" sz="1800" dirty="0">
              <a:effectLst/>
              <a:highlight>
                <a:srgbClr val="00FF00"/>
              </a:highlight>
              <a:latin typeface="Calibri" panose="020F0502020204030204" pitchFamily="34" charset="0"/>
            </a:endParaRPr>
          </a:p>
          <a:p>
            <a:pPr marL="0" marR="0" indent="0">
              <a:spcBef>
                <a:spcPts val="0"/>
              </a:spcBef>
              <a:spcAft>
                <a:spcPts val="0"/>
              </a:spcAft>
              <a:buNone/>
            </a:pPr>
            <a:r>
              <a:rPr lang="en-US" sz="1800" dirty="0" err="1">
                <a:effectLst/>
                <a:highlight>
                  <a:srgbClr val="00FF00"/>
                </a:highlight>
                <a:latin typeface="Calibri" panose="020F0502020204030204" pitchFamily="34" charset="0"/>
              </a:rPr>
              <a:t>Gre</a:t>
            </a:r>
            <a:r>
              <a:rPr lang="en-US" sz="1800" dirty="0">
                <a:effectLst/>
                <a:highlight>
                  <a:srgbClr val="00FF00"/>
                </a:highlight>
                <a:latin typeface="Calibri" panose="020F0502020204030204" pitchFamily="34" charset="0"/>
              </a:rPr>
              <a:t> za </a:t>
            </a:r>
            <a:r>
              <a:rPr lang="en-US" sz="1800" dirty="0" err="1">
                <a:effectLst/>
                <a:highlight>
                  <a:srgbClr val="00FF00"/>
                </a:highlight>
                <a:latin typeface="Calibri" panose="020F0502020204030204" pitchFamily="34" charset="0"/>
              </a:rPr>
              <a:t>zašlito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podatkov</a:t>
            </a:r>
            <a:r>
              <a:rPr lang="en-US" sz="1800" b="1" dirty="0">
                <a:effectLst/>
                <a:highlight>
                  <a:srgbClr val="00FF00"/>
                </a:highlight>
                <a:latin typeface="Calibri" panose="020F0502020204030204" pitchFamily="34" charset="0"/>
              </a:rPr>
              <a:t> med </a:t>
            </a:r>
            <a:r>
              <a:rPr lang="en-US" sz="1800" b="1" dirty="0" err="1">
                <a:effectLst/>
                <a:highlight>
                  <a:srgbClr val="00FF00"/>
                </a:highlight>
                <a:latin typeface="Calibri" panose="020F0502020204030204" pitchFamily="34" charset="0"/>
              </a:rPr>
              <a:t>njihovim</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prenosom</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iz</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enega</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mesta</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na</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drugega</a:t>
            </a:r>
            <a:r>
              <a:rPr lang="en-US" sz="1800" dirty="0">
                <a:effectLst/>
                <a:highlight>
                  <a:srgbClr val="00FF00"/>
                </a:highlight>
                <a:latin typeface="Calibri" panose="020F0502020204030204" pitchFamily="34" charset="0"/>
              </a:rPr>
              <a:t>. Ta </a:t>
            </a:r>
            <a:r>
              <a:rPr lang="en-US" sz="1800" dirty="0" err="1">
                <a:effectLst/>
                <a:highlight>
                  <a:srgbClr val="00FF00"/>
                </a:highlight>
                <a:latin typeface="Calibri" panose="020F0502020204030204" pitchFamily="34" charset="0"/>
              </a:rPr>
              <a:t>vrsta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šifriranja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zagotavlja</a:t>
            </a:r>
            <a:r>
              <a:rPr lang="en-US" sz="1800" dirty="0">
                <a:effectLst/>
                <a:highlight>
                  <a:srgbClr val="00FF00"/>
                </a:highlight>
                <a:latin typeface="Calibri" panose="020F0502020204030204" pitchFamily="34" charset="0"/>
              </a:rPr>
              <a:t>, da so </a:t>
            </a:r>
            <a:r>
              <a:rPr lang="en-US" sz="1800" dirty="0" err="1">
                <a:effectLst/>
                <a:highlight>
                  <a:srgbClr val="00FF00"/>
                </a:highlight>
                <a:latin typeface="Calibri" panose="020F0502020204030204" pitchFamily="34" charset="0"/>
              </a:rPr>
              <a:t>podatki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zaščiteni</a:t>
            </a:r>
            <a:r>
              <a:rPr lang="en-US" sz="1800" dirty="0">
                <a:effectLst/>
                <a:highlight>
                  <a:srgbClr val="00FF00"/>
                </a:highlight>
                <a:latin typeface="Calibri" panose="020F0502020204030204" pitchFamily="34" charset="0"/>
              </a:rPr>
              <a:t> pred </a:t>
            </a:r>
            <a:r>
              <a:rPr lang="en-US" sz="1800" dirty="0" err="1">
                <a:effectLst/>
                <a:highlight>
                  <a:srgbClr val="00FF00"/>
                </a:highlight>
                <a:latin typeface="Calibri" panose="020F0502020204030204" pitchFamily="34" charset="0"/>
              </a:rPr>
              <a:t>morebitnim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prestrezanjem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ali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nepooblaščenim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dostopom</a:t>
            </a:r>
            <a:r>
              <a:rPr lang="en-US" sz="1800" dirty="0">
                <a:effectLst/>
                <a:highlight>
                  <a:srgbClr val="00FF00"/>
                </a:highlight>
                <a:latin typeface="Calibri" panose="020F0502020204030204" pitchFamily="34" charset="0"/>
              </a:rPr>
              <a:t> med </a:t>
            </a:r>
            <a:r>
              <a:rPr lang="en-US" sz="1800" dirty="0" err="1">
                <a:effectLst/>
                <a:highlight>
                  <a:srgbClr val="00FF00"/>
                </a:highlight>
                <a:latin typeface="Calibri" panose="020F0502020204030204" pitchFamily="34" charset="0"/>
              </a:rPr>
              <a:t>prenosom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preko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omrežja</a:t>
            </a:r>
            <a:r>
              <a:rPr lang="en-US" sz="1800" dirty="0">
                <a:effectLst/>
                <a:highlight>
                  <a:srgbClr val="00FF00"/>
                </a:highlight>
                <a:latin typeface="Calibri" panose="020F0502020204030204" pitchFamily="34" charset="0"/>
              </a:rPr>
              <a:t>. </a:t>
            </a:r>
            <a:endParaRPr lang="en-US" sz="1800" dirty="0">
              <a:effectLst/>
              <a:latin typeface="Calibri" panose="020F0502020204030204" pitchFamily="34" charset="0"/>
            </a:endParaRPr>
          </a:p>
          <a:p>
            <a:pPr marL="0" marR="0" indent="0">
              <a:spcBef>
                <a:spcPts val="0"/>
              </a:spcBef>
              <a:spcAft>
                <a:spcPts val="0"/>
              </a:spcAft>
              <a:buNone/>
            </a:pPr>
            <a:endParaRPr lang="en-US" sz="1800" dirty="0">
              <a:effectLst/>
              <a:latin typeface="Calibri" panose="020F0502020204030204" pitchFamily="34" charset="0"/>
            </a:endParaRPr>
          </a:p>
          <a:p>
            <a:pPr marL="0" marR="0" indent="0">
              <a:spcBef>
                <a:spcPts val="0"/>
              </a:spcBef>
              <a:spcAft>
                <a:spcPts val="0"/>
              </a:spcAft>
              <a:buNone/>
            </a:pPr>
            <a:r>
              <a:rPr lang="en-US" sz="1800" dirty="0">
                <a:effectLst/>
                <a:highlight>
                  <a:srgbClr val="00FF00"/>
                </a:highlight>
                <a:latin typeface="Calibri" panose="020F0502020204030204" pitchFamily="34" charset="0"/>
              </a:rPr>
              <a:t>To je </a:t>
            </a:r>
            <a:r>
              <a:rPr lang="en-US" sz="1800" dirty="0" err="1">
                <a:effectLst/>
                <a:highlight>
                  <a:srgbClr val="00FF00"/>
                </a:highlight>
                <a:latin typeface="Calibri" panose="020F0502020204030204" pitchFamily="34" charset="0"/>
              </a:rPr>
              <a:t>ključnega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pomena</a:t>
            </a:r>
            <a:r>
              <a:rPr lang="en-US" sz="1800" dirty="0">
                <a:effectLst/>
                <a:highlight>
                  <a:srgbClr val="00FF00"/>
                </a:highlight>
                <a:latin typeface="Calibri" panose="020F0502020204030204" pitchFamily="34" charset="0"/>
              </a:rPr>
              <a:t> za </a:t>
            </a:r>
            <a:r>
              <a:rPr lang="en-US" sz="1800" b="1" dirty="0" err="1">
                <a:effectLst/>
                <a:highlight>
                  <a:srgbClr val="00FF00"/>
                </a:highlight>
                <a:latin typeface="Calibri" panose="020F0502020204030204" pitchFamily="34" charset="0"/>
              </a:rPr>
              <a:t>ohranjanje</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zaupnosti</a:t>
            </a:r>
            <a:r>
              <a:rPr lang="en-US" sz="1800" b="1" dirty="0">
                <a:effectLst/>
                <a:highlight>
                  <a:srgbClr val="00FF00"/>
                </a:highlight>
                <a:latin typeface="Calibri" panose="020F0502020204030204" pitchFamily="34" charset="0"/>
              </a:rPr>
              <a:t> in </a:t>
            </a:r>
            <a:r>
              <a:rPr lang="en-US" sz="1800" b="1" dirty="0" err="1">
                <a:effectLst/>
                <a:highlight>
                  <a:srgbClr val="00FF00"/>
                </a:highlight>
                <a:latin typeface="Calibri" panose="020F0502020204030204" pitchFamily="34" charset="0"/>
              </a:rPr>
              <a:t>varnosti</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podatkov</a:t>
            </a:r>
            <a:r>
              <a:rPr lang="en-US" sz="1800" b="1" dirty="0">
                <a:effectLst/>
                <a:highlight>
                  <a:srgbClr val="00FF00"/>
                </a:highlight>
                <a:latin typeface="Calibri" panose="020F0502020204030204" pitchFamily="34" charset="0"/>
              </a:rPr>
              <a:t> med </a:t>
            </a:r>
            <a:r>
              <a:rPr lang="en-US" sz="1800" b="1" dirty="0" err="1">
                <a:effectLst/>
                <a:highlight>
                  <a:srgbClr val="00FF00"/>
                </a:highlight>
                <a:latin typeface="Calibri" panose="020F0502020204030204" pitchFamily="34" charset="0"/>
              </a:rPr>
              <a:t>komunikacijo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različnih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naprav</a:t>
            </a:r>
            <a:r>
              <a:rPr lang="en-US" sz="1800" dirty="0">
                <a:effectLst/>
                <a:highlight>
                  <a:srgbClr val="00FF00"/>
                </a:highlight>
                <a:latin typeface="Calibri" panose="020F0502020204030204" pitchFamily="34" charset="0"/>
              </a:rPr>
              <a:t> v </a:t>
            </a:r>
            <a:r>
              <a:rPr lang="en-US" sz="1800" dirty="0" err="1">
                <a:effectLst/>
                <a:highlight>
                  <a:srgbClr val="00FF00"/>
                </a:highlight>
                <a:latin typeface="Calibri" panose="020F0502020204030204" pitchFamily="34" charset="0"/>
              </a:rPr>
              <a:t>omrežju</a:t>
            </a:r>
            <a:r>
              <a:rPr lang="en-US" sz="1800" dirty="0">
                <a:effectLst/>
                <a:highlight>
                  <a:srgbClr val="00FF00"/>
                </a:highlight>
                <a:latin typeface="Calibri" panose="020F0502020204030204" pitchFamily="34" charset="0"/>
              </a:rPr>
              <a:t>. </a:t>
            </a:r>
            <a:endParaRPr lang="en-US" sz="1800" dirty="0">
              <a:effectLst/>
              <a:latin typeface="Calibri" panose="020F0502020204030204" pitchFamily="34" charset="0"/>
            </a:endParaRPr>
          </a:p>
          <a:p>
            <a:pPr marL="0" marR="0" indent="0">
              <a:spcBef>
                <a:spcPts val="0"/>
              </a:spcBef>
              <a:spcAft>
                <a:spcPts val="0"/>
              </a:spcAft>
              <a:buNone/>
            </a:pPr>
            <a:r>
              <a:rPr lang="sl-SI" sz="1800" dirty="0">
                <a:effectLst/>
                <a:latin typeface="Calibri" panose="020F0502020204030204" pitchFamily="34" charset="0"/>
              </a:rPr>
              <a:t> </a:t>
            </a:r>
          </a:p>
          <a:p>
            <a:pPr marL="0" marR="0" indent="0">
              <a:spcBef>
                <a:spcPts val="0"/>
              </a:spcBef>
              <a:spcAft>
                <a:spcPts val="0"/>
              </a:spcAft>
              <a:buNone/>
            </a:pPr>
            <a:r>
              <a:rPr lang="sl-SI" sz="1800" dirty="0">
                <a:effectLst/>
                <a:highlight>
                  <a:srgbClr val="00FF00"/>
                </a:highlight>
                <a:latin typeface="Calibri" panose="020F0502020204030204" pitchFamily="34" charset="0"/>
              </a:rPr>
              <a:t>Na voljo je več rešitev, ki se jih lahko uporabi.</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dirty="0">
                <a:effectLst/>
                <a:highlight>
                  <a:srgbClr val="00FF00"/>
                </a:highlight>
                <a:latin typeface="Calibri" panose="020F0502020204030204" pitchFamily="34" charset="0"/>
              </a:rPr>
              <a:t>Uporaba S2S VPN</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dirty="0">
                <a:effectLst/>
                <a:highlight>
                  <a:srgbClr val="00FF00"/>
                </a:highlight>
                <a:latin typeface="Calibri" panose="020F0502020204030204" pitchFamily="34" charset="0"/>
              </a:rPr>
              <a:t>Uporaba P2S VPN (mišljeno za posamezne delovne postaje, ki dostopajo iz on-prem okolja)</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dirty="0">
                <a:effectLst/>
                <a:highlight>
                  <a:srgbClr val="00FF00"/>
                </a:highlight>
                <a:latin typeface="Calibri" panose="020F0502020204030204" pitchFamily="34" charset="0"/>
              </a:rPr>
              <a:t>Express </a:t>
            </a:r>
            <a:r>
              <a:rPr lang="sl-SI" sz="1800" dirty="0" err="1">
                <a:effectLst/>
                <a:highlight>
                  <a:srgbClr val="00FF00"/>
                </a:highlight>
                <a:latin typeface="Calibri" panose="020F0502020204030204" pitchFamily="34" charset="0"/>
              </a:rPr>
              <a:t>route</a:t>
            </a:r>
            <a:r>
              <a:rPr lang="sl-SI" sz="1800" dirty="0">
                <a:effectLst/>
                <a:highlight>
                  <a:srgbClr val="00FF00"/>
                </a:highlight>
                <a:latin typeface="Calibri" panose="020F0502020204030204" pitchFamily="34" charset="0"/>
              </a:rPr>
              <a:t> (če se med on-prem in vašim </a:t>
            </a:r>
            <a:r>
              <a:rPr lang="sl-SI" sz="1800" dirty="0" err="1">
                <a:effectLst/>
                <a:highlight>
                  <a:srgbClr val="00FF00"/>
                </a:highlight>
                <a:latin typeface="Calibri" panose="020F0502020204030204" pitchFamily="34" charset="0"/>
              </a:rPr>
              <a:t>Azure</a:t>
            </a:r>
            <a:r>
              <a:rPr lang="sl-SI" sz="1800" dirty="0">
                <a:effectLst/>
                <a:highlight>
                  <a:srgbClr val="00FF00"/>
                </a:highlight>
                <a:latin typeface="Calibri" panose="020F0502020204030204" pitchFamily="34" charset="0"/>
              </a:rPr>
              <a:t> okoljem pretaka ogromna količina podatkov + to da ima še druge dodatne varnostne mehanizme)</a:t>
            </a:r>
            <a:endParaRPr lang="sl-SI" sz="1800" dirty="0">
              <a:effectLst/>
              <a:latin typeface="Calibri" panose="020F0502020204030204" pitchFamily="34" charset="0"/>
            </a:endParaRPr>
          </a:p>
          <a:p>
            <a:pPr marL="0" marR="0" indent="0">
              <a:spcBef>
                <a:spcPts val="0"/>
              </a:spcBef>
              <a:spcAft>
                <a:spcPts val="0"/>
              </a:spcAft>
              <a:buNone/>
            </a:pPr>
            <a:r>
              <a:rPr lang="en-US" sz="1800" dirty="0">
                <a:effectLst/>
                <a:latin typeface="Calibri" panose="020F0502020204030204" pitchFamily="34" charset="0"/>
              </a:rPr>
              <a:t> </a:t>
            </a:r>
          </a:p>
          <a:p>
            <a:pPr marL="0" marR="0" indent="0">
              <a:spcBef>
                <a:spcPts val="0"/>
              </a:spcBef>
              <a:spcAft>
                <a:spcPts val="0"/>
              </a:spcAft>
              <a:buNone/>
            </a:pPr>
            <a:r>
              <a:rPr lang="sl-SI" sz="1800" dirty="0">
                <a:effectLst/>
                <a:highlight>
                  <a:srgbClr val="00FF00"/>
                </a:highlight>
                <a:latin typeface="Calibri" panose="020F0502020204030204" pitchFamily="34" charset="0"/>
              </a:rPr>
              <a:t>Organizacije, ki </a:t>
            </a:r>
            <a:r>
              <a:rPr lang="sl-SI" sz="1800" dirty="0">
                <a:effectLst/>
                <a:latin typeface="Calibri" panose="020F0502020204030204" pitchFamily="34" charset="0"/>
              </a:rPr>
              <a:t>ne ščitijo podatkov med prenosom</a:t>
            </a:r>
            <a:r>
              <a:rPr lang="sl-SI" sz="1800" b="1" dirty="0">
                <a:effectLst/>
                <a:highlight>
                  <a:srgbClr val="00FF00"/>
                </a:highlight>
                <a:latin typeface="Calibri" panose="020F0502020204030204" pitchFamily="34" charset="0"/>
              </a:rPr>
              <a:t> so bolj dovzetne za </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dirty="0">
                <a:effectLst/>
                <a:highlight>
                  <a:srgbClr val="00FF00"/>
                </a:highlight>
                <a:latin typeface="Calibri" panose="020F0502020204030204" pitchFamily="34" charset="0"/>
              </a:rPr>
              <a:t>"man-in-</a:t>
            </a:r>
            <a:r>
              <a:rPr lang="sl-SI" sz="1800" dirty="0" err="1">
                <a:effectLst/>
                <a:highlight>
                  <a:srgbClr val="00FF00"/>
                </a:highlight>
                <a:latin typeface="Calibri" panose="020F0502020204030204" pitchFamily="34" charset="0"/>
              </a:rPr>
              <a:t>the</a:t>
            </a:r>
            <a:r>
              <a:rPr lang="sl-SI" sz="1800" dirty="0">
                <a:effectLst/>
                <a:highlight>
                  <a:srgbClr val="00FF00"/>
                </a:highlight>
                <a:latin typeface="Calibri" panose="020F0502020204030204" pitchFamily="34" charset="0"/>
              </a:rPr>
              <a:t>-</a:t>
            </a:r>
            <a:r>
              <a:rPr lang="sl-SI" sz="1800" dirty="0" err="1">
                <a:effectLst/>
                <a:highlight>
                  <a:srgbClr val="00FF00"/>
                </a:highlight>
                <a:latin typeface="Calibri" panose="020F0502020204030204" pitchFamily="34" charset="0"/>
              </a:rPr>
              <a:t>middle</a:t>
            </a:r>
            <a:r>
              <a:rPr lang="sl-SI" sz="1800" dirty="0">
                <a:effectLst/>
                <a:highlight>
                  <a:srgbClr val="00FF00"/>
                </a:highlight>
                <a:latin typeface="Calibri" panose="020F0502020204030204" pitchFamily="34" charset="0"/>
              </a:rPr>
              <a:t>" napade, </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dirty="0">
                <a:effectLst/>
                <a:highlight>
                  <a:srgbClr val="00FF00"/>
                </a:highlight>
                <a:latin typeface="Calibri" panose="020F0502020204030204" pitchFamily="34" charset="0"/>
              </a:rPr>
              <a:t>ugrabitve sej oz. "</a:t>
            </a:r>
            <a:r>
              <a:rPr lang="sl-SI" sz="1800" dirty="0" err="1">
                <a:effectLst/>
                <a:highlight>
                  <a:srgbClr val="00FF00"/>
                </a:highlight>
                <a:latin typeface="Calibri" panose="020F0502020204030204" pitchFamily="34" charset="0"/>
              </a:rPr>
              <a:t>session</a:t>
            </a:r>
            <a:r>
              <a:rPr lang="sl-SI" sz="1800" dirty="0">
                <a:effectLst/>
                <a:highlight>
                  <a:srgbClr val="00FF00"/>
                </a:highlight>
                <a:latin typeface="Calibri" panose="020F0502020204030204" pitchFamily="34" charset="0"/>
              </a:rPr>
              <a:t> </a:t>
            </a:r>
            <a:r>
              <a:rPr lang="sl-SI" sz="1800" dirty="0" err="1">
                <a:effectLst/>
                <a:highlight>
                  <a:srgbClr val="00FF00"/>
                </a:highlight>
                <a:latin typeface="Calibri" panose="020F0502020204030204" pitchFamily="34" charset="0"/>
              </a:rPr>
              <a:t>hijacking</a:t>
            </a:r>
            <a:r>
              <a:rPr lang="sl-SI" sz="1800" dirty="0">
                <a:effectLst/>
                <a:highlight>
                  <a:srgbClr val="00FF00"/>
                </a:highlight>
                <a:latin typeface="Calibri" panose="020F0502020204030204" pitchFamily="34" charset="0"/>
              </a:rPr>
              <a:t>" </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dirty="0">
                <a:effectLst/>
                <a:highlight>
                  <a:srgbClr val="00FF00"/>
                </a:highlight>
                <a:latin typeface="Calibri" panose="020F0502020204030204" pitchFamily="34" charset="0"/>
              </a:rPr>
              <a:t>in tudi prisluškovanjem (lahko bi tudi rekli "</a:t>
            </a:r>
            <a:r>
              <a:rPr lang="sl-SI" sz="1800" dirty="0" err="1">
                <a:effectLst/>
                <a:highlight>
                  <a:srgbClr val="00FF00"/>
                </a:highlight>
                <a:latin typeface="Calibri" panose="020F0502020204030204" pitchFamily="34" charset="0"/>
              </a:rPr>
              <a:t>sniffing</a:t>
            </a:r>
            <a:r>
              <a:rPr lang="sl-SI" sz="1800" dirty="0">
                <a:effectLst/>
                <a:highlight>
                  <a:srgbClr val="00FF00"/>
                </a:highlight>
                <a:latin typeface="Calibri" panose="020F0502020204030204" pitchFamily="34" charset="0"/>
              </a:rPr>
              <a:t>" ali "</a:t>
            </a:r>
            <a:r>
              <a:rPr lang="sl-SI" sz="1800" dirty="0" err="1">
                <a:effectLst/>
                <a:highlight>
                  <a:srgbClr val="00FF00"/>
                </a:highlight>
                <a:latin typeface="Calibri" panose="020F0502020204030204" pitchFamily="34" charset="0"/>
              </a:rPr>
              <a:t>snooping</a:t>
            </a:r>
            <a:r>
              <a:rPr lang="sl-SI" sz="1800" dirty="0">
                <a:effectLst/>
                <a:highlight>
                  <a:srgbClr val="00FF00"/>
                </a:highlight>
                <a:latin typeface="Calibri" panose="020F0502020204030204" pitchFamily="34" charset="0"/>
              </a:rPr>
              <a:t>")</a:t>
            </a:r>
            <a:endParaRPr lang="sl-SI" sz="1800" dirty="0">
              <a:effectLst/>
              <a:latin typeface="Calibri" panose="020F0502020204030204" pitchFamily="34" charset="0"/>
            </a:endParaRPr>
          </a:p>
          <a:p>
            <a:endParaRPr lang="en-SI" dirty="0"/>
          </a:p>
        </p:txBody>
      </p:sp>
      <p:sp>
        <p:nvSpPr>
          <p:cNvPr id="4" name="Slide Number Placeholder 3"/>
          <p:cNvSpPr>
            <a:spLocks noGrp="1"/>
          </p:cNvSpPr>
          <p:nvPr>
            <p:ph type="sldNum" sz="quarter" idx="5"/>
          </p:nvPr>
        </p:nvSpPr>
        <p:spPr/>
        <p:txBody>
          <a:bodyPr/>
          <a:lstStyle/>
          <a:p>
            <a:fld id="{43689E5B-112A-46A3-B6D0-70548DC6D353}" type="slidenum">
              <a:rPr lang="en-GB" smtClean="0"/>
              <a:t>10</a:t>
            </a:fld>
            <a:endParaRPr lang="en-GB" dirty="0"/>
          </a:p>
        </p:txBody>
      </p:sp>
    </p:spTree>
    <p:extLst>
      <p:ext uri="{BB962C8B-B14F-4D97-AF65-F5344CB8AC3E}">
        <p14:creationId xmlns:p14="http://schemas.microsoft.com/office/powerpoint/2010/main" val="25239256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spcBef>
                <a:spcPts val="0"/>
              </a:spcBef>
              <a:spcAft>
                <a:spcPts val="0"/>
              </a:spcAft>
              <a:buNone/>
            </a:pPr>
            <a:r>
              <a:rPr lang="sl-SI" sz="1800" b="1" dirty="0" err="1">
                <a:effectLst/>
                <a:highlight>
                  <a:srgbClr val="00FF00"/>
                </a:highlight>
                <a:latin typeface="Calibri" panose="020F0502020204030204" pitchFamily="34" charset="0"/>
              </a:rPr>
              <a:t>Network</a:t>
            </a:r>
            <a:r>
              <a:rPr lang="sl-SI" sz="1800" b="1" dirty="0">
                <a:effectLst/>
                <a:highlight>
                  <a:srgbClr val="00FF00"/>
                </a:highlight>
                <a:latin typeface="Calibri" panose="020F0502020204030204" pitchFamily="34" charset="0"/>
              </a:rPr>
              <a:t> </a:t>
            </a:r>
            <a:r>
              <a:rPr lang="sl-SI" sz="1800" b="1" dirty="0" err="1">
                <a:effectLst/>
                <a:highlight>
                  <a:srgbClr val="00FF00"/>
                </a:highlight>
                <a:latin typeface="Calibri" panose="020F0502020204030204" pitchFamily="34" charset="0"/>
              </a:rPr>
              <a:t>Security</a:t>
            </a:r>
            <a:r>
              <a:rPr lang="sl-SI" sz="1800" b="1" dirty="0">
                <a:effectLst/>
                <a:highlight>
                  <a:srgbClr val="00FF00"/>
                </a:highlight>
                <a:latin typeface="Calibri" panose="020F0502020204030204" pitchFamily="34" charset="0"/>
              </a:rPr>
              <a:t> </a:t>
            </a:r>
            <a:r>
              <a:rPr lang="sl-SI" sz="1800" b="1" dirty="0" err="1">
                <a:effectLst/>
                <a:highlight>
                  <a:srgbClr val="00FF00"/>
                </a:highlight>
                <a:latin typeface="Calibri" panose="020F0502020204030204" pitchFamily="34" charset="0"/>
              </a:rPr>
              <a:t>Groups</a:t>
            </a:r>
            <a:r>
              <a:rPr lang="sl-SI" sz="1800" b="1" dirty="0">
                <a:effectLst/>
                <a:highlight>
                  <a:srgbClr val="00FF00"/>
                </a:highlight>
                <a:latin typeface="Calibri" panose="020F0502020204030204" pitchFamily="34" charset="0"/>
              </a:rPr>
              <a:t> (NSG) v </a:t>
            </a:r>
            <a:r>
              <a:rPr lang="sl-SI" sz="1800" b="1" dirty="0" err="1">
                <a:effectLst/>
                <a:highlight>
                  <a:srgbClr val="00FF00"/>
                </a:highlight>
                <a:latin typeface="Calibri" panose="020F0502020204030204" pitchFamily="34" charset="0"/>
              </a:rPr>
              <a:t>Azure</a:t>
            </a:r>
            <a:r>
              <a:rPr lang="sl-SI" sz="1800" b="1" dirty="0">
                <a:effectLst/>
                <a:highlight>
                  <a:srgbClr val="00FF00"/>
                </a:highlight>
                <a:latin typeface="Calibri" panose="020F0502020204030204" pitchFamily="34" charset="0"/>
              </a:rPr>
              <a:t> </a:t>
            </a:r>
            <a:endParaRPr lang="sl-SI" sz="1800" b="1" dirty="0">
              <a:effectLst/>
              <a:latin typeface="Calibri" panose="020F0502020204030204" pitchFamily="34" charset="0"/>
            </a:endParaRPr>
          </a:p>
          <a:p>
            <a:pPr marL="0" marR="0" indent="0">
              <a:spcBef>
                <a:spcPts val="0"/>
              </a:spcBef>
              <a:spcAft>
                <a:spcPts val="0"/>
              </a:spcAft>
              <a:buNone/>
            </a:pPr>
            <a:r>
              <a:rPr lang="sl-SI" sz="1800" b="1" dirty="0">
                <a:effectLst/>
                <a:latin typeface="Calibri" panose="020F0502020204030204" pitchFamily="34" charset="0"/>
              </a:rPr>
              <a:t> </a:t>
            </a:r>
          </a:p>
          <a:p>
            <a:pPr marL="0" marR="0" indent="0">
              <a:spcBef>
                <a:spcPts val="0"/>
              </a:spcBef>
              <a:spcAft>
                <a:spcPts val="0"/>
              </a:spcAft>
              <a:buNone/>
            </a:pPr>
            <a:r>
              <a:rPr lang="sl-SI" sz="1800" dirty="0">
                <a:effectLst/>
                <a:highlight>
                  <a:srgbClr val="00FF00"/>
                </a:highlight>
                <a:latin typeface="Calibri" panose="020F0502020204030204" pitchFamily="34" charset="0"/>
              </a:rPr>
              <a:t>so </a:t>
            </a:r>
            <a:r>
              <a:rPr lang="sl-SI" sz="1800" b="1" dirty="0">
                <a:effectLst/>
                <a:highlight>
                  <a:srgbClr val="00FF00"/>
                </a:highlight>
                <a:latin typeface="Calibri" panose="020F0502020204030204" pitchFamily="34" charset="0"/>
              </a:rPr>
              <a:t>varnostna pravila in filtri</a:t>
            </a:r>
            <a:r>
              <a:rPr lang="sl-SI" sz="1800" dirty="0">
                <a:effectLst/>
                <a:highlight>
                  <a:srgbClr val="00FF00"/>
                </a:highlight>
                <a:latin typeface="Calibri" panose="020F0502020204030204" pitchFamily="34" charset="0"/>
              </a:rPr>
              <a:t>, ki se uporabljajo za nadzor in omejevanje prometa v virtualnih omrežjih. </a:t>
            </a:r>
            <a:endParaRPr lang="sl-SI" sz="1800" dirty="0">
              <a:effectLst/>
              <a:latin typeface="Calibri" panose="020F0502020204030204" pitchFamily="34" charset="0"/>
            </a:endParaRPr>
          </a:p>
          <a:p>
            <a:pPr marL="0" marR="0" indent="0">
              <a:spcBef>
                <a:spcPts val="0"/>
              </a:spcBef>
              <a:spcAft>
                <a:spcPts val="0"/>
              </a:spcAft>
              <a:buNone/>
            </a:pPr>
            <a:r>
              <a:rPr lang="sl-SI" sz="1800" dirty="0">
                <a:effectLst/>
                <a:latin typeface="Calibri" panose="020F0502020204030204" pitchFamily="34" charset="0"/>
              </a:rPr>
              <a:t> </a:t>
            </a:r>
          </a:p>
          <a:p>
            <a:pPr marL="0" marR="0" indent="0">
              <a:spcBef>
                <a:spcPts val="0"/>
              </a:spcBef>
              <a:spcAft>
                <a:spcPts val="0"/>
              </a:spcAft>
              <a:buNone/>
            </a:pPr>
            <a:r>
              <a:rPr lang="sl-SI" sz="1800" dirty="0">
                <a:effectLst/>
                <a:highlight>
                  <a:srgbClr val="00FF00"/>
                </a:highlight>
                <a:latin typeface="Calibri" panose="020F0502020204030204" pitchFamily="34" charset="0"/>
              </a:rPr>
              <a:t>Kaj omogočajo?</a:t>
            </a:r>
            <a:endParaRPr lang="sl-SI" sz="1800" dirty="0">
              <a:effectLst/>
              <a:latin typeface="Calibri" panose="020F0502020204030204" pitchFamily="34" charset="0"/>
            </a:endParaRPr>
          </a:p>
          <a:p>
            <a:pPr marL="0" marR="0" indent="0">
              <a:spcBef>
                <a:spcPts val="0"/>
              </a:spcBef>
              <a:spcAft>
                <a:spcPts val="0"/>
              </a:spcAft>
              <a:buNone/>
            </a:pPr>
            <a:r>
              <a:rPr lang="sl-SI" sz="1800" dirty="0">
                <a:effectLst/>
                <a:latin typeface="Calibri" panose="020F0502020204030204" pitchFamily="34" charset="0"/>
              </a:rPr>
              <a:t> </a:t>
            </a:r>
          </a:p>
          <a:p>
            <a:pPr rtl="0" fontAlgn="ctr">
              <a:spcBef>
                <a:spcPts val="0"/>
              </a:spcBef>
              <a:spcAft>
                <a:spcPts val="0"/>
              </a:spcAft>
              <a:buFont typeface="Arial" panose="020B0604020202020204" pitchFamily="34" charset="0"/>
              <a:buChar char="•"/>
            </a:pPr>
            <a:r>
              <a:rPr lang="en-US" sz="1800" dirty="0" err="1">
                <a:effectLst/>
                <a:highlight>
                  <a:srgbClr val="00FF00"/>
                </a:highlight>
                <a:latin typeface="Calibri" panose="020F0502020204030204" pitchFamily="34" charset="0"/>
              </a:rPr>
              <a:t>Filtriranje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prometa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ravni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omrežnih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vmesnikov</a:t>
            </a:r>
            <a:r>
              <a:rPr lang="en-US" sz="1800" dirty="0">
                <a:effectLst/>
                <a:highlight>
                  <a:srgbClr val="00FF00"/>
                </a:highlight>
                <a:latin typeface="Calibri" panose="020F0502020204030204" pitchFamily="34" charset="0"/>
              </a:rPr>
              <a:t>, VNET-</a:t>
            </a:r>
            <a:r>
              <a:rPr lang="en-US" sz="1800" dirty="0" err="1">
                <a:effectLst/>
                <a:highlight>
                  <a:srgbClr val="00FF00"/>
                </a:highlight>
                <a:latin typeface="Calibri" panose="020F0502020204030204" pitchFamily="34" charset="0"/>
              </a:rPr>
              <a:t>ov</a:t>
            </a:r>
            <a:r>
              <a:rPr lang="en-US" sz="1800" dirty="0">
                <a:effectLst/>
                <a:highlight>
                  <a:srgbClr val="00FF00"/>
                </a:highlight>
                <a:latin typeface="Calibri" panose="020F0502020204030204" pitchFamily="34" charset="0"/>
              </a:rPr>
              <a:t> in subnet </a:t>
            </a:r>
            <a:r>
              <a:rPr lang="en-US" sz="1800" dirty="0" err="1">
                <a:effectLst/>
                <a:highlight>
                  <a:srgbClr val="00FF00"/>
                </a:highlight>
                <a:latin typeface="Calibri" panose="020F0502020204030204" pitchFamily="34" charset="0"/>
              </a:rPr>
              <a:t>ov</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dirty="0" err="1">
                <a:effectLst/>
                <a:highlight>
                  <a:srgbClr val="00FF00"/>
                </a:highlight>
                <a:latin typeface="Calibri" panose="020F0502020204030204" pitchFamily="34" charset="0"/>
              </a:rPr>
              <a:t>omogočajo</a:t>
            </a:r>
            <a:r>
              <a:rPr lang="en-US" sz="1800"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mikrosegmentacijo</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omrežja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kar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pomeni</a:t>
            </a:r>
            <a:r>
              <a:rPr lang="en-US" sz="1800" dirty="0">
                <a:effectLst/>
                <a:highlight>
                  <a:srgbClr val="00FF00"/>
                </a:highlight>
                <a:latin typeface="Calibri" panose="020F0502020204030204" pitchFamily="34" charset="0"/>
              </a:rPr>
              <a:t>, da </a:t>
            </a:r>
            <a:r>
              <a:rPr lang="en-US" sz="1800" dirty="0" err="1">
                <a:effectLst/>
                <a:highlight>
                  <a:srgbClr val="00FF00"/>
                </a:highlight>
                <a:latin typeface="Calibri" panose="020F0502020204030204" pitchFamily="34" charset="0"/>
              </a:rPr>
              <a:t>lahko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podrobno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določite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kako</a:t>
            </a:r>
            <a:r>
              <a:rPr lang="en-US" sz="1800" dirty="0">
                <a:effectLst/>
                <a:highlight>
                  <a:srgbClr val="00FF00"/>
                </a:highlight>
                <a:latin typeface="Calibri" panose="020F0502020204030204" pitchFamily="34" charset="0"/>
              </a:rPr>
              <a:t> se </a:t>
            </a:r>
            <a:r>
              <a:rPr lang="en-US" sz="1800" dirty="0" err="1">
                <a:effectLst/>
                <a:highlight>
                  <a:srgbClr val="00FF00"/>
                </a:highlight>
                <a:latin typeface="Calibri" panose="020F0502020204030204" pitchFamily="34" charset="0"/>
              </a:rPr>
              <a:t>promet</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dovoli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ali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blokira</a:t>
            </a:r>
            <a:r>
              <a:rPr lang="en-US" sz="1800" dirty="0">
                <a:effectLst/>
                <a:highlight>
                  <a:srgbClr val="00FF00"/>
                </a:highlight>
                <a:latin typeface="Calibri" panose="020F0502020204030204" pitchFamily="34" charset="0"/>
              </a:rPr>
              <a:t> </a:t>
            </a:r>
            <a:r>
              <a:rPr lang="en-US" sz="1800" dirty="0">
                <a:effectLst/>
                <a:latin typeface="Calibri" panose="020F0502020204030204" pitchFamily="34" charset="0"/>
              </a:rPr>
              <a:t>med </a:t>
            </a:r>
            <a:r>
              <a:rPr lang="en-US" sz="1800" dirty="0" err="1">
                <a:effectLst/>
                <a:latin typeface="Calibri" panose="020F0502020204030204" pitchFamily="34" charset="0"/>
              </a:rPr>
              <a:t>različnimi</a:t>
            </a:r>
            <a:r>
              <a:rPr lang="en-US" sz="1800" dirty="0">
                <a:effectLst/>
                <a:latin typeface="Calibri" panose="020F0502020204030204" pitchFamily="34" charset="0"/>
              </a:rPr>
              <a:t> deli </a:t>
            </a:r>
            <a:r>
              <a:rPr lang="en-US" sz="1800" dirty="0" err="1">
                <a:effectLst/>
                <a:latin typeface="Calibri" panose="020F0502020204030204" pitchFamily="34" charset="0"/>
              </a:rPr>
              <a:t>omrežja</a:t>
            </a:r>
            <a:r>
              <a:rPr lang="en-US" sz="1800"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dirty="0">
                <a:effectLst/>
                <a:highlight>
                  <a:srgbClr val="00FF00"/>
                </a:highlight>
                <a:latin typeface="Calibri" panose="020F0502020204030204" pitchFamily="34" charset="0"/>
              </a:rPr>
              <a:t>omogočajo hitro </a:t>
            </a:r>
            <a:r>
              <a:rPr lang="sl-SI" sz="1800" b="1" dirty="0">
                <a:effectLst/>
                <a:highlight>
                  <a:srgbClr val="00FF00"/>
                </a:highlight>
                <a:latin typeface="Calibri" panose="020F0502020204030204" pitchFamily="34" charset="0"/>
              </a:rPr>
              <a:t>prilagajanje</a:t>
            </a:r>
            <a:r>
              <a:rPr lang="sl-SI" sz="1800" dirty="0">
                <a:effectLst/>
                <a:highlight>
                  <a:srgbClr val="00FF00"/>
                </a:highlight>
                <a:latin typeface="Calibri" panose="020F0502020204030204" pitchFamily="34" charset="0"/>
              </a:rPr>
              <a:t> varnostnih politik glede na spremenjene potrebe organizacije ali nove varnostne grožnje.</a:t>
            </a:r>
            <a:endParaRPr lang="sl-SI"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dirty="0">
                <a:effectLst/>
                <a:highlight>
                  <a:srgbClr val="00FF00"/>
                </a:highlight>
                <a:latin typeface="Calibri" panose="020F0502020204030204" pitchFamily="34" charset="0"/>
              </a:rPr>
              <a:t>se </a:t>
            </a:r>
            <a:r>
              <a:rPr lang="en-US" sz="1800" b="1" dirty="0" err="1">
                <a:effectLst/>
                <a:highlight>
                  <a:srgbClr val="00FF00"/>
                </a:highlight>
                <a:latin typeface="Calibri" panose="020F0502020204030204" pitchFamily="34" charset="0"/>
              </a:rPr>
              <a:t>enostavno</a:t>
            </a:r>
            <a:r>
              <a:rPr lang="en-US" sz="1800" b="1" dirty="0">
                <a:effectLst/>
                <a:highlight>
                  <a:srgbClr val="00FF00"/>
                </a:highlight>
                <a:latin typeface="Calibri" panose="020F0502020204030204" pitchFamily="34" charset="0"/>
              </a:rPr>
              <a:t> </a:t>
            </a:r>
            <a:r>
              <a:rPr lang="en-US" sz="1800" b="1" dirty="0" err="1">
                <a:effectLst/>
                <a:highlight>
                  <a:srgbClr val="00FF00"/>
                </a:highlight>
                <a:latin typeface="Calibri" panose="020F0502020204030204" pitchFamily="34" charset="0"/>
              </a:rPr>
              <a:t>integrirajo</a:t>
            </a:r>
            <a:r>
              <a:rPr lang="en-US" sz="1800" dirty="0">
                <a:effectLst/>
                <a:highlight>
                  <a:srgbClr val="00FF00"/>
                </a:highlight>
                <a:latin typeface="Calibri" panose="020F0502020204030204" pitchFamily="34" charset="0"/>
              </a:rPr>
              <a:t> z </a:t>
            </a:r>
            <a:r>
              <a:rPr lang="en-US" sz="1800" dirty="0" err="1">
                <a:effectLst/>
                <a:highlight>
                  <a:srgbClr val="00FF00"/>
                </a:highlight>
                <a:latin typeface="Calibri" panose="020F0502020204030204" pitchFamily="34" charset="0"/>
              </a:rPr>
              <a:t>drugimi</a:t>
            </a:r>
            <a:r>
              <a:rPr lang="en-US" sz="1800" dirty="0">
                <a:effectLst/>
                <a:highlight>
                  <a:srgbClr val="00FF00"/>
                </a:highlight>
                <a:latin typeface="Calibri" panose="020F0502020204030204" pitchFamily="34" charset="0"/>
              </a:rPr>
              <a:t> Azure </a:t>
            </a:r>
            <a:r>
              <a:rPr lang="en-US" sz="1800" dirty="0" err="1">
                <a:effectLst/>
                <a:highlight>
                  <a:srgbClr val="00FF00"/>
                </a:highlight>
                <a:latin typeface="Calibri" panose="020F0502020204030204" pitchFamily="34" charset="0"/>
              </a:rPr>
              <a:t>varnostnimi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rešitvami</a:t>
            </a:r>
            <a:endParaRPr lang="en-US" sz="1800" dirty="0">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US" sz="1800" dirty="0">
                <a:effectLst/>
                <a:highlight>
                  <a:srgbClr val="00FF00"/>
                </a:highlight>
                <a:latin typeface="Calibri" panose="020F0502020204030204" pitchFamily="34" charset="0"/>
              </a:rPr>
              <a:t>So </a:t>
            </a:r>
            <a:r>
              <a:rPr lang="en-US" sz="1800" dirty="0" err="1">
                <a:effectLst/>
                <a:highlight>
                  <a:srgbClr val="00FF00"/>
                </a:highlight>
                <a:latin typeface="Calibri" panose="020F0502020204030204" pitchFamily="34" charset="0"/>
              </a:rPr>
              <a:t>brezplačni</a:t>
            </a:r>
            <a:r>
              <a:rPr lang="en-US" sz="1800" dirty="0">
                <a:effectLst/>
                <a:highlight>
                  <a:srgbClr val="00FF00"/>
                </a:highlight>
                <a:latin typeface="Calibri" panose="020F0502020204030204" pitchFamily="34" charset="0"/>
              </a:rPr>
              <a:t> za </a:t>
            </a:r>
            <a:r>
              <a:rPr lang="en-US" sz="1800" dirty="0" err="1">
                <a:effectLst/>
                <a:highlight>
                  <a:srgbClr val="00FF00"/>
                </a:highlight>
                <a:latin typeface="Calibri" panose="020F0502020204030204" pitchFamily="34" charset="0"/>
              </a:rPr>
              <a:t>uporabo</a:t>
            </a:r>
            <a:endParaRPr lang="en-US" sz="1800" dirty="0">
              <a:effectLst/>
              <a:latin typeface="Calibri" panose="020F0502020204030204" pitchFamily="34" charset="0"/>
            </a:endParaRPr>
          </a:p>
          <a:p>
            <a:endParaRPr lang="sl-SI" dirty="0"/>
          </a:p>
          <a:p>
            <a:pPr marL="0" indent="0">
              <a:buNone/>
            </a:pPr>
            <a:r>
              <a:rPr lang="sl-SI" b="1" dirty="0"/>
              <a:t>JIT:</a:t>
            </a:r>
          </a:p>
          <a:p>
            <a:endParaRPr lang="sl-SI" dirty="0"/>
          </a:p>
          <a:p>
            <a:pPr marL="0" marR="0" indent="0">
              <a:spcBef>
                <a:spcPts val="0"/>
              </a:spcBef>
              <a:spcAft>
                <a:spcPts val="0"/>
              </a:spcAft>
              <a:buNone/>
            </a:pPr>
            <a:r>
              <a:rPr lang="en-US" sz="1800" dirty="0" err="1">
                <a:effectLst/>
                <a:highlight>
                  <a:srgbClr val="00FF00"/>
                </a:highlight>
                <a:latin typeface="Calibri" panose="020F0502020204030204" pitchFamily="34" charset="0"/>
              </a:rPr>
              <a:t>Napadalci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aktivno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iščejo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dostopne</a:t>
            </a:r>
            <a:r>
              <a:rPr lang="en-US" sz="1800" dirty="0">
                <a:effectLst/>
                <a:highlight>
                  <a:srgbClr val="00FF00"/>
                </a:highlight>
                <a:latin typeface="Calibri" panose="020F0502020204030204" pitchFamily="34" charset="0"/>
              </a:rPr>
              <a:t> </a:t>
            </a:r>
            <a:r>
              <a:rPr lang="sl-SI" sz="1800" dirty="0">
                <a:effectLst/>
                <a:highlight>
                  <a:srgbClr val="00FF00"/>
                </a:highlight>
                <a:latin typeface="Calibri" panose="020F0502020204030204" pitchFamily="34" charset="0"/>
              </a:rPr>
              <a:t>virtualne strežnike</a:t>
            </a:r>
            <a:r>
              <a:rPr lang="en-US" sz="1800" dirty="0">
                <a:effectLst/>
                <a:highlight>
                  <a:srgbClr val="00FF00"/>
                </a:highlight>
                <a:latin typeface="Calibri" panose="020F0502020204030204" pitchFamily="34" charset="0"/>
              </a:rPr>
              <a:t> z </a:t>
            </a:r>
            <a:r>
              <a:rPr lang="en-US" sz="1800" dirty="0" err="1">
                <a:effectLst/>
                <a:highlight>
                  <a:srgbClr val="00FF00"/>
                </a:highlight>
                <a:latin typeface="Calibri" panose="020F0502020204030204" pitchFamily="34" charset="0"/>
              </a:rPr>
              <a:t>odprtimi</a:t>
            </a:r>
            <a:r>
              <a:rPr lang="en-US" sz="1800" dirty="0">
                <a:effectLst/>
                <a:highlight>
                  <a:srgbClr val="00FF00"/>
                </a:highlight>
                <a:latin typeface="Calibri" panose="020F0502020204030204" pitchFamily="34" charset="0"/>
              </a:rPr>
              <a:t> </a:t>
            </a:r>
            <a:r>
              <a:rPr lang="sl-SI" sz="1800" dirty="0">
                <a:effectLst/>
                <a:highlight>
                  <a:srgbClr val="00FF00"/>
                </a:highlight>
                <a:latin typeface="Calibri" panose="020F0502020204030204" pitchFamily="34" charset="0"/>
              </a:rPr>
              <a:t>management porti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kot</a:t>
            </a:r>
            <a:r>
              <a:rPr lang="en-US" sz="1800" dirty="0">
                <a:effectLst/>
                <a:highlight>
                  <a:srgbClr val="00FF00"/>
                </a:highlight>
                <a:latin typeface="Calibri" panose="020F0502020204030204" pitchFamily="34" charset="0"/>
              </a:rPr>
              <a:t> so RDP </a:t>
            </a:r>
            <a:r>
              <a:rPr lang="en-US" sz="1800" dirty="0" err="1">
                <a:effectLst/>
                <a:highlight>
                  <a:srgbClr val="00FF00"/>
                </a:highlight>
                <a:latin typeface="Calibri" panose="020F0502020204030204" pitchFamily="34" charset="0"/>
              </a:rPr>
              <a:t>ali</a:t>
            </a:r>
            <a:r>
              <a:rPr lang="en-US" sz="1800" dirty="0">
                <a:effectLst/>
                <a:highlight>
                  <a:srgbClr val="00FF00"/>
                </a:highlight>
                <a:latin typeface="Calibri" panose="020F0502020204030204" pitchFamily="34" charset="0"/>
              </a:rPr>
              <a:t> SSH. </a:t>
            </a:r>
            <a:r>
              <a:rPr lang="en-US" sz="1800" dirty="0" err="1">
                <a:effectLst/>
                <a:highlight>
                  <a:srgbClr val="00FF00"/>
                </a:highlight>
                <a:latin typeface="Calibri" panose="020F0502020204030204" pitchFamily="34" charset="0"/>
              </a:rPr>
              <a:t>Vsi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vaši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virtualni</a:t>
            </a:r>
            <a:r>
              <a:rPr lang="en-US" sz="1800" dirty="0">
                <a:effectLst/>
                <a:highlight>
                  <a:srgbClr val="00FF00"/>
                </a:highlight>
                <a:latin typeface="Calibri" panose="020F0502020204030204" pitchFamily="34" charset="0"/>
              </a:rPr>
              <a:t> s</a:t>
            </a:r>
            <a:r>
              <a:rPr lang="sl-SI" sz="1800" dirty="0" err="1">
                <a:effectLst/>
                <a:highlight>
                  <a:srgbClr val="00FF00"/>
                </a:highlight>
                <a:latin typeface="Calibri" panose="020F0502020204030204" pitchFamily="34" charset="0"/>
              </a:rPr>
              <a:t>trežniki</a:t>
            </a:r>
            <a:r>
              <a:rPr lang="en-US" sz="1800" dirty="0">
                <a:effectLst/>
                <a:highlight>
                  <a:srgbClr val="00FF00"/>
                </a:highlight>
                <a:latin typeface="Calibri" panose="020F0502020204030204" pitchFamily="34" charset="0"/>
              </a:rPr>
              <a:t> so </a:t>
            </a:r>
            <a:r>
              <a:rPr lang="en-US" sz="1800" dirty="0" err="1">
                <a:effectLst/>
                <a:highlight>
                  <a:srgbClr val="00FF00"/>
                </a:highlight>
                <a:latin typeface="Calibri" panose="020F0502020204030204" pitchFamily="34" charset="0"/>
              </a:rPr>
              <a:t>potencialne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tarče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napadov</a:t>
            </a:r>
            <a:r>
              <a:rPr lang="en-US" sz="1800" dirty="0">
                <a:effectLst/>
                <a:highlight>
                  <a:srgbClr val="00FF00"/>
                </a:highlight>
                <a:latin typeface="Calibri" panose="020F0502020204030204" pitchFamily="34" charset="0"/>
              </a:rPr>
              <a:t>. Ko je </a:t>
            </a:r>
            <a:r>
              <a:rPr lang="sl-SI" sz="1800" dirty="0">
                <a:effectLst/>
                <a:highlight>
                  <a:srgbClr val="00FF00"/>
                </a:highlight>
                <a:latin typeface="Calibri" panose="020F0502020204030204" pitchFamily="34" charset="0"/>
              </a:rPr>
              <a:t>VM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uspešno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kompromitiran</a:t>
            </a:r>
            <a:r>
              <a:rPr lang="en-US" sz="1800" dirty="0">
                <a:effectLst/>
                <a:highlight>
                  <a:srgbClr val="00FF00"/>
                </a:highlight>
                <a:latin typeface="Calibri" panose="020F0502020204030204" pitchFamily="34" charset="0"/>
              </a:rPr>
              <a:t>, </a:t>
            </a:r>
            <a:r>
              <a:rPr lang="sl-SI" sz="1800" dirty="0">
                <a:effectLst/>
                <a:highlight>
                  <a:srgbClr val="00FF00"/>
                </a:highlight>
                <a:latin typeface="Calibri" panose="020F0502020204030204" pitchFamily="34" charset="0"/>
              </a:rPr>
              <a:t>je potem ta mašina uporabljena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kot</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vhodn</a:t>
            </a:r>
            <a:r>
              <a:rPr lang="sl-SI" sz="1800" dirty="0">
                <a:effectLst/>
                <a:highlight>
                  <a:srgbClr val="00FF00"/>
                </a:highlight>
                <a:latin typeface="Calibri" panose="020F0502020204030204" pitchFamily="34" charset="0"/>
              </a:rPr>
              <a:t>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točk</a:t>
            </a:r>
            <a:r>
              <a:rPr lang="sl-SI" sz="1800" dirty="0">
                <a:effectLst/>
                <a:highlight>
                  <a:srgbClr val="00FF00"/>
                </a:highlight>
                <a:latin typeface="Calibri" panose="020F0502020204030204" pitchFamily="34" charset="0"/>
              </a:rPr>
              <a:t>a</a:t>
            </a:r>
            <a:r>
              <a:rPr lang="en-US" sz="1800" dirty="0">
                <a:effectLst/>
                <a:highlight>
                  <a:srgbClr val="00FF00"/>
                </a:highlight>
                <a:latin typeface="Calibri" panose="020F0502020204030204" pitchFamily="34" charset="0"/>
              </a:rPr>
              <a:t> za </a:t>
            </a:r>
            <a:r>
              <a:rPr lang="en-US" sz="1800" dirty="0" err="1">
                <a:effectLst/>
                <a:highlight>
                  <a:srgbClr val="00FF00"/>
                </a:highlight>
                <a:latin typeface="Calibri" panose="020F0502020204030204" pitchFamily="34" charset="0"/>
              </a:rPr>
              <a:t>nadaljnje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napade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vire</a:t>
            </a:r>
            <a:r>
              <a:rPr lang="en-US" sz="1800" dirty="0">
                <a:effectLst/>
                <a:highlight>
                  <a:srgbClr val="00FF00"/>
                </a:highlight>
                <a:latin typeface="Calibri" panose="020F0502020204030204" pitchFamily="34" charset="0"/>
              </a:rPr>
              <a:t> v </a:t>
            </a:r>
            <a:r>
              <a:rPr lang="en-US" sz="1800" dirty="0" err="1">
                <a:effectLst/>
                <a:highlight>
                  <a:srgbClr val="00FF00"/>
                </a:highlight>
                <a:latin typeface="Calibri" panose="020F0502020204030204" pitchFamily="34" charset="0"/>
              </a:rPr>
              <a:t>vašem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okolju</a:t>
            </a:r>
            <a:r>
              <a:rPr lang="en-US" sz="1800" dirty="0">
                <a:effectLst/>
                <a:highlight>
                  <a:srgbClr val="00FF00"/>
                </a:highlight>
                <a:latin typeface="Calibri" panose="020F0502020204030204" pitchFamily="34" charset="0"/>
              </a:rPr>
              <a:t>."</a:t>
            </a:r>
            <a:endParaRPr lang="en-SI" sz="1800" dirty="0">
              <a:effectLst/>
              <a:latin typeface="Calibri" panose="020F0502020204030204" pitchFamily="34" charset="0"/>
            </a:endParaRPr>
          </a:p>
          <a:p>
            <a:pPr marL="0" marR="0" indent="0">
              <a:spcBef>
                <a:spcPts val="0"/>
              </a:spcBef>
              <a:spcAft>
                <a:spcPts val="0"/>
              </a:spcAft>
              <a:buNone/>
            </a:pPr>
            <a:r>
              <a:rPr lang="en-US" sz="1800" dirty="0">
                <a:effectLst/>
                <a:latin typeface="Calibri" panose="020F0502020204030204" pitchFamily="34" charset="0"/>
              </a:rPr>
              <a:t> </a:t>
            </a:r>
          </a:p>
          <a:p>
            <a:pPr marL="0" marR="0" indent="0">
              <a:spcBef>
                <a:spcPts val="0"/>
              </a:spcBef>
              <a:spcAft>
                <a:spcPts val="0"/>
              </a:spcAft>
              <a:buNone/>
            </a:pPr>
            <a:r>
              <a:rPr lang="sl-SI" sz="1800" dirty="0">
                <a:effectLst/>
                <a:latin typeface="Calibri" panose="020F0502020204030204" pitchFamily="34" charset="0"/>
              </a:rPr>
              <a:t>Naš cilj bi moral biti,</a:t>
            </a:r>
            <a:r>
              <a:rPr lang="sl-SI" sz="1800" dirty="0">
                <a:effectLst/>
                <a:highlight>
                  <a:srgbClr val="00FF00"/>
                </a:highlight>
                <a:latin typeface="Calibri" panose="020F0502020204030204" pitchFamily="34" charset="0"/>
              </a:rPr>
              <a:t> da zmanjšamo možnost za</a:t>
            </a:r>
            <a:r>
              <a:rPr lang="sl-SI" sz="1800" dirty="0">
                <a:effectLst/>
                <a:latin typeface="Calibri" panose="020F0502020204030204" pitchFamily="34" charset="0"/>
              </a:rPr>
              <a:t> napad</a:t>
            </a:r>
            <a:r>
              <a:rPr lang="sl-SI" sz="1800" dirty="0">
                <a:effectLst/>
                <a:highlight>
                  <a:srgbClr val="00FF00"/>
                </a:highlight>
                <a:latin typeface="Calibri" panose="020F0502020204030204" pitchFamily="34" charset="0"/>
              </a:rPr>
              <a:t>, kar v tem primeru pomeni </a:t>
            </a:r>
            <a:r>
              <a:rPr lang="sl-SI" sz="1800" b="1" dirty="0">
                <a:effectLst/>
                <a:highlight>
                  <a:srgbClr val="00FF00"/>
                </a:highlight>
                <a:latin typeface="Calibri" panose="020F0502020204030204" pitchFamily="34" charset="0"/>
              </a:rPr>
              <a:t>manj odprtih portov</a:t>
            </a:r>
            <a:r>
              <a:rPr lang="sl-SI" sz="1800" dirty="0">
                <a:effectLst/>
                <a:highlight>
                  <a:srgbClr val="00FF00"/>
                </a:highlight>
                <a:latin typeface="Calibri" panose="020F0502020204030204" pitchFamily="34" charset="0"/>
              </a:rPr>
              <a:t>, predvsem management portov.</a:t>
            </a:r>
            <a:endParaRPr lang="sl-SI" sz="1800" dirty="0">
              <a:effectLst/>
              <a:latin typeface="Calibri" panose="020F0502020204030204" pitchFamily="34" charset="0"/>
            </a:endParaRPr>
          </a:p>
          <a:p>
            <a:pPr marL="0" marR="0" indent="0">
              <a:spcBef>
                <a:spcPts val="0"/>
              </a:spcBef>
              <a:spcAft>
                <a:spcPts val="0"/>
              </a:spcAft>
              <a:buNone/>
            </a:pPr>
            <a:r>
              <a:rPr lang="en-US" sz="1800" dirty="0">
                <a:effectLst/>
                <a:latin typeface="Calibri" panose="020F0502020204030204" pitchFamily="34" charset="0"/>
              </a:rPr>
              <a:t> </a:t>
            </a:r>
          </a:p>
          <a:p>
            <a:pPr marL="0" marR="0" indent="0">
              <a:spcBef>
                <a:spcPts val="0"/>
              </a:spcBef>
              <a:spcAft>
                <a:spcPts val="0"/>
              </a:spcAft>
              <a:buNone/>
            </a:pPr>
            <a:r>
              <a:rPr lang="sl-SI" sz="1800" dirty="0">
                <a:effectLst/>
                <a:highlight>
                  <a:srgbClr val="00FF00"/>
                </a:highlight>
                <a:latin typeface="Calibri" panose="020F0502020204030204" pitchFamily="34" charset="0"/>
              </a:rPr>
              <a:t>Z JIT - "Just in Time </a:t>
            </a:r>
            <a:r>
              <a:rPr lang="sl-SI" sz="1800" dirty="0" err="1">
                <a:effectLst/>
                <a:highlight>
                  <a:srgbClr val="00FF00"/>
                </a:highlight>
                <a:latin typeface="Calibri" panose="020F0502020204030204" pitchFamily="34" charset="0"/>
              </a:rPr>
              <a:t>access</a:t>
            </a:r>
            <a:r>
              <a:rPr lang="sl-SI" sz="1800" dirty="0">
                <a:effectLst/>
                <a:highlight>
                  <a:srgbClr val="00FF00"/>
                </a:highlight>
                <a:latin typeface="Calibri" panose="020F0502020204030204" pitchFamily="34" charset="0"/>
              </a:rPr>
              <a:t>" omogočimo da se zaprejo </a:t>
            </a:r>
            <a:r>
              <a:rPr lang="sl-SI" sz="1800" dirty="0" err="1">
                <a:effectLst/>
                <a:highlight>
                  <a:srgbClr val="00FF00"/>
                </a:highlight>
                <a:latin typeface="Calibri" panose="020F0502020204030204" pitchFamily="34" charset="0"/>
              </a:rPr>
              <a:t>standarni</a:t>
            </a:r>
            <a:r>
              <a:rPr lang="sl-SI" sz="1800" dirty="0">
                <a:effectLst/>
                <a:highlight>
                  <a:srgbClr val="00FF00"/>
                </a:highlight>
                <a:latin typeface="Calibri" panose="020F0502020204030204" pitchFamily="34" charset="0"/>
              </a:rPr>
              <a:t> </a:t>
            </a:r>
            <a:r>
              <a:rPr lang="sl-SI" sz="1800" dirty="0" err="1">
                <a:effectLst/>
                <a:highlight>
                  <a:srgbClr val="00FF00"/>
                </a:highlight>
                <a:latin typeface="Calibri" panose="020F0502020204030204" pitchFamily="34" charset="0"/>
              </a:rPr>
              <a:t>inbound</a:t>
            </a:r>
            <a:r>
              <a:rPr lang="sl-SI" sz="1800" dirty="0">
                <a:effectLst/>
                <a:highlight>
                  <a:srgbClr val="00FF00"/>
                </a:highlight>
                <a:latin typeface="Calibri" panose="020F0502020204030204" pitchFamily="34" charset="0"/>
              </a:rPr>
              <a:t> management porti (npr. 3389) in </a:t>
            </a:r>
            <a:r>
              <a:rPr lang="sl-SI" sz="1800" dirty="0">
                <a:effectLst/>
                <a:latin typeface="Calibri" panose="020F0502020204030204" pitchFamily="34" charset="0"/>
              </a:rPr>
              <a:t>jih preprosto odpirate na zahtevo</a:t>
            </a:r>
            <a:r>
              <a:rPr lang="sl-SI" sz="1800" dirty="0">
                <a:effectLst/>
                <a:highlight>
                  <a:srgbClr val="00FF00"/>
                </a:highlight>
                <a:latin typeface="Calibri" panose="020F0502020204030204" pitchFamily="34" charset="0"/>
              </a:rPr>
              <a:t>. Pri tem določite katero omrežje ali IP range naj se odpre in za koliko časa (maksimalno 3 ure). Po pretečenem času se porti ponovno zaprejo.</a:t>
            </a:r>
            <a:endParaRPr lang="sl-SI" dirty="0"/>
          </a:p>
          <a:p>
            <a:endParaRPr lang="sl-SI" dirty="0"/>
          </a:p>
          <a:p>
            <a:pPr marL="0" indent="0">
              <a:buNone/>
            </a:pPr>
            <a:r>
              <a:rPr lang="sl-SI" b="1" dirty="0"/>
              <a:t>AZURE APPLIANCE:</a:t>
            </a:r>
          </a:p>
          <a:p>
            <a:pPr marL="0" indent="0">
              <a:buNone/>
            </a:pPr>
            <a:endParaRPr lang="sl-SI" dirty="0"/>
          </a:p>
          <a:p>
            <a:pPr marL="0" marR="0" indent="0">
              <a:spcBef>
                <a:spcPts val="0"/>
              </a:spcBef>
              <a:spcAft>
                <a:spcPts val="0"/>
              </a:spcAft>
              <a:buNone/>
            </a:pPr>
            <a:r>
              <a:rPr lang="en-US" sz="1800" dirty="0" err="1">
                <a:effectLst/>
                <a:highlight>
                  <a:srgbClr val="00FF00"/>
                </a:highlight>
                <a:latin typeface="Calibri" panose="020F0502020204030204" pitchFamily="34" charset="0"/>
              </a:rPr>
              <a:t>Pri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tej</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točki</a:t>
            </a:r>
            <a:r>
              <a:rPr lang="en-US" sz="1800" dirty="0">
                <a:effectLst/>
                <a:highlight>
                  <a:srgbClr val="00FF00"/>
                </a:highlight>
                <a:latin typeface="Calibri" panose="020F0502020204030204" pitchFamily="34" charset="0"/>
              </a:rPr>
              <a:t> bi </a:t>
            </a:r>
            <a:r>
              <a:rPr lang="en-US" sz="1800" dirty="0" err="1">
                <a:effectLst/>
                <a:highlight>
                  <a:srgbClr val="00FF00"/>
                </a:highlight>
                <a:latin typeface="Calibri" panose="020F0502020204030204" pitchFamily="34" charset="0"/>
              </a:rPr>
              <a:t>marsikdo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pričakoval</a:t>
            </a:r>
            <a:r>
              <a:rPr lang="en-US" sz="1800" dirty="0">
                <a:effectLst/>
                <a:highlight>
                  <a:srgbClr val="00FF00"/>
                </a:highlight>
                <a:latin typeface="Calibri" panose="020F0502020204030204" pitchFamily="34" charset="0"/>
              </a:rPr>
              <a:t> da </a:t>
            </a:r>
            <a:r>
              <a:rPr lang="en-US" sz="1800" dirty="0" err="1">
                <a:effectLst/>
                <a:highlight>
                  <a:srgbClr val="00FF00"/>
                </a:highlight>
                <a:latin typeface="Calibri" panose="020F0502020204030204" pitchFamily="34" charset="0"/>
              </a:rPr>
              <a:t>bo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pisalo</a:t>
            </a:r>
            <a:r>
              <a:rPr lang="en-US" sz="1800" dirty="0">
                <a:effectLst/>
                <a:highlight>
                  <a:srgbClr val="00FF00"/>
                </a:highlight>
                <a:latin typeface="Calibri" panose="020F0502020204030204" pitchFamily="34" charset="0"/>
              </a:rPr>
              <a:t> Azure Firewall.</a:t>
            </a:r>
            <a:endParaRPr lang="sl-SI" sz="1800" dirty="0">
              <a:effectLst/>
              <a:highlight>
                <a:srgbClr val="00FF00"/>
              </a:highlight>
              <a:latin typeface="Calibri" panose="020F0502020204030204" pitchFamily="34" charset="0"/>
            </a:endParaRPr>
          </a:p>
          <a:p>
            <a:pPr marL="0" marR="0" indent="0">
              <a:spcBef>
                <a:spcPts val="0"/>
              </a:spcBef>
              <a:spcAft>
                <a:spcPts val="0"/>
              </a:spcAft>
              <a:buNone/>
            </a:pPr>
            <a:r>
              <a:rPr lang="en-US" sz="1800" dirty="0" err="1">
                <a:effectLst/>
                <a:highlight>
                  <a:srgbClr val="00FF00"/>
                </a:highlight>
                <a:latin typeface="Calibri" panose="020F0502020204030204" pitchFamily="34" charset="0"/>
              </a:rPr>
              <a:t>Odločil</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sem</a:t>
            </a:r>
            <a:r>
              <a:rPr lang="en-US" sz="1800" dirty="0">
                <a:effectLst/>
                <a:highlight>
                  <a:srgbClr val="00FF00"/>
                </a:highlight>
                <a:latin typeface="Calibri" panose="020F0502020204030204" pitchFamily="34" charset="0"/>
              </a:rPr>
              <a:t> se da se </a:t>
            </a:r>
            <a:r>
              <a:rPr lang="en-US" sz="1800" dirty="0" err="1">
                <a:effectLst/>
                <a:highlight>
                  <a:srgbClr val="00FF00"/>
                </a:highlight>
                <a:latin typeface="Calibri" panose="020F0502020204030204" pitchFamily="34" charset="0"/>
              </a:rPr>
              <a:t>izpostavi</a:t>
            </a:r>
            <a:r>
              <a:rPr lang="en-US" sz="1800" dirty="0">
                <a:effectLst/>
                <a:highlight>
                  <a:srgbClr val="00FF00"/>
                </a:highlight>
                <a:latin typeface="Calibri" panose="020F0502020204030204" pitchFamily="34" charset="0"/>
              </a:rPr>
              <a:t> FW appliance, </a:t>
            </a:r>
            <a:r>
              <a:rPr lang="en-US" sz="1800" dirty="0" err="1">
                <a:effectLst/>
                <a:highlight>
                  <a:srgbClr val="00FF00"/>
                </a:highlight>
                <a:latin typeface="Calibri" panose="020F0502020204030204" pitchFamily="34" charset="0"/>
              </a:rPr>
              <a:t>predvsem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zato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ker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ima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kar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nekaj</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dobrih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funkcionalnosti</a:t>
            </a:r>
            <a:endParaRPr lang="en-US" sz="1800" dirty="0">
              <a:effectLst/>
              <a:latin typeface="Calibri" panose="020F0502020204030204" pitchFamily="34" charset="0"/>
            </a:endParaRPr>
          </a:p>
          <a:p>
            <a:pPr marL="0" marR="0" indent="0">
              <a:spcBef>
                <a:spcPts val="0"/>
              </a:spcBef>
              <a:spcAft>
                <a:spcPts val="0"/>
              </a:spcAft>
              <a:buNone/>
            </a:pPr>
            <a:r>
              <a:rPr lang="en-US" sz="1800" dirty="0">
                <a:effectLst/>
                <a:latin typeface="Calibri" panose="020F0502020204030204" pitchFamily="34" charset="0"/>
              </a:rPr>
              <a:t> </a:t>
            </a:r>
          </a:p>
          <a:p>
            <a:pPr marL="0" marR="0" indent="0">
              <a:spcBef>
                <a:spcPts val="0"/>
              </a:spcBef>
              <a:spcAft>
                <a:spcPts val="0"/>
              </a:spcAft>
              <a:buNone/>
            </a:pPr>
            <a:r>
              <a:rPr lang="en-US" sz="1800" dirty="0" err="1">
                <a:effectLst/>
                <a:latin typeface="Calibri" panose="020F0502020204030204" pitchFamily="34" charset="0"/>
              </a:rPr>
              <a:t>Večina</a:t>
            </a:r>
            <a:r>
              <a:rPr lang="en-US" sz="1800" dirty="0">
                <a:effectLst/>
                <a:latin typeface="Calibri" panose="020F0502020204030204" pitchFamily="34" charset="0"/>
              </a:rPr>
              <a:t> </a:t>
            </a:r>
            <a:r>
              <a:rPr lang="en-US" sz="1800" dirty="0" err="1">
                <a:effectLst/>
                <a:latin typeface="Calibri" panose="020F0502020204030204" pitchFamily="34" charset="0"/>
              </a:rPr>
              <a:t>ima</a:t>
            </a:r>
            <a:r>
              <a:rPr lang="en-US" sz="1800" dirty="0">
                <a:effectLst/>
                <a:latin typeface="Calibri" panose="020F0502020204030204" pitchFamily="34" charset="0"/>
              </a:rPr>
              <a:t> </a:t>
            </a:r>
            <a:r>
              <a:rPr lang="en-US" sz="1800" dirty="0" err="1">
                <a:effectLst/>
                <a:latin typeface="Calibri" panose="020F0502020204030204" pitchFamily="34" charset="0"/>
              </a:rPr>
              <a:t>na</a:t>
            </a:r>
            <a:r>
              <a:rPr lang="en-US" sz="1800" dirty="0">
                <a:effectLst/>
                <a:latin typeface="Calibri" panose="020F0502020204030204" pitchFamily="34" charset="0"/>
              </a:rPr>
              <a:t> </a:t>
            </a:r>
            <a:r>
              <a:rPr lang="en-US" sz="1800" dirty="0" err="1">
                <a:effectLst/>
                <a:latin typeface="Calibri" panose="020F0502020204030204" pitchFamily="34" charset="0"/>
              </a:rPr>
              <a:t>svojem</a:t>
            </a:r>
            <a:r>
              <a:rPr lang="en-US" sz="1800" dirty="0">
                <a:effectLst/>
                <a:latin typeface="Calibri" panose="020F0502020204030204" pitchFamily="34" charset="0"/>
              </a:rPr>
              <a:t> on-premise </a:t>
            </a:r>
            <a:r>
              <a:rPr lang="en-US" sz="1800" dirty="0" err="1">
                <a:effectLst/>
                <a:latin typeface="Calibri" panose="020F0502020204030204" pitchFamily="34" charset="0"/>
              </a:rPr>
              <a:t>okolju</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že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nekega</a:t>
            </a:r>
            <a:r>
              <a:rPr lang="en-US" sz="1800" dirty="0">
                <a:effectLst/>
                <a:highlight>
                  <a:srgbClr val="00FF00"/>
                </a:highlight>
                <a:latin typeface="Calibri" panose="020F0502020204030204" pitchFamily="34" charset="0"/>
              </a:rPr>
              <a:t> Firewall </a:t>
            </a:r>
            <a:r>
              <a:rPr lang="en-US" sz="1800" dirty="0" err="1">
                <a:effectLst/>
                <a:highlight>
                  <a:srgbClr val="00FF00"/>
                </a:highlight>
                <a:latin typeface="Calibri" panose="020F0502020204030204" pitchFamily="34" charset="0"/>
              </a:rPr>
              <a:t>providerja</a:t>
            </a:r>
            <a:r>
              <a:rPr lang="en-US" sz="1800" dirty="0">
                <a:effectLst/>
                <a:highlight>
                  <a:srgbClr val="00FF00"/>
                </a:highlight>
                <a:latin typeface="Calibri" panose="020F0502020204030204" pitchFamily="34" charset="0"/>
              </a:rPr>
              <a:t>, s </a:t>
            </a:r>
            <a:r>
              <a:rPr lang="en-US" sz="1800" dirty="0" err="1">
                <a:effectLst/>
                <a:highlight>
                  <a:srgbClr val="00FF00"/>
                </a:highlight>
                <a:latin typeface="Calibri" panose="020F0502020204030204" pitchFamily="34" charset="0"/>
              </a:rPr>
              <a:t>katerim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upravljajo</a:t>
            </a:r>
            <a:r>
              <a:rPr lang="en-US" sz="1800" dirty="0">
                <a:effectLst/>
                <a:highlight>
                  <a:srgbClr val="00FF00"/>
                </a:highlight>
                <a:latin typeface="Calibri" panose="020F0502020204030204" pitchFamily="34" charset="0"/>
              </a:rPr>
              <a:t> in ga </a:t>
            </a:r>
            <a:r>
              <a:rPr lang="en-US" sz="1800" dirty="0" err="1">
                <a:effectLst/>
                <a:highlight>
                  <a:srgbClr val="00FF00"/>
                </a:highlight>
                <a:latin typeface="Calibri" panose="020F0502020204030204" pitchFamily="34" charset="0"/>
              </a:rPr>
              <a:t>posledično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najbolje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poznajo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Bodisi</a:t>
            </a:r>
            <a:r>
              <a:rPr lang="en-US" sz="1800" dirty="0">
                <a:effectLst/>
                <a:highlight>
                  <a:srgbClr val="00FF00"/>
                </a:highlight>
                <a:latin typeface="Calibri" panose="020F0502020204030204" pitchFamily="34" charset="0"/>
              </a:rPr>
              <a:t> je to </a:t>
            </a:r>
            <a:r>
              <a:rPr lang="en-US" sz="1800" dirty="0" err="1">
                <a:effectLst/>
                <a:highlight>
                  <a:srgbClr val="00FF00"/>
                </a:highlight>
                <a:latin typeface="Calibri" panose="020F0502020204030204" pitchFamily="34" charset="0"/>
              </a:rPr>
              <a:t>CheckPoint</a:t>
            </a:r>
            <a:r>
              <a:rPr lang="en-US" sz="1800" dirty="0">
                <a:effectLst/>
                <a:highlight>
                  <a:srgbClr val="00FF00"/>
                </a:highlight>
                <a:latin typeface="Calibri" panose="020F0502020204030204" pitchFamily="34" charset="0"/>
              </a:rPr>
              <a:t>, Cisco, </a:t>
            </a:r>
            <a:r>
              <a:rPr lang="en-US" sz="1800" dirty="0" err="1">
                <a:effectLst/>
                <a:highlight>
                  <a:srgbClr val="00FF00"/>
                </a:highlight>
                <a:latin typeface="Calibri" panose="020F0502020204030204" pitchFamily="34" charset="0"/>
              </a:rPr>
              <a:t>PaloAlto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ali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kateri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drugi</a:t>
            </a:r>
            <a:r>
              <a:rPr lang="en-US" sz="1800" dirty="0">
                <a:effectLst/>
                <a:highlight>
                  <a:srgbClr val="00FF00"/>
                </a:highlight>
                <a:latin typeface="Calibri" panose="020F0502020204030204" pitchFamily="34" charset="0"/>
              </a:rPr>
              <a:t> provider.</a:t>
            </a:r>
            <a:endParaRPr lang="en-US" sz="1800" dirty="0">
              <a:effectLst/>
              <a:latin typeface="Calibri" panose="020F0502020204030204" pitchFamily="34" charset="0"/>
            </a:endParaRPr>
          </a:p>
          <a:p>
            <a:pPr marL="0" marR="0" indent="0">
              <a:spcBef>
                <a:spcPts val="0"/>
              </a:spcBef>
              <a:spcAft>
                <a:spcPts val="0"/>
              </a:spcAft>
              <a:buNone/>
            </a:pPr>
            <a:r>
              <a:rPr lang="en-US" sz="1800" dirty="0">
                <a:effectLst/>
                <a:highlight>
                  <a:srgbClr val="00FF00"/>
                </a:highlight>
                <a:latin typeface="Calibri" panose="020F0502020204030204" pitchFamily="34" charset="0"/>
              </a:rPr>
              <a:t>Za primer </a:t>
            </a:r>
            <a:r>
              <a:rPr lang="en-US" sz="1800" dirty="0" err="1">
                <a:effectLst/>
                <a:highlight>
                  <a:srgbClr val="00FF00"/>
                </a:highlight>
                <a:latin typeface="Calibri" panose="020F0502020204030204" pitchFamily="34" charset="0"/>
              </a:rPr>
              <a:t>bom</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vzel</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CheckPoint</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ker</a:t>
            </a:r>
            <a:r>
              <a:rPr lang="en-US" sz="1800" dirty="0">
                <a:effectLst/>
                <a:highlight>
                  <a:srgbClr val="00FF00"/>
                </a:highlight>
                <a:latin typeface="Calibri" panose="020F0502020204030204" pitchFamily="34" charset="0"/>
              </a:rPr>
              <a:t> mi </a:t>
            </a:r>
            <a:r>
              <a:rPr lang="en-US" sz="1800" dirty="0" err="1">
                <a:effectLst/>
                <a:highlight>
                  <a:srgbClr val="00FF00"/>
                </a:highlight>
                <a:latin typeface="Calibri" panose="020F0502020204030204" pitchFamily="34" charset="0"/>
              </a:rPr>
              <a:t>največ</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delamo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prav</a:t>
            </a:r>
            <a:r>
              <a:rPr lang="en-US" sz="1800" dirty="0">
                <a:effectLst/>
                <a:highlight>
                  <a:srgbClr val="00FF00"/>
                </a:highlight>
                <a:latin typeface="Calibri" panose="020F0502020204030204" pitchFamily="34" charset="0"/>
              </a:rPr>
              <a:t> z </a:t>
            </a:r>
            <a:r>
              <a:rPr lang="en-US" sz="1800" dirty="0" err="1">
                <a:effectLst/>
                <a:highlight>
                  <a:srgbClr val="00FF00"/>
                </a:highlight>
                <a:latin typeface="Calibri" panose="020F0502020204030204" pitchFamily="34" charset="0"/>
              </a:rPr>
              <a:t>njim</a:t>
            </a:r>
            <a:r>
              <a:rPr lang="en-US" sz="1800"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marL="0" marR="0" indent="0">
              <a:spcBef>
                <a:spcPts val="0"/>
              </a:spcBef>
              <a:spcAft>
                <a:spcPts val="0"/>
              </a:spcAft>
              <a:buNone/>
            </a:pPr>
            <a:r>
              <a:rPr lang="en-US" sz="1800" dirty="0">
                <a:effectLst/>
                <a:latin typeface="Calibri" panose="020F0502020204030204" pitchFamily="34" charset="0"/>
              </a:rPr>
              <a:t> </a:t>
            </a:r>
          </a:p>
          <a:p>
            <a:pPr rtl="0" fontAlgn="ctr">
              <a:spcBef>
                <a:spcPts val="0"/>
              </a:spcBef>
              <a:spcAft>
                <a:spcPts val="0"/>
              </a:spcAft>
              <a:buFont typeface="Arial" panose="020B0604020202020204" pitchFamily="34" charset="0"/>
              <a:buChar char="•"/>
            </a:pPr>
            <a:r>
              <a:rPr lang="en-US" sz="1800" dirty="0" err="1">
                <a:effectLst/>
                <a:highlight>
                  <a:srgbClr val="00FF00"/>
                </a:highlight>
                <a:latin typeface="Calibri" panose="020F0502020204030204" pitchFamily="34" charset="0"/>
              </a:rPr>
              <a:t>Če</a:t>
            </a:r>
            <a:r>
              <a:rPr lang="en-US" sz="1800" dirty="0">
                <a:effectLst/>
                <a:highlight>
                  <a:srgbClr val="00FF00"/>
                </a:highlight>
                <a:latin typeface="Calibri" panose="020F0502020204030204" pitchFamily="34" charset="0"/>
              </a:rPr>
              <a:t> se </a:t>
            </a:r>
            <a:r>
              <a:rPr lang="en-US" sz="1800" dirty="0" err="1">
                <a:effectLst/>
                <a:highlight>
                  <a:srgbClr val="00FF00"/>
                </a:highlight>
                <a:latin typeface="Calibri" panose="020F0502020204030204" pitchFamily="34" charset="0"/>
              </a:rPr>
              <a:t>odločiš</a:t>
            </a:r>
            <a:r>
              <a:rPr lang="en-US" sz="1800" dirty="0">
                <a:effectLst/>
                <a:highlight>
                  <a:srgbClr val="00FF00"/>
                </a:highlight>
                <a:latin typeface="Calibri" panose="020F0502020204030204" pitchFamily="34" charset="0"/>
              </a:rPr>
              <a:t> za </a:t>
            </a:r>
            <a:r>
              <a:rPr lang="en-US" sz="1800" dirty="0" err="1">
                <a:effectLst/>
                <a:highlight>
                  <a:srgbClr val="00FF00"/>
                </a:highlight>
                <a:latin typeface="Calibri" panose="020F0502020204030204" pitchFamily="34" charset="0"/>
              </a:rPr>
              <a:t>implementacijo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npr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CheckPoint</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applianca</a:t>
            </a:r>
            <a:r>
              <a:rPr lang="en-US" sz="1800" dirty="0">
                <a:effectLst/>
                <a:highlight>
                  <a:srgbClr val="00FF00"/>
                </a:highlight>
                <a:latin typeface="Calibri" panose="020F0502020204030204" pitchFamily="34" charset="0"/>
              </a:rPr>
              <a:t> v Azure, </a:t>
            </a:r>
            <a:r>
              <a:rPr lang="en-US" sz="1800" dirty="0">
                <a:effectLst/>
                <a:latin typeface="Calibri" panose="020F0502020204030204" pitchFamily="34" charset="0"/>
              </a:rPr>
              <a:t>se ne </a:t>
            </a:r>
            <a:r>
              <a:rPr lang="en-US" sz="1800" dirty="0" err="1">
                <a:effectLst/>
                <a:latin typeface="Calibri" panose="020F0502020204030204" pitchFamily="34" charset="0"/>
              </a:rPr>
              <a:t>rabiš</a:t>
            </a:r>
            <a:r>
              <a:rPr lang="en-US" sz="1800" dirty="0">
                <a:effectLst/>
                <a:latin typeface="Calibri" panose="020F0502020204030204" pitchFamily="34" charset="0"/>
              </a:rPr>
              <a:t> </a:t>
            </a:r>
            <a:r>
              <a:rPr lang="en-US" sz="1800" dirty="0" err="1">
                <a:effectLst/>
                <a:latin typeface="Calibri" panose="020F0502020204030204" pitchFamily="34" charset="0"/>
              </a:rPr>
              <a:t>na</a:t>
            </a:r>
            <a:r>
              <a:rPr lang="en-US" sz="1800" dirty="0">
                <a:effectLst/>
                <a:latin typeface="Calibri" panose="020F0502020204030204" pitchFamily="34" charset="0"/>
              </a:rPr>
              <a:t> novo </a:t>
            </a:r>
            <a:r>
              <a:rPr lang="en-US" sz="1800" dirty="0" err="1">
                <a:effectLst/>
                <a:latin typeface="Calibri" panose="020F0502020204030204" pitchFamily="34" charset="0"/>
              </a:rPr>
              <a:t>učiti</a:t>
            </a:r>
            <a:r>
              <a:rPr lang="en-US" sz="1800" dirty="0">
                <a:effectLst/>
                <a:latin typeface="Calibri" panose="020F0502020204030204" pitchFamily="34" charset="0"/>
              </a:rPr>
              <a:t> </a:t>
            </a:r>
            <a:r>
              <a:rPr lang="en-US" sz="1800" dirty="0" err="1">
                <a:effectLst/>
                <a:latin typeface="Calibri" panose="020F0502020204030204" pitchFamily="34" charset="0"/>
              </a:rPr>
              <a:t>upravljanja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poleg</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tega</a:t>
            </a:r>
            <a:r>
              <a:rPr lang="en-US" sz="1800" dirty="0">
                <a:effectLst/>
                <a:highlight>
                  <a:srgbClr val="00FF00"/>
                </a:highlight>
                <a:latin typeface="Calibri" panose="020F0502020204030204" pitchFamily="34" charset="0"/>
              </a:rPr>
              <a:t> pa </a:t>
            </a:r>
            <a:r>
              <a:rPr lang="en-US" sz="1800" dirty="0" err="1">
                <a:effectLst/>
                <a:latin typeface="Calibri" panose="020F0502020204030204" pitchFamily="34" charset="0"/>
              </a:rPr>
              <a:t>imaš</a:t>
            </a:r>
            <a:r>
              <a:rPr lang="en-US" sz="1800" dirty="0">
                <a:effectLst/>
                <a:latin typeface="Calibri" panose="020F0502020204030204" pitchFamily="34" charset="0"/>
              </a:rPr>
              <a:t> </a:t>
            </a:r>
            <a:r>
              <a:rPr lang="en-US" sz="1800" dirty="0" err="1">
                <a:effectLst/>
                <a:latin typeface="Calibri" panose="020F0502020204030204" pitchFamily="34" charset="0"/>
              </a:rPr>
              <a:t>enotno</a:t>
            </a:r>
            <a:r>
              <a:rPr lang="en-US" sz="1800" dirty="0">
                <a:effectLst/>
                <a:latin typeface="Calibri" panose="020F0502020204030204" pitchFamily="34" charset="0"/>
              </a:rPr>
              <a:t> </a:t>
            </a:r>
            <a:r>
              <a:rPr lang="en-US" sz="1800" dirty="0" err="1">
                <a:effectLst/>
                <a:latin typeface="Calibri" panose="020F0502020204030204" pitchFamily="34" charset="0"/>
              </a:rPr>
              <a:t>okolje</a:t>
            </a:r>
            <a:r>
              <a:rPr lang="en-US" sz="1800" dirty="0">
                <a:effectLst/>
                <a:highlight>
                  <a:srgbClr val="00FF00"/>
                </a:highlight>
                <a:latin typeface="Calibri" panose="020F0502020204030204" pitchFamily="34" charset="0"/>
              </a:rPr>
              <a:t> in </a:t>
            </a:r>
            <a:r>
              <a:rPr lang="en-US" sz="1800" dirty="0" err="1">
                <a:effectLst/>
                <a:latin typeface="Calibri" panose="020F0502020204030204" pitchFamily="34" charset="0"/>
              </a:rPr>
              <a:t>boljši</a:t>
            </a:r>
            <a:r>
              <a:rPr lang="en-US" sz="1800" dirty="0">
                <a:effectLst/>
                <a:latin typeface="Calibri" panose="020F0502020204030204" pitchFamily="34" charset="0"/>
              </a:rPr>
              <a:t> </a:t>
            </a:r>
            <a:r>
              <a:rPr lang="en-US" sz="1800" dirty="0" err="1">
                <a:effectLst/>
                <a:latin typeface="Calibri" panose="020F0502020204030204" pitchFamily="34" charset="0"/>
              </a:rPr>
              <a:t>pregled</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nad</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vsemi</a:t>
            </a:r>
            <a:r>
              <a:rPr lang="en-US" sz="1800" dirty="0">
                <a:effectLst/>
                <a:highlight>
                  <a:srgbClr val="00FF00"/>
                </a:highlight>
                <a:latin typeface="Calibri" panose="020F0502020204030204" pitchFamily="34" charset="0"/>
              </a:rPr>
              <a:t> FW </a:t>
            </a:r>
            <a:r>
              <a:rPr lang="en-US" sz="1800" dirty="0" err="1">
                <a:effectLst/>
                <a:highlight>
                  <a:srgbClr val="00FF00"/>
                </a:highlight>
                <a:latin typeface="Calibri" panose="020F0502020204030204" pitchFamily="34" charset="0"/>
              </a:rPr>
              <a:t>napravami</a:t>
            </a:r>
            <a:r>
              <a:rPr lang="en-US" sz="1800"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marL="0" marR="0" indent="0">
              <a:spcBef>
                <a:spcPts val="0"/>
              </a:spcBef>
              <a:spcAft>
                <a:spcPts val="0"/>
              </a:spcAft>
              <a:buNone/>
            </a:pPr>
            <a:r>
              <a:rPr lang="en-US" sz="1800" dirty="0">
                <a:effectLst/>
                <a:latin typeface="Calibri" panose="020F0502020204030204" pitchFamily="34" charset="0"/>
              </a:rPr>
              <a:t> </a:t>
            </a:r>
          </a:p>
          <a:p>
            <a:pPr rtl="0" fontAlgn="ctr">
              <a:spcBef>
                <a:spcPts val="0"/>
              </a:spcBef>
              <a:spcAft>
                <a:spcPts val="0"/>
              </a:spcAft>
              <a:buFont typeface="Arial" panose="020B0604020202020204" pitchFamily="34" charset="0"/>
              <a:buChar char="•"/>
            </a:pPr>
            <a:r>
              <a:rPr lang="en-US" sz="1800" dirty="0" err="1">
                <a:effectLst/>
                <a:highlight>
                  <a:srgbClr val="00FF00"/>
                </a:highlight>
                <a:latin typeface="Calibri" panose="020F0502020204030204" pitchFamily="34" charset="0"/>
              </a:rPr>
              <a:t>Če</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ostanemo</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CheckPoint</a:t>
            </a:r>
            <a:r>
              <a:rPr lang="en-US" sz="1800" dirty="0">
                <a:effectLst/>
                <a:highlight>
                  <a:srgbClr val="00FF00"/>
                </a:highlight>
                <a:latin typeface="Calibri" panose="020F0502020204030204" pitchFamily="34" charset="0"/>
              </a:rPr>
              <a:t> appliance-u, bi </a:t>
            </a:r>
            <a:r>
              <a:rPr lang="en-US" sz="1800" dirty="0" err="1">
                <a:effectLst/>
                <a:highlight>
                  <a:srgbClr val="00FF00"/>
                </a:highlight>
                <a:latin typeface="Calibri" panose="020F0502020204030204" pitchFamily="34" charset="0"/>
              </a:rPr>
              <a:t>izpostavil</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še</a:t>
            </a:r>
            <a:r>
              <a:rPr lang="en-US" sz="1800" dirty="0">
                <a:effectLst/>
                <a:highlight>
                  <a:srgbClr val="00FF00"/>
                </a:highlight>
                <a:latin typeface="Calibri" panose="020F0502020204030204" pitchFamily="34" charset="0"/>
              </a:rPr>
              <a:t> da </a:t>
            </a:r>
            <a:r>
              <a:rPr lang="en-US" sz="1800" dirty="0" err="1">
                <a:effectLst/>
                <a:highlight>
                  <a:srgbClr val="00FF00"/>
                </a:highlight>
                <a:latin typeface="Calibri" panose="020F0502020204030204" pitchFamily="34" charset="0"/>
              </a:rPr>
              <a:t>nudi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zaščito</a:t>
            </a:r>
            <a:r>
              <a:rPr lang="en-US" sz="1800" dirty="0">
                <a:effectLst/>
                <a:highlight>
                  <a:srgbClr val="00FF00"/>
                </a:highlight>
                <a:latin typeface="Calibri" panose="020F0502020204030204" pitchFamily="34" charset="0"/>
              </a:rPr>
              <a:t> pred </a:t>
            </a:r>
            <a:r>
              <a:rPr lang="en-US" sz="1800" dirty="0" err="1">
                <a:effectLst/>
                <a:highlight>
                  <a:srgbClr val="00FF00"/>
                </a:highlight>
                <a:latin typeface="Calibri" panose="020F0502020204030204" pitchFamily="34" charset="0"/>
              </a:rPr>
              <a:t>zaero</a:t>
            </a:r>
            <a:r>
              <a:rPr lang="en-US" sz="1800" dirty="0">
                <a:effectLst/>
                <a:highlight>
                  <a:srgbClr val="00FF00"/>
                </a:highlight>
                <a:latin typeface="Calibri" panose="020F0502020204030204" pitchFamily="34" charset="0"/>
              </a:rPr>
              <a:t>-day </a:t>
            </a:r>
            <a:r>
              <a:rPr lang="en-US" sz="1800" dirty="0" err="1">
                <a:effectLst/>
                <a:highlight>
                  <a:srgbClr val="00FF00"/>
                </a:highlight>
                <a:latin typeface="Calibri" panose="020F0502020204030204" pitchFamily="34" charset="0"/>
              </a:rPr>
              <a:t>napadi</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kar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predstavlja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večino</a:t>
            </a:r>
            <a:r>
              <a:rPr lang="en-US" sz="1800" dirty="0">
                <a:effectLst/>
                <a:highlight>
                  <a:srgbClr val="00FF00"/>
                </a:highlight>
                <a:latin typeface="Calibri" panose="020F0502020204030204" pitchFamily="34" charset="0"/>
              </a:rPr>
              <a:t>  od </a:t>
            </a:r>
            <a:r>
              <a:rPr lang="en-US" sz="1800" dirty="0" err="1">
                <a:effectLst/>
                <a:highlight>
                  <a:srgbClr val="00FF00"/>
                </a:highlight>
                <a:latin typeface="Calibri" panose="020F0502020204030204" pitchFamily="34" charset="0"/>
              </a:rPr>
              <a:t>modernih</a:t>
            </a:r>
            <a:r>
              <a:rPr lang="en-US" sz="1800" dirty="0">
                <a:effectLst/>
                <a:highlight>
                  <a:srgbClr val="00FF00"/>
                </a:highlight>
                <a:latin typeface="Calibri" panose="020F0502020204030204" pitchFamily="34" charset="0"/>
              </a:rPr>
              <a:t> malware </a:t>
            </a:r>
            <a:r>
              <a:rPr lang="en-US" sz="1800" dirty="0" err="1">
                <a:effectLst/>
                <a:highlight>
                  <a:srgbClr val="00FF00"/>
                </a:highlight>
                <a:latin typeface="Calibri" panose="020F0502020204030204" pitchFamily="34" charset="0"/>
              </a:rPr>
              <a:t>kampanj</a:t>
            </a:r>
            <a:r>
              <a:rPr lang="en-US" sz="1800" dirty="0">
                <a:effectLst/>
                <a:highlight>
                  <a:srgbClr val="00FF00"/>
                </a:highlight>
                <a:latin typeface="Calibri" panose="020F0502020204030204" pitchFamily="34" charset="0"/>
              </a:rPr>
              <a:t>.</a:t>
            </a:r>
            <a:endParaRPr lang="en-US" sz="1800" dirty="0">
              <a:effectLst/>
              <a:latin typeface="Calibri" panose="020F0502020204030204" pitchFamily="34" charset="0"/>
            </a:endParaRPr>
          </a:p>
          <a:p>
            <a:pPr marL="0" marR="0" indent="0">
              <a:spcBef>
                <a:spcPts val="0"/>
              </a:spcBef>
              <a:spcAft>
                <a:spcPts val="0"/>
              </a:spcAft>
              <a:buNone/>
            </a:pPr>
            <a:r>
              <a:rPr lang="en-US" sz="1800" dirty="0">
                <a:effectLst/>
                <a:latin typeface="Calibri" panose="020F0502020204030204" pitchFamily="34" charset="0"/>
              </a:rPr>
              <a:t> </a:t>
            </a:r>
          </a:p>
          <a:p>
            <a:pPr rtl="0" fontAlgn="ctr">
              <a:spcBef>
                <a:spcPts val="0"/>
              </a:spcBef>
              <a:spcAft>
                <a:spcPts val="0"/>
              </a:spcAft>
              <a:buFont typeface="Arial" panose="020B0604020202020204" pitchFamily="34" charset="0"/>
              <a:buChar char="•"/>
            </a:pPr>
            <a:r>
              <a:rPr lang="en-US" sz="1800" dirty="0" err="1">
                <a:effectLst/>
                <a:highlight>
                  <a:srgbClr val="00FF00"/>
                </a:highlight>
                <a:latin typeface="Calibri" panose="020F0502020204030204" pitchFamily="34" charset="0"/>
              </a:rPr>
              <a:t>Omogoča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velik</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spekter</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različnih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varnostnih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integracij</a:t>
            </a:r>
            <a:endParaRPr lang="en-US" sz="1800" dirty="0">
              <a:effectLst/>
              <a:latin typeface="Calibri" panose="020F0502020204030204" pitchFamily="34" charset="0"/>
            </a:endParaRPr>
          </a:p>
          <a:p>
            <a:pPr marL="126900" marR="0" indent="0">
              <a:spcBef>
                <a:spcPts val="0"/>
              </a:spcBef>
              <a:spcAft>
                <a:spcPts val="0"/>
              </a:spcAft>
              <a:buNone/>
            </a:pPr>
            <a:r>
              <a:rPr lang="en-US" sz="1800" dirty="0">
                <a:effectLst/>
                <a:latin typeface="Calibri" panose="020F0502020204030204" pitchFamily="34" charset="0"/>
              </a:rPr>
              <a:t> </a:t>
            </a:r>
          </a:p>
          <a:p>
            <a:pPr rtl="0" fontAlgn="ctr">
              <a:spcBef>
                <a:spcPts val="0"/>
              </a:spcBef>
              <a:spcAft>
                <a:spcPts val="0"/>
              </a:spcAft>
              <a:buFont typeface="Arial" panose="020B0604020202020204" pitchFamily="34" charset="0"/>
              <a:buChar char="•"/>
            </a:pPr>
            <a:r>
              <a:rPr lang="en-US" sz="1800" dirty="0">
                <a:effectLst/>
                <a:highlight>
                  <a:srgbClr val="00FF00"/>
                </a:highlight>
                <a:latin typeface="Calibri" panose="020F0502020204030204" pitchFamily="34" charset="0"/>
              </a:rPr>
              <a:t>Dobra </a:t>
            </a:r>
            <a:r>
              <a:rPr lang="en-US" sz="1800" dirty="0" err="1">
                <a:effectLst/>
                <a:highlight>
                  <a:srgbClr val="00FF00"/>
                </a:highlight>
                <a:latin typeface="Calibri" panose="020F0502020204030204" pitchFamily="34" charset="0"/>
              </a:rPr>
              <a:t>zaščita</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različnih</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multicloud</a:t>
            </a:r>
            <a:r>
              <a:rPr lang="en-US" sz="1800" dirty="0">
                <a:effectLst/>
                <a:highlight>
                  <a:srgbClr val="00FF00"/>
                </a:highlight>
                <a:latin typeface="Calibri" panose="020F0502020204030204" pitchFamily="34" charset="0"/>
              </a:rPr>
              <a:t> </a:t>
            </a:r>
            <a:r>
              <a:rPr lang="en-US" sz="1800" dirty="0" err="1">
                <a:effectLst/>
                <a:highlight>
                  <a:srgbClr val="00FF00"/>
                </a:highlight>
                <a:latin typeface="Calibri" panose="020F0502020204030204" pitchFamily="34" charset="0"/>
              </a:rPr>
              <a:t>okolij</a:t>
            </a:r>
            <a:endParaRPr lang="en-US" sz="1800" dirty="0">
              <a:effectLst/>
              <a:latin typeface="Calibri" panose="020F0502020204030204" pitchFamily="34" charset="0"/>
            </a:endParaRPr>
          </a:p>
          <a:p>
            <a:endParaRPr lang="en-SI" dirty="0"/>
          </a:p>
        </p:txBody>
      </p:sp>
      <p:sp>
        <p:nvSpPr>
          <p:cNvPr id="4" name="Slide Number Placeholder 3"/>
          <p:cNvSpPr>
            <a:spLocks noGrp="1"/>
          </p:cNvSpPr>
          <p:nvPr>
            <p:ph type="sldNum" sz="quarter" idx="5"/>
          </p:nvPr>
        </p:nvSpPr>
        <p:spPr/>
        <p:txBody>
          <a:bodyPr/>
          <a:lstStyle/>
          <a:p>
            <a:fld id="{43689E5B-112A-46A3-B6D0-70548DC6D353}" type="slidenum">
              <a:rPr lang="en-GB" smtClean="0"/>
              <a:t>12</a:t>
            </a:fld>
            <a:endParaRPr lang="en-GB" dirty="0"/>
          </a:p>
        </p:txBody>
      </p:sp>
    </p:spTree>
    <p:extLst>
      <p:ext uri="{BB962C8B-B14F-4D97-AF65-F5344CB8AC3E}">
        <p14:creationId xmlns:p14="http://schemas.microsoft.com/office/powerpoint/2010/main" val="1369122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spcBef>
                <a:spcPts val="0"/>
              </a:spcBef>
              <a:spcAft>
                <a:spcPts val="0"/>
              </a:spcAft>
              <a:buNone/>
            </a:pPr>
            <a:r>
              <a:rPr lang="en-US" sz="1800" b="1" dirty="0">
                <a:effectLst/>
                <a:latin typeface="SegoeUI"/>
              </a:rPr>
              <a:t>Defender for Cloud portal </a:t>
            </a:r>
          </a:p>
          <a:p>
            <a:pPr marL="0" marR="0" indent="0">
              <a:spcBef>
                <a:spcPts val="0"/>
              </a:spcBef>
              <a:spcAft>
                <a:spcPts val="0"/>
              </a:spcAft>
              <a:buNone/>
            </a:pPr>
            <a:endParaRPr lang="en-US" sz="1800" dirty="0">
              <a:effectLst/>
              <a:latin typeface="Calibri" panose="020F0502020204030204" pitchFamily="34" charset="0"/>
            </a:endParaRPr>
          </a:p>
          <a:p>
            <a:pPr marL="0" marR="0" indent="0">
              <a:spcBef>
                <a:spcPts val="0"/>
              </a:spcBef>
              <a:spcAft>
                <a:spcPts val="0"/>
              </a:spcAft>
              <a:buNone/>
            </a:pPr>
            <a:r>
              <a:rPr lang="en-US" sz="1800" dirty="0">
                <a:effectLst/>
                <a:highlight>
                  <a:srgbClr val="00FF00"/>
                </a:highlight>
                <a:latin typeface="SegoeUI"/>
              </a:rPr>
              <a:t>je </a:t>
            </a:r>
            <a:r>
              <a:rPr lang="en-US" sz="1800" dirty="0" err="1">
                <a:effectLst/>
                <a:highlight>
                  <a:srgbClr val="00FF00"/>
                </a:highlight>
                <a:latin typeface="SegoeUI"/>
              </a:rPr>
              <a:t>osnovni</a:t>
            </a:r>
            <a:r>
              <a:rPr lang="en-US" sz="1800" dirty="0">
                <a:effectLst/>
                <a:highlight>
                  <a:srgbClr val="00FF00"/>
                </a:highlight>
                <a:latin typeface="SegoeUI"/>
              </a:rPr>
              <a:t> </a:t>
            </a:r>
            <a:r>
              <a:rPr lang="en-US" sz="1800" dirty="0" err="1">
                <a:effectLst/>
                <a:highlight>
                  <a:srgbClr val="00FF00"/>
                </a:highlight>
                <a:latin typeface="Calibri" panose="020F0502020204030204" pitchFamily="34" charset="0"/>
              </a:rPr>
              <a:t>nivo</a:t>
            </a:r>
            <a:r>
              <a:rPr lang="en-US" sz="1800" dirty="0">
                <a:effectLst/>
                <a:highlight>
                  <a:srgbClr val="00FF00"/>
                </a:highlight>
                <a:latin typeface="SegoeUI"/>
              </a:rPr>
              <a:t> za </a:t>
            </a:r>
            <a:r>
              <a:rPr lang="en-US" sz="1800" dirty="0" err="1">
                <a:effectLst/>
                <a:highlight>
                  <a:srgbClr val="00FF00"/>
                </a:highlight>
                <a:latin typeface="SegoeUI"/>
              </a:rPr>
              <a:t>monitoriranje</a:t>
            </a:r>
            <a:r>
              <a:rPr lang="en-US" sz="1800" dirty="0">
                <a:effectLst/>
                <a:highlight>
                  <a:srgbClr val="00FF00"/>
                </a:highlight>
                <a:latin typeface="SegoeUI"/>
              </a:rPr>
              <a:t> </a:t>
            </a:r>
            <a:r>
              <a:rPr lang="en-US" sz="1800" b="1" dirty="0" err="1">
                <a:effectLst/>
                <a:highlight>
                  <a:srgbClr val="00FF00"/>
                </a:highlight>
                <a:latin typeface="SegoeUI"/>
              </a:rPr>
              <a:t>konfiguracij</a:t>
            </a:r>
            <a:r>
              <a:rPr lang="en-US" sz="1800" b="1" dirty="0">
                <a:effectLst/>
                <a:highlight>
                  <a:srgbClr val="00FF00"/>
                </a:highlight>
                <a:latin typeface="SegoeUI"/>
              </a:rPr>
              <a:t> in </a:t>
            </a:r>
            <a:r>
              <a:rPr lang="en-US" sz="1800" b="1" dirty="0" err="1">
                <a:effectLst/>
                <a:highlight>
                  <a:srgbClr val="00FF00"/>
                </a:highlight>
                <a:latin typeface="SegoeUI"/>
              </a:rPr>
              <a:t>zdravja</a:t>
            </a:r>
            <a:r>
              <a:rPr lang="en-US" sz="1800" b="1" dirty="0">
                <a:effectLst/>
                <a:highlight>
                  <a:srgbClr val="00FF00"/>
                </a:highlight>
                <a:latin typeface="SegoeUI"/>
              </a:rPr>
              <a:t> </a:t>
            </a:r>
            <a:r>
              <a:rPr lang="en-US" sz="1800" b="1" dirty="0" err="1">
                <a:effectLst/>
                <a:highlight>
                  <a:srgbClr val="00FF00"/>
                </a:highlight>
                <a:latin typeface="SegoeUI"/>
              </a:rPr>
              <a:t>vaših</a:t>
            </a:r>
            <a:r>
              <a:rPr lang="en-US" sz="1800" b="1" dirty="0">
                <a:effectLst/>
                <a:highlight>
                  <a:srgbClr val="00FF00"/>
                </a:highlight>
                <a:latin typeface="SegoeUI"/>
              </a:rPr>
              <a:t> </a:t>
            </a:r>
            <a:r>
              <a:rPr lang="en-US" sz="1800" b="1" dirty="0" err="1">
                <a:effectLst/>
                <a:highlight>
                  <a:srgbClr val="00FF00"/>
                </a:highlight>
                <a:latin typeface="SegoeUI"/>
              </a:rPr>
              <a:t>workloadov</a:t>
            </a:r>
            <a:r>
              <a:rPr lang="en-US" sz="1800" dirty="0">
                <a:effectLst/>
                <a:highlight>
                  <a:srgbClr val="00FF00"/>
                </a:highlight>
                <a:latin typeface="SegoeUI"/>
              </a:rPr>
              <a:t>.</a:t>
            </a:r>
            <a:endParaRPr lang="en-US" sz="1800" dirty="0">
              <a:effectLst/>
              <a:latin typeface="Calibri" panose="020F0502020204030204" pitchFamily="34" charset="0"/>
            </a:endParaRPr>
          </a:p>
          <a:p>
            <a:pPr marL="0" marR="0" indent="0">
              <a:spcBef>
                <a:spcPts val="0"/>
              </a:spcBef>
              <a:spcAft>
                <a:spcPts val="0"/>
              </a:spcAft>
              <a:buNone/>
            </a:pPr>
            <a:r>
              <a:rPr lang="en-US" sz="1800" dirty="0" err="1">
                <a:effectLst/>
                <a:highlight>
                  <a:srgbClr val="00FF00"/>
                </a:highlight>
                <a:latin typeface="SegoeUI"/>
              </a:rPr>
              <a:t>Podatke</a:t>
            </a:r>
            <a:r>
              <a:rPr lang="en-US" sz="1800" dirty="0">
                <a:effectLst/>
                <a:highlight>
                  <a:srgbClr val="00FF00"/>
                </a:highlight>
                <a:latin typeface="SegoeUI"/>
              </a:rPr>
              <a:t> </a:t>
            </a:r>
            <a:r>
              <a:rPr lang="en-US" sz="1800" dirty="0" err="1">
                <a:effectLst/>
                <a:highlight>
                  <a:srgbClr val="00FF00"/>
                </a:highlight>
                <a:latin typeface="SegoeUI"/>
              </a:rPr>
              <a:t>zbira</a:t>
            </a:r>
            <a:r>
              <a:rPr lang="en-US" sz="1800" dirty="0">
                <a:effectLst/>
                <a:highlight>
                  <a:srgbClr val="00FF00"/>
                </a:highlight>
                <a:latin typeface="SegoeUI"/>
              </a:rPr>
              <a:t> </a:t>
            </a:r>
            <a:r>
              <a:rPr lang="en-US" sz="1800" dirty="0" err="1">
                <a:effectLst/>
                <a:highlight>
                  <a:srgbClr val="00FF00"/>
                </a:highlight>
                <a:latin typeface="SegoeUI"/>
              </a:rPr>
              <a:t>iz</a:t>
            </a:r>
            <a:r>
              <a:rPr lang="en-US" sz="1800" dirty="0">
                <a:effectLst/>
                <a:highlight>
                  <a:srgbClr val="00FF00"/>
                </a:highlight>
                <a:latin typeface="SegoeUI"/>
              </a:rPr>
              <a:t> Azure </a:t>
            </a:r>
            <a:r>
              <a:rPr lang="en-US" sz="1800" dirty="0" err="1">
                <a:effectLst/>
                <a:highlight>
                  <a:srgbClr val="00FF00"/>
                </a:highlight>
                <a:latin typeface="SegoeUI"/>
              </a:rPr>
              <a:t>ali</a:t>
            </a:r>
            <a:r>
              <a:rPr lang="en-US" sz="1800" dirty="0">
                <a:effectLst/>
                <a:highlight>
                  <a:srgbClr val="00FF00"/>
                </a:highlight>
                <a:latin typeface="SegoeUI"/>
              </a:rPr>
              <a:t> </a:t>
            </a:r>
            <a:r>
              <a:rPr lang="en-US" sz="1800" dirty="0" err="1">
                <a:effectLst/>
                <a:highlight>
                  <a:srgbClr val="00FF00"/>
                </a:highlight>
                <a:latin typeface="SegoeUI"/>
              </a:rPr>
              <a:t>preko</a:t>
            </a:r>
            <a:r>
              <a:rPr lang="en-US" sz="1800" dirty="0">
                <a:effectLst/>
                <a:highlight>
                  <a:srgbClr val="00FF00"/>
                </a:highlight>
                <a:latin typeface="SegoeUI"/>
              </a:rPr>
              <a:t> Monitoring </a:t>
            </a:r>
            <a:r>
              <a:rPr lang="en-US" sz="1800" dirty="0" err="1">
                <a:effectLst/>
                <a:highlight>
                  <a:srgbClr val="00FF00"/>
                </a:highlight>
                <a:latin typeface="SegoeUI"/>
              </a:rPr>
              <a:t>agentov</a:t>
            </a:r>
            <a:r>
              <a:rPr lang="en-US" sz="1800" dirty="0">
                <a:effectLst/>
                <a:highlight>
                  <a:srgbClr val="00FF00"/>
                </a:highlight>
                <a:latin typeface="SegoeUI"/>
              </a:rPr>
              <a:t> </a:t>
            </a:r>
            <a:r>
              <a:rPr lang="en-US" sz="1800" b="1" dirty="0">
                <a:effectLst/>
                <a:highlight>
                  <a:srgbClr val="00FF00"/>
                </a:highlight>
                <a:latin typeface="SegoeUI"/>
              </a:rPr>
              <a:t>in </a:t>
            </a:r>
            <a:r>
              <a:rPr lang="en-US" sz="1800" b="1" dirty="0" err="1">
                <a:effectLst/>
                <a:highlight>
                  <a:srgbClr val="00FF00"/>
                </a:highlight>
                <a:latin typeface="SegoeUI"/>
              </a:rPr>
              <a:t>jih</a:t>
            </a:r>
            <a:r>
              <a:rPr lang="en-US" sz="1800" b="1" dirty="0">
                <a:effectLst/>
                <a:highlight>
                  <a:srgbClr val="00FF00"/>
                </a:highlight>
                <a:latin typeface="SegoeUI"/>
              </a:rPr>
              <a:t> </a:t>
            </a:r>
            <a:r>
              <a:rPr lang="en-US" sz="1800" b="1" dirty="0" err="1">
                <a:effectLst/>
                <a:highlight>
                  <a:srgbClr val="00FF00"/>
                </a:highlight>
                <a:latin typeface="SegoeUI"/>
              </a:rPr>
              <a:t>povezuje</a:t>
            </a:r>
            <a:r>
              <a:rPr lang="en-US" sz="1800" b="1" dirty="0">
                <a:effectLst/>
                <a:highlight>
                  <a:srgbClr val="00FF00"/>
                </a:highlight>
                <a:latin typeface="SegoeUI"/>
              </a:rPr>
              <a:t> v </a:t>
            </a:r>
            <a:r>
              <a:rPr lang="en-US" sz="1800" b="1" dirty="0" err="1">
                <a:effectLst/>
                <a:highlight>
                  <a:srgbClr val="00FF00"/>
                </a:highlight>
                <a:latin typeface="SegoeUI"/>
              </a:rPr>
              <a:t>mehanizme</a:t>
            </a:r>
            <a:r>
              <a:rPr lang="en-US" sz="1800" b="1" dirty="0">
                <a:effectLst/>
                <a:highlight>
                  <a:srgbClr val="00FF00"/>
                </a:highlight>
                <a:latin typeface="SegoeUI"/>
              </a:rPr>
              <a:t> za </a:t>
            </a:r>
            <a:r>
              <a:rPr lang="en-US" sz="1800" b="1" dirty="0" err="1">
                <a:effectLst/>
                <a:highlight>
                  <a:srgbClr val="00FF00"/>
                </a:highlight>
                <a:latin typeface="SegoeUI"/>
              </a:rPr>
              <a:t>varnostno</a:t>
            </a:r>
            <a:r>
              <a:rPr lang="en-US" sz="1800" b="1" dirty="0">
                <a:effectLst/>
                <a:highlight>
                  <a:srgbClr val="00FF00"/>
                </a:highlight>
                <a:latin typeface="SegoeUI"/>
              </a:rPr>
              <a:t> </a:t>
            </a:r>
            <a:r>
              <a:rPr lang="en-US" sz="1800" b="1" dirty="0" err="1">
                <a:effectLst/>
                <a:highlight>
                  <a:srgbClr val="00FF00"/>
                </a:highlight>
                <a:latin typeface="SegoeUI"/>
              </a:rPr>
              <a:t>analitiko</a:t>
            </a:r>
            <a:r>
              <a:rPr lang="en-US" sz="1800" b="1" dirty="0">
                <a:effectLst/>
                <a:highlight>
                  <a:srgbClr val="00FF00"/>
                </a:highlight>
                <a:latin typeface="SegoeUI"/>
              </a:rPr>
              <a:t>.</a:t>
            </a:r>
            <a:endParaRPr lang="en-US" sz="1800" dirty="0">
              <a:effectLst/>
              <a:latin typeface="SegoeUI"/>
            </a:endParaRPr>
          </a:p>
          <a:p>
            <a:pPr marL="0" marR="0" indent="0">
              <a:spcBef>
                <a:spcPts val="0"/>
              </a:spcBef>
              <a:spcAft>
                <a:spcPts val="0"/>
              </a:spcAft>
              <a:buNone/>
            </a:pPr>
            <a:r>
              <a:rPr lang="en-US" sz="1800" dirty="0">
                <a:effectLst/>
                <a:highlight>
                  <a:srgbClr val="00FF00"/>
                </a:highlight>
                <a:latin typeface="SegoeUI"/>
              </a:rPr>
              <a:t>S </a:t>
            </a:r>
            <a:r>
              <a:rPr lang="en-US" sz="1800" dirty="0" err="1">
                <a:effectLst/>
                <a:highlight>
                  <a:srgbClr val="00FF00"/>
                </a:highlight>
                <a:latin typeface="SegoeUI"/>
              </a:rPr>
              <a:t>tem</a:t>
            </a:r>
            <a:r>
              <a:rPr lang="en-US" sz="1800" dirty="0">
                <a:effectLst/>
                <a:highlight>
                  <a:srgbClr val="00FF00"/>
                </a:highlight>
                <a:latin typeface="SegoeUI"/>
              </a:rPr>
              <a:t> </a:t>
            </a:r>
            <a:r>
              <a:rPr lang="en-US" sz="1800" dirty="0" err="1">
                <a:effectLst/>
                <a:highlight>
                  <a:srgbClr val="00FF00"/>
                </a:highlight>
                <a:latin typeface="SegoeUI"/>
              </a:rPr>
              <a:t>dobimo</a:t>
            </a:r>
            <a:r>
              <a:rPr lang="en-US" sz="1800" dirty="0">
                <a:effectLst/>
                <a:highlight>
                  <a:srgbClr val="00FF00"/>
                </a:highlight>
                <a:latin typeface="SegoeUI"/>
              </a:rPr>
              <a:t> </a:t>
            </a:r>
            <a:r>
              <a:rPr lang="en-US" sz="1800" dirty="0" err="1">
                <a:effectLst/>
                <a:highlight>
                  <a:srgbClr val="00FF00"/>
                </a:highlight>
                <a:latin typeface="SegoeUI"/>
              </a:rPr>
              <a:t>prilagojena</a:t>
            </a:r>
            <a:r>
              <a:rPr lang="en-US" sz="1800" dirty="0">
                <a:effectLst/>
                <a:highlight>
                  <a:srgbClr val="00FF00"/>
                </a:highlight>
                <a:latin typeface="SegoeUI"/>
              </a:rPr>
              <a:t> </a:t>
            </a:r>
            <a:r>
              <a:rPr lang="en-US" sz="1800" dirty="0" err="1">
                <a:effectLst/>
                <a:highlight>
                  <a:srgbClr val="00FF00"/>
                </a:highlight>
                <a:latin typeface="SegoeUI"/>
              </a:rPr>
              <a:t>priporočila</a:t>
            </a:r>
            <a:r>
              <a:rPr lang="en-US" sz="1800" dirty="0">
                <a:effectLst/>
                <a:highlight>
                  <a:srgbClr val="00FF00"/>
                </a:highlight>
                <a:latin typeface="SegoeUI"/>
              </a:rPr>
              <a:t>.</a:t>
            </a:r>
            <a:endParaRPr lang="en-US" sz="1800" dirty="0">
              <a:effectLst/>
              <a:latin typeface="SegoeUI"/>
            </a:endParaRPr>
          </a:p>
          <a:p>
            <a:pPr marL="0" marR="0" indent="0">
              <a:spcBef>
                <a:spcPts val="0"/>
              </a:spcBef>
              <a:spcAft>
                <a:spcPts val="0"/>
              </a:spcAft>
              <a:buNone/>
            </a:pPr>
            <a:r>
              <a:rPr lang="en-US" sz="1800" dirty="0">
                <a:effectLst/>
                <a:latin typeface="Calibri" panose="020F0502020204030204" pitchFamily="34" charset="0"/>
              </a:rPr>
              <a:t> </a:t>
            </a:r>
          </a:p>
          <a:p>
            <a:pPr marL="216000" marR="0" indent="-216000">
              <a:spcBef>
                <a:spcPts val="0"/>
              </a:spcBef>
              <a:spcAft>
                <a:spcPts val="0"/>
              </a:spcAft>
            </a:pPr>
            <a:r>
              <a:rPr lang="en-US" sz="1800" dirty="0" err="1">
                <a:effectLst/>
                <a:highlight>
                  <a:srgbClr val="00FF00"/>
                </a:highlight>
                <a:latin typeface="SegoeUI"/>
              </a:rPr>
              <a:t>Glavna</a:t>
            </a:r>
            <a:r>
              <a:rPr lang="en-US" sz="1800" dirty="0">
                <a:effectLst/>
                <a:highlight>
                  <a:srgbClr val="00FF00"/>
                </a:highlight>
                <a:latin typeface="SegoeUI"/>
              </a:rPr>
              <a:t> </a:t>
            </a:r>
            <a:r>
              <a:rPr lang="en-US" sz="1800" dirty="0" err="1">
                <a:effectLst/>
                <a:highlight>
                  <a:srgbClr val="00FF00"/>
                </a:highlight>
                <a:latin typeface="SegoeUI"/>
              </a:rPr>
              <a:t>funkcionalnost</a:t>
            </a:r>
            <a:r>
              <a:rPr lang="en-US" sz="1800" dirty="0">
                <a:effectLst/>
                <a:highlight>
                  <a:srgbClr val="00FF00"/>
                </a:highlight>
                <a:latin typeface="SegoeUI"/>
              </a:rPr>
              <a:t> </a:t>
            </a:r>
            <a:r>
              <a:rPr lang="en-US" sz="1800" dirty="0" err="1">
                <a:effectLst/>
                <a:highlight>
                  <a:srgbClr val="00FF00"/>
                </a:highlight>
                <a:latin typeface="SegoeUI"/>
              </a:rPr>
              <a:t>tega</a:t>
            </a:r>
            <a:r>
              <a:rPr lang="en-US" sz="1800" dirty="0">
                <a:effectLst/>
                <a:highlight>
                  <a:srgbClr val="00FF00"/>
                </a:highlight>
                <a:latin typeface="SegoeUI"/>
              </a:rPr>
              <a:t> </a:t>
            </a:r>
            <a:r>
              <a:rPr lang="en-US" sz="1800" dirty="0" err="1">
                <a:effectLst/>
                <a:highlight>
                  <a:srgbClr val="00FF00"/>
                </a:highlight>
                <a:latin typeface="SegoeUI"/>
              </a:rPr>
              <a:t>portala</a:t>
            </a:r>
            <a:r>
              <a:rPr lang="en-US" sz="1800" dirty="0">
                <a:effectLst/>
                <a:highlight>
                  <a:srgbClr val="00FF00"/>
                </a:highlight>
                <a:latin typeface="SegoeUI"/>
              </a:rPr>
              <a:t> so </a:t>
            </a:r>
            <a:r>
              <a:rPr lang="en-US" sz="1800" dirty="0" err="1">
                <a:effectLst/>
                <a:highlight>
                  <a:srgbClr val="00FF00"/>
                </a:highlight>
                <a:latin typeface="SegoeUI"/>
              </a:rPr>
              <a:t>prav</a:t>
            </a:r>
            <a:r>
              <a:rPr lang="en-US" sz="1800" dirty="0">
                <a:effectLst/>
                <a:highlight>
                  <a:srgbClr val="00FF00"/>
                </a:highlight>
                <a:latin typeface="SegoeUI"/>
              </a:rPr>
              <a:t> </a:t>
            </a:r>
            <a:r>
              <a:rPr lang="en-US" sz="1800" b="1" dirty="0" err="1">
                <a:effectLst/>
                <a:highlight>
                  <a:srgbClr val="00FF00"/>
                </a:highlight>
                <a:latin typeface="SegoeUI"/>
              </a:rPr>
              <a:t>varnostna</a:t>
            </a:r>
            <a:r>
              <a:rPr lang="en-US" sz="1800" b="1" dirty="0">
                <a:effectLst/>
                <a:highlight>
                  <a:srgbClr val="00FF00"/>
                </a:highlight>
                <a:latin typeface="SegoeUI"/>
              </a:rPr>
              <a:t> </a:t>
            </a:r>
            <a:r>
              <a:rPr lang="en-US" sz="1800" b="1" dirty="0" err="1">
                <a:effectLst/>
                <a:highlight>
                  <a:srgbClr val="00FF00"/>
                </a:highlight>
                <a:latin typeface="SegoeUI"/>
              </a:rPr>
              <a:t>priporočila</a:t>
            </a:r>
            <a:r>
              <a:rPr lang="en-US" sz="1800" dirty="0">
                <a:effectLst/>
                <a:highlight>
                  <a:srgbClr val="00FF00"/>
                </a:highlight>
                <a:latin typeface="SegoeUI"/>
              </a:rPr>
              <a:t>, s </a:t>
            </a:r>
            <a:r>
              <a:rPr lang="en-US" sz="1800" dirty="0" err="1">
                <a:effectLst/>
                <a:highlight>
                  <a:srgbClr val="00FF00"/>
                </a:highlight>
                <a:latin typeface="SegoeUI"/>
              </a:rPr>
              <a:t>katero</a:t>
            </a:r>
            <a:r>
              <a:rPr lang="en-US" sz="1800" dirty="0">
                <a:effectLst/>
                <a:highlight>
                  <a:srgbClr val="00FF00"/>
                </a:highlight>
                <a:latin typeface="SegoeUI"/>
              </a:rPr>
              <a:t> </a:t>
            </a:r>
            <a:r>
              <a:rPr lang="en-US" sz="1800" dirty="0" err="1">
                <a:effectLst/>
                <a:highlight>
                  <a:srgbClr val="00FF00"/>
                </a:highlight>
                <a:latin typeface="SegoeUI"/>
              </a:rPr>
              <a:t>si</a:t>
            </a:r>
            <a:r>
              <a:rPr lang="en-US" sz="1800" dirty="0">
                <a:effectLst/>
                <a:highlight>
                  <a:srgbClr val="00FF00"/>
                </a:highlight>
                <a:latin typeface="SegoeUI"/>
              </a:rPr>
              <a:t> </a:t>
            </a:r>
            <a:r>
              <a:rPr lang="en-US" sz="1800" dirty="0" err="1">
                <a:effectLst/>
                <a:highlight>
                  <a:srgbClr val="00FF00"/>
                </a:highlight>
                <a:latin typeface="SegoeUI"/>
              </a:rPr>
              <a:t>posledično</a:t>
            </a:r>
            <a:r>
              <a:rPr lang="en-US" sz="1800" dirty="0">
                <a:effectLst/>
                <a:highlight>
                  <a:srgbClr val="00FF00"/>
                </a:highlight>
                <a:latin typeface="SegoeUI"/>
              </a:rPr>
              <a:t> </a:t>
            </a:r>
            <a:r>
              <a:rPr lang="en-US" sz="1800" dirty="0" err="1">
                <a:effectLst/>
                <a:highlight>
                  <a:srgbClr val="00FF00"/>
                </a:highlight>
                <a:latin typeface="SegoeUI"/>
              </a:rPr>
              <a:t>izboljšujete</a:t>
            </a:r>
            <a:r>
              <a:rPr lang="en-US" sz="1800" dirty="0">
                <a:effectLst/>
                <a:highlight>
                  <a:srgbClr val="00FF00"/>
                </a:highlight>
                <a:latin typeface="SegoeUI"/>
              </a:rPr>
              <a:t> </a:t>
            </a:r>
            <a:r>
              <a:rPr lang="en-US" sz="1800" dirty="0" err="1">
                <a:effectLst/>
                <a:highlight>
                  <a:srgbClr val="00FF00"/>
                </a:highlight>
                <a:latin typeface="SegoeUI"/>
              </a:rPr>
              <a:t>oceno</a:t>
            </a:r>
            <a:r>
              <a:rPr lang="en-US" sz="1800" dirty="0">
                <a:effectLst/>
                <a:highlight>
                  <a:srgbClr val="00FF00"/>
                </a:highlight>
                <a:latin typeface="SegoeUI"/>
              </a:rPr>
              <a:t> </a:t>
            </a:r>
            <a:r>
              <a:rPr lang="en-US" sz="1800" dirty="0" err="1">
                <a:effectLst/>
                <a:highlight>
                  <a:srgbClr val="00FF00"/>
                </a:highlight>
                <a:latin typeface="SegoeUI"/>
              </a:rPr>
              <a:t>varnosti</a:t>
            </a:r>
            <a:r>
              <a:rPr lang="en-US" sz="1800" dirty="0">
                <a:effectLst/>
                <a:highlight>
                  <a:srgbClr val="00FF00"/>
                </a:highlight>
                <a:latin typeface="SegoeUI"/>
              </a:rPr>
              <a:t> - </a:t>
            </a:r>
            <a:r>
              <a:rPr lang="en-US" sz="1800" b="1" dirty="0">
                <a:effectLst/>
                <a:highlight>
                  <a:srgbClr val="00FF00"/>
                </a:highlight>
                <a:latin typeface="SegoeUI"/>
              </a:rPr>
              <a:t>security score</a:t>
            </a:r>
            <a:r>
              <a:rPr lang="en-US" sz="1800" dirty="0">
                <a:effectLst/>
                <a:highlight>
                  <a:srgbClr val="00FF00"/>
                </a:highlight>
                <a:latin typeface="SegoeUI"/>
              </a:rPr>
              <a:t>.</a:t>
            </a:r>
            <a:endParaRPr lang="en-US" sz="1800" dirty="0">
              <a:effectLst/>
              <a:latin typeface="SegoeUI"/>
            </a:endParaRPr>
          </a:p>
          <a:p>
            <a:pPr marL="0" marR="0">
              <a:spcBef>
                <a:spcPts val="0"/>
              </a:spcBef>
              <a:spcAft>
                <a:spcPts val="0"/>
              </a:spcAft>
            </a:pPr>
            <a:r>
              <a:rPr lang="en-US" sz="1800" dirty="0">
                <a:effectLst/>
                <a:highlight>
                  <a:srgbClr val="00FF00"/>
                </a:highlight>
                <a:latin typeface="SegoeUI"/>
              </a:rPr>
              <a:t>Ne </a:t>
            </a:r>
            <a:r>
              <a:rPr lang="en-US" sz="1800" dirty="0" err="1">
                <a:effectLst/>
                <a:highlight>
                  <a:srgbClr val="00FF00"/>
                </a:highlight>
                <a:latin typeface="SegoeUI"/>
              </a:rPr>
              <a:t>smemo</a:t>
            </a:r>
            <a:r>
              <a:rPr lang="en-US" sz="1800" dirty="0">
                <a:effectLst/>
                <a:highlight>
                  <a:srgbClr val="00FF00"/>
                </a:highlight>
                <a:latin typeface="SegoeUI"/>
              </a:rPr>
              <a:t> </a:t>
            </a:r>
            <a:r>
              <a:rPr lang="en-US" sz="1800" dirty="0" err="1">
                <a:effectLst/>
                <a:highlight>
                  <a:srgbClr val="00FF00"/>
                </a:highlight>
                <a:latin typeface="SegoeUI"/>
              </a:rPr>
              <a:t>pozabiti</a:t>
            </a:r>
            <a:r>
              <a:rPr lang="en-US" sz="1800" dirty="0">
                <a:effectLst/>
                <a:highlight>
                  <a:srgbClr val="00FF00"/>
                </a:highlight>
                <a:latin typeface="SegoeUI"/>
              </a:rPr>
              <a:t> </a:t>
            </a:r>
            <a:r>
              <a:rPr lang="en-US" sz="1800" dirty="0" err="1">
                <a:effectLst/>
                <a:highlight>
                  <a:srgbClr val="00FF00"/>
                </a:highlight>
                <a:latin typeface="SegoeUI"/>
              </a:rPr>
              <a:t>tudi</a:t>
            </a:r>
            <a:r>
              <a:rPr lang="en-US" sz="1800" dirty="0">
                <a:effectLst/>
                <a:highlight>
                  <a:srgbClr val="00FF00"/>
                </a:highlight>
                <a:latin typeface="SegoeUI"/>
              </a:rPr>
              <a:t> </a:t>
            </a:r>
            <a:r>
              <a:rPr lang="en-US" sz="1800" dirty="0" err="1">
                <a:effectLst/>
                <a:highlight>
                  <a:srgbClr val="00FF00"/>
                </a:highlight>
                <a:latin typeface="SegoeUI"/>
              </a:rPr>
              <a:t>na</a:t>
            </a:r>
            <a:r>
              <a:rPr lang="en-US" sz="1800" dirty="0">
                <a:effectLst/>
                <a:highlight>
                  <a:srgbClr val="00FF00"/>
                </a:highlight>
                <a:latin typeface="SegoeUI"/>
              </a:rPr>
              <a:t> </a:t>
            </a:r>
            <a:r>
              <a:rPr lang="en-US" sz="1800" b="1" dirty="0">
                <a:effectLst/>
                <a:highlight>
                  <a:srgbClr val="00FF00"/>
                </a:highlight>
                <a:latin typeface="SegoeUI"/>
              </a:rPr>
              <a:t>network map</a:t>
            </a:r>
            <a:r>
              <a:rPr lang="en-US" sz="1800" dirty="0">
                <a:effectLst/>
                <a:highlight>
                  <a:srgbClr val="00FF00"/>
                </a:highlight>
                <a:latin typeface="SegoeUI"/>
              </a:rPr>
              <a:t>, s </a:t>
            </a:r>
            <a:r>
              <a:rPr lang="en-US" sz="1800" dirty="0" err="1">
                <a:effectLst/>
                <a:highlight>
                  <a:srgbClr val="00FF00"/>
                </a:highlight>
                <a:latin typeface="SegoeUI"/>
              </a:rPr>
              <a:t>katerim</a:t>
            </a:r>
            <a:r>
              <a:rPr lang="en-US" sz="1800" dirty="0">
                <a:effectLst/>
                <a:highlight>
                  <a:srgbClr val="00FF00"/>
                </a:highlight>
                <a:latin typeface="SegoeUI"/>
              </a:rPr>
              <a:t> </a:t>
            </a:r>
            <a:r>
              <a:rPr lang="en-US" sz="1800" dirty="0" err="1">
                <a:effectLst/>
                <a:highlight>
                  <a:srgbClr val="00FF00"/>
                </a:highlight>
                <a:latin typeface="SegoeUI"/>
              </a:rPr>
              <a:t>pridobimo</a:t>
            </a:r>
            <a:r>
              <a:rPr lang="en-US" sz="1800" dirty="0">
                <a:effectLst/>
                <a:highlight>
                  <a:srgbClr val="00FF00"/>
                </a:highlight>
                <a:latin typeface="SegoeUI"/>
              </a:rPr>
              <a:t> </a:t>
            </a:r>
            <a:r>
              <a:rPr lang="en-US" sz="1800" dirty="0" err="1">
                <a:effectLst/>
                <a:highlight>
                  <a:srgbClr val="00FF00"/>
                </a:highlight>
                <a:latin typeface="SegoeUI"/>
              </a:rPr>
              <a:t>topologijo</a:t>
            </a:r>
            <a:r>
              <a:rPr lang="en-US" sz="1800" dirty="0">
                <a:effectLst/>
                <a:highlight>
                  <a:srgbClr val="00FF00"/>
                </a:highlight>
                <a:latin typeface="SegoeUI"/>
              </a:rPr>
              <a:t> </a:t>
            </a:r>
            <a:r>
              <a:rPr lang="en-US" sz="1800" dirty="0" err="1">
                <a:effectLst/>
                <a:highlight>
                  <a:srgbClr val="00FF00"/>
                </a:highlight>
                <a:latin typeface="SegoeUI"/>
              </a:rPr>
              <a:t>omrežja</a:t>
            </a:r>
            <a:r>
              <a:rPr lang="en-US" sz="1800" dirty="0">
                <a:effectLst/>
                <a:highlight>
                  <a:srgbClr val="00FF00"/>
                </a:highlight>
                <a:latin typeface="SegoeUI"/>
              </a:rPr>
              <a:t> </a:t>
            </a:r>
            <a:r>
              <a:rPr lang="en-US" sz="1800" dirty="0" err="1">
                <a:effectLst/>
                <a:highlight>
                  <a:srgbClr val="00FF00"/>
                </a:highlight>
                <a:latin typeface="SegoeUI"/>
              </a:rPr>
              <a:t>vseh</a:t>
            </a:r>
            <a:r>
              <a:rPr lang="en-US" sz="1800" dirty="0">
                <a:effectLst/>
                <a:highlight>
                  <a:srgbClr val="00FF00"/>
                </a:highlight>
                <a:latin typeface="SegoeUI"/>
              </a:rPr>
              <a:t> </a:t>
            </a:r>
            <a:r>
              <a:rPr lang="en-US" sz="1800" dirty="0" err="1">
                <a:effectLst/>
                <a:highlight>
                  <a:srgbClr val="00FF00"/>
                </a:highlight>
                <a:latin typeface="SegoeUI"/>
              </a:rPr>
              <a:t>workloadov</a:t>
            </a:r>
            <a:r>
              <a:rPr lang="en-US" sz="1800" dirty="0">
                <a:effectLst/>
                <a:highlight>
                  <a:srgbClr val="00FF00"/>
                </a:highlight>
                <a:latin typeface="SegoeUI"/>
              </a:rPr>
              <a:t> in </a:t>
            </a:r>
            <a:r>
              <a:rPr lang="sl-SI" sz="1800" dirty="0">
                <a:effectLst/>
                <a:highlight>
                  <a:srgbClr val="00FF00"/>
                </a:highlight>
                <a:latin typeface="SegoeUI"/>
              </a:rPr>
              <a:t>  </a:t>
            </a:r>
            <a:r>
              <a:rPr lang="en-US" sz="1800" dirty="0" err="1">
                <a:effectLst/>
                <a:highlight>
                  <a:srgbClr val="00FF00"/>
                </a:highlight>
                <a:latin typeface="SegoeUI"/>
              </a:rPr>
              <a:t>omrežnih</a:t>
            </a:r>
            <a:r>
              <a:rPr lang="en-US" sz="1800" dirty="0">
                <a:effectLst/>
                <a:highlight>
                  <a:srgbClr val="00FF00"/>
                </a:highlight>
                <a:latin typeface="SegoeUI"/>
              </a:rPr>
              <a:t> </a:t>
            </a:r>
            <a:r>
              <a:rPr lang="en-US" sz="1800" dirty="0" err="1">
                <a:effectLst/>
                <a:highlight>
                  <a:srgbClr val="00FF00"/>
                </a:highlight>
                <a:latin typeface="SegoeUI"/>
              </a:rPr>
              <a:t>poti</a:t>
            </a:r>
            <a:r>
              <a:rPr lang="en-US" sz="1800" dirty="0">
                <a:effectLst/>
                <a:highlight>
                  <a:srgbClr val="00FF00"/>
                </a:highlight>
                <a:latin typeface="SegoeUI"/>
              </a:rPr>
              <a:t>.</a:t>
            </a:r>
            <a:endParaRPr lang="en-US" sz="1800" dirty="0">
              <a:effectLst/>
              <a:latin typeface="SegoeUI"/>
            </a:endParaRPr>
          </a:p>
          <a:p>
            <a:pPr marL="0" marR="0">
              <a:spcBef>
                <a:spcPts val="0"/>
              </a:spcBef>
              <a:spcAft>
                <a:spcPts val="0"/>
              </a:spcAft>
            </a:pPr>
            <a:r>
              <a:rPr lang="en-US" sz="1800" dirty="0" err="1">
                <a:effectLst/>
                <a:highlight>
                  <a:srgbClr val="00FF00"/>
                </a:highlight>
                <a:latin typeface="SegoeUI"/>
              </a:rPr>
              <a:t>Zna</a:t>
            </a:r>
            <a:r>
              <a:rPr lang="en-US" sz="1800" dirty="0">
                <a:effectLst/>
                <a:highlight>
                  <a:srgbClr val="00FF00"/>
                </a:highlight>
                <a:latin typeface="SegoeUI"/>
              </a:rPr>
              <a:t> se </a:t>
            </a:r>
            <a:r>
              <a:rPr lang="en-US" sz="1800" dirty="0" err="1">
                <a:effectLst/>
                <a:highlight>
                  <a:srgbClr val="00FF00"/>
                </a:highlight>
                <a:latin typeface="SegoeUI"/>
              </a:rPr>
              <a:t>tudi</a:t>
            </a:r>
            <a:r>
              <a:rPr lang="en-US" sz="1800" dirty="0">
                <a:effectLst/>
                <a:highlight>
                  <a:srgbClr val="00FF00"/>
                </a:highlight>
                <a:latin typeface="SegoeUI"/>
              </a:rPr>
              <a:t> </a:t>
            </a:r>
            <a:r>
              <a:rPr lang="en-US" sz="1800" dirty="0" err="1">
                <a:effectLst/>
                <a:highlight>
                  <a:srgbClr val="00FF00"/>
                </a:highlight>
                <a:latin typeface="SegoeUI"/>
              </a:rPr>
              <a:t>povezati</a:t>
            </a:r>
            <a:r>
              <a:rPr lang="en-US" sz="1800" dirty="0">
                <a:effectLst/>
                <a:highlight>
                  <a:srgbClr val="00FF00"/>
                </a:highlight>
                <a:latin typeface="SegoeUI"/>
              </a:rPr>
              <a:t> z </a:t>
            </a:r>
            <a:r>
              <a:rPr lang="en-US" sz="1800" b="1" dirty="0" err="1">
                <a:effectLst/>
                <a:highlight>
                  <a:srgbClr val="00FF00"/>
                </a:highlight>
                <a:latin typeface="SegoeUI"/>
              </a:rPr>
              <a:t>multicloud</a:t>
            </a:r>
            <a:r>
              <a:rPr lang="en-US" sz="1800" dirty="0">
                <a:effectLst/>
                <a:highlight>
                  <a:srgbClr val="00FF00"/>
                </a:highlight>
                <a:latin typeface="SegoeUI"/>
              </a:rPr>
              <a:t> </a:t>
            </a:r>
            <a:r>
              <a:rPr lang="en-US" sz="1800" dirty="0" err="1">
                <a:effectLst/>
                <a:highlight>
                  <a:srgbClr val="00FF00"/>
                </a:highlight>
                <a:latin typeface="SegoeUI"/>
              </a:rPr>
              <a:t>okolji</a:t>
            </a:r>
            <a:r>
              <a:rPr lang="en-US" sz="1800" dirty="0">
                <a:effectLst/>
                <a:highlight>
                  <a:srgbClr val="00FF00"/>
                </a:highlight>
                <a:latin typeface="SegoeUI"/>
              </a:rPr>
              <a:t>, </a:t>
            </a:r>
            <a:r>
              <a:rPr lang="en-US" sz="1800" dirty="0" err="1">
                <a:effectLst/>
                <a:highlight>
                  <a:srgbClr val="00FF00"/>
                </a:highlight>
                <a:latin typeface="SegoeUI"/>
              </a:rPr>
              <a:t>kot</a:t>
            </a:r>
            <a:r>
              <a:rPr lang="en-US" sz="1800" dirty="0">
                <a:effectLst/>
                <a:highlight>
                  <a:srgbClr val="00FF00"/>
                </a:highlight>
                <a:latin typeface="SegoeUI"/>
              </a:rPr>
              <a:t> </a:t>
            </a:r>
            <a:r>
              <a:rPr lang="en-US" sz="1800" dirty="0" err="1">
                <a:effectLst/>
                <a:highlight>
                  <a:srgbClr val="00FF00"/>
                </a:highlight>
                <a:latin typeface="SegoeUI"/>
              </a:rPr>
              <a:t>sta</a:t>
            </a:r>
            <a:r>
              <a:rPr lang="en-US" sz="1800" dirty="0">
                <a:effectLst/>
                <a:highlight>
                  <a:srgbClr val="00FF00"/>
                </a:highlight>
                <a:latin typeface="SegoeUI"/>
              </a:rPr>
              <a:t> </a:t>
            </a:r>
            <a:r>
              <a:rPr lang="en-US" sz="1800" dirty="0" err="1">
                <a:effectLst/>
                <a:highlight>
                  <a:srgbClr val="00FF00"/>
                </a:highlight>
                <a:latin typeface="SegoeUI"/>
              </a:rPr>
              <a:t>npr</a:t>
            </a:r>
            <a:r>
              <a:rPr lang="en-US" sz="1800" dirty="0">
                <a:effectLst/>
                <a:highlight>
                  <a:srgbClr val="00FF00"/>
                </a:highlight>
                <a:latin typeface="SegoeUI"/>
              </a:rPr>
              <a:t>. Amazon AWS in Google GCP, </a:t>
            </a:r>
            <a:endParaRPr lang="en-US" sz="1800" dirty="0">
              <a:effectLst/>
              <a:latin typeface="SegoeUI"/>
            </a:endParaRPr>
          </a:p>
          <a:p>
            <a:pPr marL="0" marR="0">
              <a:spcBef>
                <a:spcPts val="0"/>
              </a:spcBef>
              <a:spcAft>
                <a:spcPts val="0"/>
              </a:spcAft>
            </a:pPr>
            <a:r>
              <a:rPr lang="en-US" sz="1800" dirty="0" err="1">
                <a:effectLst/>
                <a:highlight>
                  <a:srgbClr val="00FF00"/>
                </a:highlight>
                <a:latin typeface="SegoeUI"/>
              </a:rPr>
              <a:t>Omogoča</a:t>
            </a:r>
            <a:r>
              <a:rPr lang="en-US" sz="1800" dirty="0">
                <a:effectLst/>
                <a:highlight>
                  <a:srgbClr val="00FF00"/>
                </a:highlight>
                <a:latin typeface="SegoeUI"/>
              </a:rPr>
              <a:t> Cloud </a:t>
            </a:r>
            <a:r>
              <a:rPr lang="en-US" sz="1800" b="1" dirty="0">
                <a:effectLst/>
                <a:highlight>
                  <a:srgbClr val="00FF00"/>
                </a:highlight>
                <a:latin typeface="SegoeUI"/>
              </a:rPr>
              <a:t>Workload Protection</a:t>
            </a:r>
            <a:r>
              <a:rPr lang="en-US" sz="1800" dirty="0">
                <a:effectLst/>
                <a:highlight>
                  <a:srgbClr val="00FF00"/>
                </a:highlight>
                <a:latin typeface="SegoeUI"/>
              </a:rPr>
              <a:t> (CWP)</a:t>
            </a:r>
            <a:endParaRPr lang="en-US" sz="1800" dirty="0">
              <a:effectLst/>
              <a:latin typeface="SegoeUI"/>
            </a:endParaRPr>
          </a:p>
          <a:p>
            <a:pPr marL="0" indent="0">
              <a:buNone/>
            </a:pPr>
            <a:endParaRPr lang="sl-SI" dirty="0"/>
          </a:p>
          <a:p>
            <a:pPr marL="0" marR="0" indent="0">
              <a:spcBef>
                <a:spcPts val="0"/>
              </a:spcBef>
              <a:spcAft>
                <a:spcPts val="0"/>
              </a:spcAft>
              <a:buNone/>
            </a:pPr>
            <a:r>
              <a:rPr lang="en-US" sz="1800" b="1" dirty="0">
                <a:solidFill>
                  <a:srgbClr val="333333"/>
                </a:solidFill>
                <a:effectLst/>
                <a:latin typeface="Calibri" panose="020F0502020204030204" pitchFamily="34" charset="0"/>
              </a:rPr>
              <a:t>Microsoft 365 Defender </a:t>
            </a:r>
            <a:endParaRPr lang="en-US" sz="1800" dirty="0">
              <a:solidFill>
                <a:srgbClr val="333333"/>
              </a:solidFill>
              <a:effectLst/>
              <a:latin typeface="Calibri" panose="020F0502020204030204" pitchFamily="34" charset="0"/>
            </a:endParaRPr>
          </a:p>
          <a:p>
            <a:pPr marL="0" marR="0" indent="0">
              <a:spcBef>
                <a:spcPts val="0"/>
              </a:spcBef>
              <a:spcAft>
                <a:spcPts val="0"/>
              </a:spcAft>
              <a:buNone/>
            </a:pPr>
            <a:r>
              <a:rPr lang="en-US" sz="1800" dirty="0">
                <a:solidFill>
                  <a:srgbClr val="333333"/>
                </a:solidFill>
                <a:effectLst/>
                <a:latin typeface="Calibri" panose="020F0502020204030204" pitchFamily="34" charset="0"/>
              </a:rPr>
              <a:t> </a:t>
            </a:r>
          </a:p>
          <a:p>
            <a:pPr marL="0" marR="0" indent="0">
              <a:spcBef>
                <a:spcPts val="0"/>
              </a:spcBef>
              <a:spcAft>
                <a:spcPts val="0"/>
              </a:spcAft>
              <a:buNone/>
            </a:pPr>
            <a:r>
              <a:rPr lang="sl-SI" sz="1800" dirty="0">
                <a:solidFill>
                  <a:srgbClr val="333333"/>
                </a:solidFill>
                <a:effectLst/>
                <a:latin typeface="Calibri" panose="020F0502020204030204" pitchFamily="34" charset="0"/>
              </a:rPr>
              <a:t>Za dodajanje dodatnih varnostnih opozoril</a:t>
            </a:r>
            <a:r>
              <a:rPr lang="sl-SI" sz="1800" dirty="0">
                <a:solidFill>
                  <a:srgbClr val="333333"/>
                </a:solidFill>
                <a:effectLst/>
                <a:highlight>
                  <a:srgbClr val="00FF00"/>
                </a:highlight>
                <a:latin typeface="Calibri" panose="020F0502020204030204" pitchFamily="34" charset="0"/>
              </a:rPr>
              <a:t> in </a:t>
            </a:r>
            <a:r>
              <a:rPr lang="sl-SI" sz="1800" b="1" dirty="0">
                <a:solidFill>
                  <a:srgbClr val="333333"/>
                </a:solidFill>
                <a:effectLst/>
                <a:highlight>
                  <a:srgbClr val="00FF00"/>
                </a:highlight>
                <a:latin typeface="Calibri" panose="020F0502020204030204" pitchFamily="34" charset="0"/>
              </a:rPr>
              <a:t>naprednega zaznavanja groženj</a:t>
            </a:r>
            <a:r>
              <a:rPr lang="sl-SI" sz="1800" dirty="0">
                <a:solidFill>
                  <a:srgbClr val="333333"/>
                </a:solidFill>
                <a:effectLst/>
                <a:highlight>
                  <a:srgbClr val="00FF00"/>
                </a:highlight>
                <a:latin typeface="Calibri" panose="020F0502020204030204" pitchFamily="34" charset="0"/>
              </a:rPr>
              <a:t>, se potem uporablja </a:t>
            </a:r>
            <a:r>
              <a:rPr lang="sl-SI" sz="1800" dirty="0" err="1">
                <a:solidFill>
                  <a:srgbClr val="333333"/>
                </a:solidFill>
                <a:effectLst/>
                <a:highlight>
                  <a:srgbClr val="00FF00"/>
                </a:highlight>
                <a:latin typeface="Calibri" panose="020F0502020204030204" pitchFamily="34" charset="0"/>
              </a:rPr>
              <a:t>Defender</a:t>
            </a:r>
            <a:r>
              <a:rPr lang="sl-SI" sz="1800" dirty="0">
                <a:solidFill>
                  <a:srgbClr val="333333"/>
                </a:solidFill>
                <a:effectLst/>
                <a:highlight>
                  <a:srgbClr val="00FF00"/>
                </a:highlight>
                <a:latin typeface="Calibri" panose="020F0502020204030204" pitchFamily="34" charset="0"/>
              </a:rPr>
              <a:t>.</a:t>
            </a:r>
            <a:endParaRPr lang="sl-SI" sz="1800" dirty="0">
              <a:solidFill>
                <a:srgbClr val="333333"/>
              </a:solidFill>
              <a:effectLst/>
              <a:latin typeface="Calibri" panose="020F0502020204030204" pitchFamily="34" charset="0"/>
            </a:endParaRPr>
          </a:p>
          <a:p>
            <a:pPr marL="0" marR="0" indent="0">
              <a:spcBef>
                <a:spcPts val="0"/>
              </a:spcBef>
              <a:spcAft>
                <a:spcPts val="0"/>
              </a:spcAft>
              <a:buNone/>
            </a:pPr>
            <a:r>
              <a:rPr lang="sl-SI" sz="1800" dirty="0">
                <a:solidFill>
                  <a:srgbClr val="333333"/>
                </a:solidFill>
                <a:effectLst/>
                <a:highlight>
                  <a:srgbClr val="00FF00"/>
                </a:highlight>
                <a:latin typeface="Calibri" panose="020F0502020204030204" pitchFamily="34" charset="0"/>
              </a:rPr>
              <a:t>Pomembno je omeniti, da je Microsoft </a:t>
            </a:r>
            <a:r>
              <a:rPr lang="sl-SI" sz="1800" dirty="0" err="1">
                <a:solidFill>
                  <a:srgbClr val="333333"/>
                </a:solidFill>
                <a:effectLst/>
                <a:highlight>
                  <a:srgbClr val="00FF00"/>
                </a:highlight>
                <a:latin typeface="Calibri" panose="020F0502020204030204" pitchFamily="34" charset="0"/>
              </a:rPr>
              <a:t>Defender</a:t>
            </a:r>
            <a:r>
              <a:rPr lang="sl-SI" sz="1800" dirty="0">
                <a:solidFill>
                  <a:srgbClr val="333333"/>
                </a:solidFill>
                <a:effectLst/>
                <a:highlight>
                  <a:srgbClr val="00FF00"/>
                </a:highlight>
                <a:latin typeface="Calibri" panose="020F0502020204030204" pitchFamily="34" charset="0"/>
              </a:rPr>
              <a:t>  Microsoftov XDR orodje. XDR pomeni "</a:t>
            </a:r>
            <a:r>
              <a:rPr lang="sl-SI" sz="1800" dirty="0" err="1">
                <a:solidFill>
                  <a:srgbClr val="333333"/>
                </a:solidFill>
                <a:effectLst/>
                <a:highlight>
                  <a:srgbClr val="00FF00"/>
                </a:highlight>
                <a:latin typeface="Calibri" panose="020F0502020204030204" pitchFamily="34" charset="0"/>
              </a:rPr>
              <a:t>Extended</a:t>
            </a:r>
            <a:r>
              <a:rPr lang="sl-SI" sz="1800" dirty="0">
                <a:solidFill>
                  <a:srgbClr val="333333"/>
                </a:solidFill>
                <a:effectLst/>
                <a:highlight>
                  <a:srgbClr val="00FF00"/>
                </a:highlight>
                <a:latin typeface="Calibri" panose="020F0502020204030204" pitchFamily="34" charset="0"/>
              </a:rPr>
              <a:t> </a:t>
            </a:r>
            <a:r>
              <a:rPr lang="sl-SI" sz="1800" dirty="0" err="1">
                <a:solidFill>
                  <a:srgbClr val="333333"/>
                </a:solidFill>
                <a:effectLst/>
                <a:highlight>
                  <a:srgbClr val="00FF00"/>
                </a:highlight>
                <a:latin typeface="Calibri" panose="020F0502020204030204" pitchFamily="34" charset="0"/>
              </a:rPr>
              <a:t>Detection</a:t>
            </a:r>
            <a:r>
              <a:rPr lang="sl-SI" sz="1800" dirty="0">
                <a:solidFill>
                  <a:srgbClr val="333333"/>
                </a:solidFill>
                <a:effectLst/>
                <a:highlight>
                  <a:srgbClr val="00FF00"/>
                </a:highlight>
                <a:latin typeface="Calibri" panose="020F0502020204030204" pitchFamily="34" charset="0"/>
              </a:rPr>
              <a:t> </a:t>
            </a:r>
            <a:r>
              <a:rPr lang="sl-SI" sz="1800" dirty="0" err="1">
                <a:solidFill>
                  <a:srgbClr val="333333"/>
                </a:solidFill>
                <a:effectLst/>
                <a:highlight>
                  <a:srgbClr val="00FF00"/>
                </a:highlight>
                <a:latin typeface="Calibri" panose="020F0502020204030204" pitchFamily="34" charset="0"/>
              </a:rPr>
              <a:t>and</a:t>
            </a:r>
            <a:r>
              <a:rPr lang="sl-SI" sz="1800" dirty="0">
                <a:solidFill>
                  <a:srgbClr val="333333"/>
                </a:solidFill>
                <a:effectLst/>
                <a:highlight>
                  <a:srgbClr val="00FF00"/>
                </a:highlight>
                <a:latin typeface="Calibri" panose="020F0502020204030204" pitchFamily="34" charset="0"/>
              </a:rPr>
              <a:t> </a:t>
            </a:r>
            <a:r>
              <a:rPr lang="sl-SI" sz="1800" dirty="0" err="1">
                <a:solidFill>
                  <a:srgbClr val="333333"/>
                </a:solidFill>
                <a:effectLst/>
                <a:highlight>
                  <a:srgbClr val="00FF00"/>
                </a:highlight>
                <a:latin typeface="Calibri" panose="020F0502020204030204" pitchFamily="34" charset="0"/>
              </a:rPr>
              <a:t>Response</a:t>
            </a:r>
            <a:r>
              <a:rPr lang="sl-SI" sz="1800" dirty="0">
                <a:solidFill>
                  <a:srgbClr val="333333"/>
                </a:solidFill>
                <a:effectLst/>
                <a:highlight>
                  <a:srgbClr val="00FF00"/>
                </a:highlight>
                <a:latin typeface="Calibri" panose="020F0502020204030204" pitchFamily="34" charset="0"/>
              </a:rPr>
              <a:t>, kar pomeni da </a:t>
            </a:r>
            <a:r>
              <a:rPr lang="sl-SI" sz="1800" dirty="0">
                <a:solidFill>
                  <a:srgbClr val="333333"/>
                </a:solidFill>
                <a:effectLst/>
                <a:latin typeface="Calibri" panose="020F0502020204030204" pitchFamily="34" charset="0"/>
              </a:rPr>
              <a:t>bo zaznaval grožnje na več varnostnih ravneh</a:t>
            </a:r>
            <a:r>
              <a:rPr lang="sl-SI" sz="1800" dirty="0">
                <a:solidFill>
                  <a:srgbClr val="333333"/>
                </a:solidFill>
                <a:effectLst/>
                <a:highlight>
                  <a:srgbClr val="00FF00"/>
                </a:highlight>
                <a:latin typeface="Calibri" panose="020F0502020204030204" pitchFamily="34" charset="0"/>
              </a:rPr>
              <a:t> (</a:t>
            </a:r>
            <a:r>
              <a:rPr lang="sl-SI" sz="1800" dirty="0" err="1">
                <a:solidFill>
                  <a:srgbClr val="333333"/>
                </a:solidFill>
                <a:effectLst/>
                <a:highlight>
                  <a:srgbClr val="00FF00"/>
                </a:highlight>
                <a:latin typeface="Calibri" panose="020F0502020204030204" pitchFamily="34" charset="0"/>
              </a:rPr>
              <a:t>email</a:t>
            </a:r>
            <a:r>
              <a:rPr lang="sl-SI" sz="1800" dirty="0">
                <a:solidFill>
                  <a:srgbClr val="333333"/>
                </a:solidFill>
                <a:effectLst/>
                <a:highlight>
                  <a:srgbClr val="00FF00"/>
                </a:highlight>
                <a:latin typeface="Calibri" panose="020F0502020204030204" pitchFamily="34" charset="0"/>
              </a:rPr>
              <a:t>, </a:t>
            </a:r>
            <a:r>
              <a:rPr lang="sl-SI" sz="1800" dirty="0" err="1">
                <a:solidFill>
                  <a:srgbClr val="333333"/>
                </a:solidFill>
                <a:effectLst/>
                <a:highlight>
                  <a:srgbClr val="00FF00"/>
                </a:highlight>
                <a:latin typeface="Calibri" panose="020F0502020204030204" pitchFamily="34" charset="0"/>
              </a:rPr>
              <a:t>endpointih</a:t>
            </a:r>
            <a:r>
              <a:rPr lang="sl-SI" sz="1800" dirty="0">
                <a:solidFill>
                  <a:srgbClr val="333333"/>
                </a:solidFill>
                <a:effectLst/>
                <a:highlight>
                  <a:srgbClr val="00FF00"/>
                </a:highlight>
                <a:latin typeface="Calibri" panose="020F0502020204030204" pitchFamily="34" charset="0"/>
              </a:rPr>
              <a:t> in identitetah).</a:t>
            </a:r>
            <a:endParaRPr lang="sl-SI" sz="1800" dirty="0">
              <a:solidFill>
                <a:srgbClr val="333333"/>
              </a:solidFill>
              <a:effectLst/>
              <a:latin typeface="Calibri" panose="020F0502020204030204" pitchFamily="34" charset="0"/>
            </a:endParaRPr>
          </a:p>
          <a:p>
            <a:pPr marL="0" marR="0" indent="0">
              <a:spcBef>
                <a:spcPts val="0"/>
              </a:spcBef>
              <a:spcAft>
                <a:spcPts val="0"/>
              </a:spcAft>
              <a:buNone/>
            </a:pPr>
            <a:r>
              <a:rPr lang="en-US" sz="1800" dirty="0" err="1">
                <a:solidFill>
                  <a:srgbClr val="333333"/>
                </a:solidFill>
                <a:effectLst/>
                <a:highlight>
                  <a:srgbClr val="00FF00"/>
                </a:highlight>
                <a:latin typeface="Calibri" panose="020F0502020204030204" pitchFamily="34" charset="0"/>
              </a:rPr>
              <a:t>Medtem</a:t>
            </a:r>
            <a:r>
              <a:rPr lang="en-US" sz="1800" dirty="0">
                <a:solidFill>
                  <a:srgbClr val="333333"/>
                </a:solidFill>
                <a:effectLst/>
                <a:highlight>
                  <a:srgbClr val="00FF00"/>
                </a:highlight>
                <a:latin typeface="Calibri" panose="020F0502020204030204" pitchFamily="34" charset="0"/>
              </a:rPr>
              <a:t>, ko je XDR </a:t>
            </a:r>
            <a:r>
              <a:rPr lang="en-US" sz="1800" dirty="0" err="1">
                <a:solidFill>
                  <a:srgbClr val="333333"/>
                </a:solidFill>
                <a:effectLst/>
                <a:highlight>
                  <a:srgbClr val="00FF00"/>
                </a:highlight>
                <a:latin typeface="Calibri" panose="020F0502020204030204" pitchFamily="34" charset="0"/>
              </a:rPr>
              <a:t>Defenderjev</a:t>
            </a:r>
            <a:r>
              <a:rPr lang="en-US" sz="1800" dirty="0">
                <a:solidFill>
                  <a:srgbClr val="333333"/>
                </a:solidFill>
                <a:effectLst/>
                <a:highlight>
                  <a:srgbClr val="00FF00"/>
                </a:highlight>
                <a:latin typeface="Calibri" panose="020F0502020204030204" pitchFamily="34" charset="0"/>
              </a:rPr>
              <a:t> </a:t>
            </a:r>
            <a:r>
              <a:rPr lang="en-US" sz="1800" dirty="0" err="1">
                <a:solidFill>
                  <a:srgbClr val="333333"/>
                </a:solidFill>
                <a:effectLst/>
                <a:highlight>
                  <a:srgbClr val="00FF00"/>
                </a:highlight>
                <a:latin typeface="Calibri" panose="020F0502020204030204" pitchFamily="34" charset="0"/>
              </a:rPr>
              <a:t>glavni</a:t>
            </a:r>
            <a:r>
              <a:rPr lang="en-US" sz="1800" dirty="0">
                <a:solidFill>
                  <a:srgbClr val="333333"/>
                </a:solidFill>
                <a:effectLst/>
                <a:highlight>
                  <a:srgbClr val="00FF00"/>
                </a:highlight>
                <a:latin typeface="Calibri" panose="020F0502020204030204" pitchFamily="34" charset="0"/>
              </a:rPr>
              <a:t> use case, je </a:t>
            </a:r>
            <a:r>
              <a:rPr lang="en-US" sz="1800" dirty="0" err="1">
                <a:solidFill>
                  <a:srgbClr val="333333"/>
                </a:solidFill>
                <a:effectLst/>
                <a:highlight>
                  <a:srgbClr val="00FF00"/>
                </a:highlight>
                <a:latin typeface="Calibri" panose="020F0502020204030204" pitchFamily="34" charset="0"/>
              </a:rPr>
              <a:t>dodatna</a:t>
            </a:r>
            <a:r>
              <a:rPr lang="en-US" sz="1800" dirty="0">
                <a:solidFill>
                  <a:srgbClr val="333333"/>
                </a:solidFill>
                <a:effectLst/>
                <a:highlight>
                  <a:srgbClr val="00FF00"/>
                </a:highlight>
                <a:latin typeface="Calibri" panose="020F0502020204030204" pitchFamily="34" charset="0"/>
              </a:rPr>
              <a:t> </a:t>
            </a:r>
            <a:r>
              <a:rPr lang="en-US" sz="1800" dirty="0" err="1">
                <a:solidFill>
                  <a:srgbClr val="333333"/>
                </a:solidFill>
                <a:effectLst/>
                <a:highlight>
                  <a:srgbClr val="00FF00"/>
                </a:highlight>
                <a:latin typeface="Calibri" panose="020F0502020204030204" pitchFamily="34" charset="0"/>
              </a:rPr>
              <a:t>prednost</a:t>
            </a:r>
            <a:r>
              <a:rPr lang="en-US" sz="1800" dirty="0">
                <a:solidFill>
                  <a:srgbClr val="333333"/>
                </a:solidFill>
                <a:effectLst/>
                <a:highlight>
                  <a:srgbClr val="00FF00"/>
                </a:highlight>
                <a:latin typeface="Calibri" panose="020F0502020204030204" pitchFamily="34" charset="0"/>
              </a:rPr>
              <a:t> </a:t>
            </a:r>
            <a:r>
              <a:rPr lang="en-US" sz="1800" dirty="0" err="1">
                <a:solidFill>
                  <a:srgbClr val="333333"/>
                </a:solidFill>
                <a:effectLst/>
                <a:highlight>
                  <a:srgbClr val="00FF00"/>
                </a:highlight>
                <a:latin typeface="Calibri" panose="020F0502020204030204" pitchFamily="34" charset="0"/>
              </a:rPr>
              <a:t>tudi</a:t>
            </a:r>
            <a:r>
              <a:rPr lang="en-US" sz="1800" dirty="0">
                <a:solidFill>
                  <a:srgbClr val="333333"/>
                </a:solidFill>
                <a:effectLst/>
                <a:highlight>
                  <a:srgbClr val="00FF00"/>
                </a:highlight>
                <a:latin typeface="Calibri" panose="020F0502020204030204" pitchFamily="34" charset="0"/>
              </a:rPr>
              <a:t> to, da </a:t>
            </a:r>
            <a:r>
              <a:rPr lang="en-US" sz="1800" dirty="0" err="1">
                <a:solidFill>
                  <a:srgbClr val="333333"/>
                </a:solidFill>
                <a:effectLst/>
                <a:highlight>
                  <a:srgbClr val="00FF00"/>
                </a:highlight>
                <a:latin typeface="Calibri" panose="020F0502020204030204" pitchFamily="34" charset="0"/>
              </a:rPr>
              <a:t>zagotavlja</a:t>
            </a:r>
            <a:r>
              <a:rPr lang="en-US" sz="1800" dirty="0">
                <a:solidFill>
                  <a:srgbClr val="333333"/>
                </a:solidFill>
                <a:effectLst/>
                <a:highlight>
                  <a:srgbClr val="00FF00"/>
                </a:highlight>
                <a:latin typeface="Calibri" panose="020F0502020204030204" pitchFamily="34" charset="0"/>
              </a:rPr>
              <a:t> single pane view za </a:t>
            </a:r>
            <a:r>
              <a:rPr lang="en-US" sz="1800" dirty="0" err="1">
                <a:solidFill>
                  <a:srgbClr val="333333"/>
                </a:solidFill>
                <a:effectLst/>
                <a:highlight>
                  <a:srgbClr val="00FF00"/>
                </a:highlight>
                <a:latin typeface="Calibri" panose="020F0502020204030204" pitchFamily="34" charset="0"/>
              </a:rPr>
              <a:t>vse</a:t>
            </a:r>
            <a:r>
              <a:rPr lang="en-US" sz="1800" dirty="0">
                <a:solidFill>
                  <a:srgbClr val="333333"/>
                </a:solidFill>
                <a:effectLst/>
                <a:highlight>
                  <a:srgbClr val="00FF00"/>
                </a:highlight>
                <a:latin typeface="Calibri" panose="020F0502020204030204" pitchFamily="34" charset="0"/>
              </a:rPr>
              <a:t> </a:t>
            </a:r>
            <a:r>
              <a:rPr lang="en-US" sz="1800" dirty="0" err="1">
                <a:solidFill>
                  <a:srgbClr val="333333"/>
                </a:solidFill>
                <a:effectLst/>
                <a:highlight>
                  <a:srgbClr val="00FF00"/>
                </a:highlight>
                <a:latin typeface="Calibri" panose="020F0502020204030204" pitchFamily="34" charset="0"/>
              </a:rPr>
              <a:t>incidente</a:t>
            </a:r>
            <a:r>
              <a:rPr lang="en-US" sz="1800" dirty="0">
                <a:solidFill>
                  <a:srgbClr val="333333"/>
                </a:solidFill>
                <a:effectLst/>
                <a:highlight>
                  <a:srgbClr val="00FF00"/>
                </a:highlight>
                <a:latin typeface="Calibri" panose="020F0502020204030204" pitchFamily="34" charset="0"/>
              </a:rPr>
              <a:t> Microsoft 365 </a:t>
            </a:r>
            <a:r>
              <a:rPr lang="en-US" sz="1800" dirty="0" err="1">
                <a:solidFill>
                  <a:srgbClr val="333333"/>
                </a:solidFill>
                <a:effectLst/>
                <a:highlight>
                  <a:srgbClr val="00FF00"/>
                </a:highlight>
                <a:latin typeface="Calibri" panose="020F0502020204030204" pitchFamily="34" charset="0"/>
              </a:rPr>
              <a:t>produkte</a:t>
            </a:r>
            <a:r>
              <a:rPr lang="en-US" sz="1800" dirty="0">
                <a:solidFill>
                  <a:srgbClr val="333333"/>
                </a:solidFill>
                <a:effectLst/>
                <a:highlight>
                  <a:srgbClr val="00FF00"/>
                </a:highlight>
                <a:latin typeface="Calibri" panose="020F0502020204030204" pitchFamily="34" charset="0"/>
              </a:rPr>
              <a:t>.</a:t>
            </a:r>
            <a:endParaRPr lang="en-US" sz="1800" dirty="0">
              <a:solidFill>
                <a:srgbClr val="333333"/>
              </a:solidFill>
              <a:effectLst/>
              <a:latin typeface="Calibri" panose="020F0502020204030204" pitchFamily="34" charset="0"/>
            </a:endParaRPr>
          </a:p>
          <a:p>
            <a:endParaRPr lang="sl-SI" dirty="0"/>
          </a:p>
          <a:p>
            <a:pPr marL="0" marR="0" indent="0">
              <a:spcBef>
                <a:spcPts val="0"/>
              </a:spcBef>
              <a:spcAft>
                <a:spcPts val="0"/>
              </a:spcAft>
              <a:buNone/>
            </a:pPr>
            <a:r>
              <a:rPr lang="en-US" sz="1800" b="1" dirty="0">
                <a:solidFill>
                  <a:srgbClr val="333333"/>
                </a:solidFill>
                <a:effectLst/>
                <a:latin typeface="Calibri" panose="020F0502020204030204" pitchFamily="34" charset="0"/>
              </a:rPr>
              <a:t>SENTINEL</a:t>
            </a:r>
            <a:endParaRPr lang="en-US" sz="1800" dirty="0">
              <a:solidFill>
                <a:srgbClr val="333333"/>
              </a:solidFill>
              <a:effectLst/>
              <a:latin typeface="Calibri" panose="020F0502020204030204" pitchFamily="34" charset="0"/>
            </a:endParaRPr>
          </a:p>
          <a:p>
            <a:pPr marL="0" marR="0" indent="0">
              <a:spcBef>
                <a:spcPts val="0"/>
              </a:spcBef>
              <a:spcAft>
                <a:spcPts val="0"/>
              </a:spcAft>
              <a:buNone/>
            </a:pPr>
            <a:r>
              <a:rPr lang="en-US" sz="1800" dirty="0">
                <a:solidFill>
                  <a:srgbClr val="333333"/>
                </a:solidFill>
                <a:effectLst/>
                <a:latin typeface="Calibri" panose="020F0502020204030204" pitchFamily="34" charset="0"/>
              </a:rPr>
              <a:t> </a:t>
            </a:r>
          </a:p>
          <a:p>
            <a:pPr marL="0" marR="0" indent="0">
              <a:spcBef>
                <a:spcPts val="0"/>
              </a:spcBef>
              <a:spcAft>
                <a:spcPts val="0"/>
              </a:spcAft>
              <a:buNone/>
            </a:pPr>
            <a:r>
              <a:rPr lang="en-US" sz="1800" dirty="0" err="1">
                <a:solidFill>
                  <a:srgbClr val="333333"/>
                </a:solidFill>
                <a:effectLst/>
                <a:highlight>
                  <a:srgbClr val="00FF00"/>
                </a:highlight>
                <a:latin typeface="Calibri" panose="020F0502020204030204" pitchFamily="34" charset="0"/>
              </a:rPr>
              <a:t>Veliko</a:t>
            </a:r>
            <a:r>
              <a:rPr lang="en-US" sz="1800" dirty="0">
                <a:solidFill>
                  <a:srgbClr val="333333"/>
                </a:solidFill>
                <a:effectLst/>
                <a:highlight>
                  <a:srgbClr val="00FF00"/>
                </a:highlight>
                <a:latin typeface="Calibri" panose="020F0502020204030204" pitchFamily="34" charset="0"/>
              </a:rPr>
              <a:t> </a:t>
            </a:r>
            <a:r>
              <a:rPr lang="en-US" sz="1800" dirty="0" err="1">
                <a:solidFill>
                  <a:srgbClr val="333333"/>
                </a:solidFill>
                <a:effectLst/>
                <a:highlight>
                  <a:srgbClr val="00FF00"/>
                </a:highlight>
                <a:latin typeface="Calibri" panose="020F0502020204030204" pitchFamily="34" charset="0"/>
              </a:rPr>
              <a:t>organizacij</a:t>
            </a:r>
            <a:r>
              <a:rPr lang="en-US" sz="1800" dirty="0">
                <a:solidFill>
                  <a:srgbClr val="333333"/>
                </a:solidFill>
                <a:effectLst/>
                <a:highlight>
                  <a:srgbClr val="00FF00"/>
                </a:highlight>
                <a:latin typeface="Calibri" panose="020F0502020204030204" pitchFamily="34" charset="0"/>
              </a:rPr>
              <a:t> se pa </a:t>
            </a:r>
            <a:r>
              <a:rPr lang="en-US" sz="1800" dirty="0" err="1">
                <a:solidFill>
                  <a:srgbClr val="333333"/>
                </a:solidFill>
                <a:effectLst/>
                <a:highlight>
                  <a:srgbClr val="00FF00"/>
                </a:highlight>
                <a:latin typeface="Calibri" panose="020F0502020204030204" pitchFamily="34" charset="0"/>
              </a:rPr>
              <a:t>potem</a:t>
            </a:r>
            <a:r>
              <a:rPr lang="en-US" sz="1800" dirty="0">
                <a:solidFill>
                  <a:srgbClr val="333333"/>
                </a:solidFill>
                <a:effectLst/>
                <a:highlight>
                  <a:srgbClr val="00FF00"/>
                </a:highlight>
                <a:latin typeface="Calibri" panose="020F0502020204030204" pitchFamily="34" charset="0"/>
              </a:rPr>
              <a:t> </a:t>
            </a:r>
            <a:r>
              <a:rPr lang="en-US" sz="1800" dirty="0" err="1">
                <a:solidFill>
                  <a:srgbClr val="333333"/>
                </a:solidFill>
                <a:effectLst/>
                <a:highlight>
                  <a:srgbClr val="00FF00"/>
                </a:highlight>
                <a:latin typeface="Calibri" panose="020F0502020204030204" pitchFamily="34" charset="0"/>
              </a:rPr>
              <a:t>vpraša</a:t>
            </a:r>
            <a:r>
              <a:rPr lang="en-US" sz="1800" dirty="0">
                <a:solidFill>
                  <a:srgbClr val="333333"/>
                </a:solidFill>
                <a:effectLst/>
                <a:highlight>
                  <a:srgbClr val="00FF00"/>
                </a:highlight>
                <a:latin typeface="Calibri" panose="020F0502020204030204" pitchFamily="34" charset="0"/>
              </a:rPr>
              <a:t> "</a:t>
            </a:r>
            <a:r>
              <a:rPr lang="en-US" sz="1800" dirty="0" err="1">
                <a:solidFill>
                  <a:srgbClr val="333333"/>
                </a:solidFill>
                <a:effectLst/>
                <a:highlight>
                  <a:srgbClr val="00FF00"/>
                </a:highlight>
                <a:latin typeface="Calibri" panose="020F0502020204030204" pitchFamily="34" charset="0"/>
              </a:rPr>
              <a:t>zakaj</a:t>
            </a:r>
            <a:r>
              <a:rPr lang="en-US" sz="1800" dirty="0">
                <a:solidFill>
                  <a:srgbClr val="333333"/>
                </a:solidFill>
                <a:effectLst/>
                <a:highlight>
                  <a:srgbClr val="00FF00"/>
                </a:highlight>
                <a:latin typeface="Calibri" panose="020F0502020204030204" pitchFamily="34" charset="0"/>
              </a:rPr>
              <a:t> bi </a:t>
            </a:r>
            <a:r>
              <a:rPr lang="en-US" sz="1800" dirty="0" err="1">
                <a:solidFill>
                  <a:srgbClr val="333333"/>
                </a:solidFill>
                <a:effectLst/>
                <a:highlight>
                  <a:srgbClr val="00FF00"/>
                </a:highlight>
                <a:latin typeface="Calibri" panose="020F0502020204030204" pitchFamily="34" charset="0"/>
              </a:rPr>
              <a:t>sploh</a:t>
            </a:r>
            <a:r>
              <a:rPr lang="en-US" sz="1800" dirty="0">
                <a:solidFill>
                  <a:srgbClr val="333333"/>
                </a:solidFill>
                <a:effectLst/>
                <a:highlight>
                  <a:srgbClr val="00FF00"/>
                </a:highlight>
                <a:latin typeface="Calibri" panose="020F0502020204030204" pitchFamily="34" charset="0"/>
              </a:rPr>
              <a:t> </a:t>
            </a:r>
            <a:r>
              <a:rPr lang="en-US" sz="1800" dirty="0" err="1">
                <a:solidFill>
                  <a:srgbClr val="333333"/>
                </a:solidFill>
                <a:effectLst/>
                <a:highlight>
                  <a:srgbClr val="00FF00"/>
                </a:highlight>
                <a:latin typeface="Calibri" panose="020F0502020204030204" pitchFamily="34" charset="0"/>
              </a:rPr>
              <a:t>potem</a:t>
            </a:r>
            <a:r>
              <a:rPr lang="en-US" sz="1800" dirty="0">
                <a:solidFill>
                  <a:srgbClr val="333333"/>
                </a:solidFill>
                <a:effectLst/>
                <a:highlight>
                  <a:srgbClr val="00FF00"/>
                </a:highlight>
                <a:latin typeface="Calibri" panose="020F0502020204030204" pitchFamily="34" charset="0"/>
              </a:rPr>
              <a:t> </a:t>
            </a:r>
            <a:r>
              <a:rPr lang="en-US" sz="1800" dirty="0" err="1">
                <a:solidFill>
                  <a:srgbClr val="333333"/>
                </a:solidFill>
                <a:effectLst/>
                <a:highlight>
                  <a:srgbClr val="00FF00"/>
                </a:highlight>
                <a:latin typeface="Calibri" panose="020F0502020204030204" pitchFamily="34" charset="0"/>
              </a:rPr>
              <a:t>potrebovali</a:t>
            </a:r>
            <a:r>
              <a:rPr lang="en-US" sz="1800" dirty="0">
                <a:solidFill>
                  <a:srgbClr val="333333"/>
                </a:solidFill>
                <a:effectLst/>
                <a:highlight>
                  <a:srgbClr val="00FF00"/>
                </a:highlight>
                <a:latin typeface="Calibri" panose="020F0502020204030204" pitchFamily="34" charset="0"/>
              </a:rPr>
              <a:t> Sentinel, </a:t>
            </a:r>
            <a:r>
              <a:rPr lang="en-US" sz="1800" dirty="0" err="1">
                <a:solidFill>
                  <a:srgbClr val="333333"/>
                </a:solidFill>
                <a:effectLst/>
                <a:highlight>
                  <a:srgbClr val="00FF00"/>
                </a:highlight>
                <a:latin typeface="Calibri" panose="020F0502020204030204" pitchFamily="34" charset="0"/>
              </a:rPr>
              <a:t>če</a:t>
            </a:r>
            <a:r>
              <a:rPr lang="en-US" sz="1800" dirty="0">
                <a:solidFill>
                  <a:srgbClr val="333333"/>
                </a:solidFill>
                <a:effectLst/>
                <a:highlight>
                  <a:srgbClr val="00FF00"/>
                </a:highlight>
                <a:latin typeface="Calibri" panose="020F0502020204030204" pitchFamily="34" charset="0"/>
              </a:rPr>
              <a:t> </a:t>
            </a:r>
            <a:r>
              <a:rPr lang="en-US" sz="1800" dirty="0" err="1">
                <a:solidFill>
                  <a:srgbClr val="333333"/>
                </a:solidFill>
                <a:effectLst/>
                <a:highlight>
                  <a:srgbClr val="00FF00"/>
                </a:highlight>
                <a:latin typeface="Calibri" panose="020F0502020204030204" pitchFamily="34" charset="0"/>
              </a:rPr>
              <a:t>imamo</a:t>
            </a:r>
            <a:r>
              <a:rPr lang="en-US" sz="1800" dirty="0">
                <a:solidFill>
                  <a:srgbClr val="333333"/>
                </a:solidFill>
                <a:effectLst/>
                <a:highlight>
                  <a:srgbClr val="00FF00"/>
                </a:highlight>
                <a:latin typeface="Calibri" panose="020F0502020204030204" pitchFamily="34" charset="0"/>
              </a:rPr>
              <a:t> pa Microsoft 365 Defender.</a:t>
            </a:r>
            <a:endParaRPr lang="en-US" sz="1800" dirty="0">
              <a:solidFill>
                <a:srgbClr val="333333"/>
              </a:solidFill>
              <a:effectLst/>
              <a:latin typeface="Calibri" panose="020F0502020204030204" pitchFamily="34" charset="0"/>
            </a:endParaRPr>
          </a:p>
          <a:p>
            <a:pPr marL="0" marR="0" indent="0">
              <a:spcBef>
                <a:spcPts val="0"/>
              </a:spcBef>
              <a:spcAft>
                <a:spcPts val="0"/>
              </a:spcAft>
              <a:buNone/>
            </a:pPr>
            <a:r>
              <a:rPr lang="sl-SI" sz="1800" dirty="0">
                <a:solidFill>
                  <a:srgbClr val="333333"/>
                </a:solidFill>
                <a:effectLst/>
                <a:highlight>
                  <a:srgbClr val="00FF00"/>
                </a:highlight>
                <a:latin typeface="Calibri" panose="020F0502020204030204" pitchFamily="34" charset="0"/>
              </a:rPr>
              <a:t>Z </a:t>
            </a:r>
            <a:r>
              <a:rPr lang="sl-SI" sz="1800" dirty="0" err="1">
                <a:solidFill>
                  <a:srgbClr val="333333"/>
                </a:solidFill>
                <a:effectLst/>
                <a:highlight>
                  <a:srgbClr val="00FF00"/>
                </a:highlight>
                <a:latin typeface="Calibri" panose="020F0502020204030204" pitchFamily="34" charset="0"/>
              </a:rPr>
              <a:t>Sentinelom</a:t>
            </a:r>
            <a:r>
              <a:rPr lang="sl-SI" sz="1800" dirty="0">
                <a:solidFill>
                  <a:srgbClr val="333333"/>
                </a:solidFill>
                <a:effectLst/>
                <a:highlight>
                  <a:srgbClr val="00FF00"/>
                </a:highlight>
                <a:latin typeface="Calibri" panose="020F0502020204030204" pitchFamily="34" charset="0"/>
              </a:rPr>
              <a:t>  dobimo </a:t>
            </a:r>
            <a:r>
              <a:rPr lang="sl-SI" sz="1800" b="1" dirty="0">
                <a:solidFill>
                  <a:srgbClr val="333333"/>
                </a:solidFill>
                <a:effectLst/>
                <a:highlight>
                  <a:srgbClr val="00FF00"/>
                </a:highlight>
                <a:latin typeface="Calibri" panose="020F0502020204030204" pitchFamily="34" charset="0"/>
              </a:rPr>
              <a:t>celotno sliko dogajanja</a:t>
            </a:r>
            <a:r>
              <a:rPr lang="sl-SI" sz="1800" dirty="0">
                <a:solidFill>
                  <a:srgbClr val="333333"/>
                </a:solidFill>
                <a:effectLst/>
                <a:highlight>
                  <a:srgbClr val="00FF00"/>
                </a:highlight>
                <a:latin typeface="Calibri" panose="020F0502020204030204" pitchFamily="34" charset="0"/>
              </a:rPr>
              <a:t> v vašem okolju in nam pomaga povezati vse </a:t>
            </a:r>
            <a:r>
              <a:rPr lang="sl-SI" sz="1800" dirty="0">
                <a:solidFill>
                  <a:srgbClr val="333333"/>
                </a:solidFill>
                <a:effectLst/>
                <a:latin typeface="Calibri" panose="020F0502020204030204" pitchFamily="34" charset="0"/>
              </a:rPr>
              <a:t>točke, ki so lahko povezane z nekim varnostnim incidentom.</a:t>
            </a:r>
          </a:p>
          <a:p>
            <a:pPr marL="0" marR="0" indent="0">
              <a:spcBef>
                <a:spcPts val="0"/>
              </a:spcBef>
              <a:spcAft>
                <a:spcPts val="0"/>
              </a:spcAft>
              <a:buNone/>
            </a:pPr>
            <a:endParaRPr lang="sl-SI" sz="1800" dirty="0">
              <a:solidFill>
                <a:srgbClr val="333333"/>
              </a:solidFill>
              <a:effectLst/>
              <a:latin typeface="Calibri" panose="020F0502020204030204" pitchFamily="34" charset="0"/>
            </a:endParaRPr>
          </a:p>
          <a:p>
            <a:pPr marL="0" marR="0" indent="0">
              <a:spcBef>
                <a:spcPts val="0"/>
              </a:spcBef>
              <a:spcAft>
                <a:spcPts val="0"/>
              </a:spcAft>
              <a:buNone/>
            </a:pPr>
            <a:r>
              <a:rPr lang="sl-SI" sz="1800" dirty="0">
                <a:solidFill>
                  <a:srgbClr val="333333"/>
                </a:solidFill>
                <a:effectLst/>
                <a:highlight>
                  <a:srgbClr val="00FF00"/>
                </a:highlight>
                <a:latin typeface="Calibri" panose="020F0502020204030204" pitchFamily="34" charset="0"/>
              </a:rPr>
              <a:t>Glavni dve prednosti sta predvsem:</a:t>
            </a:r>
            <a:endParaRPr lang="sl-SI" sz="1800" dirty="0">
              <a:solidFill>
                <a:srgbClr val="333333"/>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b="1" dirty="0">
                <a:solidFill>
                  <a:srgbClr val="333333"/>
                </a:solidFill>
                <a:effectLst/>
                <a:highlight>
                  <a:srgbClr val="00FF00"/>
                </a:highlight>
                <a:latin typeface="Calibri" panose="020F0502020204030204" pitchFamily="34" charset="0"/>
              </a:rPr>
              <a:t>Dodajanje zunanjih </a:t>
            </a:r>
            <a:r>
              <a:rPr lang="sl-SI" sz="1800" b="1" dirty="0" err="1">
                <a:solidFill>
                  <a:srgbClr val="333333"/>
                </a:solidFill>
                <a:effectLst/>
                <a:highlight>
                  <a:srgbClr val="00FF00"/>
                </a:highlight>
                <a:latin typeface="Calibri" panose="020F0502020204030204" pitchFamily="34" charset="0"/>
              </a:rPr>
              <a:t>third</a:t>
            </a:r>
            <a:r>
              <a:rPr lang="sl-SI" sz="1800" b="1" dirty="0">
                <a:solidFill>
                  <a:srgbClr val="333333"/>
                </a:solidFill>
                <a:effectLst/>
                <a:highlight>
                  <a:srgbClr val="00FF00"/>
                </a:highlight>
                <a:latin typeface="Calibri" panose="020F0502020204030204" pitchFamily="34" charset="0"/>
              </a:rPr>
              <a:t> </a:t>
            </a:r>
            <a:r>
              <a:rPr lang="sl-SI" sz="1800" b="1" dirty="0" err="1">
                <a:solidFill>
                  <a:srgbClr val="333333"/>
                </a:solidFill>
                <a:effectLst/>
                <a:highlight>
                  <a:srgbClr val="00FF00"/>
                </a:highlight>
                <a:latin typeface="Calibri" panose="020F0502020204030204" pitchFamily="34" charset="0"/>
              </a:rPr>
              <a:t>party</a:t>
            </a:r>
            <a:r>
              <a:rPr lang="sl-SI" sz="1800" b="1" dirty="0">
                <a:solidFill>
                  <a:srgbClr val="333333"/>
                </a:solidFill>
                <a:effectLst/>
                <a:highlight>
                  <a:srgbClr val="00FF00"/>
                </a:highlight>
                <a:latin typeface="Calibri" panose="020F0502020204030204" pitchFamily="34" charset="0"/>
              </a:rPr>
              <a:t> produktov</a:t>
            </a:r>
            <a:r>
              <a:rPr lang="sl-SI" sz="1800" dirty="0">
                <a:solidFill>
                  <a:srgbClr val="333333"/>
                </a:solidFill>
                <a:effectLst/>
                <a:highlight>
                  <a:srgbClr val="00FF00"/>
                </a:highlight>
                <a:latin typeface="Calibri" panose="020F0502020204030204" pitchFamily="34" charset="0"/>
              </a:rPr>
              <a:t>, tako iz on-premise okolja kot drugih </a:t>
            </a:r>
            <a:r>
              <a:rPr lang="sl-SI" sz="1800" dirty="0" err="1">
                <a:solidFill>
                  <a:srgbClr val="333333"/>
                </a:solidFill>
                <a:effectLst/>
                <a:highlight>
                  <a:srgbClr val="00FF00"/>
                </a:highlight>
                <a:latin typeface="Calibri" panose="020F0502020204030204" pitchFamily="34" charset="0"/>
              </a:rPr>
              <a:t>cloud</a:t>
            </a:r>
            <a:r>
              <a:rPr lang="sl-SI" sz="1800" dirty="0">
                <a:solidFill>
                  <a:srgbClr val="333333"/>
                </a:solidFill>
                <a:effectLst/>
                <a:highlight>
                  <a:srgbClr val="00FF00"/>
                </a:highlight>
                <a:latin typeface="Calibri" panose="020F0502020204030204" pitchFamily="34" charset="0"/>
              </a:rPr>
              <a:t> okolji. Npr. </a:t>
            </a:r>
            <a:r>
              <a:rPr lang="sl-SI" sz="1800" dirty="0" err="1">
                <a:solidFill>
                  <a:srgbClr val="333333"/>
                </a:solidFill>
                <a:effectLst/>
                <a:highlight>
                  <a:srgbClr val="00FF00"/>
                </a:highlight>
                <a:latin typeface="Calibri" panose="020F0502020204030204" pitchFamily="34" charset="0"/>
              </a:rPr>
              <a:t>Vmware</a:t>
            </a:r>
            <a:r>
              <a:rPr lang="sl-SI" sz="1800" dirty="0">
                <a:solidFill>
                  <a:srgbClr val="333333"/>
                </a:solidFill>
                <a:effectLst/>
                <a:highlight>
                  <a:srgbClr val="00FF00"/>
                </a:highlight>
                <a:latin typeface="Calibri" panose="020F0502020204030204" pitchFamily="34" charset="0"/>
              </a:rPr>
              <a:t>, </a:t>
            </a:r>
            <a:r>
              <a:rPr lang="sl-SI" sz="1800" dirty="0" err="1">
                <a:solidFill>
                  <a:srgbClr val="333333"/>
                </a:solidFill>
                <a:effectLst/>
                <a:highlight>
                  <a:srgbClr val="00FF00"/>
                </a:highlight>
                <a:latin typeface="Calibri" panose="020F0502020204030204" pitchFamily="34" charset="0"/>
              </a:rPr>
              <a:t>CheckPoint</a:t>
            </a:r>
            <a:r>
              <a:rPr lang="sl-SI" sz="1800" dirty="0">
                <a:solidFill>
                  <a:srgbClr val="333333"/>
                </a:solidFill>
                <a:effectLst/>
                <a:highlight>
                  <a:srgbClr val="00FF00"/>
                </a:highlight>
                <a:latin typeface="Calibri" panose="020F0502020204030204" pitchFamily="34" charset="0"/>
              </a:rPr>
              <a:t>, </a:t>
            </a:r>
            <a:r>
              <a:rPr lang="sl-SI" sz="1800" dirty="0" err="1">
                <a:solidFill>
                  <a:srgbClr val="333333"/>
                </a:solidFill>
                <a:effectLst/>
                <a:highlight>
                  <a:srgbClr val="00FF00"/>
                </a:highlight>
                <a:latin typeface="Calibri" panose="020F0502020204030204" pitchFamily="34" charset="0"/>
              </a:rPr>
              <a:t>Cisco</a:t>
            </a:r>
            <a:r>
              <a:rPr lang="sl-SI" sz="1800" dirty="0">
                <a:solidFill>
                  <a:srgbClr val="333333"/>
                </a:solidFill>
                <a:effectLst/>
                <a:highlight>
                  <a:srgbClr val="00FF00"/>
                </a:highlight>
                <a:latin typeface="Calibri" panose="020F0502020204030204" pitchFamily="34" charset="0"/>
              </a:rPr>
              <a:t> itd.</a:t>
            </a:r>
            <a:endParaRPr lang="sl-SI" sz="1800" dirty="0">
              <a:solidFill>
                <a:srgbClr val="333333"/>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sl-SI" sz="1800" b="1" dirty="0" err="1">
                <a:solidFill>
                  <a:srgbClr val="333333"/>
                </a:solidFill>
                <a:effectLst/>
                <a:highlight>
                  <a:srgbClr val="00FF00"/>
                </a:highlight>
                <a:latin typeface="Calibri" panose="020F0502020204030204" pitchFamily="34" charset="0"/>
              </a:rPr>
              <a:t>Automatizem</a:t>
            </a:r>
            <a:r>
              <a:rPr lang="sl-SI" sz="1800" dirty="0">
                <a:solidFill>
                  <a:srgbClr val="333333"/>
                </a:solidFill>
                <a:effectLst/>
                <a:highlight>
                  <a:srgbClr val="00FF00"/>
                </a:highlight>
                <a:latin typeface="Calibri" panose="020F0502020204030204" pitchFamily="34" charset="0"/>
              </a:rPr>
              <a:t>. Ne samo, da ima </a:t>
            </a:r>
            <a:r>
              <a:rPr lang="sl-SI" sz="1800" dirty="0" err="1">
                <a:solidFill>
                  <a:srgbClr val="333333"/>
                </a:solidFill>
                <a:effectLst/>
                <a:highlight>
                  <a:srgbClr val="00FF00"/>
                </a:highlight>
                <a:latin typeface="Calibri" panose="020F0502020204030204" pitchFamily="34" charset="0"/>
              </a:rPr>
              <a:t>Sentinel</a:t>
            </a:r>
            <a:r>
              <a:rPr lang="sl-SI" sz="1800" dirty="0">
                <a:solidFill>
                  <a:srgbClr val="333333"/>
                </a:solidFill>
                <a:effectLst/>
                <a:highlight>
                  <a:srgbClr val="00FF00"/>
                </a:highlight>
                <a:latin typeface="Calibri" panose="020F0502020204030204" pitchFamily="34" charset="0"/>
              </a:rPr>
              <a:t> precej večje API zmogljivost, ampak lahko uporablja tudi </a:t>
            </a:r>
            <a:r>
              <a:rPr lang="sl-SI" sz="1800" dirty="0" err="1">
                <a:solidFill>
                  <a:srgbClr val="333333"/>
                </a:solidFill>
                <a:effectLst/>
                <a:highlight>
                  <a:srgbClr val="00FF00"/>
                </a:highlight>
                <a:latin typeface="Calibri" panose="020F0502020204030204" pitchFamily="34" charset="0"/>
              </a:rPr>
              <a:t>Azure</a:t>
            </a:r>
            <a:r>
              <a:rPr lang="sl-SI" sz="1800" dirty="0">
                <a:solidFill>
                  <a:srgbClr val="333333"/>
                </a:solidFill>
                <a:effectLst/>
                <a:highlight>
                  <a:srgbClr val="00FF00"/>
                </a:highlight>
                <a:latin typeface="Calibri" panose="020F0502020204030204" pitchFamily="34" charset="0"/>
              </a:rPr>
              <a:t> </a:t>
            </a:r>
            <a:r>
              <a:rPr lang="sl-SI" sz="1800" dirty="0" err="1">
                <a:solidFill>
                  <a:srgbClr val="333333"/>
                </a:solidFill>
                <a:effectLst/>
                <a:highlight>
                  <a:srgbClr val="00FF00"/>
                </a:highlight>
                <a:latin typeface="Calibri" panose="020F0502020204030204" pitchFamily="34" charset="0"/>
              </a:rPr>
              <a:t>Logic</a:t>
            </a:r>
            <a:r>
              <a:rPr lang="sl-SI" sz="1800" dirty="0">
                <a:solidFill>
                  <a:srgbClr val="333333"/>
                </a:solidFill>
                <a:effectLst/>
                <a:highlight>
                  <a:srgbClr val="00FF00"/>
                </a:highlight>
                <a:latin typeface="Calibri" panose="020F0502020204030204" pitchFamily="34" charset="0"/>
              </a:rPr>
              <a:t> </a:t>
            </a:r>
            <a:r>
              <a:rPr lang="sl-SI" sz="1800" dirty="0" err="1">
                <a:solidFill>
                  <a:srgbClr val="333333"/>
                </a:solidFill>
                <a:effectLst/>
                <a:highlight>
                  <a:srgbClr val="00FF00"/>
                </a:highlight>
                <a:latin typeface="Calibri" panose="020F0502020204030204" pitchFamily="34" charset="0"/>
              </a:rPr>
              <a:t>Apps</a:t>
            </a:r>
            <a:r>
              <a:rPr lang="sl-SI" sz="1800" dirty="0">
                <a:solidFill>
                  <a:srgbClr val="333333"/>
                </a:solidFill>
                <a:effectLst/>
                <a:highlight>
                  <a:srgbClr val="00FF00"/>
                </a:highlight>
                <a:latin typeface="Calibri" panose="020F0502020204030204" pitchFamily="34" charset="0"/>
              </a:rPr>
              <a:t>, s katerim lahko </a:t>
            </a:r>
            <a:r>
              <a:rPr lang="sl-SI" sz="1800" dirty="0" err="1">
                <a:solidFill>
                  <a:srgbClr val="333333"/>
                </a:solidFill>
                <a:effectLst/>
                <a:latin typeface="Calibri" panose="020F0502020204030204" pitchFamily="34" charset="0"/>
              </a:rPr>
              <a:t>automatiziramo</a:t>
            </a:r>
            <a:r>
              <a:rPr lang="sl-SI" sz="1800" dirty="0">
                <a:solidFill>
                  <a:srgbClr val="333333"/>
                </a:solidFill>
                <a:effectLst/>
                <a:latin typeface="Calibri" panose="020F0502020204030204" pitchFamily="34" charset="0"/>
              </a:rPr>
              <a:t> upravljanje incidentov</a:t>
            </a:r>
          </a:p>
          <a:p>
            <a:pPr marL="0" marR="0" indent="0">
              <a:spcBef>
                <a:spcPts val="0"/>
              </a:spcBef>
              <a:spcAft>
                <a:spcPts val="0"/>
              </a:spcAft>
              <a:buNone/>
            </a:pPr>
            <a:r>
              <a:rPr lang="en-US" sz="1800" dirty="0">
                <a:solidFill>
                  <a:srgbClr val="333333"/>
                </a:solidFill>
                <a:effectLst/>
                <a:latin typeface="Calibri" panose="020F0502020204030204" pitchFamily="34" charset="0"/>
              </a:rPr>
              <a:t> </a:t>
            </a:r>
          </a:p>
          <a:p>
            <a:pPr marL="0" marR="0">
              <a:spcBef>
                <a:spcPts val="0"/>
              </a:spcBef>
              <a:spcAft>
                <a:spcPts val="0"/>
              </a:spcAft>
            </a:pPr>
            <a:r>
              <a:rPr lang="en-US" sz="1800" dirty="0">
                <a:solidFill>
                  <a:srgbClr val="333333"/>
                </a:solidFill>
                <a:effectLst/>
                <a:highlight>
                  <a:srgbClr val="00FF00"/>
                </a:highlight>
                <a:latin typeface="SegoeUI"/>
              </a:rPr>
              <a:t>SIEM +</a:t>
            </a:r>
            <a:r>
              <a:rPr lang="en-US" sz="1800" b="1" dirty="0">
                <a:solidFill>
                  <a:srgbClr val="333333"/>
                </a:solidFill>
                <a:effectLst/>
                <a:highlight>
                  <a:srgbClr val="00FF00"/>
                </a:highlight>
                <a:latin typeface="SegoeUI"/>
              </a:rPr>
              <a:t>SOAR</a:t>
            </a:r>
            <a:r>
              <a:rPr lang="en-US" sz="1800" dirty="0">
                <a:solidFill>
                  <a:srgbClr val="333333"/>
                </a:solidFill>
                <a:effectLst/>
                <a:highlight>
                  <a:srgbClr val="00FF00"/>
                </a:highlight>
                <a:latin typeface="SegoeUI"/>
              </a:rPr>
              <a:t>  - S</a:t>
            </a:r>
            <a:r>
              <a:rPr lang="sl-SI" sz="1800" dirty="0" err="1">
                <a:solidFill>
                  <a:srgbClr val="333333"/>
                </a:solidFill>
                <a:effectLst/>
                <a:highlight>
                  <a:srgbClr val="00FF00"/>
                </a:highlight>
                <a:latin typeface="SegoeUI"/>
              </a:rPr>
              <a:t>ecurity</a:t>
            </a:r>
            <a:r>
              <a:rPr lang="sl-SI" sz="1800" dirty="0">
                <a:solidFill>
                  <a:srgbClr val="333333"/>
                </a:solidFill>
                <a:effectLst/>
                <a:highlight>
                  <a:srgbClr val="00FF00"/>
                </a:highlight>
                <a:latin typeface="SegoeUI"/>
              </a:rPr>
              <a:t> </a:t>
            </a:r>
            <a:r>
              <a:rPr lang="sl-SI" sz="1800" dirty="0" err="1">
                <a:solidFill>
                  <a:srgbClr val="333333"/>
                </a:solidFill>
                <a:effectLst/>
                <a:highlight>
                  <a:srgbClr val="00FF00"/>
                </a:highlight>
                <a:latin typeface="SegoeUI"/>
              </a:rPr>
              <a:t>Orchestration</a:t>
            </a:r>
            <a:r>
              <a:rPr lang="sl-SI" sz="1800" dirty="0">
                <a:solidFill>
                  <a:srgbClr val="333333"/>
                </a:solidFill>
                <a:effectLst/>
                <a:highlight>
                  <a:srgbClr val="00FF00"/>
                </a:highlight>
                <a:latin typeface="SegoeUI"/>
              </a:rPr>
              <a:t>, </a:t>
            </a:r>
            <a:r>
              <a:rPr lang="sl-SI" sz="1800" dirty="0" err="1">
                <a:solidFill>
                  <a:srgbClr val="333333"/>
                </a:solidFill>
                <a:effectLst/>
                <a:highlight>
                  <a:srgbClr val="00FF00"/>
                </a:highlight>
                <a:latin typeface="SegoeUI"/>
              </a:rPr>
              <a:t>Automation</a:t>
            </a:r>
            <a:r>
              <a:rPr lang="sl-SI" sz="1800" dirty="0">
                <a:solidFill>
                  <a:srgbClr val="333333"/>
                </a:solidFill>
                <a:effectLst/>
                <a:highlight>
                  <a:srgbClr val="00FF00"/>
                </a:highlight>
                <a:latin typeface="SegoeUI"/>
              </a:rPr>
              <a:t>, </a:t>
            </a:r>
            <a:r>
              <a:rPr lang="sl-SI" sz="1800" dirty="0" err="1">
                <a:solidFill>
                  <a:srgbClr val="333333"/>
                </a:solidFill>
                <a:effectLst/>
                <a:highlight>
                  <a:srgbClr val="00FF00"/>
                </a:highlight>
                <a:latin typeface="SegoeUI"/>
              </a:rPr>
              <a:t>and</a:t>
            </a:r>
            <a:r>
              <a:rPr lang="sl-SI" sz="1800" dirty="0">
                <a:solidFill>
                  <a:srgbClr val="333333"/>
                </a:solidFill>
                <a:effectLst/>
                <a:highlight>
                  <a:srgbClr val="00FF00"/>
                </a:highlight>
                <a:latin typeface="SegoeUI"/>
              </a:rPr>
              <a:t> </a:t>
            </a:r>
            <a:r>
              <a:rPr lang="sl-SI" sz="1800" dirty="0" err="1">
                <a:solidFill>
                  <a:srgbClr val="333333"/>
                </a:solidFill>
                <a:effectLst/>
                <a:highlight>
                  <a:srgbClr val="00FF00"/>
                </a:highlight>
                <a:latin typeface="SegoeUI"/>
              </a:rPr>
              <a:t>Response</a:t>
            </a:r>
            <a:endParaRPr lang="en-SI" sz="1800" dirty="0">
              <a:solidFill>
                <a:srgbClr val="333333"/>
              </a:solidFill>
              <a:effectLst/>
              <a:latin typeface="SegoeUI"/>
            </a:endParaRPr>
          </a:p>
          <a:p>
            <a:pPr marL="0" marR="0">
              <a:spcBef>
                <a:spcPts val="0"/>
              </a:spcBef>
              <a:spcAft>
                <a:spcPts val="0"/>
              </a:spcAft>
            </a:pPr>
            <a:r>
              <a:rPr lang="sl-SI" sz="1800" dirty="0">
                <a:solidFill>
                  <a:srgbClr val="333333"/>
                </a:solidFill>
                <a:effectLst/>
                <a:highlight>
                  <a:srgbClr val="00FF00"/>
                </a:highlight>
                <a:latin typeface="SegoeUI"/>
              </a:rPr>
              <a:t>S tem pomaga SOC oz. </a:t>
            </a:r>
            <a:r>
              <a:rPr lang="sl-SI" sz="1800" dirty="0" err="1">
                <a:solidFill>
                  <a:srgbClr val="333333"/>
                </a:solidFill>
                <a:effectLst/>
                <a:highlight>
                  <a:srgbClr val="00FF00"/>
                </a:highlight>
                <a:latin typeface="SegoeUI"/>
              </a:rPr>
              <a:t>security</a:t>
            </a:r>
            <a:r>
              <a:rPr lang="sl-SI" sz="1800" dirty="0">
                <a:solidFill>
                  <a:srgbClr val="333333"/>
                </a:solidFill>
                <a:effectLst/>
                <a:highlight>
                  <a:srgbClr val="00FF00"/>
                </a:highlight>
                <a:latin typeface="SegoeUI"/>
              </a:rPr>
              <a:t> ekipam pri </a:t>
            </a:r>
            <a:r>
              <a:rPr lang="sl-SI" sz="1800" dirty="0" err="1">
                <a:solidFill>
                  <a:srgbClr val="333333"/>
                </a:solidFill>
                <a:effectLst/>
                <a:highlight>
                  <a:srgbClr val="00FF00"/>
                </a:highlight>
                <a:latin typeface="SegoeUI"/>
              </a:rPr>
              <a:t>odzivaju</a:t>
            </a:r>
            <a:r>
              <a:rPr lang="sl-SI" sz="1800" dirty="0">
                <a:solidFill>
                  <a:srgbClr val="333333"/>
                </a:solidFill>
                <a:effectLst/>
                <a:highlight>
                  <a:srgbClr val="00FF00"/>
                </a:highlight>
                <a:latin typeface="SegoeUI"/>
              </a:rPr>
              <a:t> na </a:t>
            </a:r>
            <a:r>
              <a:rPr lang="sl-SI" sz="1800" dirty="0" err="1">
                <a:solidFill>
                  <a:srgbClr val="333333"/>
                </a:solidFill>
                <a:effectLst/>
                <a:highlight>
                  <a:srgbClr val="00FF00"/>
                </a:highlight>
                <a:latin typeface="SegoeUI"/>
              </a:rPr>
              <a:t>alerte</a:t>
            </a:r>
            <a:r>
              <a:rPr lang="sl-SI" sz="1800" dirty="0">
                <a:solidFill>
                  <a:srgbClr val="333333"/>
                </a:solidFill>
                <a:effectLst/>
                <a:highlight>
                  <a:srgbClr val="00FF00"/>
                </a:highlight>
                <a:latin typeface="SegoeUI"/>
              </a:rPr>
              <a:t> glede na prioriteto. Pomaga orkestrirati vsakodnevna ročna opravila. </a:t>
            </a:r>
            <a:endParaRPr lang="sl-SI" sz="1800" dirty="0">
              <a:solidFill>
                <a:srgbClr val="333333"/>
              </a:solidFill>
              <a:effectLst/>
              <a:latin typeface="SegoeUI"/>
            </a:endParaRPr>
          </a:p>
          <a:p>
            <a:endParaRPr lang="en-SI" dirty="0"/>
          </a:p>
        </p:txBody>
      </p:sp>
      <p:sp>
        <p:nvSpPr>
          <p:cNvPr id="4" name="Slide Number Placeholder 3"/>
          <p:cNvSpPr>
            <a:spLocks noGrp="1"/>
          </p:cNvSpPr>
          <p:nvPr>
            <p:ph type="sldNum" sz="quarter" idx="5"/>
          </p:nvPr>
        </p:nvSpPr>
        <p:spPr/>
        <p:txBody>
          <a:bodyPr/>
          <a:lstStyle/>
          <a:p>
            <a:fld id="{43689E5B-112A-46A3-B6D0-70548DC6D353}" type="slidenum">
              <a:rPr lang="en-GB" smtClean="0"/>
              <a:t>16</a:t>
            </a:fld>
            <a:endParaRPr lang="en-GB" dirty="0"/>
          </a:p>
        </p:txBody>
      </p:sp>
    </p:spTree>
    <p:extLst>
      <p:ext uri="{BB962C8B-B14F-4D97-AF65-F5344CB8AC3E}">
        <p14:creationId xmlns:p14="http://schemas.microsoft.com/office/powerpoint/2010/main" val="7263333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3689E5B-112A-46A3-B6D0-70548DC6D353}" type="slidenum">
              <a:rPr lang="en-GB" smtClean="0"/>
              <a:t>18</a:t>
            </a:fld>
            <a:endParaRPr lang="en-GB" dirty="0"/>
          </a:p>
        </p:txBody>
      </p:sp>
    </p:spTree>
    <p:extLst>
      <p:ext uri="{BB962C8B-B14F-4D97-AF65-F5344CB8AC3E}">
        <p14:creationId xmlns:p14="http://schemas.microsoft.com/office/powerpoint/2010/main" val="17487971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emf"/></Relationships>
</file>

<file path=ppt/slideLayouts/_rels/slideLayout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4.xml"/><Relationship Id="rId4" Type="http://schemas.openxmlformats.org/officeDocument/2006/relationships/image" Target="../media/image2.emf"/></Relationships>
</file>

<file path=ppt/slideLayouts/_rels/slideLayout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1.xml"/><Relationship Id="rId1" Type="http://schemas.openxmlformats.org/officeDocument/2006/relationships/tags" Target="../tags/tag5.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emf"/></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1.xml"/><Relationship Id="rId1" Type="http://schemas.openxmlformats.org/officeDocument/2006/relationships/tags" Target="../tags/tag6.xml"/><Relationship Id="rId4" Type="http://schemas.openxmlformats.org/officeDocument/2006/relationships/image" Target="../media/image2.emf"/></Relationships>
</file>

<file path=ppt/slideLayouts/_rels/slideLayout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7.xml"/><Relationship Id="rId4" Type="http://schemas.openxmlformats.org/officeDocument/2006/relationships/image" Target="../media/image2.emf"/></Relationships>
</file>

<file path=ppt/slideLayouts/_rels/slideLayout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8.xml"/><Relationship Id="rId4" Type="http://schemas.openxmlformats.org/officeDocument/2006/relationships/image" Target="../media/image2.emf"/></Relationships>
</file>

<file path=ppt/slideLayouts/_rels/slideLayout7.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1.xml"/><Relationship Id="rId1" Type="http://schemas.openxmlformats.org/officeDocument/2006/relationships/tags" Target="../tags/tag9.xml"/><Relationship Id="rId4" Type="http://schemas.openxmlformats.org/officeDocument/2006/relationships/image" Target="../media/image2.emf"/></Relationships>
</file>

<file path=ppt/slideLayouts/_rels/slideLayout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Master" Target="../slideMasters/slideMaster1.xml"/><Relationship Id="rId1" Type="http://schemas.openxmlformats.org/officeDocument/2006/relationships/tags" Target="../tags/tag10.xml"/><Relationship Id="rId4" Type="http://schemas.openxmlformats.org/officeDocument/2006/relationships/image" Target="../media/image2.emf"/></Relationships>
</file>

<file path=ppt/slideLayouts/_rels/slideLayout9.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Master" Target="../slideMasters/slideMaster1.xml"/><Relationship Id="rId1" Type="http://schemas.openxmlformats.org/officeDocument/2006/relationships/tags" Target="../tags/tag11.xml"/><Relationship Id="rId4" Type="http://schemas.openxmlformats.org/officeDocument/2006/relationships/image" Target="../media/image2.emf"/></Relationships>
</file>

<file path=ppt/slideLayouts/_rels/slideLayout1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Master" Target="../slideMasters/slideMaster1.xml"/><Relationship Id="rId1" Type="http://schemas.openxmlformats.org/officeDocument/2006/relationships/tags" Target="../tags/tag12.xml"/><Relationship Id="rId4" Type="http://schemas.openxmlformats.org/officeDocument/2006/relationships/image" Target="../media/image2.emf"/></Relationships>
</file>

<file path=ppt/slideLayouts/_rels/slideLayout11.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Master" Target="../slideMasters/slideMaster1.xml"/><Relationship Id="rId1" Type="http://schemas.openxmlformats.org/officeDocument/2006/relationships/tags" Target="../tags/tag13.xml"/><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Master" Target="../slideMasters/slideMaster1.xml"/><Relationship Id="rId1" Type="http://schemas.openxmlformats.org/officeDocument/2006/relationships/tags" Target="../tags/tag14.xml"/><Relationship Id="rId4" Type="http://schemas.openxmlformats.org/officeDocument/2006/relationships/image" Target="../media/image2.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Master" Target="../slideMasters/slideMaster1.xml"/><Relationship Id="rId1" Type="http://schemas.openxmlformats.org/officeDocument/2006/relationships/tags" Target="../tags/tag15.xml"/><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Master" Target="../slideMasters/slideMaster1.xml"/><Relationship Id="rId1" Type="http://schemas.openxmlformats.org/officeDocument/2006/relationships/tags" Target="../tags/tag16.xml"/><Relationship Id="rId4" Type="http://schemas.openxmlformats.org/officeDocument/2006/relationships/image" Target="../media/image2.emf"/></Relationships>
</file>

<file path=ppt/slideLayouts/_rels/slideLayout15.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Master" Target="../slideMasters/slideMaster1.xml"/><Relationship Id="rId1" Type="http://schemas.openxmlformats.org/officeDocument/2006/relationships/tags" Target="../tags/tag17.xml"/><Relationship Id="rId4" Type="http://schemas.openxmlformats.org/officeDocument/2006/relationships/image" Target="../media/image2.emf"/></Relationships>
</file>

<file path=ppt/slideLayouts/_rels/slideLayout16.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Master" Target="../slideMasters/slideMaster1.xml"/><Relationship Id="rId1" Type="http://schemas.openxmlformats.org/officeDocument/2006/relationships/tags" Target="../tags/tag18.xml"/><Relationship Id="rId4" Type="http://schemas.openxmlformats.org/officeDocument/2006/relationships/image" Target="../media/image2.emf"/></Relationships>
</file>

<file path=ppt/slideLayouts/_rels/slideLayout17.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Master" Target="../slideMasters/slideMaster1.xml"/><Relationship Id="rId1" Type="http://schemas.openxmlformats.org/officeDocument/2006/relationships/tags" Target="../tags/tag19.xml"/><Relationship Id="rId4" Type="http://schemas.openxmlformats.org/officeDocument/2006/relationships/image" Target="../media/image2.emf"/></Relationships>
</file>

<file path=ppt/slideLayouts/_rels/slideLayout18.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Master" Target="../slideMasters/slideMaster1.xml"/><Relationship Id="rId1" Type="http://schemas.openxmlformats.org/officeDocument/2006/relationships/tags" Target="../tags/tag20.xml"/><Relationship Id="rId4" Type="http://schemas.openxmlformats.org/officeDocument/2006/relationships/image" Target="../media/image2.emf"/></Relationships>
</file>

<file path=ppt/slideLayouts/_rels/slideLayout19.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Master" Target="../slideMasters/slideMaster1.xml"/><Relationship Id="rId1" Type="http://schemas.openxmlformats.org/officeDocument/2006/relationships/tags" Target="../tags/tag21.xml"/><Relationship Id="rId4" Type="http://schemas.openxmlformats.org/officeDocument/2006/relationships/image" Target="../media/image2.emf"/></Relationships>
</file>

<file path=ppt/slideLayouts/_rels/slideLayout20.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Master" Target="../slideMasters/slideMaster1.xml"/><Relationship Id="rId1" Type="http://schemas.openxmlformats.org/officeDocument/2006/relationships/tags" Target="../tags/tag22.xml"/><Relationship Id="rId4" Type="http://schemas.openxmlformats.org/officeDocument/2006/relationships/image" Target="../media/image2.emf"/></Relationships>
</file>

<file path=ppt/slideLayouts/_rels/slideLayout21.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Master" Target="../slideMasters/slideMaster1.xml"/><Relationship Id="rId1" Type="http://schemas.openxmlformats.org/officeDocument/2006/relationships/tags" Target="../tags/tag23.xml"/><Relationship Id="rId4" Type="http://schemas.openxmlformats.org/officeDocument/2006/relationships/image" Target="../media/image2.emf"/></Relationships>
</file>

<file path=ppt/slideLayouts/_rels/slideLayout22.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Master" Target="../slideMasters/slideMaster1.xml"/><Relationship Id="rId1" Type="http://schemas.openxmlformats.org/officeDocument/2006/relationships/tags" Target="../tags/tag24.xml"/><Relationship Id="rId4" Type="http://schemas.openxmlformats.org/officeDocument/2006/relationships/image" Target="../media/image2.emf"/></Relationships>
</file>

<file path=ppt/slideLayouts/_rels/slideLayout23.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Master" Target="../slideMasters/slideMaster1.xml"/><Relationship Id="rId1" Type="http://schemas.openxmlformats.org/officeDocument/2006/relationships/tags" Target="../tags/tag25.xml"/><Relationship Id="rId4" Type="http://schemas.openxmlformats.org/officeDocument/2006/relationships/image" Target="../media/image2.emf"/></Relationships>
</file>

<file path=ppt/slideLayouts/_rels/slideLayout24.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Master" Target="../slideMasters/slideMaster1.xml"/><Relationship Id="rId1" Type="http://schemas.openxmlformats.org/officeDocument/2006/relationships/tags" Target="../tags/tag26.xml"/><Relationship Id="rId4" Type="http://schemas.openxmlformats.org/officeDocument/2006/relationships/image" Target="../media/image2.emf"/></Relationships>
</file>

<file path=ppt/slideLayouts/_rels/slideLayout25.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Master" Target="../slideMasters/slideMaster1.xml"/><Relationship Id="rId1" Type="http://schemas.openxmlformats.org/officeDocument/2006/relationships/tags" Target="../tags/tag27.xml"/><Relationship Id="rId4" Type="http://schemas.openxmlformats.org/officeDocument/2006/relationships/image" Target="../media/image2.emf"/></Relationships>
</file>

<file path=ppt/slideLayouts/_rels/slideLayout26.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Master" Target="../slideMasters/slideMaster1.xml"/><Relationship Id="rId1" Type="http://schemas.openxmlformats.org/officeDocument/2006/relationships/tags" Target="../tags/tag28.xml"/><Relationship Id="rId4" Type="http://schemas.openxmlformats.org/officeDocument/2006/relationships/image" Target="../media/image2.emf"/></Relationships>
</file>

<file path=ppt/slideLayouts/_rels/slideLayout27.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Master" Target="../slideMasters/slideMaster1.xml"/><Relationship Id="rId1" Type="http://schemas.openxmlformats.org/officeDocument/2006/relationships/tags" Target="../tags/tag29.xml"/><Relationship Id="rId4" Type="http://schemas.openxmlformats.org/officeDocument/2006/relationships/image" Target="../media/image2.emf"/></Relationships>
</file>

<file path=ppt/slideLayouts/_rels/slideLayout28.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Master" Target="../slideMasters/slideMaster1.xml"/><Relationship Id="rId1" Type="http://schemas.openxmlformats.org/officeDocument/2006/relationships/tags" Target="../tags/tag30.xml"/><Relationship Id="rId4" Type="http://schemas.openxmlformats.org/officeDocument/2006/relationships/image" Target="../media/image2.emf"/></Relationships>
</file>

<file path=ppt/slideLayouts/_rels/slideLayout29.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Master" Target="../slideMasters/slideMaster1.xml"/><Relationship Id="rId1" Type="http://schemas.openxmlformats.org/officeDocument/2006/relationships/tags" Target="../tags/tag31.xml"/><Relationship Id="rId4" Type="http://schemas.openxmlformats.org/officeDocument/2006/relationships/image" Target="../media/image2.emf"/></Relationships>
</file>

<file path=ppt/slideLayouts/_rels/slideLayout30.xml.rels><?xml version="1.0" encoding="UTF-8" standalone="yes"?>
<Relationships xmlns="http://schemas.openxmlformats.org/package/2006/relationships"><Relationship Id="rId3" Type="http://schemas.openxmlformats.org/officeDocument/2006/relationships/oleObject" Target="../embeddings/oleObject31.bin"/><Relationship Id="rId2" Type="http://schemas.openxmlformats.org/officeDocument/2006/relationships/slideMaster" Target="../slideMasters/slideMaster1.xml"/><Relationship Id="rId1" Type="http://schemas.openxmlformats.org/officeDocument/2006/relationships/tags" Target="../tags/tag32.xml"/><Relationship Id="rId4" Type="http://schemas.openxmlformats.org/officeDocument/2006/relationships/image" Target="../media/image2.emf"/></Relationships>
</file>

<file path=ppt/slideLayouts/_rels/slideLayout31.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slideMaster" Target="../slideMasters/slideMaster1.xml"/><Relationship Id="rId1" Type="http://schemas.openxmlformats.org/officeDocument/2006/relationships/tags" Target="../tags/tag33.xml"/><Relationship Id="rId4" Type="http://schemas.openxmlformats.org/officeDocument/2006/relationships/image" Target="../media/image2.emf"/></Relationships>
</file>

<file path=ppt/slideLayouts/_rels/slideLayout32.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Master" Target="../slideMasters/slideMaster1.xml"/><Relationship Id="rId1" Type="http://schemas.openxmlformats.org/officeDocument/2006/relationships/tags" Target="../tags/tag34.xml"/><Relationship Id="rId5" Type="http://schemas.openxmlformats.org/officeDocument/2006/relationships/hyperlink" Target="http://www.kontron-slovenia.com/" TargetMode="External"/><Relationship Id="rId4" Type="http://schemas.openxmlformats.org/officeDocument/2006/relationships/image" Target="../media/image1.emf"/></Relationships>
</file>

<file path=ppt/slideLayouts/_rels/slideLayout33.xml.rels><?xml version="1.0" encoding="UTF-8" standalone="yes"?>
<Relationships xmlns="http://schemas.openxmlformats.org/package/2006/relationships"><Relationship Id="rId3" Type="http://schemas.openxmlformats.org/officeDocument/2006/relationships/oleObject" Target="../embeddings/oleObject34.bin"/><Relationship Id="rId2" Type="http://schemas.openxmlformats.org/officeDocument/2006/relationships/slideMaster" Target="../slideMasters/slideMaster1.xml"/><Relationship Id="rId1" Type="http://schemas.openxmlformats.org/officeDocument/2006/relationships/tags" Target="../tags/tag35.xml"/><Relationship Id="rId4" Type="http://schemas.openxmlformats.org/officeDocument/2006/relationships/image" Target="../media/image1.emf"/></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37.xml"/><Relationship Id="rId1" Type="http://schemas.openxmlformats.org/officeDocument/2006/relationships/tags" Target="../tags/tag36.xml"/><Relationship Id="rId4" Type="http://schemas.openxmlformats.org/officeDocument/2006/relationships/image" Target="../media/image7.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2.xml"/><Relationship Id="rId1" Type="http://schemas.openxmlformats.org/officeDocument/2006/relationships/tags" Target="../tags/tag38.xml"/></Relationships>
</file>

<file path=ppt/slideLayouts/_rels/slideLayout3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0.xml"/><Relationship Id="rId1" Type="http://schemas.openxmlformats.org/officeDocument/2006/relationships/tags" Target="../tags/tag39.xml"/><Relationship Id="rId4" Type="http://schemas.openxmlformats.org/officeDocument/2006/relationships/image" Target="../media/image7.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2.xml"/><Relationship Id="rId1" Type="http://schemas.openxmlformats.org/officeDocument/2006/relationships/tags" Target="../tags/tag4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3.xml"/><Relationship Id="rId1" Type="http://schemas.openxmlformats.org/officeDocument/2006/relationships/tags" Target="../tags/tag42.xml"/></Relationships>
</file>

<file path=ppt/slideLayouts/_rels/slideLayout4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44.xml"/></Relationships>
</file>

<file path=ppt/slideLayouts/_rels/slideLayout4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6.xml"/><Relationship Id="rId1" Type="http://schemas.openxmlformats.org/officeDocument/2006/relationships/tags" Target="../tags/tag45.xml"/></Relationships>
</file>

<file path=ppt/slideLayouts/_rels/slideLayout4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8.xml"/><Relationship Id="rId1" Type="http://schemas.openxmlformats.org/officeDocument/2006/relationships/tags" Target="../tags/tag47.xml"/></Relationships>
</file>

<file path=ppt/slideLayouts/_rels/slideLayout4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49.xml"/></Relationships>
</file>

<file path=ppt/slideLayouts/_rels/slideLayout4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0.xml"/></Relationships>
</file>

<file path=ppt/slideLayouts/_rels/slideLayout4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52.xml"/><Relationship Id="rId1" Type="http://schemas.openxmlformats.org/officeDocument/2006/relationships/tags" Target="../tags/tag51.xml"/></Relationships>
</file>

<file path=ppt/slideLayouts/_rels/slideLayout48.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54.xml"/><Relationship Id="rId1" Type="http://schemas.openxmlformats.org/officeDocument/2006/relationships/tags" Target="../tags/tag53.xml"/></Relationships>
</file>

<file path=ppt/slideLayouts/_rels/slideLayout49.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56.xml"/><Relationship Id="rId1" Type="http://schemas.openxmlformats.org/officeDocument/2006/relationships/tags" Target="../tags/tag55.xml"/></Relationships>
</file>

<file path=ppt/slideLayouts/_rels/slideLayout5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58.xml"/><Relationship Id="rId1" Type="http://schemas.openxmlformats.org/officeDocument/2006/relationships/tags" Target="../tags/tag57.xml"/></Relationships>
</file>

<file path=ppt/slideLayouts/_rels/slideLayout51.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60.xml"/><Relationship Id="rId1" Type="http://schemas.openxmlformats.org/officeDocument/2006/relationships/tags" Target="../tags/tag59.xml"/></Relationships>
</file>

<file path=ppt/slideLayouts/_rels/slideLayout5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61.xml"/></Relationships>
</file>

<file path=ppt/slideLayouts/_rels/slideLayout5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62.xml"/></Relationships>
</file>

<file path=ppt/slideLayouts/_rels/slideLayout5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6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65.xml"/><Relationship Id="rId1" Type="http://schemas.openxmlformats.org/officeDocument/2006/relationships/tags" Target="../tags/tag64.xml"/></Relationships>
</file>

<file path=ppt/slideLayouts/_rels/slideLayout58.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67.xml"/><Relationship Id="rId1" Type="http://schemas.openxmlformats.org/officeDocument/2006/relationships/tags" Target="../tags/tag66.xml"/></Relationships>
</file>

<file path=ppt/slideLayouts/_rels/slideLayout59.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69.xml"/><Relationship Id="rId1" Type="http://schemas.openxmlformats.org/officeDocument/2006/relationships/tags" Target="../tags/tag68.xml"/></Relationships>
</file>

<file path=ppt/slideLayouts/_rels/slideLayout6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71.xml"/><Relationship Id="rId1" Type="http://schemas.openxmlformats.org/officeDocument/2006/relationships/tags" Target="../tags/tag70.xml"/></Relationships>
</file>

<file path=ppt/slideLayouts/_rels/slideLayout61.xml.rels><?xml version="1.0" encoding="UTF-8" standalone="yes"?>
<Relationships xmlns="http://schemas.openxmlformats.org/package/2006/relationships"><Relationship Id="rId3" Type="http://schemas.openxmlformats.org/officeDocument/2006/relationships/tags" Target="../tags/tag74.xml"/><Relationship Id="rId2" Type="http://schemas.openxmlformats.org/officeDocument/2006/relationships/tags" Target="../tags/tag73.xml"/><Relationship Id="rId1" Type="http://schemas.openxmlformats.org/officeDocument/2006/relationships/tags" Target="../tags/tag72.xml"/><Relationship Id="rId5" Type="http://schemas.openxmlformats.org/officeDocument/2006/relationships/slideMaster" Target="../slideMasters/slideMaster2.xml"/><Relationship Id="rId4" Type="http://schemas.openxmlformats.org/officeDocument/2006/relationships/tags" Target="../tags/tag75.xml"/></Relationships>
</file>

<file path=ppt/slideLayouts/_rels/slideLayout62.xml.rels><?xml version="1.0" encoding="UTF-8" standalone="yes"?>
<Relationships xmlns="http://schemas.openxmlformats.org/package/2006/relationships"><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tags" Target="../tags/tag76.xml"/><Relationship Id="rId5" Type="http://schemas.openxmlformats.org/officeDocument/2006/relationships/slideMaster" Target="../slideMasters/slideMaster2.xml"/><Relationship Id="rId4" Type="http://schemas.openxmlformats.org/officeDocument/2006/relationships/tags" Target="../tags/tag79.xml"/></Relationships>
</file>

<file path=ppt/slideLayouts/_rels/slideLayout63.xml.rels><?xml version="1.0" encoding="UTF-8" standalone="yes"?>
<Relationships xmlns="http://schemas.openxmlformats.org/package/2006/relationships"><Relationship Id="rId3" Type="http://schemas.openxmlformats.org/officeDocument/2006/relationships/tags" Target="../tags/tag82.xml"/><Relationship Id="rId2" Type="http://schemas.openxmlformats.org/officeDocument/2006/relationships/tags" Target="../tags/tag81.xml"/><Relationship Id="rId1" Type="http://schemas.openxmlformats.org/officeDocument/2006/relationships/tags" Target="../tags/tag80.xml"/><Relationship Id="rId5" Type="http://schemas.openxmlformats.org/officeDocument/2006/relationships/slideMaster" Target="../slideMasters/slideMaster2.xml"/><Relationship Id="rId4" Type="http://schemas.openxmlformats.org/officeDocument/2006/relationships/tags" Target="../tags/tag83.xml"/></Relationships>
</file>

<file path=ppt/slideLayouts/_rels/slideLayout64.xml.rels><?xml version="1.0" encoding="UTF-8" standalone="yes"?>
<Relationships xmlns="http://schemas.openxmlformats.org/package/2006/relationships"><Relationship Id="rId3" Type="http://schemas.openxmlformats.org/officeDocument/2006/relationships/tags" Target="../tags/tag86.xml"/><Relationship Id="rId2" Type="http://schemas.openxmlformats.org/officeDocument/2006/relationships/tags" Target="../tags/tag85.xml"/><Relationship Id="rId1" Type="http://schemas.openxmlformats.org/officeDocument/2006/relationships/tags" Target="../tags/tag84.xml"/><Relationship Id="rId4"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88.xml"/><Relationship Id="rId1" Type="http://schemas.openxmlformats.org/officeDocument/2006/relationships/tags" Target="../tags/tag87.xml"/></Relationships>
</file>

<file path=ppt/slideLayouts/_rels/slideLayout66.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90.xml"/><Relationship Id="rId1" Type="http://schemas.openxmlformats.org/officeDocument/2006/relationships/tags" Target="../tags/tag89.xml"/></Relationships>
</file>

<file path=ppt/slideLayouts/_rels/slideLayout67.xml.rels><?xml version="1.0" encoding="UTF-8" standalone="yes"?>
<Relationships xmlns="http://schemas.openxmlformats.org/package/2006/relationships"><Relationship Id="rId3" Type="http://schemas.openxmlformats.org/officeDocument/2006/relationships/tags" Target="../tags/tag93.xml"/><Relationship Id="rId2" Type="http://schemas.openxmlformats.org/officeDocument/2006/relationships/tags" Target="../tags/tag92.xml"/><Relationship Id="rId1" Type="http://schemas.openxmlformats.org/officeDocument/2006/relationships/tags" Target="../tags/tag91.xml"/><Relationship Id="rId5" Type="http://schemas.openxmlformats.org/officeDocument/2006/relationships/slideMaster" Target="../slideMasters/slideMaster2.xml"/><Relationship Id="rId4" Type="http://schemas.openxmlformats.org/officeDocument/2006/relationships/tags" Target="../tags/tag94.xml"/></Relationships>
</file>

<file path=ppt/slideLayouts/_rels/slideLayout68.xml.rels><?xml version="1.0" encoding="UTF-8" standalone="yes"?>
<Relationships xmlns="http://schemas.openxmlformats.org/package/2006/relationships"><Relationship Id="rId3" Type="http://schemas.openxmlformats.org/officeDocument/2006/relationships/tags" Target="../tags/tag97.xml"/><Relationship Id="rId2" Type="http://schemas.openxmlformats.org/officeDocument/2006/relationships/tags" Target="../tags/tag96.xml"/><Relationship Id="rId1" Type="http://schemas.openxmlformats.org/officeDocument/2006/relationships/tags" Target="../tags/tag95.xml"/><Relationship Id="rId5" Type="http://schemas.openxmlformats.org/officeDocument/2006/relationships/slideMaster" Target="../slideMasters/slideMaster2.xml"/><Relationship Id="rId4" Type="http://schemas.openxmlformats.org/officeDocument/2006/relationships/tags" Target="../tags/tag98.xml"/></Relationships>
</file>

<file path=ppt/slideLayouts/_rels/slideLayout69.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00.xml"/><Relationship Id="rId1" Type="http://schemas.openxmlformats.org/officeDocument/2006/relationships/tags" Target="../tags/tag99.xml"/></Relationships>
</file>

<file path=ppt/slideLayouts/_rels/slideLayout7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02.xml"/><Relationship Id="rId1" Type="http://schemas.openxmlformats.org/officeDocument/2006/relationships/tags" Target="../tags/tag101.xml"/></Relationships>
</file>

<file path=ppt/slideLayouts/_rels/slideLayout71.xml.rels><?xml version="1.0" encoding="UTF-8" standalone="yes"?>
<Relationships xmlns="http://schemas.openxmlformats.org/package/2006/relationships"><Relationship Id="rId3" Type="http://schemas.openxmlformats.org/officeDocument/2006/relationships/tags" Target="../tags/tag105.xml"/><Relationship Id="rId2" Type="http://schemas.openxmlformats.org/officeDocument/2006/relationships/tags" Target="../tags/tag104.xml"/><Relationship Id="rId1" Type="http://schemas.openxmlformats.org/officeDocument/2006/relationships/tags" Target="../tags/tag103.xml"/><Relationship Id="rId5" Type="http://schemas.openxmlformats.org/officeDocument/2006/relationships/slideMaster" Target="../slideMasters/slideMaster2.xml"/><Relationship Id="rId4" Type="http://schemas.openxmlformats.org/officeDocument/2006/relationships/tags" Target="../tags/tag106.xml"/></Relationships>
</file>

<file path=ppt/slideLayouts/_rels/slideLayout72.xml.rels><?xml version="1.0" encoding="UTF-8" standalone="yes"?>
<Relationships xmlns="http://schemas.openxmlformats.org/package/2006/relationships"><Relationship Id="rId3" Type="http://schemas.openxmlformats.org/officeDocument/2006/relationships/tags" Target="../tags/tag109.xml"/><Relationship Id="rId2" Type="http://schemas.openxmlformats.org/officeDocument/2006/relationships/tags" Target="../tags/tag108.xml"/><Relationship Id="rId1" Type="http://schemas.openxmlformats.org/officeDocument/2006/relationships/tags" Target="../tags/tag107.xml"/><Relationship Id="rId5" Type="http://schemas.openxmlformats.org/officeDocument/2006/relationships/slideMaster" Target="../slideMasters/slideMaster2.xml"/><Relationship Id="rId4" Type="http://schemas.openxmlformats.org/officeDocument/2006/relationships/tags" Target="../tags/tag110.xml"/></Relationships>
</file>

<file path=ppt/slideLayouts/_rels/slideLayout7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12.xml"/><Relationship Id="rId1" Type="http://schemas.openxmlformats.org/officeDocument/2006/relationships/tags" Target="../tags/tag111.xml"/></Relationships>
</file>

<file path=ppt/slideLayouts/_rels/slideLayout7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14.xml"/><Relationship Id="rId1" Type="http://schemas.openxmlformats.org/officeDocument/2006/relationships/tags" Target="../tags/tag113.xml"/></Relationships>
</file>

<file path=ppt/slideLayouts/_rels/slideLayout75.xml.rels><?xml version="1.0" encoding="UTF-8" standalone="yes"?>
<Relationships xmlns="http://schemas.openxmlformats.org/package/2006/relationships"><Relationship Id="rId3" Type="http://schemas.openxmlformats.org/officeDocument/2006/relationships/tags" Target="../tags/tag117.xml"/><Relationship Id="rId2" Type="http://schemas.openxmlformats.org/officeDocument/2006/relationships/tags" Target="../tags/tag116.xml"/><Relationship Id="rId1" Type="http://schemas.openxmlformats.org/officeDocument/2006/relationships/tags" Target="../tags/tag115.xml"/><Relationship Id="rId6" Type="http://schemas.openxmlformats.org/officeDocument/2006/relationships/slideMaster" Target="../slideMasters/slideMaster2.xml"/><Relationship Id="rId5" Type="http://schemas.openxmlformats.org/officeDocument/2006/relationships/tags" Target="../tags/tag119.xml"/><Relationship Id="rId4" Type="http://schemas.openxmlformats.org/officeDocument/2006/relationships/tags" Target="../tags/tag118.xml"/></Relationships>
</file>

<file path=ppt/slideLayouts/_rels/slideLayout76.xml.rels><?xml version="1.0" encoding="UTF-8" standalone="yes"?>
<Relationships xmlns="http://schemas.openxmlformats.org/package/2006/relationships"><Relationship Id="rId3" Type="http://schemas.openxmlformats.org/officeDocument/2006/relationships/tags" Target="../tags/tag122.xml"/><Relationship Id="rId2" Type="http://schemas.openxmlformats.org/officeDocument/2006/relationships/tags" Target="../tags/tag121.xml"/><Relationship Id="rId1" Type="http://schemas.openxmlformats.org/officeDocument/2006/relationships/tags" Target="../tags/tag120.xml"/><Relationship Id="rId6" Type="http://schemas.openxmlformats.org/officeDocument/2006/relationships/slideMaster" Target="../slideMasters/slideMaster2.xml"/><Relationship Id="rId5" Type="http://schemas.openxmlformats.org/officeDocument/2006/relationships/tags" Target="../tags/tag124.xml"/><Relationship Id="rId4" Type="http://schemas.openxmlformats.org/officeDocument/2006/relationships/tags" Target="../tags/tag123.xml"/></Relationships>
</file>

<file path=ppt/slideLayouts/_rels/slideLayout77.xml.rels><?xml version="1.0" encoding="UTF-8" standalone="yes"?>
<Relationships xmlns="http://schemas.openxmlformats.org/package/2006/relationships"><Relationship Id="rId3" Type="http://schemas.openxmlformats.org/officeDocument/2006/relationships/tags" Target="../tags/tag127.xml"/><Relationship Id="rId2" Type="http://schemas.openxmlformats.org/officeDocument/2006/relationships/tags" Target="../tags/tag126.xml"/><Relationship Id="rId1" Type="http://schemas.openxmlformats.org/officeDocument/2006/relationships/tags" Target="../tags/tag125.xml"/><Relationship Id="rId6" Type="http://schemas.openxmlformats.org/officeDocument/2006/relationships/slideMaster" Target="../slideMasters/slideMaster2.xml"/><Relationship Id="rId5" Type="http://schemas.openxmlformats.org/officeDocument/2006/relationships/tags" Target="../tags/tag129.xml"/><Relationship Id="rId4" Type="http://schemas.openxmlformats.org/officeDocument/2006/relationships/tags" Target="../tags/tag128.xml"/></Relationships>
</file>

<file path=ppt/slideLayouts/_rels/slideLayout78.xml.rels><?xml version="1.0" encoding="UTF-8" standalone="yes"?>
<Relationships xmlns="http://schemas.openxmlformats.org/package/2006/relationships"><Relationship Id="rId3" Type="http://schemas.openxmlformats.org/officeDocument/2006/relationships/tags" Target="../tags/tag132.xml"/><Relationship Id="rId2" Type="http://schemas.openxmlformats.org/officeDocument/2006/relationships/tags" Target="../tags/tag131.xml"/><Relationship Id="rId1" Type="http://schemas.openxmlformats.org/officeDocument/2006/relationships/tags" Target="../tags/tag130.xml"/><Relationship Id="rId5" Type="http://schemas.openxmlformats.org/officeDocument/2006/relationships/slideMaster" Target="../slideMasters/slideMaster2.xml"/><Relationship Id="rId4" Type="http://schemas.openxmlformats.org/officeDocument/2006/relationships/tags" Target="../tags/tag133.xml"/></Relationships>
</file>

<file path=ppt/slideLayouts/_rels/slideLayout79.xml.rels><?xml version="1.0" encoding="UTF-8" standalone="yes"?>
<Relationships xmlns="http://schemas.openxmlformats.org/package/2006/relationships"><Relationship Id="rId3" Type="http://schemas.openxmlformats.org/officeDocument/2006/relationships/tags" Target="../tags/tag136.xml"/><Relationship Id="rId2" Type="http://schemas.openxmlformats.org/officeDocument/2006/relationships/tags" Target="../tags/tag135.xml"/><Relationship Id="rId1" Type="http://schemas.openxmlformats.org/officeDocument/2006/relationships/tags" Target="../tags/tag134.xml"/><Relationship Id="rId6" Type="http://schemas.openxmlformats.org/officeDocument/2006/relationships/slideMaster" Target="../slideMasters/slideMaster2.xml"/><Relationship Id="rId5" Type="http://schemas.openxmlformats.org/officeDocument/2006/relationships/tags" Target="../tags/tag138.xml"/><Relationship Id="rId4" Type="http://schemas.openxmlformats.org/officeDocument/2006/relationships/tags" Target="../tags/tag137.xml"/></Relationships>
</file>

<file path=ppt/slideLayouts/_rels/slideLayout80.xml.rels><?xml version="1.0" encoding="UTF-8" standalone="yes"?>
<Relationships xmlns="http://schemas.openxmlformats.org/package/2006/relationships"><Relationship Id="rId3" Type="http://schemas.openxmlformats.org/officeDocument/2006/relationships/tags" Target="../tags/tag141.xml"/><Relationship Id="rId2" Type="http://schemas.openxmlformats.org/officeDocument/2006/relationships/tags" Target="../tags/tag140.xml"/><Relationship Id="rId1" Type="http://schemas.openxmlformats.org/officeDocument/2006/relationships/tags" Target="../tags/tag139.xml"/><Relationship Id="rId6" Type="http://schemas.openxmlformats.org/officeDocument/2006/relationships/slideMaster" Target="../slideMasters/slideMaster2.xml"/><Relationship Id="rId5" Type="http://schemas.openxmlformats.org/officeDocument/2006/relationships/tags" Target="../tags/tag143.xml"/><Relationship Id="rId4" Type="http://schemas.openxmlformats.org/officeDocument/2006/relationships/tags" Target="../tags/tag142.xml"/></Relationships>
</file>

<file path=ppt/slideLayouts/_rels/slideLayout81.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45.xml"/><Relationship Id="rId1" Type="http://schemas.openxmlformats.org/officeDocument/2006/relationships/tags" Target="../tags/tag144.xml"/></Relationships>
</file>

<file path=ppt/slideLayouts/_rels/slideLayout82.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47.xml"/><Relationship Id="rId1" Type="http://schemas.openxmlformats.org/officeDocument/2006/relationships/tags" Target="../tags/tag146.xml"/></Relationships>
</file>

<file path=ppt/slideLayouts/_rels/slideLayout8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49.xml"/><Relationship Id="rId1" Type="http://schemas.openxmlformats.org/officeDocument/2006/relationships/tags" Target="../tags/tag148.xml"/></Relationships>
</file>

<file path=ppt/slideLayouts/_rels/slideLayout8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51.xml"/><Relationship Id="rId1" Type="http://schemas.openxmlformats.org/officeDocument/2006/relationships/tags" Target="../tags/tag150.xml"/></Relationships>
</file>

<file path=ppt/slideLayouts/_rels/slideLayout8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53.xml"/><Relationship Id="rId1" Type="http://schemas.openxmlformats.org/officeDocument/2006/relationships/tags" Target="../tags/tag152.xml"/></Relationships>
</file>

<file path=ppt/slideLayouts/_rels/slideLayout86.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55.xml"/><Relationship Id="rId1" Type="http://schemas.openxmlformats.org/officeDocument/2006/relationships/tags" Target="../tags/tag154.xml"/></Relationships>
</file>

<file path=ppt/slideLayouts/_rels/slideLayout8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57.xml"/><Relationship Id="rId1" Type="http://schemas.openxmlformats.org/officeDocument/2006/relationships/tags" Target="../tags/tag156.xml"/></Relationships>
</file>

<file path=ppt/slideLayouts/_rels/slideLayout88.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59.xml"/><Relationship Id="rId1" Type="http://schemas.openxmlformats.org/officeDocument/2006/relationships/tags" Target="../tags/tag158.xml"/></Relationships>
</file>

<file path=ppt/slideLayouts/_rels/slideLayout89.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61.xml"/><Relationship Id="rId1" Type="http://schemas.openxmlformats.org/officeDocument/2006/relationships/tags" Target="../tags/tag160.xml"/></Relationships>
</file>

<file path=ppt/slideLayouts/_rels/slideLayout9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62.xml"/></Relationships>
</file>

<file path=ppt/slideLayouts/_rels/slideLayout91.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64.xml"/><Relationship Id="rId1" Type="http://schemas.openxmlformats.org/officeDocument/2006/relationships/tags" Target="../tags/tag163.xml"/></Relationships>
</file>

<file path=ppt/slideLayouts/_rels/slideLayout92.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66.xml"/><Relationship Id="rId1" Type="http://schemas.openxmlformats.org/officeDocument/2006/relationships/tags" Target="../tags/tag165.xml"/></Relationships>
</file>

<file path=ppt/slideLayouts/_rels/slideLayout9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68.xml"/><Relationship Id="rId1" Type="http://schemas.openxmlformats.org/officeDocument/2006/relationships/tags" Target="../tags/tag167.xml"/></Relationships>
</file>

<file path=ppt/slideLayouts/_rels/slideLayout9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70.xml"/><Relationship Id="rId1" Type="http://schemas.openxmlformats.org/officeDocument/2006/relationships/tags" Target="../tags/tag169.xml"/></Relationships>
</file>

<file path=ppt/slideLayouts/_rels/slideLayout9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72.xml"/><Relationship Id="rId1" Type="http://schemas.openxmlformats.org/officeDocument/2006/relationships/tags" Target="../tags/tag171.xml"/></Relationships>
</file>

<file path=ppt/slideLayouts/_rels/slideLayout96.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74.xml"/><Relationship Id="rId1" Type="http://schemas.openxmlformats.org/officeDocument/2006/relationships/tags" Target="../tags/tag173.xml"/></Relationships>
</file>

<file path=ppt/slideLayouts/_rels/slideLayout9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76.xml"/><Relationship Id="rId1" Type="http://schemas.openxmlformats.org/officeDocument/2006/relationships/tags" Target="../tags/tag175.xml"/></Relationships>
</file>

<file path=ppt/slideLayouts/_rels/slideLayout9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77.xml"/></Relationships>
</file>

<file path=ppt/slideLayouts/_rels/slideLayout99.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79.xml"/><Relationship Id="rId1" Type="http://schemas.openxmlformats.org/officeDocument/2006/relationships/tags" Target="../tags/tag178.xml"/></Relationships>
</file>

<file path=ppt/slideLayouts/_rels/slideLayout10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80.xml"/></Relationships>
</file>

<file path=ppt/slideLayouts/_rels/slideLayout101.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82.xml"/><Relationship Id="rId1" Type="http://schemas.openxmlformats.org/officeDocument/2006/relationships/tags" Target="../tags/tag181.xml"/></Relationships>
</file>

<file path=ppt/slideLayouts/_rels/slideLayout10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83.xml"/></Relationships>
</file>

<file path=ppt/slideLayouts/_rels/slideLayout10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85.xml"/><Relationship Id="rId1" Type="http://schemas.openxmlformats.org/officeDocument/2006/relationships/tags" Target="../tags/tag184.xml"/></Relationships>
</file>

<file path=ppt/slideLayouts/_rels/slideLayout10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86.xml"/></Relationships>
</file>

<file path=ppt/slideLayouts/_rels/slideLayout10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88.xml"/><Relationship Id="rId1" Type="http://schemas.openxmlformats.org/officeDocument/2006/relationships/tags" Target="../tags/tag187.xml"/></Relationships>
</file>

<file path=ppt/slideLayouts/_rels/slideLayout10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89.xml"/></Relationships>
</file>

<file path=ppt/slideLayouts/_rels/slideLayout10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91.xml"/><Relationship Id="rId1" Type="http://schemas.openxmlformats.org/officeDocument/2006/relationships/tags" Target="../tags/tag190.xml"/></Relationships>
</file>

<file path=ppt/slideLayouts/_rels/slideLayout10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92.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with image 1">
    <p:spTree>
      <p:nvGrpSpPr>
        <p:cNvPr id="1" name=""/>
        <p:cNvGrpSpPr/>
        <p:nvPr/>
      </p:nvGrpSpPr>
      <p:grpSpPr>
        <a:xfrm>
          <a:off x="0" y="0"/>
          <a:ext cx="0" cy="0"/>
          <a:chOff x="0" y="0"/>
          <a:chExt cx="0" cy="0"/>
        </a:xfrm>
      </p:grpSpPr>
      <p:graphicFrame>
        <p:nvGraphicFramePr>
          <p:cNvPr id="8" name="Objekt 7" hidden="1">
            <a:extLst>
              <a:ext uri="{FF2B5EF4-FFF2-40B4-BE49-F238E27FC236}">
                <a16:creationId xmlns:a16="http://schemas.microsoft.com/office/drawing/2014/main" id="{023DC706-FF19-0519-32D1-27E11AEDB41E}"/>
              </a:ext>
            </a:extLst>
          </p:cNvPr>
          <p:cNvGraphicFramePr>
            <a:graphicFrameLocks noChangeAspect="1"/>
          </p:cNvGraphicFramePr>
          <p:nvPr userDrawn="1">
            <p:custDataLst>
              <p:tags r:id="rId1"/>
            </p:custDataLst>
            <p:extLst>
              <p:ext uri="{D42A27DB-BD31-4B8C-83A1-F6EECF244321}">
                <p14:modId xmlns:p14="http://schemas.microsoft.com/office/powerpoint/2010/main" val="32480889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8" name="Objekt 7" hidden="1">
                        <a:extLst>
                          <a:ext uri="{FF2B5EF4-FFF2-40B4-BE49-F238E27FC236}">
                            <a16:creationId xmlns:a16="http://schemas.microsoft.com/office/drawing/2014/main" id="{023DC706-FF19-0519-32D1-27E11AEDB41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2" name="Freihandform: Form 21">
            <a:extLst>
              <a:ext uri="{FF2B5EF4-FFF2-40B4-BE49-F238E27FC236}">
                <a16:creationId xmlns:a16="http://schemas.microsoft.com/office/drawing/2014/main" id="{4EEE8D37-DBFB-DC39-9B34-E97A1D99DA9A}"/>
              </a:ext>
            </a:extLst>
          </p:cNvPr>
          <p:cNvSpPr/>
          <p:nvPr userDrawn="1"/>
        </p:nvSpPr>
        <p:spPr>
          <a:xfrm>
            <a:off x="0" y="0"/>
            <a:ext cx="6225435" cy="6858000"/>
          </a:xfrm>
          <a:custGeom>
            <a:avLst/>
            <a:gdLst>
              <a:gd name="connsiteX0" fmla="*/ 0 w 7005849"/>
              <a:gd name="connsiteY0" fmla="*/ 0 h 6858000"/>
              <a:gd name="connsiteX1" fmla="*/ 1424840 w 7005849"/>
              <a:gd name="connsiteY1" fmla="*/ 0 h 6858000"/>
              <a:gd name="connsiteX2" fmla="*/ 3126959 w 7005849"/>
              <a:gd name="connsiteY2" fmla="*/ 0 h 6858000"/>
              <a:gd name="connsiteX3" fmla="*/ 4551799 w 7005849"/>
              <a:gd name="connsiteY3" fmla="*/ 0 h 6858000"/>
              <a:gd name="connsiteX4" fmla="*/ 7005849 w 7005849"/>
              <a:gd name="connsiteY4" fmla="*/ 3266104 h 6858000"/>
              <a:gd name="connsiteX5" fmla="*/ 4539546 w 7005849"/>
              <a:gd name="connsiteY5" fmla="*/ 6858000 h 6858000"/>
              <a:gd name="connsiteX6" fmla="*/ 3114706 w 7005849"/>
              <a:gd name="connsiteY6" fmla="*/ 6858000 h 6858000"/>
              <a:gd name="connsiteX7" fmla="*/ 1424840 w 7005849"/>
              <a:gd name="connsiteY7" fmla="*/ 6858000 h 6858000"/>
              <a:gd name="connsiteX8" fmla="*/ 0 w 7005849"/>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5849" h="6858000">
                <a:moveTo>
                  <a:pt x="0" y="0"/>
                </a:moveTo>
                <a:lnTo>
                  <a:pt x="1424840" y="0"/>
                </a:lnTo>
                <a:lnTo>
                  <a:pt x="3126959" y="0"/>
                </a:lnTo>
                <a:lnTo>
                  <a:pt x="4551799" y="0"/>
                </a:lnTo>
                <a:lnTo>
                  <a:pt x="7005849" y="3266104"/>
                </a:lnTo>
                <a:lnTo>
                  <a:pt x="4539546" y="6858000"/>
                </a:lnTo>
                <a:lnTo>
                  <a:pt x="3114706" y="6858000"/>
                </a:lnTo>
                <a:lnTo>
                  <a:pt x="1424840"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1" name="Bildplatzhalter 20">
            <a:extLst>
              <a:ext uri="{FF2B5EF4-FFF2-40B4-BE49-F238E27FC236}">
                <a16:creationId xmlns:a16="http://schemas.microsoft.com/office/drawing/2014/main" id="{23097CE0-19B7-EEF1-2B8D-4677D11C71A8}"/>
              </a:ext>
            </a:extLst>
          </p:cNvPr>
          <p:cNvSpPr>
            <a:spLocks noGrp="1"/>
          </p:cNvSpPr>
          <p:nvPr>
            <p:ph type="pic" sz="quarter" idx="10" hasCustomPrompt="1"/>
          </p:nvPr>
        </p:nvSpPr>
        <p:spPr>
          <a:xfrm>
            <a:off x="4033865" y="0"/>
            <a:ext cx="8158134" cy="6858000"/>
          </a:xfrm>
          <a:custGeom>
            <a:avLst/>
            <a:gdLst>
              <a:gd name="connsiteX0" fmla="*/ 10888 w 8158134"/>
              <a:gd name="connsiteY0" fmla="*/ 0 h 6858000"/>
              <a:gd name="connsiteX1" fmla="*/ 509106 w 8158134"/>
              <a:gd name="connsiteY1" fmla="*/ 0 h 6858000"/>
              <a:gd name="connsiteX2" fmla="*/ 8158134 w 8158134"/>
              <a:gd name="connsiteY2" fmla="*/ 0 h 6858000"/>
              <a:gd name="connsiteX3" fmla="*/ 8158134 w 8158134"/>
              <a:gd name="connsiteY3" fmla="*/ 6858000 h 6858000"/>
              <a:gd name="connsiteX4" fmla="*/ 509106 w 8158134"/>
              <a:gd name="connsiteY4" fmla="*/ 6858000 h 6858000"/>
              <a:gd name="connsiteX5" fmla="*/ 0 w 8158134"/>
              <a:gd name="connsiteY5" fmla="*/ 6858000 h 6858000"/>
              <a:gd name="connsiteX6" fmla="*/ 509106 w 8158134"/>
              <a:gd name="connsiteY6" fmla="*/ 6023596 h 6858000"/>
              <a:gd name="connsiteX7" fmla="*/ 509106 w 8158134"/>
              <a:gd name="connsiteY7" fmla="*/ 6023596 h 6858000"/>
              <a:gd name="connsiteX8" fmla="*/ 2191570 w 8158134"/>
              <a:gd name="connsiteY8" fmla="*/ 3266104 h 6858000"/>
              <a:gd name="connsiteX9" fmla="*/ 509106 w 8158134"/>
              <a:gd name="connsiteY9" fmla="*/ 746203 h 6858000"/>
              <a:gd name="connsiteX10" fmla="*/ 509106 w 8158134"/>
              <a:gd name="connsiteY10" fmla="*/ 74620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158134" h="6858000">
                <a:moveTo>
                  <a:pt x="10888" y="0"/>
                </a:moveTo>
                <a:lnTo>
                  <a:pt x="509106" y="0"/>
                </a:lnTo>
                <a:lnTo>
                  <a:pt x="8158134" y="0"/>
                </a:lnTo>
                <a:lnTo>
                  <a:pt x="8158134" y="6858000"/>
                </a:lnTo>
                <a:lnTo>
                  <a:pt x="509106" y="6858000"/>
                </a:lnTo>
                <a:lnTo>
                  <a:pt x="0" y="6858000"/>
                </a:lnTo>
                <a:lnTo>
                  <a:pt x="509106" y="6023596"/>
                </a:lnTo>
                <a:lnTo>
                  <a:pt x="509106" y="6023596"/>
                </a:lnTo>
                <a:lnTo>
                  <a:pt x="2191570" y="3266104"/>
                </a:lnTo>
                <a:lnTo>
                  <a:pt x="509106" y="746203"/>
                </a:lnTo>
                <a:lnTo>
                  <a:pt x="509106" y="746203"/>
                </a:lnTo>
                <a:close/>
              </a:path>
            </a:pathLst>
          </a:custGeom>
          <a:solidFill>
            <a:schemeClr val="bg2"/>
          </a:solidFill>
        </p:spPr>
        <p:txBody>
          <a:bodyPr wrap="square" lIns="144000" tIns="144000" rIns="144000" bIns="144000">
            <a:noAutofit/>
          </a:bodyPr>
          <a:lstStyle>
            <a:lvl1pPr marL="0" indent="0" algn="r">
              <a:buNone/>
              <a:defRPr sz="1400"/>
            </a:lvl1pPr>
          </a:lstStyle>
          <a:p>
            <a:r>
              <a:rPr lang="en-GB" noProof="0" dirty="0"/>
              <a:t>Please drag and drop image from folder</a:t>
            </a:r>
          </a:p>
        </p:txBody>
      </p:sp>
      <p:sp>
        <p:nvSpPr>
          <p:cNvPr id="2" name="Titel 1">
            <a:extLst>
              <a:ext uri="{FF2B5EF4-FFF2-40B4-BE49-F238E27FC236}">
                <a16:creationId xmlns:a16="http://schemas.microsoft.com/office/drawing/2014/main" id="{43AAB0E1-19E2-486E-9FA6-0A1F4F1C09D4}"/>
              </a:ext>
            </a:extLst>
          </p:cNvPr>
          <p:cNvSpPr>
            <a:spLocks noGrp="1"/>
          </p:cNvSpPr>
          <p:nvPr>
            <p:ph type="ctrTitle" hasCustomPrompt="1"/>
          </p:nvPr>
        </p:nvSpPr>
        <p:spPr>
          <a:xfrm>
            <a:off x="1511300" y="3666668"/>
            <a:ext cx="3186140" cy="886397"/>
          </a:xfrm>
        </p:spPr>
        <p:txBody>
          <a:bodyPr vert="horz" wrap="square" anchor="b"/>
          <a:lstStyle>
            <a:lvl1pPr algn="l">
              <a:defRPr sz="3200">
                <a:solidFill>
                  <a:schemeClr val="bg1"/>
                </a:solidFill>
              </a:defRPr>
            </a:lvl1pPr>
          </a:lstStyle>
          <a:p>
            <a:r>
              <a:rPr lang="en-GB" noProof="0" dirty="0"/>
              <a:t>Title in two lines, Medium, 32pt</a:t>
            </a:r>
          </a:p>
        </p:txBody>
      </p:sp>
      <p:sp>
        <p:nvSpPr>
          <p:cNvPr id="3" name="Untertitel 2">
            <a:extLst>
              <a:ext uri="{FF2B5EF4-FFF2-40B4-BE49-F238E27FC236}">
                <a16:creationId xmlns:a16="http://schemas.microsoft.com/office/drawing/2014/main" id="{1D2245C3-0347-4A19-B37F-371700C8C7F8}"/>
              </a:ext>
            </a:extLst>
          </p:cNvPr>
          <p:cNvSpPr>
            <a:spLocks noGrp="1"/>
          </p:cNvSpPr>
          <p:nvPr>
            <p:ph type="subTitle" idx="1" hasCustomPrompt="1"/>
          </p:nvPr>
        </p:nvSpPr>
        <p:spPr>
          <a:xfrm>
            <a:off x="1511300" y="4780278"/>
            <a:ext cx="3186140" cy="615553"/>
          </a:xfrm>
        </p:spPr>
        <p:txBody>
          <a:bodyPr wrap="square">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noProof="0" dirty="0"/>
              <a:t>Subtitle in two lines,</a:t>
            </a:r>
            <a:br>
              <a:rPr lang="en-GB" noProof="0" dirty="0"/>
            </a:br>
            <a:r>
              <a:rPr lang="en-GB" noProof="0" dirty="0"/>
              <a:t>Light, 20pt</a:t>
            </a:r>
          </a:p>
        </p:txBody>
      </p:sp>
      <p:grpSp>
        <p:nvGrpSpPr>
          <p:cNvPr id="16" name="Gruppieren 15">
            <a:extLst>
              <a:ext uri="{FF2B5EF4-FFF2-40B4-BE49-F238E27FC236}">
                <a16:creationId xmlns:a16="http://schemas.microsoft.com/office/drawing/2014/main" id="{E1B9FE59-E765-87C9-6C46-7BFE87D7141D}"/>
              </a:ext>
            </a:extLst>
          </p:cNvPr>
          <p:cNvGrpSpPr/>
          <p:nvPr userDrawn="1"/>
        </p:nvGrpSpPr>
        <p:grpSpPr>
          <a:xfrm>
            <a:off x="695324" y="1628872"/>
            <a:ext cx="2998881" cy="568325"/>
            <a:chOff x="10407695" y="441325"/>
            <a:chExt cx="1088979" cy="206375"/>
          </a:xfrm>
          <a:solidFill>
            <a:schemeClr val="bg1"/>
          </a:solidFill>
        </p:grpSpPr>
        <p:sp>
          <p:nvSpPr>
            <p:cNvPr id="17" name="Freeform: Shape 10">
              <a:extLst>
                <a:ext uri="{FF2B5EF4-FFF2-40B4-BE49-F238E27FC236}">
                  <a16:creationId xmlns:a16="http://schemas.microsoft.com/office/drawing/2014/main" id="{E74D6686-E590-C518-B1F2-02FB8BD99FCC}"/>
                </a:ext>
              </a:extLst>
            </p:cNvPr>
            <p:cNvSpPr/>
            <p:nvPr/>
          </p:nvSpPr>
          <p:spPr>
            <a:xfrm>
              <a:off x="10407695" y="441325"/>
              <a:ext cx="54179" cy="202059"/>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dirty="0"/>
            </a:p>
          </p:txBody>
        </p:sp>
        <p:sp>
          <p:nvSpPr>
            <p:cNvPr id="18" name="Freeform: Shape 11">
              <a:extLst>
                <a:ext uri="{FF2B5EF4-FFF2-40B4-BE49-F238E27FC236}">
                  <a16:creationId xmlns:a16="http://schemas.microsoft.com/office/drawing/2014/main" id="{A2C0295E-6546-3814-559C-9C3256D5B092}"/>
                </a:ext>
              </a:extLst>
            </p:cNvPr>
            <p:cNvSpPr/>
            <p:nvPr/>
          </p:nvSpPr>
          <p:spPr>
            <a:xfrm>
              <a:off x="10461874" y="441325"/>
              <a:ext cx="1034800" cy="2063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dirty="0"/>
            </a:p>
          </p:txBody>
        </p:sp>
      </p:grpSp>
      <p:cxnSp>
        <p:nvCxnSpPr>
          <p:cNvPr id="39" name="Gerader Verbinder 38">
            <a:extLst>
              <a:ext uri="{FF2B5EF4-FFF2-40B4-BE49-F238E27FC236}">
                <a16:creationId xmlns:a16="http://schemas.microsoft.com/office/drawing/2014/main" id="{60B78CA5-DDCE-5A6F-D386-E9AEC96D2544}"/>
              </a:ext>
            </a:extLst>
          </p:cNvPr>
          <p:cNvCxnSpPr>
            <a:cxnSpLocks/>
          </p:cNvCxnSpPr>
          <p:nvPr userDrawn="1"/>
        </p:nvCxnSpPr>
        <p:spPr>
          <a:xfrm>
            <a:off x="1511300" y="4666670"/>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Textplatzhalter 64">
            <a:extLst>
              <a:ext uri="{FF2B5EF4-FFF2-40B4-BE49-F238E27FC236}">
                <a16:creationId xmlns:a16="http://schemas.microsoft.com/office/drawing/2014/main" id="{F28B3AA1-C7D8-1E31-DE66-B3BD8C452B9C}"/>
              </a:ext>
            </a:extLst>
          </p:cNvPr>
          <p:cNvSpPr>
            <a:spLocks noGrp="1"/>
          </p:cNvSpPr>
          <p:nvPr>
            <p:ph type="body" sz="quarter" idx="11"/>
          </p:nvPr>
        </p:nvSpPr>
        <p:spPr>
          <a:xfrm>
            <a:off x="4033865" y="0"/>
            <a:ext cx="7228840" cy="6858000"/>
          </a:xfrm>
          <a:custGeom>
            <a:avLst/>
            <a:gdLst>
              <a:gd name="connsiteX0" fmla="*/ 1571902 w 7228840"/>
              <a:gd name="connsiteY0" fmla="*/ 0 h 6858000"/>
              <a:gd name="connsiteX1" fmla="*/ 7228840 w 7228840"/>
              <a:gd name="connsiteY1" fmla="*/ 0 h 6858000"/>
              <a:gd name="connsiteX2" fmla="*/ 2519932 w 7228840"/>
              <a:gd name="connsiteY2" fmla="*/ 6858000 h 6858000"/>
              <a:gd name="connsiteX3" fmla="*/ 0 w 7228840"/>
              <a:gd name="connsiteY3" fmla="*/ 6858000 h 6858000"/>
              <a:gd name="connsiteX4" fmla="*/ 2191570 w 7228840"/>
              <a:gd name="connsiteY4" fmla="*/ 3266104 h 6858000"/>
              <a:gd name="connsiteX5" fmla="*/ 734940 w 7228840"/>
              <a:gd name="connsiteY5" fmla="*/ 10844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28840" h="6858000">
                <a:moveTo>
                  <a:pt x="1571902" y="0"/>
                </a:moveTo>
                <a:lnTo>
                  <a:pt x="7228840" y="0"/>
                </a:lnTo>
                <a:lnTo>
                  <a:pt x="2519932" y="6858000"/>
                </a:lnTo>
                <a:lnTo>
                  <a:pt x="0" y="6858000"/>
                </a:lnTo>
                <a:lnTo>
                  <a:pt x="2191570" y="3266104"/>
                </a:lnTo>
                <a:lnTo>
                  <a:pt x="734940" y="1084445"/>
                </a:lnTo>
                <a:close/>
              </a:path>
            </a:pathLst>
          </a:custGeom>
          <a:solidFill>
            <a:schemeClr val="bg1">
              <a:alpha val="10000"/>
            </a:schemeClr>
          </a:solidFill>
        </p:spPr>
        <p:txBody>
          <a:bodyPr wrap="square">
            <a:noAutofit/>
          </a:bodyPr>
          <a:lstStyle>
            <a:lvl1pPr marL="0" indent="0">
              <a:buNone/>
              <a:defRPr>
                <a:solidFill>
                  <a:schemeClr val="tx1">
                    <a:alpha val="0"/>
                  </a:schemeClr>
                </a:solidFill>
              </a:defRPr>
            </a:lvl1pPr>
            <a:lvl2pPr marL="216000" indent="0">
              <a:buNone/>
              <a:defRPr/>
            </a:lvl2pPr>
            <a:lvl3pPr marL="432000" indent="0">
              <a:buNone/>
              <a:defRPr/>
            </a:lvl3pPr>
            <a:lvl4pPr marL="648000" indent="0">
              <a:buNone/>
              <a:defRPr/>
            </a:lvl4pPr>
            <a:lvl5pPr marL="864000" indent="0">
              <a:buNone/>
              <a:defRPr/>
            </a:lvl5pPr>
          </a:lstStyle>
          <a:p>
            <a:pPr lvl="0"/>
            <a:r>
              <a:rPr lang="sl-SI" noProof="0"/>
              <a:t>Kliknite za urejanje slogov besedila matrice</a:t>
            </a:r>
          </a:p>
        </p:txBody>
      </p:sp>
      <p:pic>
        <p:nvPicPr>
          <p:cNvPr id="4" name="Grafik 3">
            <a:extLst>
              <a:ext uri="{FF2B5EF4-FFF2-40B4-BE49-F238E27FC236}">
                <a16:creationId xmlns:a16="http://schemas.microsoft.com/office/drawing/2014/main" id="{F52EFE36-E54A-7FA8-1B25-A991C8DC3DAE}"/>
              </a:ext>
            </a:extLst>
          </p:cNvPr>
          <p:cNvPicPr>
            <a:picLocks noChangeAspect="1"/>
          </p:cNvPicPr>
          <p:nvPr userDrawn="1"/>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95325" y="4315973"/>
            <a:ext cx="561116" cy="701394"/>
          </a:xfrm>
          <a:prstGeom prst="rect">
            <a:avLst/>
          </a:prstGeom>
        </p:spPr>
      </p:pic>
    </p:spTree>
    <p:extLst>
      <p:ext uri="{BB962C8B-B14F-4D97-AF65-F5344CB8AC3E}">
        <p14:creationId xmlns:p14="http://schemas.microsoft.com/office/powerpoint/2010/main" val="405095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with image 2">
    <p:spTree>
      <p:nvGrpSpPr>
        <p:cNvPr id="1" name=""/>
        <p:cNvGrpSpPr/>
        <p:nvPr/>
      </p:nvGrpSpPr>
      <p:grpSpPr>
        <a:xfrm>
          <a:off x="0" y="0"/>
          <a:ext cx="0" cy="0"/>
          <a:chOff x="0" y="0"/>
          <a:chExt cx="0" cy="0"/>
        </a:xfrm>
      </p:grpSpPr>
      <p:graphicFrame>
        <p:nvGraphicFramePr>
          <p:cNvPr id="8" name="Objekt 7" hidden="1">
            <a:extLst>
              <a:ext uri="{FF2B5EF4-FFF2-40B4-BE49-F238E27FC236}">
                <a16:creationId xmlns:a16="http://schemas.microsoft.com/office/drawing/2014/main" id="{023DC706-FF19-0519-32D1-27E11AEDB41E}"/>
              </a:ext>
            </a:extLst>
          </p:cNvPr>
          <p:cNvGraphicFramePr>
            <a:graphicFrameLocks noChangeAspect="1"/>
          </p:cNvGraphicFramePr>
          <p:nvPr userDrawn="1">
            <p:custDataLst>
              <p:tags r:id="rId1"/>
            </p:custDataLst>
            <p:extLst>
              <p:ext uri="{D42A27DB-BD31-4B8C-83A1-F6EECF244321}">
                <p14:modId xmlns:p14="http://schemas.microsoft.com/office/powerpoint/2010/main" val="167924486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8" name="Objekt 7" hidden="1">
                        <a:extLst>
                          <a:ext uri="{FF2B5EF4-FFF2-40B4-BE49-F238E27FC236}">
                            <a16:creationId xmlns:a16="http://schemas.microsoft.com/office/drawing/2014/main" id="{023DC706-FF19-0519-32D1-27E11AEDB41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6" name="Freihandform: Form 65">
            <a:extLst>
              <a:ext uri="{FF2B5EF4-FFF2-40B4-BE49-F238E27FC236}">
                <a16:creationId xmlns:a16="http://schemas.microsoft.com/office/drawing/2014/main" id="{E5FFE867-0B84-6328-6448-62CA2F1396BE}"/>
              </a:ext>
            </a:extLst>
          </p:cNvPr>
          <p:cNvSpPr/>
          <p:nvPr userDrawn="1"/>
        </p:nvSpPr>
        <p:spPr>
          <a:xfrm>
            <a:off x="0" y="0"/>
            <a:ext cx="6225435" cy="6858000"/>
          </a:xfrm>
          <a:custGeom>
            <a:avLst/>
            <a:gdLst>
              <a:gd name="connsiteX0" fmla="*/ 0 w 7005849"/>
              <a:gd name="connsiteY0" fmla="*/ 0 h 6858000"/>
              <a:gd name="connsiteX1" fmla="*/ 1424840 w 7005849"/>
              <a:gd name="connsiteY1" fmla="*/ 0 h 6858000"/>
              <a:gd name="connsiteX2" fmla="*/ 3126959 w 7005849"/>
              <a:gd name="connsiteY2" fmla="*/ 0 h 6858000"/>
              <a:gd name="connsiteX3" fmla="*/ 4551799 w 7005849"/>
              <a:gd name="connsiteY3" fmla="*/ 0 h 6858000"/>
              <a:gd name="connsiteX4" fmla="*/ 7005849 w 7005849"/>
              <a:gd name="connsiteY4" fmla="*/ 3266104 h 6858000"/>
              <a:gd name="connsiteX5" fmla="*/ 4539546 w 7005849"/>
              <a:gd name="connsiteY5" fmla="*/ 6858000 h 6858000"/>
              <a:gd name="connsiteX6" fmla="*/ 3114706 w 7005849"/>
              <a:gd name="connsiteY6" fmla="*/ 6858000 h 6858000"/>
              <a:gd name="connsiteX7" fmla="*/ 1424840 w 7005849"/>
              <a:gd name="connsiteY7" fmla="*/ 6858000 h 6858000"/>
              <a:gd name="connsiteX8" fmla="*/ 0 w 7005849"/>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5849" h="6858000">
                <a:moveTo>
                  <a:pt x="0" y="0"/>
                </a:moveTo>
                <a:lnTo>
                  <a:pt x="1424840" y="0"/>
                </a:lnTo>
                <a:lnTo>
                  <a:pt x="3126959" y="0"/>
                </a:lnTo>
                <a:lnTo>
                  <a:pt x="4551799" y="0"/>
                </a:lnTo>
                <a:lnTo>
                  <a:pt x="7005849" y="3266104"/>
                </a:lnTo>
                <a:lnTo>
                  <a:pt x="4539546" y="6858000"/>
                </a:lnTo>
                <a:lnTo>
                  <a:pt x="3114706" y="6858000"/>
                </a:lnTo>
                <a:lnTo>
                  <a:pt x="1424840"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15" name="Bildplatzhalter 14">
            <a:extLst>
              <a:ext uri="{FF2B5EF4-FFF2-40B4-BE49-F238E27FC236}">
                <a16:creationId xmlns:a16="http://schemas.microsoft.com/office/drawing/2014/main" id="{0E3D2C8B-C9B8-CF89-7483-EADCB0D2154A}"/>
              </a:ext>
            </a:extLst>
          </p:cNvPr>
          <p:cNvSpPr>
            <a:spLocks noGrp="1"/>
          </p:cNvSpPr>
          <p:nvPr>
            <p:ph type="pic" sz="quarter" idx="10" hasCustomPrompt="1"/>
          </p:nvPr>
        </p:nvSpPr>
        <p:spPr>
          <a:xfrm>
            <a:off x="4033865" y="0"/>
            <a:ext cx="8158134" cy="6858000"/>
          </a:xfrm>
          <a:custGeom>
            <a:avLst/>
            <a:gdLst>
              <a:gd name="connsiteX0" fmla="*/ 10888 w 8158134"/>
              <a:gd name="connsiteY0" fmla="*/ 0 h 6858000"/>
              <a:gd name="connsiteX1" fmla="*/ 8158134 w 8158134"/>
              <a:gd name="connsiteY1" fmla="*/ 0 h 6858000"/>
              <a:gd name="connsiteX2" fmla="*/ 8158134 w 8158134"/>
              <a:gd name="connsiteY2" fmla="*/ 6858000 h 6858000"/>
              <a:gd name="connsiteX3" fmla="*/ 0 w 8158134"/>
              <a:gd name="connsiteY3" fmla="*/ 6858000 h 6858000"/>
              <a:gd name="connsiteX4" fmla="*/ 2191570 w 8158134"/>
              <a:gd name="connsiteY4" fmla="*/ 3266104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58134" h="6858000">
                <a:moveTo>
                  <a:pt x="10888" y="0"/>
                </a:moveTo>
                <a:lnTo>
                  <a:pt x="8158134" y="0"/>
                </a:lnTo>
                <a:lnTo>
                  <a:pt x="8158134" y="6858000"/>
                </a:lnTo>
                <a:lnTo>
                  <a:pt x="0" y="6858000"/>
                </a:lnTo>
                <a:lnTo>
                  <a:pt x="2191570" y="3266104"/>
                </a:lnTo>
                <a:close/>
              </a:path>
            </a:pathLst>
          </a:custGeom>
          <a:solidFill>
            <a:schemeClr val="bg2"/>
          </a:solidFill>
        </p:spPr>
        <p:txBody>
          <a:bodyPr wrap="square" lIns="144000" tIns="144000" rIns="144000" bIns="144000">
            <a:noAutofit/>
          </a:bodyPr>
          <a:lstStyle>
            <a:lvl1pPr marL="0" indent="0" algn="r">
              <a:buNone/>
              <a:defRPr sz="1400"/>
            </a:lvl1pPr>
          </a:lstStyle>
          <a:p>
            <a:r>
              <a:rPr lang="en-GB" noProof="0" dirty="0"/>
              <a:t>Please drag and drop image from folder</a:t>
            </a:r>
          </a:p>
        </p:txBody>
      </p:sp>
      <p:sp>
        <p:nvSpPr>
          <p:cNvPr id="2" name="Titel 1">
            <a:extLst>
              <a:ext uri="{FF2B5EF4-FFF2-40B4-BE49-F238E27FC236}">
                <a16:creationId xmlns:a16="http://schemas.microsoft.com/office/drawing/2014/main" id="{43AAB0E1-19E2-486E-9FA6-0A1F4F1C09D4}"/>
              </a:ext>
            </a:extLst>
          </p:cNvPr>
          <p:cNvSpPr>
            <a:spLocks noGrp="1"/>
          </p:cNvSpPr>
          <p:nvPr>
            <p:ph type="ctrTitle" hasCustomPrompt="1"/>
          </p:nvPr>
        </p:nvSpPr>
        <p:spPr>
          <a:xfrm>
            <a:off x="695324" y="4179114"/>
            <a:ext cx="3186140" cy="886397"/>
          </a:xfrm>
        </p:spPr>
        <p:txBody>
          <a:bodyPr vert="horz" wrap="square" anchor="b"/>
          <a:lstStyle>
            <a:lvl1pPr algn="l">
              <a:defRPr sz="3200">
                <a:solidFill>
                  <a:schemeClr val="bg1"/>
                </a:solidFill>
              </a:defRPr>
            </a:lvl1pPr>
          </a:lstStyle>
          <a:p>
            <a:r>
              <a:rPr lang="en-GB" noProof="0" dirty="0"/>
              <a:t>Title in two lines, Medium, 32pt</a:t>
            </a:r>
          </a:p>
        </p:txBody>
      </p:sp>
      <p:sp>
        <p:nvSpPr>
          <p:cNvPr id="3" name="Untertitel 2">
            <a:extLst>
              <a:ext uri="{FF2B5EF4-FFF2-40B4-BE49-F238E27FC236}">
                <a16:creationId xmlns:a16="http://schemas.microsoft.com/office/drawing/2014/main" id="{1D2245C3-0347-4A19-B37F-371700C8C7F8}"/>
              </a:ext>
            </a:extLst>
          </p:cNvPr>
          <p:cNvSpPr>
            <a:spLocks noGrp="1"/>
          </p:cNvSpPr>
          <p:nvPr>
            <p:ph type="subTitle" idx="1" hasCustomPrompt="1"/>
          </p:nvPr>
        </p:nvSpPr>
        <p:spPr>
          <a:xfrm>
            <a:off x="695324" y="5292725"/>
            <a:ext cx="3186140" cy="615553"/>
          </a:xfrm>
        </p:spPr>
        <p:txBody>
          <a:bodyPr wrap="square">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noProof="0" dirty="0"/>
              <a:t>Subtitle in two lines,</a:t>
            </a:r>
            <a:br>
              <a:rPr lang="en-GB" noProof="0" dirty="0"/>
            </a:br>
            <a:r>
              <a:rPr lang="en-GB" noProof="0" dirty="0"/>
              <a:t>Light, 20pt</a:t>
            </a:r>
          </a:p>
        </p:txBody>
      </p:sp>
      <p:cxnSp>
        <p:nvCxnSpPr>
          <p:cNvPr id="39" name="Gerader Verbinder 38">
            <a:extLst>
              <a:ext uri="{FF2B5EF4-FFF2-40B4-BE49-F238E27FC236}">
                <a16:creationId xmlns:a16="http://schemas.microsoft.com/office/drawing/2014/main" id="{60B78CA5-DDCE-5A6F-D386-E9AEC96D2544}"/>
              </a:ext>
            </a:extLst>
          </p:cNvPr>
          <p:cNvCxnSpPr>
            <a:cxnSpLocks/>
          </p:cNvCxnSpPr>
          <p:nvPr userDrawn="1"/>
        </p:nvCxnSpPr>
        <p:spPr>
          <a:xfrm>
            <a:off x="695324" y="5179117"/>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65" name="Textplatzhalter 64">
            <a:extLst>
              <a:ext uri="{FF2B5EF4-FFF2-40B4-BE49-F238E27FC236}">
                <a16:creationId xmlns:a16="http://schemas.microsoft.com/office/drawing/2014/main" id="{C2E70C5A-7BF3-828C-FBE7-6BF5B321069E}"/>
              </a:ext>
            </a:extLst>
          </p:cNvPr>
          <p:cNvSpPr>
            <a:spLocks noGrp="1"/>
          </p:cNvSpPr>
          <p:nvPr>
            <p:ph type="body" sz="quarter" idx="11"/>
          </p:nvPr>
        </p:nvSpPr>
        <p:spPr>
          <a:xfrm>
            <a:off x="4033865" y="0"/>
            <a:ext cx="7228840" cy="6858000"/>
          </a:xfrm>
          <a:custGeom>
            <a:avLst/>
            <a:gdLst>
              <a:gd name="connsiteX0" fmla="*/ 1571902 w 7228840"/>
              <a:gd name="connsiteY0" fmla="*/ 0 h 6858000"/>
              <a:gd name="connsiteX1" fmla="*/ 7228840 w 7228840"/>
              <a:gd name="connsiteY1" fmla="*/ 0 h 6858000"/>
              <a:gd name="connsiteX2" fmla="*/ 2519932 w 7228840"/>
              <a:gd name="connsiteY2" fmla="*/ 6858000 h 6858000"/>
              <a:gd name="connsiteX3" fmla="*/ 0 w 7228840"/>
              <a:gd name="connsiteY3" fmla="*/ 6858000 h 6858000"/>
              <a:gd name="connsiteX4" fmla="*/ 2191570 w 7228840"/>
              <a:gd name="connsiteY4" fmla="*/ 3266104 h 6858000"/>
              <a:gd name="connsiteX5" fmla="*/ 734940 w 7228840"/>
              <a:gd name="connsiteY5" fmla="*/ 10844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28840" h="6858000">
                <a:moveTo>
                  <a:pt x="1571902" y="0"/>
                </a:moveTo>
                <a:lnTo>
                  <a:pt x="7228840" y="0"/>
                </a:lnTo>
                <a:lnTo>
                  <a:pt x="2519932" y="6858000"/>
                </a:lnTo>
                <a:lnTo>
                  <a:pt x="0" y="6858000"/>
                </a:lnTo>
                <a:lnTo>
                  <a:pt x="2191570" y="3266104"/>
                </a:lnTo>
                <a:lnTo>
                  <a:pt x="734940" y="1084445"/>
                </a:lnTo>
                <a:close/>
              </a:path>
            </a:pathLst>
          </a:custGeom>
          <a:solidFill>
            <a:schemeClr val="bg1">
              <a:alpha val="10000"/>
            </a:schemeClr>
          </a:solidFill>
        </p:spPr>
        <p:txBody>
          <a:bodyPr wrap="square">
            <a:noAutofit/>
          </a:bodyPr>
          <a:lstStyle>
            <a:lvl1pPr marL="0" indent="0">
              <a:buNone/>
              <a:defRPr>
                <a:solidFill>
                  <a:schemeClr val="tx1">
                    <a:alpha val="0"/>
                  </a:schemeClr>
                </a:solidFill>
              </a:defRPr>
            </a:lvl1pPr>
            <a:lvl2pPr marL="216000" indent="0">
              <a:buNone/>
              <a:defRPr/>
            </a:lvl2pPr>
            <a:lvl3pPr marL="432000" indent="0">
              <a:buNone/>
              <a:defRPr/>
            </a:lvl3pPr>
            <a:lvl4pPr marL="648000" indent="0">
              <a:buNone/>
              <a:defRPr/>
            </a:lvl4pPr>
            <a:lvl5pPr marL="864000" indent="0">
              <a:buNone/>
              <a:defRPr/>
            </a:lvl5pPr>
          </a:lstStyle>
          <a:p>
            <a:pPr lvl="0"/>
            <a:r>
              <a:rPr lang="sl-SI" noProof="0"/>
              <a:t>Kliknite za urejanje slogov besedila matrice</a:t>
            </a:r>
          </a:p>
        </p:txBody>
      </p:sp>
      <p:grpSp>
        <p:nvGrpSpPr>
          <p:cNvPr id="4" name="Gruppieren 3">
            <a:extLst>
              <a:ext uri="{FF2B5EF4-FFF2-40B4-BE49-F238E27FC236}">
                <a16:creationId xmlns:a16="http://schemas.microsoft.com/office/drawing/2014/main" id="{ECC502E6-8242-B780-C436-130C2AD086D4}"/>
              </a:ext>
            </a:extLst>
          </p:cNvPr>
          <p:cNvGrpSpPr/>
          <p:nvPr userDrawn="1"/>
        </p:nvGrpSpPr>
        <p:grpSpPr>
          <a:xfrm>
            <a:off x="695324" y="1628872"/>
            <a:ext cx="2998881" cy="568325"/>
            <a:chOff x="10407695" y="441325"/>
            <a:chExt cx="1088979" cy="206375"/>
          </a:xfrm>
          <a:solidFill>
            <a:schemeClr val="bg1"/>
          </a:solidFill>
        </p:grpSpPr>
        <p:sp>
          <p:nvSpPr>
            <p:cNvPr id="5" name="Freeform: Shape 10">
              <a:extLst>
                <a:ext uri="{FF2B5EF4-FFF2-40B4-BE49-F238E27FC236}">
                  <a16:creationId xmlns:a16="http://schemas.microsoft.com/office/drawing/2014/main" id="{4A30E89C-4A12-B2C4-31BC-BCC567B1574E}"/>
                </a:ext>
              </a:extLst>
            </p:cNvPr>
            <p:cNvSpPr/>
            <p:nvPr/>
          </p:nvSpPr>
          <p:spPr>
            <a:xfrm>
              <a:off x="10407695" y="441325"/>
              <a:ext cx="54179" cy="202059"/>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dirty="0"/>
            </a:p>
          </p:txBody>
        </p:sp>
        <p:sp>
          <p:nvSpPr>
            <p:cNvPr id="6" name="Freeform: Shape 11">
              <a:extLst>
                <a:ext uri="{FF2B5EF4-FFF2-40B4-BE49-F238E27FC236}">
                  <a16:creationId xmlns:a16="http://schemas.microsoft.com/office/drawing/2014/main" id="{1557FFF4-C542-57AA-48C6-9BD8E041A8A7}"/>
                </a:ext>
              </a:extLst>
            </p:cNvPr>
            <p:cNvSpPr/>
            <p:nvPr/>
          </p:nvSpPr>
          <p:spPr>
            <a:xfrm>
              <a:off x="10461874" y="441325"/>
              <a:ext cx="1034800" cy="2063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dirty="0"/>
            </a:p>
          </p:txBody>
        </p:sp>
      </p:grpSp>
    </p:spTree>
    <p:extLst>
      <p:ext uri="{BB962C8B-B14F-4D97-AF65-F5344CB8AC3E}">
        <p14:creationId xmlns:p14="http://schemas.microsoft.com/office/powerpoint/2010/main" val="1692591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with gradient 1">
    <p:bg>
      <p:bgPr>
        <a:gradFill>
          <a:gsLst>
            <a:gs pos="11000">
              <a:schemeClr val="accent1"/>
            </a:gs>
            <a:gs pos="100000">
              <a:schemeClr val="accent3"/>
            </a:gs>
          </a:gsLst>
          <a:lin ang="18900000" scaled="0"/>
        </a:gradFill>
        <a:effectLst/>
      </p:bgPr>
    </p:bg>
    <p:spTree>
      <p:nvGrpSpPr>
        <p:cNvPr id="1" name=""/>
        <p:cNvGrpSpPr/>
        <p:nvPr/>
      </p:nvGrpSpPr>
      <p:grpSpPr>
        <a:xfrm>
          <a:off x="0" y="0"/>
          <a:ext cx="0" cy="0"/>
          <a:chOff x="0" y="0"/>
          <a:chExt cx="0" cy="0"/>
        </a:xfrm>
      </p:grpSpPr>
      <p:graphicFrame>
        <p:nvGraphicFramePr>
          <p:cNvPr id="8" name="Objekt 7" hidden="1">
            <a:extLst>
              <a:ext uri="{FF2B5EF4-FFF2-40B4-BE49-F238E27FC236}">
                <a16:creationId xmlns:a16="http://schemas.microsoft.com/office/drawing/2014/main" id="{023DC706-FF19-0519-32D1-27E11AEDB41E}"/>
              </a:ext>
            </a:extLst>
          </p:cNvPr>
          <p:cNvGraphicFramePr>
            <a:graphicFrameLocks noChangeAspect="1"/>
          </p:cNvGraphicFramePr>
          <p:nvPr userDrawn="1">
            <p:custDataLst>
              <p:tags r:id="rId1"/>
            </p:custDataLst>
            <p:extLst>
              <p:ext uri="{D42A27DB-BD31-4B8C-83A1-F6EECF244321}">
                <p14:modId xmlns:p14="http://schemas.microsoft.com/office/powerpoint/2010/main" val="161316841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8" name="Objekt 7" hidden="1">
                        <a:extLst>
                          <a:ext uri="{FF2B5EF4-FFF2-40B4-BE49-F238E27FC236}">
                            <a16:creationId xmlns:a16="http://schemas.microsoft.com/office/drawing/2014/main" id="{023DC706-FF19-0519-32D1-27E11AEDB41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el 1">
            <a:extLst>
              <a:ext uri="{FF2B5EF4-FFF2-40B4-BE49-F238E27FC236}">
                <a16:creationId xmlns:a16="http://schemas.microsoft.com/office/drawing/2014/main" id="{43AAB0E1-19E2-486E-9FA6-0A1F4F1C09D4}"/>
              </a:ext>
            </a:extLst>
          </p:cNvPr>
          <p:cNvSpPr>
            <a:spLocks noGrp="1"/>
          </p:cNvSpPr>
          <p:nvPr>
            <p:ph type="ctrTitle" hasCustomPrompt="1"/>
          </p:nvPr>
        </p:nvSpPr>
        <p:spPr>
          <a:xfrm>
            <a:off x="1511300" y="4109865"/>
            <a:ext cx="7560000" cy="443198"/>
          </a:xfrm>
        </p:spPr>
        <p:txBody>
          <a:bodyPr vert="horz" wrap="square" anchor="b"/>
          <a:lstStyle>
            <a:lvl1pPr algn="l">
              <a:defRPr sz="3200">
                <a:solidFill>
                  <a:schemeClr val="bg1"/>
                </a:solidFill>
              </a:defRPr>
            </a:lvl1pPr>
          </a:lstStyle>
          <a:p>
            <a:r>
              <a:rPr lang="en-GB" noProof="0" dirty="0"/>
              <a:t>Title in one line, Medium, 32pt</a:t>
            </a:r>
          </a:p>
        </p:txBody>
      </p:sp>
      <p:sp>
        <p:nvSpPr>
          <p:cNvPr id="3" name="Untertitel 2">
            <a:extLst>
              <a:ext uri="{FF2B5EF4-FFF2-40B4-BE49-F238E27FC236}">
                <a16:creationId xmlns:a16="http://schemas.microsoft.com/office/drawing/2014/main" id="{1D2245C3-0347-4A19-B37F-371700C8C7F8}"/>
              </a:ext>
            </a:extLst>
          </p:cNvPr>
          <p:cNvSpPr>
            <a:spLocks noGrp="1"/>
          </p:cNvSpPr>
          <p:nvPr>
            <p:ph type="subTitle" idx="1" hasCustomPrompt="1"/>
          </p:nvPr>
        </p:nvSpPr>
        <p:spPr>
          <a:xfrm>
            <a:off x="1511300" y="4780278"/>
            <a:ext cx="7560000" cy="307777"/>
          </a:xfrm>
        </p:spPr>
        <p:txBody>
          <a:bodyPr wrap="square">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noProof="0" dirty="0"/>
              <a:t>Subtitle in one line, Light, 20pt</a:t>
            </a:r>
          </a:p>
        </p:txBody>
      </p:sp>
      <p:cxnSp>
        <p:nvCxnSpPr>
          <p:cNvPr id="39" name="Gerader Verbinder 38">
            <a:extLst>
              <a:ext uri="{FF2B5EF4-FFF2-40B4-BE49-F238E27FC236}">
                <a16:creationId xmlns:a16="http://schemas.microsoft.com/office/drawing/2014/main" id="{60B78CA5-DDCE-5A6F-D386-E9AEC96D2544}"/>
              </a:ext>
            </a:extLst>
          </p:cNvPr>
          <p:cNvCxnSpPr>
            <a:cxnSpLocks/>
          </p:cNvCxnSpPr>
          <p:nvPr userDrawn="1"/>
        </p:nvCxnSpPr>
        <p:spPr>
          <a:xfrm>
            <a:off x="1511300" y="4666670"/>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Freihandform: Form 33">
            <a:extLst>
              <a:ext uri="{FF2B5EF4-FFF2-40B4-BE49-F238E27FC236}">
                <a16:creationId xmlns:a16="http://schemas.microsoft.com/office/drawing/2014/main" id="{A994A3DB-6021-91F8-F66B-E58B159FC7C9}"/>
              </a:ext>
            </a:extLst>
          </p:cNvPr>
          <p:cNvSpPr/>
          <p:nvPr userDrawn="1"/>
        </p:nvSpPr>
        <p:spPr>
          <a:xfrm flipH="1">
            <a:off x="8791632" y="0"/>
            <a:ext cx="3400369" cy="3251144"/>
          </a:xfrm>
          <a:custGeom>
            <a:avLst/>
            <a:gdLst>
              <a:gd name="connsiteX0" fmla="*/ 3400369 w 3400369"/>
              <a:gd name="connsiteY0" fmla="*/ 0 h 3251144"/>
              <a:gd name="connsiteX1" fmla="*/ 550671 w 3400369"/>
              <a:gd name="connsiteY1" fmla="*/ 0 h 3251144"/>
              <a:gd name="connsiteX2" fmla="*/ 0 w 3400369"/>
              <a:gd name="connsiteY2" fmla="*/ 732890 h 3251144"/>
              <a:gd name="connsiteX3" fmla="*/ 0 w 3400369"/>
              <a:gd name="connsiteY3" fmla="*/ 3251144 h 3251144"/>
              <a:gd name="connsiteX4" fmla="*/ 920144 w 3400369"/>
              <a:gd name="connsiteY4" fmla="*/ 3251144 h 3251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69" h="3251144">
                <a:moveTo>
                  <a:pt x="3400369" y="0"/>
                </a:moveTo>
                <a:lnTo>
                  <a:pt x="550671" y="0"/>
                </a:lnTo>
                <a:lnTo>
                  <a:pt x="0" y="732890"/>
                </a:lnTo>
                <a:lnTo>
                  <a:pt x="0" y="3251144"/>
                </a:lnTo>
                <a:lnTo>
                  <a:pt x="920144" y="3251144"/>
                </a:lnTo>
                <a:close/>
              </a:path>
            </a:pathLst>
          </a:custGeom>
          <a:gradFill>
            <a:gsLst>
              <a:gs pos="11000">
                <a:schemeClr val="bg1">
                  <a:alpha val="0"/>
                </a:schemeClr>
              </a:gs>
              <a:gs pos="100000">
                <a:schemeClr val="bg1">
                  <a:alpha val="19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32" name="Freihandform: Form 31">
            <a:extLst>
              <a:ext uri="{FF2B5EF4-FFF2-40B4-BE49-F238E27FC236}">
                <a16:creationId xmlns:a16="http://schemas.microsoft.com/office/drawing/2014/main" id="{849EE277-AC61-3D32-CC44-3B3D67795364}"/>
              </a:ext>
            </a:extLst>
          </p:cNvPr>
          <p:cNvSpPr/>
          <p:nvPr userDrawn="1"/>
        </p:nvSpPr>
        <p:spPr>
          <a:xfrm>
            <a:off x="6228249" y="0"/>
            <a:ext cx="5292506" cy="3251144"/>
          </a:xfrm>
          <a:custGeom>
            <a:avLst/>
            <a:gdLst>
              <a:gd name="connsiteX0" fmla="*/ 2442807 w 5292506"/>
              <a:gd name="connsiteY0" fmla="*/ 0 h 3251144"/>
              <a:gd name="connsiteX1" fmla="*/ 5292506 w 5292506"/>
              <a:gd name="connsiteY1" fmla="*/ 0 h 3251144"/>
              <a:gd name="connsiteX2" fmla="*/ 2812281 w 5292506"/>
              <a:gd name="connsiteY2" fmla="*/ 3251144 h 3251144"/>
              <a:gd name="connsiteX3" fmla="*/ 0 w 5292506"/>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6" h="3251144">
                <a:moveTo>
                  <a:pt x="2442807" y="0"/>
                </a:moveTo>
                <a:lnTo>
                  <a:pt x="5292506" y="0"/>
                </a:lnTo>
                <a:lnTo>
                  <a:pt x="2812281" y="3251144"/>
                </a:lnTo>
                <a:lnTo>
                  <a:pt x="0" y="3251144"/>
                </a:lnTo>
                <a:close/>
              </a:path>
            </a:pathLst>
          </a:custGeom>
          <a:gradFill>
            <a:gsLst>
              <a:gs pos="11000">
                <a:schemeClr val="bg1">
                  <a:alpha val="38000"/>
                </a:schemeClr>
              </a:gs>
              <a:gs pos="100000">
                <a:schemeClr val="bg1">
                  <a:alpha val="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solidFill>
                <a:schemeClr val="lt1"/>
              </a:solidFill>
            </a:endParaRPr>
          </a:p>
        </p:txBody>
      </p:sp>
      <p:sp>
        <p:nvSpPr>
          <p:cNvPr id="30" name="Freihandform: Form 29">
            <a:extLst>
              <a:ext uri="{FF2B5EF4-FFF2-40B4-BE49-F238E27FC236}">
                <a16:creationId xmlns:a16="http://schemas.microsoft.com/office/drawing/2014/main" id="{0AFA0D22-A622-3DC7-6219-76828DDDACA0}"/>
              </a:ext>
            </a:extLst>
          </p:cNvPr>
          <p:cNvSpPr/>
          <p:nvPr userDrawn="1"/>
        </p:nvSpPr>
        <p:spPr>
          <a:xfrm flipH="1">
            <a:off x="3615539" y="0"/>
            <a:ext cx="5292507" cy="3251144"/>
          </a:xfrm>
          <a:custGeom>
            <a:avLst/>
            <a:gdLst>
              <a:gd name="connsiteX0" fmla="*/ 5292507 w 5292507"/>
              <a:gd name="connsiteY0" fmla="*/ 0 h 3251144"/>
              <a:gd name="connsiteX1" fmla="*/ 2442808 w 5292507"/>
              <a:gd name="connsiteY1" fmla="*/ 0 h 3251144"/>
              <a:gd name="connsiteX2" fmla="*/ 0 w 5292507"/>
              <a:gd name="connsiteY2" fmla="*/ 3251144 h 3251144"/>
              <a:gd name="connsiteX3" fmla="*/ 2812282 w 5292507"/>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7" h="3251144">
                <a:moveTo>
                  <a:pt x="5292507" y="0"/>
                </a:moveTo>
                <a:lnTo>
                  <a:pt x="2442808" y="0"/>
                </a:lnTo>
                <a:lnTo>
                  <a:pt x="0" y="3251144"/>
                </a:lnTo>
                <a:lnTo>
                  <a:pt x="2812282" y="3251144"/>
                </a:lnTo>
                <a:close/>
              </a:path>
            </a:pathLst>
          </a:custGeom>
          <a:gradFill>
            <a:gsLst>
              <a:gs pos="11000">
                <a:schemeClr val="bg1">
                  <a:alpha val="0"/>
                </a:schemeClr>
              </a:gs>
              <a:gs pos="100000">
                <a:schemeClr val="bg1">
                  <a:alpha val="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7" name="Freihandform: Form 26">
            <a:extLst>
              <a:ext uri="{FF2B5EF4-FFF2-40B4-BE49-F238E27FC236}">
                <a16:creationId xmlns:a16="http://schemas.microsoft.com/office/drawing/2014/main" id="{27B79729-C41A-FF29-4063-ABCA279ED4CF}"/>
              </a:ext>
            </a:extLst>
          </p:cNvPr>
          <p:cNvSpPr/>
          <p:nvPr userDrawn="1"/>
        </p:nvSpPr>
        <p:spPr>
          <a:xfrm>
            <a:off x="1052155" y="0"/>
            <a:ext cx="5292508" cy="3251144"/>
          </a:xfrm>
          <a:custGeom>
            <a:avLst/>
            <a:gdLst>
              <a:gd name="connsiteX0" fmla="*/ 2442809 w 5292508"/>
              <a:gd name="connsiteY0" fmla="*/ 0 h 3251144"/>
              <a:gd name="connsiteX1" fmla="*/ 5292508 w 5292508"/>
              <a:gd name="connsiteY1" fmla="*/ 0 h 3251144"/>
              <a:gd name="connsiteX2" fmla="*/ 2812283 w 5292508"/>
              <a:gd name="connsiteY2" fmla="*/ 3251144 h 3251144"/>
              <a:gd name="connsiteX3" fmla="*/ 0 w 5292508"/>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8" h="3251144">
                <a:moveTo>
                  <a:pt x="2442809" y="0"/>
                </a:moveTo>
                <a:lnTo>
                  <a:pt x="5292508" y="0"/>
                </a:lnTo>
                <a:lnTo>
                  <a:pt x="2812283" y="3251144"/>
                </a:lnTo>
                <a:lnTo>
                  <a:pt x="0" y="3251144"/>
                </a:lnTo>
                <a:close/>
              </a:path>
            </a:pathLst>
          </a:custGeom>
          <a:gradFill>
            <a:gsLst>
              <a:gs pos="33000">
                <a:schemeClr val="bg1">
                  <a:alpha val="0"/>
                </a:schemeClr>
              </a:gs>
              <a:gs pos="100000">
                <a:schemeClr val="bg1">
                  <a:alpha val="2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solidFill>
                <a:schemeClr val="lt1"/>
              </a:solidFill>
            </a:endParaRPr>
          </a:p>
        </p:txBody>
      </p:sp>
      <p:sp>
        <p:nvSpPr>
          <p:cNvPr id="24" name="Freihandform: Form 23">
            <a:extLst>
              <a:ext uri="{FF2B5EF4-FFF2-40B4-BE49-F238E27FC236}">
                <a16:creationId xmlns:a16="http://schemas.microsoft.com/office/drawing/2014/main" id="{69F0BBE3-FAB3-B2CB-1D05-8B4DEF8CB317}"/>
              </a:ext>
            </a:extLst>
          </p:cNvPr>
          <p:cNvSpPr/>
          <p:nvPr userDrawn="1"/>
        </p:nvSpPr>
        <p:spPr>
          <a:xfrm flipH="1" flipV="1">
            <a:off x="8757799" y="3555267"/>
            <a:ext cx="3434201" cy="3302733"/>
          </a:xfrm>
          <a:custGeom>
            <a:avLst/>
            <a:gdLst>
              <a:gd name="connsiteX0" fmla="*/ 914620 w 3434201"/>
              <a:gd name="connsiteY0" fmla="*/ 3302733 h 3302733"/>
              <a:gd name="connsiteX1" fmla="*/ 0 w 3434201"/>
              <a:gd name="connsiteY1" fmla="*/ 3302733 h 3302733"/>
              <a:gd name="connsiteX2" fmla="*/ 0 w 3434201"/>
              <a:gd name="connsiteY2" fmla="*/ 777127 h 3302733"/>
              <a:gd name="connsiteX3" fmla="*/ 583909 w 3434201"/>
              <a:gd name="connsiteY3" fmla="*/ 0 h 3302733"/>
              <a:gd name="connsiteX4" fmla="*/ 3434201 w 3434201"/>
              <a:gd name="connsiteY4" fmla="*/ 0 h 3302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4201" h="3302733">
                <a:moveTo>
                  <a:pt x="914620" y="3302733"/>
                </a:moveTo>
                <a:lnTo>
                  <a:pt x="0" y="3302733"/>
                </a:lnTo>
                <a:lnTo>
                  <a:pt x="0" y="777127"/>
                </a:lnTo>
                <a:lnTo>
                  <a:pt x="583909" y="0"/>
                </a:lnTo>
                <a:lnTo>
                  <a:pt x="3434201" y="0"/>
                </a:lnTo>
                <a:close/>
              </a:path>
            </a:pathLst>
          </a:custGeom>
          <a:gradFill>
            <a:gsLst>
              <a:gs pos="11000">
                <a:schemeClr val="bg1">
                  <a:alpha val="0"/>
                </a:schemeClr>
              </a:gs>
              <a:gs pos="100000">
                <a:schemeClr val="bg1">
                  <a:alpha val="19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0" name="Freihandform: Form 19">
            <a:extLst>
              <a:ext uri="{FF2B5EF4-FFF2-40B4-BE49-F238E27FC236}">
                <a16:creationId xmlns:a16="http://schemas.microsoft.com/office/drawing/2014/main" id="{91114AED-B58A-A268-0C06-B77DE53675BE}"/>
              </a:ext>
            </a:extLst>
          </p:cNvPr>
          <p:cNvSpPr/>
          <p:nvPr userDrawn="1"/>
        </p:nvSpPr>
        <p:spPr>
          <a:xfrm flipV="1">
            <a:off x="6272744" y="3555267"/>
            <a:ext cx="5331862" cy="3302733"/>
          </a:xfrm>
          <a:custGeom>
            <a:avLst/>
            <a:gdLst>
              <a:gd name="connsiteX0" fmla="*/ 0 w 5331862"/>
              <a:gd name="connsiteY0" fmla="*/ 3302733 h 3302733"/>
              <a:gd name="connsiteX1" fmla="*/ 2812281 w 5331862"/>
              <a:gd name="connsiteY1" fmla="*/ 3302733 h 3302733"/>
              <a:gd name="connsiteX2" fmla="*/ 5331862 w 5331862"/>
              <a:gd name="connsiteY2" fmla="*/ 0 h 3302733"/>
              <a:gd name="connsiteX3" fmla="*/ 2481570 w 5331862"/>
              <a:gd name="connsiteY3" fmla="*/ 0 h 3302733"/>
            </a:gdLst>
            <a:ahLst/>
            <a:cxnLst>
              <a:cxn ang="0">
                <a:pos x="connsiteX0" y="connsiteY0"/>
              </a:cxn>
              <a:cxn ang="0">
                <a:pos x="connsiteX1" y="connsiteY1"/>
              </a:cxn>
              <a:cxn ang="0">
                <a:pos x="connsiteX2" y="connsiteY2"/>
              </a:cxn>
              <a:cxn ang="0">
                <a:pos x="connsiteX3" y="connsiteY3"/>
              </a:cxn>
            </a:cxnLst>
            <a:rect l="l" t="t" r="r" b="b"/>
            <a:pathLst>
              <a:path w="5331862" h="3302733">
                <a:moveTo>
                  <a:pt x="0" y="3302733"/>
                </a:moveTo>
                <a:lnTo>
                  <a:pt x="2812281" y="3302733"/>
                </a:lnTo>
                <a:lnTo>
                  <a:pt x="5331862" y="0"/>
                </a:lnTo>
                <a:lnTo>
                  <a:pt x="2481570" y="0"/>
                </a:lnTo>
                <a:close/>
              </a:path>
            </a:pathLst>
          </a:custGeom>
          <a:gradFill>
            <a:gsLst>
              <a:gs pos="11000">
                <a:schemeClr val="bg1">
                  <a:alpha val="0"/>
                </a:schemeClr>
              </a:gs>
              <a:gs pos="100000">
                <a:schemeClr val="bg1">
                  <a:alpha val="27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solidFill>
                <a:schemeClr val="lt1"/>
              </a:solidFill>
            </a:endParaRPr>
          </a:p>
        </p:txBody>
      </p:sp>
      <p:pic>
        <p:nvPicPr>
          <p:cNvPr id="4" name="Grafik 3">
            <a:extLst>
              <a:ext uri="{FF2B5EF4-FFF2-40B4-BE49-F238E27FC236}">
                <a16:creationId xmlns:a16="http://schemas.microsoft.com/office/drawing/2014/main" id="{931FC9C0-B1B0-E438-8708-A66605C8AB9D}"/>
              </a:ext>
            </a:extLst>
          </p:cNvPr>
          <p:cNvPicPr>
            <a:picLocks noChangeAspect="1"/>
          </p:cNvPicPr>
          <p:nvPr userDrawn="1"/>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95325" y="4315973"/>
            <a:ext cx="561116" cy="701394"/>
          </a:xfrm>
          <a:prstGeom prst="rect">
            <a:avLst/>
          </a:prstGeom>
        </p:spPr>
      </p:pic>
      <p:grpSp>
        <p:nvGrpSpPr>
          <p:cNvPr id="5" name="Gruppieren 4">
            <a:extLst>
              <a:ext uri="{FF2B5EF4-FFF2-40B4-BE49-F238E27FC236}">
                <a16:creationId xmlns:a16="http://schemas.microsoft.com/office/drawing/2014/main" id="{F24B1B36-4898-95F2-9189-445D17CD767C}"/>
              </a:ext>
            </a:extLst>
          </p:cNvPr>
          <p:cNvGrpSpPr/>
          <p:nvPr userDrawn="1"/>
        </p:nvGrpSpPr>
        <p:grpSpPr>
          <a:xfrm>
            <a:off x="695324" y="1628872"/>
            <a:ext cx="2998881" cy="568325"/>
            <a:chOff x="10407695" y="441325"/>
            <a:chExt cx="1088979" cy="206375"/>
          </a:xfrm>
          <a:solidFill>
            <a:schemeClr val="bg1"/>
          </a:solidFill>
        </p:grpSpPr>
        <p:sp>
          <p:nvSpPr>
            <p:cNvPr id="6" name="Freeform: Shape 10">
              <a:extLst>
                <a:ext uri="{FF2B5EF4-FFF2-40B4-BE49-F238E27FC236}">
                  <a16:creationId xmlns:a16="http://schemas.microsoft.com/office/drawing/2014/main" id="{C3A2C26C-6379-610E-5B2B-6DFE64D8A5FE}"/>
                </a:ext>
              </a:extLst>
            </p:cNvPr>
            <p:cNvSpPr/>
            <p:nvPr/>
          </p:nvSpPr>
          <p:spPr>
            <a:xfrm>
              <a:off x="10407695" y="441325"/>
              <a:ext cx="54179" cy="202059"/>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dirty="0"/>
            </a:p>
          </p:txBody>
        </p:sp>
        <p:sp>
          <p:nvSpPr>
            <p:cNvPr id="7" name="Freeform: Shape 11">
              <a:extLst>
                <a:ext uri="{FF2B5EF4-FFF2-40B4-BE49-F238E27FC236}">
                  <a16:creationId xmlns:a16="http://schemas.microsoft.com/office/drawing/2014/main" id="{FC0D3C72-B24B-2201-15E1-4086777BBBE4}"/>
                </a:ext>
              </a:extLst>
            </p:cNvPr>
            <p:cNvSpPr/>
            <p:nvPr/>
          </p:nvSpPr>
          <p:spPr>
            <a:xfrm>
              <a:off x="10461874" y="441325"/>
              <a:ext cx="1034800" cy="2063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dirty="0"/>
            </a:p>
          </p:txBody>
        </p:sp>
      </p:grpSp>
    </p:spTree>
    <p:extLst>
      <p:ext uri="{BB962C8B-B14F-4D97-AF65-F5344CB8AC3E}">
        <p14:creationId xmlns:p14="http://schemas.microsoft.com/office/powerpoint/2010/main" val="2241892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with gradient 2">
    <p:bg>
      <p:bgPr>
        <a:gradFill>
          <a:gsLst>
            <a:gs pos="11000">
              <a:schemeClr val="accent1"/>
            </a:gs>
            <a:gs pos="100000">
              <a:schemeClr val="accent3"/>
            </a:gs>
          </a:gsLst>
          <a:lin ang="18900000" scaled="0"/>
        </a:gradFill>
        <a:effectLst/>
      </p:bgPr>
    </p:bg>
    <p:spTree>
      <p:nvGrpSpPr>
        <p:cNvPr id="1" name=""/>
        <p:cNvGrpSpPr/>
        <p:nvPr/>
      </p:nvGrpSpPr>
      <p:grpSpPr>
        <a:xfrm>
          <a:off x="0" y="0"/>
          <a:ext cx="0" cy="0"/>
          <a:chOff x="0" y="0"/>
          <a:chExt cx="0" cy="0"/>
        </a:xfrm>
      </p:grpSpPr>
      <p:graphicFrame>
        <p:nvGraphicFramePr>
          <p:cNvPr id="8" name="Objekt 7" hidden="1">
            <a:extLst>
              <a:ext uri="{FF2B5EF4-FFF2-40B4-BE49-F238E27FC236}">
                <a16:creationId xmlns:a16="http://schemas.microsoft.com/office/drawing/2014/main" id="{023DC706-FF19-0519-32D1-27E11AEDB41E}"/>
              </a:ext>
            </a:extLst>
          </p:cNvPr>
          <p:cNvGraphicFramePr>
            <a:graphicFrameLocks noChangeAspect="1"/>
          </p:cNvGraphicFramePr>
          <p:nvPr userDrawn="1">
            <p:custDataLst>
              <p:tags r:id="rId1"/>
            </p:custDataLst>
            <p:extLst>
              <p:ext uri="{D42A27DB-BD31-4B8C-83A1-F6EECF244321}">
                <p14:modId xmlns:p14="http://schemas.microsoft.com/office/powerpoint/2010/main" val="141388101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8" name="Objekt 7" hidden="1">
                        <a:extLst>
                          <a:ext uri="{FF2B5EF4-FFF2-40B4-BE49-F238E27FC236}">
                            <a16:creationId xmlns:a16="http://schemas.microsoft.com/office/drawing/2014/main" id="{023DC706-FF19-0519-32D1-27E11AEDB41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4" name="Freihandform: Form 33">
            <a:extLst>
              <a:ext uri="{FF2B5EF4-FFF2-40B4-BE49-F238E27FC236}">
                <a16:creationId xmlns:a16="http://schemas.microsoft.com/office/drawing/2014/main" id="{A994A3DB-6021-91F8-F66B-E58B159FC7C9}"/>
              </a:ext>
            </a:extLst>
          </p:cNvPr>
          <p:cNvSpPr/>
          <p:nvPr userDrawn="1"/>
        </p:nvSpPr>
        <p:spPr>
          <a:xfrm flipH="1">
            <a:off x="8791632" y="0"/>
            <a:ext cx="3400369" cy="3251144"/>
          </a:xfrm>
          <a:custGeom>
            <a:avLst/>
            <a:gdLst>
              <a:gd name="connsiteX0" fmla="*/ 3400369 w 3400369"/>
              <a:gd name="connsiteY0" fmla="*/ 0 h 3251144"/>
              <a:gd name="connsiteX1" fmla="*/ 550671 w 3400369"/>
              <a:gd name="connsiteY1" fmla="*/ 0 h 3251144"/>
              <a:gd name="connsiteX2" fmla="*/ 0 w 3400369"/>
              <a:gd name="connsiteY2" fmla="*/ 732890 h 3251144"/>
              <a:gd name="connsiteX3" fmla="*/ 0 w 3400369"/>
              <a:gd name="connsiteY3" fmla="*/ 3251144 h 3251144"/>
              <a:gd name="connsiteX4" fmla="*/ 920144 w 3400369"/>
              <a:gd name="connsiteY4" fmla="*/ 3251144 h 3251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69" h="3251144">
                <a:moveTo>
                  <a:pt x="3400369" y="0"/>
                </a:moveTo>
                <a:lnTo>
                  <a:pt x="550671" y="0"/>
                </a:lnTo>
                <a:lnTo>
                  <a:pt x="0" y="732890"/>
                </a:lnTo>
                <a:lnTo>
                  <a:pt x="0" y="3251144"/>
                </a:lnTo>
                <a:lnTo>
                  <a:pt x="920144" y="3251144"/>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GB" noProof="0" dirty="0"/>
          </a:p>
        </p:txBody>
      </p:sp>
      <p:sp>
        <p:nvSpPr>
          <p:cNvPr id="32" name="Freihandform: Form 31">
            <a:extLst>
              <a:ext uri="{FF2B5EF4-FFF2-40B4-BE49-F238E27FC236}">
                <a16:creationId xmlns:a16="http://schemas.microsoft.com/office/drawing/2014/main" id="{849EE277-AC61-3D32-CC44-3B3D67795364}"/>
              </a:ext>
            </a:extLst>
          </p:cNvPr>
          <p:cNvSpPr/>
          <p:nvPr userDrawn="1"/>
        </p:nvSpPr>
        <p:spPr>
          <a:xfrm>
            <a:off x="6228249" y="0"/>
            <a:ext cx="5292506" cy="3251144"/>
          </a:xfrm>
          <a:custGeom>
            <a:avLst/>
            <a:gdLst>
              <a:gd name="connsiteX0" fmla="*/ 2442807 w 5292506"/>
              <a:gd name="connsiteY0" fmla="*/ 0 h 3251144"/>
              <a:gd name="connsiteX1" fmla="*/ 5292506 w 5292506"/>
              <a:gd name="connsiteY1" fmla="*/ 0 h 3251144"/>
              <a:gd name="connsiteX2" fmla="*/ 2812281 w 5292506"/>
              <a:gd name="connsiteY2" fmla="*/ 3251144 h 3251144"/>
              <a:gd name="connsiteX3" fmla="*/ 0 w 5292506"/>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6" h="3251144">
                <a:moveTo>
                  <a:pt x="2442807" y="0"/>
                </a:moveTo>
                <a:lnTo>
                  <a:pt x="5292506" y="0"/>
                </a:lnTo>
                <a:lnTo>
                  <a:pt x="2812281" y="3251144"/>
                </a:lnTo>
                <a:lnTo>
                  <a:pt x="0" y="3251144"/>
                </a:lnTo>
                <a:close/>
              </a:path>
            </a:pathLst>
          </a:custGeom>
          <a:gradFill>
            <a:gsLst>
              <a:gs pos="0">
                <a:schemeClr val="accent1"/>
              </a:gs>
              <a:gs pos="100000">
                <a:schemeClr val="accent1">
                  <a:alpha val="0"/>
                </a:schemeClr>
              </a:gs>
            </a:gsLst>
            <a:lin ang="5400000" scaled="1"/>
          </a:gradFill>
          <a:ln w="6540" cap="flat">
            <a:noFill/>
            <a:prstDash val="solid"/>
            <a:miter/>
          </a:ln>
        </p:spPr>
        <p:txBody>
          <a:bodyPr wrap="square" rtlCol="0" anchor="ctr">
            <a:noAutofit/>
          </a:bodyPr>
          <a:lstStyle/>
          <a:p>
            <a:pPr lvl="0"/>
            <a:endParaRPr lang="en-GB" noProof="0" dirty="0">
              <a:solidFill>
                <a:schemeClr val="tx1"/>
              </a:solidFill>
            </a:endParaRPr>
          </a:p>
        </p:txBody>
      </p:sp>
      <p:sp>
        <p:nvSpPr>
          <p:cNvPr id="30" name="Freihandform: Form 29">
            <a:extLst>
              <a:ext uri="{FF2B5EF4-FFF2-40B4-BE49-F238E27FC236}">
                <a16:creationId xmlns:a16="http://schemas.microsoft.com/office/drawing/2014/main" id="{0AFA0D22-A622-3DC7-6219-76828DDDACA0}"/>
              </a:ext>
            </a:extLst>
          </p:cNvPr>
          <p:cNvSpPr/>
          <p:nvPr userDrawn="1"/>
        </p:nvSpPr>
        <p:spPr>
          <a:xfrm flipH="1">
            <a:off x="3615539" y="0"/>
            <a:ext cx="5292507" cy="3251144"/>
          </a:xfrm>
          <a:custGeom>
            <a:avLst/>
            <a:gdLst>
              <a:gd name="connsiteX0" fmla="*/ 5292507 w 5292507"/>
              <a:gd name="connsiteY0" fmla="*/ 0 h 3251144"/>
              <a:gd name="connsiteX1" fmla="*/ 2442808 w 5292507"/>
              <a:gd name="connsiteY1" fmla="*/ 0 h 3251144"/>
              <a:gd name="connsiteX2" fmla="*/ 0 w 5292507"/>
              <a:gd name="connsiteY2" fmla="*/ 3251144 h 3251144"/>
              <a:gd name="connsiteX3" fmla="*/ 2812282 w 5292507"/>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7" h="3251144">
                <a:moveTo>
                  <a:pt x="5292507" y="0"/>
                </a:moveTo>
                <a:lnTo>
                  <a:pt x="2442808" y="0"/>
                </a:lnTo>
                <a:lnTo>
                  <a:pt x="0" y="3251144"/>
                </a:lnTo>
                <a:lnTo>
                  <a:pt x="2812282" y="3251144"/>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GB" noProof="0" dirty="0">
              <a:solidFill>
                <a:schemeClr val="lt1"/>
              </a:solidFill>
            </a:endParaRPr>
          </a:p>
        </p:txBody>
      </p:sp>
      <p:sp>
        <p:nvSpPr>
          <p:cNvPr id="27" name="Freihandform: Form 26">
            <a:extLst>
              <a:ext uri="{FF2B5EF4-FFF2-40B4-BE49-F238E27FC236}">
                <a16:creationId xmlns:a16="http://schemas.microsoft.com/office/drawing/2014/main" id="{27B79729-C41A-FF29-4063-ABCA279ED4CF}"/>
              </a:ext>
            </a:extLst>
          </p:cNvPr>
          <p:cNvSpPr/>
          <p:nvPr userDrawn="1"/>
        </p:nvSpPr>
        <p:spPr>
          <a:xfrm>
            <a:off x="1052155" y="0"/>
            <a:ext cx="5292508" cy="3251144"/>
          </a:xfrm>
          <a:custGeom>
            <a:avLst/>
            <a:gdLst>
              <a:gd name="connsiteX0" fmla="*/ 2442809 w 5292508"/>
              <a:gd name="connsiteY0" fmla="*/ 0 h 3251144"/>
              <a:gd name="connsiteX1" fmla="*/ 5292508 w 5292508"/>
              <a:gd name="connsiteY1" fmla="*/ 0 h 3251144"/>
              <a:gd name="connsiteX2" fmla="*/ 2812283 w 5292508"/>
              <a:gd name="connsiteY2" fmla="*/ 3251144 h 3251144"/>
              <a:gd name="connsiteX3" fmla="*/ 0 w 5292508"/>
              <a:gd name="connsiteY3" fmla="*/ 3251144 h 3251144"/>
            </a:gdLst>
            <a:ahLst/>
            <a:cxnLst>
              <a:cxn ang="0">
                <a:pos x="connsiteX0" y="connsiteY0"/>
              </a:cxn>
              <a:cxn ang="0">
                <a:pos x="connsiteX1" y="connsiteY1"/>
              </a:cxn>
              <a:cxn ang="0">
                <a:pos x="connsiteX2" y="connsiteY2"/>
              </a:cxn>
              <a:cxn ang="0">
                <a:pos x="connsiteX3" y="connsiteY3"/>
              </a:cxn>
            </a:cxnLst>
            <a:rect l="l" t="t" r="r" b="b"/>
            <a:pathLst>
              <a:path w="5292508" h="3251144">
                <a:moveTo>
                  <a:pt x="2442809" y="0"/>
                </a:moveTo>
                <a:lnTo>
                  <a:pt x="5292508" y="0"/>
                </a:lnTo>
                <a:lnTo>
                  <a:pt x="2812283" y="3251144"/>
                </a:lnTo>
                <a:lnTo>
                  <a:pt x="0" y="3251144"/>
                </a:lnTo>
                <a:close/>
              </a:path>
            </a:pathLst>
          </a:custGeom>
          <a:gradFill>
            <a:gsLst>
              <a:gs pos="0">
                <a:schemeClr val="accent1"/>
              </a:gs>
              <a:gs pos="100000">
                <a:schemeClr val="accent1">
                  <a:alpha val="0"/>
                </a:schemeClr>
              </a:gs>
            </a:gsLst>
            <a:lin ang="5400000" scaled="1"/>
          </a:gradFill>
          <a:ln w="6540" cap="flat">
            <a:noFill/>
            <a:prstDash val="solid"/>
            <a:miter/>
          </a:ln>
        </p:spPr>
        <p:txBody>
          <a:bodyPr wrap="square" rtlCol="0" anchor="ctr">
            <a:noAutofit/>
          </a:bodyPr>
          <a:lstStyle/>
          <a:p>
            <a:pPr lvl="0"/>
            <a:endParaRPr lang="en-GB" noProof="0" dirty="0">
              <a:solidFill>
                <a:schemeClr val="tx1"/>
              </a:solidFill>
            </a:endParaRPr>
          </a:p>
        </p:txBody>
      </p:sp>
      <p:sp>
        <p:nvSpPr>
          <p:cNvPr id="24" name="Freihandform: Form 23">
            <a:extLst>
              <a:ext uri="{FF2B5EF4-FFF2-40B4-BE49-F238E27FC236}">
                <a16:creationId xmlns:a16="http://schemas.microsoft.com/office/drawing/2014/main" id="{69F0BBE3-FAB3-B2CB-1D05-8B4DEF8CB317}"/>
              </a:ext>
            </a:extLst>
          </p:cNvPr>
          <p:cNvSpPr/>
          <p:nvPr userDrawn="1"/>
        </p:nvSpPr>
        <p:spPr>
          <a:xfrm flipH="1" flipV="1">
            <a:off x="8757799" y="3555267"/>
            <a:ext cx="3434201" cy="3302733"/>
          </a:xfrm>
          <a:custGeom>
            <a:avLst/>
            <a:gdLst>
              <a:gd name="connsiteX0" fmla="*/ 914620 w 3434201"/>
              <a:gd name="connsiteY0" fmla="*/ 3302733 h 3302733"/>
              <a:gd name="connsiteX1" fmla="*/ 0 w 3434201"/>
              <a:gd name="connsiteY1" fmla="*/ 3302733 h 3302733"/>
              <a:gd name="connsiteX2" fmla="*/ 0 w 3434201"/>
              <a:gd name="connsiteY2" fmla="*/ 777127 h 3302733"/>
              <a:gd name="connsiteX3" fmla="*/ 583909 w 3434201"/>
              <a:gd name="connsiteY3" fmla="*/ 0 h 3302733"/>
              <a:gd name="connsiteX4" fmla="*/ 3434201 w 3434201"/>
              <a:gd name="connsiteY4" fmla="*/ 0 h 3302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4201" h="3302733">
                <a:moveTo>
                  <a:pt x="914620" y="3302733"/>
                </a:moveTo>
                <a:lnTo>
                  <a:pt x="0" y="3302733"/>
                </a:lnTo>
                <a:lnTo>
                  <a:pt x="0" y="777127"/>
                </a:lnTo>
                <a:lnTo>
                  <a:pt x="583909" y="0"/>
                </a:lnTo>
                <a:lnTo>
                  <a:pt x="3434201" y="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GB" noProof="0" dirty="0"/>
          </a:p>
        </p:txBody>
      </p:sp>
      <p:sp>
        <p:nvSpPr>
          <p:cNvPr id="20" name="Freihandform: Form 19">
            <a:extLst>
              <a:ext uri="{FF2B5EF4-FFF2-40B4-BE49-F238E27FC236}">
                <a16:creationId xmlns:a16="http://schemas.microsoft.com/office/drawing/2014/main" id="{91114AED-B58A-A268-0C06-B77DE53675BE}"/>
              </a:ext>
            </a:extLst>
          </p:cNvPr>
          <p:cNvSpPr/>
          <p:nvPr userDrawn="1"/>
        </p:nvSpPr>
        <p:spPr>
          <a:xfrm flipV="1">
            <a:off x="6272744" y="3555267"/>
            <a:ext cx="5331862" cy="3302733"/>
          </a:xfrm>
          <a:custGeom>
            <a:avLst/>
            <a:gdLst>
              <a:gd name="connsiteX0" fmla="*/ 0 w 5331862"/>
              <a:gd name="connsiteY0" fmla="*/ 3302733 h 3302733"/>
              <a:gd name="connsiteX1" fmla="*/ 2812281 w 5331862"/>
              <a:gd name="connsiteY1" fmla="*/ 3302733 h 3302733"/>
              <a:gd name="connsiteX2" fmla="*/ 5331862 w 5331862"/>
              <a:gd name="connsiteY2" fmla="*/ 0 h 3302733"/>
              <a:gd name="connsiteX3" fmla="*/ 2481570 w 5331862"/>
              <a:gd name="connsiteY3" fmla="*/ 0 h 3302733"/>
            </a:gdLst>
            <a:ahLst/>
            <a:cxnLst>
              <a:cxn ang="0">
                <a:pos x="connsiteX0" y="connsiteY0"/>
              </a:cxn>
              <a:cxn ang="0">
                <a:pos x="connsiteX1" y="connsiteY1"/>
              </a:cxn>
              <a:cxn ang="0">
                <a:pos x="connsiteX2" y="connsiteY2"/>
              </a:cxn>
              <a:cxn ang="0">
                <a:pos x="connsiteX3" y="connsiteY3"/>
              </a:cxn>
            </a:cxnLst>
            <a:rect l="l" t="t" r="r" b="b"/>
            <a:pathLst>
              <a:path w="5331862" h="3302733">
                <a:moveTo>
                  <a:pt x="0" y="3302733"/>
                </a:moveTo>
                <a:lnTo>
                  <a:pt x="2812281" y="3302733"/>
                </a:lnTo>
                <a:lnTo>
                  <a:pt x="5331862" y="0"/>
                </a:lnTo>
                <a:lnTo>
                  <a:pt x="2481570" y="0"/>
                </a:lnTo>
                <a:close/>
              </a:path>
            </a:pathLst>
          </a:custGeom>
          <a:gradFill>
            <a:gsLst>
              <a:gs pos="0">
                <a:schemeClr val="accent1"/>
              </a:gs>
              <a:gs pos="100000">
                <a:schemeClr val="accent1">
                  <a:alpha val="0"/>
                </a:schemeClr>
              </a:gs>
            </a:gsLst>
            <a:lin ang="5400000" scaled="1"/>
          </a:gradFill>
          <a:ln w="6540" cap="flat">
            <a:noFill/>
            <a:prstDash val="solid"/>
            <a:miter/>
          </a:ln>
        </p:spPr>
        <p:txBody>
          <a:bodyPr wrap="square" rtlCol="0" anchor="ctr">
            <a:noAutofit/>
          </a:bodyPr>
          <a:lstStyle/>
          <a:p>
            <a:pPr lvl="0"/>
            <a:endParaRPr lang="en-GB" noProof="0" dirty="0">
              <a:solidFill>
                <a:schemeClr val="tx1"/>
              </a:solidFill>
            </a:endParaRPr>
          </a:p>
        </p:txBody>
      </p:sp>
      <p:sp>
        <p:nvSpPr>
          <p:cNvPr id="4" name="Titel 1">
            <a:extLst>
              <a:ext uri="{FF2B5EF4-FFF2-40B4-BE49-F238E27FC236}">
                <a16:creationId xmlns:a16="http://schemas.microsoft.com/office/drawing/2014/main" id="{F0527B2F-1364-7AC3-C6CC-E3D2982A6020}"/>
              </a:ext>
            </a:extLst>
          </p:cNvPr>
          <p:cNvSpPr>
            <a:spLocks noGrp="1"/>
          </p:cNvSpPr>
          <p:nvPr>
            <p:ph type="ctrTitle" hasCustomPrompt="1"/>
          </p:nvPr>
        </p:nvSpPr>
        <p:spPr>
          <a:xfrm>
            <a:off x="695324" y="4622312"/>
            <a:ext cx="7560000" cy="443198"/>
          </a:xfrm>
        </p:spPr>
        <p:txBody>
          <a:bodyPr vert="horz" wrap="square" anchor="b"/>
          <a:lstStyle>
            <a:lvl1pPr algn="l">
              <a:defRPr sz="3200">
                <a:solidFill>
                  <a:schemeClr val="bg1"/>
                </a:solidFill>
              </a:defRPr>
            </a:lvl1pPr>
          </a:lstStyle>
          <a:p>
            <a:r>
              <a:rPr lang="en-GB" noProof="0" dirty="0"/>
              <a:t>Title in one line, Medium, 32pt</a:t>
            </a:r>
          </a:p>
        </p:txBody>
      </p:sp>
      <p:sp>
        <p:nvSpPr>
          <p:cNvPr id="5" name="Untertitel 2">
            <a:extLst>
              <a:ext uri="{FF2B5EF4-FFF2-40B4-BE49-F238E27FC236}">
                <a16:creationId xmlns:a16="http://schemas.microsoft.com/office/drawing/2014/main" id="{C25D7A42-9FFF-BD0C-2B43-D9A06314EF65}"/>
              </a:ext>
            </a:extLst>
          </p:cNvPr>
          <p:cNvSpPr>
            <a:spLocks noGrp="1"/>
          </p:cNvSpPr>
          <p:nvPr>
            <p:ph type="subTitle" idx="1" hasCustomPrompt="1"/>
          </p:nvPr>
        </p:nvSpPr>
        <p:spPr>
          <a:xfrm>
            <a:off x="695324" y="5292725"/>
            <a:ext cx="7560000" cy="307777"/>
          </a:xfrm>
        </p:spPr>
        <p:txBody>
          <a:bodyPr wrap="square">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noProof="0" dirty="0"/>
              <a:t>Subtitle in one line, Light, 20pt</a:t>
            </a:r>
          </a:p>
        </p:txBody>
      </p:sp>
      <p:cxnSp>
        <p:nvCxnSpPr>
          <p:cNvPr id="6" name="Gerader Verbinder 5">
            <a:extLst>
              <a:ext uri="{FF2B5EF4-FFF2-40B4-BE49-F238E27FC236}">
                <a16:creationId xmlns:a16="http://schemas.microsoft.com/office/drawing/2014/main" id="{9B358EFD-6AB0-B9D7-D108-89963E62378D}"/>
              </a:ext>
            </a:extLst>
          </p:cNvPr>
          <p:cNvCxnSpPr>
            <a:cxnSpLocks/>
          </p:cNvCxnSpPr>
          <p:nvPr userDrawn="1"/>
        </p:nvCxnSpPr>
        <p:spPr>
          <a:xfrm>
            <a:off x="695324" y="5179117"/>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 name="Gruppieren 1">
            <a:extLst>
              <a:ext uri="{FF2B5EF4-FFF2-40B4-BE49-F238E27FC236}">
                <a16:creationId xmlns:a16="http://schemas.microsoft.com/office/drawing/2014/main" id="{17EAB529-1BB6-9AFD-831A-A3FFDBC74B71}"/>
              </a:ext>
            </a:extLst>
          </p:cNvPr>
          <p:cNvGrpSpPr/>
          <p:nvPr userDrawn="1"/>
        </p:nvGrpSpPr>
        <p:grpSpPr>
          <a:xfrm>
            <a:off x="695324" y="1628872"/>
            <a:ext cx="2998881" cy="568325"/>
            <a:chOff x="10407695" y="441325"/>
            <a:chExt cx="1088979" cy="206375"/>
          </a:xfrm>
          <a:solidFill>
            <a:schemeClr val="bg1"/>
          </a:solidFill>
        </p:grpSpPr>
        <p:sp>
          <p:nvSpPr>
            <p:cNvPr id="3" name="Freeform: Shape 10">
              <a:extLst>
                <a:ext uri="{FF2B5EF4-FFF2-40B4-BE49-F238E27FC236}">
                  <a16:creationId xmlns:a16="http://schemas.microsoft.com/office/drawing/2014/main" id="{233F52CE-64ED-0035-DA4F-4EBC3FF37A4D}"/>
                </a:ext>
              </a:extLst>
            </p:cNvPr>
            <p:cNvSpPr/>
            <p:nvPr/>
          </p:nvSpPr>
          <p:spPr>
            <a:xfrm>
              <a:off x="10407695" y="441325"/>
              <a:ext cx="54179" cy="202059"/>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dirty="0"/>
            </a:p>
          </p:txBody>
        </p:sp>
        <p:sp>
          <p:nvSpPr>
            <p:cNvPr id="7" name="Freeform: Shape 11">
              <a:extLst>
                <a:ext uri="{FF2B5EF4-FFF2-40B4-BE49-F238E27FC236}">
                  <a16:creationId xmlns:a16="http://schemas.microsoft.com/office/drawing/2014/main" id="{44368AB9-F351-7BA5-5F6D-E28FA28DD128}"/>
                </a:ext>
              </a:extLst>
            </p:cNvPr>
            <p:cNvSpPr/>
            <p:nvPr/>
          </p:nvSpPr>
          <p:spPr>
            <a:xfrm>
              <a:off x="10461874" y="441325"/>
              <a:ext cx="1034800" cy="2063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dirty="0"/>
            </a:p>
          </p:txBody>
        </p:sp>
      </p:grpSp>
    </p:spTree>
    <p:extLst>
      <p:ext uri="{BB962C8B-B14F-4D97-AF65-F5344CB8AC3E}">
        <p14:creationId xmlns:p14="http://schemas.microsoft.com/office/powerpoint/2010/main" val="2382075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content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128582610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Tree>
    <p:extLst>
      <p:ext uri="{BB962C8B-B14F-4D97-AF65-F5344CB8AC3E}">
        <p14:creationId xmlns:p14="http://schemas.microsoft.com/office/powerpoint/2010/main" val="2477570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mp; content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40624712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Tree>
    <p:extLst>
      <p:ext uri="{BB962C8B-B14F-4D97-AF65-F5344CB8AC3E}">
        <p14:creationId xmlns:p14="http://schemas.microsoft.com/office/powerpoint/2010/main" val="10051553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mp; content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62488969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4" name="Fußzeilenplatzhalter 3">
            <a:extLst>
              <a:ext uri="{FF2B5EF4-FFF2-40B4-BE49-F238E27FC236}">
                <a16:creationId xmlns:a16="http://schemas.microsoft.com/office/drawing/2014/main" id="{258B1367-1447-0FE4-15FB-12D8770C72B7}"/>
              </a:ext>
            </a:extLst>
          </p:cNvPr>
          <p:cNvSpPr>
            <a:spLocks noGrp="1"/>
          </p:cNvSpPr>
          <p:nvPr>
            <p:ph type="ftr" sz="quarter" idx="14"/>
          </p:nvPr>
        </p:nvSpPr>
        <p:spPr/>
        <p:txBody>
          <a:bodyPr/>
          <a:lstStyle/>
          <a:p>
            <a:r>
              <a:rPr lang="en-GB" noProof="0" dirty="0"/>
              <a:t>Footer</a:t>
            </a:r>
          </a:p>
        </p:txBody>
      </p:sp>
    </p:spTree>
    <p:extLst>
      <p:ext uri="{BB962C8B-B14F-4D97-AF65-F5344CB8AC3E}">
        <p14:creationId xmlns:p14="http://schemas.microsoft.com/office/powerpoint/2010/main" val="944774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mp; 2 contents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8715512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5184775"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6311902" y="1628775"/>
            <a:ext cx="5184775"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Tree>
    <p:extLst>
      <p:ext uri="{BB962C8B-B14F-4D97-AF65-F5344CB8AC3E}">
        <p14:creationId xmlns:p14="http://schemas.microsoft.com/office/powerpoint/2010/main" val="1629662670"/>
      </p:ext>
    </p:extLst>
  </p:cSld>
  <p:clrMapOvr>
    <a:masterClrMapping/>
  </p:clrMapOvr>
  <p:extLst>
    <p:ext uri="{DCECCB84-F9BA-43D5-87BE-67443E8EF086}">
      <p15:sldGuideLst xmlns:p15="http://schemas.microsoft.com/office/powerpoint/2012/main">
        <p15:guide id="1" pos="3704" userDrawn="1">
          <p15:clr>
            <a:srgbClr val="FBAE40"/>
          </p15:clr>
        </p15:guide>
        <p15:guide id="2" pos="3840" userDrawn="1">
          <p15:clr>
            <a:srgbClr val="FBAE40"/>
          </p15:clr>
        </p15:guide>
        <p15:guide id="3" pos="3976"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mp; 2 contents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21108396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5184775"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6311902" y="1628775"/>
            <a:ext cx="5184775"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Tree>
    <p:extLst>
      <p:ext uri="{BB962C8B-B14F-4D97-AF65-F5344CB8AC3E}">
        <p14:creationId xmlns:p14="http://schemas.microsoft.com/office/powerpoint/2010/main" val="3992087252"/>
      </p:ext>
    </p:extLst>
  </p:cSld>
  <p:clrMapOvr>
    <a:masterClrMapping/>
  </p:clrMapOvr>
  <p:extLst>
    <p:ext uri="{DCECCB84-F9BA-43D5-87BE-67443E8EF086}">
      <p15:sldGuideLst xmlns:p15="http://schemas.microsoft.com/office/powerpoint/2012/main">
        <p15:guide id="1" pos="3704">
          <p15:clr>
            <a:srgbClr val="FBAE40"/>
          </p15:clr>
        </p15:guide>
        <p15:guide id="2" pos="3840">
          <p15:clr>
            <a:srgbClr val="FBAE40"/>
          </p15:clr>
        </p15:guide>
        <p15:guide id="3" pos="397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mp; 2 contents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45147250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5184775"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6311902" y="1628775"/>
            <a:ext cx="5184775"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7" name="Fußzeilenplatzhalter 6">
            <a:extLst>
              <a:ext uri="{FF2B5EF4-FFF2-40B4-BE49-F238E27FC236}">
                <a16:creationId xmlns:a16="http://schemas.microsoft.com/office/drawing/2014/main" id="{4D592AA7-C146-4851-2F0C-9E05B78B0014}"/>
              </a:ext>
            </a:extLst>
          </p:cNvPr>
          <p:cNvSpPr>
            <a:spLocks noGrp="1"/>
          </p:cNvSpPr>
          <p:nvPr>
            <p:ph type="ftr" sz="quarter" idx="15"/>
          </p:nvPr>
        </p:nvSpPr>
        <p:spPr/>
        <p:txBody>
          <a:bodyPr/>
          <a:lstStyle/>
          <a:p>
            <a:r>
              <a:rPr lang="en-GB" noProof="0" dirty="0"/>
              <a:t>Footer</a:t>
            </a:r>
          </a:p>
        </p:txBody>
      </p:sp>
    </p:spTree>
    <p:extLst>
      <p:ext uri="{BB962C8B-B14F-4D97-AF65-F5344CB8AC3E}">
        <p14:creationId xmlns:p14="http://schemas.microsoft.com/office/powerpoint/2010/main" val="1363215219"/>
      </p:ext>
    </p:extLst>
  </p:cSld>
  <p:clrMapOvr>
    <a:masterClrMapping/>
  </p:clrMapOvr>
  <p:extLst>
    <p:ext uri="{DCECCB84-F9BA-43D5-87BE-67443E8EF086}">
      <p15:sldGuideLst xmlns:p15="http://schemas.microsoft.com/office/powerpoint/2012/main">
        <p15:guide id="1" pos="3704">
          <p15:clr>
            <a:srgbClr val="FBAE40"/>
          </p15:clr>
        </p15:guide>
        <p15:guide id="2" pos="3840">
          <p15:clr>
            <a:srgbClr val="FBAE40"/>
          </p15:clr>
        </p15:guide>
        <p15:guide id="3" pos="397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mp; 3 contents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41074466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4440238"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11" name="Inhaltsplatzhalter 2">
            <a:extLst>
              <a:ext uri="{FF2B5EF4-FFF2-40B4-BE49-F238E27FC236}">
                <a16:creationId xmlns:a16="http://schemas.microsoft.com/office/drawing/2014/main" id="{07AB6479-A4FB-DDDC-4B01-261DF7BD7118}"/>
              </a:ext>
            </a:extLst>
          </p:cNvPr>
          <p:cNvSpPr>
            <a:spLocks noGrp="1"/>
          </p:cNvSpPr>
          <p:nvPr>
            <p:ph idx="15" hasCustomPrompt="1"/>
          </p:nvPr>
        </p:nvSpPr>
        <p:spPr>
          <a:xfrm>
            <a:off x="8185151"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Tree>
    <p:extLst>
      <p:ext uri="{BB962C8B-B14F-4D97-AF65-F5344CB8AC3E}">
        <p14:creationId xmlns:p14="http://schemas.microsoft.com/office/powerpoint/2010/main" val="3872860928"/>
      </p:ext>
    </p:extLst>
  </p:cSld>
  <p:clrMapOvr>
    <a:masterClrMapping/>
  </p:clrMapOvr>
  <p:extLst>
    <p:ext uri="{DCECCB84-F9BA-43D5-87BE-67443E8EF086}">
      <p15:sldGuideLst xmlns:p15="http://schemas.microsoft.com/office/powerpoint/2012/main">
        <p15:guide id="1" pos="2525" userDrawn="1">
          <p15:clr>
            <a:srgbClr val="FBAE40"/>
          </p15:clr>
        </p15:guide>
        <p15:guide id="2" pos="2661" userDrawn="1">
          <p15:clr>
            <a:srgbClr val="FBAE40"/>
          </p15:clr>
        </p15:guide>
        <p15:guide id="3" pos="2797" userDrawn="1">
          <p15:clr>
            <a:srgbClr val="FBAE40"/>
          </p15:clr>
        </p15:guide>
        <p15:guide id="4" pos="5155" userDrawn="1">
          <p15:clr>
            <a:srgbClr val="FBAE40"/>
          </p15:clr>
        </p15:guide>
        <p15:guide id="5" pos="5019" userDrawn="1">
          <p15:clr>
            <a:srgbClr val="FBAE40"/>
          </p15:clr>
        </p15:guide>
        <p15:guide id="6" pos="4883"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mp; 3 contents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5350665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13" name="Picture Placeholder 12">
            <a:extLst>
              <a:ext uri="{FF2B5EF4-FFF2-40B4-BE49-F238E27FC236}">
                <a16:creationId xmlns:a16="http://schemas.microsoft.com/office/drawing/2014/main" id="{D90BA891-8DCE-3A75-ED19-10FE9097ED1A}"/>
              </a:ext>
            </a:extLst>
          </p:cNvPr>
          <p:cNvSpPr>
            <a:spLocks noGrp="1"/>
          </p:cNvSpPr>
          <p:nvPr>
            <p:ph type="pic" sz="quarter" idx="14"/>
          </p:nvPr>
        </p:nvSpPr>
        <p:spPr>
          <a:xfrm>
            <a:off x="695325" y="1477963"/>
            <a:ext cx="3108924" cy="1213479"/>
          </a:xfrm>
        </p:spPr>
        <p:txBody>
          <a:bodyPr/>
          <a:lstStyle/>
          <a:p>
            <a:endParaRPr lang="en-GB"/>
          </a:p>
        </p:txBody>
      </p:sp>
      <p:sp>
        <p:nvSpPr>
          <p:cNvPr id="20" name="Text Placeholder 18">
            <a:extLst>
              <a:ext uri="{FF2B5EF4-FFF2-40B4-BE49-F238E27FC236}">
                <a16:creationId xmlns:a16="http://schemas.microsoft.com/office/drawing/2014/main" id="{DB394EDE-63E2-427E-6720-8FEC32BD6A94}"/>
              </a:ext>
            </a:extLst>
          </p:cNvPr>
          <p:cNvSpPr>
            <a:spLocks noGrp="1"/>
          </p:cNvSpPr>
          <p:nvPr>
            <p:ph type="body" sz="quarter" idx="19"/>
          </p:nvPr>
        </p:nvSpPr>
        <p:spPr>
          <a:xfrm>
            <a:off x="695324" y="2803558"/>
            <a:ext cx="3108924" cy="2977521"/>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6" name="Picture Placeholder 12">
            <a:extLst>
              <a:ext uri="{FF2B5EF4-FFF2-40B4-BE49-F238E27FC236}">
                <a16:creationId xmlns:a16="http://schemas.microsoft.com/office/drawing/2014/main" id="{0230E922-883A-EFF7-9B3F-D5AB2CA31C37}"/>
              </a:ext>
            </a:extLst>
          </p:cNvPr>
          <p:cNvSpPr>
            <a:spLocks noGrp="1"/>
          </p:cNvSpPr>
          <p:nvPr>
            <p:ph type="pic" sz="quarter" idx="20"/>
          </p:nvPr>
        </p:nvSpPr>
        <p:spPr>
          <a:xfrm>
            <a:off x="4237906" y="1477963"/>
            <a:ext cx="3108924" cy="1213479"/>
          </a:xfrm>
        </p:spPr>
        <p:txBody>
          <a:bodyPr/>
          <a:lstStyle/>
          <a:p>
            <a:endParaRPr lang="en-GB"/>
          </a:p>
        </p:txBody>
      </p:sp>
      <p:sp>
        <p:nvSpPr>
          <p:cNvPr id="27" name="Text Placeholder 18">
            <a:extLst>
              <a:ext uri="{FF2B5EF4-FFF2-40B4-BE49-F238E27FC236}">
                <a16:creationId xmlns:a16="http://schemas.microsoft.com/office/drawing/2014/main" id="{088D863E-1157-DB19-C2F7-D53EF6BFB328}"/>
              </a:ext>
            </a:extLst>
          </p:cNvPr>
          <p:cNvSpPr>
            <a:spLocks noGrp="1"/>
          </p:cNvSpPr>
          <p:nvPr>
            <p:ph type="body" sz="quarter" idx="21"/>
          </p:nvPr>
        </p:nvSpPr>
        <p:spPr>
          <a:xfrm>
            <a:off x="4237905" y="2803558"/>
            <a:ext cx="3108924" cy="2977521"/>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8" name="Picture Placeholder 12">
            <a:extLst>
              <a:ext uri="{FF2B5EF4-FFF2-40B4-BE49-F238E27FC236}">
                <a16:creationId xmlns:a16="http://schemas.microsoft.com/office/drawing/2014/main" id="{A035C260-7DEA-5342-57A0-17A368426696}"/>
              </a:ext>
            </a:extLst>
          </p:cNvPr>
          <p:cNvSpPr>
            <a:spLocks noGrp="1"/>
          </p:cNvSpPr>
          <p:nvPr>
            <p:ph type="pic" sz="quarter" idx="22"/>
          </p:nvPr>
        </p:nvSpPr>
        <p:spPr>
          <a:xfrm>
            <a:off x="7847956" y="1477963"/>
            <a:ext cx="3108924" cy="1213479"/>
          </a:xfrm>
        </p:spPr>
        <p:txBody>
          <a:bodyPr/>
          <a:lstStyle/>
          <a:p>
            <a:endParaRPr lang="en-GB"/>
          </a:p>
        </p:txBody>
      </p:sp>
      <p:sp>
        <p:nvSpPr>
          <p:cNvPr id="29" name="Text Placeholder 18">
            <a:extLst>
              <a:ext uri="{FF2B5EF4-FFF2-40B4-BE49-F238E27FC236}">
                <a16:creationId xmlns:a16="http://schemas.microsoft.com/office/drawing/2014/main" id="{C28E64D3-FC96-E823-C87E-1911408E81B5}"/>
              </a:ext>
            </a:extLst>
          </p:cNvPr>
          <p:cNvSpPr>
            <a:spLocks noGrp="1"/>
          </p:cNvSpPr>
          <p:nvPr>
            <p:ph type="body" sz="quarter" idx="23"/>
          </p:nvPr>
        </p:nvSpPr>
        <p:spPr>
          <a:xfrm>
            <a:off x="7847955" y="2803558"/>
            <a:ext cx="3108924" cy="2977521"/>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0609470"/>
      </p:ext>
    </p:extLst>
  </p:cSld>
  <p:clrMapOvr>
    <a:masterClrMapping/>
  </p:clrMapOvr>
  <p:extLst>
    <p:ext uri="{DCECCB84-F9BA-43D5-87BE-67443E8EF086}">
      <p15:sldGuideLst xmlns:p15="http://schemas.microsoft.com/office/powerpoint/2012/main">
        <p15:guide id="1" pos="2525">
          <p15:clr>
            <a:srgbClr val="FBAE40"/>
          </p15:clr>
        </p15:guide>
        <p15:guide id="2" pos="2661">
          <p15:clr>
            <a:srgbClr val="FBAE40"/>
          </p15:clr>
        </p15:guide>
        <p15:guide id="3" pos="2797">
          <p15:clr>
            <a:srgbClr val="FBAE40"/>
          </p15:clr>
        </p15:guide>
        <p15:guide id="4" pos="5155">
          <p15:clr>
            <a:srgbClr val="FBAE40"/>
          </p15:clr>
        </p15:guide>
        <p15:guide id="5" pos="5019">
          <p15:clr>
            <a:srgbClr val="FBAE40"/>
          </p15:clr>
        </p15:guide>
        <p15:guide id="6" pos="4883">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mp; 3 contents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0481064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4440238"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11" name="Inhaltsplatzhalter 2">
            <a:extLst>
              <a:ext uri="{FF2B5EF4-FFF2-40B4-BE49-F238E27FC236}">
                <a16:creationId xmlns:a16="http://schemas.microsoft.com/office/drawing/2014/main" id="{07AB6479-A4FB-DDDC-4B01-261DF7BD7118}"/>
              </a:ext>
            </a:extLst>
          </p:cNvPr>
          <p:cNvSpPr>
            <a:spLocks noGrp="1"/>
          </p:cNvSpPr>
          <p:nvPr>
            <p:ph idx="15" hasCustomPrompt="1"/>
          </p:nvPr>
        </p:nvSpPr>
        <p:spPr>
          <a:xfrm>
            <a:off x="8185151"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7" name="Fußzeilenplatzhalter 6">
            <a:extLst>
              <a:ext uri="{FF2B5EF4-FFF2-40B4-BE49-F238E27FC236}">
                <a16:creationId xmlns:a16="http://schemas.microsoft.com/office/drawing/2014/main" id="{7F1FC455-6AF1-22E2-2331-290E6442CB7F}"/>
              </a:ext>
            </a:extLst>
          </p:cNvPr>
          <p:cNvSpPr>
            <a:spLocks noGrp="1"/>
          </p:cNvSpPr>
          <p:nvPr>
            <p:ph type="ftr" sz="quarter" idx="16"/>
          </p:nvPr>
        </p:nvSpPr>
        <p:spPr/>
        <p:txBody>
          <a:bodyPr/>
          <a:lstStyle/>
          <a:p>
            <a:r>
              <a:rPr lang="en-GB" noProof="0" dirty="0"/>
              <a:t>Footer</a:t>
            </a:r>
          </a:p>
        </p:txBody>
      </p:sp>
    </p:spTree>
    <p:extLst>
      <p:ext uri="{BB962C8B-B14F-4D97-AF65-F5344CB8AC3E}">
        <p14:creationId xmlns:p14="http://schemas.microsoft.com/office/powerpoint/2010/main" val="1671187156"/>
      </p:ext>
    </p:extLst>
  </p:cSld>
  <p:clrMapOvr>
    <a:masterClrMapping/>
  </p:clrMapOvr>
  <p:extLst>
    <p:ext uri="{DCECCB84-F9BA-43D5-87BE-67443E8EF086}">
      <p15:sldGuideLst xmlns:p15="http://schemas.microsoft.com/office/powerpoint/2012/main">
        <p15:guide id="1" pos="2525">
          <p15:clr>
            <a:srgbClr val="FBAE40"/>
          </p15:clr>
        </p15:guide>
        <p15:guide id="2" pos="2661">
          <p15:clr>
            <a:srgbClr val="FBAE40"/>
          </p15:clr>
        </p15:guide>
        <p15:guide id="3" pos="2797">
          <p15:clr>
            <a:srgbClr val="FBAE40"/>
          </p15:clr>
        </p15:guide>
        <p15:guide id="4" pos="5155">
          <p15:clr>
            <a:srgbClr val="FBAE40"/>
          </p15:clr>
        </p15:guide>
        <p15:guide id="5" pos="5019">
          <p15:clr>
            <a:srgbClr val="FBAE40"/>
          </p15:clr>
        </p15:guide>
        <p15:guide id="6" pos="4883">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3 content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87874962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7056438"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11" name="Inhaltsplatzhalter 2">
            <a:extLst>
              <a:ext uri="{FF2B5EF4-FFF2-40B4-BE49-F238E27FC236}">
                <a16:creationId xmlns:a16="http://schemas.microsoft.com/office/drawing/2014/main" id="{07AB6479-A4FB-DDDC-4B01-261DF7BD7118}"/>
              </a:ext>
            </a:extLst>
          </p:cNvPr>
          <p:cNvSpPr>
            <a:spLocks noGrp="1"/>
          </p:cNvSpPr>
          <p:nvPr>
            <p:ph idx="15" hasCustomPrompt="1"/>
          </p:nvPr>
        </p:nvSpPr>
        <p:spPr>
          <a:xfrm>
            <a:off x="8185151"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Tree>
    <p:extLst>
      <p:ext uri="{BB962C8B-B14F-4D97-AF65-F5344CB8AC3E}">
        <p14:creationId xmlns:p14="http://schemas.microsoft.com/office/powerpoint/2010/main" val="9119725"/>
      </p:ext>
    </p:extLst>
  </p:cSld>
  <p:clrMapOvr>
    <a:masterClrMapping/>
  </p:clrMapOvr>
  <p:extLst>
    <p:ext uri="{DCECCB84-F9BA-43D5-87BE-67443E8EF086}">
      <p15:sldGuideLst xmlns:p15="http://schemas.microsoft.com/office/powerpoint/2012/main">
        <p15:guide id="4" pos="5155">
          <p15:clr>
            <a:srgbClr val="FBAE40"/>
          </p15:clr>
        </p15:guide>
        <p15:guide id="5" pos="5019">
          <p15:clr>
            <a:srgbClr val="FBAE40"/>
          </p15:clr>
        </p15:guide>
        <p15:guide id="6" pos="4883">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3 content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62934932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7056438"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11" name="Inhaltsplatzhalter 2">
            <a:extLst>
              <a:ext uri="{FF2B5EF4-FFF2-40B4-BE49-F238E27FC236}">
                <a16:creationId xmlns:a16="http://schemas.microsoft.com/office/drawing/2014/main" id="{07AB6479-A4FB-DDDC-4B01-261DF7BD7118}"/>
              </a:ext>
            </a:extLst>
          </p:cNvPr>
          <p:cNvSpPr>
            <a:spLocks noGrp="1"/>
          </p:cNvSpPr>
          <p:nvPr>
            <p:ph idx="15" hasCustomPrompt="1"/>
          </p:nvPr>
        </p:nvSpPr>
        <p:spPr>
          <a:xfrm>
            <a:off x="8185151"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Tree>
    <p:extLst>
      <p:ext uri="{BB962C8B-B14F-4D97-AF65-F5344CB8AC3E}">
        <p14:creationId xmlns:p14="http://schemas.microsoft.com/office/powerpoint/2010/main" val="2724517838"/>
      </p:ext>
    </p:extLst>
  </p:cSld>
  <p:clrMapOvr>
    <a:masterClrMapping/>
  </p:clrMapOvr>
  <p:extLst>
    <p:ext uri="{DCECCB84-F9BA-43D5-87BE-67443E8EF086}">
      <p15:sldGuideLst xmlns:p15="http://schemas.microsoft.com/office/powerpoint/2012/main">
        <p15:guide id="4" pos="5155">
          <p15:clr>
            <a:srgbClr val="FBAE40"/>
          </p15:clr>
        </p15:guide>
        <p15:guide id="5" pos="5019">
          <p15:clr>
            <a:srgbClr val="FBAE40"/>
          </p15:clr>
        </p15:guide>
        <p15:guide id="6" pos="4883">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3 content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41879286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7056438"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11" name="Inhaltsplatzhalter 2">
            <a:extLst>
              <a:ext uri="{FF2B5EF4-FFF2-40B4-BE49-F238E27FC236}">
                <a16:creationId xmlns:a16="http://schemas.microsoft.com/office/drawing/2014/main" id="{07AB6479-A4FB-DDDC-4B01-261DF7BD7118}"/>
              </a:ext>
            </a:extLst>
          </p:cNvPr>
          <p:cNvSpPr>
            <a:spLocks noGrp="1"/>
          </p:cNvSpPr>
          <p:nvPr>
            <p:ph idx="15" hasCustomPrompt="1"/>
          </p:nvPr>
        </p:nvSpPr>
        <p:spPr>
          <a:xfrm>
            <a:off x="8185151"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4" name="Fußzeilenplatzhalter 3">
            <a:extLst>
              <a:ext uri="{FF2B5EF4-FFF2-40B4-BE49-F238E27FC236}">
                <a16:creationId xmlns:a16="http://schemas.microsoft.com/office/drawing/2014/main" id="{A315E053-B686-3337-B61D-CDCB43BAE4AA}"/>
              </a:ext>
            </a:extLst>
          </p:cNvPr>
          <p:cNvSpPr>
            <a:spLocks noGrp="1"/>
          </p:cNvSpPr>
          <p:nvPr>
            <p:ph type="ftr" sz="quarter" idx="16"/>
          </p:nvPr>
        </p:nvSpPr>
        <p:spPr/>
        <p:txBody>
          <a:bodyPr/>
          <a:lstStyle/>
          <a:p>
            <a:r>
              <a:rPr lang="en-GB" noProof="0" dirty="0"/>
              <a:t>Footer</a:t>
            </a:r>
          </a:p>
        </p:txBody>
      </p:sp>
    </p:spTree>
    <p:extLst>
      <p:ext uri="{BB962C8B-B14F-4D97-AF65-F5344CB8AC3E}">
        <p14:creationId xmlns:p14="http://schemas.microsoft.com/office/powerpoint/2010/main" val="2644930722"/>
      </p:ext>
    </p:extLst>
  </p:cSld>
  <p:clrMapOvr>
    <a:masterClrMapping/>
  </p:clrMapOvr>
  <p:extLst>
    <p:ext uri="{DCECCB84-F9BA-43D5-87BE-67443E8EF086}">
      <p15:sldGuideLst xmlns:p15="http://schemas.microsoft.com/office/powerpoint/2012/main">
        <p15:guide id="4" pos="5155">
          <p15:clr>
            <a:srgbClr val="FBAE40"/>
          </p15:clr>
        </p15:guide>
        <p15:guide id="5" pos="5019">
          <p15:clr>
            <a:srgbClr val="FBAE40"/>
          </p15:clr>
        </p15:guide>
        <p15:guide id="6" pos="4883">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3 content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4205562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Freihandform: Form 19">
            <a:extLst>
              <a:ext uri="{FF2B5EF4-FFF2-40B4-BE49-F238E27FC236}">
                <a16:creationId xmlns:a16="http://schemas.microsoft.com/office/drawing/2014/main" id="{8169F121-95D4-94D5-6BA3-EB351DD0EBC7}"/>
              </a:ext>
            </a:extLst>
          </p:cNvPr>
          <p:cNvSpPr/>
          <p:nvPr userDrawn="1"/>
        </p:nvSpPr>
        <p:spPr>
          <a:xfrm flipH="1">
            <a:off x="3033482" y="1"/>
            <a:ext cx="9158518" cy="6857999"/>
          </a:xfrm>
          <a:custGeom>
            <a:avLst/>
            <a:gdLst>
              <a:gd name="connsiteX0" fmla="*/ 5451032 w 9158518"/>
              <a:gd name="connsiteY0" fmla="*/ 0 h 6857999"/>
              <a:gd name="connsiteX1" fmla="*/ 0 w 9158518"/>
              <a:gd name="connsiteY1" fmla="*/ 0 h 6857999"/>
              <a:gd name="connsiteX2" fmla="*/ 0 w 9158518"/>
              <a:gd name="connsiteY2" fmla="*/ 4613876 h 6857999"/>
              <a:gd name="connsiteX3" fmla="*/ 1540882 w 9158518"/>
              <a:gd name="connsiteY3" fmla="*/ 6857999 h 6857999"/>
              <a:gd name="connsiteX4" fmla="*/ 9158518 w 9158518"/>
              <a:gd name="connsiteY4" fmla="*/ 6857999 h 6857999"/>
              <a:gd name="connsiteX5" fmla="*/ 4662917 w 9158518"/>
              <a:gd name="connsiteY5" fmla="*/ 1033083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8518" h="6857999">
                <a:moveTo>
                  <a:pt x="5451032" y="0"/>
                </a:moveTo>
                <a:lnTo>
                  <a:pt x="0" y="0"/>
                </a:lnTo>
                <a:lnTo>
                  <a:pt x="0" y="4613876"/>
                </a:lnTo>
                <a:lnTo>
                  <a:pt x="1540882" y="6857999"/>
                </a:lnTo>
                <a:lnTo>
                  <a:pt x="9158518" y="6857999"/>
                </a:lnTo>
                <a:lnTo>
                  <a:pt x="4662917" y="1033083"/>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4440238" y="1628775"/>
            <a:ext cx="7054055"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grpSp>
        <p:nvGrpSpPr>
          <p:cNvPr id="21" name="Gruppieren 20">
            <a:extLst>
              <a:ext uri="{FF2B5EF4-FFF2-40B4-BE49-F238E27FC236}">
                <a16:creationId xmlns:a16="http://schemas.microsoft.com/office/drawing/2014/main" id="{9D253E7B-5CDE-2D9F-FF5E-5EC1D8E5610B}"/>
              </a:ext>
            </a:extLst>
          </p:cNvPr>
          <p:cNvGrpSpPr/>
          <p:nvPr userDrawn="1"/>
        </p:nvGrpSpPr>
        <p:grpSpPr>
          <a:xfrm>
            <a:off x="9938597" y="441325"/>
            <a:ext cx="1558078" cy="295275"/>
            <a:chOff x="9938597" y="441325"/>
            <a:chExt cx="1558078" cy="295275"/>
          </a:xfrm>
        </p:grpSpPr>
        <p:sp>
          <p:nvSpPr>
            <p:cNvPr id="22" name="Freeform: Shape 10">
              <a:extLst>
                <a:ext uri="{FF2B5EF4-FFF2-40B4-BE49-F238E27FC236}">
                  <a16:creationId xmlns:a16="http://schemas.microsoft.com/office/drawing/2014/main" id="{C2DEDC9F-1BFD-5343-85A0-C248D5C89272}"/>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dirty="0"/>
            </a:p>
          </p:txBody>
        </p:sp>
        <p:sp>
          <p:nvSpPr>
            <p:cNvPr id="23" name="Freeform: Shape 11">
              <a:extLst>
                <a:ext uri="{FF2B5EF4-FFF2-40B4-BE49-F238E27FC236}">
                  <a16:creationId xmlns:a16="http://schemas.microsoft.com/office/drawing/2014/main" id="{272BC39D-CB69-31CF-8B75-FF3B60CEA1D1}"/>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dirty="0"/>
            </a:p>
          </p:txBody>
        </p:sp>
      </p:grpSp>
    </p:spTree>
    <p:extLst>
      <p:ext uri="{BB962C8B-B14F-4D97-AF65-F5344CB8AC3E}">
        <p14:creationId xmlns:p14="http://schemas.microsoft.com/office/powerpoint/2010/main" val="2040829126"/>
      </p:ext>
    </p:extLst>
  </p:cSld>
  <p:clrMapOvr>
    <a:masterClrMapping/>
  </p:clrMapOvr>
  <p:extLst>
    <p:ext uri="{DCECCB84-F9BA-43D5-87BE-67443E8EF086}">
      <p15:sldGuideLst xmlns:p15="http://schemas.microsoft.com/office/powerpoint/2012/main">
        <p15:guide id="1" pos="2525">
          <p15:clr>
            <a:srgbClr val="FBAE40"/>
          </p15:clr>
        </p15:guide>
        <p15:guide id="2" pos="2661">
          <p15:clr>
            <a:srgbClr val="FBAE40"/>
          </p15:clr>
        </p15:guide>
        <p15:guide id="3" pos="2797">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3 content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40885783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4440238" y="1628775"/>
            <a:ext cx="7054055"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Tree>
    <p:extLst>
      <p:ext uri="{BB962C8B-B14F-4D97-AF65-F5344CB8AC3E}">
        <p14:creationId xmlns:p14="http://schemas.microsoft.com/office/powerpoint/2010/main" val="357064302"/>
      </p:ext>
    </p:extLst>
  </p:cSld>
  <p:clrMapOvr>
    <a:masterClrMapping/>
  </p:clrMapOvr>
  <p:extLst>
    <p:ext uri="{DCECCB84-F9BA-43D5-87BE-67443E8EF086}">
      <p15:sldGuideLst xmlns:p15="http://schemas.microsoft.com/office/powerpoint/2012/main">
        <p15:guide id="1" pos="2525">
          <p15:clr>
            <a:srgbClr val="FBAE40"/>
          </p15:clr>
        </p15:guide>
        <p15:guide id="2" pos="2661">
          <p15:clr>
            <a:srgbClr val="FBAE40"/>
          </p15:clr>
        </p15:guide>
        <p15:guide id="3" pos="2797">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1/3 content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423372670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Freihandform: Form 19">
            <a:extLst>
              <a:ext uri="{FF2B5EF4-FFF2-40B4-BE49-F238E27FC236}">
                <a16:creationId xmlns:a16="http://schemas.microsoft.com/office/drawing/2014/main" id="{8169F121-95D4-94D5-6BA3-EB351DD0EBC7}"/>
              </a:ext>
            </a:extLst>
          </p:cNvPr>
          <p:cNvSpPr/>
          <p:nvPr userDrawn="1"/>
        </p:nvSpPr>
        <p:spPr>
          <a:xfrm flipH="1">
            <a:off x="3033482" y="1"/>
            <a:ext cx="9158518" cy="6857999"/>
          </a:xfrm>
          <a:custGeom>
            <a:avLst/>
            <a:gdLst>
              <a:gd name="connsiteX0" fmla="*/ 5451032 w 9158518"/>
              <a:gd name="connsiteY0" fmla="*/ 0 h 6857999"/>
              <a:gd name="connsiteX1" fmla="*/ 0 w 9158518"/>
              <a:gd name="connsiteY1" fmla="*/ 0 h 6857999"/>
              <a:gd name="connsiteX2" fmla="*/ 0 w 9158518"/>
              <a:gd name="connsiteY2" fmla="*/ 4613876 h 6857999"/>
              <a:gd name="connsiteX3" fmla="*/ 1540882 w 9158518"/>
              <a:gd name="connsiteY3" fmla="*/ 6857999 h 6857999"/>
              <a:gd name="connsiteX4" fmla="*/ 9158518 w 9158518"/>
              <a:gd name="connsiteY4" fmla="*/ 6857999 h 6857999"/>
              <a:gd name="connsiteX5" fmla="*/ 4662917 w 9158518"/>
              <a:gd name="connsiteY5" fmla="*/ 1033083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8518" h="6857999">
                <a:moveTo>
                  <a:pt x="5451032" y="0"/>
                </a:moveTo>
                <a:lnTo>
                  <a:pt x="0" y="0"/>
                </a:lnTo>
                <a:lnTo>
                  <a:pt x="0" y="4613876"/>
                </a:lnTo>
                <a:lnTo>
                  <a:pt x="1540882" y="6857999"/>
                </a:lnTo>
                <a:lnTo>
                  <a:pt x="9158518" y="6857999"/>
                </a:lnTo>
                <a:lnTo>
                  <a:pt x="4662917" y="1033083"/>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3" name="Inhaltsplatzhalter 2">
            <a:extLst>
              <a:ext uri="{FF2B5EF4-FFF2-40B4-BE49-F238E27FC236}">
                <a16:creationId xmlns:a16="http://schemas.microsoft.com/office/drawing/2014/main" id="{8F6218BB-9612-46C6-A52F-A0032EAFB803}"/>
              </a:ext>
            </a:extLst>
          </p:cNvPr>
          <p:cNvSpPr>
            <a:spLocks noGrp="1"/>
          </p:cNvSpPr>
          <p:nvPr>
            <p:ph idx="1" hasCustomPrompt="1"/>
          </p:nvPr>
        </p:nvSpPr>
        <p:spPr>
          <a:xfrm>
            <a:off x="695325" y="1628775"/>
            <a:ext cx="3313113"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4" name="Inhaltsplatzhalter 2">
            <a:extLst>
              <a:ext uri="{FF2B5EF4-FFF2-40B4-BE49-F238E27FC236}">
                <a16:creationId xmlns:a16="http://schemas.microsoft.com/office/drawing/2014/main" id="{E7EEBF4B-23B4-6B8C-35B0-DF94A24DC996}"/>
              </a:ext>
            </a:extLst>
          </p:cNvPr>
          <p:cNvSpPr>
            <a:spLocks noGrp="1"/>
          </p:cNvSpPr>
          <p:nvPr>
            <p:ph idx="14" hasCustomPrompt="1"/>
          </p:nvPr>
        </p:nvSpPr>
        <p:spPr>
          <a:xfrm>
            <a:off x="4440238" y="1628775"/>
            <a:ext cx="7054055" cy="4608512"/>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grpSp>
        <p:nvGrpSpPr>
          <p:cNvPr id="21" name="Gruppieren 20">
            <a:extLst>
              <a:ext uri="{FF2B5EF4-FFF2-40B4-BE49-F238E27FC236}">
                <a16:creationId xmlns:a16="http://schemas.microsoft.com/office/drawing/2014/main" id="{9D253E7B-5CDE-2D9F-FF5E-5EC1D8E5610B}"/>
              </a:ext>
            </a:extLst>
          </p:cNvPr>
          <p:cNvGrpSpPr/>
          <p:nvPr userDrawn="1"/>
        </p:nvGrpSpPr>
        <p:grpSpPr>
          <a:xfrm>
            <a:off x="9938597" y="441325"/>
            <a:ext cx="1558078" cy="295275"/>
            <a:chOff x="9938597" y="441325"/>
            <a:chExt cx="1558078" cy="295275"/>
          </a:xfrm>
        </p:grpSpPr>
        <p:sp>
          <p:nvSpPr>
            <p:cNvPr id="22" name="Freeform: Shape 10">
              <a:extLst>
                <a:ext uri="{FF2B5EF4-FFF2-40B4-BE49-F238E27FC236}">
                  <a16:creationId xmlns:a16="http://schemas.microsoft.com/office/drawing/2014/main" id="{C2DEDC9F-1BFD-5343-85A0-C248D5C89272}"/>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dirty="0"/>
            </a:p>
          </p:txBody>
        </p:sp>
        <p:sp>
          <p:nvSpPr>
            <p:cNvPr id="23" name="Freeform: Shape 11">
              <a:extLst>
                <a:ext uri="{FF2B5EF4-FFF2-40B4-BE49-F238E27FC236}">
                  <a16:creationId xmlns:a16="http://schemas.microsoft.com/office/drawing/2014/main" id="{272BC39D-CB69-31CF-8B75-FF3B60CEA1D1}"/>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dirty="0"/>
            </a:p>
          </p:txBody>
        </p:sp>
      </p:grpSp>
      <p:sp>
        <p:nvSpPr>
          <p:cNvPr id="7" name="Fußzeilenplatzhalter 6">
            <a:extLst>
              <a:ext uri="{FF2B5EF4-FFF2-40B4-BE49-F238E27FC236}">
                <a16:creationId xmlns:a16="http://schemas.microsoft.com/office/drawing/2014/main" id="{8ADD0323-53F1-36CB-382E-D27C47696A66}"/>
              </a:ext>
            </a:extLst>
          </p:cNvPr>
          <p:cNvSpPr>
            <a:spLocks noGrp="1"/>
          </p:cNvSpPr>
          <p:nvPr>
            <p:ph type="ftr" sz="quarter" idx="15"/>
          </p:nvPr>
        </p:nvSpPr>
        <p:spPr/>
        <p:txBody>
          <a:bodyPr/>
          <a:lstStyle/>
          <a:p>
            <a:r>
              <a:rPr lang="en-GB" noProof="0" dirty="0"/>
              <a:t>Footer</a:t>
            </a:r>
          </a:p>
        </p:txBody>
      </p:sp>
    </p:spTree>
    <p:extLst>
      <p:ext uri="{BB962C8B-B14F-4D97-AF65-F5344CB8AC3E}">
        <p14:creationId xmlns:p14="http://schemas.microsoft.com/office/powerpoint/2010/main" val="1570592611"/>
      </p:ext>
    </p:extLst>
  </p:cSld>
  <p:clrMapOvr>
    <a:masterClrMapping/>
  </p:clrMapOvr>
  <p:extLst>
    <p:ext uri="{DCECCB84-F9BA-43D5-87BE-67443E8EF086}">
      <p15:sldGuideLst xmlns:p15="http://schemas.microsoft.com/office/powerpoint/2012/main">
        <p15:guide id="1" pos="2525">
          <p15:clr>
            <a:srgbClr val="FBAE40"/>
          </p15:clr>
        </p15:guide>
        <p15:guide id="2" pos="2661">
          <p15:clr>
            <a:srgbClr val="FBAE40"/>
          </p15:clr>
        </p15:guide>
        <p15:guide id="3" pos="2797">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only gradient/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5336705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endParaRPr lang="en-GB" noProof="0" dirty="0"/>
          </a:p>
        </p:txBody>
      </p:sp>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3" name="Textplatzhalter 7">
            <a:extLst>
              <a:ext uri="{FF2B5EF4-FFF2-40B4-BE49-F238E27FC236}">
                <a16:creationId xmlns:a16="http://schemas.microsoft.com/office/drawing/2014/main" id="{82A8AAEA-51C2-C968-D5B9-1B98BE9DEEB7}"/>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Tree>
    <p:extLst>
      <p:ext uri="{BB962C8B-B14F-4D97-AF65-F5344CB8AC3E}">
        <p14:creationId xmlns:p14="http://schemas.microsoft.com/office/powerpoint/2010/main" val="6232371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gradi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127327720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55F5D3BA-7765-4777-5C46-26EFE8E737B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5" name="Fußzeilenplatzhalter 4">
            <a:extLst>
              <a:ext uri="{FF2B5EF4-FFF2-40B4-BE49-F238E27FC236}">
                <a16:creationId xmlns:a16="http://schemas.microsoft.com/office/drawing/2014/main" id="{8D6D93A5-EB18-42A3-92C9-BCCDDB54CB0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3" name="Textplatzhalter 7">
            <a:extLst>
              <a:ext uri="{FF2B5EF4-FFF2-40B4-BE49-F238E27FC236}">
                <a16:creationId xmlns:a16="http://schemas.microsoft.com/office/drawing/2014/main" id="{EC8F04A8-68C8-58B0-FC37-1C2D36152D81}"/>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Tree>
    <p:extLst>
      <p:ext uri="{BB962C8B-B14F-4D97-AF65-F5344CB8AC3E}">
        <p14:creationId xmlns:p14="http://schemas.microsoft.com/office/powerpoint/2010/main" val="8747862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arrow">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12722553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9" name="Freihandform: Form 18">
            <a:extLst>
              <a:ext uri="{FF2B5EF4-FFF2-40B4-BE49-F238E27FC236}">
                <a16:creationId xmlns:a16="http://schemas.microsoft.com/office/drawing/2014/main" id="{05FE5497-C7E5-75BB-64B1-57AAF06134BB}"/>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45000"/>
            </a:schemeClr>
          </a:solidFill>
          <a:ln w="6540" cap="flat">
            <a:noFill/>
            <a:prstDash val="solid"/>
            <a:miter/>
          </a:ln>
        </p:spPr>
        <p:txBody>
          <a:bodyPr wrap="square" rtlCol="0" anchor="ctr">
            <a:noAutofit/>
          </a:bodyPr>
          <a:lstStyle/>
          <a:p>
            <a:endParaRPr lang="en-GB" noProof="0" dirty="0"/>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p:txBody>
          <a:bodyPr vert="horz"/>
          <a:lstStyle/>
          <a:p>
            <a:r>
              <a:rPr lang="en-GB" noProof="0" dirty="0"/>
              <a:t>Title, Medium, 36pt</a:t>
            </a:r>
          </a:p>
        </p:txBody>
      </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3" name="Fußzeilenplatzhalter 2">
            <a:extLst>
              <a:ext uri="{FF2B5EF4-FFF2-40B4-BE49-F238E27FC236}">
                <a16:creationId xmlns:a16="http://schemas.microsoft.com/office/drawing/2014/main" id="{FA04E38C-31BF-A861-F686-CDCD51F1168D}"/>
              </a:ext>
            </a:extLst>
          </p:cNvPr>
          <p:cNvSpPr>
            <a:spLocks noGrp="1"/>
          </p:cNvSpPr>
          <p:nvPr>
            <p:ph type="ftr" sz="quarter" idx="14"/>
          </p:nvPr>
        </p:nvSpPr>
        <p:spPr/>
        <p:txBody>
          <a:bodyPr/>
          <a:lstStyle/>
          <a:p>
            <a:r>
              <a:rPr lang="en-GB" noProof="0" dirty="0"/>
              <a:t>Footer</a:t>
            </a:r>
          </a:p>
        </p:txBody>
      </p:sp>
      <p:sp>
        <p:nvSpPr>
          <p:cNvPr id="4" name="Textplatzhalter 7">
            <a:extLst>
              <a:ext uri="{FF2B5EF4-FFF2-40B4-BE49-F238E27FC236}">
                <a16:creationId xmlns:a16="http://schemas.microsoft.com/office/drawing/2014/main" id="{B7E16C00-CD9C-FF82-15E4-6C80825289AA}"/>
              </a:ext>
            </a:extLst>
          </p:cNvPr>
          <p:cNvSpPr>
            <a:spLocks noGrp="1"/>
          </p:cNvSpPr>
          <p:nvPr>
            <p:ph type="body" sz="quarter" idx="13" hasCustomPrompt="1"/>
          </p:nvPr>
        </p:nvSpPr>
        <p:spPr>
          <a:xfrm>
            <a:off x="695325" y="815466"/>
            <a:ext cx="8707438"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Tree>
    <p:extLst>
      <p:ext uri="{BB962C8B-B14F-4D97-AF65-F5344CB8AC3E}">
        <p14:creationId xmlns:p14="http://schemas.microsoft.com/office/powerpoint/2010/main" val="3305608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hapter slide 1">
    <p:spTree>
      <p:nvGrpSpPr>
        <p:cNvPr id="1" name=""/>
        <p:cNvGrpSpPr/>
        <p:nvPr/>
      </p:nvGrpSpPr>
      <p:grpSpPr>
        <a:xfrm>
          <a:off x="0" y="0"/>
          <a:ext cx="0" cy="0"/>
          <a:chOff x="0" y="0"/>
          <a:chExt cx="0" cy="0"/>
        </a:xfrm>
      </p:grpSpPr>
      <p:graphicFrame>
        <p:nvGraphicFramePr>
          <p:cNvPr id="9" name="Objekt 8" hidden="1">
            <a:extLst>
              <a:ext uri="{FF2B5EF4-FFF2-40B4-BE49-F238E27FC236}">
                <a16:creationId xmlns:a16="http://schemas.microsoft.com/office/drawing/2014/main" id="{4ECFE4EB-B50F-DE85-B977-C3D109224C0A}"/>
              </a:ext>
            </a:extLst>
          </p:cNvPr>
          <p:cNvGraphicFramePr>
            <a:graphicFrameLocks noChangeAspect="1"/>
          </p:cNvGraphicFramePr>
          <p:nvPr userDrawn="1">
            <p:custDataLst>
              <p:tags r:id="rId1"/>
            </p:custDataLst>
            <p:extLst>
              <p:ext uri="{D42A27DB-BD31-4B8C-83A1-F6EECF244321}">
                <p14:modId xmlns:p14="http://schemas.microsoft.com/office/powerpoint/2010/main" val="100415657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9" name="Objekt 8" hidden="1">
                        <a:extLst>
                          <a:ext uri="{FF2B5EF4-FFF2-40B4-BE49-F238E27FC236}">
                            <a16:creationId xmlns:a16="http://schemas.microsoft.com/office/drawing/2014/main" id="{4ECFE4EB-B50F-DE85-B977-C3D109224C0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Freihandform: Form 6">
            <a:extLst>
              <a:ext uri="{FF2B5EF4-FFF2-40B4-BE49-F238E27FC236}">
                <a16:creationId xmlns:a16="http://schemas.microsoft.com/office/drawing/2014/main" id="{963460C2-E351-F7F9-44F6-63EA9EEAAC5D}"/>
              </a:ext>
            </a:extLst>
          </p:cNvPr>
          <p:cNvSpPr>
            <a:spLocks/>
          </p:cNvSpPr>
          <p:nvPr userDrawn="1"/>
        </p:nvSpPr>
        <p:spPr>
          <a:xfrm>
            <a:off x="1" y="6449104"/>
            <a:ext cx="11221821" cy="408897"/>
          </a:xfrm>
          <a:custGeom>
            <a:avLst/>
            <a:gdLst>
              <a:gd name="connsiteX0" fmla="*/ 0 w 11221821"/>
              <a:gd name="connsiteY0" fmla="*/ 0 h 408897"/>
              <a:gd name="connsiteX1" fmla="*/ 2901161 w 11221821"/>
              <a:gd name="connsiteY1" fmla="*/ 0 h 408897"/>
              <a:gd name="connsiteX2" fmla="*/ 7380716 w 11221821"/>
              <a:gd name="connsiteY2" fmla="*/ 0 h 408897"/>
              <a:gd name="connsiteX3" fmla="*/ 10922202 w 11221821"/>
              <a:gd name="connsiteY3" fmla="*/ 0 h 408897"/>
              <a:gd name="connsiteX4" fmla="*/ 11221821 w 11221821"/>
              <a:gd name="connsiteY4" fmla="*/ 408897 h 408897"/>
              <a:gd name="connsiteX5" fmla="*/ 0 w 11221821"/>
              <a:gd name="connsiteY5" fmla="*/ 408897 h 408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21821" h="408897">
                <a:moveTo>
                  <a:pt x="0" y="0"/>
                </a:moveTo>
                <a:lnTo>
                  <a:pt x="2901161" y="0"/>
                </a:lnTo>
                <a:lnTo>
                  <a:pt x="7380716" y="0"/>
                </a:lnTo>
                <a:lnTo>
                  <a:pt x="10922202" y="0"/>
                </a:lnTo>
                <a:lnTo>
                  <a:pt x="11221821" y="408897"/>
                </a:lnTo>
                <a:lnTo>
                  <a:pt x="0" y="408897"/>
                </a:lnTo>
                <a:close/>
              </a:path>
            </a:pathLst>
          </a:custGeom>
          <a:gradFill>
            <a:gsLst>
              <a:gs pos="45000">
                <a:schemeClr val="accent1"/>
              </a:gs>
              <a:gs pos="100000">
                <a:schemeClr val="accent3"/>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E37FF74F-A777-40F3-B417-2A11F3CD376E}"/>
              </a:ext>
            </a:extLst>
          </p:cNvPr>
          <p:cNvSpPr>
            <a:spLocks noGrp="1"/>
          </p:cNvSpPr>
          <p:nvPr>
            <p:ph type="title" hasCustomPrompt="1"/>
          </p:nvPr>
        </p:nvSpPr>
        <p:spPr>
          <a:xfrm>
            <a:off x="695325" y="3897678"/>
            <a:ext cx="9421425" cy="664797"/>
          </a:xfrm>
        </p:spPr>
        <p:txBody>
          <a:bodyPr vert="horz" wrap="square" anchor="b">
            <a:spAutoFit/>
          </a:bodyPr>
          <a:lstStyle>
            <a:lvl1pPr>
              <a:defRPr sz="4800"/>
            </a:lvl1pPr>
          </a:lstStyle>
          <a:p>
            <a:r>
              <a:rPr lang="en-GB" noProof="0" dirty="0"/>
              <a:t>Chapter title, Medium, 48pt</a:t>
            </a:r>
          </a:p>
        </p:txBody>
      </p:sp>
      <p:sp>
        <p:nvSpPr>
          <p:cNvPr id="3" name="Textplatzhalter 2">
            <a:extLst>
              <a:ext uri="{FF2B5EF4-FFF2-40B4-BE49-F238E27FC236}">
                <a16:creationId xmlns:a16="http://schemas.microsoft.com/office/drawing/2014/main" id="{2B885999-C60C-429C-A598-61810D76F33C}"/>
              </a:ext>
            </a:extLst>
          </p:cNvPr>
          <p:cNvSpPr>
            <a:spLocks noGrp="1"/>
          </p:cNvSpPr>
          <p:nvPr>
            <p:ph type="body" idx="1" hasCustomPrompt="1"/>
          </p:nvPr>
        </p:nvSpPr>
        <p:spPr>
          <a:xfrm>
            <a:off x="695325" y="4776030"/>
            <a:ext cx="9421425" cy="369332"/>
          </a:xfrm>
        </p:spPr>
        <p:txBody>
          <a:bodyPr wrap="square">
            <a:spAutoFit/>
          </a:bodyPr>
          <a:lstStyle>
            <a:lvl1pPr marL="0" indent="0">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noProof="0" dirty="0"/>
              <a:t>Subtitle, Medium, 24pt</a:t>
            </a:r>
          </a:p>
        </p:txBody>
      </p:sp>
      <p:sp>
        <p:nvSpPr>
          <p:cNvPr id="5" name="Fußzeilenplatzhalter 4">
            <a:extLst>
              <a:ext uri="{FF2B5EF4-FFF2-40B4-BE49-F238E27FC236}">
                <a16:creationId xmlns:a16="http://schemas.microsoft.com/office/drawing/2014/main" id="{F5FBC196-9803-4010-80F8-880941602515}"/>
              </a:ext>
            </a:extLst>
          </p:cNvPr>
          <p:cNvSpPr>
            <a:spLocks noGrp="1"/>
          </p:cNvSpPr>
          <p:nvPr>
            <p:ph type="ftr" sz="quarter" idx="11"/>
          </p:nvPr>
        </p:nvSpPr>
        <p:spPr/>
        <p:txBody>
          <a:bodyPr/>
          <a:lstStyle>
            <a:lvl1pPr>
              <a:defRPr>
                <a:solidFill>
                  <a:schemeClr val="bg1"/>
                </a:solidFill>
              </a:defRPr>
            </a:lvl1pPr>
          </a:lstStyle>
          <a:p>
            <a:r>
              <a:rPr lang="en-GB" noProof="0" dirty="0"/>
              <a:t>Footer</a:t>
            </a:r>
          </a:p>
        </p:txBody>
      </p:sp>
      <p:sp>
        <p:nvSpPr>
          <p:cNvPr id="6" name="Foliennummernplatzhalter 5">
            <a:extLst>
              <a:ext uri="{FF2B5EF4-FFF2-40B4-BE49-F238E27FC236}">
                <a16:creationId xmlns:a16="http://schemas.microsoft.com/office/drawing/2014/main" id="{57A81F43-B9EE-4B56-9AB5-F947C45E9CBF}"/>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22" name="Textplatzhalter 21">
            <a:extLst>
              <a:ext uri="{FF2B5EF4-FFF2-40B4-BE49-F238E27FC236}">
                <a16:creationId xmlns:a16="http://schemas.microsoft.com/office/drawing/2014/main" id="{B1E3F3D6-1ECA-F57F-699C-B7C0DE6DD91D}"/>
              </a:ext>
            </a:extLst>
          </p:cNvPr>
          <p:cNvSpPr>
            <a:spLocks noGrp="1"/>
          </p:cNvSpPr>
          <p:nvPr>
            <p:ph type="body" sz="quarter" idx="13" hasCustomPrompt="1"/>
          </p:nvPr>
        </p:nvSpPr>
        <p:spPr>
          <a:xfrm>
            <a:off x="695325" y="3102956"/>
            <a:ext cx="1264104" cy="738664"/>
          </a:xfrm>
        </p:spPr>
        <p:txBody>
          <a:bodyPr wrap="square">
            <a:spAutoFit/>
          </a:bodyPr>
          <a:lstStyle>
            <a:lvl1pPr marL="0" indent="0">
              <a:buNone/>
              <a:defRPr sz="4800">
                <a:latin typeface="+mj-lt"/>
              </a:defRPr>
            </a:lvl1pPr>
            <a:lvl2pPr marL="216000" indent="0">
              <a:buNone/>
              <a:defRPr sz="2400"/>
            </a:lvl2pPr>
            <a:lvl3pPr marL="432000" indent="0">
              <a:buNone/>
              <a:defRPr sz="2400"/>
            </a:lvl3pPr>
            <a:lvl4pPr marL="648000" indent="0">
              <a:buNone/>
              <a:defRPr sz="2400"/>
            </a:lvl4pPr>
            <a:lvl5pPr marL="864000" indent="0">
              <a:buNone/>
              <a:defRPr sz="2400"/>
            </a:lvl5pPr>
          </a:lstStyle>
          <a:p>
            <a:pPr lvl="0"/>
            <a:r>
              <a:rPr lang="en-GB" noProof="0" dirty="0"/>
              <a:t>00</a:t>
            </a:r>
          </a:p>
        </p:txBody>
      </p:sp>
    </p:spTree>
    <p:extLst>
      <p:ext uri="{BB962C8B-B14F-4D97-AF65-F5344CB8AC3E}">
        <p14:creationId xmlns:p14="http://schemas.microsoft.com/office/powerpoint/2010/main" val="20275934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hapter slide 2">
    <p:spTree>
      <p:nvGrpSpPr>
        <p:cNvPr id="1" name=""/>
        <p:cNvGrpSpPr/>
        <p:nvPr/>
      </p:nvGrpSpPr>
      <p:grpSpPr>
        <a:xfrm>
          <a:off x="0" y="0"/>
          <a:ext cx="0" cy="0"/>
          <a:chOff x="0" y="0"/>
          <a:chExt cx="0" cy="0"/>
        </a:xfrm>
      </p:grpSpPr>
      <p:graphicFrame>
        <p:nvGraphicFramePr>
          <p:cNvPr id="9" name="Objekt 8" hidden="1">
            <a:extLst>
              <a:ext uri="{FF2B5EF4-FFF2-40B4-BE49-F238E27FC236}">
                <a16:creationId xmlns:a16="http://schemas.microsoft.com/office/drawing/2014/main" id="{4ECFE4EB-B50F-DE85-B977-C3D109224C0A}"/>
              </a:ext>
            </a:extLst>
          </p:cNvPr>
          <p:cNvGraphicFramePr>
            <a:graphicFrameLocks noChangeAspect="1"/>
          </p:cNvGraphicFramePr>
          <p:nvPr userDrawn="1">
            <p:custDataLst>
              <p:tags r:id="rId1"/>
            </p:custDataLst>
            <p:extLst>
              <p:ext uri="{D42A27DB-BD31-4B8C-83A1-F6EECF244321}">
                <p14:modId xmlns:p14="http://schemas.microsoft.com/office/powerpoint/2010/main" val="35249714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9" name="Objekt 8" hidden="1">
                        <a:extLst>
                          <a:ext uri="{FF2B5EF4-FFF2-40B4-BE49-F238E27FC236}">
                            <a16:creationId xmlns:a16="http://schemas.microsoft.com/office/drawing/2014/main" id="{4ECFE4EB-B50F-DE85-B977-C3D109224C0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Freihandform: Form 3">
            <a:extLst>
              <a:ext uri="{FF2B5EF4-FFF2-40B4-BE49-F238E27FC236}">
                <a16:creationId xmlns:a16="http://schemas.microsoft.com/office/drawing/2014/main" id="{DB135F4F-DCD0-88EF-7958-DD8F114B0452}"/>
              </a:ext>
            </a:extLst>
          </p:cNvPr>
          <p:cNvSpPr/>
          <p:nvPr userDrawn="1"/>
        </p:nvSpPr>
        <p:spPr>
          <a:xfrm flipH="1">
            <a:off x="4134250" y="1"/>
            <a:ext cx="8057750" cy="6857999"/>
          </a:xfrm>
          <a:custGeom>
            <a:avLst/>
            <a:gdLst>
              <a:gd name="connsiteX0" fmla="*/ 8057750 w 8057750"/>
              <a:gd name="connsiteY0" fmla="*/ 0 h 6857999"/>
              <a:gd name="connsiteX1" fmla="*/ 1238943 w 8057750"/>
              <a:gd name="connsiteY1" fmla="*/ 0 h 6857999"/>
              <a:gd name="connsiteX2" fmla="*/ 0 w 8057750"/>
              <a:gd name="connsiteY2" fmla="*/ 1648913 h 6857999"/>
              <a:gd name="connsiteX3" fmla="*/ 0 w 8057750"/>
              <a:gd name="connsiteY3" fmla="*/ 6857999 h 6857999"/>
              <a:gd name="connsiteX4" fmla="*/ 2825936 w 8057750"/>
              <a:gd name="connsiteY4" fmla="*/ 6857999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57750" h="6857999">
                <a:moveTo>
                  <a:pt x="8057750" y="0"/>
                </a:moveTo>
                <a:lnTo>
                  <a:pt x="1238943" y="0"/>
                </a:lnTo>
                <a:lnTo>
                  <a:pt x="0" y="1648913"/>
                </a:lnTo>
                <a:lnTo>
                  <a:pt x="0" y="6857999"/>
                </a:lnTo>
                <a:lnTo>
                  <a:pt x="2825936" y="6857999"/>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2" name="Titel 1">
            <a:extLst>
              <a:ext uri="{FF2B5EF4-FFF2-40B4-BE49-F238E27FC236}">
                <a16:creationId xmlns:a16="http://schemas.microsoft.com/office/drawing/2014/main" id="{E37FF74F-A777-40F3-B417-2A11F3CD376E}"/>
              </a:ext>
            </a:extLst>
          </p:cNvPr>
          <p:cNvSpPr>
            <a:spLocks noGrp="1"/>
          </p:cNvSpPr>
          <p:nvPr>
            <p:ph type="title" hasCustomPrompt="1"/>
          </p:nvPr>
        </p:nvSpPr>
        <p:spPr>
          <a:xfrm>
            <a:off x="5034328" y="3874355"/>
            <a:ext cx="6462347" cy="1329595"/>
          </a:xfrm>
        </p:spPr>
        <p:txBody>
          <a:bodyPr vert="horz" wrap="square" anchor="t">
            <a:spAutoFit/>
          </a:bodyPr>
          <a:lstStyle>
            <a:lvl1pPr>
              <a:defRPr sz="4800"/>
            </a:lvl1pPr>
          </a:lstStyle>
          <a:p>
            <a:r>
              <a:rPr lang="en-GB" noProof="0" dirty="0"/>
              <a:t>Chapter title,</a:t>
            </a:r>
            <a:br>
              <a:rPr lang="en-GB" noProof="0" dirty="0"/>
            </a:br>
            <a:r>
              <a:rPr lang="en-GB" noProof="0" dirty="0"/>
              <a:t>Medium, 48pt</a:t>
            </a:r>
          </a:p>
        </p:txBody>
      </p:sp>
      <p:sp>
        <p:nvSpPr>
          <p:cNvPr id="3" name="Textplatzhalter 2">
            <a:extLst>
              <a:ext uri="{FF2B5EF4-FFF2-40B4-BE49-F238E27FC236}">
                <a16:creationId xmlns:a16="http://schemas.microsoft.com/office/drawing/2014/main" id="{2B885999-C60C-429C-A598-61810D76F33C}"/>
              </a:ext>
            </a:extLst>
          </p:cNvPr>
          <p:cNvSpPr>
            <a:spLocks noGrp="1"/>
          </p:cNvSpPr>
          <p:nvPr>
            <p:ph type="body" idx="1" hasCustomPrompt="1"/>
          </p:nvPr>
        </p:nvSpPr>
        <p:spPr>
          <a:xfrm>
            <a:off x="5034328" y="5417505"/>
            <a:ext cx="6462347" cy="369332"/>
          </a:xfrm>
        </p:spPr>
        <p:txBody>
          <a:bodyPr wrap="square">
            <a:spAutoFit/>
          </a:bodyPr>
          <a:lstStyle>
            <a:lvl1pPr marL="0" indent="0">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noProof="0" dirty="0"/>
              <a:t>Subtitle, Medium, 24pt</a:t>
            </a:r>
          </a:p>
        </p:txBody>
      </p:sp>
      <p:sp>
        <p:nvSpPr>
          <p:cNvPr id="6" name="Foliennummernplatzhalter 5">
            <a:extLst>
              <a:ext uri="{FF2B5EF4-FFF2-40B4-BE49-F238E27FC236}">
                <a16:creationId xmlns:a16="http://schemas.microsoft.com/office/drawing/2014/main" id="{57A81F43-B9EE-4B56-9AB5-F947C45E9CBF}"/>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22" name="Textplatzhalter 21">
            <a:extLst>
              <a:ext uri="{FF2B5EF4-FFF2-40B4-BE49-F238E27FC236}">
                <a16:creationId xmlns:a16="http://schemas.microsoft.com/office/drawing/2014/main" id="{B1E3F3D6-1ECA-F57F-699C-B7C0DE6DD91D}"/>
              </a:ext>
            </a:extLst>
          </p:cNvPr>
          <p:cNvSpPr>
            <a:spLocks noGrp="1"/>
          </p:cNvSpPr>
          <p:nvPr>
            <p:ph type="body" sz="quarter" idx="13" hasCustomPrompt="1"/>
          </p:nvPr>
        </p:nvSpPr>
        <p:spPr>
          <a:xfrm>
            <a:off x="5034328" y="3100455"/>
            <a:ext cx="1264104" cy="738664"/>
          </a:xfrm>
        </p:spPr>
        <p:txBody>
          <a:bodyPr wrap="square">
            <a:spAutoFit/>
          </a:bodyPr>
          <a:lstStyle>
            <a:lvl1pPr marL="0" indent="0">
              <a:buNone/>
              <a:defRPr sz="4800">
                <a:latin typeface="+mj-lt"/>
              </a:defRPr>
            </a:lvl1pPr>
            <a:lvl2pPr marL="216000" indent="0">
              <a:buNone/>
              <a:defRPr sz="2400"/>
            </a:lvl2pPr>
            <a:lvl3pPr marL="432000" indent="0">
              <a:buNone/>
              <a:defRPr sz="2400"/>
            </a:lvl3pPr>
            <a:lvl4pPr marL="648000" indent="0">
              <a:buNone/>
              <a:defRPr sz="2400"/>
            </a:lvl4pPr>
            <a:lvl5pPr marL="864000" indent="0">
              <a:buNone/>
              <a:defRPr sz="2400"/>
            </a:lvl5pPr>
          </a:lstStyle>
          <a:p>
            <a:pPr lvl="0"/>
            <a:r>
              <a:rPr lang="en-GB" noProof="0" dirty="0"/>
              <a:t>00</a:t>
            </a:r>
          </a:p>
        </p:txBody>
      </p:sp>
      <p:sp>
        <p:nvSpPr>
          <p:cNvPr id="36" name="Freihandform: Form 35">
            <a:extLst>
              <a:ext uri="{FF2B5EF4-FFF2-40B4-BE49-F238E27FC236}">
                <a16:creationId xmlns:a16="http://schemas.microsoft.com/office/drawing/2014/main" id="{255F7C20-238D-EBDE-5EFB-51ED415BC7A1}"/>
              </a:ext>
            </a:extLst>
          </p:cNvPr>
          <p:cNvSpPr/>
          <p:nvPr userDrawn="1"/>
        </p:nvSpPr>
        <p:spPr>
          <a:xfrm>
            <a:off x="0" y="0"/>
            <a:ext cx="4249196" cy="6858000"/>
          </a:xfrm>
          <a:custGeom>
            <a:avLst/>
            <a:gdLst>
              <a:gd name="connsiteX0" fmla="*/ 0 w 4249196"/>
              <a:gd name="connsiteY0" fmla="*/ 0 h 6858000"/>
              <a:gd name="connsiteX1" fmla="*/ 2699439 w 4249196"/>
              <a:gd name="connsiteY1" fmla="*/ 0 h 6858000"/>
              <a:gd name="connsiteX2" fmla="*/ 4249196 w 4249196"/>
              <a:gd name="connsiteY2" fmla="*/ 2062578 h 6858000"/>
              <a:gd name="connsiteX3" fmla="*/ 956514 w 4249196"/>
              <a:gd name="connsiteY3" fmla="*/ 6858000 h 6858000"/>
              <a:gd name="connsiteX4" fmla="*/ 0 w 4249196"/>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9196" h="6858000">
                <a:moveTo>
                  <a:pt x="0" y="0"/>
                </a:moveTo>
                <a:lnTo>
                  <a:pt x="2699439" y="0"/>
                </a:lnTo>
                <a:lnTo>
                  <a:pt x="4249196" y="2062578"/>
                </a:lnTo>
                <a:lnTo>
                  <a:pt x="956514"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grpSp>
        <p:nvGrpSpPr>
          <p:cNvPr id="32" name="Gruppieren 31">
            <a:extLst>
              <a:ext uri="{FF2B5EF4-FFF2-40B4-BE49-F238E27FC236}">
                <a16:creationId xmlns:a16="http://schemas.microsoft.com/office/drawing/2014/main" id="{5A2DE6D8-5439-CBF0-1F72-D4EC48C196BD}"/>
              </a:ext>
            </a:extLst>
          </p:cNvPr>
          <p:cNvGrpSpPr/>
          <p:nvPr userDrawn="1"/>
        </p:nvGrpSpPr>
        <p:grpSpPr>
          <a:xfrm>
            <a:off x="9938597" y="441325"/>
            <a:ext cx="1558078" cy="295275"/>
            <a:chOff x="9938597" y="441325"/>
            <a:chExt cx="1558078" cy="295275"/>
          </a:xfrm>
        </p:grpSpPr>
        <p:sp>
          <p:nvSpPr>
            <p:cNvPr id="33" name="Freeform: Shape 10">
              <a:extLst>
                <a:ext uri="{FF2B5EF4-FFF2-40B4-BE49-F238E27FC236}">
                  <a16:creationId xmlns:a16="http://schemas.microsoft.com/office/drawing/2014/main" id="{07425A04-B7D0-33FC-C51A-ABFAFC588579}"/>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dirty="0"/>
            </a:p>
          </p:txBody>
        </p:sp>
        <p:sp>
          <p:nvSpPr>
            <p:cNvPr id="34" name="Freeform: Shape 11">
              <a:extLst>
                <a:ext uri="{FF2B5EF4-FFF2-40B4-BE49-F238E27FC236}">
                  <a16:creationId xmlns:a16="http://schemas.microsoft.com/office/drawing/2014/main" id="{0E42B392-2EEA-995D-E0C5-5896B9CE5736}"/>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dirty="0"/>
            </a:p>
          </p:txBody>
        </p:sp>
      </p:grpSp>
    </p:spTree>
    <p:extLst>
      <p:ext uri="{BB962C8B-B14F-4D97-AF65-F5344CB8AC3E}">
        <p14:creationId xmlns:p14="http://schemas.microsoft.com/office/powerpoint/2010/main" val="24116135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Agenda 6 topics">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125033031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Freihandform: Form 1">
            <a:extLst>
              <a:ext uri="{FF2B5EF4-FFF2-40B4-BE49-F238E27FC236}">
                <a16:creationId xmlns:a16="http://schemas.microsoft.com/office/drawing/2014/main" id="{C47704FF-0FC6-582B-45FB-EB5F5EC9E654}"/>
              </a:ext>
            </a:extLst>
          </p:cNvPr>
          <p:cNvSpPr/>
          <p:nvPr userDrawn="1"/>
        </p:nvSpPr>
        <p:spPr>
          <a:xfrm flipH="1">
            <a:off x="4134250" y="1"/>
            <a:ext cx="8057750" cy="6857999"/>
          </a:xfrm>
          <a:custGeom>
            <a:avLst/>
            <a:gdLst>
              <a:gd name="connsiteX0" fmla="*/ 8057750 w 8057750"/>
              <a:gd name="connsiteY0" fmla="*/ 0 h 6857999"/>
              <a:gd name="connsiteX1" fmla="*/ 1238943 w 8057750"/>
              <a:gd name="connsiteY1" fmla="*/ 0 h 6857999"/>
              <a:gd name="connsiteX2" fmla="*/ 0 w 8057750"/>
              <a:gd name="connsiteY2" fmla="*/ 1648913 h 6857999"/>
              <a:gd name="connsiteX3" fmla="*/ 0 w 8057750"/>
              <a:gd name="connsiteY3" fmla="*/ 6857999 h 6857999"/>
              <a:gd name="connsiteX4" fmla="*/ 2825936 w 8057750"/>
              <a:gd name="connsiteY4" fmla="*/ 6857999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57750" h="6857999">
                <a:moveTo>
                  <a:pt x="8057750" y="0"/>
                </a:moveTo>
                <a:lnTo>
                  <a:pt x="1238943" y="0"/>
                </a:lnTo>
                <a:lnTo>
                  <a:pt x="0" y="1648913"/>
                </a:lnTo>
                <a:lnTo>
                  <a:pt x="0" y="6857999"/>
                </a:lnTo>
                <a:lnTo>
                  <a:pt x="2825936" y="6857999"/>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3" name="Freihandform: Form 2">
            <a:extLst>
              <a:ext uri="{FF2B5EF4-FFF2-40B4-BE49-F238E27FC236}">
                <a16:creationId xmlns:a16="http://schemas.microsoft.com/office/drawing/2014/main" id="{96FB8F27-0135-C7C9-0DD2-3DCC88A4730A}"/>
              </a:ext>
            </a:extLst>
          </p:cNvPr>
          <p:cNvSpPr/>
          <p:nvPr userDrawn="1"/>
        </p:nvSpPr>
        <p:spPr>
          <a:xfrm>
            <a:off x="0" y="0"/>
            <a:ext cx="4249196" cy="6858000"/>
          </a:xfrm>
          <a:custGeom>
            <a:avLst/>
            <a:gdLst>
              <a:gd name="connsiteX0" fmla="*/ 0 w 4249196"/>
              <a:gd name="connsiteY0" fmla="*/ 0 h 6858000"/>
              <a:gd name="connsiteX1" fmla="*/ 2699439 w 4249196"/>
              <a:gd name="connsiteY1" fmla="*/ 0 h 6858000"/>
              <a:gd name="connsiteX2" fmla="*/ 4249196 w 4249196"/>
              <a:gd name="connsiteY2" fmla="*/ 2062578 h 6858000"/>
              <a:gd name="connsiteX3" fmla="*/ 956514 w 4249196"/>
              <a:gd name="connsiteY3" fmla="*/ 6858000 h 6858000"/>
              <a:gd name="connsiteX4" fmla="*/ 0 w 4249196"/>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9196" h="6858000">
                <a:moveTo>
                  <a:pt x="0" y="0"/>
                </a:moveTo>
                <a:lnTo>
                  <a:pt x="2699439" y="0"/>
                </a:lnTo>
                <a:lnTo>
                  <a:pt x="4249196" y="2062578"/>
                </a:lnTo>
                <a:lnTo>
                  <a:pt x="956514"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grpSp>
        <p:nvGrpSpPr>
          <p:cNvPr id="7" name="Gruppieren 6">
            <a:extLst>
              <a:ext uri="{FF2B5EF4-FFF2-40B4-BE49-F238E27FC236}">
                <a16:creationId xmlns:a16="http://schemas.microsoft.com/office/drawing/2014/main" id="{95E6AD5D-7221-E3C6-DEDD-7632BB58CE18}"/>
              </a:ext>
            </a:extLst>
          </p:cNvPr>
          <p:cNvGrpSpPr/>
          <p:nvPr userDrawn="1"/>
        </p:nvGrpSpPr>
        <p:grpSpPr>
          <a:xfrm>
            <a:off x="9938597" y="441325"/>
            <a:ext cx="1558078" cy="295275"/>
            <a:chOff x="9938597" y="441325"/>
            <a:chExt cx="1558078" cy="295275"/>
          </a:xfrm>
        </p:grpSpPr>
        <p:sp>
          <p:nvSpPr>
            <p:cNvPr id="9" name="Freeform: Shape 10">
              <a:extLst>
                <a:ext uri="{FF2B5EF4-FFF2-40B4-BE49-F238E27FC236}">
                  <a16:creationId xmlns:a16="http://schemas.microsoft.com/office/drawing/2014/main" id="{9C4AB1CA-9EDA-8DD1-E1E4-3BC75A6E6AB7}"/>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dirty="0"/>
            </a:p>
          </p:txBody>
        </p:sp>
        <p:sp>
          <p:nvSpPr>
            <p:cNvPr id="10" name="Freeform: Shape 11">
              <a:extLst>
                <a:ext uri="{FF2B5EF4-FFF2-40B4-BE49-F238E27FC236}">
                  <a16:creationId xmlns:a16="http://schemas.microsoft.com/office/drawing/2014/main" id="{A6C3246B-613A-02A5-6E13-F2EB67F70B94}"/>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dirty="0"/>
            </a:p>
          </p:txBody>
        </p:sp>
      </p:gr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13" name="Textplatzhalter 12">
            <a:extLst>
              <a:ext uri="{FF2B5EF4-FFF2-40B4-BE49-F238E27FC236}">
                <a16:creationId xmlns:a16="http://schemas.microsoft.com/office/drawing/2014/main" id="{E79958EE-4B64-EB3B-3429-5F9553CFC837}"/>
              </a:ext>
            </a:extLst>
          </p:cNvPr>
          <p:cNvSpPr>
            <a:spLocks noGrp="1"/>
          </p:cNvSpPr>
          <p:nvPr>
            <p:ph type="body" sz="quarter" idx="13" hasCustomPrompt="1"/>
          </p:nvPr>
        </p:nvSpPr>
        <p:spPr>
          <a:xfrm>
            <a:off x="5346700" y="1628775"/>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01</a:t>
            </a:r>
          </a:p>
        </p:txBody>
      </p:sp>
      <p:sp>
        <p:nvSpPr>
          <p:cNvPr id="15" name="Textplatzhalter 12">
            <a:extLst>
              <a:ext uri="{FF2B5EF4-FFF2-40B4-BE49-F238E27FC236}">
                <a16:creationId xmlns:a16="http://schemas.microsoft.com/office/drawing/2014/main" id="{257972CF-2468-368B-22A6-D486956DF40A}"/>
              </a:ext>
            </a:extLst>
          </p:cNvPr>
          <p:cNvSpPr>
            <a:spLocks noGrp="1"/>
          </p:cNvSpPr>
          <p:nvPr>
            <p:ph type="body" sz="quarter" idx="14" hasCustomPrompt="1"/>
          </p:nvPr>
        </p:nvSpPr>
        <p:spPr>
          <a:xfrm>
            <a:off x="6085295" y="1628775"/>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 topic 1</a:t>
            </a:r>
          </a:p>
        </p:txBody>
      </p:sp>
      <p:sp>
        <p:nvSpPr>
          <p:cNvPr id="16" name="Textplatzhalter 12">
            <a:extLst>
              <a:ext uri="{FF2B5EF4-FFF2-40B4-BE49-F238E27FC236}">
                <a16:creationId xmlns:a16="http://schemas.microsoft.com/office/drawing/2014/main" id="{931FC456-ED46-0866-6144-7C5070B82D91}"/>
              </a:ext>
            </a:extLst>
          </p:cNvPr>
          <p:cNvSpPr>
            <a:spLocks noGrp="1"/>
          </p:cNvSpPr>
          <p:nvPr>
            <p:ph type="body" sz="quarter" idx="15" hasCustomPrompt="1"/>
          </p:nvPr>
        </p:nvSpPr>
        <p:spPr>
          <a:xfrm>
            <a:off x="6085295" y="1937981"/>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Details</a:t>
            </a:r>
          </a:p>
        </p:txBody>
      </p:sp>
      <p:sp>
        <p:nvSpPr>
          <p:cNvPr id="69" name="Textplatzhalter 12">
            <a:extLst>
              <a:ext uri="{FF2B5EF4-FFF2-40B4-BE49-F238E27FC236}">
                <a16:creationId xmlns:a16="http://schemas.microsoft.com/office/drawing/2014/main" id="{3B1DAC4D-DF0F-E207-E237-A3C0E8A47F6B}"/>
              </a:ext>
            </a:extLst>
          </p:cNvPr>
          <p:cNvSpPr>
            <a:spLocks noGrp="1"/>
          </p:cNvSpPr>
          <p:nvPr>
            <p:ph type="body" sz="quarter" idx="16" hasCustomPrompt="1"/>
          </p:nvPr>
        </p:nvSpPr>
        <p:spPr>
          <a:xfrm>
            <a:off x="5346700" y="2439392"/>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02</a:t>
            </a:r>
          </a:p>
        </p:txBody>
      </p:sp>
      <p:sp>
        <p:nvSpPr>
          <p:cNvPr id="70" name="Textplatzhalter 12">
            <a:extLst>
              <a:ext uri="{FF2B5EF4-FFF2-40B4-BE49-F238E27FC236}">
                <a16:creationId xmlns:a16="http://schemas.microsoft.com/office/drawing/2014/main" id="{382D92DA-22D2-69E8-805D-2F40D2BEF9C8}"/>
              </a:ext>
            </a:extLst>
          </p:cNvPr>
          <p:cNvSpPr>
            <a:spLocks noGrp="1"/>
          </p:cNvSpPr>
          <p:nvPr>
            <p:ph type="body" sz="quarter" idx="17" hasCustomPrompt="1"/>
          </p:nvPr>
        </p:nvSpPr>
        <p:spPr>
          <a:xfrm>
            <a:off x="6085295" y="2439392"/>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 topic 2</a:t>
            </a:r>
          </a:p>
        </p:txBody>
      </p:sp>
      <p:sp>
        <p:nvSpPr>
          <p:cNvPr id="71" name="Textplatzhalter 12">
            <a:extLst>
              <a:ext uri="{FF2B5EF4-FFF2-40B4-BE49-F238E27FC236}">
                <a16:creationId xmlns:a16="http://schemas.microsoft.com/office/drawing/2014/main" id="{BBF666B8-75A2-F868-E642-AB0BF103436C}"/>
              </a:ext>
            </a:extLst>
          </p:cNvPr>
          <p:cNvSpPr>
            <a:spLocks noGrp="1"/>
          </p:cNvSpPr>
          <p:nvPr>
            <p:ph type="body" sz="quarter" idx="18" hasCustomPrompt="1"/>
          </p:nvPr>
        </p:nvSpPr>
        <p:spPr>
          <a:xfrm>
            <a:off x="6085295" y="2748598"/>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Details</a:t>
            </a:r>
          </a:p>
        </p:txBody>
      </p:sp>
      <p:sp>
        <p:nvSpPr>
          <p:cNvPr id="72" name="Textplatzhalter 12">
            <a:extLst>
              <a:ext uri="{FF2B5EF4-FFF2-40B4-BE49-F238E27FC236}">
                <a16:creationId xmlns:a16="http://schemas.microsoft.com/office/drawing/2014/main" id="{CF175A9B-D0EF-1869-67E2-98DCC5A1DC0B}"/>
              </a:ext>
            </a:extLst>
          </p:cNvPr>
          <p:cNvSpPr>
            <a:spLocks noGrp="1"/>
          </p:cNvSpPr>
          <p:nvPr>
            <p:ph type="body" sz="quarter" idx="19" hasCustomPrompt="1"/>
          </p:nvPr>
        </p:nvSpPr>
        <p:spPr>
          <a:xfrm>
            <a:off x="5346700" y="3250009"/>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03</a:t>
            </a:r>
          </a:p>
        </p:txBody>
      </p:sp>
      <p:sp>
        <p:nvSpPr>
          <p:cNvPr id="73" name="Textplatzhalter 12">
            <a:extLst>
              <a:ext uri="{FF2B5EF4-FFF2-40B4-BE49-F238E27FC236}">
                <a16:creationId xmlns:a16="http://schemas.microsoft.com/office/drawing/2014/main" id="{4F448861-5FC6-BD87-2B87-EE9089DE98BB}"/>
              </a:ext>
            </a:extLst>
          </p:cNvPr>
          <p:cNvSpPr>
            <a:spLocks noGrp="1"/>
          </p:cNvSpPr>
          <p:nvPr>
            <p:ph type="body" sz="quarter" idx="20" hasCustomPrompt="1"/>
          </p:nvPr>
        </p:nvSpPr>
        <p:spPr>
          <a:xfrm>
            <a:off x="6085295" y="3250009"/>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 topic 3</a:t>
            </a:r>
          </a:p>
        </p:txBody>
      </p:sp>
      <p:sp>
        <p:nvSpPr>
          <p:cNvPr id="74" name="Textplatzhalter 12">
            <a:extLst>
              <a:ext uri="{FF2B5EF4-FFF2-40B4-BE49-F238E27FC236}">
                <a16:creationId xmlns:a16="http://schemas.microsoft.com/office/drawing/2014/main" id="{BA70615D-CE30-9283-09C8-29F0C5B40588}"/>
              </a:ext>
            </a:extLst>
          </p:cNvPr>
          <p:cNvSpPr>
            <a:spLocks noGrp="1"/>
          </p:cNvSpPr>
          <p:nvPr>
            <p:ph type="body" sz="quarter" idx="21" hasCustomPrompt="1"/>
          </p:nvPr>
        </p:nvSpPr>
        <p:spPr>
          <a:xfrm>
            <a:off x="6085295" y="3559215"/>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Details</a:t>
            </a:r>
          </a:p>
        </p:txBody>
      </p:sp>
      <p:sp>
        <p:nvSpPr>
          <p:cNvPr id="75" name="Textplatzhalter 12">
            <a:extLst>
              <a:ext uri="{FF2B5EF4-FFF2-40B4-BE49-F238E27FC236}">
                <a16:creationId xmlns:a16="http://schemas.microsoft.com/office/drawing/2014/main" id="{3A287E6B-4662-91A2-9809-F8809D2E3B11}"/>
              </a:ext>
            </a:extLst>
          </p:cNvPr>
          <p:cNvSpPr>
            <a:spLocks noGrp="1"/>
          </p:cNvSpPr>
          <p:nvPr>
            <p:ph type="body" sz="quarter" idx="22" hasCustomPrompt="1"/>
          </p:nvPr>
        </p:nvSpPr>
        <p:spPr>
          <a:xfrm>
            <a:off x="5346700" y="4060626"/>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04</a:t>
            </a:r>
          </a:p>
        </p:txBody>
      </p:sp>
      <p:sp>
        <p:nvSpPr>
          <p:cNvPr id="76" name="Textplatzhalter 12">
            <a:extLst>
              <a:ext uri="{FF2B5EF4-FFF2-40B4-BE49-F238E27FC236}">
                <a16:creationId xmlns:a16="http://schemas.microsoft.com/office/drawing/2014/main" id="{DA4EB09C-F6EA-0856-B68B-86DD14D2BEC6}"/>
              </a:ext>
            </a:extLst>
          </p:cNvPr>
          <p:cNvSpPr>
            <a:spLocks noGrp="1"/>
          </p:cNvSpPr>
          <p:nvPr>
            <p:ph type="body" sz="quarter" idx="23" hasCustomPrompt="1"/>
          </p:nvPr>
        </p:nvSpPr>
        <p:spPr>
          <a:xfrm>
            <a:off x="6085295" y="4060626"/>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 topic 4</a:t>
            </a:r>
          </a:p>
        </p:txBody>
      </p:sp>
      <p:sp>
        <p:nvSpPr>
          <p:cNvPr id="77" name="Textplatzhalter 12">
            <a:extLst>
              <a:ext uri="{FF2B5EF4-FFF2-40B4-BE49-F238E27FC236}">
                <a16:creationId xmlns:a16="http://schemas.microsoft.com/office/drawing/2014/main" id="{7E01ADFF-1B36-9D01-5AC8-B1A5FADCE152}"/>
              </a:ext>
            </a:extLst>
          </p:cNvPr>
          <p:cNvSpPr>
            <a:spLocks noGrp="1"/>
          </p:cNvSpPr>
          <p:nvPr>
            <p:ph type="body" sz="quarter" idx="24" hasCustomPrompt="1"/>
          </p:nvPr>
        </p:nvSpPr>
        <p:spPr>
          <a:xfrm>
            <a:off x="6085295" y="4369832"/>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Details</a:t>
            </a:r>
          </a:p>
        </p:txBody>
      </p:sp>
      <p:sp>
        <p:nvSpPr>
          <p:cNvPr id="78" name="Textplatzhalter 12">
            <a:extLst>
              <a:ext uri="{FF2B5EF4-FFF2-40B4-BE49-F238E27FC236}">
                <a16:creationId xmlns:a16="http://schemas.microsoft.com/office/drawing/2014/main" id="{750702C6-3AAA-C76C-EEF4-5C67FA4257E7}"/>
              </a:ext>
            </a:extLst>
          </p:cNvPr>
          <p:cNvSpPr>
            <a:spLocks noGrp="1"/>
          </p:cNvSpPr>
          <p:nvPr>
            <p:ph type="body" sz="quarter" idx="25" hasCustomPrompt="1"/>
          </p:nvPr>
        </p:nvSpPr>
        <p:spPr>
          <a:xfrm>
            <a:off x="5346700" y="4871243"/>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05</a:t>
            </a:r>
          </a:p>
        </p:txBody>
      </p:sp>
      <p:sp>
        <p:nvSpPr>
          <p:cNvPr id="79" name="Textplatzhalter 12">
            <a:extLst>
              <a:ext uri="{FF2B5EF4-FFF2-40B4-BE49-F238E27FC236}">
                <a16:creationId xmlns:a16="http://schemas.microsoft.com/office/drawing/2014/main" id="{84DDD0C1-466F-4BC6-EE5D-BD6B77D5298D}"/>
              </a:ext>
            </a:extLst>
          </p:cNvPr>
          <p:cNvSpPr>
            <a:spLocks noGrp="1"/>
          </p:cNvSpPr>
          <p:nvPr>
            <p:ph type="body" sz="quarter" idx="26" hasCustomPrompt="1"/>
          </p:nvPr>
        </p:nvSpPr>
        <p:spPr>
          <a:xfrm>
            <a:off x="6085295" y="4871243"/>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 topic 5</a:t>
            </a:r>
          </a:p>
        </p:txBody>
      </p:sp>
      <p:sp>
        <p:nvSpPr>
          <p:cNvPr id="80" name="Textplatzhalter 12">
            <a:extLst>
              <a:ext uri="{FF2B5EF4-FFF2-40B4-BE49-F238E27FC236}">
                <a16:creationId xmlns:a16="http://schemas.microsoft.com/office/drawing/2014/main" id="{3DEF9D27-FA73-B4EF-0CED-F647A98EC8D9}"/>
              </a:ext>
            </a:extLst>
          </p:cNvPr>
          <p:cNvSpPr>
            <a:spLocks noGrp="1"/>
          </p:cNvSpPr>
          <p:nvPr>
            <p:ph type="body" sz="quarter" idx="27" hasCustomPrompt="1"/>
          </p:nvPr>
        </p:nvSpPr>
        <p:spPr>
          <a:xfrm>
            <a:off x="6085295" y="5180449"/>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Details</a:t>
            </a:r>
          </a:p>
        </p:txBody>
      </p:sp>
      <p:sp>
        <p:nvSpPr>
          <p:cNvPr id="81" name="Textplatzhalter 12">
            <a:extLst>
              <a:ext uri="{FF2B5EF4-FFF2-40B4-BE49-F238E27FC236}">
                <a16:creationId xmlns:a16="http://schemas.microsoft.com/office/drawing/2014/main" id="{ED356335-F1E1-92F5-EE95-0DF0F85C8FEF}"/>
              </a:ext>
            </a:extLst>
          </p:cNvPr>
          <p:cNvSpPr>
            <a:spLocks noGrp="1"/>
          </p:cNvSpPr>
          <p:nvPr>
            <p:ph type="body" sz="quarter" idx="28" hasCustomPrompt="1"/>
          </p:nvPr>
        </p:nvSpPr>
        <p:spPr>
          <a:xfrm>
            <a:off x="5346700" y="5681860"/>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06</a:t>
            </a:r>
          </a:p>
        </p:txBody>
      </p:sp>
      <p:sp>
        <p:nvSpPr>
          <p:cNvPr id="82" name="Textplatzhalter 12">
            <a:extLst>
              <a:ext uri="{FF2B5EF4-FFF2-40B4-BE49-F238E27FC236}">
                <a16:creationId xmlns:a16="http://schemas.microsoft.com/office/drawing/2014/main" id="{D8D9529F-5B21-7D85-E0CC-A4061023A94D}"/>
              </a:ext>
            </a:extLst>
          </p:cNvPr>
          <p:cNvSpPr>
            <a:spLocks noGrp="1"/>
          </p:cNvSpPr>
          <p:nvPr>
            <p:ph type="body" sz="quarter" idx="29" hasCustomPrompt="1"/>
          </p:nvPr>
        </p:nvSpPr>
        <p:spPr>
          <a:xfrm>
            <a:off x="6085295" y="5681860"/>
            <a:ext cx="5408998"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 topic 6</a:t>
            </a:r>
          </a:p>
        </p:txBody>
      </p:sp>
      <p:sp>
        <p:nvSpPr>
          <p:cNvPr id="83" name="Textplatzhalter 12">
            <a:extLst>
              <a:ext uri="{FF2B5EF4-FFF2-40B4-BE49-F238E27FC236}">
                <a16:creationId xmlns:a16="http://schemas.microsoft.com/office/drawing/2014/main" id="{ABC7AF2C-DB06-B133-E8E0-75E6D0AEFEB0}"/>
              </a:ext>
            </a:extLst>
          </p:cNvPr>
          <p:cNvSpPr>
            <a:spLocks noGrp="1"/>
          </p:cNvSpPr>
          <p:nvPr>
            <p:ph type="body" sz="quarter" idx="30" hasCustomPrompt="1"/>
          </p:nvPr>
        </p:nvSpPr>
        <p:spPr>
          <a:xfrm>
            <a:off x="6085295" y="5991066"/>
            <a:ext cx="5408998"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Details</a:t>
            </a:r>
          </a:p>
        </p:txBody>
      </p:sp>
      <p:sp>
        <p:nvSpPr>
          <p:cNvPr id="85" name="Textplatzhalter 12">
            <a:extLst>
              <a:ext uri="{FF2B5EF4-FFF2-40B4-BE49-F238E27FC236}">
                <a16:creationId xmlns:a16="http://schemas.microsoft.com/office/drawing/2014/main" id="{8154DE7F-83AF-13CA-5BA5-EE24D95C3AEC}"/>
              </a:ext>
            </a:extLst>
          </p:cNvPr>
          <p:cNvSpPr>
            <a:spLocks noGrp="1"/>
          </p:cNvSpPr>
          <p:nvPr>
            <p:ph type="body" sz="quarter" idx="31" hasCustomPrompt="1"/>
          </p:nvPr>
        </p:nvSpPr>
        <p:spPr>
          <a:xfrm>
            <a:off x="719547" y="1628775"/>
            <a:ext cx="2931570" cy="738664"/>
          </a:xfrm>
        </p:spPr>
        <p:txBody>
          <a:bodyPr wrap="square">
            <a:spAutoFit/>
          </a:bodyPr>
          <a:lstStyle>
            <a:lvl1pPr marL="0" indent="0">
              <a:buNone/>
              <a:defRPr sz="4800" b="1">
                <a:solidFill>
                  <a:schemeClr val="bg1"/>
                </a:solidFill>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a:t>
            </a:r>
          </a:p>
        </p:txBody>
      </p:sp>
    </p:spTree>
    <p:extLst>
      <p:ext uri="{BB962C8B-B14F-4D97-AF65-F5344CB8AC3E}">
        <p14:creationId xmlns:p14="http://schemas.microsoft.com/office/powerpoint/2010/main" val="17648763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Agenda 4 topics">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0844427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Freihandform: Form 13">
            <a:extLst>
              <a:ext uri="{FF2B5EF4-FFF2-40B4-BE49-F238E27FC236}">
                <a16:creationId xmlns:a16="http://schemas.microsoft.com/office/drawing/2014/main" id="{47D2F0D6-826A-8322-E56F-20A4B81CED33}"/>
              </a:ext>
            </a:extLst>
          </p:cNvPr>
          <p:cNvSpPr/>
          <p:nvPr userDrawn="1"/>
        </p:nvSpPr>
        <p:spPr>
          <a:xfrm flipH="1">
            <a:off x="4134250" y="1"/>
            <a:ext cx="8057750" cy="6857999"/>
          </a:xfrm>
          <a:custGeom>
            <a:avLst/>
            <a:gdLst>
              <a:gd name="connsiteX0" fmla="*/ 8057750 w 8057750"/>
              <a:gd name="connsiteY0" fmla="*/ 0 h 6857999"/>
              <a:gd name="connsiteX1" fmla="*/ 1238943 w 8057750"/>
              <a:gd name="connsiteY1" fmla="*/ 0 h 6857999"/>
              <a:gd name="connsiteX2" fmla="*/ 0 w 8057750"/>
              <a:gd name="connsiteY2" fmla="*/ 1648913 h 6857999"/>
              <a:gd name="connsiteX3" fmla="*/ 0 w 8057750"/>
              <a:gd name="connsiteY3" fmla="*/ 6857999 h 6857999"/>
              <a:gd name="connsiteX4" fmla="*/ 2825936 w 8057750"/>
              <a:gd name="connsiteY4" fmla="*/ 6857999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57750" h="6857999">
                <a:moveTo>
                  <a:pt x="8057750" y="0"/>
                </a:moveTo>
                <a:lnTo>
                  <a:pt x="1238943" y="0"/>
                </a:lnTo>
                <a:lnTo>
                  <a:pt x="0" y="1648913"/>
                </a:lnTo>
                <a:lnTo>
                  <a:pt x="0" y="6857999"/>
                </a:lnTo>
                <a:lnTo>
                  <a:pt x="2825936" y="6857999"/>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sp>
        <p:nvSpPr>
          <p:cNvPr id="3" name="Freihandform: Form 2">
            <a:extLst>
              <a:ext uri="{FF2B5EF4-FFF2-40B4-BE49-F238E27FC236}">
                <a16:creationId xmlns:a16="http://schemas.microsoft.com/office/drawing/2014/main" id="{96FB8F27-0135-C7C9-0DD2-3DCC88A4730A}"/>
              </a:ext>
            </a:extLst>
          </p:cNvPr>
          <p:cNvSpPr/>
          <p:nvPr userDrawn="1"/>
        </p:nvSpPr>
        <p:spPr>
          <a:xfrm>
            <a:off x="0" y="0"/>
            <a:ext cx="4249196" cy="6858000"/>
          </a:xfrm>
          <a:custGeom>
            <a:avLst/>
            <a:gdLst>
              <a:gd name="connsiteX0" fmla="*/ 0 w 4249196"/>
              <a:gd name="connsiteY0" fmla="*/ 0 h 6858000"/>
              <a:gd name="connsiteX1" fmla="*/ 2699439 w 4249196"/>
              <a:gd name="connsiteY1" fmla="*/ 0 h 6858000"/>
              <a:gd name="connsiteX2" fmla="*/ 4249196 w 4249196"/>
              <a:gd name="connsiteY2" fmla="*/ 2062578 h 6858000"/>
              <a:gd name="connsiteX3" fmla="*/ 956514 w 4249196"/>
              <a:gd name="connsiteY3" fmla="*/ 6858000 h 6858000"/>
              <a:gd name="connsiteX4" fmla="*/ 0 w 4249196"/>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9196" h="6858000">
                <a:moveTo>
                  <a:pt x="0" y="0"/>
                </a:moveTo>
                <a:lnTo>
                  <a:pt x="2699439" y="0"/>
                </a:lnTo>
                <a:lnTo>
                  <a:pt x="4249196" y="2062578"/>
                </a:lnTo>
                <a:lnTo>
                  <a:pt x="956514"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grpSp>
        <p:nvGrpSpPr>
          <p:cNvPr id="7" name="Gruppieren 6">
            <a:extLst>
              <a:ext uri="{FF2B5EF4-FFF2-40B4-BE49-F238E27FC236}">
                <a16:creationId xmlns:a16="http://schemas.microsoft.com/office/drawing/2014/main" id="{95E6AD5D-7221-E3C6-DEDD-7632BB58CE18}"/>
              </a:ext>
            </a:extLst>
          </p:cNvPr>
          <p:cNvGrpSpPr/>
          <p:nvPr userDrawn="1"/>
        </p:nvGrpSpPr>
        <p:grpSpPr>
          <a:xfrm>
            <a:off x="9938597" y="441325"/>
            <a:ext cx="1558078" cy="295275"/>
            <a:chOff x="9938597" y="441325"/>
            <a:chExt cx="1558078" cy="295275"/>
          </a:xfrm>
        </p:grpSpPr>
        <p:sp>
          <p:nvSpPr>
            <p:cNvPr id="9" name="Freeform: Shape 10">
              <a:extLst>
                <a:ext uri="{FF2B5EF4-FFF2-40B4-BE49-F238E27FC236}">
                  <a16:creationId xmlns:a16="http://schemas.microsoft.com/office/drawing/2014/main" id="{9C4AB1CA-9EDA-8DD1-E1E4-3BC75A6E6AB7}"/>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dirty="0"/>
            </a:p>
          </p:txBody>
        </p:sp>
        <p:sp>
          <p:nvSpPr>
            <p:cNvPr id="10" name="Freeform: Shape 11">
              <a:extLst>
                <a:ext uri="{FF2B5EF4-FFF2-40B4-BE49-F238E27FC236}">
                  <a16:creationId xmlns:a16="http://schemas.microsoft.com/office/drawing/2014/main" id="{A6C3246B-613A-02A5-6E13-F2EB67F70B94}"/>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dirty="0"/>
            </a:p>
          </p:txBody>
        </p:sp>
      </p:gr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85" name="Textplatzhalter 12">
            <a:extLst>
              <a:ext uri="{FF2B5EF4-FFF2-40B4-BE49-F238E27FC236}">
                <a16:creationId xmlns:a16="http://schemas.microsoft.com/office/drawing/2014/main" id="{8154DE7F-83AF-13CA-5BA5-EE24D95C3AEC}"/>
              </a:ext>
            </a:extLst>
          </p:cNvPr>
          <p:cNvSpPr>
            <a:spLocks noGrp="1"/>
          </p:cNvSpPr>
          <p:nvPr>
            <p:ph type="body" sz="quarter" idx="31" hasCustomPrompt="1"/>
          </p:nvPr>
        </p:nvSpPr>
        <p:spPr>
          <a:xfrm>
            <a:off x="719547" y="1628775"/>
            <a:ext cx="2931570" cy="738664"/>
          </a:xfrm>
        </p:spPr>
        <p:txBody>
          <a:bodyPr wrap="square">
            <a:spAutoFit/>
          </a:bodyPr>
          <a:lstStyle>
            <a:lvl1pPr marL="0" indent="0">
              <a:buNone/>
              <a:defRPr sz="4800" b="1">
                <a:solidFill>
                  <a:schemeClr val="bg1"/>
                </a:solidFill>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a:t>
            </a:r>
          </a:p>
        </p:txBody>
      </p:sp>
      <p:sp>
        <p:nvSpPr>
          <p:cNvPr id="2" name="Textplatzhalter 12">
            <a:extLst>
              <a:ext uri="{FF2B5EF4-FFF2-40B4-BE49-F238E27FC236}">
                <a16:creationId xmlns:a16="http://schemas.microsoft.com/office/drawing/2014/main" id="{7EDDADE7-6917-594A-90FF-0462A8277BCE}"/>
              </a:ext>
            </a:extLst>
          </p:cNvPr>
          <p:cNvSpPr>
            <a:spLocks noGrp="1"/>
          </p:cNvSpPr>
          <p:nvPr>
            <p:ph type="body" sz="quarter" idx="13" hasCustomPrompt="1"/>
          </p:nvPr>
        </p:nvSpPr>
        <p:spPr>
          <a:xfrm>
            <a:off x="5346700" y="1769188"/>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01</a:t>
            </a:r>
          </a:p>
        </p:txBody>
      </p:sp>
      <p:sp>
        <p:nvSpPr>
          <p:cNvPr id="5" name="Textplatzhalter 12">
            <a:extLst>
              <a:ext uri="{FF2B5EF4-FFF2-40B4-BE49-F238E27FC236}">
                <a16:creationId xmlns:a16="http://schemas.microsoft.com/office/drawing/2014/main" id="{C6B071FD-68BB-BE86-AFA9-C982A5B1EAC1}"/>
              </a:ext>
            </a:extLst>
          </p:cNvPr>
          <p:cNvSpPr>
            <a:spLocks noGrp="1"/>
          </p:cNvSpPr>
          <p:nvPr>
            <p:ph type="body" sz="quarter" idx="14" hasCustomPrompt="1"/>
          </p:nvPr>
        </p:nvSpPr>
        <p:spPr>
          <a:xfrm>
            <a:off x="5346699" y="2200075"/>
            <a:ext cx="2892425"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 topic 1</a:t>
            </a:r>
          </a:p>
        </p:txBody>
      </p:sp>
      <p:sp>
        <p:nvSpPr>
          <p:cNvPr id="8" name="Textplatzhalter 12">
            <a:extLst>
              <a:ext uri="{FF2B5EF4-FFF2-40B4-BE49-F238E27FC236}">
                <a16:creationId xmlns:a16="http://schemas.microsoft.com/office/drawing/2014/main" id="{209917FD-61B4-3754-AA8C-E22E76A0F626}"/>
              </a:ext>
            </a:extLst>
          </p:cNvPr>
          <p:cNvSpPr>
            <a:spLocks noGrp="1"/>
          </p:cNvSpPr>
          <p:nvPr>
            <p:ph type="body" sz="quarter" idx="15" hasCustomPrompt="1"/>
          </p:nvPr>
        </p:nvSpPr>
        <p:spPr>
          <a:xfrm>
            <a:off x="5346699" y="2509281"/>
            <a:ext cx="2892425"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Details</a:t>
            </a:r>
          </a:p>
        </p:txBody>
      </p:sp>
      <p:sp>
        <p:nvSpPr>
          <p:cNvPr id="65" name="Textplatzhalter 12">
            <a:extLst>
              <a:ext uri="{FF2B5EF4-FFF2-40B4-BE49-F238E27FC236}">
                <a16:creationId xmlns:a16="http://schemas.microsoft.com/office/drawing/2014/main" id="{B9713A3D-9F1E-7EAD-C98F-17E713E2A057}"/>
              </a:ext>
            </a:extLst>
          </p:cNvPr>
          <p:cNvSpPr>
            <a:spLocks noGrp="1"/>
          </p:cNvSpPr>
          <p:nvPr>
            <p:ph type="body" sz="quarter" idx="32" hasCustomPrompt="1"/>
          </p:nvPr>
        </p:nvSpPr>
        <p:spPr>
          <a:xfrm>
            <a:off x="8601869" y="1769188"/>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02</a:t>
            </a:r>
          </a:p>
        </p:txBody>
      </p:sp>
      <p:sp>
        <p:nvSpPr>
          <p:cNvPr id="66" name="Textplatzhalter 12">
            <a:extLst>
              <a:ext uri="{FF2B5EF4-FFF2-40B4-BE49-F238E27FC236}">
                <a16:creationId xmlns:a16="http://schemas.microsoft.com/office/drawing/2014/main" id="{D990A8A0-AD5D-8426-1E89-27EFB4F807F6}"/>
              </a:ext>
            </a:extLst>
          </p:cNvPr>
          <p:cNvSpPr>
            <a:spLocks noGrp="1"/>
          </p:cNvSpPr>
          <p:nvPr>
            <p:ph type="body" sz="quarter" idx="33" hasCustomPrompt="1"/>
          </p:nvPr>
        </p:nvSpPr>
        <p:spPr>
          <a:xfrm>
            <a:off x="8601868" y="2200075"/>
            <a:ext cx="2892425"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 topic 2</a:t>
            </a:r>
          </a:p>
        </p:txBody>
      </p:sp>
      <p:sp>
        <p:nvSpPr>
          <p:cNvPr id="67" name="Textplatzhalter 12">
            <a:extLst>
              <a:ext uri="{FF2B5EF4-FFF2-40B4-BE49-F238E27FC236}">
                <a16:creationId xmlns:a16="http://schemas.microsoft.com/office/drawing/2014/main" id="{BA26C544-2723-FAC7-1A96-AA2DA2A53821}"/>
              </a:ext>
            </a:extLst>
          </p:cNvPr>
          <p:cNvSpPr>
            <a:spLocks noGrp="1"/>
          </p:cNvSpPr>
          <p:nvPr>
            <p:ph type="body" sz="quarter" idx="34" hasCustomPrompt="1"/>
          </p:nvPr>
        </p:nvSpPr>
        <p:spPr>
          <a:xfrm>
            <a:off x="8601868" y="2509281"/>
            <a:ext cx="2892425"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Details</a:t>
            </a:r>
          </a:p>
        </p:txBody>
      </p:sp>
      <p:sp>
        <p:nvSpPr>
          <p:cNvPr id="91" name="Textplatzhalter 12">
            <a:extLst>
              <a:ext uri="{FF2B5EF4-FFF2-40B4-BE49-F238E27FC236}">
                <a16:creationId xmlns:a16="http://schemas.microsoft.com/office/drawing/2014/main" id="{32641F2A-1075-3F34-0925-4B14D767DB1C}"/>
              </a:ext>
            </a:extLst>
          </p:cNvPr>
          <p:cNvSpPr>
            <a:spLocks noGrp="1"/>
          </p:cNvSpPr>
          <p:nvPr>
            <p:ph type="body" sz="quarter" idx="35" hasCustomPrompt="1"/>
          </p:nvPr>
        </p:nvSpPr>
        <p:spPr>
          <a:xfrm>
            <a:off x="5346700" y="3882304"/>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03</a:t>
            </a:r>
          </a:p>
        </p:txBody>
      </p:sp>
      <p:sp>
        <p:nvSpPr>
          <p:cNvPr id="92" name="Textplatzhalter 12">
            <a:extLst>
              <a:ext uri="{FF2B5EF4-FFF2-40B4-BE49-F238E27FC236}">
                <a16:creationId xmlns:a16="http://schemas.microsoft.com/office/drawing/2014/main" id="{14611E4A-E9E3-01A1-1ADE-3FD056491EF4}"/>
              </a:ext>
            </a:extLst>
          </p:cNvPr>
          <p:cNvSpPr>
            <a:spLocks noGrp="1"/>
          </p:cNvSpPr>
          <p:nvPr>
            <p:ph type="body" sz="quarter" idx="36" hasCustomPrompt="1"/>
          </p:nvPr>
        </p:nvSpPr>
        <p:spPr>
          <a:xfrm>
            <a:off x="5346699" y="4313191"/>
            <a:ext cx="2892425"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 topic 3</a:t>
            </a:r>
          </a:p>
        </p:txBody>
      </p:sp>
      <p:sp>
        <p:nvSpPr>
          <p:cNvPr id="93" name="Textplatzhalter 12">
            <a:extLst>
              <a:ext uri="{FF2B5EF4-FFF2-40B4-BE49-F238E27FC236}">
                <a16:creationId xmlns:a16="http://schemas.microsoft.com/office/drawing/2014/main" id="{F33BF8CE-0F27-B798-4767-9DEEDF11CA2D}"/>
              </a:ext>
            </a:extLst>
          </p:cNvPr>
          <p:cNvSpPr>
            <a:spLocks noGrp="1"/>
          </p:cNvSpPr>
          <p:nvPr>
            <p:ph type="body" sz="quarter" idx="37" hasCustomPrompt="1"/>
          </p:nvPr>
        </p:nvSpPr>
        <p:spPr>
          <a:xfrm>
            <a:off x="5346699" y="4622397"/>
            <a:ext cx="2892425"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Details</a:t>
            </a:r>
          </a:p>
        </p:txBody>
      </p:sp>
      <p:sp>
        <p:nvSpPr>
          <p:cNvPr id="94" name="Textplatzhalter 12">
            <a:extLst>
              <a:ext uri="{FF2B5EF4-FFF2-40B4-BE49-F238E27FC236}">
                <a16:creationId xmlns:a16="http://schemas.microsoft.com/office/drawing/2014/main" id="{A1C324CD-3192-114D-70CF-6F8FC5EE76B4}"/>
              </a:ext>
            </a:extLst>
          </p:cNvPr>
          <p:cNvSpPr>
            <a:spLocks noGrp="1"/>
          </p:cNvSpPr>
          <p:nvPr>
            <p:ph type="body" sz="quarter" idx="38" hasCustomPrompt="1"/>
          </p:nvPr>
        </p:nvSpPr>
        <p:spPr>
          <a:xfrm>
            <a:off x="8601869" y="3882304"/>
            <a:ext cx="603250" cy="430887"/>
          </a:xfrm>
        </p:spPr>
        <p:txBody>
          <a:bodyPr wrap="square">
            <a:spAutoFit/>
          </a:bodyPr>
          <a:lstStyle>
            <a:lvl1pPr marL="0" indent="0">
              <a:buNone/>
              <a:defRPr>
                <a:solidFill>
                  <a:schemeClr val="accent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04</a:t>
            </a:r>
          </a:p>
        </p:txBody>
      </p:sp>
      <p:sp>
        <p:nvSpPr>
          <p:cNvPr id="95" name="Textplatzhalter 12">
            <a:extLst>
              <a:ext uri="{FF2B5EF4-FFF2-40B4-BE49-F238E27FC236}">
                <a16:creationId xmlns:a16="http://schemas.microsoft.com/office/drawing/2014/main" id="{D7C4AEB6-C16B-9516-EAD8-0A9918ACE331}"/>
              </a:ext>
            </a:extLst>
          </p:cNvPr>
          <p:cNvSpPr>
            <a:spLocks noGrp="1"/>
          </p:cNvSpPr>
          <p:nvPr>
            <p:ph type="body" sz="quarter" idx="39" hasCustomPrompt="1"/>
          </p:nvPr>
        </p:nvSpPr>
        <p:spPr>
          <a:xfrm>
            <a:off x="8601868" y="4313191"/>
            <a:ext cx="2892425" cy="369332"/>
          </a:xfrm>
        </p:spPr>
        <p:txBody>
          <a:bodyPr wrap="square">
            <a:spAutoFit/>
          </a:bodyPr>
          <a:lstStyle>
            <a:lvl1pPr marL="0" indent="0">
              <a:buNone/>
              <a:defRPr sz="2400" b="1">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Agenda topic 4</a:t>
            </a:r>
          </a:p>
        </p:txBody>
      </p:sp>
      <p:sp>
        <p:nvSpPr>
          <p:cNvPr id="96" name="Textplatzhalter 12">
            <a:extLst>
              <a:ext uri="{FF2B5EF4-FFF2-40B4-BE49-F238E27FC236}">
                <a16:creationId xmlns:a16="http://schemas.microsoft.com/office/drawing/2014/main" id="{7F8954A6-F085-5859-9286-A1458AD0290D}"/>
              </a:ext>
            </a:extLst>
          </p:cNvPr>
          <p:cNvSpPr>
            <a:spLocks noGrp="1"/>
          </p:cNvSpPr>
          <p:nvPr>
            <p:ph type="body" sz="quarter" idx="40" hasCustomPrompt="1"/>
          </p:nvPr>
        </p:nvSpPr>
        <p:spPr>
          <a:xfrm>
            <a:off x="8601868" y="4622397"/>
            <a:ext cx="2892425" cy="318924"/>
          </a:xfrm>
        </p:spPr>
        <p:txBody>
          <a:bodyPr wrap="square" tIns="72000">
            <a:spAutoFit/>
          </a:bodyPr>
          <a:lstStyle>
            <a:lvl1pPr marL="0" indent="0">
              <a:buNone/>
              <a:defRPr sz="1600" b="0">
                <a:solidFill>
                  <a:schemeClr val="tx1"/>
                </a:solidFill>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Details</a:t>
            </a:r>
          </a:p>
        </p:txBody>
      </p:sp>
    </p:spTree>
    <p:extLst>
      <p:ext uri="{BB962C8B-B14F-4D97-AF65-F5344CB8AC3E}">
        <p14:creationId xmlns:p14="http://schemas.microsoft.com/office/powerpoint/2010/main" val="4843947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Gradient &amp; content 1">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328691489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Freihandform: Form 10">
            <a:extLst>
              <a:ext uri="{FF2B5EF4-FFF2-40B4-BE49-F238E27FC236}">
                <a16:creationId xmlns:a16="http://schemas.microsoft.com/office/drawing/2014/main" id="{17D09648-0C75-DD97-7551-5CA070758DD6}"/>
              </a:ext>
            </a:extLst>
          </p:cNvPr>
          <p:cNvSpPr/>
          <p:nvPr userDrawn="1"/>
        </p:nvSpPr>
        <p:spPr>
          <a:xfrm flipH="1">
            <a:off x="3386699" y="1"/>
            <a:ext cx="8813269" cy="6857999"/>
          </a:xfrm>
          <a:custGeom>
            <a:avLst/>
            <a:gdLst>
              <a:gd name="connsiteX0" fmla="*/ 8813269 w 8813269"/>
              <a:gd name="connsiteY0" fmla="*/ 0 h 6857999"/>
              <a:gd name="connsiteX1" fmla="*/ 1994462 w 8813269"/>
              <a:gd name="connsiteY1" fmla="*/ 0 h 6857999"/>
              <a:gd name="connsiteX2" fmla="*/ 0 w 8813269"/>
              <a:gd name="connsiteY2" fmla="*/ 2654436 h 6857999"/>
              <a:gd name="connsiteX3" fmla="*/ 0 w 8813269"/>
              <a:gd name="connsiteY3" fmla="*/ 6857999 h 6857999"/>
              <a:gd name="connsiteX4" fmla="*/ 3581455 w 8813269"/>
              <a:gd name="connsiteY4" fmla="*/ 6857999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13269" h="6857999">
                <a:moveTo>
                  <a:pt x="8813269" y="0"/>
                </a:moveTo>
                <a:lnTo>
                  <a:pt x="1994462" y="0"/>
                </a:lnTo>
                <a:lnTo>
                  <a:pt x="0" y="2654436"/>
                </a:lnTo>
                <a:lnTo>
                  <a:pt x="0" y="6857999"/>
                </a:lnTo>
                <a:lnTo>
                  <a:pt x="3581455" y="6857999"/>
                </a:lnTo>
                <a:close/>
              </a:path>
            </a:pathLst>
          </a:custGeom>
          <a:solidFill>
            <a:schemeClr val="bg2">
              <a:alpha val="45000"/>
            </a:schemeClr>
          </a:solidFill>
          <a:ln w="6540" cap="flat">
            <a:noFill/>
            <a:prstDash val="solid"/>
            <a:miter/>
          </a:ln>
        </p:spPr>
        <p:txBody>
          <a:bodyPr wrap="square" rtlCol="0" anchor="ctr">
            <a:noAutofit/>
          </a:bodyPr>
          <a:lstStyle/>
          <a:p>
            <a:pPr lvl="0"/>
            <a:endParaRPr lang="en-GB" noProof="0" dirty="0"/>
          </a:p>
        </p:txBody>
      </p:sp>
      <p:grpSp>
        <p:nvGrpSpPr>
          <p:cNvPr id="7" name="Gruppieren 6">
            <a:extLst>
              <a:ext uri="{FF2B5EF4-FFF2-40B4-BE49-F238E27FC236}">
                <a16:creationId xmlns:a16="http://schemas.microsoft.com/office/drawing/2014/main" id="{95E6AD5D-7221-E3C6-DEDD-7632BB58CE18}"/>
              </a:ext>
            </a:extLst>
          </p:cNvPr>
          <p:cNvGrpSpPr/>
          <p:nvPr userDrawn="1"/>
        </p:nvGrpSpPr>
        <p:grpSpPr>
          <a:xfrm>
            <a:off x="9938597" y="441325"/>
            <a:ext cx="1558078" cy="295275"/>
            <a:chOff x="9938597" y="441325"/>
            <a:chExt cx="1558078" cy="295275"/>
          </a:xfrm>
        </p:grpSpPr>
        <p:sp>
          <p:nvSpPr>
            <p:cNvPr id="9" name="Freeform: Shape 10">
              <a:extLst>
                <a:ext uri="{FF2B5EF4-FFF2-40B4-BE49-F238E27FC236}">
                  <a16:creationId xmlns:a16="http://schemas.microsoft.com/office/drawing/2014/main" id="{9C4AB1CA-9EDA-8DD1-E1E4-3BC75A6E6AB7}"/>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dirty="0"/>
            </a:p>
          </p:txBody>
        </p:sp>
        <p:sp>
          <p:nvSpPr>
            <p:cNvPr id="10" name="Freeform: Shape 11">
              <a:extLst>
                <a:ext uri="{FF2B5EF4-FFF2-40B4-BE49-F238E27FC236}">
                  <a16:creationId xmlns:a16="http://schemas.microsoft.com/office/drawing/2014/main" id="{A6C3246B-613A-02A5-6E13-F2EB67F70B94}"/>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dirty="0"/>
            </a:p>
          </p:txBody>
        </p:sp>
      </p:gr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64" name="Freihandform: Form 63">
            <a:extLst>
              <a:ext uri="{FF2B5EF4-FFF2-40B4-BE49-F238E27FC236}">
                <a16:creationId xmlns:a16="http://schemas.microsoft.com/office/drawing/2014/main" id="{B70FF43D-DC81-AC09-45B7-E3BB2388D467}"/>
              </a:ext>
            </a:extLst>
          </p:cNvPr>
          <p:cNvSpPr/>
          <p:nvPr userDrawn="1"/>
        </p:nvSpPr>
        <p:spPr>
          <a:xfrm>
            <a:off x="0" y="0"/>
            <a:ext cx="6096000" cy="6873277"/>
          </a:xfrm>
          <a:custGeom>
            <a:avLst/>
            <a:gdLst>
              <a:gd name="connsiteX0" fmla="*/ 0 w 6096000"/>
              <a:gd name="connsiteY0" fmla="*/ 0 h 6858000"/>
              <a:gd name="connsiteX1" fmla="*/ 189454 w 6096000"/>
              <a:gd name="connsiteY1" fmla="*/ 0 h 6858000"/>
              <a:gd name="connsiteX2" fmla="*/ 4546243 w 6096000"/>
              <a:gd name="connsiteY2" fmla="*/ 0 h 6858000"/>
              <a:gd name="connsiteX3" fmla="*/ 6096000 w 6096000"/>
              <a:gd name="connsiteY3" fmla="*/ 2062577 h 6858000"/>
              <a:gd name="connsiteX4" fmla="*/ 2803319 w 6096000"/>
              <a:gd name="connsiteY4" fmla="*/ 6858000 h 6858000"/>
              <a:gd name="connsiteX5" fmla="*/ 189454 w 6096000"/>
              <a:gd name="connsiteY5" fmla="*/ 6858000 h 6858000"/>
              <a:gd name="connsiteX6" fmla="*/ 0 w 6096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0" h="6858000">
                <a:moveTo>
                  <a:pt x="0" y="0"/>
                </a:moveTo>
                <a:lnTo>
                  <a:pt x="189454" y="0"/>
                </a:lnTo>
                <a:lnTo>
                  <a:pt x="4546243" y="0"/>
                </a:lnTo>
                <a:lnTo>
                  <a:pt x="6096000" y="2062577"/>
                </a:lnTo>
                <a:lnTo>
                  <a:pt x="2803319" y="6858000"/>
                </a:lnTo>
                <a:lnTo>
                  <a:pt x="189454"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7" name="Titel 26">
            <a:extLst>
              <a:ext uri="{FF2B5EF4-FFF2-40B4-BE49-F238E27FC236}">
                <a16:creationId xmlns:a16="http://schemas.microsoft.com/office/drawing/2014/main" id="{C13B8925-254E-71DF-C904-6A94BAA0B7FE}"/>
              </a:ext>
            </a:extLst>
          </p:cNvPr>
          <p:cNvSpPr>
            <a:spLocks noGrp="1"/>
          </p:cNvSpPr>
          <p:nvPr>
            <p:ph type="title" hasCustomPrompt="1"/>
          </p:nvPr>
        </p:nvSpPr>
        <p:spPr>
          <a:xfrm>
            <a:off x="695325" y="372268"/>
            <a:ext cx="3973494" cy="997196"/>
          </a:xfrm>
        </p:spPr>
        <p:txBody>
          <a:bodyPr vert="horz"/>
          <a:lstStyle>
            <a:lvl1pPr>
              <a:defRPr>
                <a:solidFill>
                  <a:schemeClr val="bg1"/>
                </a:solidFill>
              </a:defRPr>
            </a:lvl1pPr>
          </a:lstStyle>
          <a:p>
            <a:r>
              <a:rPr lang="en-GB" noProof="0" dirty="0"/>
              <a:t>Title, Medium, 36pt</a:t>
            </a:r>
          </a:p>
        </p:txBody>
      </p:sp>
      <p:sp>
        <p:nvSpPr>
          <p:cNvPr id="28" name="Textplatzhalter 7">
            <a:extLst>
              <a:ext uri="{FF2B5EF4-FFF2-40B4-BE49-F238E27FC236}">
                <a16:creationId xmlns:a16="http://schemas.microsoft.com/office/drawing/2014/main" id="{A8F2504F-652C-D4B3-CCB2-0D520D12CD37}"/>
              </a:ext>
            </a:extLst>
          </p:cNvPr>
          <p:cNvSpPr>
            <a:spLocks noGrp="1"/>
          </p:cNvSpPr>
          <p:nvPr>
            <p:ph type="body" sz="quarter" idx="13" hasCustomPrompt="1"/>
          </p:nvPr>
        </p:nvSpPr>
        <p:spPr>
          <a:xfrm>
            <a:off x="695325" y="815466"/>
            <a:ext cx="3973652" cy="350838"/>
          </a:xfrm>
        </p:spPr>
        <p:txBody>
          <a:bodyPr tIns="72000">
            <a:noAutofit/>
          </a:bodyPr>
          <a:lstStyle>
            <a:lvl1pPr marL="0" indent="0">
              <a:buNone/>
              <a:defRPr sz="2400">
                <a:solidFill>
                  <a:schemeClr val="bg1"/>
                </a:solidFill>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69" name="Inhaltsplatzhalter 2">
            <a:extLst>
              <a:ext uri="{FF2B5EF4-FFF2-40B4-BE49-F238E27FC236}">
                <a16:creationId xmlns:a16="http://schemas.microsoft.com/office/drawing/2014/main" id="{CC7C7637-E6BD-D078-604D-4F2FFF33B87E}"/>
              </a:ext>
            </a:extLst>
          </p:cNvPr>
          <p:cNvSpPr>
            <a:spLocks noGrp="1"/>
          </p:cNvSpPr>
          <p:nvPr>
            <p:ph idx="1" hasCustomPrompt="1"/>
          </p:nvPr>
        </p:nvSpPr>
        <p:spPr>
          <a:xfrm>
            <a:off x="695325" y="1628775"/>
            <a:ext cx="3973494" cy="2079625"/>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70" name="Inhaltsplatzhalter 2">
            <a:extLst>
              <a:ext uri="{FF2B5EF4-FFF2-40B4-BE49-F238E27FC236}">
                <a16:creationId xmlns:a16="http://schemas.microsoft.com/office/drawing/2014/main" id="{6C8D42EA-46C6-E0C6-8B33-A0EB00E49C3B}"/>
              </a:ext>
            </a:extLst>
          </p:cNvPr>
          <p:cNvSpPr>
            <a:spLocks noGrp="1"/>
          </p:cNvSpPr>
          <p:nvPr>
            <p:ph idx="14" hasCustomPrompt="1"/>
          </p:nvPr>
        </p:nvSpPr>
        <p:spPr>
          <a:xfrm>
            <a:off x="6527799" y="1628775"/>
            <a:ext cx="4966493" cy="4608513"/>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71" name="Fußzeilenplatzhalter 70">
            <a:extLst>
              <a:ext uri="{FF2B5EF4-FFF2-40B4-BE49-F238E27FC236}">
                <a16:creationId xmlns:a16="http://schemas.microsoft.com/office/drawing/2014/main" id="{BBE6D205-A0A1-2B93-3D00-8BF192968312}"/>
              </a:ext>
            </a:extLst>
          </p:cNvPr>
          <p:cNvSpPr>
            <a:spLocks noGrp="1"/>
          </p:cNvSpPr>
          <p:nvPr>
            <p:ph type="ftr" sz="quarter" idx="15"/>
          </p:nvPr>
        </p:nvSpPr>
        <p:spPr>
          <a:xfrm>
            <a:off x="695325" y="6561220"/>
            <a:ext cx="1882775" cy="184666"/>
          </a:xfrm>
        </p:spPr>
        <p:txBody>
          <a:bodyPr/>
          <a:lstStyle>
            <a:lvl1pPr>
              <a:defRPr>
                <a:solidFill>
                  <a:schemeClr val="bg1"/>
                </a:solidFill>
              </a:defRPr>
            </a:lvl1pPr>
          </a:lstStyle>
          <a:p>
            <a:r>
              <a:rPr lang="en-GB" noProof="0" dirty="0"/>
              <a:t>Footer</a:t>
            </a:r>
          </a:p>
        </p:txBody>
      </p:sp>
    </p:spTree>
    <p:extLst>
      <p:ext uri="{BB962C8B-B14F-4D97-AF65-F5344CB8AC3E}">
        <p14:creationId xmlns:p14="http://schemas.microsoft.com/office/powerpoint/2010/main" val="864543406"/>
      </p:ext>
    </p:extLst>
  </p:cSld>
  <p:clrMapOvr>
    <a:masterClrMapping/>
  </p:clrMapOvr>
  <p:extLst>
    <p:ext uri="{DCECCB84-F9BA-43D5-87BE-67443E8EF086}">
      <p15:sldGuideLst xmlns:p15="http://schemas.microsoft.com/office/powerpoint/2012/main">
        <p15:guide id="1" pos="3840" userDrawn="1">
          <p15:clr>
            <a:srgbClr val="FBAE40"/>
          </p15:clr>
        </p15:guide>
        <p15:guide id="2" pos="411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Gradient &amp; content 2">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8373973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Freihandform: Form 2">
            <a:extLst>
              <a:ext uri="{FF2B5EF4-FFF2-40B4-BE49-F238E27FC236}">
                <a16:creationId xmlns:a16="http://schemas.microsoft.com/office/drawing/2014/main" id="{FF0E11F7-669A-48F2-38EE-771CAD614C11}"/>
              </a:ext>
            </a:extLst>
          </p:cNvPr>
          <p:cNvSpPr/>
          <p:nvPr userDrawn="1"/>
        </p:nvSpPr>
        <p:spPr>
          <a:xfrm>
            <a:off x="0" y="0"/>
            <a:ext cx="5267525" cy="6857999"/>
          </a:xfrm>
          <a:custGeom>
            <a:avLst/>
            <a:gdLst>
              <a:gd name="connsiteX0" fmla="*/ 0 w 5267525"/>
              <a:gd name="connsiteY0" fmla="*/ 0 h 6857999"/>
              <a:gd name="connsiteX1" fmla="*/ 5267525 w 5267525"/>
              <a:gd name="connsiteY1" fmla="*/ 0 h 6857999"/>
              <a:gd name="connsiteX2" fmla="*/ 5267525 w 5267525"/>
              <a:gd name="connsiteY2" fmla="*/ 3429000 h 6857999"/>
              <a:gd name="connsiteX3" fmla="*/ 5267525 w 5267525"/>
              <a:gd name="connsiteY3" fmla="*/ 4307861 h 6857999"/>
              <a:gd name="connsiteX4" fmla="*/ 3398911 w 5267525"/>
              <a:gd name="connsiteY4" fmla="*/ 6857999 h 6857999"/>
              <a:gd name="connsiteX5" fmla="*/ 0 w 5267525"/>
              <a:gd name="connsiteY5"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67525" h="6857999">
                <a:moveTo>
                  <a:pt x="0" y="0"/>
                </a:moveTo>
                <a:lnTo>
                  <a:pt x="5267525" y="0"/>
                </a:lnTo>
                <a:lnTo>
                  <a:pt x="5267525" y="3429000"/>
                </a:lnTo>
                <a:lnTo>
                  <a:pt x="5267525" y="4307861"/>
                </a:lnTo>
                <a:lnTo>
                  <a:pt x="3398911" y="6857999"/>
                </a:lnTo>
                <a:lnTo>
                  <a:pt x="0" y="6857999"/>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solidFill>
                <a:schemeClr val="lt1"/>
              </a:solidFill>
            </a:endParaRPr>
          </a:p>
        </p:txBody>
      </p:sp>
      <p:grpSp>
        <p:nvGrpSpPr>
          <p:cNvPr id="7" name="Gruppieren 6">
            <a:extLst>
              <a:ext uri="{FF2B5EF4-FFF2-40B4-BE49-F238E27FC236}">
                <a16:creationId xmlns:a16="http://schemas.microsoft.com/office/drawing/2014/main" id="{95E6AD5D-7221-E3C6-DEDD-7632BB58CE18}"/>
              </a:ext>
            </a:extLst>
          </p:cNvPr>
          <p:cNvGrpSpPr/>
          <p:nvPr userDrawn="1"/>
        </p:nvGrpSpPr>
        <p:grpSpPr>
          <a:xfrm>
            <a:off x="9938597" y="441325"/>
            <a:ext cx="1558078" cy="295275"/>
            <a:chOff x="9938597" y="441325"/>
            <a:chExt cx="1558078" cy="295275"/>
          </a:xfrm>
        </p:grpSpPr>
        <p:sp>
          <p:nvSpPr>
            <p:cNvPr id="9" name="Freeform: Shape 10">
              <a:extLst>
                <a:ext uri="{FF2B5EF4-FFF2-40B4-BE49-F238E27FC236}">
                  <a16:creationId xmlns:a16="http://schemas.microsoft.com/office/drawing/2014/main" id="{9C4AB1CA-9EDA-8DD1-E1E4-3BC75A6E6AB7}"/>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dirty="0"/>
            </a:p>
          </p:txBody>
        </p:sp>
        <p:sp>
          <p:nvSpPr>
            <p:cNvPr id="10" name="Freeform: Shape 11">
              <a:extLst>
                <a:ext uri="{FF2B5EF4-FFF2-40B4-BE49-F238E27FC236}">
                  <a16:creationId xmlns:a16="http://schemas.microsoft.com/office/drawing/2014/main" id="{A6C3246B-613A-02A5-6E13-F2EB67F70B94}"/>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dirty="0"/>
            </a:p>
          </p:txBody>
        </p:sp>
      </p:grpSp>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27" name="Titel 26">
            <a:extLst>
              <a:ext uri="{FF2B5EF4-FFF2-40B4-BE49-F238E27FC236}">
                <a16:creationId xmlns:a16="http://schemas.microsoft.com/office/drawing/2014/main" id="{C13B8925-254E-71DF-C904-6A94BAA0B7FE}"/>
              </a:ext>
            </a:extLst>
          </p:cNvPr>
          <p:cNvSpPr>
            <a:spLocks noGrp="1"/>
          </p:cNvSpPr>
          <p:nvPr>
            <p:ph type="title" hasCustomPrompt="1"/>
          </p:nvPr>
        </p:nvSpPr>
        <p:spPr>
          <a:xfrm>
            <a:off x="695325" y="372268"/>
            <a:ext cx="3973494" cy="997196"/>
          </a:xfrm>
        </p:spPr>
        <p:txBody>
          <a:bodyPr vert="horz"/>
          <a:lstStyle>
            <a:lvl1pPr>
              <a:defRPr>
                <a:solidFill>
                  <a:schemeClr val="bg1"/>
                </a:solidFill>
              </a:defRPr>
            </a:lvl1pPr>
          </a:lstStyle>
          <a:p>
            <a:r>
              <a:rPr lang="en-GB" noProof="0" dirty="0"/>
              <a:t>Title, Medium, 36pt</a:t>
            </a:r>
          </a:p>
        </p:txBody>
      </p:sp>
      <p:sp>
        <p:nvSpPr>
          <p:cNvPr id="28" name="Textplatzhalter 7">
            <a:extLst>
              <a:ext uri="{FF2B5EF4-FFF2-40B4-BE49-F238E27FC236}">
                <a16:creationId xmlns:a16="http://schemas.microsoft.com/office/drawing/2014/main" id="{A8F2504F-652C-D4B3-CCB2-0D520D12CD37}"/>
              </a:ext>
            </a:extLst>
          </p:cNvPr>
          <p:cNvSpPr>
            <a:spLocks noGrp="1"/>
          </p:cNvSpPr>
          <p:nvPr>
            <p:ph type="body" sz="quarter" idx="13" hasCustomPrompt="1"/>
          </p:nvPr>
        </p:nvSpPr>
        <p:spPr>
          <a:xfrm>
            <a:off x="695325" y="815466"/>
            <a:ext cx="3973652" cy="350838"/>
          </a:xfrm>
        </p:spPr>
        <p:txBody>
          <a:bodyPr tIns="72000">
            <a:noAutofit/>
          </a:bodyPr>
          <a:lstStyle>
            <a:lvl1pPr marL="0" indent="0">
              <a:buNone/>
              <a:defRPr sz="2400">
                <a:solidFill>
                  <a:schemeClr val="bg1"/>
                </a:solidFill>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69" name="Inhaltsplatzhalter 2">
            <a:extLst>
              <a:ext uri="{FF2B5EF4-FFF2-40B4-BE49-F238E27FC236}">
                <a16:creationId xmlns:a16="http://schemas.microsoft.com/office/drawing/2014/main" id="{CC7C7637-E6BD-D078-604D-4F2FFF33B87E}"/>
              </a:ext>
            </a:extLst>
          </p:cNvPr>
          <p:cNvSpPr>
            <a:spLocks noGrp="1"/>
          </p:cNvSpPr>
          <p:nvPr>
            <p:ph idx="1" hasCustomPrompt="1"/>
          </p:nvPr>
        </p:nvSpPr>
        <p:spPr>
          <a:xfrm>
            <a:off x="695325" y="1628775"/>
            <a:ext cx="3973494" cy="2975498"/>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70" name="Inhaltsplatzhalter 2">
            <a:extLst>
              <a:ext uri="{FF2B5EF4-FFF2-40B4-BE49-F238E27FC236}">
                <a16:creationId xmlns:a16="http://schemas.microsoft.com/office/drawing/2014/main" id="{6C8D42EA-46C6-E0C6-8B33-A0EB00E49C3B}"/>
              </a:ext>
            </a:extLst>
          </p:cNvPr>
          <p:cNvSpPr>
            <a:spLocks noGrp="1"/>
          </p:cNvSpPr>
          <p:nvPr>
            <p:ph idx="14" hasCustomPrompt="1"/>
          </p:nvPr>
        </p:nvSpPr>
        <p:spPr>
          <a:xfrm>
            <a:off x="5700713" y="1628775"/>
            <a:ext cx="5793579" cy="4608513"/>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2" name="Fußzeilenplatzhalter 1">
            <a:extLst>
              <a:ext uri="{FF2B5EF4-FFF2-40B4-BE49-F238E27FC236}">
                <a16:creationId xmlns:a16="http://schemas.microsoft.com/office/drawing/2014/main" id="{FF18CE59-F5B8-932D-9CA0-2DFEE9B19A95}"/>
              </a:ext>
            </a:extLst>
          </p:cNvPr>
          <p:cNvSpPr>
            <a:spLocks noGrp="1"/>
          </p:cNvSpPr>
          <p:nvPr>
            <p:ph type="ftr" sz="quarter" idx="15"/>
          </p:nvPr>
        </p:nvSpPr>
        <p:spPr>
          <a:xfrm>
            <a:off x="695326" y="6561220"/>
            <a:ext cx="2476500" cy="184666"/>
          </a:xfrm>
        </p:spPr>
        <p:txBody>
          <a:bodyPr/>
          <a:lstStyle>
            <a:lvl1pPr>
              <a:defRPr>
                <a:solidFill>
                  <a:schemeClr val="bg1"/>
                </a:solidFill>
              </a:defRPr>
            </a:lvl1pPr>
          </a:lstStyle>
          <a:p>
            <a:r>
              <a:rPr lang="en-GB" noProof="0" dirty="0"/>
              <a:t>Footer</a:t>
            </a:r>
          </a:p>
        </p:txBody>
      </p:sp>
    </p:spTree>
    <p:extLst>
      <p:ext uri="{BB962C8B-B14F-4D97-AF65-F5344CB8AC3E}">
        <p14:creationId xmlns:p14="http://schemas.microsoft.com/office/powerpoint/2010/main" val="4278781911"/>
      </p:ext>
    </p:extLst>
  </p:cSld>
  <p:clrMapOvr>
    <a:masterClrMapping/>
  </p:clrMapOvr>
  <p:extLst>
    <p:ext uri="{DCECCB84-F9BA-43D5-87BE-67443E8EF086}">
      <p15:sldGuideLst xmlns:p15="http://schemas.microsoft.com/office/powerpoint/2012/main">
        <p15:guide id="1" pos="3318" userDrawn="1">
          <p15:clr>
            <a:srgbClr val="FBAE40"/>
          </p15:clr>
        </p15:guide>
        <p15:guide id="2" pos="3591"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mage &amp; content">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4216765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Foliennummernplatzhalter 5">
            <a:extLst>
              <a:ext uri="{FF2B5EF4-FFF2-40B4-BE49-F238E27FC236}">
                <a16:creationId xmlns:a16="http://schemas.microsoft.com/office/drawing/2014/main" id="{08953138-989E-43D2-AA51-6AD3AD998C1B}"/>
              </a:ext>
            </a:extLst>
          </p:cNvPr>
          <p:cNvSpPr>
            <a:spLocks noGrp="1"/>
          </p:cNvSpPr>
          <p:nvPr>
            <p:ph type="sldNum" sz="quarter" idx="12"/>
          </p:nvPr>
        </p:nvSpPr>
        <p:spPr/>
        <p:txBody>
          <a:bodyPr/>
          <a:lstStyle/>
          <a:p>
            <a:fld id="{750C1F77-72F5-43F8-9226-1DB1CB2C2D83}" type="slidenum">
              <a:rPr lang="en-GB" noProof="0" smtClean="0"/>
              <a:t>‹#›</a:t>
            </a:fld>
            <a:endParaRPr lang="en-GB" noProof="0" dirty="0"/>
          </a:p>
        </p:txBody>
      </p:sp>
      <p:sp>
        <p:nvSpPr>
          <p:cNvPr id="11" name="Bildplatzhalter 10">
            <a:extLst>
              <a:ext uri="{FF2B5EF4-FFF2-40B4-BE49-F238E27FC236}">
                <a16:creationId xmlns:a16="http://schemas.microsoft.com/office/drawing/2014/main" id="{21BA48A4-0CC2-4137-525E-43E3BED18DCA}"/>
              </a:ext>
            </a:extLst>
          </p:cNvPr>
          <p:cNvSpPr>
            <a:spLocks noGrp="1"/>
          </p:cNvSpPr>
          <p:nvPr>
            <p:ph type="pic" sz="quarter" idx="15" hasCustomPrompt="1"/>
          </p:nvPr>
        </p:nvSpPr>
        <p:spPr>
          <a:xfrm>
            <a:off x="0" y="0"/>
            <a:ext cx="6558820" cy="6858000"/>
          </a:xfrm>
          <a:custGeom>
            <a:avLst/>
            <a:gdLst>
              <a:gd name="connsiteX0" fmla="*/ 0 w 6558820"/>
              <a:gd name="connsiteY0" fmla="*/ 0 h 6858000"/>
              <a:gd name="connsiteX1" fmla="*/ 4396342 w 6558820"/>
              <a:gd name="connsiteY1" fmla="*/ 0 h 6858000"/>
              <a:gd name="connsiteX2" fmla="*/ 6558820 w 6558820"/>
              <a:gd name="connsiteY2" fmla="*/ 2878052 h 6858000"/>
              <a:gd name="connsiteX3" fmla="*/ 3826068 w 6558820"/>
              <a:gd name="connsiteY3" fmla="*/ 6858000 h 6858000"/>
              <a:gd name="connsiteX4" fmla="*/ 0 w 655882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58820" h="6858000">
                <a:moveTo>
                  <a:pt x="0" y="0"/>
                </a:moveTo>
                <a:lnTo>
                  <a:pt x="4396342" y="0"/>
                </a:lnTo>
                <a:lnTo>
                  <a:pt x="6558820" y="2878052"/>
                </a:lnTo>
                <a:lnTo>
                  <a:pt x="3826068" y="6858000"/>
                </a:lnTo>
                <a:lnTo>
                  <a:pt x="0" y="6858000"/>
                </a:lnTo>
                <a:close/>
              </a:path>
            </a:pathLst>
          </a:custGeom>
          <a:solidFill>
            <a:schemeClr val="bg2"/>
          </a:solidFill>
        </p:spPr>
        <p:txBody>
          <a:bodyPr wrap="square" lIns="144000" tIns="144000" rIns="144000" bIns="144000" anchor="b">
            <a:noAutofit/>
          </a:bodyPr>
          <a:lstStyle>
            <a:lvl1pPr marL="0" indent="0">
              <a:buNone/>
              <a:defRPr sz="1400"/>
            </a:lvl1pPr>
          </a:lstStyle>
          <a:p>
            <a:r>
              <a:rPr lang="en-GB" noProof="0" dirty="0"/>
              <a:t>Please click on icon to insert image</a:t>
            </a:r>
          </a:p>
        </p:txBody>
      </p:sp>
      <p:sp>
        <p:nvSpPr>
          <p:cNvPr id="2" name="Titel 1">
            <a:extLst>
              <a:ext uri="{FF2B5EF4-FFF2-40B4-BE49-F238E27FC236}">
                <a16:creationId xmlns:a16="http://schemas.microsoft.com/office/drawing/2014/main" id="{CDA4FE97-9D3F-4806-826F-04FA53127EE8}"/>
              </a:ext>
            </a:extLst>
          </p:cNvPr>
          <p:cNvSpPr>
            <a:spLocks noGrp="1"/>
          </p:cNvSpPr>
          <p:nvPr>
            <p:ph type="title" hasCustomPrompt="1"/>
          </p:nvPr>
        </p:nvSpPr>
        <p:spPr>
          <a:xfrm>
            <a:off x="695325" y="372268"/>
            <a:ext cx="3891189" cy="997196"/>
          </a:xfrm>
        </p:spPr>
        <p:txBody>
          <a:bodyPr vert="horz"/>
          <a:lstStyle>
            <a:lvl1pPr>
              <a:defRPr>
                <a:solidFill>
                  <a:schemeClr val="bg1"/>
                </a:solidFill>
              </a:defRPr>
            </a:lvl1pPr>
          </a:lstStyle>
          <a:p>
            <a:r>
              <a:rPr lang="en-GB" noProof="0" dirty="0"/>
              <a:t>Title, Medium, 36pt</a:t>
            </a:r>
          </a:p>
        </p:txBody>
      </p:sp>
      <p:sp>
        <p:nvSpPr>
          <p:cNvPr id="8" name="Textplatzhalter 7">
            <a:extLst>
              <a:ext uri="{FF2B5EF4-FFF2-40B4-BE49-F238E27FC236}">
                <a16:creationId xmlns:a16="http://schemas.microsoft.com/office/drawing/2014/main" id="{42F3C34B-24E5-47A4-6876-9BC98D1537C5}"/>
              </a:ext>
            </a:extLst>
          </p:cNvPr>
          <p:cNvSpPr>
            <a:spLocks noGrp="1"/>
          </p:cNvSpPr>
          <p:nvPr>
            <p:ph type="body" sz="quarter" idx="13" hasCustomPrompt="1"/>
          </p:nvPr>
        </p:nvSpPr>
        <p:spPr>
          <a:xfrm>
            <a:off x="695325" y="815466"/>
            <a:ext cx="3891344" cy="350838"/>
          </a:xfrm>
        </p:spPr>
        <p:txBody>
          <a:bodyPr tIns="72000">
            <a:noAutofit/>
          </a:bodyPr>
          <a:lstStyle>
            <a:lvl1pPr marL="0" indent="0">
              <a:buNone/>
              <a:defRPr sz="2400">
                <a:solidFill>
                  <a:schemeClr val="bg1"/>
                </a:solidFill>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16" name="Inhaltsplatzhalter 15">
            <a:extLst>
              <a:ext uri="{FF2B5EF4-FFF2-40B4-BE49-F238E27FC236}">
                <a16:creationId xmlns:a16="http://schemas.microsoft.com/office/drawing/2014/main" id="{E9CA20AB-8DCB-36FF-A5AE-484D05943EAF}"/>
              </a:ext>
            </a:extLst>
          </p:cNvPr>
          <p:cNvSpPr>
            <a:spLocks noGrp="1"/>
          </p:cNvSpPr>
          <p:nvPr>
            <p:ph sz="quarter" idx="16" hasCustomPrompt="1"/>
          </p:nvPr>
        </p:nvSpPr>
        <p:spPr>
          <a:xfrm>
            <a:off x="6996113" y="1628775"/>
            <a:ext cx="4497387" cy="4608513"/>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Tree>
    <p:extLst>
      <p:ext uri="{BB962C8B-B14F-4D97-AF65-F5344CB8AC3E}">
        <p14:creationId xmlns:p14="http://schemas.microsoft.com/office/powerpoint/2010/main" val="1980703332"/>
      </p:ext>
    </p:extLst>
  </p:cSld>
  <p:clrMapOvr>
    <a:masterClrMapping/>
  </p:clrMapOvr>
  <p:extLst>
    <p:ext uri="{DCECCB84-F9BA-43D5-87BE-67443E8EF086}">
      <p15:sldGuideLst xmlns:p15="http://schemas.microsoft.com/office/powerpoint/2012/main">
        <p15:guide id="1" pos="4135" userDrawn="1">
          <p15:clr>
            <a:srgbClr val="FBAE40"/>
          </p15:clr>
        </p15:guide>
        <p15:guide id="2" pos="4407"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ntent &amp; image">
    <p:spTree>
      <p:nvGrpSpPr>
        <p:cNvPr id="1" name=""/>
        <p:cNvGrpSpPr/>
        <p:nvPr/>
      </p:nvGrpSpPr>
      <p:grpSpPr>
        <a:xfrm>
          <a:off x="0" y="0"/>
          <a:ext cx="0" cy="0"/>
          <a:chOff x="0" y="0"/>
          <a:chExt cx="0" cy="0"/>
        </a:xfrm>
      </p:grpSpPr>
      <p:graphicFrame>
        <p:nvGraphicFramePr>
          <p:cNvPr id="12" name="Objekt 11" hidden="1">
            <a:extLst>
              <a:ext uri="{FF2B5EF4-FFF2-40B4-BE49-F238E27FC236}">
                <a16:creationId xmlns:a16="http://schemas.microsoft.com/office/drawing/2014/main" id="{AD67E5EC-839E-691D-2DE5-56FC6E94E253}"/>
              </a:ext>
            </a:extLst>
          </p:cNvPr>
          <p:cNvGraphicFramePr>
            <a:graphicFrameLocks noChangeAspect="1"/>
          </p:cNvGraphicFramePr>
          <p:nvPr userDrawn="1">
            <p:custDataLst>
              <p:tags r:id="rId1"/>
            </p:custDataLst>
            <p:extLst>
              <p:ext uri="{D42A27DB-BD31-4B8C-83A1-F6EECF244321}">
                <p14:modId xmlns:p14="http://schemas.microsoft.com/office/powerpoint/2010/main" val="270011456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2" name="Objekt 11" hidden="1">
                        <a:extLst>
                          <a:ext uri="{FF2B5EF4-FFF2-40B4-BE49-F238E27FC236}">
                            <a16:creationId xmlns:a16="http://schemas.microsoft.com/office/drawing/2014/main" id="{AD67E5EC-839E-691D-2DE5-56FC6E94E25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8" name="Bildplatzhalter 27">
            <a:extLst>
              <a:ext uri="{FF2B5EF4-FFF2-40B4-BE49-F238E27FC236}">
                <a16:creationId xmlns:a16="http://schemas.microsoft.com/office/drawing/2014/main" id="{2227D67F-FE3B-68CC-E7FC-35B027BDAEBB}"/>
              </a:ext>
            </a:extLst>
          </p:cNvPr>
          <p:cNvSpPr>
            <a:spLocks noGrp="1"/>
          </p:cNvSpPr>
          <p:nvPr>
            <p:ph type="pic" sz="quarter" idx="17" hasCustomPrompt="1"/>
          </p:nvPr>
        </p:nvSpPr>
        <p:spPr>
          <a:xfrm>
            <a:off x="5627688" y="0"/>
            <a:ext cx="6563966" cy="6858000"/>
          </a:xfrm>
          <a:custGeom>
            <a:avLst/>
            <a:gdLst>
              <a:gd name="connsiteX0" fmla="*/ 5507776 w 6563966"/>
              <a:gd name="connsiteY0" fmla="*/ 560333 h 6858000"/>
              <a:gd name="connsiteX1" fmla="*/ 5547360 w 6563966"/>
              <a:gd name="connsiteY1" fmla="*/ 625451 h 6858000"/>
              <a:gd name="connsiteX2" fmla="*/ 5507776 w 6563966"/>
              <a:gd name="connsiteY2" fmla="*/ 690568 h 6858000"/>
              <a:gd name="connsiteX3" fmla="*/ 5468192 w 6563966"/>
              <a:gd name="connsiteY3" fmla="*/ 625451 h 6858000"/>
              <a:gd name="connsiteX4" fmla="*/ 5507776 w 6563966"/>
              <a:gd name="connsiteY4" fmla="*/ 560333 h 6858000"/>
              <a:gd name="connsiteX5" fmla="*/ 4671563 w 6563966"/>
              <a:gd name="connsiteY5" fmla="*/ 560333 h 6858000"/>
              <a:gd name="connsiteX6" fmla="*/ 4711147 w 6563966"/>
              <a:gd name="connsiteY6" fmla="*/ 625451 h 6858000"/>
              <a:gd name="connsiteX7" fmla="*/ 4671563 w 6563966"/>
              <a:gd name="connsiteY7" fmla="*/ 690568 h 6858000"/>
              <a:gd name="connsiteX8" fmla="*/ 4631979 w 6563966"/>
              <a:gd name="connsiteY8" fmla="*/ 625451 h 6858000"/>
              <a:gd name="connsiteX9" fmla="*/ 4671563 w 6563966"/>
              <a:gd name="connsiteY9" fmla="*/ 560333 h 6858000"/>
              <a:gd name="connsiteX10" fmla="*/ 5792561 w 6563966"/>
              <a:gd name="connsiteY10" fmla="*/ 514302 h 6858000"/>
              <a:gd name="connsiteX11" fmla="*/ 5728237 w 6563966"/>
              <a:gd name="connsiteY11" fmla="*/ 543493 h 6858000"/>
              <a:gd name="connsiteX12" fmla="*/ 5727138 w 6563966"/>
              <a:gd name="connsiteY12" fmla="*/ 520477 h 6858000"/>
              <a:gd name="connsiteX13" fmla="*/ 5650719 w 6563966"/>
              <a:gd name="connsiteY13" fmla="*/ 520477 h 6858000"/>
              <a:gd name="connsiteX14" fmla="*/ 5650719 w 6563966"/>
              <a:gd name="connsiteY14" fmla="*/ 729864 h 6858000"/>
              <a:gd name="connsiteX15" fmla="*/ 5728237 w 6563966"/>
              <a:gd name="connsiteY15" fmla="*/ 729864 h 6858000"/>
              <a:gd name="connsiteX16" fmla="*/ 5728237 w 6563966"/>
              <a:gd name="connsiteY16" fmla="*/ 610294 h 6858000"/>
              <a:gd name="connsiteX17" fmla="*/ 5761774 w 6563966"/>
              <a:gd name="connsiteY17" fmla="*/ 564824 h 6858000"/>
              <a:gd name="connsiteX18" fmla="*/ 5791462 w 6563966"/>
              <a:gd name="connsiteY18" fmla="*/ 607487 h 6858000"/>
              <a:gd name="connsiteX19" fmla="*/ 5791462 w 6563966"/>
              <a:gd name="connsiteY19" fmla="*/ 730425 h 6858000"/>
              <a:gd name="connsiteX20" fmla="*/ 5868981 w 6563966"/>
              <a:gd name="connsiteY20" fmla="*/ 730425 h 6858000"/>
              <a:gd name="connsiteX21" fmla="*/ 5868981 w 6563966"/>
              <a:gd name="connsiteY21" fmla="*/ 590086 h 6858000"/>
              <a:gd name="connsiteX22" fmla="*/ 5792561 w 6563966"/>
              <a:gd name="connsiteY22" fmla="*/ 514302 h 6858000"/>
              <a:gd name="connsiteX23" fmla="*/ 5507776 w 6563966"/>
              <a:gd name="connsiteY23" fmla="*/ 514302 h 6858000"/>
              <a:gd name="connsiteX24" fmla="*/ 5388474 w 6563966"/>
              <a:gd name="connsiteY24" fmla="*/ 625451 h 6858000"/>
              <a:gd name="connsiteX25" fmla="*/ 5507776 w 6563966"/>
              <a:gd name="connsiteY25" fmla="*/ 736600 h 6858000"/>
              <a:gd name="connsiteX26" fmla="*/ 5627078 w 6563966"/>
              <a:gd name="connsiteY26" fmla="*/ 625451 h 6858000"/>
              <a:gd name="connsiteX27" fmla="*/ 5507776 w 6563966"/>
              <a:gd name="connsiteY27" fmla="*/ 514302 h 6858000"/>
              <a:gd name="connsiteX28" fmla="*/ 5377478 w 6563966"/>
              <a:gd name="connsiteY28" fmla="*/ 514302 h 6858000"/>
              <a:gd name="connsiteX29" fmla="*/ 5308756 w 6563966"/>
              <a:gd name="connsiteY29" fmla="*/ 559772 h 6858000"/>
              <a:gd name="connsiteX30" fmla="*/ 5308207 w 6563966"/>
              <a:gd name="connsiteY30" fmla="*/ 559772 h 6858000"/>
              <a:gd name="connsiteX31" fmla="*/ 5306558 w 6563966"/>
              <a:gd name="connsiteY31" fmla="*/ 520477 h 6858000"/>
              <a:gd name="connsiteX32" fmla="*/ 5230138 w 6563966"/>
              <a:gd name="connsiteY32" fmla="*/ 520477 h 6858000"/>
              <a:gd name="connsiteX33" fmla="*/ 5230138 w 6563966"/>
              <a:gd name="connsiteY33" fmla="*/ 729864 h 6858000"/>
              <a:gd name="connsiteX34" fmla="*/ 5307657 w 6563966"/>
              <a:gd name="connsiteY34" fmla="*/ 729864 h 6858000"/>
              <a:gd name="connsiteX35" fmla="*/ 5307657 w 6563966"/>
              <a:gd name="connsiteY35" fmla="*/ 645660 h 6858000"/>
              <a:gd name="connsiteX36" fmla="*/ 5360985 w 6563966"/>
              <a:gd name="connsiteY36" fmla="*/ 580542 h 6858000"/>
              <a:gd name="connsiteX37" fmla="*/ 5377478 w 6563966"/>
              <a:gd name="connsiteY37" fmla="*/ 581104 h 6858000"/>
              <a:gd name="connsiteX38" fmla="*/ 4960196 w 6563966"/>
              <a:gd name="connsiteY38" fmla="*/ 514302 h 6858000"/>
              <a:gd name="connsiteX39" fmla="*/ 4895872 w 6563966"/>
              <a:gd name="connsiteY39" fmla="*/ 543493 h 6858000"/>
              <a:gd name="connsiteX40" fmla="*/ 4894773 w 6563966"/>
              <a:gd name="connsiteY40" fmla="*/ 520477 h 6858000"/>
              <a:gd name="connsiteX41" fmla="*/ 4818354 w 6563966"/>
              <a:gd name="connsiteY41" fmla="*/ 520477 h 6858000"/>
              <a:gd name="connsiteX42" fmla="*/ 4818354 w 6563966"/>
              <a:gd name="connsiteY42" fmla="*/ 729864 h 6858000"/>
              <a:gd name="connsiteX43" fmla="*/ 4895872 w 6563966"/>
              <a:gd name="connsiteY43" fmla="*/ 729864 h 6858000"/>
              <a:gd name="connsiteX44" fmla="*/ 4895872 w 6563966"/>
              <a:gd name="connsiteY44" fmla="*/ 609733 h 6858000"/>
              <a:gd name="connsiteX45" fmla="*/ 4929409 w 6563966"/>
              <a:gd name="connsiteY45" fmla="*/ 564262 h 6858000"/>
              <a:gd name="connsiteX46" fmla="*/ 4959097 w 6563966"/>
              <a:gd name="connsiteY46" fmla="*/ 606926 h 6858000"/>
              <a:gd name="connsiteX47" fmla="*/ 4959097 w 6563966"/>
              <a:gd name="connsiteY47" fmla="*/ 729864 h 6858000"/>
              <a:gd name="connsiteX48" fmla="*/ 5036616 w 6563966"/>
              <a:gd name="connsiteY48" fmla="*/ 729864 h 6858000"/>
              <a:gd name="connsiteX49" fmla="*/ 5036616 w 6563966"/>
              <a:gd name="connsiteY49" fmla="*/ 589524 h 6858000"/>
              <a:gd name="connsiteX50" fmla="*/ 4960196 w 6563966"/>
              <a:gd name="connsiteY50" fmla="*/ 514302 h 6858000"/>
              <a:gd name="connsiteX51" fmla="*/ 4671563 w 6563966"/>
              <a:gd name="connsiteY51" fmla="*/ 514302 h 6858000"/>
              <a:gd name="connsiteX52" fmla="*/ 4552261 w 6563966"/>
              <a:gd name="connsiteY52" fmla="*/ 625451 h 6858000"/>
              <a:gd name="connsiteX53" fmla="*/ 4671563 w 6563966"/>
              <a:gd name="connsiteY53" fmla="*/ 736600 h 6858000"/>
              <a:gd name="connsiteX54" fmla="*/ 4790865 w 6563966"/>
              <a:gd name="connsiteY54" fmla="*/ 625451 h 6858000"/>
              <a:gd name="connsiteX55" fmla="*/ 4671563 w 6563966"/>
              <a:gd name="connsiteY55" fmla="*/ 514302 h 6858000"/>
              <a:gd name="connsiteX56" fmla="*/ 5148771 w 6563966"/>
              <a:gd name="connsiteY56" fmla="*/ 441325 h 6858000"/>
              <a:gd name="connsiteX57" fmla="*/ 5071252 w 6563966"/>
              <a:gd name="connsiteY57" fmla="*/ 544615 h 6858000"/>
              <a:gd name="connsiteX58" fmla="*/ 5070703 w 6563966"/>
              <a:gd name="connsiteY58" fmla="*/ 664185 h 6858000"/>
              <a:gd name="connsiteX59" fmla="*/ 5151520 w 6563966"/>
              <a:gd name="connsiteY59" fmla="*/ 736039 h 6858000"/>
              <a:gd name="connsiteX60" fmla="*/ 5193303 w 6563966"/>
              <a:gd name="connsiteY60" fmla="*/ 732109 h 6858000"/>
              <a:gd name="connsiteX61" fmla="*/ 5193303 w 6563966"/>
              <a:gd name="connsiteY61" fmla="*/ 684955 h 6858000"/>
              <a:gd name="connsiteX62" fmla="*/ 5163615 w 6563966"/>
              <a:gd name="connsiteY62" fmla="*/ 686077 h 6858000"/>
              <a:gd name="connsiteX63" fmla="*/ 5148771 w 6563966"/>
              <a:gd name="connsiteY63" fmla="*/ 653519 h 6858000"/>
              <a:gd name="connsiteX64" fmla="*/ 5148771 w 6563966"/>
              <a:gd name="connsiteY64" fmla="*/ 570438 h 6858000"/>
              <a:gd name="connsiteX65" fmla="*/ 5193852 w 6563966"/>
              <a:gd name="connsiteY65" fmla="*/ 570438 h 6858000"/>
              <a:gd name="connsiteX66" fmla="*/ 5193852 w 6563966"/>
              <a:gd name="connsiteY66" fmla="*/ 521038 h 6858000"/>
              <a:gd name="connsiteX67" fmla="*/ 5148771 w 6563966"/>
              <a:gd name="connsiteY67" fmla="*/ 521038 h 6858000"/>
              <a:gd name="connsiteX68" fmla="*/ 4310909 w 6563966"/>
              <a:gd name="connsiteY68" fmla="*/ 441325 h 6858000"/>
              <a:gd name="connsiteX69" fmla="*/ 4310909 w 6563966"/>
              <a:gd name="connsiteY69" fmla="*/ 730425 h 6858000"/>
              <a:gd name="connsiteX70" fmla="*/ 4388428 w 6563966"/>
              <a:gd name="connsiteY70" fmla="*/ 627136 h 6858000"/>
              <a:gd name="connsiteX71" fmla="*/ 4459348 w 6563966"/>
              <a:gd name="connsiteY71" fmla="*/ 730425 h 6858000"/>
              <a:gd name="connsiteX72" fmla="*/ 4551162 w 6563966"/>
              <a:gd name="connsiteY72" fmla="*/ 730425 h 6858000"/>
              <a:gd name="connsiteX73" fmla="*/ 4471443 w 6563966"/>
              <a:gd name="connsiteY73" fmla="*/ 627135 h 6858000"/>
              <a:gd name="connsiteX74" fmla="*/ 4552811 w 6563966"/>
              <a:gd name="connsiteY74" fmla="*/ 520477 h 6858000"/>
              <a:gd name="connsiteX75" fmla="*/ 4468145 w 6563966"/>
              <a:gd name="connsiteY75" fmla="*/ 521038 h 6858000"/>
              <a:gd name="connsiteX76" fmla="*/ 4388428 w 6563966"/>
              <a:gd name="connsiteY76" fmla="*/ 627133 h 6858000"/>
              <a:gd name="connsiteX77" fmla="*/ 4388428 w 6563966"/>
              <a:gd name="connsiteY77" fmla="*/ 441325 h 6858000"/>
              <a:gd name="connsiteX78" fmla="*/ 1495989 w 6563966"/>
              <a:gd name="connsiteY78" fmla="*/ 0 h 6858000"/>
              <a:gd name="connsiteX79" fmla="*/ 6563966 w 6563966"/>
              <a:gd name="connsiteY79" fmla="*/ 0 h 6858000"/>
              <a:gd name="connsiteX80" fmla="*/ 6563966 w 6563966"/>
              <a:gd name="connsiteY80" fmla="*/ 6858000 h 6858000"/>
              <a:gd name="connsiteX81" fmla="*/ 3341815 w 6563966"/>
              <a:gd name="connsiteY81" fmla="*/ 6858000 h 6858000"/>
              <a:gd name="connsiteX82" fmla="*/ 0 w 6563966"/>
              <a:gd name="connsiteY82" fmla="*/ 199101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6563966" h="6858000">
                <a:moveTo>
                  <a:pt x="5507776" y="560333"/>
                </a:moveTo>
                <a:cubicBezTo>
                  <a:pt x="5540213" y="560333"/>
                  <a:pt x="5547360" y="595699"/>
                  <a:pt x="5547360" y="625451"/>
                </a:cubicBezTo>
                <a:cubicBezTo>
                  <a:pt x="5547360" y="655203"/>
                  <a:pt x="5540213" y="690568"/>
                  <a:pt x="5507776" y="690568"/>
                </a:cubicBezTo>
                <a:cubicBezTo>
                  <a:pt x="5474790" y="690568"/>
                  <a:pt x="5468192" y="655203"/>
                  <a:pt x="5468192" y="625451"/>
                </a:cubicBezTo>
                <a:cubicBezTo>
                  <a:pt x="5468192" y="595699"/>
                  <a:pt x="5475339" y="560333"/>
                  <a:pt x="5507776" y="560333"/>
                </a:cubicBezTo>
                <a:close/>
                <a:moveTo>
                  <a:pt x="4671563" y="560333"/>
                </a:moveTo>
                <a:cubicBezTo>
                  <a:pt x="4704000" y="560333"/>
                  <a:pt x="4711147" y="595699"/>
                  <a:pt x="4711147" y="625451"/>
                </a:cubicBezTo>
                <a:cubicBezTo>
                  <a:pt x="4711147" y="655203"/>
                  <a:pt x="4704000" y="690568"/>
                  <a:pt x="4671563" y="690568"/>
                </a:cubicBezTo>
                <a:cubicBezTo>
                  <a:pt x="4639126" y="690568"/>
                  <a:pt x="4631979" y="655203"/>
                  <a:pt x="4631979" y="625451"/>
                </a:cubicBezTo>
                <a:cubicBezTo>
                  <a:pt x="4631979" y="595699"/>
                  <a:pt x="4639126" y="560333"/>
                  <a:pt x="4671563" y="560333"/>
                </a:cubicBezTo>
                <a:close/>
                <a:moveTo>
                  <a:pt x="5792561" y="514302"/>
                </a:moveTo>
                <a:cubicBezTo>
                  <a:pt x="5766172" y="514302"/>
                  <a:pt x="5745830" y="522722"/>
                  <a:pt x="5728237" y="543493"/>
                </a:cubicBezTo>
                <a:lnTo>
                  <a:pt x="5727138" y="520477"/>
                </a:lnTo>
                <a:lnTo>
                  <a:pt x="5650719" y="520477"/>
                </a:lnTo>
                <a:lnTo>
                  <a:pt x="5650719" y="729864"/>
                </a:lnTo>
                <a:lnTo>
                  <a:pt x="5728237" y="729864"/>
                </a:lnTo>
                <a:lnTo>
                  <a:pt x="5728237" y="610294"/>
                </a:lnTo>
                <a:cubicBezTo>
                  <a:pt x="5728237" y="608049"/>
                  <a:pt x="5723289" y="564824"/>
                  <a:pt x="5761774" y="564824"/>
                </a:cubicBezTo>
                <a:cubicBezTo>
                  <a:pt x="5785965" y="564824"/>
                  <a:pt x="5790913" y="586717"/>
                  <a:pt x="5791462" y="607487"/>
                </a:cubicBezTo>
                <a:lnTo>
                  <a:pt x="5791462" y="730425"/>
                </a:lnTo>
                <a:lnTo>
                  <a:pt x="5868981" y="730425"/>
                </a:lnTo>
                <a:lnTo>
                  <a:pt x="5868981" y="590086"/>
                </a:lnTo>
                <a:cubicBezTo>
                  <a:pt x="5869531" y="543493"/>
                  <a:pt x="5836544" y="514302"/>
                  <a:pt x="5792561" y="514302"/>
                </a:cubicBezTo>
                <a:close/>
                <a:moveTo>
                  <a:pt x="5507776" y="514302"/>
                </a:moveTo>
                <a:cubicBezTo>
                  <a:pt x="5443452" y="514302"/>
                  <a:pt x="5388474" y="547984"/>
                  <a:pt x="5388474" y="625451"/>
                </a:cubicBezTo>
                <a:cubicBezTo>
                  <a:pt x="5388474" y="702919"/>
                  <a:pt x="5443452" y="736600"/>
                  <a:pt x="5507776" y="736600"/>
                </a:cubicBezTo>
                <a:cubicBezTo>
                  <a:pt x="5572100" y="736600"/>
                  <a:pt x="5627078" y="702919"/>
                  <a:pt x="5627078" y="625451"/>
                </a:cubicBezTo>
                <a:cubicBezTo>
                  <a:pt x="5627078" y="547984"/>
                  <a:pt x="5571551" y="514302"/>
                  <a:pt x="5507776" y="514302"/>
                </a:cubicBezTo>
                <a:close/>
                <a:moveTo>
                  <a:pt x="5377478" y="514302"/>
                </a:moveTo>
                <a:cubicBezTo>
                  <a:pt x="5343393" y="513740"/>
                  <a:pt x="5317553" y="524968"/>
                  <a:pt x="5308756" y="559772"/>
                </a:cubicBezTo>
                <a:lnTo>
                  <a:pt x="5308207" y="559772"/>
                </a:lnTo>
                <a:lnTo>
                  <a:pt x="5306558" y="520477"/>
                </a:lnTo>
                <a:lnTo>
                  <a:pt x="5230138" y="520477"/>
                </a:lnTo>
                <a:lnTo>
                  <a:pt x="5230138" y="729864"/>
                </a:lnTo>
                <a:lnTo>
                  <a:pt x="5307657" y="729864"/>
                </a:lnTo>
                <a:lnTo>
                  <a:pt x="5307657" y="645660"/>
                </a:lnTo>
                <a:cubicBezTo>
                  <a:pt x="5306558" y="605803"/>
                  <a:pt x="5320302" y="581104"/>
                  <a:pt x="5360985" y="580542"/>
                </a:cubicBezTo>
                <a:cubicBezTo>
                  <a:pt x="5366484" y="580542"/>
                  <a:pt x="5371431" y="580542"/>
                  <a:pt x="5377478" y="581104"/>
                </a:cubicBezTo>
                <a:close/>
                <a:moveTo>
                  <a:pt x="4960196" y="514302"/>
                </a:moveTo>
                <a:cubicBezTo>
                  <a:pt x="4933808" y="514302"/>
                  <a:pt x="4913466" y="522722"/>
                  <a:pt x="4895872" y="543493"/>
                </a:cubicBezTo>
                <a:lnTo>
                  <a:pt x="4894773" y="520477"/>
                </a:lnTo>
                <a:lnTo>
                  <a:pt x="4818354" y="520477"/>
                </a:lnTo>
                <a:lnTo>
                  <a:pt x="4818354" y="729864"/>
                </a:lnTo>
                <a:lnTo>
                  <a:pt x="4895872" y="729864"/>
                </a:lnTo>
                <a:lnTo>
                  <a:pt x="4895872" y="609733"/>
                </a:lnTo>
                <a:cubicBezTo>
                  <a:pt x="4895872" y="607487"/>
                  <a:pt x="4890925" y="564262"/>
                  <a:pt x="4929409" y="564262"/>
                </a:cubicBezTo>
                <a:cubicBezTo>
                  <a:pt x="4953600" y="564262"/>
                  <a:pt x="4958548" y="586156"/>
                  <a:pt x="4959097" y="606926"/>
                </a:cubicBezTo>
                <a:lnTo>
                  <a:pt x="4959097" y="729864"/>
                </a:lnTo>
                <a:lnTo>
                  <a:pt x="5036616" y="729864"/>
                </a:lnTo>
                <a:lnTo>
                  <a:pt x="5036616" y="589524"/>
                </a:lnTo>
                <a:cubicBezTo>
                  <a:pt x="5036616" y="543493"/>
                  <a:pt x="5004179" y="514302"/>
                  <a:pt x="4960196" y="514302"/>
                </a:cubicBezTo>
                <a:close/>
                <a:moveTo>
                  <a:pt x="4671563" y="514302"/>
                </a:moveTo>
                <a:cubicBezTo>
                  <a:pt x="4607239" y="514302"/>
                  <a:pt x="4552261" y="547984"/>
                  <a:pt x="4552261" y="625451"/>
                </a:cubicBezTo>
                <a:cubicBezTo>
                  <a:pt x="4552261" y="702919"/>
                  <a:pt x="4607239" y="736600"/>
                  <a:pt x="4671563" y="736600"/>
                </a:cubicBezTo>
                <a:cubicBezTo>
                  <a:pt x="4735888" y="736600"/>
                  <a:pt x="4790865" y="702919"/>
                  <a:pt x="4790865" y="625451"/>
                </a:cubicBezTo>
                <a:cubicBezTo>
                  <a:pt x="4791415" y="548545"/>
                  <a:pt x="4735888" y="514302"/>
                  <a:pt x="4671563" y="514302"/>
                </a:cubicBezTo>
                <a:close/>
                <a:moveTo>
                  <a:pt x="5148771" y="441325"/>
                </a:moveTo>
                <a:lnTo>
                  <a:pt x="5071252" y="544615"/>
                </a:lnTo>
                <a:lnTo>
                  <a:pt x="5070703" y="664185"/>
                </a:lnTo>
                <a:cubicBezTo>
                  <a:pt x="5066854" y="728741"/>
                  <a:pt x="5098741" y="736039"/>
                  <a:pt x="5151520" y="736039"/>
                </a:cubicBezTo>
                <a:cubicBezTo>
                  <a:pt x="5163065" y="736039"/>
                  <a:pt x="5175710" y="735478"/>
                  <a:pt x="5193303" y="732109"/>
                </a:cubicBezTo>
                <a:lnTo>
                  <a:pt x="5193303" y="684955"/>
                </a:lnTo>
                <a:cubicBezTo>
                  <a:pt x="5184506" y="686077"/>
                  <a:pt x="5173511" y="686077"/>
                  <a:pt x="5163615" y="686077"/>
                </a:cubicBezTo>
                <a:cubicBezTo>
                  <a:pt x="5145472" y="686077"/>
                  <a:pt x="5148771" y="659133"/>
                  <a:pt x="5148771" y="653519"/>
                </a:cubicBezTo>
                <a:lnTo>
                  <a:pt x="5148771" y="570438"/>
                </a:lnTo>
                <a:lnTo>
                  <a:pt x="5193852" y="570438"/>
                </a:lnTo>
                <a:lnTo>
                  <a:pt x="5193852" y="521038"/>
                </a:lnTo>
                <a:lnTo>
                  <a:pt x="5148771" y="521038"/>
                </a:lnTo>
                <a:close/>
                <a:moveTo>
                  <a:pt x="4310909" y="441325"/>
                </a:moveTo>
                <a:lnTo>
                  <a:pt x="4310909" y="730425"/>
                </a:lnTo>
                <a:lnTo>
                  <a:pt x="4388428" y="627136"/>
                </a:lnTo>
                <a:lnTo>
                  <a:pt x="4459348" y="730425"/>
                </a:lnTo>
                <a:lnTo>
                  <a:pt x="4551162" y="730425"/>
                </a:lnTo>
                <a:lnTo>
                  <a:pt x="4471443" y="627135"/>
                </a:lnTo>
                <a:lnTo>
                  <a:pt x="4552811" y="520477"/>
                </a:lnTo>
                <a:lnTo>
                  <a:pt x="4468145" y="521038"/>
                </a:lnTo>
                <a:lnTo>
                  <a:pt x="4388428" y="627133"/>
                </a:lnTo>
                <a:lnTo>
                  <a:pt x="4388428" y="441325"/>
                </a:lnTo>
                <a:close/>
                <a:moveTo>
                  <a:pt x="1495989" y="0"/>
                </a:moveTo>
                <a:lnTo>
                  <a:pt x="6563966" y="0"/>
                </a:lnTo>
                <a:lnTo>
                  <a:pt x="6563966" y="6858000"/>
                </a:lnTo>
                <a:lnTo>
                  <a:pt x="3341815" y="6858000"/>
                </a:lnTo>
                <a:lnTo>
                  <a:pt x="0" y="1991019"/>
                </a:lnTo>
                <a:close/>
              </a:path>
            </a:pathLst>
          </a:custGeom>
          <a:solidFill>
            <a:schemeClr val="bg2"/>
          </a:solidFill>
        </p:spPr>
        <p:txBody>
          <a:bodyPr wrap="square" lIns="144000" tIns="144000" rIns="144000">
            <a:noAutofit/>
          </a:bodyPr>
          <a:lstStyle>
            <a:lvl1pPr marL="0" indent="0" algn="r">
              <a:buNone/>
              <a:defRPr sz="1200"/>
            </a:lvl1pPr>
          </a:lstStyle>
          <a:p>
            <a:r>
              <a:rPr lang="en-GB" noProof="0" dirty="0"/>
              <a:t>Please click on icon to insert image</a:t>
            </a:r>
          </a:p>
        </p:txBody>
      </p:sp>
      <p:sp>
        <p:nvSpPr>
          <p:cNvPr id="16" name="Inhaltsplatzhalter 15">
            <a:extLst>
              <a:ext uri="{FF2B5EF4-FFF2-40B4-BE49-F238E27FC236}">
                <a16:creationId xmlns:a16="http://schemas.microsoft.com/office/drawing/2014/main" id="{E9CA20AB-8DCB-36FF-A5AE-484D05943EAF}"/>
              </a:ext>
            </a:extLst>
          </p:cNvPr>
          <p:cNvSpPr>
            <a:spLocks noGrp="1"/>
          </p:cNvSpPr>
          <p:nvPr>
            <p:ph sz="quarter" idx="16" hasCustomPrompt="1"/>
          </p:nvPr>
        </p:nvSpPr>
        <p:spPr>
          <a:xfrm>
            <a:off x="695325" y="1628775"/>
            <a:ext cx="4497387" cy="4608513"/>
          </a:xfrm>
        </p:spPr>
        <p:txBody>
          <a:bodyPr/>
          <a:lstStyle/>
          <a:p>
            <a:pPr lvl="0"/>
            <a:r>
              <a:rPr lang="en-GB" noProof="0" dirty="0"/>
              <a:t>First level, Light, 28pt</a:t>
            </a:r>
          </a:p>
          <a:p>
            <a:pPr lvl="1"/>
            <a:r>
              <a:rPr lang="en-GB" noProof="0" dirty="0"/>
              <a:t>Second level, Light, 24pt</a:t>
            </a:r>
          </a:p>
          <a:p>
            <a:pPr lvl="2"/>
            <a:r>
              <a:rPr lang="en-GB" noProof="0" dirty="0"/>
              <a:t>Third level, Light, 20pt</a:t>
            </a:r>
          </a:p>
          <a:p>
            <a:pPr lvl="3"/>
            <a:r>
              <a:rPr lang="en-GB" noProof="0" dirty="0"/>
              <a:t>Fourth level, Light, 18pt</a:t>
            </a:r>
          </a:p>
          <a:p>
            <a:pPr lvl="4"/>
            <a:r>
              <a:rPr lang="en-GB" noProof="0" dirty="0"/>
              <a:t>Fifth level, Light, 16pt</a:t>
            </a:r>
          </a:p>
        </p:txBody>
      </p:sp>
      <p:sp>
        <p:nvSpPr>
          <p:cNvPr id="4" name="Titel 3">
            <a:extLst>
              <a:ext uri="{FF2B5EF4-FFF2-40B4-BE49-F238E27FC236}">
                <a16:creationId xmlns:a16="http://schemas.microsoft.com/office/drawing/2014/main" id="{AC983BDF-3D2F-A6BF-9B0A-CAF8AF5319A5}"/>
              </a:ext>
            </a:extLst>
          </p:cNvPr>
          <p:cNvSpPr>
            <a:spLocks noGrp="1"/>
          </p:cNvSpPr>
          <p:nvPr>
            <p:ph type="title" hasCustomPrompt="1"/>
          </p:nvPr>
        </p:nvSpPr>
        <p:spPr>
          <a:xfrm>
            <a:off x="695325" y="372268"/>
            <a:ext cx="4500563" cy="498598"/>
          </a:xfrm>
        </p:spPr>
        <p:txBody>
          <a:bodyPr vert="horz"/>
          <a:lstStyle/>
          <a:p>
            <a:r>
              <a:rPr lang="en-GB" noProof="0" dirty="0"/>
              <a:t>Title, Medium, 36pt</a:t>
            </a:r>
          </a:p>
        </p:txBody>
      </p:sp>
      <p:sp>
        <p:nvSpPr>
          <p:cNvPr id="5" name="Textplatzhalter 7">
            <a:extLst>
              <a:ext uri="{FF2B5EF4-FFF2-40B4-BE49-F238E27FC236}">
                <a16:creationId xmlns:a16="http://schemas.microsoft.com/office/drawing/2014/main" id="{A3D3127A-A812-A48E-2E34-459A068FDB5C}"/>
              </a:ext>
            </a:extLst>
          </p:cNvPr>
          <p:cNvSpPr>
            <a:spLocks noGrp="1"/>
          </p:cNvSpPr>
          <p:nvPr>
            <p:ph type="body" sz="quarter" idx="13" hasCustomPrompt="1"/>
          </p:nvPr>
        </p:nvSpPr>
        <p:spPr>
          <a:xfrm>
            <a:off x="695325" y="815466"/>
            <a:ext cx="4500742" cy="350838"/>
          </a:xfrm>
        </p:spPr>
        <p:txBody>
          <a:bodyPr tIns="72000">
            <a:noAutofit/>
          </a:bodyPr>
          <a:lstStyle>
            <a:lvl1pPr marL="0" indent="0">
              <a:buNone/>
              <a:defRPr sz="2400">
                <a:latin typeface="+mj-lt"/>
              </a:defRPr>
            </a:lvl1pPr>
            <a:lvl2pPr marL="216000" indent="0">
              <a:buNone/>
              <a:defRPr/>
            </a:lvl2pPr>
            <a:lvl3pPr marL="432000" indent="0">
              <a:buNone/>
              <a:defRPr/>
            </a:lvl3pPr>
            <a:lvl4pPr marL="648000" indent="0">
              <a:buNone/>
              <a:defRPr/>
            </a:lvl4pPr>
            <a:lvl5pPr marL="864000" indent="0">
              <a:buNone/>
              <a:defRPr/>
            </a:lvl5pPr>
          </a:lstStyle>
          <a:p>
            <a:pPr lvl="0"/>
            <a:r>
              <a:rPr lang="en-GB" noProof="0" dirty="0"/>
              <a:t>Subtitle, Medium, 24pt</a:t>
            </a:r>
          </a:p>
        </p:txBody>
      </p:sp>
      <p:sp>
        <p:nvSpPr>
          <p:cNvPr id="22" name="Fußzeilenplatzhalter 21">
            <a:extLst>
              <a:ext uri="{FF2B5EF4-FFF2-40B4-BE49-F238E27FC236}">
                <a16:creationId xmlns:a16="http://schemas.microsoft.com/office/drawing/2014/main" id="{F80F7B66-2040-B4A3-637B-5C313F134380}"/>
              </a:ext>
            </a:extLst>
          </p:cNvPr>
          <p:cNvSpPr>
            <a:spLocks noGrp="1"/>
          </p:cNvSpPr>
          <p:nvPr>
            <p:ph type="ftr" sz="quarter" idx="18"/>
          </p:nvPr>
        </p:nvSpPr>
        <p:spPr>
          <a:xfrm>
            <a:off x="695325" y="6561220"/>
            <a:ext cx="7089775" cy="184666"/>
          </a:xfrm>
        </p:spPr>
        <p:txBody>
          <a:bodyPr/>
          <a:lstStyle/>
          <a:p>
            <a:r>
              <a:rPr lang="en-GB" noProof="0" dirty="0"/>
              <a:t>Footer</a:t>
            </a:r>
          </a:p>
        </p:txBody>
      </p:sp>
      <p:sp>
        <p:nvSpPr>
          <p:cNvPr id="2" name="Označba mesta številke diapozitiva 1">
            <a:extLst>
              <a:ext uri="{FF2B5EF4-FFF2-40B4-BE49-F238E27FC236}">
                <a16:creationId xmlns:a16="http://schemas.microsoft.com/office/drawing/2014/main" id="{82ECEB2A-EFEF-9566-2B00-FFC5BFBF8F20}"/>
              </a:ext>
            </a:extLst>
          </p:cNvPr>
          <p:cNvSpPr>
            <a:spLocks noGrp="1"/>
          </p:cNvSpPr>
          <p:nvPr>
            <p:ph type="sldNum" sz="quarter" idx="19"/>
          </p:nvPr>
        </p:nvSpPr>
        <p:spPr/>
        <p:txBody>
          <a:bodyPr/>
          <a:lstStyle/>
          <a:p>
            <a:fld id="{750C1F77-72F5-43F8-9226-1DB1CB2C2D83}" type="slidenum">
              <a:rPr lang="en-GB" smtClean="0"/>
              <a:pPr/>
              <a:t>‹#›</a:t>
            </a:fld>
            <a:endParaRPr lang="en-GB" dirty="0"/>
          </a:p>
        </p:txBody>
      </p:sp>
    </p:spTree>
    <p:extLst>
      <p:ext uri="{BB962C8B-B14F-4D97-AF65-F5344CB8AC3E}">
        <p14:creationId xmlns:p14="http://schemas.microsoft.com/office/powerpoint/2010/main" val="2477978377"/>
      </p:ext>
    </p:extLst>
  </p:cSld>
  <p:clrMapOvr>
    <a:masterClrMapping/>
  </p:clrMapOvr>
  <p:extLst>
    <p:ext uri="{DCECCB84-F9BA-43D5-87BE-67443E8EF086}">
      <p15:sldGuideLst xmlns:p15="http://schemas.microsoft.com/office/powerpoint/2012/main">
        <p15:guide id="1" pos="3545" userDrawn="1">
          <p15:clr>
            <a:srgbClr val="FBAE40"/>
          </p15:clr>
        </p15:guide>
        <p15:guide id="2" pos="3273"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Key message">
    <p:bg>
      <p:bgPr>
        <a:gradFill>
          <a:gsLst>
            <a:gs pos="11000">
              <a:schemeClr val="accent1"/>
            </a:gs>
            <a:gs pos="100000">
              <a:schemeClr val="accent3"/>
            </a:gs>
          </a:gsLst>
          <a:lin ang="18900000" scaled="0"/>
        </a:gradFill>
        <a:effectLst/>
      </p:bgPr>
    </p:bg>
    <p:spTree>
      <p:nvGrpSpPr>
        <p:cNvPr id="1" name=""/>
        <p:cNvGrpSpPr/>
        <p:nvPr/>
      </p:nvGrpSpPr>
      <p:grpSpPr>
        <a:xfrm>
          <a:off x="0" y="0"/>
          <a:ext cx="0" cy="0"/>
          <a:chOff x="0" y="0"/>
          <a:chExt cx="0" cy="0"/>
        </a:xfrm>
      </p:grpSpPr>
      <p:graphicFrame>
        <p:nvGraphicFramePr>
          <p:cNvPr id="5" name="Objekt 4" hidden="1">
            <a:extLst>
              <a:ext uri="{FF2B5EF4-FFF2-40B4-BE49-F238E27FC236}">
                <a16:creationId xmlns:a16="http://schemas.microsoft.com/office/drawing/2014/main" id="{6C16F105-44A4-7C20-CFBB-745D8345FFDA}"/>
              </a:ext>
            </a:extLst>
          </p:cNvPr>
          <p:cNvGraphicFramePr>
            <a:graphicFrameLocks noChangeAspect="1"/>
          </p:cNvGraphicFramePr>
          <p:nvPr userDrawn="1">
            <p:custDataLst>
              <p:tags r:id="rId1"/>
            </p:custDataLst>
            <p:extLst>
              <p:ext uri="{D42A27DB-BD31-4B8C-83A1-F6EECF244321}">
                <p14:modId xmlns:p14="http://schemas.microsoft.com/office/powerpoint/2010/main" val="31919938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5" name="Objekt 4" hidden="1">
                        <a:extLst>
                          <a:ext uri="{FF2B5EF4-FFF2-40B4-BE49-F238E27FC236}">
                            <a16:creationId xmlns:a16="http://schemas.microsoft.com/office/drawing/2014/main" id="{6C16F105-44A4-7C20-CFBB-745D8345FFD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Freihandform: Form 5">
            <a:extLst>
              <a:ext uri="{FF2B5EF4-FFF2-40B4-BE49-F238E27FC236}">
                <a16:creationId xmlns:a16="http://schemas.microsoft.com/office/drawing/2014/main" id="{B0773389-CEBB-EAB2-7F38-A9949B066E2A}"/>
              </a:ext>
            </a:extLst>
          </p:cNvPr>
          <p:cNvSpPr/>
          <p:nvPr userDrawn="1"/>
        </p:nvSpPr>
        <p:spPr>
          <a:xfrm flipH="1">
            <a:off x="1754125" y="0"/>
            <a:ext cx="7876733" cy="6858000"/>
          </a:xfrm>
          <a:custGeom>
            <a:avLst/>
            <a:gdLst>
              <a:gd name="connsiteX0" fmla="*/ 7876733 w 7876733"/>
              <a:gd name="connsiteY0" fmla="*/ 0 h 6858000"/>
              <a:gd name="connsiteX1" fmla="*/ 3352132 w 7876733"/>
              <a:gd name="connsiteY1" fmla="*/ 0 h 6858000"/>
              <a:gd name="connsiteX2" fmla="*/ 0 w 7876733"/>
              <a:gd name="connsiteY2" fmla="*/ 4461366 h 6858000"/>
              <a:gd name="connsiteX3" fmla="*/ 1645601 w 7876733"/>
              <a:gd name="connsiteY3" fmla="*/ 6858000 h 6858000"/>
              <a:gd name="connsiteX4" fmla="*/ 6322952 w 7876733"/>
              <a:gd name="connsiteY4" fmla="*/ 6858000 h 6858000"/>
              <a:gd name="connsiteX5" fmla="*/ 4473258 w 7876733"/>
              <a:gd name="connsiteY5" fmla="*/ 44613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76733" h="6858000">
                <a:moveTo>
                  <a:pt x="7876733" y="0"/>
                </a:moveTo>
                <a:lnTo>
                  <a:pt x="3352132" y="0"/>
                </a:lnTo>
                <a:lnTo>
                  <a:pt x="0" y="4461366"/>
                </a:lnTo>
                <a:lnTo>
                  <a:pt x="1645601" y="6858000"/>
                </a:lnTo>
                <a:lnTo>
                  <a:pt x="6322952" y="6858000"/>
                </a:lnTo>
                <a:lnTo>
                  <a:pt x="4473258" y="4461366"/>
                </a:lnTo>
                <a:close/>
              </a:path>
            </a:pathLst>
          </a:custGeom>
          <a:solidFill>
            <a:schemeClr val="bg2">
              <a:alpha val="5000"/>
            </a:schemeClr>
          </a:solidFill>
          <a:ln w="6540" cap="flat">
            <a:noFill/>
            <a:prstDash val="solid"/>
            <a:miter/>
          </a:ln>
        </p:spPr>
        <p:txBody>
          <a:bodyPr wrap="square" rtlCol="0" anchor="ctr">
            <a:noAutofit/>
          </a:bodyPr>
          <a:lstStyle/>
          <a:p>
            <a:pPr lvl="0"/>
            <a:endParaRPr lang="en-GB" noProof="0" dirty="0"/>
          </a:p>
        </p:txBody>
      </p:sp>
      <p:grpSp>
        <p:nvGrpSpPr>
          <p:cNvPr id="8" name="Gruppieren 7">
            <a:extLst>
              <a:ext uri="{FF2B5EF4-FFF2-40B4-BE49-F238E27FC236}">
                <a16:creationId xmlns:a16="http://schemas.microsoft.com/office/drawing/2014/main" id="{748D6721-1211-2C9B-2FA2-A51C8F9F5513}"/>
              </a:ext>
            </a:extLst>
          </p:cNvPr>
          <p:cNvGrpSpPr/>
          <p:nvPr userDrawn="1"/>
        </p:nvGrpSpPr>
        <p:grpSpPr>
          <a:xfrm>
            <a:off x="9938597" y="441325"/>
            <a:ext cx="1558078" cy="295275"/>
            <a:chOff x="9938597" y="441325"/>
            <a:chExt cx="1558078" cy="295275"/>
          </a:xfrm>
          <a:solidFill>
            <a:schemeClr val="bg1"/>
          </a:solidFill>
        </p:grpSpPr>
        <p:sp>
          <p:nvSpPr>
            <p:cNvPr id="9" name="Freeform: Shape 10">
              <a:extLst>
                <a:ext uri="{FF2B5EF4-FFF2-40B4-BE49-F238E27FC236}">
                  <a16:creationId xmlns:a16="http://schemas.microsoft.com/office/drawing/2014/main" id="{D0317194-07C3-8F56-7A5F-6192CC94F085}"/>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dirty="0"/>
            </a:p>
          </p:txBody>
        </p:sp>
        <p:sp>
          <p:nvSpPr>
            <p:cNvPr id="10" name="Freeform: Shape 11">
              <a:extLst>
                <a:ext uri="{FF2B5EF4-FFF2-40B4-BE49-F238E27FC236}">
                  <a16:creationId xmlns:a16="http://schemas.microsoft.com/office/drawing/2014/main" id="{05712D71-19F8-BAF3-0C42-111DC7A3B198}"/>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dirty="0"/>
            </a:p>
          </p:txBody>
        </p:sp>
      </p:grpSp>
      <p:sp>
        <p:nvSpPr>
          <p:cNvPr id="12" name="Textplatzhalter 11">
            <a:extLst>
              <a:ext uri="{FF2B5EF4-FFF2-40B4-BE49-F238E27FC236}">
                <a16:creationId xmlns:a16="http://schemas.microsoft.com/office/drawing/2014/main" id="{B5BD8CC8-2440-F0F0-4F9C-730496BFD487}"/>
              </a:ext>
            </a:extLst>
          </p:cNvPr>
          <p:cNvSpPr>
            <a:spLocks noGrp="1"/>
          </p:cNvSpPr>
          <p:nvPr>
            <p:ph type="body" sz="quarter" idx="10" hasCustomPrompt="1"/>
          </p:nvPr>
        </p:nvSpPr>
        <p:spPr>
          <a:xfrm>
            <a:off x="1754188" y="3817886"/>
            <a:ext cx="8683625" cy="615553"/>
          </a:xfrm>
        </p:spPr>
        <p:txBody>
          <a:bodyPr anchor="b">
            <a:spAutoFit/>
          </a:bodyPr>
          <a:lstStyle>
            <a:lvl1pPr marL="0" indent="0">
              <a:buNone/>
              <a:defRPr sz="4000">
                <a:solidFill>
                  <a:schemeClr val="bg1"/>
                </a:solidFill>
                <a:latin typeface="+mj-lt"/>
              </a:defRPr>
            </a:lvl1pPr>
            <a:lvl2pPr marL="216000" indent="0">
              <a:buNone/>
              <a:defRPr sz="3600">
                <a:solidFill>
                  <a:schemeClr val="accent1"/>
                </a:solidFill>
              </a:defRPr>
            </a:lvl2pPr>
            <a:lvl3pPr marL="432000" indent="0">
              <a:buNone/>
              <a:defRPr sz="3200">
                <a:solidFill>
                  <a:schemeClr val="accent1"/>
                </a:solidFill>
              </a:defRPr>
            </a:lvl3pPr>
            <a:lvl4pPr marL="648000" indent="0">
              <a:buNone/>
              <a:defRPr sz="2800">
                <a:solidFill>
                  <a:schemeClr val="accent1"/>
                </a:solidFill>
              </a:defRPr>
            </a:lvl4pPr>
            <a:lvl5pPr marL="864000" indent="0">
              <a:buNone/>
              <a:defRPr sz="2400">
                <a:solidFill>
                  <a:schemeClr val="accent1"/>
                </a:solidFill>
              </a:defRPr>
            </a:lvl5pPr>
          </a:lstStyle>
          <a:p>
            <a:pPr lvl="0"/>
            <a:r>
              <a:rPr lang="en-GB" noProof="0" dirty="0"/>
              <a:t>Key message, Medium, 40pt</a:t>
            </a:r>
          </a:p>
        </p:txBody>
      </p:sp>
      <p:sp>
        <p:nvSpPr>
          <p:cNvPr id="13" name="Textplatzhalter 11">
            <a:extLst>
              <a:ext uri="{FF2B5EF4-FFF2-40B4-BE49-F238E27FC236}">
                <a16:creationId xmlns:a16="http://schemas.microsoft.com/office/drawing/2014/main" id="{82D41072-7096-0C95-9888-8ABE2033E21B}"/>
              </a:ext>
            </a:extLst>
          </p:cNvPr>
          <p:cNvSpPr>
            <a:spLocks noGrp="1"/>
          </p:cNvSpPr>
          <p:nvPr>
            <p:ph type="body" sz="quarter" idx="11" hasCustomPrompt="1"/>
          </p:nvPr>
        </p:nvSpPr>
        <p:spPr>
          <a:xfrm>
            <a:off x="1754188" y="4534864"/>
            <a:ext cx="8683625" cy="307777"/>
          </a:xfrm>
        </p:spPr>
        <p:txBody>
          <a:bodyPr>
            <a:spAutoFit/>
          </a:bodyPr>
          <a:lstStyle>
            <a:lvl1pPr marL="0" indent="0">
              <a:buNone/>
              <a:defRPr sz="2000">
                <a:solidFill>
                  <a:schemeClr val="bg1"/>
                </a:solidFill>
              </a:defRPr>
            </a:lvl1pPr>
            <a:lvl2pPr marL="216000" indent="0">
              <a:buNone/>
              <a:defRPr sz="3600">
                <a:solidFill>
                  <a:schemeClr val="accent1"/>
                </a:solidFill>
              </a:defRPr>
            </a:lvl2pPr>
            <a:lvl3pPr marL="432000" indent="0">
              <a:buNone/>
              <a:defRPr sz="3200">
                <a:solidFill>
                  <a:schemeClr val="accent1"/>
                </a:solidFill>
              </a:defRPr>
            </a:lvl3pPr>
            <a:lvl4pPr marL="648000" indent="0">
              <a:buNone/>
              <a:defRPr sz="2800">
                <a:solidFill>
                  <a:schemeClr val="accent1"/>
                </a:solidFill>
              </a:defRPr>
            </a:lvl4pPr>
            <a:lvl5pPr marL="864000" indent="0">
              <a:buNone/>
              <a:defRPr sz="2400">
                <a:solidFill>
                  <a:schemeClr val="accent1"/>
                </a:solidFill>
              </a:defRPr>
            </a:lvl5pPr>
          </a:lstStyle>
          <a:p>
            <a:pPr lvl="0"/>
            <a:r>
              <a:rPr lang="en-GB" noProof="0" dirty="0"/>
              <a:t>Subtitle, Light, 20pt</a:t>
            </a:r>
          </a:p>
        </p:txBody>
      </p:sp>
    </p:spTree>
    <p:extLst>
      <p:ext uri="{BB962C8B-B14F-4D97-AF65-F5344CB8AC3E}">
        <p14:creationId xmlns:p14="http://schemas.microsoft.com/office/powerpoint/2010/main" val="34254745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ntact">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585F5AAD-09E7-C2E3-5606-704B8791915D}"/>
              </a:ext>
            </a:extLst>
          </p:cNvPr>
          <p:cNvGraphicFramePr>
            <a:graphicFrameLocks noChangeAspect="1"/>
          </p:cNvGraphicFramePr>
          <p:nvPr userDrawn="1">
            <p:custDataLst>
              <p:tags r:id="rId1"/>
            </p:custDataLst>
            <p:extLst>
              <p:ext uri="{D42A27DB-BD31-4B8C-83A1-F6EECF244321}">
                <p14:modId xmlns:p14="http://schemas.microsoft.com/office/powerpoint/2010/main" val="177602027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7" name="think-cell data - do not delete" hidden="1">
                        <a:extLst>
                          <a:ext uri="{FF2B5EF4-FFF2-40B4-BE49-F238E27FC236}">
                            <a16:creationId xmlns:a16="http://schemas.microsoft.com/office/drawing/2014/main" id="{585F5AAD-09E7-C2E3-5606-704B8791915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Freihandform: Form 10">
            <a:extLst>
              <a:ext uri="{FF2B5EF4-FFF2-40B4-BE49-F238E27FC236}">
                <a16:creationId xmlns:a16="http://schemas.microsoft.com/office/drawing/2014/main" id="{CB91E3BC-386B-FA7F-0250-6B1D15C50EB4}"/>
              </a:ext>
            </a:extLst>
          </p:cNvPr>
          <p:cNvSpPr/>
          <p:nvPr userDrawn="1"/>
        </p:nvSpPr>
        <p:spPr>
          <a:xfrm flipH="1">
            <a:off x="4346442" y="1"/>
            <a:ext cx="7845558" cy="6858001"/>
          </a:xfrm>
          <a:custGeom>
            <a:avLst/>
            <a:gdLst>
              <a:gd name="connsiteX0" fmla="*/ 7845558 w 7845558"/>
              <a:gd name="connsiteY0" fmla="*/ 0 h 6858001"/>
              <a:gd name="connsiteX1" fmla="*/ 1242664 w 7845558"/>
              <a:gd name="connsiteY1" fmla="*/ 43751 h 6858001"/>
              <a:gd name="connsiteX2" fmla="*/ 0 w 7845558"/>
              <a:gd name="connsiteY2" fmla="*/ 1697618 h 6858001"/>
              <a:gd name="connsiteX3" fmla="*/ 0 w 7845558"/>
              <a:gd name="connsiteY3" fmla="*/ 6858001 h 6858001"/>
              <a:gd name="connsiteX4" fmla="*/ 2613743 w 7845558"/>
              <a:gd name="connsiteY4" fmla="*/ 6858001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45558" h="6858001">
                <a:moveTo>
                  <a:pt x="7845558" y="0"/>
                </a:moveTo>
                <a:lnTo>
                  <a:pt x="1242664" y="43751"/>
                </a:lnTo>
                <a:lnTo>
                  <a:pt x="0" y="1697618"/>
                </a:lnTo>
                <a:lnTo>
                  <a:pt x="0" y="6858001"/>
                </a:lnTo>
                <a:lnTo>
                  <a:pt x="2613743" y="6858001"/>
                </a:lnTo>
                <a:close/>
              </a:path>
            </a:pathLst>
          </a:custGeom>
          <a:solidFill>
            <a:schemeClr val="bg2">
              <a:alpha val="45000"/>
            </a:schemeClr>
          </a:solidFill>
          <a:ln w="6540" cap="flat">
            <a:noFill/>
            <a:prstDash val="solid"/>
            <a:miter/>
          </a:ln>
        </p:spPr>
        <p:txBody>
          <a:bodyPr wrap="square" rtlCol="0" anchor="ctr">
            <a:noAutofit/>
          </a:bodyPr>
          <a:lstStyle/>
          <a:p>
            <a:endParaRPr lang="en-GB" noProof="0" dirty="0"/>
          </a:p>
        </p:txBody>
      </p:sp>
      <p:grpSp>
        <p:nvGrpSpPr>
          <p:cNvPr id="12" name="Gruppieren 11">
            <a:extLst>
              <a:ext uri="{FF2B5EF4-FFF2-40B4-BE49-F238E27FC236}">
                <a16:creationId xmlns:a16="http://schemas.microsoft.com/office/drawing/2014/main" id="{C9AE9D32-12E2-B81D-D5AA-417084C5BE44}"/>
              </a:ext>
            </a:extLst>
          </p:cNvPr>
          <p:cNvGrpSpPr/>
          <p:nvPr userDrawn="1"/>
        </p:nvGrpSpPr>
        <p:grpSpPr>
          <a:xfrm>
            <a:off x="9938597" y="441325"/>
            <a:ext cx="1558078" cy="295275"/>
            <a:chOff x="9938597" y="441325"/>
            <a:chExt cx="1558078" cy="295275"/>
          </a:xfrm>
        </p:grpSpPr>
        <p:sp>
          <p:nvSpPr>
            <p:cNvPr id="13" name="Freeform: Shape 10">
              <a:extLst>
                <a:ext uri="{FF2B5EF4-FFF2-40B4-BE49-F238E27FC236}">
                  <a16:creationId xmlns:a16="http://schemas.microsoft.com/office/drawing/2014/main" id="{2A155A85-5088-074E-B7D2-7187A0CACE1E}"/>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noProof="0" dirty="0"/>
            </a:p>
          </p:txBody>
        </p:sp>
        <p:sp>
          <p:nvSpPr>
            <p:cNvPr id="14" name="Freeform: Shape 11">
              <a:extLst>
                <a:ext uri="{FF2B5EF4-FFF2-40B4-BE49-F238E27FC236}">
                  <a16:creationId xmlns:a16="http://schemas.microsoft.com/office/drawing/2014/main" id="{94C63E7C-2BA6-E65E-E013-6658EA864077}"/>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noProof="0" dirty="0"/>
            </a:p>
          </p:txBody>
        </p:sp>
      </p:grpSp>
      <p:sp>
        <p:nvSpPr>
          <p:cNvPr id="17" name="Freihandform: Form 16">
            <a:extLst>
              <a:ext uri="{FF2B5EF4-FFF2-40B4-BE49-F238E27FC236}">
                <a16:creationId xmlns:a16="http://schemas.microsoft.com/office/drawing/2014/main" id="{675F2880-19CC-BBF2-2E3B-2761451B6DF3}"/>
              </a:ext>
            </a:extLst>
          </p:cNvPr>
          <p:cNvSpPr/>
          <p:nvPr userDrawn="1"/>
        </p:nvSpPr>
        <p:spPr>
          <a:xfrm>
            <a:off x="0" y="0"/>
            <a:ext cx="8181110" cy="6858000"/>
          </a:xfrm>
          <a:custGeom>
            <a:avLst/>
            <a:gdLst>
              <a:gd name="connsiteX0" fmla="*/ 0 w 8181110"/>
              <a:gd name="connsiteY0" fmla="*/ 0 h 6858000"/>
              <a:gd name="connsiteX1" fmla="*/ 254256 w 8181110"/>
              <a:gd name="connsiteY1" fmla="*/ 0 h 6858000"/>
              <a:gd name="connsiteX2" fmla="*/ 6101266 w 8181110"/>
              <a:gd name="connsiteY2" fmla="*/ 0 h 6858000"/>
              <a:gd name="connsiteX3" fmla="*/ 8181110 w 8181110"/>
              <a:gd name="connsiteY3" fmla="*/ 2774239 h 6858000"/>
              <a:gd name="connsiteX4" fmla="*/ 5383310 w 8181110"/>
              <a:gd name="connsiteY4" fmla="*/ 6858000 h 6858000"/>
              <a:gd name="connsiteX5" fmla="*/ 0 w 8181110"/>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81110" h="6858000">
                <a:moveTo>
                  <a:pt x="0" y="0"/>
                </a:moveTo>
                <a:lnTo>
                  <a:pt x="254256" y="0"/>
                </a:lnTo>
                <a:lnTo>
                  <a:pt x="6101266" y="0"/>
                </a:lnTo>
                <a:lnTo>
                  <a:pt x="8181110" y="2774239"/>
                </a:lnTo>
                <a:lnTo>
                  <a:pt x="5383310"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 name="Titel 1">
            <a:extLst>
              <a:ext uri="{FF2B5EF4-FFF2-40B4-BE49-F238E27FC236}">
                <a16:creationId xmlns:a16="http://schemas.microsoft.com/office/drawing/2014/main" id="{A9080A38-DB3C-CC3A-88A7-FDEA5D2E4CC1}"/>
              </a:ext>
            </a:extLst>
          </p:cNvPr>
          <p:cNvSpPr>
            <a:spLocks noGrp="1"/>
          </p:cNvSpPr>
          <p:nvPr>
            <p:ph type="title" hasCustomPrompt="1"/>
          </p:nvPr>
        </p:nvSpPr>
        <p:spPr>
          <a:xfrm>
            <a:off x="695325" y="1628775"/>
            <a:ext cx="3484789" cy="738664"/>
          </a:xfrm>
        </p:spPr>
        <p:txBody>
          <a:bodyPr vert="horz"/>
          <a:lstStyle>
            <a:lvl1pPr>
              <a:defRPr lang="en-US" sz="4800" b="1" kern="1200" dirty="0">
                <a:solidFill>
                  <a:schemeClr val="bg1"/>
                </a:solidFill>
                <a:latin typeface="+mj-lt"/>
                <a:ea typeface="+mn-ea"/>
                <a:cs typeface="+mn-cs"/>
              </a:defRPr>
            </a:lvl1pPr>
          </a:lstStyle>
          <a:p>
            <a:pPr marL="0" lvl="0" indent="0" algn="l" defTabSz="914400" rtl="0" eaLnBrk="1" latinLnBrk="0" hangingPunct="1">
              <a:lnSpc>
                <a:spcPct val="100000"/>
              </a:lnSpc>
              <a:spcBef>
                <a:spcPts val="300"/>
              </a:spcBef>
              <a:buClr>
                <a:schemeClr val="accent1"/>
              </a:buClr>
              <a:buFont typeface="Calibri Light" panose="020F0302020204030204" pitchFamily="34" charset="0"/>
              <a:buNone/>
            </a:pPr>
            <a:r>
              <a:rPr lang="en-GB" noProof="0" dirty="0"/>
              <a:t>Contact</a:t>
            </a:r>
          </a:p>
        </p:txBody>
      </p:sp>
      <p:sp>
        <p:nvSpPr>
          <p:cNvPr id="10" name="Textplatzhalter 9">
            <a:extLst>
              <a:ext uri="{FF2B5EF4-FFF2-40B4-BE49-F238E27FC236}">
                <a16:creationId xmlns:a16="http://schemas.microsoft.com/office/drawing/2014/main" id="{0B85B51E-B209-0343-E399-C7318A9BF9A1}"/>
              </a:ext>
            </a:extLst>
          </p:cNvPr>
          <p:cNvSpPr>
            <a:spLocks noGrp="1"/>
          </p:cNvSpPr>
          <p:nvPr>
            <p:ph type="body" sz="quarter" idx="10" hasCustomPrompt="1"/>
          </p:nvPr>
        </p:nvSpPr>
        <p:spPr>
          <a:xfrm>
            <a:off x="695325" y="2700338"/>
            <a:ext cx="3484789" cy="1465262"/>
          </a:xfrm>
        </p:spPr>
        <p:txBody>
          <a:bodyPr>
            <a:noAutofit/>
          </a:bodyPr>
          <a:lstStyle>
            <a:lvl1pPr marL="0" indent="0">
              <a:buNone/>
              <a:defRPr sz="2000">
                <a:solidFill>
                  <a:schemeClr val="bg1"/>
                </a:solidFill>
              </a:defRPr>
            </a:lvl1pPr>
            <a:lvl2pPr marL="216000" indent="0">
              <a:buNone/>
              <a:defRPr>
                <a:solidFill>
                  <a:schemeClr val="bg1"/>
                </a:solidFill>
              </a:defRPr>
            </a:lvl2pPr>
            <a:lvl3pPr marL="432000" indent="0">
              <a:buNone/>
              <a:defRPr>
                <a:solidFill>
                  <a:schemeClr val="bg1"/>
                </a:solidFill>
              </a:defRPr>
            </a:lvl3pPr>
            <a:lvl4pPr marL="648000" indent="0">
              <a:buNone/>
              <a:defRPr>
                <a:solidFill>
                  <a:schemeClr val="bg1"/>
                </a:solidFill>
              </a:defRPr>
            </a:lvl4pPr>
            <a:lvl5pPr marL="864000" indent="0">
              <a:buNone/>
              <a:defRPr>
                <a:solidFill>
                  <a:schemeClr val="bg1"/>
                </a:solidFill>
              </a:defRPr>
            </a:lvl5pPr>
          </a:lstStyle>
          <a:p>
            <a:pPr lvl="0"/>
            <a:r>
              <a:rPr lang="en-GB" noProof="0" dirty="0"/>
              <a:t>Name Surname</a:t>
            </a:r>
          </a:p>
          <a:p>
            <a:pPr lvl="0"/>
            <a:r>
              <a:rPr lang="en-GB" noProof="0" dirty="0"/>
              <a:t>Job title</a:t>
            </a:r>
          </a:p>
          <a:p>
            <a:pPr lvl="0"/>
            <a:r>
              <a:rPr lang="en-GB" noProof="0" dirty="0"/>
              <a:t>Email</a:t>
            </a:r>
          </a:p>
          <a:p>
            <a:pPr lvl="0"/>
            <a:r>
              <a:rPr lang="en-GB" noProof="0" dirty="0"/>
              <a:t>Telephone</a:t>
            </a:r>
          </a:p>
        </p:txBody>
      </p:sp>
      <p:cxnSp>
        <p:nvCxnSpPr>
          <p:cNvPr id="15" name="Gerader Verbinder 14">
            <a:extLst>
              <a:ext uri="{FF2B5EF4-FFF2-40B4-BE49-F238E27FC236}">
                <a16:creationId xmlns:a16="http://schemas.microsoft.com/office/drawing/2014/main" id="{B71FF52F-D18F-B73D-C713-8CDC6A514BC3}"/>
              </a:ext>
            </a:extLst>
          </p:cNvPr>
          <p:cNvCxnSpPr>
            <a:cxnSpLocks/>
          </p:cNvCxnSpPr>
          <p:nvPr userDrawn="1"/>
        </p:nvCxnSpPr>
        <p:spPr>
          <a:xfrm>
            <a:off x="695324" y="2533889"/>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Textfeld 19">
            <a:extLst>
              <a:ext uri="{FF2B5EF4-FFF2-40B4-BE49-F238E27FC236}">
                <a16:creationId xmlns:a16="http://schemas.microsoft.com/office/drawing/2014/main" id="{1D00B242-845E-89D0-F742-8A8458C08027}"/>
              </a:ext>
            </a:extLst>
          </p:cNvPr>
          <p:cNvSpPr txBox="1"/>
          <p:nvPr userDrawn="1"/>
        </p:nvSpPr>
        <p:spPr>
          <a:xfrm>
            <a:off x="9406395" y="5210638"/>
            <a:ext cx="2700000" cy="1100301"/>
          </a:xfrm>
          <a:prstGeom prst="rect">
            <a:avLst/>
          </a:prstGeom>
          <a:noFill/>
        </p:spPr>
        <p:txBody>
          <a:bodyPr wrap="square" lIns="0" tIns="0" rIns="0" bIns="0" rtlCol="0">
            <a:spAutoFit/>
          </a:bodyPr>
          <a:lstStyle/>
          <a:p>
            <a:pPr>
              <a:lnSpc>
                <a:spcPct val="100000"/>
              </a:lnSpc>
              <a:spcBef>
                <a:spcPts val="0"/>
              </a:spcBef>
              <a:spcAft>
                <a:spcPts val="300"/>
              </a:spcAft>
            </a:pPr>
            <a:r>
              <a:rPr lang="en-GB" sz="1600" b="1" noProof="0" dirty="0">
                <a:solidFill>
                  <a:schemeClr val="accent1"/>
                </a:solidFill>
                <a:latin typeface="+mj-lt"/>
              </a:rPr>
              <a:t>Kontron, d. o. o. </a:t>
            </a:r>
          </a:p>
          <a:p>
            <a:pPr>
              <a:lnSpc>
                <a:spcPct val="100000"/>
              </a:lnSpc>
              <a:spcBef>
                <a:spcPts val="0"/>
              </a:spcBef>
              <a:spcAft>
                <a:spcPts val="300"/>
              </a:spcAft>
            </a:pPr>
            <a:r>
              <a:rPr kumimoji="0" lang="en-GB" sz="1600" b="0" i="0" u="none" strike="noStrike" kern="1200" cap="none" spc="0" normalizeH="0" baseline="0" noProof="0" dirty="0">
                <a:ln>
                  <a:noFill/>
                </a:ln>
                <a:solidFill>
                  <a:schemeClr val="tx2"/>
                </a:solidFill>
                <a:effectLst/>
                <a:uLnTx/>
                <a:uFillTx/>
                <a:latin typeface="+mn-lt"/>
                <a:ea typeface="+mn-ea"/>
                <a:cs typeface="+mn-cs"/>
              </a:rPr>
              <a:t>Ljubljanska cesta 24a</a:t>
            </a:r>
          </a:p>
          <a:p>
            <a:pPr>
              <a:lnSpc>
                <a:spcPct val="100000"/>
              </a:lnSpc>
              <a:spcBef>
                <a:spcPts val="0"/>
              </a:spcBef>
              <a:spcAft>
                <a:spcPts val="300"/>
              </a:spcAft>
            </a:pPr>
            <a:r>
              <a:rPr kumimoji="0" lang="en-GB" sz="1600" b="0" i="0" u="none" strike="noStrike" kern="1200" cap="none" spc="0" normalizeH="0" baseline="0" noProof="0" dirty="0">
                <a:ln>
                  <a:noFill/>
                </a:ln>
                <a:solidFill>
                  <a:schemeClr val="tx2"/>
                </a:solidFill>
                <a:effectLst/>
                <a:uLnTx/>
                <a:uFillTx/>
                <a:latin typeface="+mn-lt"/>
                <a:ea typeface="+mn-ea"/>
                <a:cs typeface="+mn-cs"/>
              </a:rPr>
              <a:t>4000 Kranj, Slovenia</a:t>
            </a:r>
          </a:p>
          <a:p>
            <a:pPr marL="0" marR="0" lvl="0" indent="0" algn="l" defTabSz="1219170" rtl="0" eaLnBrk="1" fontAlgn="auto" latinLnBrk="0" hangingPunct="1">
              <a:lnSpc>
                <a:spcPct val="100000"/>
              </a:lnSpc>
              <a:spcBef>
                <a:spcPts val="0"/>
              </a:spcBef>
              <a:spcAft>
                <a:spcPts val="300"/>
              </a:spcAft>
              <a:buClrTx/>
              <a:buSzPct val="70000"/>
              <a:buFont typeface="Arial" pitchFamily="34" charset="0"/>
              <a:buNone/>
              <a:tabLst/>
              <a:defRPr/>
            </a:pPr>
            <a:r>
              <a:rPr kumimoji="0" lang="en-GB" sz="1600" b="0" i="0" u="none" strike="noStrike" kern="1200" cap="none" spc="0" normalizeH="0" baseline="0" noProof="0" dirty="0">
                <a:ln>
                  <a:noFill/>
                </a:ln>
                <a:solidFill>
                  <a:schemeClr val="tx2"/>
                </a:solidFill>
                <a:effectLst/>
                <a:uLnTx/>
                <a:uFillTx/>
                <a:latin typeface="+mn-lt"/>
                <a:ea typeface="+mn-ea"/>
                <a:cs typeface="+mn-cs"/>
                <a:hlinkClick r:id="rId5"/>
              </a:rPr>
              <a:t>www.kontron-slovenia.com</a:t>
            </a:r>
            <a:endParaRPr kumimoji="0" lang="en-GB" sz="1600" b="0" i="0" u="none" strike="noStrike" kern="1200" cap="none" spc="0" normalizeH="0" baseline="0" noProof="0" dirty="0">
              <a:ln>
                <a:noFill/>
              </a:ln>
              <a:solidFill>
                <a:schemeClr val="tx2"/>
              </a:solidFill>
              <a:effectLst/>
              <a:uLnTx/>
              <a:uFillTx/>
              <a:latin typeface="+mn-lt"/>
              <a:ea typeface="+mn-ea"/>
              <a:cs typeface="+mn-cs"/>
            </a:endParaRPr>
          </a:p>
        </p:txBody>
      </p:sp>
    </p:spTree>
    <p:extLst>
      <p:ext uri="{BB962C8B-B14F-4D97-AF65-F5344CB8AC3E}">
        <p14:creationId xmlns:p14="http://schemas.microsoft.com/office/powerpoint/2010/main" val="36950047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graphicFrame>
        <p:nvGraphicFramePr>
          <p:cNvPr id="13" name="think-cell data - do not delete" hidden="1">
            <a:extLst>
              <a:ext uri="{FF2B5EF4-FFF2-40B4-BE49-F238E27FC236}">
                <a16:creationId xmlns:a16="http://schemas.microsoft.com/office/drawing/2014/main" id="{98306A33-A85C-BD6A-EC43-FAC555D971FC}"/>
              </a:ext>
            </a:extLst>
          </p:cNvPr>
          <p:cNvGraphicFramePr>
            <a:graphicFrameLocks noChangeAspect="1"/>
          </p:cNvGraphicFramePr>
          <p:nvPr userDrawn="1">
            <p:custDataLst>
              <p:tags r:id="rId1"/>
            </p:custDataLst>
            <p:extLst>
              <p:ext uri="{D42A27DB-BD31-4B8C-83A1-F6EECF244321}">
                <p14:modId xmlns:p14="http://schemas.microsoft.com/office/powerpoint/2010/main" val="25534508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306" imgH="306" progId="TCLayout.ActiveDocument.1">
                  <p:embed/>
                </p:oleObj>
              </mc:Choice>
              <mc:Fallback>
                <p:oleObj name="think-cell Folie" r:id="rId3" imgW="306" imgH="306" progId="TCLayout.ActiveDocument.1">
                  <p:embed/>
                  <p:pic>
                    <p:nvPicPr>
                      <p:cNvPr id="13" name="think-cell data - do not delete" hidden="1">
                        <a:extLst>
                          <a:ext uri="{FF2B5EF4-FFF2-40B4-BE49-F238E27FC236}">
                            <a16:creationId xmlns:a16="http://schemas.microsoft.com/office/drawing/2014/main" id="{98306A33-A85C-BD6A-EC43-FAC555D971F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6" name="Freihandform: Form 25">
            <a:extLst>
              <a:ext uri="{FF2B5EF4-FFF2-40B4-BE49-F238E27FC236}">
                <a16:creationId xmlns:a16="http://schemas.microsoft.com/office/drawing/2014/main" id="{8581936F-09FC-81BC-BD22-D597D6F7651D}"/>
              </a:ext>
            </a:extLst>
          </p:cNvPr>
          <p:cNvSpPr/>
          <p:nvPr userDrawn="1"/>
        </p:nvSpPr>
        <p:spPr>
          <a:xfrm>
            <a:off x="0" y="0"/>
            <a:ext cx="8181110" cy="6858000"/>
          </a:xfrm>
          <a:custGeom>
            <a:avLst/>
            <a:gdLst>
              <a:gd name="connsiteX0" fmla="*/ 0 w 8181110"/>
              <a:gd name="connsiteY0" fmla="*/ 0 h 6858000"/>
              <a:gd name="connsiteX1" fmla="*/ 254256 w 8181110"/>
              <a:gd name="connsiteY1" fmla="*/ 0 h 6858000"/>
              <a:gd name="connsiteX2" fmla="*/ 6101266 w 8181110"/>
              <a:gd name="connsiteY2" fmla="*/ 0 h 6858000"/>
              <a:gd name="connsiteX3" fmla="*/ 8181110 w 8181110"/>
              <a:gd name="connsiteY3" fmla="*/ 2774239 h 6858000"/>
              <a:gd name="connsiteX4" fmla="*/ 5383310 w 8181110"/>
              <a:gd name="connsiteY4" fmla="*/ 6858000 h 6858000"/>
              <a:gd name="connsiteX5" fmla="*/ 0 w 8181110"/>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81110" h="6858000">
                <a:moveTo>
                  <a:pt x="0" y="0"/>
                </a:moveTo>
                <a:lnTo>
                  <a:pt x="254256" y="0"/>
                </a:lnTo>
                <a:lnTo>
                  <a:pt x="6101266" y="0"/>
                </a:lnTo>
                <a:lnTo>
                  <a:pt x="8181110" y="2774239"/>
                </a:lnTo>
                <a:lnTo>
                  <a:pt x="5383310" y="6858000"/>
                </a:lnTo>
                <a:lnTo>
                  <a:pt x="0" y="6858000"/>
                </a:lnTo>
                <a:close/>
              </a:path>
            </a:pathLst>
          </a:custGeom>
          <a:gradFill>
            <a:gsLst>
              <a:gs pos="11000">
                <a:schemeClr val="accent1"/>
              </a:gs>
              <a:gs pos="100000">
                <a:schemeClr val="accent3"/>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25" name="Bildplatzhalter 24">
            <a:extLst>
              <a:ext uri="{FF2B5EF4-FFF2-40B4-BE49-F238E27FC236}">
                <a16:creationId xmlns:a16="http://schemas.microsoft.com/office/drawing/2014/main" id="{7382CEFB-36FA-B7D0-D5BD-51FBC682F11E}"/>
              </a:ext>
            </a:extLst>
          </p:cNvPr>
          <p:cNvSpPr>
            <a:spLocks noGrp="1"/>
          </p:cNvSpPr>
          <p:nvPr>
            <p:ph type="pic" sz="quarter" idx="12" hasCustomPrompt="1"/>
          </p:nvPr>
        </p:nvSpPr>
        <p:spPr>
          <a:xfrm>
            <a:off x="5383311" y="0"/>
            <a:ext cx="6808689" cy="6858000"/>
          </a:xfrm>
          <a:custGeom>
            <a:avLst/>
            <a:gdLst>
              <a:gd name="connsiteX0" fmla="*/ 717956 w 6808689"/>
              <a:gd name="connsiteY0" fmla="*/ 0 h 6858000"/>
              <a:gd name="connsiteX1" fmla="*/ 6808689 w 6808689"/>
              <a:gd name="connsiteY1" fmla="*/ 0 h 6858000"/>
              <a:gd name="connsiteX2" fmla="*/ 6808689 w 6808689"/>
              <a:gd name="connsiteY2" fmla="*/ 6858000 h 6858000"/>
              <a:gd name="connsiteX3" fmla="*/ 0 w 6808689"/>
              <a:gd name="connsiteY3" fmla="*/ 6858000 h 6858000"/>
              <a:gd name="connsiteX4" fmla="*/ 2797800 w 6808689"/>
              <a:gd name="connsiteY4" fmla="*/ 2774239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8689" h="6858000">
                <a:moveTo>
                  <a:pt x="717956" y="0"/>
                </a:moveTo>
                <a:lnTo>
                  <a:pt x="6808689" y="0"/>
                </a:lnTo>
                <a:lnTo>
                  <a:pt x="6808689" y="6858000"/>
                </a:lnTo>
                <a:lnTo>
                  <a:pt x="0" y="6858000"/>
                </a:lnTo>
                <a:lnTo>
                  <a:pt x="2797800" y="2774239"/>
                </a:lnTo>
                <a:close/>
              </a:path>
            </a:pathLst>
          </a:custGeom>
          <a:solidFill>
            <a:schemeClr val="bg2"/>
          </a:solidFill>
        </p:spPr>
        <p:txBody>
          <a:bodyPr wrap="square" lIns="144000" tIns="144000" rIns="144000" bIns="144000">
            <a:noAutofit/>
          </a:bodyPr>
          <a:lstStyle>
            <a:lvl1pPr marL="0" indent="0" algn="r">
              <a:buNone/>
              <a:defRPr sz="1400"/>
            </a:lvl1pPr>
          </a:lstStyle>
          <a:p>
            <a:r>
              <a:rPr lang="en-GB" noProof="0" dirty="0"/>
              <a:t>Please click on icon to insert image</a:t>
            </a:r>
          </a:p>
        </p:txBody>
      </p:sp>
      <p:grpSp>
        <p:nvGrpSpPr>
          <p:cNvPr id="7" name="Gruppieren 6">
            <a:extLst>
              <a:ext uri="{FF2B5EF4-FFF2-40B4-BE49-F238E27FC236}">
                <a16:creationId xmlns:a16="http://schemas.microsoft.com/office/drawing/2014/main" id="{12F208CD-1CE6-1DAC-8BCF-6E5E55F18B37}"/>
              </a:ext>
            </a:extLst>
          </p:cNvPr>
          <p:cNvGrpSpPr/>
          <p:nvPr userDrawn="1"/>
        </p:nvGrpSpPr>
        <p:grpSpPr>
          <a:xfrm>
            <a:off x="695324" y="1628775"/>
            <a:ext cx="2998881" cy="568325"/>
            <a:chOff x="10407695" y="441325"/>
            <a:chExt cx="1088979" cy="206375"/>
          </a:xfrm>
          <a:solidFill>
            <a:schemeClr val="bg1"/>
          </a:solidFill>
        </p:grpSpPr>
        <p:sp>
          <p:nvSpPr>
            <p:cNvPr id="8" name="Freeform: Shape 10">
              <a:extLst>
                <a:ext uri="{FF2B5EF4-FFF2-40B4-BE49-F238E27FC236}">
                  <a16:creationId xmlns:a16="http://schemas.microsoft.com/office/drawing/2014/main" id="{E10352DA-2D37-399C-2756-05D9EF45CC57}"/>
                </a:ext>
              </a:extLst>
            </p:cNvPr>
            <p:cNvSpPr/>
            <p:nvPr/>
          </p:nvSpPr>
          <p:spPr>
            <a:xfrm>
              <a:off x="10407695" y="441325"/>
              <a:ext cx="54179" cy="202059"/>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grpFill/>
            <a:ln w="6540" cap="flat">
              <a:noFill/>
              <a:prstDash val="solid"/>
              <a:miter/>
            </a:ln>
          </p:spPr>
          <p:txBody>
            <a:bodyPr rtlCol="0" anchor="ctr"/>
            <a:lstStyle/>
            <a:p>
              <a:endParaRPr lang="en-GB" noProof="0" dirty="0"/>
            </a:p>
          </p:txBody>
        </p:sp>
        <p:sp>
          <p:nvSpPr>
            <p:cNvPr id="9" name="Freeform: Shape 11">
              <a:extLst>
                <a:ext uri="{FF2B5EF4-FFF2-40B4-BE49-F238E27FC236}">
                  <a16:creationId xmlns:a16="http://schemas.microsoft.com/office/drawing/2014/main" id="{FAADBCD9-86C9-65F5-433D-13B99509CD67}"/>
                </a:ext>
              </a:extLst>
            </p:cNvPr>
            <p:cNvSpPr/>
            <p:nvPr/>
          </p:nvSpPr>
          <p:spPr>
            <a:xfrm>
              <a:off x="10461874" y="441325"/>
              <a:ext cx="1034800" cy="2063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grpFill/>
            <a:ln w="6540" cap="flat">
              <a:noFill/>
              <a:prstDash val="solid"/>
              <a:miter/>
            </a:ln>
          </p:spPr>
          <p:txBody>
            <a:bodyPr rtlCol="0" anchor="ctr"/>
            <a:lstStyle/>
            <a:p>
              <a:endParaRPr lang="en-GB" noProof="0" dirty="0"/>
            </a:p>
          </p:txBody>
        </p:sp>
      </p:grpSp>
      <p:sp>
        <p:nvSpPr>
          <p:cNvPr id="21" name="Textplatzhalter 20">
            <a:extLst>
              <a:ext uri="{FF2B5EF4-FFF2-40B4-BE49-F238E27FC236}">
                <a16:creationId xmlns:a16="http://schemas.microsoft.com/office/drawing/2014/main" id="{BFB478B9-BB7B-0686-B0B3-C105A243B22D}"/>
              </a:ext>
            </a:extLst>
          </p:cNvPr>
          <p:cNvSpPr>
            <a:spLocks noGrp="1"/>
          </p:cNvSpPr>
          <p:nvPr>
            <p:ph type="body" sz="quarter" idx="13" hasCustomPrompt="1"/>
          </p:nvPr>
        </p:nvSpPr>
        <p:spPr>
          <a:xfrm>
            <a:off x="695326" y="2967718"/>
            <a:ext cx="4965246" cy="1539875"/>
          </a:xfrm>
        </p:spPr>
        <p:txBody>
          <a:bodyPr lIns="0" tIns="0" rIns="0" bIns="0" anchor="b">
            <a:normAutofit/>
          </a:bodyPr>
          <a:lstStyle>
            <a:lvl1pPr marL="0" indent="0">
              <a:buNone/>
              <a:defRPr lang="en-US" sz="4800" b="1" kern="1200" dirty="0">
                <a:solidFill>
                  <a:schemeClr val="bg1"/>
                </a:solidFill>
                <a:latin typeface="+mj-lt"/>
                <a:ea typeface="+mn-ea"/>
                <a:cs typeface="+mn-cs"/>
              </a:defRPr>
            </a:lvl1pPr>
            <a:lvl2pPr marL="216000" indent="0">
              <a:buNone/>
              <a:defRPr/>
            </a:lvl2pPr>
            <a:lvl3pPr marL="432000" indent="0">
              <a:buNone/>
              <a:defRPr/>
            </a:lvl3pPr>
            <a:lvl4pPr marL="648000" indent="0">
              <a:buNone/>
              <a:defRPr/>
            </a:lvl4pPr>
            <a:lvl5pPr marL="864000" indent="0">
              <a:buNone/>
              <a:defRPr/>
            </a:lvl5pPr>
          </a:lstStyle>
          <a:p>
            <a:pPr marL="0" lvl="0" indent="0" algn="l" defTabSz="914400" rtl="0" eaLnBrk="1" latinLnBrk="0" hangingPunct="1">
              <a:lnSpc>
                <a:spcPct val="100000"/>
              </a:lnSpc>
              <a:spcBef>
                <a:spcPts val="300"/>
              </a:spcBef>
              <a:buClr>
                <a:schemeClr val="accent1"/>
              </a:buClr>
              <a:buFont typeface="Calibri Light" panose="020F0302020204030204" pitchFamily="34" charset="0"/>
              <a:buNone/>
            </a:pPr>
            <a:r>
              <a:rPr lang="en-GB" noProof="0" dirty="0"/>
              <a:t>Thank you for your attention.</a:t>
            </a:r>
          </a:p>
        </p:txBody>
      </p:sp>
      <p:cxnSp>
        <p:nvCxnSpPr>
          <p:cNvPr id="22" name="Gerader Verbinder 21">
            <a:extLst>
              <a:ext uri="{FF2B5EF4-FFF2-40B4-BE49-F238E27FC236}">
                <a16:creationId xmlns:a16="http://schemas.microsoft.com/office/drawing/2014/main" id="{FADA38B1-7ED1-B1A6-EEDF-18C3337B110F}"/>
              </a:ext>
            </a:extLst>
          </p:cNvPr>
          <p:cNvCxnSpPr>
            <a:cxnSpLocks/>
          </p:cNvCxnSpPr>
          <p:nvPr userDrawn="1"/>
        </p:nvCxnSpPr>
        <p:spPr>
          <a:xfrm>
            <a:off x="695324" y="4778942"/>
            <a:ext cx="68961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Textfeld 22">
            <a:extLst>
              <a:ext uri="{FF2B5EF4-FFF2-40B4-BE49-F238E27FC236}">
                <a16:creationId xmlns:a16="http://schemas.microsoft.com/office/drawing/2014/main" id="{FE4EE280-2BC9-F270-CE5C-BD16D4AC55FB}"/>
              </a:ext>
            </a:extLst>
          </p:cNvPr>
          <p:cNvSpPr txBox="1">
            <a:spLocks/>
          </p:cNvSpPr>
          <p:nvPr userDrawn="1"/>
        </p:nvSpPr>
        <p:spPr>
          <a:xfrm>
            <a:off x="695324" y="4970236"/>
            <a:ext cx="4965247" cy="923330"/>
          </a:xfrm>
          <a:prstGeom prst="rect">
            <a:avLst/>
          </a:prstGeom>
          <a:noFill/>
        </p:spPr>
        <p:txBody>
          <a:bodyPr wrap="square" lIns="0" tIns="0" rIns="0" bIns="0">
            <a:spAutoFit/>
          </a:bodyPr>
          <a:lstStyle/>
          <a:p>
            <a:pPr eaLnBrk="1" hangingPunct="1"/>
            <a:r>
              <a:rPr lang="en-GB" sz="1000" noProof="0" dirty="0">
                <a:solidFill>
                  <a:schemeClr val="bg1"/>
                </a:solidFill>
                <a:latin typeface="+mn-lt"/>
              </a:rPr>
              <a:t>Copyright © 2023 Kontron. All rights reserved. All data is for information purposes only and not guaranteed for legal purposes. Information has been carefully checked and is believed to be accurate; however, no responsibility is assumed for inaccuracies. Kontron and the Kontron logo and all other trademarks or registered trademarks are the property of their respective owners and are recognized. Specifications are subject to change without notice. </a:t>
            </a:r>
          </a:p>
        </p:txBody>
      </p:sp>
      <p:sp>
        <p:nvSpPr>
          <p:cNvPr id="2" name="Označba mesta noge 1">
            <a:extLst>
              <a:ext uri="{FF2B5EF4-FFF2-40B4-BE49-F238E27FC236}">
                <a16:creationId xmlns:a16="http://schemas.microsoft.com/office/drawing/2014/main" id="{19140E91-3181-9A9B-D2B3-B5FC95EFF01D}"/>
              </a:ext>
            </a:extLst>
          </p:cNvPr>
          <p:cNvSpPr>
            <a:spLocks noGrp="1"/>
          </p:cNvSpPr>
          <p:nvPr>
            <p:ph type="ftr" sz="quarter" idx="14"/>
          </p:nvPr>
        </p:nvSpPr>
        <p:spPr/>
        <p:txBody>
          <a:bodyPr/>
          <a:lstStyle/>
          <a:p>
            <a:r>
              <a:rPr lang="en-GB"/>
              <a:t> </a:t>
            </a:r>
            <a:endParaRPr lang="en-GB" dirty="0"/>
          </a:p>
        </p:txBody>
      </p:sp>
      <p:sp>
        <p:nvSpPr>
          <p:cNvPr id="3" name="Označba mesta številke diapozitiva 2">
            <a:extLst>
              <a:ext uri="{FF2B5EF4-FFF2-40B4-BE49-F238E27FC236}">
                <a16:creationId xmlns:a16="http://schemas.microsoft.com/office/drawing/2014/main" id="{BDD73E8D-78AE-2AA0-2034-39980A7154B5}"/>
              </a:ext>
            </a:extLst>
          </p:cNvPr>
          <p:cNvSpPr>
            <a:spLocks noGrp="1"/>
          </p:cNvSpPr>
          <p:nvPr>
            <p:ph type="sldNum" sz="quarter" idx="15"/>
          </p:nvPr>
        </p:nvSpPr>
        <p:spPr/>
        <p:txBody>
          <a:bodyPr/>
          <a:lstStyle/>
          <a:p>
            <a:fld id="{750C1F77-72F5-43F8-9226-1DB1CB2C2D83}" type="slidenum">
              <a:rPr lang="en-GB" smtClean="0"/>
              <a:pPr/>
              <a:t>‹#›</a:t>
            </a:fld>
            <a:endParaRPr lang="en-GB" dirty="0"/>
          </a:p>
        </p:txBody>
      </p:sp>
    </p:spTree>
    <p:extLst>
      <p:ext uri="{BB962C8B-B14F-4D97-AF65-F5344CB8AC3E}">
        <p14:creationId xmlns:p14="http://schemas.microsoft.com/office/powerpoint/2010/main" val="9548690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Only Logo and Footer">
    <p:bg>
      <p:bgRef idx="1001">
        <a:schemeClr val="bg1"/>
      </p:bgRef>
    </p:bg>
    <p:spTree>
      <p:nvGrpSpPr>
        <p:cNvPr id="1" name=""/>
        <p:cNvGrpSpPr/>
        <p:nvPr/>
      </p:nvGrpSpPr>
      <p:grpSpPr>
        <a:xfrm>
          <a:off x="0" y="0"/>
          <a:ext cx="0" cy="0"/>
          <a:chOff x="0" y="0"/>
          <a:chExt cx="0" cy="0"/>
        </a:xfrm>
      </p:grpSpPr>
      <p:sp>
        <p:nvSpPr>
          <p:cNvPr id="3" name="SlideNumber">
            <a:extLst>
              <a:ext uri="{FF2B5EF4-FFF2-40B4-BE49-F238E27FC236}">
                <a16:creationId xmlns:a16="http://schemas.microsoft.com/office/drawing/2014/main" id="{25386044-9F52-43B3-B42B-7B4C4476F9A3}"/>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Tree>
    <p:extLst>
      <p:ext uri="{BB962C8B-B14F-4D97-AF65-F5344CB8AC3E}">
        <p14:creationId xmlns:p14="http://schemas.microsoft.com/office/powerpoint/2010/main" val="29927609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3" name="TitleObject">
            <a:extLst>
              <a:ext uri="{FF2B5EF4-FFF2-40B4-BE49-F238E27FC236}">
                <a16:creationId xmlns:a16="http://schemas.microsoft.com/office/drawing/2014/main" id="{CE74621D-CE03-420C-9303-2B78ED578A9B}"/>
              </a:ext>
            </a:extLst>
          </p:cNvPr>
          <p:cNvSpPr>
            <a:spLocks noGrp="1"/>
          </p:cNvSpPr>
          <p:nvPr>
            <p:ph type="pic" sz="quarter" idx="19" hasCustomPrompt="1"/>
          </p:nvPr>
        </p:nvSpPr>
        <p:spPr>
          <a:xfrm>
            <a:off x="0" y="2057400"/>
            <a:ext cx="12192000" cy="3416300"/>
          </a:xfrm>
          <a:prstGeom prst="rect">
            <a:avLst/>
          </a:prstGeom>
          <a:solidFill>
            <a:schemeClr val="tx2"/>
          </a:solidFill>
        </p:spPr>
        <p:txBody>
          <a:bodyPr vert="horz" wrap="square" lIns="50800" tIns="50800" rIns="50800" bIns="50800" rtlCol="0" anchor="t">
            <a:noAutofit/>
          </a:bodyPr>
          <a:lstStyle>
            <a:lvl1pPr algn="l">
              <a:lnSpc>
                <a:spcPct val="100000"/>
              </a:lnSpc>
              <a:spcBef>
                <a:spcPts val="0"/>
              </a:spcBef>
              <a:spcAft>
                <a:spcPts val="0"/>
              </a:spcAft>
              <a:defRPr lang="en-US" dirty="0">
                <a:solidFill>
                  <a:schemeClr val="bg1"/>
                </a:solidFill>
              </a:defRPr>
            </a:lvl1pPr>
          </a:lstStyle>
          <a:p>
            <a:pPr marL="0" lvl="0" indent="0">
              <a:spcBef>
                <a:spcPts val="0"/>
              </a:spcBef>
              <a:buFontTx/>
              <a:buNone/>
            </a:pPr>
            <a:r>
              <a:rPr lang="en-US"/>
              <a:t>Please insert Picture and put the Picture in the Background ...</a:t>
            </a:r>
            <a:endParaRPr lang="en-US" dirty="0"/>
          </a:p>
        </p:txBody>
      </p:sp>
      <p:sp>
        <p:nvSpPr>
          <p:cNvPr id="5" name="TitleBox">
            <a:extLst>
              <a:ext uri="{FF2B5EF4-FFF2-40B4-BE49-F238E27FC236}">
                <a16:creationId xmlns:a16="http://schemas.microsoft.com/office/drawing/2014/main" id="{AD36A055-2C7E-4883-B8B2-86EF68BEF3A3}"/>
              </a:ext>
            </a:extLst>
          </p:cNvPr>
          <p:cNvSpPr>
            <a:spLocks noGrp="1"/>
          </p:cNvSpPr>
          <p:nvPr>
            <p:ph type="pic" sz="quarter" idx="20" hasCustomPrompt="1"/>
          </p:nvPr>
        </p:nvSpPr>
        <p:spPr>
          <a:xfrm>
            <a:off x="698500" y="2603500"/>
            <a:ext cx="5181600" cy="2476500"/>
          </a:xfrm>
          <a:prstGeom prst="rect">
            <a:avLst/>
          </a:prstGeom>
          <a:solidFill>
            <a:schemeClr val="bg1">
              <a:alpha val="80000"/>
            </a:schemeClr>
          </a:solidFill>
        </p:spPr>
        <p:txBody>
          <a:bodyPr wrap="square" lIns="50800" tIns="50800" rIns="50800" bIns="50800" anchor="t">
            <a:noAutofit/>
          </a:bodyPr>
          <a:lstStyle>
            <a:lvl1pPr marL="0" indent="0" algn="l">
              <a:lnSpc>
                <a:spcPct val="100000"/>
              </a:lnSpc>
              <a:spcBef>
                <a:spcPts val="0"/>
              </a:spcBef>
              <a:spcAft>
                <a:spcPts val="0"/>
              </a:spcAft>
              <a:buNone/>
              <a:defRPr/>
            </a:lvl1pPr>
          </a:lstStyle>
          <a:p>
            <a:r>
              <a:rPr lang="en-US"/>
              <a:t> </a:t>
            </a:r>
            <a:endParaRPr lang="en-US" dirty="0"/>
          </a:p>
        </p:txBody>
      </p:sp>
      <p:sp>
        <p:nvSpPr>
          <p:cNvPr id="6" name="NameAndDate">
            <a:extLst>
              <a:ext uri="{FF2B5EF4-FFF2-40B4-BE49-F238E27FC236}">
                <a16:creationId xmlns:a16="http://schemas.microsoft.com/office/drawing/2014/main" id="{51A07E80-F5E1-42B5-B078-13C00D544095}"/>
              </a:ext>
            </a:extLst>
          </p:cNvPr>
          <p:cNvSpPr>
            <a:spLocks noGrp="1"/>
          </p:cNvSpPr>
          <p:nvPr>
            <p:ph type="body" sz="quarter" idx="11" hasCustomPrompt="1"/>
            <p:custDataLst>
              <p:tags r:id="rId1"/>
            </p:custDataLst>
          </p:nvPr>
        </p:nvSpPr>
        <p:spPr>
          <a:xfrm>
            <a:off x="901700" y="4533900"/>
            <a:ext cx="4787900" cy="469900"/>
          </a:xfrm>
          <a:prstGeom prst="rect">
            <a:avLst/>
          </a:prstGeom>
          <a:noFill/>
        </p:spPr>
        <p:txBody>
          <a:bodyPr vert="horz" wrap="square" lIns="0" tIns="0" rIns="0" bIns="0" rtlCol="0" anchor="t">
            <a:noAutofit/>
          </a:bodyPr>
          <a:lstStyle>
            <a:lvl1pPr marL="0" indent="0" algn="l">
              <a:lnSpc>
                <a:spcPct val="100000"/>
              </a:lnSpc>
              <a:spcBef>
                <a:spcPts val="0"/>
              </a:spcBef>
              <a:spcAft>
                <a:spcPts val="0"/>
              </a:spcAft>
              <a:buNone/>
              <a:defRPr lang="de-AT" sz="1200" cap="none" baseline="0" dirty="0">
                <a:solidFill>
                  <a:schemeClr val="tx1"/>
                </a:solidFill>
                <a:latin typeface="+mn-lt"/>
              </a:defRPr>
            </a:lvl1pPr>
          </a:lstStyle>
          <a:p>
            <a:pPr lvl="0"/>
            <a:r>
              <a:rPr lang="en-US" noProof="0"/>
              <a:t>Please insert Name and Date or other Description ...</a:t>
            </a:r>
            <a:endParaRPr lang="en-US" noProof="0" dirty="0"/>
          </a:p>
        </p:txBody>
      </p:sp>
      <p:sp>
        <p:nvSpPr>
          <p:cNvPr id="7" name="SubTitle">
            <a:extLst>
              <a:ext uri="{FF2B5EF4-FFF2-40B4-BE49-F238E27FC236}">
                <a16:creationId xmlns:a16="http://schemas.microsoft.com/office/drawing/2014/main" id="{1D1B032A-F2A2-4F62-84CE-07B23E627AD0}"/>
              </a:ext>
            </a:extLst>
          </p:cNvPr>
          <p:cNvSpPr>
            <a:spLocks noGrp="1"/>
          </p:cNvSpPr>
          <p:nvPr>
            <p:ph type="body" sz="quarter" idx="12" hasCustomPrompt="1"/>
            <p:custDataLst>
              <p:tags r:id="rId2"/>
            </p:custDataLst>
          </p:nvPr>
        </p:nvSpPr>
        <p:spPr>
          <a:xfrm>
            <a:off x="901700" y="3759200"/>
            <a:ext cx="4787900" cy="215900"/>
          </a:xfrm>
          <a:prstGeom prst="rect">
            <a:avLst/>
          </a:prstGeom>
          <a:noFill/>
        </p:spPr>
        <p:txBody>
          <a:bodyPr vert="horz" wrap="square" lIns="0" tIns="0" rIns="0" bIns="0" rtlCol="0" anchor="ctr" anchorCtr="0">
            <a:noAutofit/>
          </a:bodyPr>
          <a:lstStyle>
            <a:lvl1pPr marL="0" indent="0" algn="l">
              <a:lnSpc>
                <a:spcPct val="100000"/>
              </a:lnSpc>
              <a:spcBef>
                <a:spcPts val="0"/>
              </a:spcBef>
              <a:spcAft>
                <a:spcPts val="0"/>
              </a:spcAft>
              <a:buNone/>
              <a:defRPr lang="de-DE" sz="1800" cap="none" baseline="0" dirty="0" smtClean="0">
                <a:solidFill>
                  <a:schemeClr val="tx1"/>
                </a:solidFill>
                <a:latin typeface="+mj-lt"/>
              </a:defRPr>
            </a:lvl1pPr>
          </a:lstStyle>
          <a:p>
            <a:pPr lvl="0"/>
            <a:r>
              <a:rPr lang="en-US" noProof="0" dirty="0"/>
              <a:t>Please insert </a:t>
            </a:r>
            <a:r>
              <a:rPr lang="en-US" noProof="0" dirty="0" err="1"/>
              <a:t>SubTitle</a:t>
            </a:r>
            <a:r>
              <a:rPr lang="en-US" noProof="0" dirty="0"/>
              <a:t> ...</a:t>
            </a:r>
          </a:p>
        </p:txBody>
      </p:sp>
      <p:sp>
        <p:nvSpPr>
          <p:cNvPr id="8" name="Title">
            <a:extLst>
              <a:ext uri="{FF2B5EF4-FFF2-40B4-BE49-F238E27FC236}">
                <a16:creationId xmlns:a16="http://schemas.microsoft.com/office/drawing/2014/main" id="{4B5E7A95-392B-4E13-B38D-210197DA1C24}"/>
              </a:ext>
            </a:extLst>
          </p:cNvPr>
          <p:cNvSpPr>
            <a:spLocks noGrp="1"/>
          </p:cNvSpPr>
          <p:nvPr>
            <p:ph type="title" hasCustomPrompt="1"/>
          </p:nvPr>
        </p:nvSpPr>
        <p:spPr>
          <a:xfrm>
            <a:off x="901700" y="3365500"/>
            <a:ext cx="4787900" cy="368300"/>
          </a:xfrm>
          <a:prstGeom prst="rect">
            <a:avLst/>
          </a:prstGeom>
        </p:spPr>
        <p:txBody>
          <a:bodyPr wrap="square" lIns="0" tIns="0" rIns="0" bIns="0" anchor="ctr">
            <a:noAutofit/>
          </a:bodyPr>
          <a:lstStyle>
            <a:lvl1pPr algn="l">
              <a:lnSpc>
                <a:spcPct val="100000"/>
              </a:lnSpc>
              <a:spcBef>
                <a:spcPts val="0"/>
              </a:spcBef>
              <a:spcAft>
                <a:spcPts val="0"/>
              </a:spcAft>
              <a:defRPr baseline="0">
                <a:solidFill>
                  <a:schemeClr val="tx2"/>
                </a:solidFill>
              </a:defRPr>
            </a:lvl1pPr>
          </a:lstStyle>
          <a:p>
            <a:r>
              <a:rPr lang="en-US"/>
              <a:t>Please insert Title ...</a:t>
            </a:r>
            <a:endParaRPr lang="en-US" dirty="0"/>
          </a:p>
        </p:txBody>
      </p:sp>
      <p:sp>
        <p:nvSpPr>
          <p:cNvPr id="9" name="ArrowAndLine">
            <a:extLst>
              <a:ext uri="{FF2B5EF4-FFF2-40B4-BE49-F238E27FC236}">
                <a16:creationId xmlns:a16="http://schemas.microsoft.com/office/drawing/2014/main" id="{69918282-5248-4F78-BF71-83039D7E4C45}"/>
              </a:ext>
            </a:extLst>
          </p:cNvPr>
          <p:cNvSpPr>
            <a:spLocks noGrp="1"/>
          </p:cNvSpPr>
          <p:nvPr>
            <p:ph type="pic" sz="quarter" idx="21" hasCustomPrompt="1"/>
          </p:nvPr>
        </p:nvSpPr>
        <p:spPr>
          <a:xfrm>
            <a:off x="901700" y="4076700"/>
            <a:ext cx="723900" cy="215900"/>
          </a:xfrm>
          <a:prstGeom prst="rect">
            <a:avLst/>
          </a:prstGeom>
          <a:blipFill>
            <a:blip r:embed="rId4" cstate="screen">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dirty="0"/>
              <a:t> </a:t>
            </a:r>
          </a:p>
        </p:txBody>
      </p:sp>
      <p:sp>
        <p:nvSpPr>
          <p:cNvPr id="4" name="TitleGradient">
            <a:extLst>
              <a:ext uri="{FF2B5EF4-FFF2-40B4-BE49-F238E27FC236}">
                <a16:creationId xmlns:a16="http://schemas.microsoft.com/office/drawing/2014/main" id="{B2CECFD5-8957-410D-AB5D-19EBFB52110A}"/>
              </a:ext>
            </a:extLst>
          </p:cNvPr>
          <p:cNvSpPr/>
          <p:nvPr userDrawn="1"/>
        </p:nvSpPr>
        <p:spPr>
          <a:xfrm>
            <a:off x="-600" y="5474336"/>
            <a:ext cx="12193200" cy="91439"/>
          </a:xfrm>
          <a:prstGeom prst="rect">
            <a:avLst/>
          </a:prstGeom>
          <a:gradFill>
            <a:gsLst>
              <a:gs pos="3000">
                <a:srgbClr val="3FB498"/>
              </a:gs>
              <a:gs pos="73000">
                <a:srgbClr val="00508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de-DE"/>
            </a:defPPr>
            <a:lvl1pPr algn="l" defTabSz="457200" rtl="0" fontAlgn="base">
              <a:spcBef>
                <a:spcPct val="0"/>
              </a:spcBef>
              <a:spcAft>
                <a:spcPct val="0"/>
              </a:spcAft>
              <a:defRPr kern="1200">
                <a:solidFill>
                  <a:schemeClr val="lt1"/>
                </a:solidFill>
                <a:latin typeface="+mn-lt"/>
                <a:ea typeface="+mn-ea"/>
                <a:cs typeface="+mn-cs"/>
              </a:defRPr>
            </a:lvl1pPr>
            <a:lvl2pPr marL="457200" algn="l" defTabSz="457200" rtl="0" fontAlgn="base">
              <a:spcBef>
                <a:spcPct val="0"/>
              </a:spcBef>
              <a:spcAft>
                <a:spcPct val="0"/>
              </a:spcAft>
              <a:defRPr kern="1200">
                <a:solidFill>
                  <a:schemeClr val="lt1"/>
                </a:solidFill>
                <a:latin typeface="+mn-lt"/>
                <a:ea typeface="+mn-ea"/>
                <a:cs typeface="+mn-cs"/>
              </a:defRPr>
            </a:lvl2pPr>
            <a:lvl3pPr marL="914400" algn="l" defTabSz="457200" rtl="0" fontAlgn="base">
              <a:spcBef>
                <a:spcPct val="0"/>
              </a:spcBef>
              <a:spcAft>
                <a:spcPct val="0"/>
              </a:spcAft>
              <a:defRPr kern="1200">
                <a:solidFill>
                  <a:schemeClr val="lt1"/>
                </a:solidFill>
                <a:latin typeface="+mn-lt"/>
                <a:ea typeface="+mn-ea"/>
                <a:cs typeface="+mn-cs"/>
              </a:defRPr>
            </a:lvl3pPr>
            <a:lvl4pPr marL="1371600" algn="l" defTabSz="457200" rtl="0" fontAlgn="base">
              <a:spcBef>
                <a:spcPct val="0"/>
              </a:spcBef>
              <a:spcAft>
                <a:spcPct val="0"/>
              </a:spcAft>
              <a:defRPr kern="1200">
                <a:solidFill>
                  <a:schemeClr val="lt1"/>
                </a:solidFill>
                <a:latin typeface="+mn-lt"/>
                <a:ea typeface="+mn-ea"/>
                <a:cs typeface="+mn-cs"/>
              </a:defRPr>
            </a:lvl4pPr>
            <a:lvl5pPr marL="1828800" algn="l" defTabSz="457200"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70000"/>
              </a:lnSpc>
              <a:spcBef>
                <a:spcPts val="0"/>
              </a:spcBef>
              <a:spcAft>
                <a:spcPts val="0"/>
              </a:spcAft>
            </a:pPr>
            <a:endParaRPr lang="en-US" dirty="0"/>
          </a:p>
        </p:txBody>
      </p:sp>
    </p:spTree>
    <p:extLst>
      <p:ext uri="{BB962C8B-B14F-4D97-AF65-F5344CB8AC3E}">
        <p14:creationId xmlns:p14="http://schemas.microsoft.com/office/powerpoint/2010/main" val="2976352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w/o SubTitle">
    <p:spTree>
      <p:nvGrpSpPr>
        <p:cNvPr id="1" name=""/>
        <p:cNvGrpSpPr/>
        <p:nvPr/>
      </p:nvGrpSpPr>
      <p:grpSpPr>
        <a:xfrm>
          <a:off x="0" y="0"/>
          <a:ext cx="0" cy="0"/>
          <a:chOff x="0" y="0"/>
          <a:chExt cx="0" cy="0"/>
        </a:xfrm>
      </p:grpSpPr>
      <p:sp>
        <p:nvSpPr>
          <p:cNvPr id="3" name="TitleObject">
            <a:extLst>
              <a:ext uri="{FF2B5EF4-FFF2-40B4-BE49-F238E27FC236}">
                <a16:creationId xmlns:a16="http://schemas.microsoft.com/office/drawing/2014/main" id="{CE74621D-CE03-420C-9303-2B78ED578A9B}"/>
              </a:ext>
            </a:extLst>
          </p:cNvPr>
          <p:cNvSpPr>
            <a:spLocks noGrp="1"/>
          </p:cNvSpPr>
          <p:nvPr>
            <p:ph type="pic" sz="quarter" idx="19" hasCustomPrompt="1"/>
          </p:nvPr>
        </p:nvSpPr>
        <p:spPr>
          <a:xfrm>
            <a:off x="0" y="2057400"/>
            <a:ext cx="12192000" cy="3416300"/>
          </a:xfrm>
          <a:prstGeom prst="rect">
            <a:avLst/>
          </a:prstGeom>
          <a:solidFill>
            <a:schemeClr val="tx2"/>
          </a:solidFill>
        </p:spPr>
        <p:txBody>
          <a:bodyPr vert="horz" wrap="square" lIns="50800" tIns="50800" rIns="50800" bIns="50800" rtlCol="0" anchor="t">
            <a:noAutofit/>
          </a:bodyPr>
          <a:lstStyle>
            <a:lvl1pPr algn="l">
              <a:lnSpc>
                <a:spcPct val="100000"/>
              </a:lnSpc>
              <a:spcBef>
                <a:spcPts val="0"/>
              </a:spcBef>
              <a:spcAft>
                <a:spcPts val="0"/>
              </a:spcAft>
              <a:defRPr lang="en-US" dirty="0">
                <a:solidFill>
                  <a:schemeClr val="bg1"/>
                </a:solidFill>
              </a:defRPr>
            </a:lvl1pPr>
          </a:lstStyle>
          <a:p>
            <a:pPr marL="0" lvl="0" indent="0">
              <a:spcBef>
                <a:spcPts val="0"/>
              </a:spcBef>
              <a:buFontTx/>
              <a:buNone/>
            </a:pPr>
            <a:r>
              <a:rPr lang="en-US"/>
              <a:t>Please insert Picture and put the Picture in the Background ...</a:t>
            </a:r>
            <a:endParaRPr lang="en-US" dirty="0"/>
          </a:p>
        </p:txBody>
      </p:sp>
      <p:sp>
        <p:nvSpPr>
          <p:cNvPr id="5" name="TitleBox">
            <a:extLst>
              <a:ext uri="{FF2B5EF4-FFF2-40B4-BE49-F238E27FC236}">
                <a16:creationId xmlns:a16="http://schemas.microsoft.com/office/drawing/2014/main" id="{AD36A055-2C7E-4883-B8B2-86EF68BEF3A3}"/>
              </a:ext>
            </a:extLst>
          </p:cNvPr>
          <p:cNvSpPr>
            <a:spLocks noGrp="1"/>
          </p:cNvSpPr>
          <p:nvPr>
            <p:ph type="pic" sz="quarter" idx="20" hasCustomPrompt="1"/>
          </p:nvPr>
        </p:nvSpPr>
        <p:spPr>
          <a:xfrm>
            <a:off x="698500" y="2603500"/>
            <a:ext cx="5181600" cy="2476500"/>
          </a:xfrm>
          <a:prstGeom prst="rect">
            <a:avLst/>
          </a:prstGeom>
          <a:solidFill>
            <a:schemeClr val="bg1">
              <a:alpha val="80000"/>
            </a:schemeClr>
          </a:solidFill>
        </p:spPr>
        <p:txBody>
          <a:bodyPr wrap="square" lIns="50800" tIns="50800" rIns="50800" bIns="50800" anchor="t">
            <a:noAutofit/>
          </a:bodyPr>
          <a:lstStyle>
            <a:lvl1pPr marL="0" indent="0" algn="l">
              <a:lnSpc>
                <a:spcPct val="100000"/>
              </a:lnSpc>
              <a:spcBef>
                <a:spcPts val="0"/>
              </a:spcBef>
              <a:spcAft>
                <a:spcPts val="0"/>
              </a:spcAft>
              <a:buNone/>
              <a:defRPr/>
            </a:lvl1pPr>
          </a:lstStyle>
          <a:p>
            <a:r>
              <a:rPr lang="en-US"/>
              <a:t> </a:t>
            </a:r>
            <a:endParaRPr lang="en-US" dirty="0"/>
          </a:p>
        </p:txBody>
      </p:sp>
      <p:sp>
        <p:nvSpPr>
          <p:cNvPr id="6" name="NameAndDate">
            <a:extLst>
              <a:ext uri="{FF2B5EF4-FFF2-40B4-BE49-F238E27FC236}">
                <a16:creationId xmlns:a16="http://schemas.microsoft.com/office/drawing/2014/main" id="{51A07E80-F5E1-42B5-B078-13C00D544095}"/>
              </a:ext>
            </a:extLst>
          </p:cNvPr>
          <p:cNvSpPr>
            <a:spLocks noGrp="1"/>
          </p:cNvSpPr>
          <p:nvPr>
            <p:ph type="body" sz="quarter" idx="11" hasCustomPrompt="1"/>
            <p:custDataLst>
              <p:tags r:id="rId1"/>
            </p:custDataLst>
          </p:nvPr>
        </p:nvSpPr>
        <p:spPr>
          <a:xfrm>
            <a:off x="901700" y="4533900"/>
            <a:ext cx="4787900" cy="469900"/>
          </a:xfrm>
          <a:prstGeom prst="rect">
            <a:avLst/>
          </a:prstGeom>
          <a:noFill/>
        </p:spPr>
        <p:txBody>
          <a:bodyPr vert="horz" wrap="square" lIns="0" tIns="0" rIns="0" bIns="0" rtlCol="0" anchor="t">
            <a:noAutofit/>
          </a:bodyPr>
          <a:lstStyle>
            <a:lvl1pPr marL="0" indent="0" algn="l">
              <a:lnSpc>
                <a:spcPct val="100000"/>
              </a:lnSpc>
              <a:spcBef>
                <a:spcPts val="0"/>
              </a:spcBef>
              <a:spcAft>
                <a:spcPts val="0"/>
              </a:spcAft>
              <a:buNone/>
              <a:defRPr lang="de-AT" sz="1200" cap="none" baseline="0" dirty="0">
                <a:solidFill>
                  <a:schemeClr val="tx1"/>
                </a:solidFill>
                <a:latin typeface="+mn-lt"/>
              </a:defRPr>
            </a:lvl1pPr>
          </a:lstStyle>
          <a:p>
            <a:pPr lvl="0"/>
            <a:r>
              <a:rPr lang="en-US" noProof="0"/>
              <a:t>Please insert Name and Date or other Description ...</a:t>
            </a:r>
            <a:endParaRPr lang="en-US" noProof="0" dirty="0"/>
          </a:p>
        </p:txBody>
      </p:sp>
      <p:sp>
        <p:nvSpPr>
          <p:cNvPr id="8" name="Title">
            <a:extLst>
              <a:ext uri="{FF2B5EF4-FFF2-40B4-BE49-F238E27FC236}">
                <a16:creationId xmlns:a16="http://schemas.microsoft.com/office/drawing/2014/main" id="{4B5E7A95-392B-4E13-B38D-210197DA1C24}"/>
              </a:ext>
            </a:extLst>
          </p:cNvPr>
          <p:cNvSpPr>
            <a:spLocks noGrp="1"/>
          </p:cNvSpPr>
          <p:nvPr>
            <p:ph type="title" hasCustomPrompt="1"/>
          </p:nvPr>
        </p:nvSpPr>
        <p:spPr>
          <a:xfrm>
            <a:off x="901700" y="3594100"/>
            <a:ext cx="4787900" cy="368300"/>
          </a:xfrm>
          <a:prstGeom prst="rect">
            <a:avLst/>
          </a:prstGeom>
        </p:spPr>
        <p:txBody>
          <a:bodyPr wrap="square" lIns="0" tIns="0" rIns="0" bIns="0" anchor="ctr">
            <a:noAutofit/>
          </a:bodyPr>
          <a:lstStyle>
            <a:lvl1pPr algn="l">
              <a:lnSpc>
                <a:spcPct val="100000"/>
              </a:lnSpc>
              <a:spcBef>
                <a:spcPts val="0"/>
              </a:spcBef>
              <a:spcAft>
                <a:spcPts val="0"/>
              </a:spcAft>
              <a:defRPr baseline="0">
                <a:solidFill>
                  <a:schemeClr val="tx2"/>
                </a:solidFill>
              </a:defRPr>
            </a:lvl1pPr>
          </a:lstStyle>
          <a:p>
            <a:r>
              <a:rPr lang="en-US"/>
              <a:t>Please insert Title ...</a:t>
            </a:r>
            <a:endParaRPr lang="en-US" dirty="0"/>
          </a:p>
        </p:txBody>
      </p:sp>
      <p:sp>
        <p:nvSpPr>
          <p:cNvPr id="9" name="ArrowAndLine">
            <a:extLst>
              <a:ext uri="{FF2B5EF4-FFF2-40B4-BE49-F238E27FC236}">
                <a16:creationId xmlns:a16="http://schemas.microsoft.com/office/drawing/2014/main" id="{69918282-5248-4F78-BF71-83039D7E4C45}"/>
              </a:ext>
            </a:extLst>
          </p:cNvPr>
          <p:cNvSpPr>
            <a:spLocks noGrp="1"/>
          </p:cNvSpPr>
          <p:nvPr>
            <p:ph type="pic" sz="quarter" idx="21" hasCustomPrompt="1"/>
          </p:nvPr>
        </p:nvSpPr>
        <p:spPr>
          <a:xfrm>
            <a:off x="901700" y="4076700"/>
            <a:ext cx="723900" cy="215900"/>
          </a:xfrm>
          <a:prstGeom prst="rect">
            <a:avLst/>
          </a:prstGeom>
          <a:blipFill>
            <a:blip r:embed="rId3" cstate="screen">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dirty="0"/>
              <a:t> </a:t>
            </a:r>
          </a:p>
        </p:txBody>
      </p:sp>
      <p:sp>
        <p:nvSpPr>
          <p:cNvPr id="2" name="TitleGradient">
            <a:extLst>
              <a:ext uri="{FF2B5EF4-FFF2-40B4-BE49-F238E27FC236}">
                <a16:creationId xmlns:a16="http://schemas.microsoft.com/office/drawing/2014/main" id="{105B38BF-8CA0-5A78-6E87-64B7D82990AE}"/>
              </a:ext>
            </a:extLst>
          </p:cNvPr>
          <p:cNvSpPr/>
          <p:nvPr userDrawn="1"/>
        </p:nvSpPr>
        <p:spPr>
          <a:xfrm>
            <a:off x="-600" y="5474336"/>
            <a:ext cx="12193200" cy="91439"/>
          </a:xfrm>
          <a:prstGeom prst="rect">
            <a:avLst/>
          </a:prstGeom>
          <a:gradFill>
            <a:gsLst>
              <a:gs pos="10000">
                <a:schemeClr val="tx2"/>
              </a:gs>
              <a:gs pos="100000">
                <a:srgbClr val="009EE0"/>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de-DE"/>
            </a:defPPr>
            <a:lvl1pPr algn="l" defTabSz="457200" rtl="0" fontAlgn="base">
              <a:spcBef>
                <a:spcPct val="0"/>
              </a:spcBef>
              <a:spcAft>
                <a:spcPct val="0"/>
              </a:spcAft>
              <a:defRPr kern="1200">
                <a:solidFill>
                  <a:schemeClr val="lt1"/>
                </a:solidFill>
                <a:latin typeface="+mn-lt"/>
                <a:ea typeface="+mn-ea"/>
                <a:cs typeface="+mn-cs"/>
              </a:defRPr>
            </a:lvl1pPr>
            <a:lvl2pPr marL="457200" algn="l" defTabSz="457200" rtl="0" fontAlgn="base">
              <a:spcBef>
                <a:spcPct val="0"/>
              </a:spcBef>
              <a:spcAft>
                <a:spcPct val="0"/>
              </a:spcAft>
              <a:defRPr kern="1200">
                <a:solidFill>
                  <a:schemeClr val="lt1"/>
                </a:solidFill>
                <a:latin typeface="+mn-lt"/>
                <a:ea typeface="+mn-ea"/>
                <a:cs typeface="+mn-cs"/>
              </a:defRPr>
            </a:lvl2pPr>
            <a:lvl3pPr marL="914400" algn="l" defTabSz="457200" rtl="0" fontAlgn="base">
              <a:spcBef>
                <a:spcPct val="0"/>
              </a:spcBef>
              <a:spcAft>
                <a:spcPct val="0"/>
              </a:spcAft>
              <a:defRPr kern="1200">
                <a:solidFill>
                  <a:schemeClr val="lt1"/>
                </a:solidFill>
                <a:latin typeface="+mn-lt"/>
                <a:ea typeface="+mn-ea"/>
                <a:cs typeface="+mn-cs"/>
              </a:defRPr>
            </a:lvl3pPr>
            <a:lvl4pPr marL="1371600" algn="l" defTabSz="457200" rtl="0" fontAlgn="base">
              <a:spcBef>
                <a:spcPct val="0"/>
              </a:spcBef>
              <a:spcAft>
                <a:spcPct val="0"/>
              </a:spcAft>
              <a:defRPr kern="1200">
                <a:solidFill>
                  <a:schemeClr val="lt1"/>
                </a:solidFill>
                <a:latin typeface="+mn-lt"/>
                <a:ea typeface="+mn-ea"/>
                <a:cs typeface="+mn-cs"/>
              </a:defRPr>
            </a:lvl4pPr>
            <a:lvl5pPr marL="1828800" algn="l" defTabSz="457200"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70000"/>
              </a:lnSpc>
              <a:spcBef>
                <a:spcPts val="0"/>
              </a:spcBef>
              <a:spcAft>
                <a:spcPts val="0"/>
              </a:spcAft>
            </a:pPr>
            <a:endParaRPr lang="en-US" dirty="0"/>
          </a:p>
        </p:txBody>
      </p:sp>
    </p:spTree>
    <p:extLst>
      <p:ext uri="{BB962C8B-B14F-4D97-AF65-F5344CB8AC3E}">
        <p14:creationId xmlns:p14="http://schemas.microsoft.com/office/powerpoint/2010/main" val="3998468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Internal">
    <p:bg>
      <p:bgPr>
        <a:solidFill>
          <a:schemeClr val="bg1">
            <a:lumMod val="85000"/>
          </a:schemeClr>
        </a:solidFill>
        <a:effectLst/>
      </p:bgPr>
    </p:bg>
    <p:spTree>
      <p:nvGrpSpPr>
        <p:cNvPr id="1" name=""/>
        <p:cNvGrpSpPr/>
        <p:nvPr/>
      </p:nvGrpSpPr>
      <p:grpSpPr>
        <a:xfrm>
          <a:off x="0" y="0"/>
          <a:ext cx="0" cy="0"/>
          <a:chOff x="0" y="0"/>
          <a:chExt cx="0" cy="0"/>
        </a:xfrm>
      </p:grpSpPr>
      <p:sp>
        <p:nvSpPr>
          <p:cNvPr id="3" name="TitleObject">
            <a:extLst>
              <a:ext uri="{FF2B5EF4-FFF2-40B4-BE49-F238E27FC236}">
                <a16:creationId xmlns:a16="http://schemas.microsoft.com/office/drawing/2014/main" id="{CE74621D-CE03-420C-9303-2B78ED578A9B}"/>
              </a:ext>
            </a:extLst>
          </p:cNvPr>
          <p:cNvSpPr>
            <a:spLocks noGrp="1"/>
          </p:cNvSpPr>
          <p:nvPr>
            <p:ph type="pic" sz="quarter" idx="19" hasCustomPrompt="1"/>
          </p:nvPr>
        </p:nvSpPr>
        <p:spPr>
          <a:xfrm>
            <a:off x="0" y="2057400"/>
            <a:ext cx="12192000" cy="3416300"/>
          </a:xfrm>
          <a:prstGeom prst="rect">
            <a:avLst/>
          </a:prstGeom>
          <a:solidFill>
            <a:schemeClr val="tx2"/>
          </a:solidFill>
        </p:spPr>
        <p:txBody>
          <a:bodyPr vert="horz" wrap="square" lIns="50800" tIns="50800" rIns="50800" bIns="50800" rtlCol="0" anchor="t">
            <a:noAutofit/>
          </a:bodyPr>
          <a:lstStyle>
            <a:lvl1pPr algn="l">
              <a:lnSpc>
                <a:spcPct val="100000"/>
              </a:lnSpc>
              <a:spcBef>
                <a:spcPts val="0"/>
              </a:spcBef>
              <a:spcAft>
                <a:spcPts val="0"/>
              </a:spcAft>
              <a:defRPr lang="en-US" dirty="0">
                <a:solidFill>
                  <a:schemeClr val="bg1"/>
                </a:solidFill>
              </a:defRPr>
            </a:lvl1pPr>
          </a:lstStyle>
          <a:p>
            <a:pPr marL="0" lvl="0" indent="0">
              <a:spcBef>
                <a:spcPts val="0"/>
              </a:spcBef>
              <a:buFontTx/>
              <a:buNone/>
            </a:pPr>
            <a:r>
              <a:rPr lang="en-US"/>
              <a:t>Please insert Picture and put the Picture in the Background ...</a:t>
            </a:r>
            <a:endParaRPr lang="en-US" dirty="0"/>
          </a:p>
        </p:txBody>
      </p:sp>
      <p:sp>
        <p:nvSpPr>
          <p:cNvPr id="5" name="TitleBox">
            <a:extLst>
              <a:ext uri="{FF2B5EF4-FFF2-40B4-BE49-F238E27FC236}">
                <a16:creationId xmlns:a16="http://schemas.microsoft.com/office/drawing/2014/main" id="{AD36A055-2C7E-4883-B8B2-86EF68BEF3A3}"/>
              </a:ext>
            </a:extLst>
          </p:cNvPr>
          <p:cNvSpPr>
            <a:spLocks noGrp="1"/>
          </p:cNvSpPr>
          <p:nvPr>
            <p:ph type="pic" sz="quarter" idx="20" hasCustomPrompt="1"/>
          </p:nvPr>
        </p:nvSpPr>
        <p:spPr>
          <a:xfrm>
            <a:off x="698500" y="2603500"/>
            <a:ext cx="5181600" cy="2476500"/>
          </a:xfrm>
          <a:prstGeom prst="rect">
            <a:avLst/>
          </a:prstGeom>
          <a:solidFill>
            <a:schemeClr val="bg1">
              <a:alpha val="80000"/>
            </a:schemeClr>
          </a:solidFill>
        </p:spPr>
        <p:txBody>
          <a:bodyPr wrap="square" lIns="50800" tIns="50800" rIns="50800" bIns="50800" anchor="t">
            <a:noAutofit/>
          </a:bodyPr>
          <a:lstStyle>
            <a:lvl1pPr marL="0" indent="0" algn="l">
              <a:lnSpc>
                <a:spcPct val="100000"/>
              </a:lnSpc>
              <a:spcBef>
                <a:spcPts val="0"/>
              </a:spcBef>
              <a:spcAft>
                <a:spcPts val="0"/>
              </a:spcAft>
              <a:buNone/>
              <a:defRPr/>
            </a:lvl1pPr>
          </a:lstStyle>
          <a:p>
            <a:r>
              <a:rPr lang="en-US"/>
              <a:t> </a:t>
            </a:r>
            <a:endParaRPr lang="en-US" dirty="0"/>
          </a:p>
        </p:txBody>
      </p:sp>
      <p:sp>
        <p:nvSpPr>
          <p:cNvPr id="6" name="NameAndDate">
            <a:extLst>
              <a:ext uri="{FF2B5EF4-FFF2-40B4-BE49-F238E27FC236}">
                <a16:creationId xmlns:a16="http://schemas.microsoft.com/office/drawing/2014/main" id="{51A07E80-F5E1-42B5-B078-13C00D544095}"/>
              </a:ext>
            </a:extLst>
          </p:cNvPr>
          <p:cNvSpPr>
            <a:spLocks noGrp="1"/>
          </p:cNvSpPr>
          <p:nvPr>
            <p:ph type="body" sz="quarter" idx="11" hasCustomPrompt="1"/>
            <p:custDataLst>
              <p:tags r:id="rId1"/>
            </p:custDataLst>
          </p:nvPr>
        </p:nvSpPr>
        <p:spPr>
          <a:xfrm>
            <a:off x="901700" y="4533900"/>
            <a:ext cx="4787900" cy="469900"/>
          </a:xfrm>
          <a:prstGeom prst="rect">
            <a:avLst/>
          </a:prstGeom>
          <a:noFill/>
        </p:spPr>
        <p:txBody>
          <a:bodyPr vert="horz" wrap="square" lIns="0" tIns="0" rIns="0" bIns="0" rtlCol="0" anchor="t">
            <a:noAutofit/>
          </a:bodyPr>
          <a:lstStyle>
            <a:lvl1pPr marL="0" indent="0" algn="l">
              <a:lnSpc>
                <a:spcPct val="100000"/>
              </a:lnSpc>
              <a:spcBef>
                <a:spcPts val="0"/>
              </a:spcBef>
              <a:spcAft>
                <a:spcPts val="0"/>
              </a:spcAft>
              <a:buNone/>
              <a:defRPr lang="de-AT" sz="1200" cap="none" baseline="0" dirty="0">
                <a:solidFill>
                  <a:schemeClr val="tx1"/>
                </a:solidFill>
                <a:latin typeface="+mn-lt"/>
              </a:defRPr>
            </a:lvl1pPr>
          </a:lstStyle>
          <a:p>
            <a:pPr lvl="0"/>
            <a:r>
              <a:rPr lang="en-US" noProof="0"/>
              <a:t>Please insert Name and Date or other Description ...</a:t>
            </a:r>
            <a:endParaRPr lang="en-US" noProof="0" dirty="0"/>
          </a:p>
        </p:txBody>
      </p:sp>
      <p:sp>
        <p:nvSpPr>
          <p:cNvPr id="7" name="SubTitle">
            <a:extLst>
              <a:ext uri="{FF2B5EF4-FFF2-40B4-BE49-F238E27FC236}">
                <a16:creationId xmlns:a16="http://schemas.microsoft.com/office/drawing/2014/main" id="{1D1B032A-F2A2-4F62-84CE-07B23E627AD0}"/>
              </a:ext>
            </a:extLst>
          </p:cNvPr>
          <p:cNvSpPr>
            <a:spLocks noGrp="1"/>
          </p:cNvSpPr>
          <p:nvPr>
            <p:ph type="body" sz="quarter" idx="12" hasCustomPrompt="1"/>
            <p:custDataLst>
              <p:tags r:id="rId2"/>
            </p:custDataLst>
          </p:nvPr>
        </p:nvSpPr>
        <p:spPr>
          <a:xfrm>
            <a:off x="901700" y="3759200"/>
            <a:ext cx="4787900" cy="215900"/>
          </a:xfrm>
          <a:prstGeom prst="rect">
            <a:avLst/>
          </a:prstGeom>
          <a:noFill/>
        </p:spPr>
        <p:txBody>
          <a:bodyPr vert="horz" wrap="square" lIns="0" tIns="0" rIns="0" bIns="0" rtlCol="0" anchor="ctr" anchorCtr="0">
            <a:noAutofit/>
          </a:bodyPr>
          <a:lstStyle>
            <a:lvl1pPr marL="0" indent="0" algn="l">
              <a:lnSpc>
                <a:spcPct val="100000"/>
              </a:lnSpc>
              <a:spcBef>
                <a:spcPts val="0"/>
              </a:spcBef>
              <a:spcAft>
                <a:spcPts val="0"/>
              </a:spcAft>
              <a:buNone/>
              <a:defRPr lang="de-DE" sz="1800" cap="none" baseline="0" dirty="0" smtClean="0">
                <a:solidFill>
                  <a:schemeClr val="tx1"/>
                </a:solidFill>
                <a:latin typeface="+mj-lt"/>
              </a:defRPr>
            </a:lvl1pPr>
          </a:lstStyle>
          <a:p>
            <a:pPr lvl="0"/>
            <a:r>
              <a:rPr lang="en-US" noProof="0"/>
              <a:t>Please insert SubTitle ...</a:t>
            </a:r>
            <a:endParaRPr lang="en-US" noProof="0" dirty="0"/>
          </a:p>
        </p:txBody>
      </p:sp>
      <p:sp>
        <p:nvSpPr>
          <p:cNvPr id="8" name="Title">
            <a:extLst>
              <a:ext uri="{FF2B5EF4-FFF2-40B4-BE49-F238E27FC236}">
                <a16:creationId xmlns:a16="http://schemas.microsoft.com/office/drawing/2014/main" id="{4B5E7A95-392B-4E13-B38D-210197DA1C24}"/>
              </a:ext>
            </a:extLst>
          </p:cNvPr>
          <p:cNvSpPr>
            <a:spLocks noGrp="1"/>
          </p:cNvSpPr>
          <p:nvPr>
            <p:ph type="title" hasCustomPrompt="1"/>
          </p:nvPr>
        </p:nvSpPr>
        <p:spPr>
          <a:xfrm>
            <a:off x="901700" y="3365500"/>
            <a:ext cx="4787900" cy="368300"/>
          </a:xfrm>
          <a:prstGeom prst="rect">
            <a:avLst/>
          </a:prstGeom>
        </p:spPr>
        <p:txBody>
          <a:bodyPr wrap="square" lIns="0" tIns="0" rIns="0" bIns="0" anchor="ctr">
            <a:noAutofit/>
          </a:bodyPr>
          <a:lstStyle>
            <a:lvl1pPr algn="l">
              <a:lnSpc>
                <a:spcPct val="100000"/>
              </a:lnSpc>
              <a:spcBef>
                <a:spcPts val="0"/>
              </a:spcBef>
              <a:spcAft>
                <a:spcPts val="0"/>
              </a:spcAft>
              <a:defRPr baseline="0">
                <a:solidFill>
                  <a:schemeClr val="tx2"/>
                </a:solidFill>
              </a:defRPr>
            </a:lvl1pPr>
          </a:lstStyle>
          <a:p>
            <a:r>
              <a:rPr lang="en-US"/>
              <a:t>Please insert Title ...</a:t>
            </a:r>
            <a:endParaRPr lang="en-US" dirty="0"/>
          </a:p>
        </p:txBody>
      </p:sp>
      <p:sp>
        <p:nvSpPr>
          <p:cNvPr id="9" name="ArrowAndLine">
            <a:extLst>
              <a:ext uri="{FF2B5EF4-FFF2-40B4-BE49-F238E27FC236}">
                <a16:creationId xmlns:a16="http://schemas.microsoft.com/office/drawing/2014/main" id="{69918282-5248-4F78-BF71-83039D7E4C45}"/>
              </a:ext>
            </a:extLst>
          </p:cNvPr>
          <p:cNvSpPr>
            <a:spLocks noGrp="1"/>
          </p:cNvSpPr>
          <p:nvPr>
            <p:ph type="pic" sz="quarter" idx="21" hasCustomPrompt="1"/>
          </p:nvPr>
        </p:nvSpPr>
        <p:spPr>
          <a:xfrm>
            <a:off x="901700" y="4076700"/>
            <a:ext cx="723900" cy="215900"/>
          </a:xfrm>
          <a:prstGeom prst="rect">
            <a:avLst/>
          </a:prstGeom>
          <a:blipFill>
            <a:blip r:embed="rId4" cstate="screen">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dirty="0"/>
              <a:t> </a:t>
            </a:r>
          </a:p>
        </p:txBody>
      </p:sp>
      <p:sp>
        <p:nvSpPr>
          <p:cNvPr id="11" name="Footer">
            <a:extLst>
              <a:ext uri="{FF2B5EF4-FFF2-40B4-BE49-F238E27FC236}">
                <a16:creationId xmlns:a16="http://schemas.microsoft.com/office/drawing/2014/main" id="{7F583CD8-77A1-4237-8979-DBAADDCA8A78}"/>
              </a:ext>
            </a:extLst>
          </p:cNvPr>
          <p:cNvSpPr txBox="1"/>
          <p:nvPr userDrawn="1"/>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defPPr>
              <a:defRPr lang="de-DE"/>
            </a:defPPr>
            <a:lvl1pPr marL="0" lvl="0" indent="0" defTabSz="762000" eaLnBrk="1" latinLnBrk="0" hangingPunct="1">
              <a:lnSpc>
                <a:spcPct val="100000"/>
              </a:lnSpc>
              <a:spcAft>
                <a:spcPts val="0"/>
              </a:spcAft>
              <a:buClr>
                <a:schemeClr val="tx1"/>
              </a:buClr>
              <a:buFont typeface="Calibri Light" panose="020F0302020204030204" pitchFamily="34" charset="0"/>
              <a:buNone/>
              <a:defRPr sz="900" i="0" cap="none" baseline="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sz="2000" baseline="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sz="1800" baseline="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2" name="TitleGradient">
            <a:extLst>
              <a:ext uri="{FF2B5EF4-FFF2-40B4-BE49-F238E27FC236}">
                <a16:creationId xmlns:a16="http://schemas.microsoft.com/office/drawing/2014/main" id="{25ACE402-572C-2B81-8261-CB561797F86E}"/>
              </a:ext>
            </a:extLst>
          </p:cNvPr>
          <p:cNvSpPr/>
          <p:nvPr userDrawn="1"/>
        </p:nvSpPr>
        <p:spPr>
          <a:xfrm>
            <a:off x="-600" y="5474336"/>
            <a:ext cx="12193200" cy="91439"/>
          </a:xfrm>
          <a:prstGeom prst="rect">
            <a:avLst/>
          </a:prstGeom>
          <a:gradFill>
            <a:gsLst>
              <a:gs pos="10000">
                <a:schemeClr val="tx2"/>
              </a:gs>
              <a:gs pos="100000">
                <a:srgbClr val="009EE0"/>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de-DE"/>
            </a:defPPr>
            <a:lvl1pPr algn="l" defTabSz="457200" rtl="0" fontAlgn="base">
              <a:spcBef>
                <a:spcPct val="0"/>
              </a:spcBef>
              <a:spcAft>
                <a:spcPct val="0"/>
              </a:spcAft>
              <a:defRPr kern="1200">
                <a:solidFill>
                  <a:schemeClr val="lt1"/>
                </a:solidFill>
                <a:latin typeface="+mn-lt"/>
                <a:ea typeface="+mn-ea"/>
                <a:cs typeface="+mn-cs"/>
              </a:defRPr>
            </a:lvl1pPr>
            <a:lvl2pPr marL="457200" algn="l" defTabSz="457200" rtl="0" fontAlgn="base">
              <a:spcBef>
                <a:spcPct val="0"/>
              </a:spcBef>
              <a:spcAft>
                <a:spcPct val="0"/>
              </a:spcAft>
              <a:defRPr kern="1200">
                <a:solidFill>
                  <a:schemeClr val="lt1"/>
                </a:solidFill>
                <a:latin typeface="+mn-lt"/>
                <a:ea typeface="+mn-ea"/>
                <a:cs typeface="+mn-cs"/>
              </a:defRPr>
            </a:lvl2pPr>
            <a:lvl3pPr marL="914400" algn="l" defTabSz="457200" rtl="0" fontAlgn="base">
              <a:spcBef>
                <a:spcPct val="0"/>
              </a:spcBef>
              <a:spcAft>
                <a:spcPct val="0"/>
              </a:spcAft>
              <a:defRPr kern="1200">
                <a:solidFill>
                  <a:schemeClr val="lt1"/>
                </a:solidFill>
                <a:latin typeface="+mn-lt"/>
                <a:ea typeface="+mn-ea"/>
                <a:cs typeface="+mn-cs"/>
              </a:defRPr>
            </a:lvl3pPr>
            <a:lvl4pPr marL="1371600" algn="l" defTabSz="457200" rtl="0" fontAlgn="base">
              <a:spcBef>
                <a:spcPct val="0"/>
              </a:spcBef>
              <a:spcAft>
                <a:spcPct val="0"/>
              </a:spcAft>
              <a:defRPr kern="1200">
                <a:solidFill>
                  <a:schemeClr val="lt1"/>
                </a:solidFill>
                <a:latin typeface="+mn-lt"/>
                <a:ea typeface="+mn-ea"/>
                <a:cs typeface="+mn-cs"/>
              </a:defRPr>
            </a:lvl4pPr>
            <a:lvl5pPr marL="1828800" algn="l" defTabSz="457200"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70000"/>
              </a:lnSpc>
              <a:spcBef>
                <a:spcPts val="0"/>
              </a:spcBef>
              <a:spcAft>
                <a:spcPts val="0"/>
              </a:spcAft>
            </a:pPr>
            <a:endParaRPr lang="en-US" dirty="0"/>
          </a:p>
        </p:txBody>
      </p:sp>
    </p:spTree>
    <p:extLst>
      <p:ext uri="{BB962C8B-B14F-4D97-AF65-F5344CB8AC3E}">
        <p14:creationId xmlns:p14="http://schemas.microsoft.com/office/powerpoint/2010/main" val="113304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Internal w/o SubTitle">
    <p:bg>
      <p:bgPr>
        <a:solidFill>
          <a:schemeClr val="bg1">
            <a:lumMod val="85000"/>
          </a:schemeClr>
        </a:solidFill>
        <a:effectLst/>
      </p:bgPr>
    </p:bg>
    <p:spTree>
      <p:nvGrpSpPr>
        <p:cNvPr id="1" name=""/>
        <p:cNvGrpSpPr/>
        <p:nvPr/>
      </p:nvGrpSpPr>
      <p:grpSpPr>
        <a:xfrm>
          <a:off x="0" y="0"/>
          <a:ext cx="0" cy="0"/>
          <a:chOff x="0" y="0"/>
          <a:chExt cx="0" cy="0"/>
        </a:xfrm>
      </p:grpSpPr>
      <p:sp>
        <p:nvSpPr>
          <p:cNvPr id="3" name="TitleObject">
            <a:extLst>
              <a:ext uri="{FF2B5EF4-FFF2-40B4-BE49-F238E27FC236}">
                <a16:creationId xmlns:a16="http://schemas.microsoft.com/office/drawing/2014/main" id="{CE74621D-CE03-420C-9303-2B78ED578A9B}"/>
              </a:ext>
            </a:extLst>
          </p:cNvPr>
          <p:cNvSpPr>
            <a:spLocks noGrp="1"/>
          </p:cNvSpPr>
          <p:nvPr>
            <p:ph type="pic" sz="quarter" idx="19" hasCustomPrompt="1"/>
          </p:nvPr>
        </p:nvSpPr>
        <p:spPr>
          <a:xfrm>
            <a:off x="0" y="2057400"/>
            <a:ext cx="12192000" cy="3416300"/>
          </a:xfrm>
          <a:prstGeom prst="rect">
            <a:avLst/>
          </a:prstGeom>
          <a:solidFill>
            <a:schemeClr val="tx2"/>
          </a:solidFill>
        </p:spPr>
        <p:txBody>
          <a:bodyPr vert="horz" wrap="square" lIns="50800" tIns="50800" rIns="50800" bIns="50800" rtlCol="0" anchor="t">
            <a:noAutofit/>
          </a:bodyPr>
          <a:lstStyle>
            <a:lvl1pPr algn="l">
              <a:lnSpc>
                <a:spcPct val="100000"/>
              </a:lnSpc>
              <a:spcBef>
                <a:spcPts val="0"/>
              </a:spcBef>
              <a:spcAft>
                <a:spcPts val="0"/>
              </a:spcAft>
              <a:defRPr lang="en-US" dirty="0">
                <a:solidFill>
                  <a:schemeClr val="bg1"/>
                </a:solidFill>
              </a:defRPr>
            </a:lvl1pPr>
          </a:lstStyle>
          <a:p>
            <a:pPr marL="0" lvl="0" indent="0">
              <a:spcBef>
                <a:spcPts val="0"/>
              </a:spcBef>
              <a:buFontTx/>
              <a:buNone/>
            </a:pPr>
            <a:r>
              <a:rPr lang="en-US"/>
              <a:t>Please insert Picture and put the Picture in the Background ...</a:t>
            </a:r>
            <a:endParaRPr lang="en-US" dirty="0"/>
          </a:p>
        </p:txBody>
      </p:sp>
      <p:sp>
        <p:nvSpPr>
          <p:cNvPr id="5" name="TitleBox">
            <a:extLst>
              <a:ext uri="{FF2B5EF4-FFF2-40B4-BE49-F238E27FC236}">
                <a16:creationId xmlns:a16="http://schemas.microsoft.com/office/drawing/2014/main" id="{AD36A055-2C7E-4883-B8B2-86EF68BEF3A3}"/>
              </a:ext>
            </a:extLst>
          </p:cNvPr>
          <p:cNvSpPr>
            <a:spLocks noGrp="1"/>
          </p:cNvSpPr>
          <p:nvPr>
            <p:ph type="pic" sz="quarter" idx="20" hasCustomPrompt="1"/>
          </p:nvPr>
        </p:nvSpPr>
        <p:spPr>
          <a:xfrm>
            <a:off x="698500" y="2603500"/>
            <a:ext cx="5181600" cy="2476500"/>
          </a:xfrm>
          <a:prstGeom prst="rect">
            <a:avLst/>
          </a:prstGeom>
          <a:solidFill>
            <a:schemeClr val="bg1">
              <a:alpha val="80000"/>
            </a:schemeClr>
          </a:solidFill>
        </p:spPr>
        <p:txBody>
          <a:bodyPr wrap="square" lIns="50800" tIns="50800" rIns="50800" bIns="50800" anchor="t">
            <a:noAutofit/>
          </a:bodyPr>
          <a:lstStyle>
            <a:lvl1pPr marL="0" indent="0" algn="l">
              <a:lnSpc>
                <a:spcPct val="100000"/>
              </a:lnSpc>
              <a:spcBef>
                <a:spcPts val="0"/>
              </a:spcBef>
              <a:spcAft>
                <a:spcPts val="0"/>
              </a:spcAft>
              <a:buNone/>
              <a:defRPr/>
            </a:lvl1pPr>
          </a:lstStyle>
          <a:p>
            <a:r>
              <a:rPr lang="en-US"/>
              <a:t> </a:t>
            </a:r>
            <a:endParaRPr lang="en-US" dirty="0"/>
          </a:p>
        </p:txBody>
      </p:sp>
      <p:sp>
        <p:nvSpPr>
          <p:cNvPr id="6" name="NameAndDate">
            <a:extLst>
              <a:ext uri="{FF2B5EF4-FFF2-40B4-BE49-F238E27FC236}">
                <a16:creationId xmlns:a16="http://schemas.microsoft.com/office/drawing/2014/main" id="{51A07E80-F5E1-42B5-B078-13C00D544095}"/>
              </a:ext>
            </a:extLst>
          </p:cNvPr>
          <p:cNvSpPr>
            <a:spLocks noGrp="1"/>
          </p:cNvSpPr>
          <p:nvPr>
            <p:ph type="body" sz="quarter" idx="11" hasCustomPrompt="1"/>
            <p:custDataLst>
              <p:tags r:id="rId1"/>
            </p:custDataLst>
          </p:nvPr>
        </p:nvSpPr>
        <p:spPr>
          <a:xfrm>
            <a:off x="901700" y="4533900"/>
            <a:ext cx="4787900" cy="469900"/>
          </a:xfrm>
          <a:prstGeom prst="rect">
            <a:avLst/>
          </a:prstGeom>
          <a:noFill/>
        </p:spPr>
        <p:txBody>
          <a:bodyPr vert="horz" wrap="square" lIns="0" tIns="0" rIns="0" bIns="0" rtlCol="0" anchor="t">
            <a:noAutofit/>
          </a:bodyPr>
          <a:lstStyle>
            <a:lvl1pPr marL="0" indent="0" algn="l">
              <a:lnSpc>
                <a:spcPct val="100000"/>
              </a:lnSpc>
              <a:spcBef>
                <a:spcPts val="0"/>
              </a:spcBef>
              <a:spcAft>
                <a:spcPts val="0"/>
              </a:spcAft>
              <a:buNone/>
              <a:defRPr lang="de-AT" sz="1200" cap="none" baseline="0" dirty="0">
                <a:solidFill>
                  <a:schemeClr val="tx1"/>
                </a:solidFill>
                <a:latin typeface="+mn-lt"/>
              </a:defRPr>
            </a:lvl1pPr>
          </a:lstStyle>
          <a:p>
            <a:pPr lvl="0"/>
            <a:r>
              <a:rPr lang="en-US" noProof="0"/>
              <a:t>Please insert Name and Date or other Description ...</a:t>
            </a:r>
            <a:endParaRPr lang="en-US" noProof="0" dirty="0"/>
          </a:p>
        </p:txBody>
      </p:sp>
      <p:sp>
        <p:nvSpPr>
          <p:cNvPr id="8" name="Title">
            <a:extLst>
              <a:ext uri="{FF2B5EF4-FFF2-40B4-BE49-F238E27FC236}">
                <a16:creationId xmlns:a16="http://schemas.microsoft.com/office/drawing/2014/main" id="{4B5E7A95-392B-4E13-B38D-210197DA1C24}"/>
              </a:ext>
            </a:extLst>
          </p:cNvPr>
          <p:cNvSpPr>
            <a:spLocks noGrp="1"/>
          </p:cNvSpPr>
          <p:nvPr>
            <p:ph type="title" hasCustomPrompt="1"/>
          </p:nvPr>
        </p:nvSpPr>
        <p:spPr>
          <a:xfrm>
            <a:off x="901700" y="3594100"/>
            <a:ext cx="4787900" cy="368300"/>
          </a:xfrm>
          <a:prstGeom prst="rect">
            <a:avLst/>
          </a:prstGeom>
        </p:spPr>
        <p:txBody>
          <a:bodyPr wrap="square" lIns="0" tIns="0" rIns="0" bIns="0" anchor="ctr">
            <a:noAutofit/>
          </a:bodyPr>
          <a:lstStyle>
            <a:lvl1pPr algn="l">
              <a:lnSpc>
                <a:spcPct val="100000"/>
              </a:lnSpc>
              <a:spcBef>
                <a:spcPts val="0"/>
              </a:spcBef>
              <a:spcAft>
                <a:spcPts val="0"/>
              </a:spcAft>
              <a:defRPr baseline="0">
                <a:solidFill>
                  <a:schemeClr val="tx2"/>
                </a:solidFill>
              </a:defRPr>
            </a:lvl1pPr>
          </a:lstStyle>
          <a:p>
            <a:r>
              <a:rPr lang="en-US"/>
              <a:t>Please insert Title ...</a:t>
            </a:r>
            <a:endParaRPr lang="en-US" dirty="0"/>
          </a:p>
        </p:txBody>
      </p:sp>
      <p:sp>
        <p:nvSpPr>
          <p:cNvPr id="9" name="ArrowAndLine">
            <a:extLst>
              <a:ext uri="{FF2B5EF4-FFF2-40B4-BE49-F238E27FC236}">
                <a16:creationId xmlns:a16="http://schemas.microsoft.com/office/drawing/2014/main" id="{69918282-5248-4F78-BF71-83039D7E4C45}"/>
              </a:ext>
            </a:extLst>
          </p:cNvPr>
          <p:cNvSpPr>
            <a:spLocks noGrp="1"/>
          </p:cNvSpPr>
          <p:nvPr>
            <p:ph type="pic" sz="quarter" idx="21" hasCustomPrompt="1"/>
          </p:nvPr>
        </p:nvSpPr>
        <p:spPr>
          <a:xfrm>
            <a:off x="901700" y="4076700"/>
            <a:ext cx="723900" cy="215900"/>
          </a:xfrm>
          <a:prstGeom prst="rect">
            <a:avLst/>
          </a:prstGeom>
          <a:blipFill>
            <a:blip r:embed="rId3" cstate="screen">
              <a:extLst>
                <a:ext uri="{28A0092B-C50C-407E-A947-70E740481C1C}">
                  <a14:useLocalDpi xmlns:a14="http://schemas.microsoft.com/office/drawing/2010/main"/>
                </a:ext>
              </a:extLst>
            </a:blip>
            <a:stretch>
              <a:fillRect/>
            </a:stretch>
          </a:blipFill>
        </p:spPr>
        <p:txBody>
          <a:bodyPr/>
          <a:lstStyle>
            <a:lvl1pPr marL="0" indent="0">
              <a:buNone/>
              <a:defRPr/>
            </a:lvl1pPr>
          </a:lstStyle>
          <a:p>
            <a:r>
              <a:rPr lang="en-US" dirty="0"/>
              <a:t> </a:t>
            </a:r>
          </a:p>
        </p:txBody>
      </p:sp>
      <p:sp>
        <p:nvSpPr>
          <p:cNvPr id="11" name="Footer">
            <a:extLst>
              <a:ext uri="{FF2B5EF4-FFF2-40B4-BE49-F238E27FC236}">
                <a16:creationId xmlns:a16="http://schemas.microsoft.com/office/drawing/2014/main" id="{04AB459C-892C-4732-8F42-234F991E5048}"/>
              </a:ext>
            </a:extLst>
          </p:cNvPr>
          <p:cNvSpPr txBox="1"/>
          <p:nvPr userDrawn="1"/>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defPPr>
              <a:defRPr lang="de-DE"/>
            </a:defPPr>
            <a:lvl1pPr marL="0" lvl="0" indent="0" defTabSz="762000" eaLnBrk="1" latinLnBrk="0" hangingPunct="1">
              <a:lnSpc>
                <a:spcPct val="100000"/>
              </a:lnSpc>
              <a:spcAft>
                <a:spcPts val="0"/>
              </a:spcAft>
              <a:buClr>
                <a:schemeClr val="tx1"/>
              </a:buClr>
              <a:buFont typeface="Calibri Light" panose="020F0302020204030204" pitchFamily="34" charset="0"/>
              <a:buNone/>
              <a:defRPr sz="900" i="0" cap="none" baseline="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sz="2000" baseline="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sz="1800" baseline="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2" name="TitleGradient">
            <a:extLst>
              <a:ext uri="{FF2B5EF4-FFF2-40B4-BE49-F238E27FC236}">
                <a16:creationId xmlns:a16="http://schemas.microsoft.com/office/drawing/2014/main" id="{155DF2F3-A765-6E05-7B25-3BE9D1E60FED}"/>
              </a:ext>
            </a:extLst>
          </p:cNvPr>
          <p:cNvSpPr/>
          <p:nvPr userDrawn="1"/>
        </p:nvSpPr>
        <p:spPr>
          <a:xfrm>
            <a:off x="-600" y="5474336"/>
            <a:ext cx="12193200" cy="91439"/>
          </a:xfrm>
          <a:prstGeom prst="rect">
            <a:avLst/>
          </a:prstGeom>
          <a:gradFill>
            <a:gsLst>
              <a:gs pos="10000">
                <a:schemeClr val="tx2"/>
              </a:gs>
              <a:gs pos="100000">
                <a:srgbClr val="009EE0"/>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de-DE"/>
            </a:defPPr>
            <a:lvl1pPr algn="l" defTabSz="457200" rtl="0" fontAlgn="base">
              <a:spcBef>
                <a:spcPct val="0"/>
              </a:spcBef>
              <a:spcAft>
                <a:spcPct val="0"/>
              </a:spcAft>
              <a:defRPr kern="1200">
                <a:solidFill>
                  <a:schemeClr val="lt1"/>
                </a:solidFill>
                <a:latin typeface="+mn-lt"/>
                <a:ea typeface="+mn-ea"/>
                <a:cs typeface="+mn-cs"/>
              </a:defRPr>
            </a:lvl1pPr>
            <a:lvl2pPr marL="457200" algn="l" defTabSz="457200" rtl="0" fontAlgn="base">
              <a:spcBef>
                <a:spcPct val="0"/>
              </a:spcBef>
              <a:spcAft>
                <a:spcPct val="0"/>
              </a:spcAft>
              <a:defRPr kern="1200">
                <a:solidFill>
                  <a:schemeClr val="lt1"/>
                </a:solidFill>
                <a:latin typeface="+mn-lt"/>
                <a:ea typeface="+mn-ea"/>
                <a:cs typeface="+mn-cs"/>
              </a:defRPr>
            </a:lvl2pPr>
            <a:lvl3pPr marL="914400" algn="l" defTabSz="457200" rtl="0" fontAlgn="base">
              <a:spcBef>
                <a:spcPct val="0"/>
              </a:spcBef>
              <a:spcAft>
                <a:spcPct val="0"/>
              </a:spcAft>
              <a:defRPr kern="1200">
                <a:solidFill>
                  <a:schemeClr val="lt1"/>
                </a:solidFill>
                <a:latin typeface="+mn-lt"/>
                <a:ea typeface="+mn-ea"/>
                <a:cs typeface="+mn-cs"/>
              </a:defRPr>
            </a:lvl3pPr>
            <a:lvl4pPr marL="1371600" algn="l" defTabSz="457200" rtl="0" fontAlgn="base">
              <a:spcBef>
                <a:spcPct val="0"/>
              </a:spcBef>
              <a:spcAft>
                <a:spcPct val="0"/>
              </a:spcAft>
              <a:defRPr kern="1200">
                <a:solidFill>
                  <a:schemeClr val="lt1"/>
                </a:solidFill>
                <a:latin typeface="+mn-lt"/>
                <a:ea typeface="+mn-ea"/>
                <a:cs typeface="+mn-cs"/>
              </a:defRPr>
            </a:lvl4pPr>
            <a:lvl5pPr marL="1828800" algn="l" defTabSz="457200"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70000"/>
              </a:lnSpc>
              <a:spcBef>
                <a:spcPts val="0"/>
              </a:spcBef>
              <a:spcAft>
                <a:spcPts val="0"/>
              </a:spcAft>
            </a:pPr>
            <a:endParaRPr lang="en-US" dirty="0"/>
          </a:p>
        </p:txBody>
      </p:sp>
    </p:spTree>
    <p:extLst>
      <p:ext uri="{BB962C8B-B14F-4D97-AF65-F5344CB8AC3E}">
        <p14:creationId xmlns:p14="http://schemas.microsoft.com/office/powerpoint/2010/main" val="1903216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Agenda with Picture One Column">
    <p:spTree>
      <p:nvGrpSpPr>
        <p:cNvPr id="1" name=""/>
        <p:cNvGrpSpPr/>
        <p:nvPr/>
      </p:nvGrpSpPr>
      <p:grpSpPr>
        <a:xfrm>
          <a:off x="0" y="0"/>
          <a:ext cx="0" cy="0"/>
          <a:chOff x="0" y="0"/>
          <a:chExt cx="0" cy="0"/>
        </a:xfrm>
      </p:grpSpPr>
      <p:sp>
        <p:nvSpPr>
          <p:cNvPr id="47" name="SlideNumber">
            <a:extLst>
              <a:ext uri="{FF2B5EF4-FFF2-40B4-BE49-F238E27FC236}">
                <a16:creationId xmlns:a16="http://schemas.microsoft.com/office/drawing/2014/main" id="{EF9B5085-B9A0-456C-BDE4-5E6871C59CE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6" name="AgendaBackground">
            <a:extLst>
              <a:ext uri="{FF2B5EF4-FFF2-40B4-BE49-F238E27FC236}">
                <a16:creationId xmlns:a16="http://schemas.microsoft.com/office/drawing/2014/main" id="{4C989722-819E-4F0C-9D8E-27959FC758DC}"/>
              </a:ext>
            </a:extLst>
          </p:cNvPr>
          <p:cNvSpPr/>
          <p:nvPr userDrawn="1"/>
        </p:nvSpPr>
        <p:spPr>
          <a:xfrm>
            <a:off x="4762500" y="2070100"/>
            <a:ext cx="6959600" cy="39512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mn-lt"/>
            </a:endParaRPr>
          </a:p>
        </p:txBody>
      </p:sp>
      <p:sp>
        <p:nvSpPr>
          <p:cNvPr id="95" name="SubTitle 5">
            <a:extLst>
              <a:ext uri="{FF2B5EF4-FFF2-40B4-BE49-F238E27FC236}">
                <a16:creationId xmlns:a16="http://schemas.microsoft.com/office/drawing/2014/main" id="{93EDAB07-0833-4945-857F-A8AEC340275C}"/>
              </a:ext>
            </a:extLst>
          </p:cNvPr>
          <p:cNvSpPr>
            <a:spLocks noGrp="1"/>
          </p:cNvSpPr>
          <p:nvPr>
            <p:ph type="body" sz="quarter" idx="26" hasCustomPrompt="1"/>
          </p:nvPr>
        </p:nvSpPr>
        <p:spPr>
          <a:xfrm>
            <a:off x="5753100" y="5384800"/>
            <a:ext cx="5549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3" name="Title 5">
            <a:extLst>
              <a:ext uri="{FF2B5EF4-FFF2-40B4-BE49-F238E27FC236}">
                <a16:creationId xmlns:a16="http://schemas.microsoft.com/office/drawing/2014/main" id="{E3DA80B7-8068-4B17-9FBC-63E099598656}"/>
              </a:ext>
            </a:extLst>
          </p:cNvPr>
          <p:cNvSpPr>
            <a:spLocks noGrp="1"/>
          </p:cNvSpPr>
          <p:nvPr>
            <p:ph type="body" sz="quarter" idx="25" hasCustomPrompt="1"/>
          </p:nvPr>
        </p:nvSpPr>
        <p:spPr>
          <a:xfrm>
            <a:off x="5753100" y="5168900"/>
            <a:ext cx="5549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96" name="SubTitle 4">
            <a:extLst>
              <a:ext uri="{FF2B5EF4-FFF2-40B4-BE49-F238E27FC236}">
                <a16:creationId xmlns:a16="http://schemas.microsoft.com/office/drawing/2014/main" id="{6FC7A1CD-273B-4C5A-8211-29518EC1110F}"/>
              </a:ext>
            </a:extLst>
          </p:cNvPr>
          <p:cNvSpPr>
            <a:spLocks noGrp="1"/>
          </p:cNvSpPr>
          <p:nvPr>
            <p:ph type="body" sz="quarter" idx="24" hasCustomPrompt="1"/>
          </p:nvPr>
        </p:nvSpPr>
        <p:spPr>
          <a:xfrm>
            <a:off x="5753100" y="4699000"/>
            <a:ext cx="5549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51" name="Number 5">
            <a:extLst>
              <a:ext uri="{FF2B5EF4-FFF2-40B4-BE49-F238E27FC236}">
                <a16:creationId xmlns:a16="http://schemas.microsoft.com/office/drawing/2014/main" id="{4874BF83-3C28-44DB-83D0-C3193EC1E687}"/>
              </a:ext>
            </a:extLst>
          </p:cNvPr>
          <p:cNvSpPr>
            <a:spLocks noGrp="1"/>
          </p:cNvSpPr>
          <p:nvPr>
            <p:ph type="body" sz="quarter" idx="45" hasCustomPrompt="1"/>
          </p:nvPr>
        </p:nvSpPr>
        <p:spPr>
          <a:xfrm>
            <a:off x="5067300" y="51689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104" name="Title 4">
            <a:extLst>
              <a:ext uri="{FF2B5EF4-FFF2-40B4-BE49-F238E27FC236}">
                <a16:creationId xmlns:a16="http://schemas.microsoft.com/office/drawing/2014/main" id="{6D4ACF20-BA2C-4EE9-97CC-1FBB04549A1C}"/>
              </a:ext>
            </a:extLst>
          </p:cNvPr>
          <p:cNvSpPr>
            <a:spLocks noGrp="1"/>
          </p:cNvSpPr>
          <p:nvPr>
            <p:ph type="body" sz="quarter" idx="23" hasCustomPrompt="1"/>
          </p:nvPr>
        </p:nvSpPr>
        <p:spPr>
          <a:xfrm>
            <a:off x="5753100" y="4483100"/>
            <a:ext cx="5549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50" name="Number 4">
            <a:extLst>
              <a:ext uri="{FF2B5EF4-FFF2-40B4-BE49-F238E27FC236}">
                <a16:creationId xmlns:a16="http://schemas.microsoft.com/office/drawing/2014/main" id="{FCFED118-73CA-4A25-B289-54A8DC61258E}"/>
              </a:ext>
            </a:extLst>
          </p:cNvPr>
          <p:cNvSpPr>
            <a:spLocks noGrp="1"/>
          </p:cNvSpPr>
          <p:nvPr>
            <p:ph type="body" sz="quarter" idx="44" hasCustomPrompt="1"/>
          </p:nvPr>
        </p:nvSpPr>
        <p:spPr>
          <a:xfrm>
            <a:off x="5067300" y="4483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7" name="SubTitle 3">
            <a:extLst>
              <a:ext uri="{FF2B5EF4-FFF2-40B4-BE49-F238E27FC236}">
                <a16:creationId xmlns:a16="http://schemas.microsoft.com/office/drawing/2014/main" id="{4394596F-4DD2-4835-AA70-A5C77082A97C}"/>
              </a:ext>
            </a:extLst>
          </p:cNvPr>
          <p:cNvSpPr>
            <a:spLocks noGrp="1"/>
          </p:cNvSpPr>
          <p:nvPr>
            <p:ph type="body" sz="quarter" idx="22" hasCustomPrompt="1"/>
          </p:nvPr>
        </p:nvSpPr>
        <p:spPr>
          <a:xfrm>
            <a:off x="5753100" y="4025900"/>
            <a:ext cx="5549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5" name="Title 3">
            <a:extLst>
              <a:ext uri="{FF2B5EF4-FFF2-40B4-BE49-F238E27FC236}">
                <a16:creationId xmlns:a16="http://schemas.microsoft.com/office/drawing/2014/main" id="{F62E654E-D76F-48CD-899C-FC9FF0701219}"/>
              </a:ext>
            </a:extLst>
          </p:cNvPr>
          <p:cNvSpPr>
            <a:spLocks noGrp="1"/>
          </p:cNvSpPr>
          <p:nvPr>
            <p:ph type="body" sz="quarter" idx="21" hasCustomPrompt="1"/>
          </p:nvPr>
        </p:nvSpPr>
        <p:spPr>
          <a:xfrm>
            <a:off x="5753100" y="3810000"/>
            <a:ext cx="5549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8" name="Number 3">
            <a:extLst>
              <a:ext uri="{FF2B5EF4-FFF2-40B4-BE49-F238E27FC236}">
                <a16:creationId xmlns:a16="http://schemas.microsoft.com/office/drawing/2014/main" id="{436833F3-791B-4754-A538-77894557A10F}"/>
              </a:ext>
            </a:extLst>
          </p:cNvPr>
          <p:cNvSpPr>
            <a:spLocks noGrp="1"/>
          </p:cNvSpPr>
          <p:nvPr>
            <p:ph type="body" sz="quarter" idx="43" hasCustomPrompt="1"/>
          </p:nvPr>
        </p:nvSpPr>
        <p:spPr>
          <a:xfrm>
            <a:off x="5067300" y="38100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8" name="SubTitle 2">
            <a:extLst>
              <a:ext uri="{FF2B5EF4-FFF2-40B4-BE49-F238E27FC236}">
                <a16:creationId xmlns:a16="http://schemas.microsoft.com/office/drawing/2014/main" id="{715CDD7C-22F9-4D9D-AC5B-81B4934DF7B7}"/>
              </a:ext>
            </a:extLst>
          </p:cNvPr>
          <p:cNvSpPr>
            <a:spLocks noGrp="1"/>
          </p:cNvSpPr>
          <p:nvPr>
            <p:ph type="body" sz="quarter" idx="20" hasCustomPrompt="1"/>
          </p:nvPr>
        </p:nvSpPr>
        <p:spPr>
          <a:xfrm>
            <a:off x="5753100" y="3340100"/>
            <a:ext cx="5549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6" name="Title 2">
            <a:extLst>
              <a:ext uri="{FF2B5EF4-FFF2-40B4-BE49-F238E27FC236}">
                <a16:creationId xmlns:a16="http://schemas.microsoft.com/office/drawing/2014/main" id="{08F85821-438F-409F-99D7-5B570D9DDF73}"/>
              </a:ext>
            </a:extLst>
          </p:cNvPr>
          <p:cNvSpPr>
            <a:spLocks noGrp="1"/>
          </p:cNvSpPr>
          <p:nvPr>
            <p:ph type="body" sz="quarter" idx="19" hasCustomPrompt="1"/>
          </p:nvPr>
        </p:nvSpPr>
        <p:spPr>
          <a:xfrm>
            <a:off x="5753100" y="3124200"/>
            <a:ext cx="5549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6" name="Number 2">
            <a:extLst>
              <a:ext uri="{FF2B5EF4-FFF2-40B4-BE49-F238E27FC236}">
                <a16:creationId xmlns:a16="http://schemas.microsoft.com/office/drawing/2014/main" id="{9D03D508-385F-42FD-B114-7834BA9744C0}"/>
              </a:ext>
            </a:extLst>
          </p:cNvPr>
          <p:cNvSpPr>
            <a:spLocks noGrp="1"/>
          </p:cNvSpPr>
          <p:nvPr>
            <p:ph type="body" sz="quarter" idx="42" hasCustomPrompt="1"/>
          </p:nvPr>
        </p:nvSpPr>
        <p:spPr>
          <a:xfrm>
            <a:off x="5067300" y="31242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9" name="SubTitle 1">
            <a:extLst>
              <a:ext uri="{FF2B5EF4-FFF2-40B4-BE49-F238E27FC236}">
                <a16:creationId xmlns:a16="http://schemas.microsoft.com/office/drawing/2014/main" id="{A900AC32-F821-48B7-B197-70E64B5FB917}"/>
              </a:ext>
            </a:extLst>
          </p:cNvPr>
          <p:cNvSpPr>
            <a:spLocks noGrp="1"/>
          </p:cNvSpPr>
          <p:nvPr>
            <p:ph type="body" sz="quarter" idx="18" hasCustomPrompt="1"/>
          </p:nvPr>
        </p:nvSpPr>
        <p:spPr>
          <a:xfrm>
            <a:off x="5753100" y="2667000"/>
            <a:ext cx="5549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55" name="Title 1">
            <a:extLst>
              <a:ext uri="{FF2B5EF4-FFF2-40B4-BE49-F238E27FC236}">
                <a16:creationId xmlns:a16="http://schemas.microsoft.com/office/drawing/2014/main" id="{466174C6-03F2-464D-94F8-85C47F97C4E4}"/>
              </a:ext>
            </a:extLst>
          </p:cNvPr>
          <p:cNvSpPr>
            <a:spLocks noGrp="1"/>
          </p:cNvSpPr>
          <p:nvPr>
            <p:ph type="body" sz="quarter" idx="56" hasCustomPrompt="1"/>
          </p:nvPr>
        </p:nvSpPr>
        <p:spPr>
          <a:xfrm>
            <a:off x="5753100" y="2451100"/>
            <a:ext cx="5549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5" name="Number 1">
            <a:extLst>
              <a:ext uri="{FF2B5EF4-FFF2-40B4-BE49-F238E27FC236}">
                <a16:creationId xmlns:a16="http://schemas.microsoft.com/office/drawing/2014/main" id="{A02136E1-3DAB-42E0-B18B-11C94818F290}"/>
              </a:ext>
            </a:extLst>
          </p:cNvPr>
          <p:cNvSpPr>
            <a:spLocks noGrp="1"/>
          </p:cNvSpPr>
          <p:nvPr>
            <p:ph type="body" sz="quarter" idx="41" hasCustomPrompt="1"/>
          </p:nvPr>
        </p:nvSpPr>
        <p:spPr>
          <a:xfrm>
            <a:off x="5067300" y="2451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 name="AgendaObject">
            <a:extLst>
              <a:ext uri="{FF2B5EF4-FFF2-40B4-BE49-F238E27FC236}">
                <a16:creationId xmlns:a16="http://schemas.microsoft.com/office/drawing/2014/main" id="{4602AA9A-E65B-4674-9083-5B9F4A7512BD}"/>
              </a:ext>
            </a:extLst>
          </p:cNvPr>
          <p:cNvSpPr>
            <a:spLocks noGrp="1"/>
          </p:cNvSpPr>
          <p:nvPr>
            <p:ph type="pic" sz="quarter" idx="55" hasCustomPrompt="1"/>
          </p:nvPr>
        </p:nvSpPr>
        <p:spPr>
          <a:xfrm>
            <a:off x="486885" y="2066651"/>
            <a:ext cx="4146550" cy="3954736"/>
          </a:xfrm>
          <a:prstGeom prst="rect">
            <a:avLst/>
          </a:prstGeom>
          <a:solidFill>
            <a:schemeClr val="tx2"/>
          </a:solidFill>
        </p:spPr>
        <p:txBody>
          <a:bodyPr wrap="square" lIns="50800" tIns="50800" rIns="50800" bIns="50800" anchor="b">
            <a:noAutofit/>
          </a:bodyPr>
          <a:lstStyle>
            <a:lvl1pPr marL="0" indent="0" algn="l">
              <a:lnSpc>
                <a:spcPct val="100000"/>
              </a:lnSpc>
              <a:spcBef>
                <a:spcPts val="0"/>
              </a:spcBef>
              <a:spcAft>
                <a:spcPts val="0"/>
              </a:spcAft>
              <a:buNone/>
              <a:defRPr sz="2800">
                <a:solidFill>
                  <a:schemeClr val="bg1"/>
                </a:solidFill>
                <a:latin typeface="+mn-lt"/>
              </a:defRPr>
            </a:lvl1pPr>
          </a:lstStyle>
          <a:p>
            <a:r>
              <a:rPr lang="en-US"/>
              <a:t>Please insert Picture and put the Picture in the Background ...</a:t>
            </a:r>
            <a:endParaRPr lang="en-US" dirty="0"/>
          </a:p>
        </p:txBody>
      </p:sp>
      <p:sp>
        <p:nvSpPr>
          <p:cNvPr id="7" name="AgendaLabel">
            <a:extLst>
              <a:ext uri="{FF2B5EF4-FFF2-40B4-BE49-F238E27FC236}">
                <a16:creationId xmlns:a16="http://schemas.microsoft.com/office/drawing/2014/main" id="{1758CC6F-C3AC-4459-A87B-65BEFE0AFAC2}"/>
              </a:ext>
            </a:extLst>
          </p:cNvPr>
          <p:cNvSpPr>
            <a:spLocks noGrp="1"/>
          </p:cNvSpPr>
          <p:nvPr>
            <p:ph type="body" sz="quarter" idx="58" hasCustomPrompt="1"/>
          </p:nvPr>
        </p:nvSpPr>
        <p:spPr>
          <a:xfrm>
            <a:off x="612175" y="2172677"/>
            <a:ext cx="3905246" cy="1524000"/>
          </a:xfrm>
          <a:prstGeom prst="rect">
            <a:avLst/>
          </a:prstGeom>
        </p:spPr>
        <p:txBody>
          <a:bodyPr wrap="square" lIns="254000" tIns="127000" rIns="50800" bIns="50800" anchor="t">
            <a:noAutofit/>
          </a:bodyPr>
          <a:lstStyle>
            <a:lvl1pPr marL="0" indent="0" algn="l">
              <a:lnSpc>
                <a:spcPct val="100000"/>
              </a:lnSpc>
              <a:spcBef>
                <a:spcPts val="0"/>
              </a:spcBef>
              <a:spcAft>
                <a:spcPts val="0"/>
              </a:spcAft>
              <a:buNone/>
              <a:defRPr sz="5400" cap="all"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lvl="0"/>
            <a:r>
              <a:rPr lang="en-US"/>
              <a:t>Label ("Agenda")</a:t>
            </a:r>
            <a:endParaRPr lang="en-US" dirty="0"/>
          </a:p>
        </p:txBody>
      </p:sp>
    </p:spTree>
    <p:extLst>
      <p:ext uri="{BB962C8B-B14F-4D97-AF65-F5344CB8AC3E}">
        <p14:creationId xmlns:p14="http://schemas.microsoft.com/office/powerpoint/2010/main" val="2979430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Agenda with Picture Two Columns">
    <p:spTree>
      <p:nvGrpSpPr>
        <p:cNvPr id="1" name=""/>
        <p:cNvGrpSpPr/>
        <p:nvPr/>
      </p:nvGrpSpPr>
      <p:grpSpPr>
        <a:xfrm>
          <a:off x="0" y="0"/>
          <a:ext cx="0" cy="0"/>
          <a:chOff x="0" y="0"/>
          <a:chExt cx="0" cy="0"/>
        </a:xfrm>
      </p:grpSpPr>
      <p:sp>
        <p:nvSpPr>
          <p:cNvPr id="40" name="AgendaBackground">
            <a:extLst>
              <a:ext uri="{FF2B5EF4-FFF2-40B4-BE49-F238E27FC236}">
                <a16:creationId xmlns:a16="http://schemas.microsoft.com/office/drawing/2014/main" id="{CC9A3879-4DD9-44B7-9099-3B8A94D739C6}"/>
              </a:ext>
            </a:extLst>
          </p:cNvPr>
          <p:cNvSpPr/>
          <p:nvPr userDrawn="1"/>
        </p:nvSpPr>
        <p:spPr>
          <a:xfrm>
            <a:off x="4758726" y="2070846"/>
            <a:ext cx="6953849" cy="395054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mn-lt"/>
            </a:endParaRPr>
          </a:p>
        </p:txBody>
      </p:sp>
      <p:sp>
        <p:nvSpPr>
          <p:cNvPr id="47" name="SlideNumber">
            <a:extLst>
              <a:ext uri="{FF2B5EF4-FFF2-40B4-BE49-F238E27FC236}">
                <a16:creationId xmlns:a16="http://schemas.microsoft.com/office/drawing/2014/main" id="{EF9B5085-B9A0-456C-BDE4-5E6871C59CE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9" name="SubTitle 10">
            <a:extLst>
              <a:ext uri="{FF2B5EF4-FFF2-40B4-BE49-F238E27FC236}">
                <a16:creationId xmlns:a16="http://schemas.microsoft.com/office/drawing/2014/main" id="{4D58196D-8772-4CB8-9AFB-A03EC06D4236}"/>
              </a:ext>
            </a:extLst>
          </p:cNvPr>
          <p:cNvSpPr>
            <a:spLocks noGrp="1"/>
          </p:cNvSpPr>
          <p:nvPr>
            <p:ph type="body" sz="quarter" idx="73" hasCustomPrompt="1"/>
          </p:nvPr>
        </p:nvSpPr>
        <p:spPr>
          <a:xfrm>
            <a:off x="8928100" y="53848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35" name="Title 10">
            <a:extLst>
              <a:ext uri="{FF2B5EF4-FFF2-40B4-BE49-F238E27FC236}">
                <a16:creationId xmlns:a16="http://schemas.microsoft.com/office/drawing/2014/main" id="{E7DB5D9A-16EB-4508-B8B0-810D2987499D}"/>
              </a:ext>
            </a:extLst>
          </p:cNvPr>
          <p:cNvSpPr>
            <a:spLocks noGrp="1"/>
          </p:cNvSpPr>
          <p:nvPr>
            <p:ph type="body" sz="quarter" idx="69" hasCustomPrompt="1"/>
          </p:nvPr>
        </p:nvSpPr>
        <p:spPr>
          <a:xfrm>
            <a:off x="8928100" y="51689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1" name="Number 10">
            <a:extLst>
              <a:ext uri="{FF2B5EF4-FFF2-40B4-BE49-F238E27FC236}">
                <a16:creationId xmlns:a16="http://schemas.microsoft.com/office/drawing/2014/main" id="{D8EC7D12-CED7-4FFE-8627-DDEB847BCBA2}"/>
              </a:ext>
            </a:extLst>
          </p:cNvPr>
          <p:cNvSpPr>
            <a:spLocks noGrp="1"/>
          </p:cNvSpPr>
          <p:nvPr>
            <p:ph type="body" sz="quarter" idx="59" hasCustomPrompt="1"/>
          </p:nvPr>
        </p:nvSpPr>
        <p:spPr>
          <a:xfrm>
            <a:off x="8229600" y="51689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38" name="SubTitle 9">
            <a:extLst>
              <a:ext uri="{FF2B5EF4-FFF2-40B4-BE49-F238E27FC236}">
                <a16:creationId xmlns:a16="http://schemas.microsoft.com/office/drawing/2014/main" id="{4B41F70E-C279-47A2-8798-84BC5C5C42E9}"/>
              </a:ext>
            </a:extLst>
          </p:cNvPr>
          <p:cNvSpPr>
            <a:spLocks noGrp="1"/>
          </p:cNvSpPr>
          <p:nvPr>
            <p:ph type="body" sz="quarter" idx="72" hasCustomPrompt="1"/>
          </p:nvPr>
        </p:nvSpPr>
        <p:spPr>
          <a:xfrm>
            <a:off x="8928100" y="46990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34" name="Title 9">
            <a:extLst>
              <a:ext uri="{FF2B5EF4-FFF2-40B4-BE49-F238E27FC236}">
                <a16:creationId xmlns:a16="http://schemas.microsoft.com/office/drawing/2014/main" id="{9C1A44D7-DBFA-4DF3-91A0-8DA06E85F4E6}"/>
              </a:ext>
            </a:extLst>
          </p:cNvPr>
          <p:cNvSpPr>
            <a:spLocks noGrp="1"/>
          </p:cNvSpPr>
          <p:nvPr>
            <p:ph type="body" sz="quarter" idx="68" hasCustomPrompt="1"/>
          </p:nvPr>
        </p:nvSpPr>
        <p:spPr>
          <a:xfrm>
            <a:off x="8928100" y="44831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0" name="Number 9">
            <a:extLst>
              <a:ext uri="{FF2B5EF4-FFF2-40B4-BE49-F238E27FC236}">
                <a16:creationId xmlns:a16="http://schemas.microsoft.com/office/drawing/2014/main" id="{9E821FC5-86EE-4BD5-ACC8-F0E87F737C08}"/>
              </a:ext>
            </a:extLst>
          </p:cNvPr>
          <p:cNvSpPr>
            <a:spLocks noGrp="1"/>
          </p:cNvSpPr>
          <p:nvPr>
            <p:ph type="body" sz="quarter" idx="64" hasCustomPrompt="1"/>
          </p:nvPr>
        </p:nvSpPr>
        <p:spPr>
          <a:xfrm>
            <a:off x="8229600" y="4483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37" name="SubTitle 8">
            <a:extLst>
              <a:ext uri="{FF2B5EF4-FFF2-40B4-BE49-F238E27FC236}">
                <a16:creationId xmlns:a16="http://schemas.microsoft.com/office/drawing/2014/main" id="{A9FFB787-7330-453A-B392-02E2953D4AFC}"/>
              </a:ext>
            </a:extLst>
          </p:cNvPr>
          <p:cNvSpPr>
            <a:spLocks noGrp="1"/>
          </p:cNvSpPr>
          <p:nvPr>
            <p:ph type="body" sz="quarter" idx="71" hasCustomPrompt="1"/>
          </p:nvPr>
        </p:nvSpPr>
        <p:spPr>
          <a:xfrm>
            <a:off x="8928100" y="40259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33" name="Title 8">
            <a:extLst>
              <a:ext uri="{FF2B5EF4-FFF2-40B4-BE49-F238E27FC236}">
                <a16:creationId xmlns:a16="http://schemas.microsoft.com/office/drawing/2014/main" id="{A576201F-AC88-4ADB-9903-760FC2550E58}"/>
              </a:ext>
            </a:extLst>
          </p:cNvPr>
          <p:cNvSpPr>
            <a:spLocks noGrp="1"/>
          </p:cNvSpPr>
          <p:nvPr>
            <p:ph type="body" sz="quarter" idx="67" hasCustomPrompt="1"/>
          </p:nvPr>
        </p:nvSpPr>
        <p:spPr>
          <a:xfrm>
            <a:off x="8928100" y="38100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9" name="Number 8">
            <a:extLst>
              <a:ext uri="{FF2B5EF4-FFF2-40B4-BE49-F238E27FC236}">
                <a16:creationId xmlns:a16="http://schemas.microsoft.com/office/drawing/2014/main" id="{D0D2FCBD-F675-4C94-9C48-2F51E02A6A95}"/>
              </a:ext>
            </a:extLst>
          </p:cNvPr>
          <p:cNvSpPr>
            <a:spLocks noGrp="1"/>
          </p:cNvSpPr>
          <p:nvPr>
            <p:ph type="body" sz="quarter" idx="63" hasCustomPrompt="1"/>
          </p:nvPr>
        </p:nvSpPr>
        <p:spPr>
          <a:xfrm>
            <a:off x="8229600" y="38100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36" name="SubTitle 7">
            <a:extLst>
              <a:ext uri="{FF2B5EF4-FFF2-40B4-BE49-F238E27FC236}">
                <a16:creationId xmlns:a16="http://schemas.microsoft.com/office/drawing/2014/main" id="{4AE4D4E3-9463-42C2-A2EC-21EE7918603B}"/>
              </a:ext>
            </a:extLst>
          </p:cNvPr>
          <p:cNvSpPr>
            <a:spLocks noGrp="1"/>
          </p:cNvSpPr>
          <p:nvPr>
            <p:ph type="body" sz="quarter" idx="70" hasCustomPrompt="1"/>
          </p:nvPr>
        </p:nvSpPr>
        <p:spPr>
          <a:xfrm>
            <a:off x="8928100" y="33401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32" name="Title 7">
            <a:extLst>
              <a:ext uri="{FF2B5EF4-FFF2-40B4-BE49-F238E27FC236}">
                <a16:creationId xmlns:a16="http://schemas.microsoft.com/office/drawing/2014/main" id="{92C060CB-E27F-45F8-8B55-681584CBDBF4}"/>
              </a:ext>
            </a:extLst>
          </p:cNvPr>
          <p:cNvSpPr>
            <a:spLocks noGrp="1"/>
          </p:cNvSpPr>
          <p:nvPr>
            <p:ph type="body" sz="quarter" idx="66" hasCustomPrompt="1"/>
          </p:nvPr>
        </p:nvSpPr>
        <p:spPr>
          <a:xfrm>
            <a:off x="8928100" y="31242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8" name="Number 7">
            <a:extLst>
              <a:ext uri="{FF2B5EF4-FFF2-40B4-BE49-F238E27FC236}">
                <a16:creationId xmlns:a16="http://schemas.microsoft.com/office/drawing/2014/main" id="{703965D8-4D13-4A03-BA83-E682879B09A9}"/>
              </a:ext>
            </a:extLst>
          </p:cNvPr>
          <p:cNvSpPr>
            <a:spLocks noGrp="1"/>
          </p:cNvSpPr>
          <p:nvPr>
            <p:ph type="body" sz="quarter" idx="62" hasCustomPrompt="1"/>
          </p:nvPr>
        </p:nvSpPr>
        <p:spPr>
          <a:xfrm>
            <a:off x="8229600" y="31242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22" name="SubTitle 6">
            <a:extLst>
              <a:ext uri="{FF2B5EF4-FFF2-40B4-BE49-F238E27FC236}">
                <a16:creationId xmlns:a16="http://schemas.microsoft.com/office/drawing/2014/main" id="{3E2E27A6-BE2F-40BF-8604-EF559E69ACD7}"/>
              </a:ext>
            </a:extLst>
          </p:cNvPr>
          <p:cNvSpPr>
            <a:spLocks noGrp="1"/>
          </p:cNvSpPr>
          <p:nvPr>
            <p:ph type="body" sz="quarter" idx="60" hasCustomPrompt="1"/>
          </p:nvPr>
        </p:nvSpPr>
        <p:spPr>
          <a:xfrm>
            <a:off x="8928100" y="26670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23" name="Title 6">
            <a:extLst>
              <a:ext uri="{FF2B5EF4-FFF2-40B4-BE49-F238E27FC236}">
                <a16:creationId xmlns:a16="http://schemas.microsoft.com/office/drawing/2014/main" id="{E3CC71A7-14EF-4331-9476-CB690A678E58}"/>
              </a:ext>
            </a:extLst>
          </p:cNvPr>
          <p:cNvSpPr>
            <a:spLocks noGrp="1"/>
          </p:cNvSpPr>
          <p:nvPr>
            <p:ph type="body" sz="quarter" idx="61" hasCustomPrompt="1"/>
          </p:nvPr>
        </p:nvSpPr>
        <p:spPr>
          <a:xfrm>
            <a:off x="8928100" y="24511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1" name="Number 6">
            <a:extLst>
              <a:ext uri="{FF2B5EF4-FFF2-40B4-BE49-F238E27FC236}">
                <a16:creationId xmlns:a16="http://schemas.microsoft.com/office/drawing/2014/main" id="{643AB7CE-A580-4405-B2EC-11302AA81A23}"/>
              </a:ext>
            </a:extLst>
          </p:cNvPr>
          <p:cNvSpPr>
            <a:spLocks noGrp="1"/>
          </p:cNvSpPr>
          <p:nvPr>
            <p:ph type="body" sz="quarter" idx="65" hasCustomPrompt="1"/>
          </p:nvPr>
        </p:nvSpPr>
        <p:spPr>
          <a:xfrm>
            <a:off x="8229600" y="2451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5" name="SubTitle 5">
            <a:extLst>
              <a:ext uri="{FF2B5EF4-FFF2-40B4-BE49-F238E27FC236}">
                <a16:creationId xmlns:a16="http://schemas.microsoft.com/office/drawing/2014/main" id="{93EDAB07-0833-4945-857F-A8AEC340275C}"/>
              </a:ext>
            </a:extLst>
          </p:cNvPr>
          <p:cNvSpPr>
            <a:spLocks noGrp="1"/>
          </p:cNvSpPr>
          <p:nvPr>
            <p:ph type="body" sz="quarter" idx="26" hasCustomPrompt="1"/>
          </p:nvPr>
        </p:nvSpPr>
        <p:spPr>
          <a:xfrm>
            <a:off x="5753100" y="53848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3" name="Title 5">
            <a:extLst>
              <a:ext uri="{FF2B5EF4-FFF2-40B4-BE49-F238E27FC236}">
                <a16:creationId xmlns:a16="http://schemas.microsoft.com/office/drawing/2014/main" id="{E3DA80B7-8068-4B17-9FBC-63E099598656}"/>
              </a:ext>
            </a:extLst>
          </p:cNvPr>
          <p:cNvSpPr>
            <a:spLocks noGrp="1"/>
          </p:cNvSpPr>
          <p:nvPr>
            <p:ph type="body" sz="quarter" idx="25" hasCustomPrompt="1"/>
          </p:nvPr>
        </p:nvSpPr>
        <p:spPr>
          <a:xfrm>
            <a:off x="5753100" y="51689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51" name="Number 5">
            <a:extLst>
              <a:ext uri="{FF2B5EF4-FFF2-40B4-BE49-F238E27FC236}">
                <a16:creationId xmlns:a16="http://schemas.microsoft.com/office/drawing/2014/main" id="{4874BF83-3C28-44DB-83D0-C3193EC1E687}"/>
              </a:ext>
            </a:extLst>
          </p:cNvPr>
          <p:cNvSpPr>
            <a:spLocks noGrp="1"/>
          </p:cNvSpPr>
          <p:nvPr>
            <p:ph type="body" sz="quarter" idx="45" hasCustomPrompt="1"/>
          </p:nvPr>
        </p:nvSpPr>
        <p:spPr>
          <a:xfrm>
            <a:off x="5067300" y="51689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6" name="SubTitle 4">
            <a:extLst>
              <a:ext uri="{FF2B5EF4-FFF2-40B4-BE49-F238E27FC236}">
                <a16:creationId xmlns:a16="http://schemas.microsoft.com/office/drawing/2014/main" id="{6FC7A1CD-273B-4C5A-8211-29518EC1110F}"/>
              </a:ext>
            </a:extLst>
          </p:cNvPr>
          <p:cNvSpPr>
            <a:spLocks noGrp="1"/>
          </p:cNvSpPr>
          <p:nvPr>
            <p:ph type="body" sz="quarter" idx="24" hasCustomPrompt="1"/>
          </p:nvPr>
        </p:nvSpPr>
        <p:spPr>
          <a:xfrm>
            <a:off x="5753100" y="46990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4" name="Title 4">
            <a:extLst>
              <a:ext uri="{FF2B5EF4-FFF2-40B4-BE49-F238E27FC236}">
                <a16:creationId xmlns:a16="http://schemas.microsoft.com/office/drawing/2014/main" id="{6D4ACF20-BA2C-4EE9-97CC-1FBB04549A1C}"/>
              </a:ext>
            </a:extLst>
          </p:cNvPr>
          <p:cNvSpPr>
            <a:spLocks noGrp="1"/>
          </p:cNvSpPr>
          <p:nvPr>
            <p:ph type="body" sz="quarter" idx="23" hasCustomPrompt="1"/>
          </p:nvPr>
        </p:nvSpPr>
        <p:spPr>
          <a:xfrm>
            <a:off x="5753100" y="44831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50" name="Number 4">
            <a:extLst>
              <a:ext uri="{FF2B5EF4-FFF2-40B4-BE49-F238E27FC236}">
                <a16:creationId xmlns:a16="http://schemas.microsoft.com/office/drawing/2014/main" id="{FCFED118-73CA-4A25-B289-54A8DC61258E}"/>
              </a:ext>
            </a:extLst>
          </p:cNvPr>
          <p:cNvSpPr>
            <a:spLocks noGrp="1"/>
          </p:cNvSpPr>
          <p:nvPr>
            <p:ph type="body" sz="quarter" idx="44" hasCustomPrompt="1"/>
          </p:nvPr>
        </p:nvSpPr>
        <p:spPr>
          <a:xfrm>
            <a:off x="5067300" y="4483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7" name="SubTitle 3">
            <a:extLst>
              <a:ext uri="{FF2B5EF4-FFF2-40B4-BE49-F238E27FC236}">
                <a16:creationId xmlns:a16="http://schemas.microsoft.com/office/drawing/2014/main" id="{4394596F-4DD2-4835-AA70-A5C77082A97C}"/>
              </a:ext>
            </a:extLst>
          </p:cNvPr>
          <p:cNvSpPr>
            <a:spLocks noGrp="1"/>
          </p:cNvSpPr>
          <p:nvPr>
            <p:ph type="body" sz="quarter" idx="22" hasCustomPrompt="1"/>
          </p:nvPr>
        </p:nvSpPr>
        <p:spPr>
          <a:xfrm>
            <a:off x="5753100" y="40259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5" name="Title 3">
            <a:extLst>
              <a:ext uri="{FF2B5EF4-FFF2-40B4-BE49-F238E27FC236}">
                <a16:creationId xmlns:a16="http://schemas.microsoft.com/office/drawing/2014/main" id="{F62E654E-D76F-48CD-899C-FC9FF0701219}"/>
              </a:ext>
            </a:extLst>
          </p:cNvPr>
          <p:cNvSpPr>
            <a:spLocks noGrp="1"/>
          </p:cNvSpPr>
          <p:nvPr>
            <p:ph type="body" sz="quarter" idx="21" hasCustomPrompt="1"/>
          </p:nvPr>
        </p:nvSpPr>
        <p:spPr>
          <a:xfrm>
            <a:off x="5753100" y="38100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8" name="Number 3">
            <a:extLst>
              <a:ext uri="{FF2B5EF4-FFF2-40B4-BE49-F238E27FC236}">
                <a16:creationId xmlns:a16="http://schemas.microsoft.com/office/drawing/2014/main" id="{436833F3-791B-4754-A538-77894557A10F}"/>
              </a:ext>
            </a:extLst>
          </p:cNvPr>
          <p:cNvSpPr>
            <a:spLocks noGrp="1"/>
          </p:cNvSpPr>
          <p:nvPr>
            <p:ph type="body" sz="quarter" idx="43" hasCustomPrompt="1"/>
          </p:nvPr>
        </p:nvSpPr>
        <p:spPr>
          <a:xfrm>
            <a:off x="5067300" y="38100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8" name="SubTitle 2">
            <a:extLst>
              <a:ext uri="{FF2B5EF4-FFF2-40B4-BE49-F238E27FC236}">
                <a16:creationId xmlns:a16="http://schemas.microsoft.com/office/drawing/2014/main" id="{715CDD7C-22F9-4D9D-AC5B-81B4934DF7B7}"/>
              </a:ext>
            </a:extLst>
          </p:cNvPr>
          <p:cNvSpPr>
            <a:spLocks noGrp="1"/>
          </p:cNvSpPr>
          <p:nvPr>
            <p:ph type="body" sz="quarter" idx="20" hasCustomPrompt="1"/>
          </p:nvPr>
        </p:nvSpPr>
        <p:spPr>
          <a:xfrm>
            <a:off x="5753100" y="33401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106" name="Title 2">
            <a:extLst>
              <a:ext uri="{FF2B5EF4-FFF2-40B4-BE49-F238E27FC236}">
                <a16:creationId xmlns:a16="http://schemas.microsoft.com/office/drawing/2014/main" id="{08F85821-438F-409F-99D7-5B570D9DDF73}"/>
              </a:ext>
            </a:extLst>
          </p:cNvPr>
          <p:cNvSpPr>
            <a:spLocks noGrp="1"/>
          </p:cNvSpPr>
          <p:nvPr>
            <p:ph type="body" sz="quarter" idx="19" hasCustomPrompt="1"/>
          </p:nvPr>
        </p:nvSpPr>
        <p:spPr>
          <a:xfrm>
            <a:off x="5753100" y="31242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6" name="Number 2">
            <a:extLst>
              <a:ext uri="{FF2B5EF4-FFF2-40B4-BE49-F238E27FC236}">
                <a16:creationId xmlns:a16="http://schemas.microsoft.com/office/drawing/2014/main" id="{9D03D508-385F-42FD-B114-7834BA9744C0}"/>
              </a:ext>
            </a:extLst>
          </p:cNvPr>
          <p:cNvSpPr>
            <a:spLocks noGrp="1"/>
          </p:cNvSpPr>
          <p:nvPr>
            <p:ph type="body" sz="quarter" idx="42" hasCustomPrompt="1"/>
          </p:nvPr>
        </p:nvSpPr>
        <p:spPr>
          <a:xfrm>
            <a:off x="5067300" y="31242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99" name="SubTitle 1">
            <a:extLst>
              <a:ext uri="{FF2B5EF4-FFF2-40B4-BE49-F238E27FC236}">
                <a16:creationId xmlns:a16="http://schemas.microsoft.com/office/drawing/2014/main" id="{A900AC32-F821-48B7-B197-70E64B5FB917}"/>
              </a:ext>
            </a:extLst>
          </p:cNvPr>
          <p:cNvSpPr>
            <a:spLocks noGrp="1"/>
          </p:cNvSpPr>
          <p:nvPr>
            <p:ph type="body" sz="quarter" idx="18" hasCustomPrompt="1"/>
          </p:nvPr>
        </p:nvSpPr>
        <p:spPr>
          <a:xfrm>
            <a:off x="5753100" y="2667000"/>
            <a:ext cx="2374900" cy="1905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200" kern="1200" baseline="0" dirty="0">
                <a:solidFill>
                  <a:schemeClr val="tx1"/>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a:t>
            </a:r>
            <a:endParaRPr lang="en-US" dirty="0"/>
          </a:p>
        </p:txBody>
      </p:sp>
      <p:sp>
        <p:nvSpPr>
          <p:cNvPr id="55" name="Title 1">
            <a:extLst>
              <a:ext uri="{FF2B5EF4-FFF2-40B4-BE49-F238E27FC236}">
                <a16:creationId xmlns:a16="http://schemas.microsoft.com/office/drawing/2014/main" id="{466174C6-03F2-464D-94F8-85C47F97C4E4}"/>
              </a:ext>
            </a:extLst>
          </p:cNvPr>
          <p:cNvSpPr>
            <a:spLocks noGrp="1"/>
          </p:cNvSpPr>
          <p:nvPr>
            <p:ph type="body" sz="quarter" idx="56" hasCustomPrompt="1"/>
          </p:nvPr>
        </p:nvSpPr>
        <p:spPr>
          <a:xfrm>
            <a:off x="5753100" y="2451100"/>
            <a:ext cx="2374900" cy="2159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lang="de-DE" sz="1400" kern="1200" cap="all" baseline="0" dirty="0">
                <a:solidFill>
                  <a:schemeClr val="tx2"/>
                </a:solidFill>
                <a:latin typeface="+mn-lt"/>
                <a:ea typeface="Verdana" pitchFamily="34" charset="0"/>
                <a:cs typeface="Arial"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5" name="Number 1">
            <a:extLst>
              <a:ext uri="{FF2B5EF4-FFF2-40B4-BE49-F238E27FC236}">
                <a16:creationId xmlns:a16="http://schemas.microsoft.com/office/drawing/2014/main" id="{A02136E1-3DAB-42E0-B18B-11C94818F290}"/>
              </a:ext>
            </a:extLst>
          </p:cNvPr>
          <p:cNvSpPr>
            <a:spLocks noGrp="1"/>
          </p:cNvSpPr>
          <p:nvPr>
            <p:ph type="body" sz="quarter" idx="41" hasCustomPrompt="1"/>
          </p:nvPr>
        </p:nvSpPr>
        <p:spPr>
          <a:xfrm>
            <a:off x="5067300" y="2451100"/>
            <a:ext cx="571500" cy="406400"/>
          </a:xfrm>
          <a:prstGeom prst="rect">
            <a:avLst/>
          </a:prstGeom>
        </p:spPr>
        <p:txBody>
          <a:bodyPr wrap="square" lIns="0" tIns="0" rIns="0" bIns="0" anchor="ctr">
            <a:noAutofit/>
          </a:bodyPr>
          <a:lstStyle>
            <a:lvl1pPr marL="0" indent="0" algn="ctr">
              <a:lnSpc>
                <a:spcPct val="100000"/>
              </a:lnSpc>
              <a:spcBef>
                <a:spcPts val="0"/>
              </a:spcBef>
              <a:spcAft>
                <a:spcPts val="0"/>
              </a:spcAft>
              <a:buFontTx/>
              <a:buNone/>
              <a:defRPr sz="2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 name="AgendaObject">
            <a:extLst>
              <a:ext uri="{FF2B5EF4-FFF2-40B4-BE49-F238E27FC236}">
                <a16:creationId xmlns:a16="http://schemas.microsoft.com/office/drawing/2014/main" id="{4602AA9A-E65B-4674-9083-5B9F4A7512BD}"/>
              </a:ext>
            </a:extLst>
          </p:cNvPr>
          <p:cNvSpPr>
            <a:spLocks noGrp="1"/>
          </p:cNvSpPr>
          <p:nvPr>
            <p:ph type="pic" sz="quarter" idx="55" hasCustomPrompt="1"/>
          </p:nvPr>
        </p:nvSpPr>
        <p:spPr>
          <a:xfrm>
            <a:off x="486886" y="2066651"/>
            <a:ext cx="4146550" cy="3954736"/>
          </a:xfrm>
          <a:prstGeom prst="rect">
            <a:avLst/>
          </a:prstGeom>
          <a:solidFill>
            <a:schemeClr val="tx2"/>
          </a:solidFill>
        </p:spPr>
        <p:txBody>
          <a:bodyPr wrap="square" lIns="50800" tIns="50800" rIns="50800" bIns="50800" anchor="b">
            <a:noAutofit/>
          </a:bodyPr>
          <a:lstStyle>
            <a:lvl1pPr marL="0" indent="0" algn="l">
              <a:lnSpc>
                <a:spcPct val="100000"/>
              </a:lnSpc>
              <a:spcBef>
                <a:spcPts val="0"/>
              </a:spcBef>
              <a:spcAft>
                <a:spcPts val="0"/>
              </a:spcAft>
              <a:buNone/>
              <a:defRPr sz="2800">
                <a:solidFill>
                  <a:schemeClr val="bg1"/>
                </a:solidFill>
                <a:latin typeface="+mn-lt"/>
              </a:defRPr>
            </a:lvl1pPr>
          </a:lstStyle>
          <a:p>
            <a:r>
              <a:rPr lang="en-US"/>
              <a:t>Please insert Picture and put the Picture in the Background ...</a:t>
            </a:r>
            <a:endParaRPr lang="en-US" dirty="0"/>
          </a:p>
        </p:txBody>
      </p:sp>
      <p:sp>
        <p:nvSpPr>
          <p:cNvPr id="7" name="AgendaLabel">
            <a:extLst>
              <a:ext uri="{FF2B5EF4-FFF2-40B4-BE49-F238E27FC236}">
                <a16:creationId xmlns:a16="http://schemas.microsoft.com/office/drawing/2014/main" id="{1758CC6F-C3AC-4459-A87B-65BEFE0AFAC2}"/>
              </a:ext>
            </a:extLst>
          </p:cNvPr>
          <p:cNvSpPr>
            <a:spLocks noGrp="1"/>
          </p:cNvSpPr>
          <p:nvPr>
            <p:ph type="body" sz="quarter" idx="58" hasCustomPrompt="1"/>
          </p:nvPr>
        </p:nvSpPr>
        <p:spPr>
          <a:xfrm>
            <a:off x="612176" y="2172677"/>
            <a:ext cx="3905246" cy="1524000"/>
          </a:xfrm>
          <a:prstGeom prst="rect">
            <a:avLst/>
          </a:prstGeom>
        </p:spPr>
        <p:txBody>
          <a:bodyPr wrap="square" lIns="254000" tIns="127000" rIns="50800" bIns="50800" anchor="t">
            <a:noAutofit/>
          </a:bodyPr>
          <a:lstStyle>
            <a:lvl1pPr marL="0" indent="0" algn="l">
              <a:lnSpc>
                <a:spcPct val="100000"/>
              </a:lnSpc>
              <a:spcBef>
                <a:spcPts val="0"/>
              </a:spcBef>
              <a:spcAft>
                <a:spcPts val="0"/>
              </a:spcAft>
              <a:buNone/>
              <a:defRPr sz="5400" cap="all" baseline="0">
                <a:solidFill>
                  <a:schemeClr val="bg1"/>
                </a:solidFill>
                <a:latin typeface="+mn-lt"/>
              </a:defRPr>
            </a:lvl1pPr>
            <a:lvl2pPr marL="457200" indent="0">
              <a:buNone/>
              <a:defRPr/>
            </a:lvl2pPr>
            <a:lvl3pPr marL="914400" indent="0">
              <a:buNone/>
              <a:defRPr/>
            </a:lvl3pPr>
            <a:lvl4pPr marL="1371600" indent="0">
              <a:buNone/>
              <a:defRPr/>
            </a:lvl4pPr>
            <a:lvl5pPr marL="1828800" indent="0">
              <a:buNone/>
              <a:defRPr/>
            </a:lvl5pPr>
          </a:lstStyle>
          <a:p>
            <a:pPr lvl="0"/>
            <a:r>
              <a:rPr lang="en-US"/>
              <a:t>Label ("Agenda")</a:t>
            </a:r>
            <a:endParaRPr lang="en-US" dirty="0"/>
          </a:p>
        </p:txBody>
      </p:sp>
    </p:spTree>
    <p:extLst>
      <p:ext uri="{BB962C8B-B14F-4D97-AF65-F5344CB8AC3E}">
        <p14:creationId xmlns:p14="http://schemas.microsoft.com/office/powerpoint/2010/main" val="594019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52" name="SlideNumber">
            <a:extLst>
              <a:ext uri="{FF2B5EF4-FFF2-40B4-BE49-F238E27FC236}">
                <a16:creationId xmlns:a16="http://schemas.microsoft.com/office/drawing/2014/main" id="{91D05B94-831D-4B28-8A34-4E7653937B9F}"/>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3" name="Footer">
            <a:extLst>
              <a:ext uri="{FF2B5EF4-FFF2-40B4-BE49-F238E27FC236}">
                <a16:creationId xmlns:a16="http://schemas.microsoft.com/office/drawing/2014/main" id="{C316CA9F-2A00-45CA-B1F4-D901799B681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0" name="SubTitle 8">
            <a:extLst>
              <a:ext uri="{FF2B5EF4-FFF2-40B4-BE49-F238E27FC236}">
                <a16:creationId xmlns:a16="http://schemas.microsoft.com/office/drawing/2014/main" id="{6B79751D-3364-4F09-8CCE-478EB1B985DC}"/>
              </a:ext>
            </a:extLst>
          </p:cNvPr>
          <p:cNvSpPr>
            <a:spLocks noGrp="1"/>
          </p:cNvSpPr>
          <p:nvPr>
            <p:ph type="body" sz="quarter" idx="32" hasCustomPrompt="1"/>
          </p:nvPr>
        </p:nvSpPr>
        <p:spPr>
          <a:xfrm>
            <a:off x="91313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9" name="Title 8">
            <a:extLst>
              <a:ext uri="{FF2B5EF4-FFF2-40B4-BE49-F238E27FC236}">
                <a16:creationId xmlns:a16="http://schemas.microsoft.com/office/drawing/2014/main" id="{D0433C85-3B28-4654-9A58-32A626AB6F26}"/>
              </a:ext>
            </a:extLst>
          </p:cNvPr>
          <p:cNvSpPr>
            <a:spLocks noGrp="1"/>
          </p:cNvSpPr>
          <p:nvPr>
            <p:ph type="body" sz="quarter" idx="31" hasCustomPrompt="1"/>
          </p:nvPr>
        </p:nvSpPr>
        <p:spPr>
          <a:xfrm>
            <a:off x="91313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4" name="Number 8">
            <a:extLst>
              <a:ext uri="{FF2B5EF4-FFF2-40B4-BE49-F238E27FC236}">
                <a16:creationId xmlns:a16="http://schemas.microsoft.com/office/drawing/2014/main" id="{E3158139-153E-4622-8253-4956D918475E}"/>
              </a:ext>
            </a:extLst>
          </p:cNvPr>
          <p:cNvSpPr>
            <a:spLocks noGrp="1"/>
          </p:cNvSpPr>
          <p:nvPr>
            <p:ph type="body" sz="quarter" idx="48" hasCustomPrompt="1"/>
          </p:nvPr>
        </p:nvSpPr>
        <p:spPr>
          <a:xfrm>
            <a:off x="91313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8" name="SubTitle 7">
            <a:extLst>
              <a:ext uri="{FF2B5EF4-FFF2-40B4-BE49-F238E27FC236}">
                <a16:creationId xmlns:a16="http://schemas.microsoft.com/office/drawing/2014/main" id="{DE2BFD71-D207-4FD9-888C-EA02C80704F4}"/>
              </a:ext>
            </a:extLst>
          </p:cNvPr>
          <p:cNvSpPr>
            <a:spLocks noGrp="1"/>
          </p:cNvSpPr>
          <p:nvPr>
            <p:ph type="body" sz="quarter" idx="30" hasCustomPrompt="1"/>
          </p:nvPr>
        </p:nvSpPr>
        <p:spPr>
          <a:xfrm>
            <a:off x="62357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7" name="Title 7">
            <a:extLst>
              <a:ext uri="{FF2B5EF4-FFF2-40B4-BE49-F238E27FC236}">
                <a16:creationId xmlns:a16="http://schemas.microsoft.com/office/drawing/2014/main" id="{4A732A21-E4B3-4488-8FFA-26F861F486E0}"/>
              </a:ext>
            </a:extLst>
          </p:cNvPr>
          <p:cNvSpPr>
            <a:spLocks noGrp="1"/>
          </p:cNvSpPr>
          <p:nvPr>
            <p:ph type="body" sz="quarter" idx="29" hasCustomPrompt="1"/>
          </p:nvPr>
        </p:nvSpPr>
        <p:spPr>
          <a:xfrm>
            <a:off x="62357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3" name="Number 7">
            <a:extLst>
              <a:ext uri="{FF2B5EF4-FFF2-40B4-BE49-F238E27FC236}">
                <a16:creationId xmlns:a16="http://schemas.microsoft.com/office/drawing/2014/main" id="{F6B9EAC8-68D4-49AC-BFAC-8FD989284225}"/>
              </a:ext>
            </a:extLst>
          </p:cNvPr>
          <p:cNvSpPr>
            <a:spLocks noGrp="1"/>
          </p:cNvSpPr>
          <p:nvPr>
            <p:ph type="body" sz="quarter" idx="47" hasCustomPrompt="1"/>
          </p:nvPr>
        </p:nvSpPr>
        <p:spPr>
          <a:xfrm>
            <a:off x="62357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6" name="SubTitle 6">
            <a:extLst>
              <a:ext uri="{FF2B5EF4-FFF2-40B4-BE49-F238E27FC236}">
                <a16:creationId xmlns:a16="http://schemas.microsoft.com/office/drawing/2014/main" id="{D012561B-00B9-48F9-B722-ECEE864556A1}"/>
              </a:ext>
            </a:extLst>
          </p:cNvPr>
          <p:cNvSpPr>
            <a:spLocks noGrp="1"/>
          </p:cNvSpPr>
          <p:nvPr>
            <p:ph type="body" sz="quarter" idx="28" hasCustomPrompt="1"/>
          </p:nvPr>
        </p:nvSpPr>
        <p:spPr>
          <a:xfrm>
            <a:off x="33655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5" name="Title 6">
            <a:extLst>
              <a:ext uri="{FF2B5EF4-FFF2-40B4-BE49-F238E27FC236}">
                <a16:creationId xmlns:a16="http://schemas.microsoft.com/office/drawing/2014/main" id="{A287BC99-D457-4F5E-B41D-826019EF5768}"/>
              </a:ext>
            </a:extLst>
          </p:cNvPr>
          <p:cNvSpPr>
            <a:spLocks noGrp="1"/>
          </p:cNvSpPr>
          <p:nvPr>
            <p:ph type="body" sz="quarter" idx="27" hasCustomPrompt="1"/>
          </p:nvPr>
        </p:nvSpPr>
        <p:spPr>
          <a:xfrm>
            <a:off x="33655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2" name="Number 6">
            <a:extLst>
              <a:ext uri="{FF2B5EF4-FFF2-40B4-BE49-F238E27FC236}">
                <a16:creationId xmlns:a16="http://schemas.microsoft.com/office/drawing/2014/main" id="{09B1F33F-076D-4576-9E32-FC25D983FC06}"/>
              </a:ext>
            </a:extLst>
          </p:cNvPr>
          <p:cNvSpPr>
            <a:spLocks noGrp="1"/>
          </p:cNvSpPr>
          <p:nvPr>
            <p:ph type="body" sz="quarter" idx="46" hasCustomPrompt="1"/>
          </p:nvPr>
        </p:nvSpPr>
        <p:spPr>
          <a:xfrm>
            <a:off x="33655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4" name="SubTitle 5">
            <a:extLst>
              <a:ext uri="{FF2B5EF4-FFF2-40B4-BE49-F238E27FC236}">
                <a16:creationId xmlns:a16="http://schemas.microsoft.com/office/drawing/2014/main" id="{F9E2E8C7-918E-44BC-9963-704B8FC3EFD6}"/>
              </a:ext>
            </a:extLst>
          </p:cNvPr>
          <p:cNvSpPr>
            <a:spLocks noGrp="1"/>
          </p:cNvSpPr>
          <p:nvPr>
            <p:ph type="body" sz="quarter" idx="26" hasCustomPrompt="1"/>
          </p:nvPr>
        </p:nvSpPr>
        <p:spPr>
          <a:xfrm>
            <a:off x="4826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3" name="Title 5">
            <a:extLst>
              <a:ext uri="{FF2B5EF4-FFF2-40B4-BE49-F238E27FC236}">
                <a16:creationId xmlns:a16="http://schemas.microsoft.com/office/drawing/2014/main" id="{6C968D09-EA00-455C-814D-E66B32C404F1}"/>
              </a:ext>
            </a:extLst>
          </p:cNvPr>
          <p:cNvSpPr>
            <a:spLocks noGrp="1"/>
          </p:cNvSpPr>
          <p:nvPr>
            <p:ph type="body" sz="quarter" idx="25" hasCustomPrompt="1"/>
          </p:nvPr>
        </p:nvSpPr>
        <p:spPr>
          <a:xfrm>
            <a:off x="4826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1" name="Number 5">
            <a:extLst>
              <a:ext uri="{FF2B5EF4-FFF2-40B4-BE49-F238E27FC236}">
                <a16:creationId xmlns:a16="http://schemas.microsoft.com/office/drawing/2014/main" id="{8F680BE9-512D-4576-836C-0EAA22F51667}"/>
              </a:ext>
            </a:extLst>
          </p:cNvPr>
          <p:cNvSpPr>
            <a:spLocks noGrp="1"/>
          </p:cNvSpPr>
          <p:nvPr>
            <p:ph type="body" sz="quarter" idx="45" hasCustomPrompt="1"/>
          </p:nvPr>
        </p:nvSpPr>
        <p:spPr>
          <a:xfrm>
            <a:off x="4826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2" name="SubTitle 4">
            <a:extLst>
              <a:ext uri="{FF2B5EF4-FFF2-40B4-BE49-F238E27FC236}">
                <a16:creationId xmlns:a16="http://schemas.microsoft.com/office/drawing/2014/main" id="{3B445F19-173A-4584-8E55-1F7C4054333A}"/>
              </a:ext>
            </a:extLst>
          </p:cNvPr>
          <p:cNvSpPr>
            <a:spLocks noGrp="1"/>
          </p:cNvSpPr>
          <p:nvPr>
            <p:ph type="body" sz="quarter" idx="24" hasCustomPrompt="1"/>
          </p:nvPr>
        </p:nvSpPr>
        <p:spPr>
          <a:xfrm>
            <a:off x="9131300" y="2946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1" name="Title 4">
            <a:extLst>
              <a:ext uri="{FF2B5EF4-FFF2-40B4-BE49-F238E27FC236}">
                <a16:creationId xmlns:a16="http://schemas.microsoft.com/office/drawing/2014/main" id="{A4012D53-A2E0-40DC-BFDC-60D053421839}"/>
              </a:ext>
            </a:extLst>
          </p:cNvPr>
          <p:cNvSpPr>
            <a:spLocks noGrp="1"/>
          </p:cNvSpPr>
          <p:nvPr>
            <p:ph type="body" sz="quarter" idx="23" hasCustomPrompt="1"/>
          </p:nvPr>
        </p:nvSpPr>
        <p:spPr>
          <a:xfrm>
            <a:off x="91313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0" name="Number 4">
            <a:extLst>
              <a:ext uri="{FF2B5EF4-FFF2-40B4-BE49-F238E27FC236}">
                <a16:creationId xmlns:a16="http://schemas.microsoft.com/office/drawing/2014/main" id="{23D3A373-3EBA-4973-B3C7-F224ACA761E8}"/>
              </a:ext>
            </a:extLst>
          </p:cNvPr>
          <p:cNvSpPr>
            <a:spLocks noGrp="1"/>
          </p:cNvSpPr>
          <p:nvPr>
            <p:ph type="body" sz="quarter" idx="44" hasCustomPrompt="1"/>
          </p:nvPr>
        </p:nvSpPr>
        <p:spPr>
          <a:xfrm>
            <a:off x="91313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0" name="SubTitle 3">
            <a:extLst>
              <a:ext uri="{FF2B5EF4-FFF2-40B4-BE49-F238E27FC236}">
                <a16:creationId xmlns:a16="http://schemas.microsoft.com/office/drawing/2014/main" id="{5047A25F-5D46-4F06-A660-5442AED91637}"/>
              </a:ext>
            </a:extLst>
          </p:cNvPr>
          <p:cNvSpPr>
            <a:spLocks noGrp="1"/>
          </p:cNvSpPr>
          <p:nvPr>
            <p:ph type="body" sz="quarter" idx="22" hasCustomPrompt="1"/>
          </p:nvPr>
        </p:nvSpPr>
        <p:spPr>
          <a:xfrm>
            <a:off x="6235700" y="2946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59" name="Title 3">
            <a:extLst>
              <a:ext uri="{FF2B5EF4-FFF2-40B4-BE49-F238E27FC236}">
                <a16:creationId xmlns:a16="http://schemas.microsoft.com/office/drawing/2014/main" id="{DB0CA167-7BDD-475E-BA24-15A51A1EED75}"/>
              </a:ext>
            </a:extLst>
          </p:cNvPr>
          <p:cNvSpPr>
            <a:spLocks noGrp="1"/>
          </p:cNvSpPr>
          <p:nvPr>
            <p:ph type="body" sz="quarter" idx="21" hasCustomPrompt="1"/>
          </p:nvPr>
        </p:nvSpPr>
        <p:spPr>
          <a:xfrm>
            <a:off x="62357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9" name="Number 3">
            <a:extLst>
              <a:ext uri="{FF2B5EF4-FFF2-40B4-BE49-F238E27FC236}">
                <a16:creationId xmlns:a16="http://schemas.microsoft.com/office/drawing/2014/main" id="{0713BCFE-5095-419E-AD95-0B34A596B162}"/>
              </a:ext>
            </a:extLst>
          </p:cNvPr>
          <p:cNvSpPr>
            <a:spLocks noGrp="1"/>
          </p:cNvSpPr>
          <p:nvPr>
            <p:ph type="body" sz="quarter" idx="43" hasCustomPrompt="1"/>
          </p:nvPr>
        </p:nvSpPr>
        <p:spPr>
          <a:xfrm>
            <a:off x="62357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8" name="SubTitle 2">
            <a:extLst>
              <a:ext uri="{FF2B5EF4-FFF2-40B4-BE49-F238E27FC236}">
                <a16:creationId xmlns:a16="http://schemas.microsoft.com/office/drawing/2014/main" id="{9AF9FC0C-E3F8-49F3-A0C2-0DDED5E1D003}"/>
              </a:ext>
            </a:extLst>
          </p:cNvPr>
          <p:cNvSpPr>
            <a:spLocks noGrp="1"/>
          </p:cNvSpPr>
          <p:nvPr>
            <p:ph type="body" sz="quarter" idx="20" hasCustomPrompt="1"/>
          </p:nvPr>
        </p:nvSpPr>
        <p:spPr>
          <a:xfrm>
            <a:off x="3365500" y="2946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57" name="Title 2">
            <a:extLst>
              <a:ext uri="{FF2B5EF4-FFF2-40B4-BE49-F238E27FC236}">
                <a16:creationId xmlns:a16="http://schemas.microsoft.com/office/drawing/2014/main" id="{43F70373-91FC-41BA-B9AB-DEFEC738657A}"/>
              </a:ext>
            </a:extLst>
          </p:cNvPr>
          <p:cNvSpPr>
            <a:spLocks noGrp="1"/>
          </p:cNvSpPr>
          <p:nvPr>
            <p:ph type="body" sz="quarter" idx="19" hasCustomPrompt="1"/>
          </p:nvPr>
        </p:nvSpPr>
        <p:spPr>
          <a:xfrm>
            <a:off x="33655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8" name="Number 2">
            <a:extLst>
              <a:ext uri="{FF2B5EF4-FFF2-40B4-BE49-F238E27FC236}">
                <a16:creationId xmlns:a16="http://schemas.microsoft.com/office/drawing/2014/main" id="{1B5839C0-00DF-40AF-BCBF-22155BB0C0FF}"/>
              </a:ext>
            </a:extLst>
          </p:cNvPr>
          <p:cNvSpPr>
            <a:spLocks noGrp="1"/>
          </p:cNvSpPr>
          <p:nvPr>
            <p:ph type="body" sz="quarter" idx="42" hasCustomPrompt="1"/>
          </p:nvPr>
        </p:nvSpPr>
        <p:spPr>
          <a:xfrm>
            <a:off x="33655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4" name="SubTitle 1">
            <a:extLst>
              <a:ext uri="{FF2B5EF4-FFF2-40B4-BE49-F238E27FC236}">
                <a16:creationId xmlns:a16="http://schemas.microsoft.com/office/drawing/2014/main" id="{3485F25E-6F7A-4EE6-ABB7-0A6EE7F7C677}"/>
              </a:ext>
            </a:extLst>
          </p:cNvPr>
          <p:cNvSpPr>
            <a:spLocks noGrp="1"/>
          </p:cNvSpPr>
          <p:nvPr>
            <p:ph type="body" sz="quarter" idx="18" hasCustomPrompt="1"/>
          </p:nvPr>
        </p:nvSpPr>
        <p:spPr>
          <a:xfrm>
            <a:off x="482600" y="2946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32" name="Title 1">
            <a:extLst>
              <a:ext uri="{FF2B5EF4-FFF2-40B4-BE49-F238E27FC236}">
                <a16:creationId xmlns:a16="http://schemas.microsoft.com/office/drawing/2014/main" id="{6E46E3AE-3B8A-4C7F-94C5-6DE5E67FFAA3}"/>
              </a:ext>
            </a:extLst>
          </p:cNvPr>
          <p:cNvSpPr>
            <a:spLocks noGrp="1"/>
          </p:cNvSpPr>
          <p:nvPr>
            <p:ph type="body" sz="quarter" idx="17" hasCustomPrompt="1"/>
          </p:nvPr>
        </p:nvSpPr>
        <p:spPr>
          <a:xfrm>
            <a:off x="4826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1">
            <a:extLst>
              <a:ext uri="{FF2B5EF4-FFF2-40B4-BE49-F238E27FC236}">
                <a16:creationId xmlns:a16="http://schemas.microsoft.com/office/drawing/2014/main" id="{AC3938C2-E394-4709-BAE3-23525AA05AE3}"/>
              </a:ext>
            </a:extLst>
          </p:cNvPr>
          <p:cNvSpPr>
            <a:spLocks noGrp="1"/>
          </p:cNvSpPr>
          <p:nvPr>
            <p:ph type="body" sz="quarter" idx="41" hasCustomPrompt="1"/>
          </p:nvPr>
        </p:nvSpPr>
        <p:spPr>
          <a:xfrm>
            <a:off x="4826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49" name="Arrow">
            <a:extLst>
              <a:ext uri="{FF2B5EF4-FFF2-40B4-BE49-F238E27FC236}">
                <a16:creationId xmlns:a16="http://schemas.microsoft.com/office/drawing/2014/main" id="{CD287AFE-71B7-4C89-A37B-DAB94AB2ED38}"/>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0" name="SubTitle">
            <a:extLst>
              <a:ext uri="{FF2B5EF4-FFF2-40B4-BE49-F238E27FC236}">
                <a16:creationId xmlns:a16="http://schemas.microsoft.com/office/drawing/2014/main" id="{6F35AF68-D6FA-483E-8544-90B3194F290A}"/>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51" name="Title">
            <a:extLst>
              <a:ext uri="{FF2B5EF4-FFF2-40B4-BE49-F238E27FC236}">
                <a16:creationId xmlns:a16="http://schemas.microsoft.com/office/drawing/2014/main" id="{6E2B4C3F-39B5-4E2A-AD4B-1A4CC0659D99}"/>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022830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Agenda w/o SubTitle">
    <p:spTree>
      <p:nvGrpSpPr>
        <p:cNvPr id="1" name=""/>
        <p:cNvGrpSpPr/>
        <p:nvPr/>
      </p:nvGrpSpPr>
      <p:grpSpPr>
        <a:xfrm>
          <a:off x="0" y="0"/>
          <a:ext cx="0" cy="0"/>
          <a:chOff x="0" y="0"/>
          <a:chExt cx="0" cy="0"/>
        </a:xfrm>
      </p:grpSpPr>
      <p:sp>
        <p:nvSpPr>
          <p:cNvPr id="52" name="SlideNumber">
            <a:extLst>
              <a:ext uri="{FF2B5EF4-FFF2-40B4-BE49-F238E27FC236}">
                <a16:creationId xmlns:a16="http://schemas.microsoft.com/office/drawing/2014/main" id="{91D05B94-831D-4B28-8A34-4E7653937B9F}"/>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3" name="Footer">
            <a:extLst>
              <a:ext uri="{FF2B5EF4-FFF2-40B4-BE49-F238E27FC236}">
                <a16:creationId xmlns:a16="http://schemas.microsoft.com/office/drawing/2014/main" id="{C316CA9F-2A00-45CA-B1F4-D901799B681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0" name="SubTitle 8">
            <a:extLst>
              <a:ext uri="{FF2B5EF4-FFF2-40B4-BE49-F238E27FC236}">
                <a16:creationId xmlns:a16="http://schemas.microsoft.com/office/drawing/2014/main" id="{6B79751D-3364-4F09-8CCE-478EB1B985DC}"/>
              </a:ext>
            </a:extLst>
          </p:cNvPr>
          <p:cNvSpPr>
            <a:spLocks noGrp="1"/>
          </p:cNvSpPr>
          <p:nvPr>
            <p:ph type="body" sz="quarter" idx="32" hasCustomPrompt="1"/>
          </p:nvPr>
        </p:nvSpPr>
        <p:spPr>
          <a:xfrm>
            <a:off x="91313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9" name="Title 8">
            <a:extLst>
              <a:ext uri="{FF2B5EF4-FFF2-40B4-BE49-F238E27FC236}">
                <a16:creationId xmlns:a16="http://schemas.microsoft.com/office/drawing/2014/main" id="{D0433C85-3B28-4654-9A58-32A626AB6F26}"/>
              </a:ext>
            </a:extLst>
          </p:cNvPr>
          <p:cNvSpPr>
            <a:spLocks noGrp="1"/>
          </p:cNvSpPr>
          <p:nvPr>
            <p:ph type="body" sz="quarter" idx="31" hasCustomPrompt="1"/>
          </p:nvPr>
        </p:nvSpPr>
        <p:spPr>
          <a:xfrm>
            <a:off x="91313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4" name="Number 8">
            <a:extLst>
              <a:ext uri="{FF2B5EF4-FFF2-40B4-BE49-F238E27FC236}">
                <a16:creationId xmlns:a16="http://schemas.microsoft.com/office/drawing/2014/main" id="{E3158139-153E-4622-8253-4956D918475E}"/>
              </a:ext>
            </a:extLst>
          </p:cNvPr>
          <p:cNvSpPr>
            <a:spLocks noGrp="1"/>
          </p:cNvSpPr>
          <p:nvPr>
            <p:ph type="body" sz="quarter" idx="48" hasCustomPrompt="1"/>
          </p:nvPr>
        </p:nvSpPr>
        <p:spPr>
          <a:xfrm>
            <a:off x="91313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8" name="SubTitle 7">
            <a:extLst>
              <a:ext uri="{FF2B5EF4-FFF2-40B4-BE49-F238E27FC236}">
                <a16:creationId xmlns:a16="http://schemas.microsoft.com/office/drawing/2014/main" id="{DE2BFD71-D207-4FD9-888C-EA02C80704F4}"/>
              </a:ext>
            </a:extLst>
          </p:cNvPr>
          <p:cNvSpPr>
            <a:spLocks noGrp="1"/>
          </p:cNvSpPr>
          <p:nvPr>
            <p:ph type="body" sz="quarter" idx="30" hasCustomPrompt="1"/>
          </p:nvPr>
        </p:nvSpPr>
        <p:spPr>
          <a:xfrm>
            <a:off x="62357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7" name="Title 7">
            <a:extLst>
              <a:ext uri="{FF2B5EF4-FFF2-40B4-BE49-F238E27FC236}">
                <a16:creationId xmlns:a16="http://schemas.microsoft.com/office/drawing/2014/main" id="{4A732A21-E4B3-4488-8FFA-26F861F486E0}"/>
              </a:ext>
            </a:extLst>
          </p:cNvPr>
          <p:cNvSpPr>
            <a:spLocks noGrp="1"/>
          </p:cNvSpPr>
          <p:nvPr>
            <p:ph type="body" sz="quarter" idx="29" hasCustomPrompt="1"/>
          </p:nvPr>
        </p:nvSpPr>
        <p:spPr>
          <a:xfrm>
            <a:off x="62357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3" name="Number 7">
            <a:extLst>
              <a:ext uri="{FF2B5EF4-FFF2-40B4-BE49-F238E27FC236}">
                <a16:creationId xmlns:a16="http://schemas.microsoft.com/office/drawing/2014/main" id="{F6B9EAC8-68D4-49AC-BFAC-8FD989284225}"/>
              </a:ext>
            </a:extLst>
          </p:cNvPr>
          <p:cNvSpPr>
            <a:spLocks noGrp="1"/>
          </p:cNvSpPr>
          <p:nvPr>
            <p:ph type="body" sz="quarter" idx="47" hasCustomPrompt="1"/>
          </p:nvPr>
        </p:nvSpPr>
        <p:spPr>
          <a:xfrm>
            <a:off x="62357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6" name="SubTitle 6">
            <a:extLst>
              <a:ext uri="{FF2B5EF4-FFF2-40B4-BE49-F238E27FC236}">
                <a16:creationId xmlns:a16="http://schemas.microsoft.com/office/drawing/2014/main" id="{D012561B-00B9-48F9-B722-ECEE864556A1}"/>
              </a:ext>
            </a:extLst>
          </p:cNvPr>
          <p:cNvSpPr>
            <a:spLocks noGrp="1"/>
          </p:cNvSpPr>
          <p:nvPr>
            <p:ph type="body" sz="quarter" idx="28" hasCustomPrompt="1"/>
          </p:nvPr>
        </p:nvSpPr>
        <p:spPr>
          <a:xfrm>
            <a:off x="33655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5" name="Title 6">
            <a:extLst>
              <a:ext uri="{FF2B5EF4-FFF2-40B4-BE49-F238E27FC236}">
                <a16:creationId xmlns:a16="http://schemas.microsoft.com/office/drawing/2014/main" id="{A287BC99-D457-4F5E-B41D-826019EF5768}"/>
              </a:ext>
            </a:extLst>
          </p:cNvPr>
          <p:cNvSpPr>
            <a:spLocks noGrp="1"/>
          </p:cNvSpPr>
          <p:nvPr>
            <p:ph type="body" sz="quarter" idx="27" hasCustomPrompt="1"/>
          </p:nvPr>
        </p:nvSpPr>
        <p:spPr>
          <a:xfrm>
            <a:off x="33655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2" name="Number 6">
            <a:extLst>
              <a:ext uri="{FF2B5EF4-FFF2-40B4-BE49-F238E27FC236}">
                <a16:creationId xmlns:a16="http://schemas.microsoft.com/office/drawing/2014/main" id="{09B1F33F-076D-4576-9E32-FC25D983FC06}"/>
              </a:ext>
            </a:extLst>
          </p:cNvPr>
          <p:cNvSpPr>
            <a:spLocks noGrp="1"/>
          </p:cNvSpPr>
          <p:nvPr>
            <p:ph type="body" sz="quarter" idx="46" hasCustomPrompt="1"/>
          </p:nvPr>
        </p:nvSpPr>
        <p:spPr>
          <a:xfrm>
            <a:off x="33655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4" name="SubTitle 5">
            <a:extLst>
              <a:ext uri="{FF2B5EF4-FFF2-40B4-BE49-F238E27FC236}">
                <a16:creationId xmlns:a16="http://schemas.microsoft.com/office/drawing/2014/main" id="{F9E2E8C7-918E-44BC-9963-704B8FC3EFD6}"/>
              </a:ext>
            </a:extLst>
          </p:cNvPr>
          <p:cNvSpPr>
            <a:spLocks noGrp="1"/>
          </p:cNvSpPr>
          <p:nvPr>
            <p:ph type="body" sz="quarter" idx="26" hasCustomPrompt="1"/>
          </p:nvPr>
        </p:nvSpPr>
        <p:spPr>
          <a:xfrm>
            <a:off x="482600" y="5105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3" name="Title 5">
            <a:extLst>
              <a:ext uri="{FF2B5EF4-FFF2-40B4-BE49-F238E27FC236}">
                <a16:creationId xmlns:a16="http://schemas.microsoft.com/office/drawing/2014/main" id="{6C968D09-EA00-455C-814D-E66B32C404F1}"/>
              </a:ext>
            </a:extLst>
          </p:cNvPr>
          <p:cNvSpPr>
            <a:spLocks noGrp="1"/>
          </p:cNvSpPr>
          <p:nvPr>
            <p:ph type="body" sz="quarter" idx="25" hasCustomPrompt="1"/>
          </p:nvPr>
        </p:nvSpPr>
        <p:spPr>
          <a:xfrm>
            <a:off x="482600" y="4775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1" name="Number 5">
            <a:extLst>
              <a:ext uri="{FF2B5EF4-FFF2-40B4-BE49-F238E27FC236}">
                <a16:creationId xmlns:a16="http://schemas.microsoft.com/office/drawing/2014/main" id="{8F680BE9-512D-4576-836C-0EAA22F51667}"/>
              </a:ext>
            </a:extLst>
          </p:cNvPr>
          <p:cNvSpPr>
            <a:spLocks noGrp="1"/>
          </p:cNvSpPr>
          <p:nvPr>
            <p:ph type="body" sz="quarter" idx="45" hasCustomPrompt="1"/>
          </p:nvPr>
        </p:nvSpPr>
        <p:spPr>
          <a:xfrm>
            <a:off x="482600" y="4216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2" name="SubTitle 4">
            <a:extLst>
              <a:ext uri="{FF2B5EF4-FFF2-40B4-BE49-F238E27FC236}">
                <a16:creationId xmlns:a16="http://schemas.microsoft.com/office/drawing/2014/main" id="{3B445F19-173A-4584-8E55-1F7C4054333A}"/>
              </a:ext>
            </a:extLst>
          </p:cNvPr>
          <p:cNvSpPr>
            <a:spLocks noGrp="1"/>
          </p:cNvSpPr>
          <p:nvPr>
            <p:ph type="body" sz="quarter" idx="24" hasCustomPrompt="1"/>
          </p:nvPr>
        </p:nvSpPr>
        <p:spPr>
          <a:xfrm>
            <a:off x="9131300" y="2946400"/>
            <a:ext cx="2578100" cy="901700"/>
          </a:xfrm>
          <a:prstGeom prst="rect">
            <a:avLst/>
          </a:prstGeom>
          <a:ln>
            <a:noFill/>
          </a:ln>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61" name="Title 4">
            <a:extLst>
              <a:ext uri="{FF2B5EF4-FFF2-40B4-BE49-F238E27FC236}">
                <a16:creationId xmlns:a16="http://schemas.microsoft.com/office/drawing/2014/main" id="{A4012D53-A2E0-40DC-BFDC-60D053421839}"/>
              </a:ext>
            </a:extLst>
          </p:cNvPr>
          <p:cNvSpPr>
            <a:spLocks noGrp="1"/>
          </p:cNvSpPr>
          <p:nvPr>
            <p:ph type="body" sz="quarter" idx="23" hasCustomPrompt="1"/>
          </p:nvPr>
        </p:nvSpPr>
        <p:spPr>
          <a:xfrm>
            <a:off x="91313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40" name="Number 4">
            <a:extLst>
              <a:ext uri="{FF2B5EF4-FFF2-40B4-BE49-F238E27FC236}">
                <a16:creationId xmlns:a16="http://schemas.microsoft.com/office/drawing/2014/main" id="{23D3A373-3EBA-4973-B3C7-F224ACA761E8}"/>
              </a:ext>
            </a:extLst>
          </p:cNvPr>
          <p:cNvSpPr>
            <a:spLocks noGrp="1"/>
          </p:cNvSpPr>
          <p:nvPr>
            <p:ph type="body" sz="quarter" idx="44" hasCustomPrompt="1"/>
          </p:nvPr>
        </p:nvSpPr>
        <p:spPr>
          <a:xfrm>
            <a:off x="91313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60" name="SubTitle 3">
            <a:extLst>
              <a:ext uri="{FF2B5EF4-FFF2-40B4-BE49-F238E27FC236}">
                <a16:creationId xmlns:a16="http://schemas.microsoft.com/office/drawing/2014/main" id="{5047A25F-5D46-4F06-A660-5442AED91637}"/>
              </a:ext>
            </a:extLst>
          </p:cNvPr>
          <p:cNvSpPr>
            <a:spLocks noGrp="1"/>
          </p:cNvSpPr>
          <p:nvPr>
            <p:ph type="body" sz="quarter" idx="22" hasCustomPrompt="1"/>
          </p:nvPr>
        </p:nvSpPr>
        <p:spPr>
          <a:xfrm>
            <a:off x="6235700" y="2946400"/>
            <a:ext cx="2578100" cy="9017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59" name="Title 3">
            <a:extLst>
              <a:ext uri="{FF2B5EF4-FFF2-40B4-BE49-F238E27FC236}">
                <a16:creationId xmlns:a16="http://schemas.microsoft.com/office/drawing/2014/main" id="{DB0CA167-7BDD-475E-BA24-15A51A1EED75}"/>
              </a:ext>
            </a:extLst>
          </p:cNvPr>
          <p:cNvSpPr>
            <a:spLocks noGrp="1"/>
          </p:cNvSpPr>
          <p:nvPr>
            <p:ph type="body" sz="quarter" idx="21" hasCustomPrompt="1"/>
          </p:nvPr>
        </p:nvSpPr>
        <p:spPr>
          <a:xfrm>
            <a:off x="62357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9" name="Number 3">
            <a:extLst>
              <a:ext uri="{FF2B5EF4-FFF2-40B4-BE49-F238E27FC236}">
                <a16:creationId xmlns:a16="http://schemas.microsoft.com/office/drawing/2014/main" id="{0713BCFE-5095-419E-AD95-0B34A596B162}"/>
              </a:ext>
            </a:extLst>
          </p:cNvPr>
          <p:cNvSpPr>
            <a:spLocks noGrp="1"/>
          </p:cNvSpPr>
          <p:nvPr>
            <p:ph type="body" sz="quarter" idx="43" hasCustomPrompt="1"/>
          </p:nvPr>
        </p:nvSpPr>
        <p:spPr>
          <a:xfrm>
            <a:off x="62357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8" name="SubTitle 2">
            <a:extLst>
              <a:ext uri="{FF2B5EF4-FFF2-40B4-BE49-F238E27FC236}">
                <a16:creationId xmlns:a16="http://schemas.microsoft.com/office/drawing/2014/main" id="{9AF9FC0C-E3F8-49F3-A0C2-0DDED5E1D003}"/>
              </a:ext>
            </a:extLst>
          </p:cNvPr>
          <p:cNvSpPr>
            <a:spLocks noGrp="1"/>
          </p:cNvSpPr>
          <p:nvPr>
            <p:ph type="body" sz="quarter" idx="20" hasCustomPrompt="1"/>
          </p:nvPr>
        </p:nvSpPr>
        <p:spPr>
          <a:xfrm>
            <a:off x="3365500" y="2946400"/>
            <a:ext cx="2578100" cy="901700"/>
          </a:xfrm>
          <a:prstGeom prst="rect">
            <a:avLst/>
          </a:prstGeom>
          <a:ln>
            <a:noFill/>
          </a:ln>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57" name="Title 2">
            <a:extLst>
              <a:ext uri="{FF2B5EF4-FFF2-40B4-BE49-F238E27FC236}">
                <a16:creationId xmlns:a16="http://schemas.microsoft.com/office/drawing/2014/main" id="{43F70373-91FC-41BA-B9AB-DEFEC738657A}"/>
              </a:ext>
            </a:extLst>
          </p:cNvPr>
          <p:cNvSpPr>
            <a:spLocks noGrp="1"/>
          </p:cNvSpPr>
          <p:nvPr>
            <p:ph type="body" sz="quarter" idx="19" hasCustomPrompt="1"/>
          </p:nvPr>
        </p:nvSpPr>
        <p:spPr>
          <a:xfrm>
            <a:off x="33655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8" name="Number 2">
            <a:extLst>
              <a:ext uri="{FF2B5EF4-FFF2-40B4-BE49-F238E27FC236}">
                <a16:creationId xmlns:a16="http://schemas.microsoft.com/office/drawing/2014/main" id="{1B5839C0-00DF-40AF-BCBF-22155BB0C0FF}"/>
              </a:ext>
            </a:extLst>
          </p:cNvPr>
          <p:cNvSpPr>
            <a:spLocks noGrp="1"/>
          </p:cNvSpPr>
          <p:nvPr>
            <p:ph type="body" sz="quarter" idx="42" hasCustomPrompt="1"/>
          </p:nvPr>
        </p:nvSpPr>
        <p:spPr>
          <a:xfrm>
            <a:off x="33655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54" name="SubTitle 1">
            <a:extLst>
              <a:ext uri="{FF2B5EF4-FFF2-40B4-BE49-F238E27FC236}">
                <a16:creationId xmlns:a16="http://schemas.microsoft.com/office/drawing/2014/main" id="{3485F25E-6F7A-4EE6-ABB7-0A6EE7F7C677}"/>
              </a:ext>
            </a:extLst>
          </p:cNvPr>
          <p:cNvSpPr>
            <a:spLocks noGrp="1"/>
          </p:cNvSpPr>
          <p:nvPr>
            <p:ph type="body" sz="quarter" idx="18" hasCustomPrompt="1"/>
          </p:nvPr>
        </p:nvSpPr>
        <p:spPr>
          <a:xfrm>
            <a:off x="482600" y="2946400"/>
            <a:ext cx="2578100" cy="901700"/>
          </a:xfrm>
          <a:prstGeom prst="rect">
            <a:avLst/>
          </a:prstGeom>
          <a:ln>
            <a:noFill/>
          </a:ln>
        </p:spPr>
        <p:txBody>
          <a:bodyPr wrap="square" lIns="0" tIns="0" rIns="0" bIns="0" anchor="t">
            <a:noAutofit/>
          </a:bodyPr>
          <a:lstStyle>
            <a:lvl1pPr marL="0" indent="0" algn="l" defTabSz="179388">
              <a:lnSpc>
                <a:spcPct val="100000"/>
              </a:lnSpc>
              <a:spcBef>
                <a:spcPts val="0"/>
              </a:spcBef>
              <a:spcAft>
                <a:spcPts val="0"/>
              </a:spcAft>
              <a:buNone/>
              <a:defRPr sz="16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SubTitle or Description ...</a:t>
            </a:r>
            <a:endParaRPr lang="en-US" dirty="0"/>
          </a:p>
        </p:txBody>
      </p:sp>
      <p:sp>
        <p:nvSpPr>
          <p:cNvPr id="32" name="Title 1">
            <a:extLst>
              <a:ext uri="{FF2B5EF4-FFF2-40B4-BE49-F238E27FC236}">
                <a16:creationId xmlns:a16="http://schemas.microsoft.com/office/drawing/2014/main" id="{6E46E3AE-3B8A-4C7F-94C5-6DE5E67FFAA3}"/>
              </a:ext>
            </a:extLst>
          </p:cNvPr>
          <p:cNvSpPr>
            <a:spLocks noGrp="1"/>
          </p:cNvSpPr>
          <p:nvPr>
            <p:ph type="body" sz="quarter" idx="17" hasCustomPrompt="1"/>
          </p:nvPr>
        </p:nvSpPr>
        <p:spPr>
          <a:xfrm>
            <a:off x="482600" y="2616200"/>
            <a:ext cx="2578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1">
            <a:extLst>
              <a:ext uri="{FF2B5EF4-FFF2-40B4-BE49-F238E27FC236}">
                <a16:creationId xmlns:a16="http://schemas.microsoft.com/office/drawing/2014/main" id="{AC3938C2-E394-4709-BAE3-23525AA05AE3}"/>
              </a:ext>
            </a:extLst>
          </p:cNvPr>
          <p:cNvSpPr>
            <a:spLocks noGrp="1"/>
          </p:cNvSpPr>
          <p:nvPr>
            <p:ph type="body" sz="quarter" idx="41" hasCustomPrompt="1"/>
          </p:nvPr>
        </p:nvSpPr>
        <p:spPr>
          <a:xfrm>
            <a:off x="482600" y="2057400"/>
            <a:ext cx="571500" cy="533400"/>
          </a:xfrm>
          <a:prstGeom prst="rect">
            <a:avLst/>
          </a:prstGeom>
        </p:spPr>
        <p:txBody>
          <a:bodyPr wrap="square" lIns="0" tIns="0" rIns="0" bIns="0" anchor="ctr">
            <a:noAutofit/>
          </a:bodyPr>
          <a:lstStyle>
            <a:lvl1pPr marL="0" indent="0" algn="l">
              <a:lnSpc>
                <a:spcPct val="100000"/>
              </a:lnSpc>
              <a:spcBef>
                <a:spcPts val="0"/>
              </a:spcBef>
              <a:spcAft>
                <a:spcPts val="0"/>
              </a:spcAft>
              <a:buFontTx/>
              <a:buNone/>
              <a:defRPr sz="3600">
                <a:solidFill>
                  <a:schemeClr val="bg1">
                    <a:lumMod val="7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a:t>
            </a:r>
            <a:endParaRPr lang="en-US" dirty="0"/>
          </a:p>
        </p:txBody>
      </p:sp>
      <p:sp>
        <p:nvSpPr>
          <p:cNvPr id="49" name="Arrow">
            <a:extLst>
              <a:ext uri="{FF2B5EF4-FFF2-40B4-BE49-F238E27FC236}">
                <a16:creationId xmlns:a16="http://schemas.microsoft.com/office/drawing/2014/main" id="{CD287AFE-71B7-4C89-A37B-DAB94AB2ED38}"/>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1" name="Title">
            <a:extLst>
              <a:ext uri="{FF2B5EF4-FFF2-40B4-BE49-F238E27FC236}">
                <a16:creationId xmlns:a16="http://schemas.microsoft.com/office/drawing/2014/main" id="{6E2B4C3F-39B5-4E2A-AD4B-1A4CC0659D99}"/>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731806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tandard">
    <p:bg>
      <p:bgRef idx="1001">
        <a:schemeClr val="bg1"/>
      </p:bgRef>
    </p:bg>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E5B2D65E-DE2A-45A1-BA42-2F7A509C9BA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56E32337-E332-4751-901F-DBE1E6A7966B}"/>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2" name="Content">
            <a:extLst>
              <a:ext uri="{FF2B5EF4-FFF2-40B4-BE49-F238E27FC236}">
                <a16:creationId xmlns:a16="http://schemas.microsoft.com/office/drawing/2014/main" id="{7F3C8235-1FC4-4830-BF9E-F15A87E9AE52}"/>
              </a:ext>
            </a:extLst>
          </p:cNvPr>
          <p:cNvSpPr>
            <a:spLocks noGrp="1"/>
          </p:cNvSpPr>
          <p:nvPr>
            <p:ph sz="quarter" idx="16" hasCustomPrompt="1"/>
          </p:nvPr>
        </p:nvSpPr>
        <p:spPr>
          <a:xfrm>
            <a:off x="482600" y="1841500"/>
            <a:ext cx="112268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9" name="Arrow">
            <a:extLst>
              <a:ext uri="{FF2B5EF4-FFF2-40B4-BE49-F238E27FC236}">
                <a16:creationId xmlns:a16="http://schemas.microsoft.com/office/drawing/2014/main" id="{0BE04784-30AE-4F78-94D8-30DD6B57423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SubTitle">
            <a:extLst>
              <a:ext uri="{FF2B5EF4-FFF2-40B4-BE49-F238E27FC236}">
                <a16:creationId xmlns:a16="http://schemas.microsoft.com/office/drawing/2014/main" id="{D1309E59-8DBD-4CB5-8E85-FC18A6C01388}"/>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6" name="Title">
            <a:extLst>
              <a:ext uri="{FF2B5EF4-FFF2-40B4-BE49-F238E27FC236}">
                <a16:creationId xmlns:a16="http://schemas.microsoft.com/office/drawing/2014/main" id="{A45B0802-64E6-4DF5-BA53-8951DDF6DE05}"/>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7201394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tandard w/o SubTitle">
    <p:bg>
      <p:bgRef idx="1001">
        <a:schemeClr val="bg1"/>
      </p:bgRef>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6A7A6B2C-1A41-4258-87D4-9CFD670E0FD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6" name="Footer">
            <a:extLst>
              <a:ext uri="{FF2B5EF4-FFF2-40B4-BE49-F238E27FC236}">
                <a16:creationId xmlns:a16="http://schemas.microsoft.com/office/drawing/2014/main" id="{4A285C96-D82B-4FF7-BB27-6FE3EB47ABA3}"/>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3" name="Content">
            <a:extLst>
              <a:ext uri="{FF2B5EF4-FFF2-40B4-BE49-F238E27FC236}">
                <a16:creationId xmlns:a16="http://schemas.microsoft.com/office/drawing/2014/main" id="{4373F329-3CE9-4532-AD53-24697B5CE2AD}"/>
              </a:ext>
            </a:extLst>
          </p:cNvPr>
          <p:cNvSpPr>
            <a:spLocks noGrp="1"/>
          </p:cNvSpPr>
          <p:nvPr>
            <p:ph sz="quarter" idx="16" hasCustomPrompt="1"/>
          </p:nvPr>
        </p:nvSpPr>
        <p:spPr>
          <a:xfrm>
            <a:off x="482600" y="1841500"/>
            <a:ext cx="112268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5" name="Arrow">
            <a:extLst>
              <a:ext uri="{FF2B5EF4-FFF2-40B4-BE49-F238E27FC236}">
                <a16:creationId xmlns:a16="http://schemas.microsoft.com/office/drawing/2014/main" id="{7EE74808-8D63-4212-B986-B17009F96035}"/>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0" name="Title">
            <a:extLst>
              <a:ext uri="{FF2B5EF4-FFF2-40B4-BE49-F238E27FC236}">
                <a16:creationId xmlns:a16="http://schemas.microsoft.com/office/drawing/2014/main" id="{F42C2AD1-D8AB-4BE6-A29D-F7C6A4A942EE}"/>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40186302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tandard Internal">
    <p:bg>
      <p:bgPr>
        <a:solidFill>
          <a:schemeClr val="bg1">
            <a:lumMod val="85000"/>
          </a:schemeClr>
        </a:solidFill>
        <a:effectLst/>
      </p:bgPr>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51BAED22-0C31-4621-B82D-0B373CE147A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3" name="Footer">
            <a:extLst>
              <a:ext uri="{FF2B5EF4-FFF2-40B4-BE49-F238E27FC236}">
                <a16:creationId xmlns:a16="http://schemas.microsoft.com/office/drawing/2014/main" id="{C7A3FD53-A4E8-4438-A723-5C8127DECC08}"/>
              </a:ext>
            </a:extLst>
          </p:cNvPr>
          <p:cNvSpPr txBox="1"/>
          <p:nvPr userDrawn="1"/>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defPPr>
              <a:defRPr lang="de-DE"/>
            </a:defPPr>
            <a:lvl1pPr marL="0" lvl="0" indent="0" defTabSz="762000" eaLnBrk="1" latinLnBrk="0" hangingPunct="1">
              <a:lnSpc>
                <a:spcPct val="100000"/>
              </a:lnSpc>
              <a:spcAft>
                <a:spcPts val="0"/>
              </a:spcAft>
              <a:buClr>
                <a:schemeClr val="tx1"/>
              </a:buClr>
              <a:buFont typeface="Calibri Light" panose="020F0302020204030204" pitchFamily="34" charset="0"/>
              <a:buNone/>
              <a:defRPr sz="900" i="0" cap="none" baseline="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sz="2000" baseline="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sz="1800" baseline="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12" name="Content">
            <a:extLst>
              <a:ext uri="{FF2B5EF4-FFF2-40B4-BE49-F238E27FC236}">
                <a16:creationId xmlns:a16="http://schemas.microsoft.com/office/drawing/2014/main" id="{CEB00E52-253C-4245-AA9D-650C9D9650D1}"/>
              </a:ext>
            </a:extLst>
          </p:cNvPr>
          <p:cNvSpPr>
            <a:spLocks noGrp="1"/>
          </p:cNvSpPr>
          <p:nvPr>
            <p:ph sz="quarter" idx="16" hasCustomPrompt="1"/>
          </p:nvPr>
        </p:nvSpPr>
        <p:spPr>
          <a:xfrm>
            <a:off x="482600" y="1841500"/>
            <a:ext cx="112268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9" name="Arrow">
            <a:extLst>
              <a:ext uri="{FF2B5EF4-FFF2-40B4-BE49-F238E27FC236}">
                <a16:creationId xmlns:a16="http://schemas.microsoft.com/office/drawing/2014/main" id="{1A85EF88-5A57-4153-B9AB-7FCE0EA0F71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0" name="SubTitle">
            <a:extLst>
              <a:ext uri="{FF2B5EF4-FFF2-40B4-BE49-F238E27FC236}">
                <a16:creationId xmlns:a16="http://schemas.microsoft.com/office/drawing/2014/main" id="{2E36B594-32DD-4BF8-8396-A289FBEC46EC}"/>
              </a:ext>
            </a:extLst>
          </p:cNvPr>
          <p:cNvSpPr>
            <a:spLocks noGrp="1"/>
          </p:cNvSpPr>
          <p:nvPr>
            <p:ph type="body" sz="quarter" idx="14" hasCustomPrompt="1"/>
            <p:custDataLst>
              <p:tags r:id="rId1"/>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1" name="Title">
            <a:extLst>
              <a:ext uri="{FF2B5EF4-FFF2-40B4-BE49-F238E27FC236}">
                <a16:creationId xmlns:a16="http://schemas.microsoft.com/office/drawing/2014/main" id="{8651ED92-0DA9-4982-B4D8-235146FB6A36}"/>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5119194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tandard Internal w/o SubTitle">
    <p:bg>
      <p:bgPr>
        <a:solidFill>
          <a:schemeClr val="bg1">
            <a:lumMod val="85000"/>
          </a:schemeClr>
        </a:solidFill>
        <a:effectLst/>
      </p:bgPr>
    </p:bg>
    <p:spTree>
      <p:nvGrpSpPr>
        <p:cNvPr id="1" name=""/>
        <p:cNvGrpSpPr/>
        <p:nvPr/>
      </p:nvGrpSpPr>
      <p:grpSpPr>
        <a:xfrm>
          <a:off x="0" y="0"/>
          <a:ext cx="0" cy="0"/>
          <a:chOff x="0" y="0"/>
          <a:chExt cx="0" cy="0"/>
        </a:xfrm>
      </p:grpSpPr>
      <p:sp>
        <p:nvSpPr>
          <p:cNvPr id="8" name="SlideNumber">
            <a:extLst>
              <a:ext uri="{FF2B5EF4-FFF2-40B4-BE49-F238E27FC236}">
                <a16:creationId xmlns:a16="http://schemas.microsoft.com/office/drawing/2014/main" id="{35747BD4-557B-42B2-88EF-D124BE2AB26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9" name="Footer"/>
          <p:cNvSpPr txBox="1"/>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defPPr>
              <a:defRPr lang="de-DE"/>
            </a:defPPr>
            <a:lvl1pPr marL="0" lvl="0" indent="0" defTabSz="762000" eaLnBrk="1" latinLnBrk="0" hangingPunct="1">
              <a:lnSpc>
                <a:spcPct val="100000"/>
              </a:lnSpc>
              <a:spcAft>
                <a:spcPts val="0"/>
              </a:spcAft>
              <a:buClr>
                <a:schemeClr val="tx1"/>
              </a:buClr>
              <a:buFont typeface="Calibri Light" panose="020F0302020204030204" pitchFamily="34" charset="0"/>
              <a:buNone/>
              <a:defRPr sz="900" i="0" cap="none" baseline="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sz="2000" baseline="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sz="1800" baseline="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11" name="Content">
            <a:extLst>
              <a:ext uri="{FF2B5EF4-FFF2-40B4-BE49-F238E27FC236}">
                <a16:creationId xmlns:a16="http://schemas.microsoft.com/office/drawing/2014/main" id="{F1BF2888-CA3E-464B-A285-D1335C80855E}"/>
              </a:ext>
            </a:extLst>
          </p:cNvPr>
          <p:cNvSpPr>
            <a:spLocks noGrp="1"/>
          </p:cNvSpPr>
          <p:nvPr>
            <p:ph sz="quarter" idx="16" hasCustomPrompt="1"/>
          </p:nvPr>
        </p:nvSpPr>
        <p:spPr>
          <a:xfrm>
            <a:off x="482600" y="1841500"/>
            <a:ext cx="112268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7" name="Arrow">
            <a:extLst>
              <a:ext uri="{FF2B5EF4-FFF2-40B4-BE49-F238E27FC236}">
                <a16:creationId xmlns:a16="http://schemas.microsoft.com/office/drawing/2014/main" id="{6AD9E558-04C2-4441-84BB-02C452B7A1F2}"/>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0" name="Title">
            <a:extLst>
              <a:ext uri="{FF2B5EF4-FFF2-40B4-BE49-F238E27FC236}">
                <a16:creationId xmlns:a16="http://schemas.microsoft.com/office/drawing/2014/main" id="{2E024C9B-36ED-4C56-B292-63C21666CEE8}"/>
              </a:ext>
            </a:extLst>
          </p:cNvPr>
          <p:cNvSpPr>
            <a:spLocks noGrp="1"/>
          </p:cNvSpPr>
          <p:nvPr>
            <p:ph type="title" hasCustomPrompt="1"/>
            <p:custDataLst>
              <p:tags r:id="rId1"/>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380526463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clusio">
    <p:bg>
      <p:bgRef idx="1001">
        <a:schemeClr val="bg1"/>
      </p:bgRef>
    </p:bg>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A2B26773-BCA2-4917-8F3A-705AA8C69F66}"/>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A5E16179-4314-411E-BF92-5035F9CB0F7A}"/>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clusio"/>
          <p:cNvSpPr>
            <a:spLocks noGrp="1"/>
          </p:cNvSpPr>
          <p:nvPr>
            <p:ph type="body" sz="quarter" idx="17" hasCustomPrompt="1"/>
          </p:nvPr>
        </p:nvSpPr>
        <p:spPr>
          <a:xfrm>
            <a:off x="0" y="6019800"/>
            <a:ext cx="11709400" cy="355600"/>
          </a:xfrm>
          <a:prstGeom prst="rect">
            <a:avLst/>
          </a:prstGeom>
          <a:solidFill>
            <a:schemeClr val="accent3">
              <a:lumMod val="40000"/>
              <a:lumOff val="60000"/>
            </a:schemeClr>
          </a:solidFill>
        </p:spPr>
        <p:txBody>
          <a:bodyPr wrap="square" lIns="482600" tIns="0" rIns="0" bIns="0" anchor="ctr">
            <a:noAutofit/>
          </a:bodyPr>
          <a:lstStyle>
            <a:lvl1pPr marL="0" indent="0" algn="l">
              <a:lnSpc>
                <a:spcPct val="100000"/>
              </a:lnSpc>
              <a:spcBef>
                <a:spcPts val="0"/>
              </a:spcBef>
              <a:spcAft>
                <a:spcPts val="0"/>
              </a:spcAft>
              <a:buNone/>
              <a:defRPr sz="1800" cap="none" baseline="0">
                <a:solidFill>
                  <a:schemeClr val="tx2"/>
                </a:solidFill>
              </a:defRPr>
            </a:lvl1pPr>
          </a:lstStyle>
          <a:p>
            <a:pPr lvl="0"/>
            <a:r>
              <a:rPr lang="en-US" noProof="0"/>
              <a:t>Please insert Conclusio ...</a:t>
            </a:r>
            <a:endParaRPr lang="en-US" noProof="0" dirty="0"/>
          </a:p>
        </p:txBody>
      </p:sp>
      <p:sp>
        <p:nvSpPr>
          <p:cNvPr id="5" name="Content">
            <a:extLst>
              <a:ext uri="{FF2B5EF4-FFF2-40B4-BE49-F238E27FC236}">
                <a16:creationId xmlns:a16="http://schemas.microsoft.com/office/drawing/2014/main" id="{1F66CDA7-35DD-4961-BB5E-91DCF8258729}"/>
              </a:ext>
            </a:extLst>
          </p:cNvPr>
          <p:cNvSpPr>
            <a:spLocks noGrp="1"/>
          </p:cNvSpPr>
          <p:nvPr>
            <p:ph sz="quarter" idx="18" hasCustomPrompt="1"/>
          </p:nvPr>
        </p:nvSpPr>
        <p:spPr>
          <a:xfrm>
            <a:off x="482600" y="1841500"/>
            <a:ext cx="11226800" cy="40767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0" name="Arrow">
            <a:extLst>
              <a:ext uri="{FF2B5EF4-FFF2-40B4-BE49-F238E27FC236}">
                <a16:creationId xmlns:a16="http://schemas.microsoft.com/office/drawing/2014/main" id="{5A3E84E7-6F66-4A9F-A5F0-A68E93B4BF9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3" name="SubTitle">
            <a:extLst>
              <a:ext uri="{FF2B5EF4-FFF2-40B4-BE49-F238E27FC236}">
                <a16:creationId xmlns:a16="http://schemas.microsoft.com/office/drawing/2014/main" id="{69A867A9-5C42-4DCF-8817-AFDBFD32899B}"/>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749B3BD1-E0C1-42B4-8B6C-132CE059F5D1}"/>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4713778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clusio w/o SubTitle">
    <p:bg>
      <p:bgRef idx="1001">
        <a:schemeClr val="bg1"/>
      </p:bgRef>
    </p:bg>
    <p:spTree>
      <p:nvGrpSpPr>
        <p:cNvPr id="1" name=""/>
        <p:cNvGrpSpPr/>
        <p:nvPr/>
      </p:nvGrpSpPr>
      <p:grpSpPr>
        <a:xfrm>
          <a:off x="0" y="0"/>
          <a:ext cx="0" cy="0"/>
          <a:chOff x="0" y="0"/>
          <a:chExt cx="0" cy="0"/>
        </a:xfrm>
      </p:grpSpPr>
      <p:sp>
        <p:nvSpPr>
          <p:cNvPr id="10" name="SlideNumber">
            <a:extLst>
              <a:ext uri="{FF2B5EF4-FFF2-40B4-BE49-F238E27FC236}">
                <a16:creationId xmlns:a16="http://schemas.microsoft.com/office/drawing/2014/main" id="{BA6CE999-F25C-4242-8538-E3C31D7EFCB0}"/>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4" name="Footer">
            <a:extLst>
              <a:ext uri="{FF2B5EF4-FFF2-40B4-BE49-F238E27FC236}">
                <a16:creationId xmlns:a16="http://schemas.microsoft.com/office/drawing/2014/main" id="{DB39A84A-3436-4641-88E5-F6968C7470CD}"/>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9" name="Conclusio">
            <a:extLst>
              <a:ext uri="{FF2B5EF4-FFF2-40B4-BE49-F238E27FC236}">
                <a16:creationId xmlns:a16="http://schemas.microsoft.com/office/drawing/2014/main" id="{14CF7AEE-C1B5-415A-95DB-82C6823802B7}"/>
              </a:ext>
            </a:extLst>
          </p:cNvPr>
          <p:cNvSpPr>
            <a:spLocks noGrp="1"/>
          </p:cNvSpPr>
          <p:nvPr>
            <p:ph type="body" sz="quarter" idx="17" hasCustomPrompt="1"/>
          </p:nvPr>
        </p:nvSpPr>
        <p:spPr>
          <a:xfrm>
            <a:off x="0" y="6019800"/>
            <a:ext cx="11709400" cy="355600"/>
          </a:xfrm>
          <a:prstGeom prst="rect">
            <a:avLst/>
          </a:prstGeom>
          <a:solidFill>
            <a:schemeClr val="accent3">
              <a:lumMod val="40000"/>
              <a:lumOff val="60000"/>
            </a:schemeClr>
          </a:solidFill>
          <a:ln>
            <a:noFill/>
          </a:ln>
        </p:spPr>
        <p:txBody>
          <a:bodyPr wrap="square" lIns="482600" tIns="0" rIns="0" bIns="0" anchor="ctr">
            <a:noAutofit/>
          </a:bodyPr>
          <a:lstStyle>
            <a:lvl1pPr marL="0" indent="0" algn="l">
              <a:lnSpc>
                <a:spcPct val="100000"/>
              </a:lnSpc>
              <a:spcBef>
                <a:spcPts val="0"/>
              </a:spcBef>
              <a:spcAft>
                <a:spcPts val="0"/>
              </a:spcAft>
              <a:buNone/>
              <a:defRPr sz="1800" cap="none" baseline="0">
                <a:solidFill>
                  <a:schemeClr val="tx2"/>
                </a:solidFill>
              </a:defRPr>
            </a:lvl1pPr>
          </a:lstStyle>
          <a:p>
            <a:pPr lvl="0"/>
            <a:r>
              <a:rPr lang="en-US" noProof="0"/>
              <a:t>Please insert Conclusio ...</a:t>
            </a:r>
            <a:endParaRPr lang="en-US" noProof="0" dirty="0"/>
          </a:p>
        </p:txBody>
      </p:sp>
      <p:sp>
        <p:nvSpPr>
          <p:cNvPr id="4" name="Content">
            <a:extLst>
              <a:ext uri="{FF2B5EF4-FFF2-40B4-BE49-F238E27FC236}">
                <a16:creationId xmlns:a16="http://schemas.microsoft.com/office/drawing/2014/main" id="{0710BF42-4232-4CE1-80EE-087C96EEA4B9}"/>
              </a:ext>
            </a:extLst>
          </p:cNvPr>
          <p:cNvSpPr>
            <a:spLocks noGrp="1"/>
          </p:cNvSpPr>
          <p:nvPr>
            <p:ph sz="quarter" idx="18" hasCustomPrompt="1"/>
          </p:nvPr>
        </p:nvSpPr>
        <p:spPr>
          <a:xfrm>
            <a:off x="482600" y="1841500"/>
            <a:ext cx="11226800" cy="40767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6" name="Arrow">
            <a:extLst>
              <a:ext uri="{FF2B5EF4-FFF2-40B4-BE49-F238E27FC236}">
                <a16:creationId xmlns:a16="http://schemas.microsoft.com/office/drawing/2014/main" id="{8D8E93E9-275B-4581-A824-EF149DF7F2DC}"/>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1" name="Title">
            <a:extLst>
              <a:ext uri="{FF2B5EF4-FFF2-40B4-BE49-F238E27FC236}">
                <a16:creationId xmlns:a16="http://schemas.microsoft.com/office/drawing/2014/main" id="{C0653614-708D-476C-BE7B-5758577F9AE5}"/>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1483076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Empty">
    <p:bg>
      <p:bgRef idx="1001">
        <a:schemeClr val="bg1"/>
      </p:bgRef>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E17BC9E8-01EF-452A-8AAB-A7053862E1D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2" name="Footer">
            <a:extLst>
              <a:ext uri="{FF2B5EF4-FFF2-40B4-BE49-F238E27FC236}">
                <a16:creationId xmlns:a16="http://schemas.microsoft.com/office/drawing/2014/main" id="{9EF31940-85B7-4F52-B213-D7CE497CFB91}"/>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5" name="Arrow">
            <a:extLst>
              <a:ext uri="{FF2B5EF4-FFF2-40B4-BE49-F238E27FC236}">
                <a16:creationId xmlns:a16="http://schemas.microsoft.com/office/drawing/2014/main" id="{897B2315-99CD-4CF7-9C7F-7CB7F35B938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9" name="SubTitle">
            <a:extLst>
              <a:ext uri="{FF2B5EF4-FFF2-40B4-BE49-F238E27FC236}">
                <a16:creationId xmlns:a16="http://schemas.microsoft.com/office/drawing/2014/main" id="{70701D4C-1EF0-4D8E-BF58-777A727DA9BC}"/>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0" name="Title">
            <a:extLst>
              <a:ext uri="{FF2B5EF4-FFF2-40B4-BE49-F238E27FC236}">
                <a16:creationId xmlns:a16="http://schemas.microsoft.com/office/drawing/2014/main" id="{0CA99BD9-3B2C-4E88-AE88-1128DC5334F5}"/>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0045293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Empty w/o SubTitle">
    <p:bg>
      <p:bgRef idx="1001">
        <a:schemeClr val="bg1"/>
      </p:bgRef>
    </p:bg>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B3333D0F-7E2A-42E9-BCC7-86016A74F07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6" name="Footer">
            <a:extLst>
              <a:ext uri="{FF2B5EF4-FFF2-40B4-BE49-F238E27FC236}">
                <a16:creationId xmlns:a16="http://schemas.microsoft.com/office/drawing/2014/main" id="{2BC25BE0-772F-4AC4-9128-AEB39BFEFD81}"/>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3" name="Arrow">
            <a:extLst>
              <a:ext uri="{FF2B5EF4-FFF2-40B4-BE49-F238E27FC236}">
                <a16:creationId xmlns:a16="http://schemas.microsoft.com/office/drawing/2014/main" id="{651C5494-19E3-4D02-846F-6559DED93A8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Title">
            <a:extLst>
              <a:ext uri="{FF2B5EF4-FFF2-40B4-BE49-F238E27FC236}">
                <a16:creationId xmlns:a16="http://schemas.microsoft.com/office/drawing/2014/main" id="{4DC5EC75-C8E6-4A62-982B-9CE00F16B20F}"/>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3884669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Empty Conclusio">
    <p:bg>
      <p:bgRef idx="1001">
        <a:schemeClr val="bg1"/>
      </p:bgRef>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E17BC9E8-01EF-452A-8AAB-A7053862E1D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2" name="Footer">
            <a:extLst>
              <a:ext uri="{FF2B5EF4-FFF2-40B4-BE49-F238E27FC236}">
                <a16:creationId xmlns:a16="http://schemas.microsoft.com/office/drawing/2014/main" id="{9EF31940-85B7-4F52-B213-D7CE497CFB91}"/>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5" name="Arrow">
            <a:extLst>
              <a:ext uri="{FF2B5EF4-FFF2-40B4-BE49-F238E27FC236}">
                <a16:creationId xmlns:a16="http://schemas.microsoft.com/office/drawing/2014/main" id="{897B2315-99CD-4CF7-9C7F-7CB7F35B938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9" name="SubTitle">
            <a:extLst>
              <a:ext uri="{FF2B5EF4-FFF2-40B4-BE49-F238E27FC236}">
                <a16:creationId xmlns:a16="http://schemas.microsoft.com/office/drawing/2014/main" id="{70701D4C-1EF0-4D8E-BF58-777A727DA9BC}"/>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0" name="Title">
            <a:extLst>
              <a:ext uri="{FF2B5EF4-FFF2-40B4-BE49-F238E27FC236}">
                <a16:creationId xmlns:a16="http://schemas.microsoft.com/office/drawing/2014/main" id="{0CA99BD9-3B2C-4E88-AE88-1128DC5334F5}"/>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
        <p:nvSpPr>
          <p:cNvPr id="10" name="Conclusio">
            <a:extLst>
              <a:ext uri="{FF2B5EF4-FFF2-40B4-BE49-F238E27FC236}">
                <a16:creationId xmlns:a16="http://schemas.microsoft.com/office/drawing/2014/main" id="{08D2C3DB-4B7F-4060-A3B4-F8C8A366B764}"/>
              </a:ext>
            </a:extLst>
          </p:cNvPr>
          <p:cNvSpPr>
            <a:spLocks noGrp="1"/>
          </p:cNvSpPr>
          <p:nvPr>
            <p:ph type="body" sz="quarter" idx="17" hasCustomPrompt="1"/>
          </p:nvPr>
        </p:nvSpPr>
        <p:spPr>
          <a:xfrm>
            <a:off x="0" y="6019800"/>
            <a:ext cx="11709400" cy="355600"/>
          </a:xfrm>
          <a:prstGeom prst="rect">
            <a:avLst/>
          </a:prstGeom>
          <a:solidFill>
            <a:schemeClr val="accent3">
              <a:lumMod val="40000"/>
              <a:lumOff val="60000"/>
            </a:schemeClr>
          </a:solidFill>
        </p:spPr>
        <p:txBody>
          <a:bodyPr wrap="square" lIns="482600" tIns="0" rIns="0" bIns="0" anchor="ctr">
            <a:noAutofit/>
          </a:bodyPr>
          <a:lstStyle>
            <a:lvl1pPr marL="0" indent="0" algn="l">
              <a:lnSpc>
                <a:spcPct val="100000"/>
              </a:lnSpc>
              <a:spcBef>
                <a:spcPts val="0"/>
              </a:spcBef>
              <a:spcAft>
                <a:spcPts val="0"/>
              </a:spcAft>
              <a:buNone/>
              <a:defRPr sz="1800" cap="none" baseline="0">
                <a:solidFill>
                  <a:schemeClr val="tx2"/>
                </a:solidFill>
              </a:defRPr>
            </a:lvl1pPr>
          </a:lstStyle>
          <a:p>
            <a:pPr lvl="0"/>
            <a:r>
              <a:rPr lang="en-US" noProof="0"/>
              <a:t>Please insert Conclusio ...</a:t>
            </a:r>
            <a:endParaRPr lang="en-US" noProof="0" dirty="0"/>
          </a:p>
        </p:txBody>
      </p:sp>
    </p:spTree>
    <p:extLst>
      <p:ext uri="{BB962C8B-B14F-4D97-AF65-F5344CB8AC3E}">
        <p14:creationId xmlns:p14="http://schemas.microsoft.com/office/powerpoint/2010/main" val="16030566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Empty Conclusio w/o SubTitle">
    <p:bg>
      <p:bgRef idx="1001">
        <a:schemeClr val="bg1"/>
      </p:bgRef>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E17BC9E8-01EF-452A-8AAB-A7053862E1D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2" name="Footer">
            <a:extLst>
              <a:ext uri="{FF2B5EF4-FFF2-40B4-BE49-F238E27FC236}">
                <a16:creationId xmlns:a16="http://schemas.microsoft.com/office/drawing/2014/main" id="{9EF31940-85B7-4F52-B213-D7CE497CFB91}"/>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5" name="Arrow">
            <a:extLst>
              <a:ext uri="{FF2B5EF4-FFF2-40B4-BE49-F238E27FC236}">
                <a16:creationId xmlns:a16="http://schemas.microsoft.com/office/drawing/2014/main" id="{897B2315-99CD-4CF7-9C7F-7CB7F35B938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0" name="Title">
            <a:extLst>
              <a:ext uri="{FF2B5EF4-FFF2-40B4-BE49-F238E27FC236}">
                <a16:creationId xmlns:a16="http://schemas.microsoft.com/office/drawing/2014/main" id="{0CA99BD9-3B2C-4E88-AE88-1128DC5334F5}"/>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
        <p:nvSpPr>
          <p:cNvPr id="10" name="Conclusio">
            <a:extLst>
              <a:ext uri="{FF2B5EF4-FFF2-40B4-BE49-F238E27FC236}">
                <a16:creationId xmlns:a16="http://schemas.microsoft.com/office/drawing/2014/main" id="{08D2C3DB-4B7F-4060-A3B4-F8C8A366B764}"/>
              </a:ext>
            </a:extLst>
          </p:cNvPr>
          <p:cNvSpPr>
            <a:spLocks noGrp="1"/>
          </p:cNvSpPr>
          <p:nvPr>
            <p:ph type="body" sz="quarter" idx="17" hasCustomPrompt="1"/>
          </p:nvPr>
        </p:nvSpPr>
        <p:spPr>
          <a:xfrm>
            <a:off x="0" y="6019800"/>
            <a:ext cx="11709400" cy="355600"/>
          </a:xfrm>
          <a:prstGeom prst="rect">
            <a:avLst/>
          </a:prstGeom>
          <a:solidFill>
            <a:schemeClr val="accent3">
              <a:lumMod val="40000"/>
              <a:lumOff val="60000"/>
            </a:schemeClr>
          </a:solidFill>
        </p:spPr>
        <p:txBody>
          <a:bodyPr wrap="square" lIns="482600" tIns="0" rIns="0" bIns="0" anchor="ctr">
            <a:noAutofit/>
          </a:bodyPr>
          <a:lstStyle>
            <a:lvl1pPr marL="0" indent="0" algn="l">
              <a:lnSpc>
                <a:spcPct val="100000"/>
              </a:lnSpc>
              <a:spcBef>
                <a:spcPts val="0"/>
              </a:spcBef>
              <a:spcAft>
                <a:spcPts val="0"/>
              </a:spcAft>
              <a:buNone/>
              <a:defRPr sz="1800" cap="none" baseline="0">
                <a:solidFill>
                  <a:schemeClr val="tx2"/>
                </a:solidFill>
              </a:defRPr>
            </a:lvl1pPr>
          </a:lstStyle>
          <a:p>
            <a:pPr lvl="0"/>
            <a:r>
              <a:rPr lang="en-US" noProof="0"/>
              <a:t>Please insert Conclusio ...</a:t>
            </a:r>
            <a:endParaRPr lang="en-US" noProof="0" dirty="0"/>
          </a:p>
        </p:txBody>
      </p:sp>
    </p:spTree>
    <p:extLst>
      <p:ext uri="{BB962C8B-B14F-4D97-AF65-F5344CB8AC3E}">
        <p14:creationId xmlns:p14="http://schemas.microsoft.com/office/powerpoint/2010/main" val="31564310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Empty Internal">
    <p:bg>
      <p:bgPr>
        <a:solidFill>
          <a:schemeClr val="bg1">
            <a:lumMod val="85000"/>
          </a:schemeClr>
        </a:solidFill>
        <a:effectLst/>
      </p:bgPr>
    </p:bg>
    <p:spTree>
      <p:nvGrpSpPr>
        <p:cNvPr id="1" name=""/>
        <p:cNvGrpSpPr/>
        <p:nvPr/>
      </p:nvGrpSpPr>
      <p:grpSpPr>
        <a:xfrm>
          <a:off x="0" y="0"/>
          <a:ext cx="0" cy="0"/>
          <a:chOff x="0" y="0"/>
          <a:chExt cx="0" cy="0"/>
        </a:xfrm>
      </p:grpSpPr>
      <p:sp>
        <p:nvSpPr>
          <p:cNvPr id="9" name="SlideNumber">
            <a:extLst>
              <a:ext uri="{FF2B5EF4-FFF2-40B4-BE49-F238E27FC236}">
                <a16:creationId xmlns:a16="http://schemas.microsoft.com/office/drawing/2014/main" id="{E17BC9E8-01EF-452A-8AAB-A7053862E1D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3" name="Footer">
            <a:extLst>
              <a:ext uri="{FF2B5EF4-FFF2-40B4-BE49-F238E27FC236}">
                <a16:creationId xmlns:a16="http://schemas.microsoft.com/office/drawing/2014/main" id="{9F89535F-C0BB-41C0-A21D-38CC863D9DCC}"/>
              </a:ext>
            </a:extLst>
          </p:cNvPr>
          <p:cNvSpPr txBox="1"/>
          <p:nvPr userDrawn="1"/>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0" lvl="0" indent="0" defTabSz="762000" eaLnBrk="1" latinLnBrk="0" hangingPunct="1">
              <a:lnSpc>
                <a:spcPct val="100000"/>
              </a:lnSpc>
              <a:spcAft>
                <a:spcPts val="0"/>
              </a:spcAft>
              <a:buClr>
                <a:schemeClr val="tx1"/>
              </a:buClr>
              <a:buFont typeface="Calibri Light" panose="020F0302020204030204" pitchFamily="34" charset="0"/>
              <a:buNone/>
              <a:defRPr lang="de-DE" sz="900" i="0" cap="none" baseline="0" smtClean="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lang="de-DE" sz="2000" baseline="0" smtClean="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lang="de-DE" sz="1800" baseline="0" smtClean="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lang="de-DE" sz="1600" baseline="0" smtClean="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lang="de-AT" sz="1600" baseline="0" smtClean="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16" name="Arrow">
            <a:extLst>
              <a:ext uri="{FF2B5EF4-FFF2-40B4-BE49-F238E27FC236}">
                <a16:creationId xmlns:a16="http://schemas.microsoft.com/office/drawing/2014/main" id="{394D743C-61FB-418E-A5F9-3050A30015C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9" name="SubTitle">
            <a:extLst>
              <a:ext uri="{FF2B5EF4-FFF2-40B4-BE49-F238E27FC236}">
                <a16:creationId xmlns:a16="http://schemas.microsoft.com/office/drawing/2014/main" id="{70701D4C-1EF0-4D8E-BF58-777A727DA9BC}"/>
              </a:ext>
            </a:extLst>
          </p:cNvPr>
          <p:cNvSpPr>
            <a:spLocks noGrp="1"/>
          </p:cNvSpPr>
          <p:nvPr>
            <p:ph type="body" sz="quarter" idx="14" hasCustomPrompt="1"/>
            <p:custDataLst>
              <p:tags r:id="rId1"/>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0" name="Title">
            <a:extLst>
              <a:ext uri="{FF2B5EF4-FFF2-40B4-BE49-F238E27FC236}">
                <a16:creationId xmlns:a16="http://schemas.microsoft.com/office/drawing/2014/main" id="{0CA99BD9-3B2C-4E88-AE88-1128DC5334F5}"/>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08507744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Empty Internal w/o SubTitle">
    <p:bg>
      <p:bgPr>
        <a:solidFill>
          <a:schemeClr val="bg1">
            <a:lumMod val="85000"/>
          </a:schemeClr>
        </a:solidFill>
        <a:effectLst/>
      </p:bgPr>
    </p:bg>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B3333D0F-7E2A-42E9-BCC7-86016A74F07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0" name="Footer">
            <a:extLst>
              <a:ext uri="{FF2B5EF4-FFF2-40B4-BE49-F238E27FC236}">
                <a16:creationId xmlns:a16="http://schemas.microsoft.com/office/drawing/2014/main" id="{65E02950-06C9-4620-B366-D7CB7F065EDF}"/>
              </a:ext>
            </a:extLst>
          </p:cNvPr>
          <p:cNvSpPr txBox="1"/>
          <p:nvPr userDrawn="1"/>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defPPr>
              <a:defRPr lang="de-DE"/>
            </a:defPPr>
            <a:lvl1pPr marL="0" lvl="0" indent="0" defTabSz="762000" eaLnBrk="1" latinLnBrk="0" hangingPunct="1">
              <a:lnSpc>
                <a:spcPct val="100000"/>
              </a:lnSpc>
              <a:spcAft>
                <a:spcPts val="0"/>
              </a:spcAft>
              <a:buClr>
                <a:schemeClr val="tx1"/>
              </a:buClr>
              <a:buFont typeface="Calibri Light" panose="020F0302020204030204" pitchFamily="34" charset="0"/>
              <a:buNone/>
              <a:defRPr sz="900" i="0" cap="none" baseline="0">
                <a:solidFill>
                  <a:srgbClr val="58585A"/>
                </a:solidFill>
                <a:latin typeface="+mn-lt"/>
              </a:defRPr>
            </a:lvl1pPr>
            <a:lvl2pPr marL="800100" indent="-342900" defTabSz="914400" eaLnBrk="1" latinLnBrk="0" hangingPunct="1">
              <a:lnSpc>
                <a:spcPct val="100000"/>
              </a:lnSpc>
              <a:spcBef>
                <a:spcPts val="400"/>
              </a:spcBef>
              <a:spcAft>
                <a:spcPts val="0"/>
              </a:spcAft>
              <a:buClr>
                <a:schemeClr val="tx1"/>
              </a:buClr>
              <a:buFont typeface="Calibri Light" panose="020F0302020204030204" pitchFamily="34" charset="0"/>
              <a:buChar char="›"/>
              <a:defRPr sz="2000" baseline="0">
                <a:solidFill>
                  <a:srgbClr val="58585A"/>
                </a:solidFill>
              </a:defRPr>
            </a:lvl2pPr>
            <a:lvl3pPr marL="1200150" indent="-285750" defTabSz="914400" eaLnBrk="1" latinLnBrk="0" hangingPunct="1">
              <a:lnSpc>
                <a:spcPct val="100000"/>
              </a:lnSpc>
              <a:spcBef>
                <a:spcPts val="400"/>
              </a:spcBef>
              <a:buClr>
                <a:schemeClr val="tx1"/>
              </a:buClr>
              <a:buFont typeface="Calibri Light" panose="020F0302020204030204" pitchFamily="34" charset="0"/>
              <a:buChar char="›"/>
              <a:defRPr sz="1800" baseline="0">
                <a:solidFill>
                  <a:srgbClr val="58585A"/>
                </a:solidFill>
              </a:defRPr>
            </a:lvl3pPr>
            <a:lvl4pPr marL="16573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4pPr>
            <a:lvl5pPr marL="2114550" indent="-285750" defTabSz="914400" eaLnBrk="1" latinLnBrk="0" hangingPunct="1">
              <a:lnSpc>
                <a:spcPct val="100000"/>
              </a:lnSpc>
              <a:spcBef>
                <a:spcPts val="400"/>
              </a:spcBef>
              <a:buClr>
                <a:schemeClr val="tx1"/>
              </a:buClr>
              <a:buFont typeface="Calibri Light" panose="020F0302020204030204" pitchFamily="34" charset="0"/>
              <a:buChar char="›"/>
              <a:defRPr sz="1600" baseline="0">
                <a:solidFill>
                  <a:srgbClr val="58585A"/>
                </a:solidFill>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lvl="0">
              <a:lnSpc>
                <a:spcPct val="100000"/>
              </a:lnSpc>
              <a:spcBef>
                <a:spcPts val="0"/>
              </a:spcBef>
              <a:spcAft>
                <a:spcPts val="0"/>
              </a:spcAft>
            </a:pPr>
            <a:r>
              <a:rPr lang="en-US" noProof="0">
                <a:solidFill>
                  <a:schemeClr val="tx1"/>
                </a:solidFill>
              </a:rPr>
              <a:t>Internal Slide, don't present to Customer!</a:t>
            </a:r>
            <a:endParaRPr lang="en-US" noProof="0" dirty="0">
              <a:solidFill>
                <a:schemeClr val="tx1"/>
              </a:solidFill>
            </a:endParaRPr>
          </a:p>
        </p:txBody>
      </p:sp>
      <p:sp>
        <p:nvSpPr>
          <p:cNvPr id="15" name="Arrow">
            <a:extLst>
              <a:ext uri="{FF2B5EF4-FFF2-40B4-BE49-F238E27FC236}">
                <a16:creationId xmlns:a16="http://schemas.microsoft.com/office/drawing/2014/main" id="{AB067AB9-9CC6-4047-BE7C-9F20195A99E4}"/>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Title">
            <a:extLst>
              <a:ext uri="{FF2B5EF4-FFF2-40B4-BE49-F238E27FC236}">
                <a16:creationId xmlns:a16="http://schemas.microsoft.com/office/drawing/2014/main" id="{4DC5EC75-C8E6-4A62-982B-9CE00F16B20F}"/>
              </a:ext>
            </a:extLst>
          </p:cNvPr>
          <p:cNvSpPr>
            <a:spLocks noGrp="1"/>
          </p:cNvSpPr>
          <p:nvPr>
            <p:ph type="title" hasCustomPrompt="1"/>
            <p:custDataLst>
              <p:tags r:id="rId1"/>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8362554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Only Logo and Footer">
    <p:bg>
      <p:bgRef idx="1001">
        <a:schemeClr val="bg1"/>
      </p:bgRef>
    </p:bg>
    <p:spTree>
      <p:nvGrpSpPr>
        <p:cNvPr id="1" name=""/>
        <p:cNvGrpSpPr/>
        <p:nvPr/>
      </p:nvGrpSpPr>
      <p:grpSpPr>
        <a:xfrm>
          <a:off x="0" y="0"/>
          <a:ext cx="0" cy="0"/>
          <a:chOff x="0" y="0"/>
          <a:chExt cx="0" cy="0"/>
        </a:xfrm>
      </p:grpSpPr>
      <p:sp>
        <p:nvSpPr>
          <p:cNvPr id="3" name="SlideNumber">
            <a:extLst>
              <a:ext uri="{FF2B5EF4-FFF2-40B4-BE49-F238E27FC236}">
                <a16:creationId xmlns:a16="http://schemas.microsoft.com/office/drawing/2014/main" id="{25386044-9F52-43B3-B42B-7B4C4476F9A3}"/>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Tree>
    <p:extLst>
      <p:ext uri="{BB962C8B-B14F-4D97-AF65-F5344CB8AC3E}">
        <p14:creationId xmlns:p14="http://schemas.microsoft.com/office/powerpoint/2010/main" val="10545894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mplete Empty">
    <p:bg>
      <p:bgRef idx="1001">
        <a:schemeClr val="bg1"/>
      </p:bgRef>
    </p:bg>
    <p:spTree>
      <p:nvGrpSpPr>
        <p:cNvPr id="1" name=""/>
        <p:cNvGrpSpPr/>
        <p:nvPr/>
      </p:nvGrpSpPr>
      <p:grpSpPr>
        <a:xfrm>
          <a:off x="0" y="0"/>
          <a:ext cx="0" cy="0"/>
          <a:chOff x="0" y="0"/>
          <a:chExt cx="0" cy="0"/>
        </a:xfrm>
      </p:grpSpPr>
      <p:sp>
        <p:nvSpPr>
          <p:cNvPr id="5" name="HideLogo">
            <a:extLst>
              <a:ext uri="{FF2B5EF4-FFF2-40B4-BE49-F238E27FC236}">
                <a16:creationId xmlns:a16="http://schemas.microsoft.com/office/drawing/2014/main" id="{A611FC34-678D-4AC9-9D76-530BDB33C22A}"/>
              </a:ext>
            </a:extLst>
          </p:cNvPr>
          <p:cNvSpPr/>
          <p:nvPr userDrawn="1"/>
        </p:nvSpPr>
        <p:spPr>
          <a:xfrm>
            <a:off x="9563100" y="304097"/>
            <a:ext cx="2211324" cy="6920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8229893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wo Contents">
    <p:spTree>
      <p:nvGrpSpPr>
        <p:cNvPr id="1" name=""/>
        <p:cNvGrpSpPr/>
        <p:nvPr/>
      </p:nvGrpSpPr>
      <p:grpSpPr>
        <a:xfrm>
          <a:off x="0" y="0"/>
          <a:ext cx="0" cy="0"/>
          <a:chOff x="0" y="0"/>
          <a:chExt cx="0" cy="0"/>
        </a:xfrm>
      </p:grpSpPr>
      <p:sp>
        <p:nvSpPr>
          <p:cNvPr id="11" name="SlideNumber">
            <a:extLst>
              <a:ext uri="{FF2B5EF4-FFF2-40B4-BE49-F238E27FC236}">
                <a16:creationId xmlns:a16="http://schemas.microsoft.com/office/drawing/2014/main" id="{BAC6885A-CCDE-429A-80F0-AFD88F69401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5" name="Footer">
            <a:extLst>
              <a:ext uri="{FF2B5EF4-FFF2-40B4-BE49-F238E27FC236}">
                <a16:creationId xmlns:a16="http://schemas.microsoft.com/office/drawing/2014/main" id="{37F24AED-B38E-48FC-AE37-4E071A08F3C6}"/>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62357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7" name="Arrow">
            <a:extLst>
              <a:ext uri="{FF2B5EF4-FFF2-40B4-BE49-F238E27FC236}">
                <a16:creationId xmlns:a16="http://schemas.microsoft.com/office/drawing/2014/main" id="{C1268688-32E8-42AA-82D7-AAEBA933758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2" name="SubTitle">
            <a:extLst>
              <a:ext uri="{FF2B5EF4-FFF2-40B4-BE49-F238E27FC236}">
                <a16:creationId xmlns:a16="http://schemas.microsoft.com/office/drawing/2014/main" id="{DF1EB40A-A1ED-4639-989E-7101E4E06C2E}"/>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3" name="Title">
            <a:extLst>
              <a:ext uri="{FF2B5EF4-FFF2-40B4-BE49-F238E27FC236}">
                <a16:creationId xmlns:a16="http://schemas.microsoft.com/office/drawing/2014/main" id="{D61B973D-D7D5-4C22-83B6-DB8C4337D257}"/>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4227002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wo Contents w/o SubTitle">
    <p:spTree>
      <p:nvGrpSpPr>
        <p:cNvPr id="1" name=""/>
        <p:cNvGrpSpPr/>
        <p:nvPr/>
      </p:nvGrpSpPr>
      <p:grpSpPr>
        <a:xfrm>
          <a:off x="0" y="0"/>
          <a:ext cx="0" cy="0"/>
          <a:chOff x="0" y="0"/>
          <a:chExt cx="0" cy="0"/>
        </a:xfrm>
      </p:grpSpPr>
      <p:sp>
        <p:nvSpPr>
          <p:cNvPr id="10" name="SlideNumber">
            <a:extLst>
              <a:ext uri="{FF2B5EF4-FFF2-40B4-BE49-F238E27FC236}">
                <a16:creationId xmlns:a16="http://schemas.microsoft.com/office/drawing/2014/main" id="{9F84FB9B-3AEF-4C32-A411-80E9C6737993}"/>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7" name="Footer">
            <a:extLst>
              <a:ext uri="{FF2B5EF4-FFF2-40B4-BE49-F238E27FC236}">
                <a16:creationId xmlns:a16="http://schemas.microsoft.com/office/drawing/2014/main" id="{977D28C7-5EF6-4185-807D-B91B2CE3E377}"/>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62357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8" name="Arrow">
            <a:extLst>
              <a:ext uri="{FF2B5EF4-FFF2-40B4-BE49-F238E27FC236}">
                <a16:creationId xmlns:a16="http://schemas.microsoft.com/office/drawing/2014/main" id="{EEAD074B-07DC-4674-8E8D-1613D87E0706}"/>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97AD16CA-1643-498C-B45E-344BA82AEEA1}"/>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518362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wo Contents White left Blue right">
    <p:spTree>
      <p:nvGrpSpPr>
        <p:cNvPr id="1" name=""/>
        <p:cNvGrpSpPr/>
        <p:nvPr/>
      </p:nvGrpSpPr>
      <p:grpSpPr>
        <a:xfrm>
          <a:off x="0" y="0"/>
          <a:ext cx="0" cy="0"/>
          <a:chOff x="0" y="0"/>
          <a:chExt cx="0" cy="0"/>
        </a:xfrm>
      </p:grpSpPr>
      <p:sp>
        <p:nvSpPr>
          <p:cNvPr id="11" name="SlideNumber">
            <a:extLst>
              <a:ext uri="{FF2B5EF4-FFF2-40B4-BE49-F238E27FC236}">
                <a16:creationId xmlns:a16="http://schemas.microsoft.com/office/drawing/2014/main" id="{503302C3-2623-4F50-BDBA-0193AAC8EC49}"/>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5" name="Footer">
            <a:extLst>
              <a:ext uri="{FF2B5EF4-FFF2-40B4-BE49-F238E27FC236}">
                <a16:creationId xmlns:a16="http://schemas.microsoft.com/office/drawing/2014/main" id="{5876CB92-22B7-4DB2-B77F-3B7DF1B8E30D}"/>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6235700" y="1841500"/>
            <a:ext cx="5473700" cy="4533900"/>
          </a:xfrm>
          <a:prstGeom prst="rect">
            <a:avLst/>
          </a:prstGeom>
          <a:solidFill>
            <a:schemeClr val="tx2"/>
          </a:solidFill>
        </p:spPr>
        <p:txBody>
          <a:bodyPr wrap="square" lIns="50800" tIns="50800" rIns="50800" bIns="50800" anchor="t">
            <a:normAutofit/>
          </a:bodyPr>
          <a:lstStyle>
            <a:lvl1pPr marL="270000" marR="0" indent="-270000" algn="l" defTabSz="914400" rtl="0" eaLnBrk="1" fontAlgn="auto" latinLnBrk="0" hangingPunct="1">
              <a:lnSpc>
                <a:spcPct val="100000"/>
              </a:lnSpc>
              <a:spcBef>
                <a:spcPts val="1200"/>
              </a:spcBef>
              <a:spcAft>
                <a:spcPts val="0"/>
              </a:spcAft>
              <a:buClr>
                <a:schemeClr val="bg1"/>
              </a:buClr>
              <a:buSzTx/>
              <a:buFont typeface="Calibri Light" panose="020F0302020204030204" pitchFamily="34" charset="0"/>
              <a:buChar char="›"/>
              <a:tabLst/>
              <a:defRPr>
                <a:solidFill>
                  <a:schemeClr val="bg1"/>
                </a:solidFill>
                <a:latin typeface="+mn-lt"/>
              </a:defRPr>
            </a:lvl1pPr>
            <a:lvl2pPr marL="539750" indent="-270000" algn="l">
              <a:buClr>
                <a:schemeClr val="bg1"/>
              </a:buClr>
              <a:buFont typeface="Calibri Light" panose="020F0302020204030204" pitchFamily="34" charset="0"/>
              <a:buChar char="›"/>
              <a:defRPr>
                <a:solidFill>
                  <a:schemeClr val="bg1"/>
                </a:solidFill>
                <a:latin typeface="+mn-lt"/>
              </a:defRPr>
            </a:lvl2pPr>
            <a:lvl3pPr marL="810000" indent="-270000" algn="l">
              <a:buClr>
                <a:schemeClr val="bg1"/>
              </a:buClr>
              <a:buFont typeface="Calibri Light" panose="020F0302020204030204" pitchFamily="34" charset="0"/>
              <a:buChar char="›"/>
              <a:defRPr>
                <a:solidFill>
                  <a:schemeClr val="bg1"/>
                </a:solidFill>
                <a:latin typeface="+mn-lt"/>
              </a:defRPr>
            </a:lvl3pPr>
            <a:lvl4pPr marL="1080000" indent="-270000" algn="l">
              <a:buClr>
                <a:schemeClr val="bg1"/>
              </a:buClr>
              <a:buFont typeface="Calibri Light" panose="020F0302020204030204" pitchFamily="34" charset="0"/>
              <a:buChar char="›"/>
              <a:defRPr>
                <a:solidFill>
                  <a:schemeClr val="bg1"/>
                </a:solidFill>
                <a:latin typeface="+mn-lt"/>
              </a:defRPr>
            </a:lvl4pPr>
            <a:lvl5pPr marL="1350000" indent="-270000" algn="l">
              <a:buClr>
                <a:schemeClr val="bg1"/>
              </a:buClr>
              <a:buFont typeface="Calibri Light" panose="020F0302020204030204" pitchFamily="34" charset="0"/>
              <a:buChar char="›"/>
              <a:defRPr>
                <a:solidFill>
                  <a:schemeClr val="bg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7" name="Arrow">
            <a:extLst>
              <a:ext uri="{FF2B5EF4-FFF2-40B4-BE49-F238E27FC236}">
                <a16:creationId xmlns:a16="http://schemas.microsoft.com/office/drawing/2014/main" id="{1ACD306B-BCBA-4449-AC1C-8F3A166D251F}"/>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2" name="SubTitle">
            <a:extLst>
              <a:ext uri="{FF2B5EF4-FFF2-40B4-BE49-F238E27FC236}">
                <a16:creationId xmlns:a16="http://schemas.microsoft.com/office/drawing/2014/main" id="{F661B193-55DC-4642-8E63-BC9D252A5D7B}"/>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3" name="Title">
            <a:extLst>
              <a:ext uri="{FF2B5EF4-FFF2-40B4-BE49-F238E27FC236}">
                <a16:creationId xmlns:a16="http://schemas.microsoft.com/office/drawing/2014/main" id="{1FF1FFD4-2CAC-4BB2-90EF-4AE836568288}"/>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915143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wo Contents White left Blue right w/o SubTitle">
    <p:spTree>
      <p:nvGrpSpPr>
        <p:cNvPr id="1" name=""/>
        <p:cNvGrpSpPr/>
        <p:nvPr/>
      </p:nvGrpSpPr>
      <p:grpSpPr>
        <a:xfrm>
          <a:off x="0" y="0"/>
          <a:ext cx="0" cy="0"/>
          <a:chOff x="0" y="0"/>
          <a:chExt cx="0" cy="0"/>
        </a:xfrm>
      </p:grpSpPr>
      <p:sp>
        <p:nvSpPr>
          <p:cNvPr id="10" name="SlideNumber">
            <a:extLst>
              <a:ext uri="{FF2B5EF4-FFF2-40B4-BE49-F238E27FC236}">
                <a16:creationId xmlns:a16="http://schemas.microsoft.com/office/drawing/2014/main" id="{4C815748-8176-407F-A1C8-7163E5EEE0C7}"/>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7" name="Footer">
            <a:extLst>
              <a:ext uri="{FF2B5EF4-FFF2-40B4-BE49-F238E27FC236}">
                <a16:creationId xmlns:a16="http://schemas.microsoft.com/office/drawing/2014/main" id="{F40B4B46-AEF6-4C41-A6BB-D9BECCB14A73}"/>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6235700" y="1841500"/>
            <a:ext cx="5473700" cy="4533900"/>
          </a:xfrm>
          <a:prstGeom prst="rect">
            <a:avLst/>
          </a:prstGeom>
          <a:solidFill>
            <a:schemeClr val="tx2"/>
          </a:solidFill>
        </p:spPr>
        <p:txBody>
          <a:bodyPr wrap="square" lIns="50800" tIns="50800" rIns="50800" bIns="50800" anchor="t">
            <a:normAutofit/>
          </a:bodyPr>
          <a:lstStyle>
            <a:lvl1pPr marL="270000" marR="0" indent="-270000" algn="l" defTabSz="914400" rtl="0" eaLnBrk="1" fontAlgn="auto" latinLnBrk="0" hangingPunct="1">
              <a:lnSpc>
                <a:spcPct val="100000"/>
              </a:lnSpc>
              <a:spcBef>
                <a:spcPts val="1200"/>
              </a:spcBef>
              <a:spcAft>
                <a:spcPts val="0"/>
              </a:spcAft>
              <a:buClr>
                <a:schemeClr val="bg1"/>
              </a:buClr>
              <a:buSzTx/>
              <a:buFont typeface="Calibri Light" panose="020F0302020204030204" pitchFamily="34" charset="0"/>
              <a:buChar char="›"/>
              <a:tabLst/>
              <a:defRPr>
                <a:solidFill>
                  <a:schemeClr val="bg1"/>
                </a:solidFill>
                <a:latin typeface="+mn-lt"/>
              </a:defRPr>
            </a:lvl1pPr>
            <a:lvl2pPr marL="539750" indent="-270000" algn="l">
              <a:buClr>
                <a:schemeClr val="bg1"/>
              </a:buClr>
              <a:buFont typeface="Calibri Light" panose="020F0302020204030204" pitchFamily="34" charset="0"/>
              <a:buChar char="›"/>
              <a:defRPr>
                <a:solidFill>
                  <a:schemeClr val="bg1"/>
                </a:solidFill>
                <a:latin typeface="+mn-lt"/>
              </a:defRPr>
            </a:lvl2pPr>
            <a:lvl3pPr marL="810000" indent="-270000" algn="l">
              <a:buClr>
                <a:schemeClr val="bg1"/>
              </a:buClr>
              <a:buFont typeface="Calibri Light" panose="020F0302020204030204" pitchFamily="34" charset="0"/>
              <a:buChar char="›"/>
              <a:defRPr>
                <a:solidFill>
                  <a:schemeClr val="bg1"/>
                </a:solidFill>
                <a:latin typeface="+mn-lt"/>
              </a:defRPr>
            </a:lvl3pPr>
            <a:lvl4pPr marL="1080000" indent="-270000" algn="l">
              <a:buClr>
                <a:schemeClr val="bg1"/>
              </a:buClr>
              <a:buFont typeface="Calibri Light" panose="020F0302020204030204" pitchFamily="34" charset="0"/>
              <a:buChar char="›"/>
              <a:defRPr>
                <a:solidFill>
                  <a:schemeClr val="bg1"/>
                </a:solidFill>
                <a:latin typeface="+mn-lt"/>
              </a:defRPr>
            </a:lvl4pPr>
            <a:lvl5pPr marL="1350000" indent="-270000" algn="l">
              <a:buClr>
                <a:schemeClr val="bg1"/>
              </a:buClr>
              <a:buFont typeface="Calibri Light" panose="020F0302020204030204" pitchFamily="34" charset="0"/>
              <a:buChar char="›"/>
              <a:defRPr>
                <a:solidFill>
                  <a:schemeClr val="bg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8" name="Arrow">
            <a:extLst>
              <a:ext uri="{FF2B5EF4-FFF2-40B4-BE49-F238E27FC236}">
                <a16:creationId xmlns:a16="http://schemas.microsoft.com/office/drawing/2014/main" id="{C4657E94-6043-4D62-9344-003BCE2B37A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D9285D1C-EC6F-4AA3-9F7F-4DF20F18376D}"/>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4011652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wo Contents With Title">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5FCA12E5-E663-469F-A5A2-26E41680B1A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3" name="Footer">
            <a:extLst>
              <a:ext uri="{FF2B5EF4-FFF2-40B4-BE49-F238E27FC236}">
                <a16:creationId xmlns:a16="http://schemas.microsoft.com/office/drawing/2014/main" id="{05672F1A-2897-4D2C-A0DE-6BFD463C1D0C}"/>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6235700" y="2222500"/>
            <a:ext cx="5473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62357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5473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84963C03-FFAD-42EE-AADD-13C9AAD09C6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SubTitle">
            <a:extLst>
              <a:ext uri="{FF2B5EF4-FFF2-40B4-BE49-F238E27FC236}">
                <a16:creationId xmlns:a16="http://schemas.microsoft.com/office/drawing/2014/main" id="{EAF40CFF-2242-47BD-BC5F-830764CECC66}"/>
              </a:ext>
            </a:extLst>
          </p:cNvPr>
          <p:cNvSpPr>
            <a:spLocks noGrp="1"/>
          </p:cNvSpPr>
          <p:nvPr>
            <p:ph type="body" sz="quarter" idx="14" hasCustomPrompt="1"/>
            <p:custDataLst>
              <p:tags r:id="rId4"/>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651B2FC7-3CED-4DE5-89BA-94F9E057312F}"/>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543082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wo Contents With Title w/o SubTitle">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E7CAC75D-7715-43EC-9DDA-0AFA32A55103}"/>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EA683612-77B6-4904-B536-10BBCB17B9F5}"/>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6235700" y="2222500"/>
            <a:ext cx="5473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62357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5473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27E72143-2A6B-4408-9E1A-90B1F6B493B7}"/>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Title">
            <a:extLst>
              <a:ext uri="{FF2B5EF4-FFF2-40B4-BE49-F238E27FC236}">
                <a16:creationId xmlns:a16="http://schemas.microsoft.com/office/drawing/2014/main" id="{1ADC13D0-DCE5-4E65-B1AD-E45F346D3622}"/>
              </a:ext>
            </a:extLst>
          </p:cNvPr>
          <p:cNvSpPr>
            <a:spLocks noGrp="1"/>
          </p:cNvSpPr>
          <p:nvPr>
            <p:ph type="title" hasCustomPrompt="1"/>
            <p:custDataLst>
              <p:tags r:id="rId4"/>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388367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wo Contents (Small) With Title">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5FCA12E5-E663-469F-A5A2-26E41680B1A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3" name="Footer">
            <a:extLst>
              <a:ext uri="{FF2B5EF4-FFF2-40B4-BE49-F238E27FC236}">
                <a16:creationId xmlns:a16="http://schemas.microsoft.com/office/drawing/2014/main" id="{05672F1A-2897-4D2C-A0DE-6BFD463C1D0C}"/>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6235700" y="2451100"/>
            <a:ext cx="54737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62357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451100"/>
            <a:ext cx="54737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84963C03-FFAD-42EE-AADD-13C9AAD09C6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SubTitle">
            <a:extLst>
              <a:ext uri="{FF2B5EF4-FFF2-40B4-BE49-F238E27FC236}">
                <a16:creationId xmlns:a16="http://schemas.microsoft.com/office/drawing/2014/main" id="{EAF40CFF-2242-47BD-BC5F-830764CECC66}"/>
              </a:ext>
            </a:extLst>
          </p:cNvPr>
          <p:cNvSpPr>
            <a:spLocks noGrp="1"/>
          </p:cNvSpPr>
          <p:nvPr>
            <p:ph type="body" sz="quarter" idx="14" hasCustomPrompt="1"/>
            <p:custDataLst>
              <p:tags r:id="rId4"/>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651B2FC7-3CED-4DE5-89BA-94F9E057312F}"/>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622254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wo Contents (Small) With Title w/o SubTitle">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5FCA12E5-E663-469F-A5A2-26E41680B1A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3" name="Footer">
            <a:extLst>
              <a:ext uri="{FF2B5EF4-FFF2-40B4-BE49-F238E27FC236}">
                <a16:creationId xmlns:a16="http://schemas.microsoft.com/office/drawing/2014/main" id="{05672F1A-2897-4D2C-A0DE-6BFD463C1D0C}"/>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6235700" y="2451100"/>
            <a:ext cx="54737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62357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451100"/>
            <a:ext cx="54737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5473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84963C03-FFAD-42EE-AADD-13C9AAD09C6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651B2FC7-3CED-4DE5-89BA-94F9E057312F}"/>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566753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wo Contents 2/3 Left 1/3 Right">
    <p:spTree>
      <p:nvGrpSpPr>
        <p:cNvPr id="1" name=""/>
        <p:cNvGrpSpPr/>
        <p:nvPr/>
      </p:nvGrpSpPr>
      <p:grpSpPr>
        <a:xfrm>
          <a:off x="0" y="0"/>
          <a:ext cx="0" cy="0"/>
          <a:chOff x="0" y="0"/>
          <a:chExt cx="0" cy="0"/>
        </a:xfrm>
      </p:grpSpPr>
      <p:sp>
        <p:nvSpPr>
          <p:cNvPr id="11" name="SlideNumber">
            <a:extLst>
              <a:ext uri="{FF2B5EF4-FFF2-40B4-BE49-F238E27FC236}">
                <a16:creationId xmlns:a16="http://schemas.microsoft.com/office/drawing/2014/main" id="{1BF02BD6-824D-43D2-9837-3DBB0FA2E5C9}"/>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5" name="Footer">
            <a:extLst>
              <a:ext uri="{FF2B5EF4-FFF2-40B4-BE49-F238E27FC236}">
                <a16:creationId xmlns:a16="http://schemas.microsoft.com/office/drawing/2014/main" id="{EB2D5738-8813-4A3F-98AF-7EC4529AC3BD}"/>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8153400" y="1841500"/>
            <a:ext cx="3314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7378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0" name="Arrow">
            <a:extLst>
              <a:ext uri="{FF2B5EF4-FFF2-40B4-BE49-F238E27FC236}">
                <a16:creationId xmlns:a16="http://schemas.microsoft.com/office/drawing/2014/main" id="{AE92E271-BFDE-42C0-A705-01D6EC3B370D}"/>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2" name="SubTitle">
            <a:extLst>
              <a:ext uri="{FF2B5EF4-FFF2-40B4-BE49-F238E27FC236}">
                <a16:creationId xmlns:a16="http://schemas.microsoft.com/office/drawing/2014/main" id="{9BCDDEE4-8F29-4DAA-995F-8B099570649E}"/>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3" name="Title">
            <a:extLst>
              <a:ext uri="{FF2B5EF4-FFF2-40B4-BE49-F238E27FC236}">
                <a16:creationId xmlns:a16="http://schemas.microsoft.com/office/drawing/2014/main" id="{86CD5937-514B-4E83-95CD-EAAC2F9986B9}"/>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1875696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wo Contents 2/3 Left 1/3 Right w/o SubTitle">
    <p:spTree>
      <p:nvGrpSpPr>
        <p:cNvPr id="1" name=""/>
        <p:cNvGrpSpPr/>
        <p:nvPr/>
      </p:nvGrpSpPr>
      <p:grpSpPr>
        <a:xfrm>
          <a:off x="0" y="0"/>
          <a:ext cx="0" cy="0"/>
          <a:chOff x="0" y="0"/>
          <a:chExt cx="0" cy="0"/>
        </a:xfrm>
      </p:grpSpPr>
      <p:sp>
        <p:nvSpPr>
          <p:cNvPr id="10" name="SlideNumber">
            <a:extLst>
              <a:ext uri="{FF2B5EF4-FFF2-40B4-BE49-F238E27FC236}">
                <a16:creationId xmlns:a16="http://schemas.microsoft.com/office/drawing/2014/main" id="{3017A61A-EBDA-4214-AEB4-1C983D7C6E5B}"/>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7" name="Footer">
            <a:extLst>
              <a:ext uri="{FF2B5EF4-FFF2-40B4-BE49-F238E27FC236}">
                <a16:creationId xmlns:a16="http://schemas.microsoft.com/office/drawing/2014/main" id="{BF1843E1-E08D-4580-9C84-A546C81FA9B4}"/>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8153400" y="1841500"/>
            <a:ext cx="3314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7378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8" name="Arrow">
            <a:extLst>
              <a:ext uri="{FF2B5EF4-FFF2-40B4-BE49-F238E27FC236}">
                <a16:creationId xmlns:a16="http://schemas.microsoft.com/office/drawing/2014/main" id="{9F9C1E51-5C14-45A7-8DEB-E5A77310C78D}"/>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7F90AA86-C4DD-462D-A46E-4CFC72DF9DDC}"/>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220159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wo Contents With Title 2/3 Left 1/3 Right">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71220423-058B-4C65-A983-E0C506750B3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3" name="Footer">
            <a:extLst>
              <a:ext uri="{FF2B5EF4-FFF2-40B4-BE49-F238E27FC236}">
                <a16:creationId xmlns:a16="http://schemas.microsoft.com/office/drawing/2014/main" id="{DCECC756-BFFF-4AFB-AB74-DF4268AD62BC}"/>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81534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7378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7378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9B67F2EF-6899-4371-983A-0F6AA2656D21}"/>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SubTitle">
            <a:extLst>
              <a:ext uri="{FF2B5EF4-FFF2-40B4-BE49-F238E27FC236}">
                <a16:creationId xmlns:a16="http://schemas.microsoft.com/office/drawing/2014/main" id="{04A41027-EAC8-4578-A16D-927F9239A4CC}"/>
              </a:ext>
            </a:extLst>
          </p:cNvPr>
          <p:cNvSpPr>
            <a:spLocks noGrp="1"/>
          </p:cNvSpPr>
          <p:nvPr>
            <p:ph type="body" sz="quarter" idx="14" hasCustomPrompt="1"/>
            <p:custDataLst>
              <p:tags r:id="rId4"/>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D69F61B5-D960-4844-BC39-6B472FFAC29E}"/>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145463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wo Contents With Title 2/3 Left 1/3 Right w/o SubTitle">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A3B375F5-0142-4E2E-89BC-A5828D086AE1}"/>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5" name="Footer">
            <a:extLst>
              <a:ext uri="{FF2B5EF4-FFF2-40B4-BE49-F238E27FC236}">
                <a16:creationId xmlns:a16="http://schemas.microsoft.com/office/drawing/2014/main" id="{AD13A8EC-0115-42E6-A8E9-F0362706F7C4}"/>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81534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7378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7378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17" name="Arrow">
            <a:extLst>
              <a:ext uri="{FF2B5EF4-FFF2-40B4-BE49-F238E27FC236}">
                <a16:creationId xmlns:a16="http://schemas.microsoft.com/office/drawing/2014/main" id="{78EDBBD7-58E7-467E-97C8-B8922AD0A6E2}"/>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3" name="Title">
            <a:extLst>
              <a:ext uri="{FF2B5EF4-FFF2-40B4-BE49-F238E27FC236}">
                <a16:creationId xmlns:a16="http://schemas.microsoft.com/office/drawing/2014/main" id="{6B47C75E-365E-4C59-8263-D7797B021704}"/>
              </a:ext>
            </a:extLst>
          </p:cNvPr>
          <p:cNvSpPr>
            <a:spLocks noGrp="1"/>
          </p:cNvSpPr>
          <p:nvPr>
            <p:ph type="title" hasCustomPrompt="1"/>
            <p:custDataLst>
              <p:tags r:id="rId4"/>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3213201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wo Contents 1/3 Left 2/3 Right">
    <p:spTree>
      <p:nvGrpSpPr>
        <p:cNvPr id="1" name=""/>
        <p:cNvGrpSpPr/>
        <p:nvPr/>
      </p:nvGrpSpPr>
      <p:grpSpPr>
        <a:xfrm>
          <a:off x="0" y="0"/>
          <a:ext cx="0" cy="0"/>
          <a:chOff x="0" y="0"/>
          <a:chExt cx="0" cy="0"/>
        </a:xfrm>
      </p:grpSpPr>
      <p:sp>
        <p:nvSpPr>
          <p:cNvPr id="11" name="SlideNumber">
            <a:extLst>
              <a:ext uri="{FF2B5EF4-FFF2-40B4-BE49-F238E27FC236}">
                <a16:creationId xmlns:a16="http://schemas.microsoft.com/office/drawing/2014/main" id="{D634A9A4-A9CA-4C3C-8888-EBFD1B0E0CC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5" name="Footer">
            <a:extLst>
              <a:ext uri="{FF2B5EF4-FFF2-40B4-BE49-F238E27FC236}">
                <a16:creationId xmlns:a16="http://schemas.microsoft.com/office/drawing/2014/main" id="{D7A0D79F-51F5-44D1-AC62-A8518E8686A1}"/>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4330700" y="1841500"/>
            <a:ext cx="7378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7" name="Arrow">
            <a:extLst>
              <a:ext uri="{FF2B5EF4-FFF2-40B4-BE49-F238E27FC236}">
                <a16:creationId xmlns:a16="http://schemas.microsoft.com/office/drawing/2014/main" id="{565CE859-FB8C-48D7-942A-B792A896A0B1}"/>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2" name="SubTitle">
            <a:extLst>
              <a:ext uri="{FF2B5EF4-FFF2-40B4-BE49-F238E27FC236}">
                <a16:creationId xmlns:a16="http://schemas.microsoft.com/office/drawing/2014/main" id="{B642D0C3-B02C-4872-9A82-FAFA0B368469}"/>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3" name="Title">
            <a:extLst>
              <a:ext uri="{FF2B5EF4-FFF2-40B4-BE49-F238E27FC236}">
                <a16:creationId xmlns:a16="http://schemas.microsoft.com/office/drawing/2014/main" id="{55F1C214-6266-4F8A-AF89-B50862C41A84}"/>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4113198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wo Contents 1/3 Left 2/3 Right w/o SubTitle">
    <p:spTree>
      <p:nvGrpSpPr>
        <p:cNvPr id="1" name=""/>
        <p:cNvGrpSpPr/>
        <p:nvPr/>
      </p:nvGrpSpPr>
      <p:grpSpPr>
        <a:xfrm>
          <a:off x="0" y="0"/>
          <a:ext cx="0" cy="0"/>
          <a:chOff x="0" y="0"/>
          <a:chExt cx="0" cy="0"/>
        </a:xfrm>
      </p:grpSpPr>
      <p:sp>
        <p:nvSpPr>
          <p:cNvPr id="10" name="SlideNumber">
            <a:extLst>
              <a:ext uri="{FF2B5EF4-FFF2-40B4-BE49-F238E27FC236}">
                <a16:creationId xmlns:a16="http://schemas.microsoft.com/office/drawing/2014/main" id="{EC15C06E-A74F-4E2B-8DBE-41996748B66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3" name="Footer">
            <a:extLst>
              <a:ext uri="{FF2B5EF4-FFF2-40B4-BE49-F238E27FC236}">
                <a16:creationId xmlns:a16="http://schemas.microsoft.com/office/drawing/2014/main" id="{05DC70DF-DFBB-449A-ABE2-1585BB890E98}"/>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2">
            <a:extLst>
              <a:ext uri="{FF2B5EF4-FFF2-40B4-BE49-F238E27FC236}">
                <a16:creationId xmlns:a16="http://schemas.microsoft.com/office/drawing/2014/main" id="{9547F828-4609-46CF-B752-822935ADE398}"/>
              </a:ext>
            </a:extLst>
          </p:cNvPr>
          <p:cNvSpPr>
            <a:spLocks noGrp="1"/>
          </p:cNvSpPr>
          <p:nvPr>
            <p:ph sz="quarter" idx="19" hasCustomPrompt="1"/>
          </p:nvPr>
        </p:nvSpPr>
        <p:spPr>
          <a:xfrm>
            <a:off x="4330700" y="1841500"/>
            <a:ext cx="7378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1">
            <a:extLst>
              <a:ext uri="{FF2B5EF4-FFF2-40B4-BE49-F238E27FC236}">
                <a16:creationId xmlns:a16="http://schemas.microsoft.com/office/drawing/2014/main" id="{0E626D81-7566-4E0A-8DEE-FA12C0E7A861}"/>
              </a:ext>
            </a:extLst>
          </p:cNvPr>
          <p:cNvSpPr>
            <a:spLocks noGrp="1"/>
          </p:cNvSpPr>
          <p:nvPr>
            <p:ph sz="quarter" idx="18" hasCustomPrompt="1"/>
          </p:nvPr>
        </p:nvSpPr>
        <p:spPr>
          <a:xfrm>
            <a:off x="4826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8" name="Arrow">
            <a:extLst>
              <a:ext uri="{FF2B5EF4-FFF2-40B4-BE49-F238E27FC236}">
                <a16:creationId xmlns:a16="http://schemas.microsoft.com/office/drawing/2014/main" id="{176B30EC-6815-4984-B716-AA9423E1E8A0}"/>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1" name="Title">
            <a:extLst>
              <a:ext uri="{FF2B5EF4-FFF2-40B4-BE49-F238E27FC236}">
                <a16:creationId xmlns:a16="http://schemas.microsoft.com/office/drawing/2014/main" id="{C57533D1-995A-490B-9F9F-747081CBAF62}"/>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582382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wo Contents With Title 1/3 Left 2/3 Right">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E480F046-6CD7-462E-928A-294A7CCA67DB}"/>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3" name="Footer">
            <a:extLst>
              <a:ext uri="{FF2B5EF4-FFF2-40B4-BE49-F238E27FC236}">
                <a16:creationId xmlns:a16="http://schemas.microsoft.com/office/drawing/2014/main" id="{B4923CF0-A729-44CA-966E-F1A85CEE34C5}"/>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4330700" y="2222500"/>
            <a:ext cx="7378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4330700" y="1841500"/>
            <a:ext cx="7378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E104E586-32CD-46FE-8F8A-5D512F70FED8}"/>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SubTitle">
            <a:extLst>
              <a:ext uri="{FF2B5EF4-FFF2-40B4-BE49-F238E27FC236}">
                <a16:creationId xmlns:a16="http://schemas.microsoft.com/office/drawing/2014/main" id="{53FB87C2-A71A-4F4F-8E78-61472E8211B4}"/>
              </a:ext>
            </a:extLst>
          </p:cNvPr>
          <p:cNvSpPr>
            <a:spLocks noGrp="1"/>
          </p:cNvSpPr>
          <p:nvPr>
            <p:ph type="body" sz="quarter" idx="14" hasCustomPrompt="1"/>
            <p:custDataLst>
              <p:tags r:id="rId4"/>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BC3CEAC6-95C9-4241-9F1A-AA2FC1D08A24}"/>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565085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wo Contents With Title 1/3 Left 2/3 Right w/o SubTitle">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D1C4A6A5-354B-49B9-9D06-8FCE3286B833}"/>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7805EF50-0EBB-4824-9F0F-320D218359FB}"/>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7" name="Content 2">
            <a:extLst>
              <a:ext uri="{FF2B5EF4-FFF2-40B4-BE49-F238E27FC236}">
                <a16:creationId xmlns:a16="http://schemas.microsoft.com/office/drawing/2014/main" id="{D484476E-B272-42EA-8392-6B2609841F96}"/>
              </a:ext>
            </a:extLst>
          </p:cNvPr>
          <p:cNvSpPr>
            <a:spLocks noGrp="1"/>
          </p:cNvSpPr>
          <p:nvPr>
            <p:ph sz="quarter" idx="17" hasCustomPrompt="1"/>
          </p:nvPr>
        </p:nvSpPr>
        <p:spPr>
          <a:xfrm>
            <a:off x="4330700" y="2222500"/>
            <a:ext cx="73787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5" name="Content Title 2"/>
          <p:cNvSpPr>
            <a:spLocks noGrp="1"/>
          </p:cNvSpPr>
          <p:nvPr>
            <p:ph type="body" sz="quarter" idx="3" hasCustomPrompt="1"/>
            <p:custDataLst>
              <p:tags r:id="rId2"/>
            </p:custDataLst>
          </p:nvPr>
        </p:nvSpPr>
        <p:spPr>
          <a:xfrm>
            <a:off x="4330700" y="1841500"/>
            <a:ext cx="73787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4" name="Content 1">
            <a:extLst>
              <a:ext uri="{FF2B5EF4-FFF2-40B4-BE49-F238E27FC236}">
                <a16:creationId xmlns:a16="http://schemas.microsoft.com/office/drawing/2014/main" id="{28EE095B-387B-4AE4-9FDD-1B47ED194442}"/>
              </a:ext>
            </a:extLst>
          </p:cNvPr>
          <p:cNvSpPr>
            <a:spLocks noGrp="1"/>
          </p:cNvSpPr>
          <p:nvPr>
            <p:ph sz="quarter" idx="16" hasCustomPrompt="1"/>
          </p:nvPr>
        </p:nvSpPr>
        <p:spPr>
          <a:xfrm>
            <a:off x="4826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Title 1"/>
          <p:cNvSpPr>
            <a:spLocks noGrp="1"/>
          </p:cNvSpPr>
          <p:nvPr>
            <p:ph type="body" idx="1" hasCustomPrompt="1"/>
            <p:custDataLst>
              <p:tags r:id="rId3"/>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0" name="Arrow">
            <a:extLst>
              <a:ext uri="{FF2B5EF4-FFF2-40B4-BE49-F238E27FC236}">
                <a16:creationId xmlns:a16="http://schemas.microsoft.com/office/drawing/2014/main" id="{F7A13EFE-419E-42B3-A72B-B98ADE14B9EB}"/>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Title">
            <a:extLst>
              <a:ext uri="{FF2B5EF4-FFF2-40B4-BE49-F238E27FC236}">
                <a16:creationId xmlns:a16="http://schemas.microsoft.com/office/drawing/2014/main" id="{EE46F140-FE7B-40CE-9F53-48616A30C5F0}"/>
              </a:ext>
            </a:extLst>
          </p:cNvPr>
          <p:cNvSpPr>
            <a:spLocks noGrp="1"/>
          </p:cNvSpPr>
          <p:nvPr>
            <p:ph type="title" hasCustomPrompt="1"/>
            <p:custDataLst>
              <p:tags r:id="rId4"/>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4137142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hree Contents">
    <p:spTree>
      <p:nvGrpSpPr>
        <p:cNvPr id="1" name=""/>
        <p:cNvGrpSpPr/>
        <p:nvPr/>
      </p:nvGrpSpPr>
      <p:grpSpPr>
        <a:xfrm>
          <a:off x="0" y="0"/>
          <a:ext cx="0" cy="0"/>
          <a:chOff x="0" y="0"/>
          <a:chExt cx="0" cy="0"/>
        </a:xfrm>
      </p:grpSpPr>
      <p:sp>
        <p:nvSpPr>
          <p:cNvPr id="12" name="SlideNumber">
            <a:extLst>
              <a:ext uri="{FF2B5EF4-FFF2-40B4-BE49-F238E27FC236}">
                <a16:creationId xmlns:a16="http://schemas.microsoft.com/office/drawing/2014/main" id="{932F639B-0A55-4D8E-A387-61155D42EAF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1E5E4BA2-34E2-4A67-A715-C3CEB943E7B0}"/>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1841500"/>
            <a:ext cx="35306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0" name="Arrow">
            <a:extLst>
              <a:ext uri="{FF2B5EF4-FFF2-40B4-BE49-F238E27FC236}">
                <a16:creationId xmlns:a16="http://schemas.microsoft.com/office/drawing/2014/main" id="{DBB4FA09-14A4-4DD9-9609-A6EC055247CF}"/>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3" name="SubTitle">
            <a:extLst>
              <a:ext uri="{FF2B5EF4-FFF2-40B4-BE49-F238E27FC236}">
                <a16:creationId xmlns:a16="http://schemas.microsoft.com/office/drawing/2014/main" id="{3F43C3F0-5031-482E-8F32-F64F410C73FE}"/>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4" name="Title">
            <a:extLst>
              <a:ext uri="{FF2B5EF4-FFF2-40B4-BE49-F238E27FC236}">
                <a16:creationId xmlns:a16="http://schemas.microsoft.com/office/drawing/2014/main" id="{6E3A4B88-AD2B-4900-A6EC-F45381E7E198}"/>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4253237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hree Contents w/o SubTitle">
    <p:spTree>
      <p:nvGrpSpPr>
        <p:cNvPr id="1" name=""/>
        <p:cNvGrpSpPr/>
        <p:nvPr/>
      </p:nvGrpSpPr>
      <p:grpSpPr>
        <a:xfrm>
          <a:off x="0" y="0"/>
          <a:ext cx="0" cy="0"/>
          <a:chOff x="0" y="0"/>
          <a:chExt cx="0" cy="0"/>
        </a:xfrm>
      </p:grpSpPr>
      <p:sp>
        <p:nvSpPr>
          <p:cNvPr id="11" name="SlideNumber">
            <a:extLst>
              <a:ext uri="{FF2B5EF4-FFF2-40B4-BE49-F238E27FC236}">
                <a16:creationId xmlns:a16="http://schemas.microsoft.com/office/drawing/2014/main" id="{DFAD307B-0284-4E66-87E6-95EE081F5F2B}"/>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468B1EA5-6999-4F93-BCE1-03C1552ADA44}"/>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1841500"/>
            <a:ext cx="35306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1841500"/>
            <a:ext cx="35560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9" name="Arrow">
            <a:extLst>
              <a:ext uri="{FF2B5EF4-FFF2-40B4-BE49-F238E27FC236}">
                <a16:creationId xmlns:a16="http://schemas.microsoft.com/office/drawing/2014/main" id="{7439E29D-18A0-4125-B90B-32B9658D8CF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4F7EEF49-6CA9-4CA5-AFE5-D15897059A18}"/>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4155034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hree Contents With 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7405760F-7321-42DC-B3CB-D11FD2EDEA2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7597A871-DC4C-4F09-A4BD-95BA30688A88}"/>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2222500"/>
            <a:ext cx="35306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18415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1" name="Arrow">
            <a:extLst>
              <a:ext uri="{FF2B5EF4-FFF2-40B4-BE49-F238E27FC236}">
                <a16:creationId xmlns:a16="http://schemas.microsoft.com/office/drawing/2014/main" id="{4A1FD90F-32CC-48AD-B4CA-95E626D93735}"/>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8" name="SubTitle">
            <a:extLst>
              <a:ext uri="{FF2B5EF4-FFF2-40B4-BE49-F238E27FC236}">
                <a16:creationId xmlns:a16="http://schemas.microsoft.com/office/drawing/2014/main" id="{DBAAECA2-96BA-40DD-A608-4ACC260C2D14}"/>
              </a:ext>
            </a:extLst>
          </p:cNvPr>
          <p:cNvSpPr>
            <a:spLocks noGrp="1"/>
          </p:cNvSpPr>
          <p:nvPr>
            <p:ph type="body" sz="quarter" idx="14" hasCustomPrompt="1"/>
            <p:custDataLst>
              <p:tags r:id="rId5"/>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3" name="Title">
            <a:extLst>
              <a:ext uri="{FF2B5EF4-FFF2-40B4-BE49-F238E27FC236}">
                <a16:creationId xmlns:a16="http://schemas.microsoft.com/office/drawing/2014/main" id="{C64314E8-E1FB-4D92-B708-4D55BFDCFDED}"/>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685923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hree Contents With Title w/o SubTitle">
    <p:spTree>
      <p:nvGrpSpPr>
        <p:cNvPr id="1" name=""/>
        <p:cNvGrpSpPr/>
        <p:nvPr/>
      </p:nvGrpSpPr>
      <p:grpSpPr>
        <a:xfrm>
          <a:off x="0" y="0"/>
          <a:ext cx="0" cy="0"/>
          <a:chOff x="0" y="0"/>
          <a:chExt cx="0" cy="0"/>
        </a:xfrm>
      </p:grpSpPr>
      <p:sp>
        <p:nvSpPr>
          <p:cNvPr id="15" name="SlideNumber">
            <a:extLst>
              <a:ext uri="{FF2B5EF4-FFF2-40B4-BE49-F238E27FC236}">
                <a16:creationId xmlns:a16="http://schemas.microsoft.com/office/drawing/2014/main" id="{684B3AE2-DE9D-4AB1-9E68-D934BC7FD3B6}"/>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0" name="Footer">
            <a:extLst>
              <a:ext uri="{FF2B5EF4-FFF2-40B4-BE49-F238E27FC236}">
                <a16:creationId xmlns:a16="http://schemas.microsoft.com/office/drawing/2014/main" id="{8F223C8D-062A-46A3-AB99-D974E1D8093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2222500"/>
            <a:ext cx="35306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18415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2222500"/>
            <a:ext cx="3556000" cy="4152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2" name="Arrow">
            <a:extLst>
              <a:ext uri="{FF2B5EF4-FFF2-40B4-BE49-F238E27FC236}">
                <a16:creationId xmlns:a16="http://schemas.microsoft.com/office/drawing/2014/main" id="{816C0EA7-4A89-4743-A07D-DAB6C339BEF0}"/>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Title">
            <a:extLst>
              <a:ext uri="{FF2B5EF4-FFF2-40B4-BE49-F238E27FC236}">
                <a16:creationId xmlns:a16="http://schemas.microsoft.com/office/drawing/2014/main" id="{DA8EEBEF-57A6-476F-BA48-D108C63046DB}"/>
              </a:ext>
            </a:extLst>
          </p:cNvPr>
          <p:cNvSpPr>
            <a:spLocks noGrp="1"/>
          </p:cNvSpPr>
          <p:nvPr>
            <p:ph type="title" hasCustomPrompt="1"/>
            <p:custDataLst>
              <p:tags r:id="rId5"/>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684420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hree Contents (Small) With 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7405760F-7321-42DC-B3CB-D11FD2EDEA2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7597A871-DC4C-4F09-A4BD-95BA30688A88}"/>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2451100"/>
            <a:ext cx="35560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2451100"/>
            <a:ext cx="35306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18415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2451100"/>
            <a:ext cx="35560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1" name="Arrow">
            <a:extLst>
              <a:ext uri="{FF2B5EF4-FFF2-40B4-BE49-F238E27FC236}">
                <a16:creationId xmlns:a16="http://schemas.microsoft.com/office/drawing/2014/main" id="{4A1FD90F-32CC-48AD-B4CA-95E626D93735}"/>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8" name="SubTitle">
            <a:extLst>
              <a:ext uri="{FF2B5EF4-FFF2-40B4-BE49-F238E27FC236}">
                <a16:creationId xmlns:a16="http://schemas.microsoft.com/office/drawing/2014/main" id="{DBAAECA2-96BA-40DD-A608-4ACC260C2D14}"/>
              </a:ext>
            </a:extLst>
          </p:cNvPr>
          <p:cNvSpPr>
            <a:spLocks noGrp="1"/>
          </p:cNvSpPr>
          <p:nvPr>
            <p:ph type="body" sz="quarter" idx="14" hasCustomPrompt="1"/>
            <p:custDataLst>
              <p:tags r:id="rId5"/>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3" name="Title">
            <a:extLst>
              <a:ext uri="{FF2B5EF4-FFF2-40B4-BE49-F238E27FC236}">
                <a16:creationId xmlns:a16="http://schemas.microsoft.com/office/drawing/2014/main" id="{C64314E8-E1FB-4D92-B708-4D55BFDCFDED}"/>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532985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hree Contents (Small) With Title w/o Sub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7405760F-7321-42DC-B3CB-D11FD2EDEA2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7597A871-DC4C-4F09-A4BD-95BA30688A88}"/>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2451100"/>
            <a:ext cx="35560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2451100"/>
            <a:ext cx="35306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18415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2451100"/>
            <a:ext cx="3556000" cy="28448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18415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21" name="Arrow">
            <a:extLst>
              <a:ext uri="{FF2B5EF4-FFF2-40B4-BE49-F238E27FC236}">
                <a16:creationId xmlns:a16="http://schemas.microsoft.com/office/drawing/2014/main" id="{4A1FD90F-32CC-48AD-B4CA-95E626D93735}"/>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3" name="Title">
            <a:extLst>
              <a:ext uri="{FF2B5EF4-FFF2-40B4-BE49-F238E27FC236}">
                <a16:creationId xmlns:a16="http://schemas.microsoft.com/office/drawing/2014/main" id="{C64314E8-E1FB-4D92-B708-4D55BFDCFDED}"/>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556930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hree Contents With Bottom 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E430EAE1-B0BA-42C6-A71E-3ADE8D98155B}"/>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EEE30C87-06B2-40EF-AEA3-1ECC2E16481D}"/>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60198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1841500"/>
            <a:ext cx="35560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60198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1841500"/>
            <a:ext cx="35306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60198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1841500"/>
            <a:ext cx="35560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1" name="Arrow">
            <a:extLst>
              <a:ext uri="{FF2B5EF4-FFF2-40B4-BE49-F238E27FC236}">
                <a16:creationId xmlns:a16="http://schemas.microsoft.com/office/drawing/2014/main" id="{F60526B3-43A7-405B-853A-22112D075907}"/>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8" name="SubTitle">
            <a:extLst>
              <a:ext uri="{FF2B5EF4-FFF2-40B4-BE49-F238E27FC236}">
                <a16:creationId xmlns:a16="http://schemas.microsoft.com/office/drawing/2014/main" id="{C6E6E860-EF5F-4DB5-BA71-C13026F759F5}"/>
              </a:ext>
            </a:extLst>
          </p:cNvPr>
          <p:cNvSpPr>
            <a:spLocks noGrp="1"/>
          </p:cNvSpPr>
          <p:nvPr>
            <p:ph type="body" sz="quarter" idx="14" hasCustomPrompt="1"/>
            <p:custDataLst>
              <p:tags r:id="rId5"/>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3" name="Title">
            <a:extLst>
              <a:ext uri="{FF2B5EF4-FFF2-40B4-BE49-F238E27FC236}">
                <a16:creationId xmlns:a16="http://schemas.microsoft.com/office/drawing/2014/main" id="{942429A8-391F-41E0-9D75-E2DC134303A3}"/>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119545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hree Contents With Bottom Title w/o SubTitle">
    <p:spTree>
      <p:nvGrpSpPr>
        <p:cNvPr id="1" name=""/>
        <p:cNvGrpSpPr/>
        <p:nvPr/>
      </p:nvGrpSpPr>
      <p:grpSpPr>
        <a:xfrm>
          <a:off x="0" y="0"/>
          <a:ext cx="0" cy="0"/>
          <a:chOff x="0" y="0"/>
          <a:chExt cx="0" cy="0"/>
        </a:xfrm>
      </p:grpSpPr>
      <p:sp>
        <p:nvSpPr>
          <p:cNvPr id="15" name="SlideNumber">
            <a:extLst>
              <a:ext uri="{FF2B5EF4-FFF2-40B4-BE49-F238E27FC236}">
                <a16:creationId xmlns:a16="http://schemas.microsoft.com/office/drawing/2014/main" id="{3AA52B6F-85BD-405B-88C2-FAFF1468812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9F7C22AA-EBC1-4BA7-A3FD-4EDAA5033416}"/>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14" name="Content Title 3">
            <a:extLst>
              <a:ext uri="{FF2B5EF4-FFF2-40B4-BE49-F238E27FC236}">
                <a16:creationId xmlns:a16="http://schemas.microsoft.com/office/drawing/2014/main" id="{D3237DCE-693D-441A-BA46-6AF15CFAA4FF}"/>
              </a:ext>
            </a:extLst>
          </p:cNvPr>
          <p:cNvSpPr>
            <a:spLocks noGrp="1"/>
          </p:cNvSpPr>
          <p:nvPr>
            <p:ph type="body" idx="21" hasCustomPrompt="1"/>
            <p:custDataLst>
              <p:tags r:id="rId2"/>
            </p:custDataLst>
          </p:nvPr>
        </p:nvSpPr>
        <p:spPr>
          <a:xfrm>
            <a:off x="8153400" y="60198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5" name="Content 3">
            <a:extLst>
              <a:ext uri="{FF2B5EF4-FFF2-40B4-BE49-F238E27FC236}">
                <a16:creationId xmlns:a16="http://schemas.microsoft.com/office/drawing/2014/main" id="{31E44E09-B9A8-47BC-9921-824CC1327E83}"/>
              </a:ext>
            </a:extLst>
          </p:cNvPr>
          <p:cNvSpPr>
            <a:spLocks noGrp="1"/>
          </p:cNvSpPr>
          <p:nvPr>
            <p:ph sz="quarter" idx="18" hasCustomPrompt="1"/>
          </p:nvPr>
        </p:nvSpPr>
        <p:spPr>
          <a:xfrm>
            <a:off x="8153400" y="1841500"/>
            <a:ext cx="35560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3" name="Content Title 2">
            <a:extLst>
              <a:ext uri="{FF2B5EF4-FFF2-40B4-BE49-F238E27FC236}">
                <a16:creationId xmlns:a16="http://schemas.microsoft.com/office/drawing/2014/main" id="{1920CB47-87CD-4DCE-9B0A-E5CADF0DABF2}"/>
              </a:ext>
            </a:extLst>
          </p:cNvPr>
          <p:cNvSpPr>
            <a:spLocks noGrp="1"/>
          </p:cNvSpPr>
          <p:nvPr>
            <p:ph type="body" idx="20" hasCustomPrompt="1"/>
            <p:custDataLst>
              <p:tags r:id="rId3"/>
            </p:custDataLst>
          </p:nvPr>
        </p:nvSpPr>
        <p:spPr>
          <a:xfrm>
            <a:off x="4330700" y="6019800"/>
            <a:ext cx="35306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3" name="Content 2">
            <a:extLst>
              <a:ext uri="{FF2B5EF4-FFF2-40B4-BE49-F238E27FC236}">
                <a16:creationId xmlns:a16="http://schemas.microsoft.com/office/drawing/2014/main" id="{6C875BE1-BFE5-4854-9574-1900A7848A96}"/>
              </a:ext>
            </a:extLst>
          </p:cNvPr>
          <p:cNvSpPr>
            <a:spLocks noGrp="1"/>
          </p:cNvSpPr>
          <p:nvPr>
            <p:ph sz="quarter" idx="17" hasCustomPrompt="1"/>
          </p:nvPr>
        </p:nvSpPr>
        <p:spPr>
          <a:xfrm>
            <a:off x="4330700" y="1841500"/>
            <a:ext cx="35306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12" name="Content Title 1">
            <a:extLst>
              <a:ext uri="{FF2B5EF4-FFF2-40B4-BE49-F238E27FC236}">
                <a16:creationId xmlns:a16="http://schemas.microsoft.com/office/drawing/2014/main" id="{FFD4F74F-0BF9-49E6-A274-A6405495FE23}"/>
              </a:ext>
            </a:extLst>
          </p:cNvPr>
          <p:cNvSpPr>
            <a:spLocks noGrp="1"/>
          </p:cNvSpPr>
          <p:nvPr>
            <p:ph type="body" idx="1" hasCustomPrompt="1"/>
            <p:custDataLst>
              <p:tags r:id="rId4"/>
            </p:custDataLst>
          </p:nvPr>
        </p:nvSpPr>
        <p:spPr>
          <a:xfrm>
            <a:off x="482600" y="6019800"/>
            <a:ext cx="3556000" cy="355600"/>
          </a:xfrm>
          <a:prstGeom prst="rect">
            <a:avLst/>
          </a:prstGeom>
        </p:spPr>
        <p:txBody>
          <a:bodyPr wrap="square" lIns="0" tIns="0" rIns="0" bIns="0" anchor="t">
            <a:noAutofit/>
          </a:bodyPr>
          <a:lstStyle>
            <a:lvl1pPr marL="0" indent="0" algn="l">
              <a:lnSpc>
                <a:spcPct val="100000"/>
              </a:lnSpc>
              <a:spcBef>
                <a:spcPts val="0"/>
              </a:spcBef>
              <a:spcAft>
                <a:spcPts val="0"/>
              </a:spcAft>
              <a:buNone/>
              <a:defRPr sz="2400" b="0" cap="all"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Please insert Title ...</a:t>
            </a:r>
            <a:endParaRPr lang="en-US" dirty="0"/>
          </a:p>
        </p:txBody>
      </p:sp>
      <p:sp>
        <p:nvSpPr>
          <p:cNvPr id="7" name="Content 1">
            <a:extLst>
              <a:ext uri="{FF2B5EF4-FFF2-40B4-BE49-F238E27FC236}">
                <a16:creationId xmlns:a16="http://schemas.microsoft.com/office/drawing/2014/main" id="{83D33442-0868-4FFE-BCE4-CB5C7065CA07}"/>
              </a:ext>
            </a:extLst>
          </p:cNvPr>
          <p:cNvSpPr>
            <a:spLocks noGrp="1"/>
          </p:cNvSpPr>
          <p:nvPr>
            <p:ph sz="quarter" idx="19" hasCustomPrompt="1"/>
          </p:nvPr>
        </p:nvSpPr>
        <p:spPr>
          <a:xfrm>
            <a:off x="482600" y="1841500"/>
            <a:ext cx="3556000" cy="41783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0" name="Arrow">
            <a:extLst>
              <a:ext uri="{FF2B5EF4-FFF2-40B4-BE49-F238E27FC236}">
                <a16:creationId xmlns:a16="http://schemas.microsoft.com/office/drawing/2014/main" id="{2A023587-D032-46BB-BB8C-B449912A8772}"/>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Title">
            <a:extLst>
              <a:ext uri="{FF2B5EF4-FFF2-40B4-BE49-F238E27FC236}">
                <a16:creationId xmlns:a16="http://schemas.microsoft.com/office/drawing/2014/main" id="{3E437B86-9137-450C-8B4E-D6E7A0335E5A}"/>
              </a:ext>
            </a:extLst>
          </p:cNvPr>
          <p:cNvSpPr>
            <a:spLocks noGrp="1"/>
          </p:cNvSpPr>
          <p:nvPr>
            <p:ph type="title" hasCustomPrompt="1"/>
            <p:custDataLst>
              <p:tags r:id="rId5"/>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1532841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Nine Contents With Title">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66BDB02B-BB60-44A8-8205-E739E668B5BC}"/>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41" name="Footer">
            <a:extLst>
              <a:ext uri="{FF2B5EF4-FFF2-40B4-BE49-F238E27FC236}">
                <a16:creationId xmlns:a16="http://schemas.microsoft.com/office/drawing/2014/main" id="{DE2C89FE-60BC-446F-8459-26E04BC6FFD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9" name="Content 9">
            <a:extLst>
              <a:ext uri="{FF2B5EF4-FFF2-40B4-BE49-F238E27FC236}">
                <a16:creationId xmlns:a16="http://schemas.microsoft.com/office/drawing/2014/main" id="{93DD53C6-AB42-4037-80B5-7485E5AF4281}"/>
              </a:ext>
            </a:extLst>
          </p:cNvPr>
          <p:cNvSpPr>
            <a:spLocks noGrp="1"/>
          </p:cNvSpPr>
          <p:nvPr>
            <p:ph type="body" sz="quarter" idx="48" hasCustomPrompt="1"/>
          </p:nvPr>
        </p:nvSpPr>
        <p:spPr>
          <a:xfrm>
            <a:off x="8153400" y="53721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8" name="Content Title 9">
            <a:extLst>
              <a:ext uri="{FF2B5EF4-FFF2-40B4-BE49-F238E27FC236}">
                <a16:creationId xmlns:a16="http://schemas.microsoft.com/office/drawing/2014/main" id="{1B9E871B-C603-4487-B6F4-F99DBB021127}"/>
              </a:ext>
            </a:extLst>
          </p:cNvPr>
          <p:cNvSpPr>
            <a:spLocks noGrp="1"/>
          </p:cNvSpPr>
          <p:nvPr>
            <p:ph type="body" sz="quarter" idx="47" hasCustomPrompt="1"/>
          </p:nvPr>
        </p:nvSpPr>
        <p:spPr>
          <a:xfrm>
            <a:off x="8153400" y="50673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7" name="Content 8">
            <a:extLst>
              <a:ext uri="{FF2B5EF4-FFF2-40B4-BE49-F238E27FC236}">
                <a16:creationId xmlns:a16="http://schemas.microsoft.com/office/drawing/2014/main" id="{330B52C1-DC7B-4028-AA0F-54975C174BE4}"/>
              </a:ext>
            </a:extLst>
          </p:cNvPr>
          <p:cNvSpPr>
            <a:spLocks noGrp="1"/>
          </p:cNvSpPr>
          <p:nvPr>
            <p:ph type="body" sz="quarter" idx="46" hasCustomPrompt="1"/>
          </p:nvPr>
        </p:nvSpPr>
        <p:spPr>
          <a:xfrm>
            <a:off x="8153400" y="37592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6" name="Content Title 8">
            <a:extLst>
              <a:ext uri="{FF2B5EF4-FFF2-40B4-BE49-F238E27FC236}">
                <a16:creationId xmlns:a16="http://schemas.microsoft.com/office/drawing/2014/main" id="{6BDE267A-3519-4D0F-8BC1-1AFBDE609B54}"/>
              </a:ext>
            </a:extLst>
          </p:cNvPr>
          <p:cNvSpPr>
            <a:spLocks noGrp="1"/>
          </p:cNvSpPr>
          <p:nvPr>
            <p:ph type="body" sz="quarter" idx="45" hasCustomPrompt="1"/>
          </p:nvPr>
        </p:nvSpPr>
        <p:spPr>
          <a:xfrm>
            <a:off x="8153400" y="34544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5" name="Content 7">
            <a:extLst>
              <a:ext uri="{FF2B5EF4-FFF2-40B4-BE49-F238E27FC236}">
                <a16:creationId xmlns:a16="http://schemas.microsoft.com/office/drawing/2014/main" id="{D3A1D3E6-937E-4466-B94A-A441DCC57938}"/>
              </a:ext>
            </a:extLst>
          </p:cNvPr>
          <p:cNvSpPr>
            <a:spLocks noGrp="1"/>
          </p:cNvSpPr>
          <p:nvPr>
            <p:ph type="body" sz="quarter" idx="44" hasCustomPrompt="1"/>
          </p:nvPr>
        </p:nvSpPr>
        <p:spPr>
          <a:xfrm>
            <a:off x="8153400" y="21463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4" name="Content Title 7">
            <a:extLst>
              <a:ext uri="{FF2B5EF4-FFF2-40B4-BE49-F238E27FC236}">
                <a16:creationId xmlns:a16="http://schemas.microsoft.com/office/drawing/2014/main" id="{71FD8F47-B439-449B-B37C-EF2403DA5AD7}"/>
              </a:ext>
            </a:extLst>
          </p:cNvPr>
          <p:cNvSpPr>
            <a:spLocks noGrp="1"/>
          </p:cNvSpPr>
          <p:nvPr>
            <p:ph type="body" sz="quarter" idx="43" hasCustomPrompt="1"/>
          </p:nvPr>
        </p:nvSpPr>
        <p:spPr>
          <a:xfrm>
            <a:off x="8153400" y="18415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3" name="Content 6">
            <a:extLst>
              <a:ext uri="{FF2B5EF4-FFF2-40B4-BE49-F238E27FC236}">
                <a16:creationId xmlns:a16="http://schemas.microsoft.com/office/drawing/2014/main" id="{CB23F5A9-19FD-4F18-95B9-195530DB5D9D}"/>
              </a:ext>
            </a:extLst>
          </p:cNvPr>
          <p:cNvSpPr>
            <a:spLocks noGrp="1"/>
          </p:cNvSpPr>
          <p:nvPr>
            <p:ph type="body" sz="quarter" idx="42" hasCustomPrompt="1"/>
          </p:nvPr>
        </p:nvSpPr>
        <p:spPr>
          <a:xfrm>
            <a:off x="4330700" y="53721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2" name="Content Title 6">
            <a:extLst>
              <a:ext uri="{FF2B5EF4-FFF2-40B4-BE49-F238E27FC236}">
                <a16:creationId xmlns:a16="http://schemas.microsoft.com/office/drawing/2014/main" id="{5FFE24F7-EFC8-44FE-AFB2-D48E944C4344}"/>
              </a:ext>
            </a:extLst>
          </p:cNvPr>
          <p:cNvSpPr>
            <a:spLocks noGrp="1"/>
          </p:cNvSpPr>
          <p:nvPr>
            <p:ph type="body" sz="quarter" idx="41" hasCustomPrompt="1"/>
          </p:nvPr>
        </p:nvSpPr>
        <p:spPr>
          <a:xfrm>
            <a:off x="4330700" y="50673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1" name="Content 5">
            <a:extLst>
              <a:ext uri="{FF2B5EF4-FFF2-40B4-BE49-F238E27FC236}">
                <a16:creationId xmlns:a16="http://schemas.microsoft.com/office/drawing/2014/main" id="{78E727A2-CF5B-43BE-A5B5-32C7D46F12D3}"/>
              </a:ext>
            </a:extLst>
          </p:cNvPr>
          <p:cNvSpPr>
            <a:spLocks noGrp="1"/>
          </p:cNvSpPr>
          <p:nvPr>
            <p:ph type="body" sz="quarter" idx="40" hasCustomPrompt="1"/>
          </p:nvPr>
        </p:nvSpPr>
        <p:spPr>
          <a:xfrm>
            <a:off x="4330700" y="37592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5">
            <a:extLst>
              <a:ext uri="{FF2B5EF4-FFF2-40B4-BE49-F238E27FC236}">
                <a16:creationId xmlns:a16="http://schemas.microsoft.com/office/drawing/2014/main" id="{D77C38C4-85BA-4EE5-9360-C51B500D61A6}"/>
              </a:ext>
            </a:extLst>
          </p:cNvPr>
          <p:cNvSpPr>
            <a:spLocks noGrp="1"/>
          </p:cNvSpPr>
          <p:nvPr>
            <p:ph type="body" sz="quarter" idx="39" hasCustomPrompt="1"/>
          </p:nvPr>
        </p:nvSpPr>
        <p:spPr>
          <a:xfrm>
            <a:off x="4330700" y="34544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4">
            <a:extLst>
              <a:ext uri="{FF2B5EF4-FFF2-40B4-BE49-F238E27FC236}">
                <a16:creationId xmlns:a16="http://schemas.microsoft.com/office/drawing/2014/main" id="{57F7DAFE-B8F8-488E-BF0E-8ACBC7BE5CAA}"/>
              </a:ext>
            </a:extLst>
          </p:cNvPr>
          <p:cNvSpPr>
            <a:spLocks noGrp="1"/>
          </p:cNvSpPr>
          <p:nvPr>
            <p:ph type="body" sz="quarter" idx="38" hasCustomPrompt="1"/>
          </p:nvPr>
        </p:nvSpPr>
        <p:spPr>
          <a:xfrm>
            <a:off x="4330700" y="21463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4">
            <a:extLst>
              <a:ext uri="{FF2B5EF4-FFF2-40B4-BE49-F238E27FC236}">
                <a16:creationId xmlns:a16="http://schemas.microsoft.com/office/drawing/2014/main" id="{D8FF5609-B181-4947-9229-709870F8D20F}"/>
              </a:ext>
            </a:extLst>
          </p:cNvPr>
          <p:cNvSpPr>
            <a:spLocks noGrp="1"/>
          </p:cNvSpPr>
          <p:nvPr>
            <p:ph type="body" sz="quarter" idx="37" hasCustomPrompt="1"/>
          </p:nvPr>
        </p:nvSpPr>
        <p:spPr>
          <a:xfrm>
            <a:off x="4330700" y="18415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3">
            <a:extLst>
              <a:ext uri="{FF2B5EF4-FFF2-40B4-BE49-F238E27FC236}">
                <a16:creationId xmlns:a16="http://schemas.microsoft.com/office/drawing/2014/main" id="{F9E3395D-FBA4-4A65-AD74-C6CF291FB1EC}"/>
              </a:ext>
            </a:extLst>
          </p:cNvPr>
          <p:cNvSpPr>
            <a:spLocks noGrp="1"/>
          </p:cNvSpPr>
          <p:nvPr>
            <p:ph type="body" sz="quarter" idx="36" hasCustomPrompt="1"/>
          </p:nvPr>
        </p:nvSpPr>
        <p:spPr>
          <a:xfrm>
            <a:off x="482600" y="53721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3">
            <a:extLst>
              <a:ext uri="{FF2B5EF4-FFF2-40B4-BE49-F238E27FC236}">
                <a16:creationId xmlns:a16="http://schemas.microsoft.com/office/drawing/2014/main" id="{EBEF14C9-135F-421B-9B4B-E6CA0F343CEF}"/>
              </a:ext>
            </a:extLst>
          </p:cNvPr>
          <p:cNvSpPr>
            <a:spLocks noGrp="1"/>
          </p:cNvSpPr>
          <p:nvPr>
            <p:ph type="body" sz="quarter" idx="35" hasCustomPrompt="1"/>
          </p:nvPr>
        </p:nvSpPr>
        <p:spPr>
          <a:xfrm>
            <a:off x="482600" y="50673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5" name="Content 2">
            <a:extLst>
              <a:ext uri="{FF2B5EF4-FFF2-40B4-BE49-F238E27FC236}">
                <a16:creationId xmlns:a16="http://schemas.microsoft.com/office/drawing/2014/main" id="{9AF69CE1-7167-4568-9689-D7FE6AB384A2}"/>
              </a:ext>
            </a:extLst>
          </p:cNvPr>
          <p:cNvSpPr>
            <a:spLocks noGrp="1"/>
          </p:cNvSpPr>
          <p:nvPr>
            <p:ph type="body" sz="quarter" idx="34" hasCustomPrompt="1"/>
          </p:nvPr>
        </p:nvSpPr>
        <p:spPr>
          <a:xfrm>
            <a:off x="482600" y="37592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4" name="Content Title 2">
            <a:extLst>
              <a:ext uri="{FF2B5EF4-FFF2-40B4-BE49-F238E27FC236}">
                <a16:creationId xmlns:a16="http://schemas.microsoft.com/office/drawing/2014/main" id="{4D90D376-316C-43BA-B799-0C909FBF338E}"/>
              </a:ext>
            </a:extLst>
          </p:cNvPr>
          <p:cNvSpPr>
            <a:spLocks noGrp="1"/>
          </p:cNvSpPr>
          <p:nvPr>
            <p:ph type="body" sz="quarter" idx="33" hasCustomPrompt="1"/>
          </p:nvPr>
        </p:nvSpPr>
        <p:spPr>
          <a:xfrm>
            <a:off x="482600" y="34544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3" name="Content 1">
            <a:extLst>
              <a:ext uri="{FF2B5EF4-FFF2-40B4-BE49-F238E27FC236}">
                <a16:creationId xmlns:a16="http://schemas.microsoft.com/office/drawing/2014/main" id="{E460861D-C0EB-40A5-974C-19604EA54B70}"/>
              </a:ext>
            </a:extLst>
          </p:cNvPr>
          <p:cNvSpPr>
            <a:spLocks noGrp="1"/>
          </p:cNvSpPr>
          <p:nvPr>
            <p:ph type="body" sz="quarter" idx="18" hasCustomPrompt="1"/>
          </p:nvPr>
        </p:nvSpPr>
        <p:spPr>
          <a:xfrm>
            <a:off x="482600" y="21463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2" name="Content Title 1">
            <a:extLst>
              <a:ext uri="{FF2B5EF4-FFF2-40B4-BE49-F238E27FC236}">
                <a16:creationId xmlns:a16="http://schemas.microsoft.com/office/drawing/2014/main" id="{6DC2FDDA-3D33-4826-AFC6-1D2494D187B5}"/>
              </a:ext>
            </a:extLst>
          </p:cNvPr>
          <p:cNvSpPr>
            <a:spLocks noGrp="1"/>
          </p:cNvSpPr>
          <p:nvPr>
            <p:ph type="body" sz="quarter" idx="17" hasCustomPrompt="1"/>
          </p:nvPr>
        </p:nvSpPr>
        <p:spPr>
          <a:xfrm>
            <a:off x="482600" y="1841500"/>
            <a:ext cx="35560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8" name="Arrow">
            <a:extLst>
              <a:ext uri="{FF2B5EF4-FFF2-40B4-BE49-F238E27FC236}">
                <a16:creationId xmlns:a16="http://schemas.microsoft.com/office/drawing/2014/main" id="{BA585156-F535-4D1A-80A6-BBAC1BD487C8}"/>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2" name="SubTitle">
            <a:extLst>
              <a:ext uri="{FF2B5EF4-FFF2-40B4-BE49-F238E27FC236}">
                <a16:creationId xmlns:a16="http://schemas.microsoft.com/office/drawing/2014/main" id="{6D2749AA-AFF7-4A6A-9E0A-6BB6A4748ED3}"/>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33" name="Title">
            <a:extLst>
              <a:ext uri="{FF2B5EF4-FFF2-40B4-BE49-F238E27FC236}">
                <a16:creationId xmlns:a16="http://schemas.microsoft.com/office/drawing/2014/main" id="{D8098C35-BCA3-4C02-AF8E-22CC52AF2718}"/>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899370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Nine Contents With Title w/o SubTitle">
    <p:spTree>
      <p:nvGrpSpPr>
        <p:cNvPr id="1" name=""/>
        <p:cNvGrpSpPr/>
        <p:nvPr/>
      </p:nvGrpSpPr>
      <p:grpSpPr>
        <a:xfrm>
          <a:off x="0" y="0"/>
          <a:ext cx="0" cy="0"/>
          <a:chOff x="0" y="0"/>
          <a:chExt cx="0" cy="0"/>
        </a:xfrm>
      </p:grpSpPr>
      <p:sp>
        <p:nvSpPr>
          <p:cNvPr id="30" name="SlideNumber">
            <a:extLst>
              <a:ext uri="{FF2B5EF4-FFF2-40B4-BE49-F238E27FC236}">
                <a16:creationId xmlns:a16="http://schemas.microsoft.com/office/drawing/2014/main" id="{4015F0C6-0F38-47D8-A407-D963EA592357}"/>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7" name="Footer">
            <a:extLst>
              <a:ext uri="{FF2B5EF4-FFF2-40B4-BE49-F238E27FC236}">
                <a16:creationId xmlns:a16="http://schemas.microsoft.com/office/drawing/2014/main" id="{A2BEE105-ED96-46E9-B256-FBC381D6CC03}"/>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9" name="Content 9">
            <a:extLst>
              <a:ext uri="{FF2B5EF4-FFF2-40B4-BE49-F238E27FC236}">
                <a16:creationId xmlns:a16="http://schemas.microsoft.com/office/drawing/2014/main" id="{93DD53C6-AB42-4037-80B5-7485E5AF4281}"/>
              </a:ext>
            </a:extLst>
          </p:cNvPr>
          <p:cNvSpPr>
            <a:spLocks noGrp="1"/>
          </p:cNvSpPr>
          <p:nvPr>
            <p:ph type="body" sz="quarter" idx="48" hasCustomPrompt="1"/>
          </p:nvPr>
        </p:nvSpPr>
        <p:spPr>
          <a:xfrm>
            <a:off x="8153400" y="53721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8" name="Content Title 9">
            <a:extLst>
              <a:ext uri="{FF2B5EF4-FFF2-40B4-BE49-F238E27FC236}">
                <a16:creationId xmlns:a16="http://schemas.microsoft.com/office/drawing/2014/main" id="{1B9E871B-C603-4487-B6F4-F99DBB021127}"/>
              </a:ext>
            </a:extLst>
          </p:cNvPr>
          <p:cNvSpPr>
            <a:spLocks noGrp="1"/>
          </p:cNvSpPr>
          <p:nvPr>
            <p:ph type="body" sz="quarter" idx="47" hasCustomPrompt="1"/>
          </p:nvPr>
        </p:nvSpPr>
        <p:spPr>
          <a:xfrm>
            <a:off x="8153400" y="50673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7" name="Content 8">
            <a:extLst>
              <a:ext uri="{FF2B5EF4-FFF2-40B4-BE49-F238E27FC236}">
                <a16:creationId xmlns:a16="http://schemas.microsoft.com/office/drawing/2014/main" id="{330B52C1-DC7B-4028-AA0F-54975C174BE4}"/>
              </a:ext>
            </a:extLst>
          </p:cNvPr>
          <p:cNvSpPr>
            <a:spLocks noGrp="1"/>
          </p:cNvSpPr>
          <p:nvPr>
            <p:ph type="body" sz="quarter" idx="46" hasCustomPrompt="1"/>
          </p:nvPr>
        </p:nvSpPr>
        <p:spPr>
          <a:xfrm>
            <a:off x="8153400" y="37592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6" name="Content Title 8">
            <a:extLst>
              <a:ext uri="{FF2B5EF4-FFF2-40B4-BE49-F238E27FC236}">
                <a16:creationId xmlns:a16="http://schemas.microsoft.com/office/drawing/2014/main" id="{6BDE267A-3519-4D0F-8BC1-1AFBDE609B54}"/>
              </a:ext>
            </a:extLst>
          </p:cNvPr>
          <p:cNvSpPr>
            <a:spLocks noGrp="1"/>
          </p:cNvSpPr>
          <p:nvPr>
            <p:ph type="body" sz="quarter" idx="45" hasCustomPrompt="1"/>
          </p:nvPr>
        </p:nvSpPr>
        <p:spPr>
          <a:xfrm>
            <a:off x="8153400" y="34544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5" name="Content 7">
            <a:extLst>
              <a:ext uri="{FF2B5EF4-FFF2-40B4-BE49-F238E27FC236}">
                <a16:creationId xmlns:a16="http://schemas.microsoft.com/office/drawing/2014/main" id="{D3A1D3E6-937E-4466-B94A-A441DCC57938}"/>
              </a:ext>
            </a:extLst>
          </p:cNvPr>
          <p:cNvSpPr>
            <a:spLocks noGrp="1"/>
          </p:cNvSpPr>
          <p:nvPr>
            <p:ph type="body" sz="quarter" idx="44" hasCustomPrompt="1"/>
          </p:nvPr>
        </p:nvSpPr>
        <p:spPr>
          <a:xfrm>
            <a:off x="8153400" y="21463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4" name="Content Title 7">
            <a:extLst>
              <a:ext uri="{FF2B5EF4-FFF2-40B4-BE49-F238E27FC236}">
                <a16:creationId xmlns:a16="http://schemas.microsoft.com/office/drawing/2014/main" id="{71FD8F47-B439-449B-B37C-EF2403DA5AD7}"/>
              </a:ext>
            </a:extLst>
          </p:cNvPr>
          <p:cNvSpPr>
            <a:spLocks noGrp="1"/>
          </p:cNvSpPr>
          <p:nvPr>
            <p:ph type="body" sz="quarter" idx="43" hasCustomPrompt="1"/>
          </p:nvPr>
        </p:nvSpPr>
        <p:spPr>
          <a:xfrm>
            <a:off x="8153400" y="18415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3" name="Content 6">
            <a:extLst>
              <a:ext uri="{FF2B5EF4-FFF2-40B4-BE49-F238E27FC236}">
                <a16:creationId xmlns:a16="http://schemas.microsoft.com/office/drawing/2014/main" id="{CB23F5A9-19FD-4F18-95B9-195530DB5D9D}"/>
              </a:ext>
            </a:extLst>
          </p:cNvPr>
          <p:cNvSpPr>
            <a:spLocks noGrp="1"/>
          </p:cNvSpPr>
          <p:nvPr>
            <p:ph type="body" sz="quarter" idx="42" hasCustomPrompt="1"/>
          </p:nvPr>
        </p:nvSpPr>
        <p:spPr>
          <a:xfrm>
            <a:off x="4330700" y="53721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2" name="Content Title 6">
            <a:extLst>
              <a:ext uri="{FF2B5EF4-FFF2-40B4-BE49-F238E27FC236}">
                <a16:creationId xmlns:a16="http://schemas.microsoft.com/office/drawing/2014/main" id="{5FFE24F7-EFC8-44FE-AFB2-D48E944C4344}"/>
              </a:ext>
            </a:extLst>
          </p:cNvPr>
          <p:cNvSpPr>
            <a:spLocks noGrp="1"/>
          </p:cNvSpPr>
          <p:nvPr>
            <p:ph type="body" sz="quarter" idx="41" hasCustomPrompt="1"/>
          </p:nvPr>
        </p:nvSpPr>
        <p:spPr>
          <a:xfrm>
            <a:off x="4330700" y="50673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1" name="Content 5">
            <a:extLst>
              <a:ext uri="{FF2B5EF4-FFF2-40B4-BE49-F238E27FC236}">
                <a16:creationId xmlns:a16="http://schemas.microsoft.com/office/drawing/2014/main" id="{78E727A2-CF5B-43BE-A5B5-32C7D46F12D3}"/>
              </a:ext>
            </a:extLst>
          </p:cNvPr>
          <p:cNvSpPr>
            <a:spLocks noGrp="1"/>
          </p:cNvSpPr>
          <p:nvPr>
            <p:ph type="body" sz="quarter" idx="40" hasCustomPrompt="1"/>
          </p:nvPr>
        </p:nvSpPr>
        <p:spPr>
          <a:xfrm>
            <a:off x="4330700" y="37592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5">
            <a:extLst>
              <a:ext uri="{FF2B5EF4-FFF2-40B4-BE49-F238E27FC236}">
                <a16:creationId xmlns:a16="http://schemas.microsoft.com/office/drawing/2014/main" id="{D77C38C4-85BA-4EE5-9360-C51B500D61A6}"/>
              </a:ext>
            </a:extLst>
          </p:cNvPr>
          <p:cNvSpPr>
            <a:spLocks noGrp="1"/>
          </p:cNvSpPr>
          <p:nvPr>
            <p:ph type="body" sz="quarter" idx="39" hasCustomPrompt="1"/>
          </p:nvPr>
        </p:nvSpPr>
        <p:spPr>
          <a:xfrm>
            <a:off x="4330700" y="34544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4">
            <a:extLst>
              <a:ext uri="{FF2B5EF4-FFF2-40B4-BE49-F238E27FC236}">
                <a16:creationId xmlns:a16="http://schemas.microsoft.com/office/drawing/2014/main" id="{57F7DAFE-B8F8-488E-BF0E-8ACBC7BE5CAA}"/>
              </a:ext>
            </a:extLst>
          </p:cNvPr>
          <p:cNvSpPr>
            <a:spLocks noGrp="1"/>
          </p:cNvSpPr>
          <p:nvPr>
            <p:ph type="body" sz="quarter" idx="38" hasCustomPrompt="1"/>
          </p:nvPr>
        </p:nvSpPr>
        <p:spPr>
          <a:xfrm>
            <a:off x="4330700" y="2146300"/>
            <a:ext cx="35306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4">
            <a:extLst>
              <a:ext uri="{FF2B5EF4-FFF2-40B4-BE49-F238E27FC236}">
                <a16:creationId xmlns:a16="http://schemas.microsoft.com/office/drawing/2014/main" id="{D8FF5609-B181-4947-9229-709870F8D20F}"/>
              </a:ext>
            </a:extLst>
          </p:cNvPr>
          <p:cNvSpPr>
            <a:spLocks noGrp="1"/>
          </p:cNvSpPr>
          <p:nvPr>
            <p:ph type="body" sz="quarter" idx="37" hasCustomPrompt="1"/>
          </p:nvPr>
        </p:nvSpPr>
        <p:spPr>
          <a:xfrm>
            <a:off x="4330700" y="1841500"/>
            <a:ext cx="35306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3">
            <a:extLst>
              <a:ext uri="{FF2B5EF4-FFF2-40B4-BE49-F238E27FC236}">
                <a16:creationId xmlns:a16="http://schemas.microsoft.com/office/drawing/2014/main" id="{F9E3395D-FBA4-4A65-AD74-C6CF291FB1EC}"/>
              </a:ext>
            </a:extLst>
          </p:cNvPr>
          <p:cNvSpPr>
            <a:spLocks noGrp="1"/>
          </p:cNvSpPr>
          <p:nvPr>
            <p:ph type="body" sz="quarter" idx="36" hasCustomPrompt="1"/>
          </p:nvPr>
        </p:nvSpPr>
        <p:spPr>
          <a:xfrm>
            <a:off x="482600" y="53721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3">
            <a:extLst>
              <a:ext uri="{FF2B5EF4-FFF2-40B4-BE49-F238E27FC236}">
                <a16:creationId xmlns:a16="http://schemas.microsoft.com/office/drawing/2014/main" id="{EBEF14C9-135F-421B-9B4B-E6CA0F343CEF}"/>
              </a:ext>
            </a:extLst>
          </p:cNvPr>
          <p:cNvSpPr>
            <a:spLocks noGrp="1"/>
          </p:cNvSpPr>
          <p:nvPr>
            <p:ph type="body" sz="quarter" idx="35" hasCustomPrompt="1"/>
          </p:nvPr>
        </p:nvSpPr>
        <p:spPr>
          <a:xfrm>
            <a:off x="482600" y="50673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5" name="Content 2">
            <a:extLst>
              <a:ext uri="{FF2B5EF4-FFF2-40B4-BE49-F238E27FC236}">
                <a16:creationId xmlns:a16="http://schemas.microsoft.com/office/drawing/2014/main" id="{9AF69CE1-7167-4568-9689-D7FE6AB384A2}"/>
              </a:ext>
            </a:extLst>
          </p:cNvPr>
          <p:cNvSpPr>
            <a:spLocks noGrp="1"/>
          </p:cNvSpPr>
          <p:nvPr>
            <p:ph type="body" sz="quarter" idx="34" hasCustomPrompt="1"/>
          </p:nvPr>
        </p:nvSpPr>
        <p:spPr>
          <a:xfrm>
            <a:off x="482600" y="37592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4" name="Content Title 2">
            <a:extLst>
              <a:ext uri="{FF2B5EF4-FFF2-40B4-BE49-F238E27FC236}">
                <a16:creationId xmlns:a16="http://schemas.microsoft.com/office/drawing/2014/main" id="{4D90D376-316C-43BA-B799-0C909FBF338E}"/>
              </a:ext>
            </a:extLst>
          </p:cNvPr>
          <p:cNvSpPr>
            <a:spLocks noGrp="1"/>
          </p:cNvSpPr>
          <p:nvPr>
            <p:ph type="body" sz="quarter" idx="33" hasCustomPrompt="1"/>
          </p:nvPr>
        </p:nvSpPr>
        <p:spPr>
          <a:xfrm>
            <a:off x="482600" y="3454400"/>
            <a:ext cx="35560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3" name="Content 1">
            <a:extLst>
              <a:ext uri="{FF2B5EF4-FFF2-40B4-BE49-F238E27FC236}">
                <a16:creationId xmlns:a16="http://schemas.microsoft.com/office/drawing/2014/main" id="{E460861D-C0EB-40A5-974C-19604EA54B70}"/>
              </a:ext>
            </a:extLst>
          </p:cNvPr>
          <p:cNvSpPr>
            <a:spLocks noGrp="1"/>
          </p:cNvSpPr>
          <p:nvPr>
            <p:ph type="body" sz="quarter" idx="18" hasCustomPrompt="1"/>
          </p:nvPr>
        </p:nvSpPr>
        <p:spPr>
          <a:xfrm>
            <a:off x="482600" y="2146300"/>
            <a:ext cx="35560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2" name="Content Title 1">
            <a:extLst>
              <a:ext uri="{FF2B5EF4-FFF2-40B4-BE49-F238E27FC236}">
                <a16:creationId xmlns:a16="http://schemas.microsoft.com/office/drawing/2014/main" id="{6DC2FDDA-3D33-4826-AFC6-1D2494D187B5}"/>
              </a:ext>
            </a:extLst>
          </p:cNvPr>
          <p:cNvSpPr>
            <a:spLocks noGrp="1"/>
          </p:cNvSpPr>
          <p:nvPr>
            <p:ph type="body" sz="quarter" idx="17" hasCustomPrompt="1"/>
          </p:nvPr>
        </p:nvSpPr>
        <p:spPr>
          <a:xfrm>
            <a:off x="482600" y="1841500"/>
            <a:ext cx="35560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8" name="Arrow">
            <a:extLst>
              <a:ext uri="{FF2B5EF4-FFF2-40B4-BE49-F238E27FC236}">
                <a16:creationId xmlns:a16="http://schemas.microsoft.com/office/drawing/2014/main" id="{17E59446-030A-43DE-A99A-F4BFACA86A1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5" name="Title">
            <a:extLst>
              <a:ext uri="{FF2B5EF4-FFF2-40B4-BE49-F238E27FC236}">
                <a16:creationId xmlns:a16="http://schemas.microsoft.com/office/drawing/2014/main" id="{5078062E-43C2-4EAC-97BA-F8DF56A30585}"/>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3614197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Two Features With FeatureTitle">
    <p:spTree>
      <p:nvGrpSpPr>
        <p:cNvPr id="1" name=""/>
        <p:cNvGrpSpPr/>
        <p:nvPr/>
      </p:nvGrpSpPr>
      <p:grpSpPr>
        <a:xfrm>
          <a:off x="0" y="0"/>
          <a:ext cx="0" cy="0"/>
          <a:chOff x="0" y="0"/>
          <a:chExt cx="0" cy="0"/>
        </a:xfrm>
      </p:grpSpPr>
      <p:sp>
        <p:nvSpPr>
          <p:cNvPr id="15" name="SlideNumber">
            <a:extLst>
              <a:ext uri="{FF2B5EF4-FFF2-40B4-BE49-F238E27FC236}">
                <a16:creationId xmlns:a16="http://schemas.microsoft.com/office/drawing/2014/main" id="{727041FF-CF03-4E16-B00F-4EE94C14CD38}"/>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7A2F4820-CB51-495F-97A2-8C0EA4F6230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Content 2">
            <a:extLst>
              <a:ext uri="{FF2B5EF4-FFF2-40B4-BE49-F238E27FC236}">
                <a16:creationId xmlns:a16="http://schemas.microsoft.com/office/drawing/2014/main" id="{434465CA-2059-4748-A3B4-0B25FE7C79F9}"/>
              </a:ext>
            </a:extLst>
          </p:cNvPr>
          <p:cNvSpPr>
            <a:spLocks noGrp="1"/>
          </p:cNvSpPr>
          <p:nvPr>
            <p:ph type="body" sz="quarter" idx="27" hasCustomPrompt="1"/>
          </p:nvPr>
        </p:nvSpPr>
        <p:spPr>
          <a:xfrm>
            <a:off x="2616200" y="4521200"/>
            <a:ext cx="90932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6" name="Content Title 2">
            <a:extLst>
              <a:ext uri="{FF2B5EF4-FFF2-40B4-BE49-F238E27FC236}">
                <a16:creationId xmlns:a16="http://schemas.microsoft.com/office/drawing/2014/main" id="{C3EBDE73-4171-4399-A5BB-18DA94162423}"/>
              </a:ext>
            </a:extLst>
          </p:cNvPr>
          <p:cNvSpPr>
            <a:spLocks noGrp="1"/>
          </p:cNvSpPr>
          <p:nvPr>
            <p:ph type="body" sz="quarter" idx="28" hasCustomPrompt="1"/>
          </p:nvPr>
        </p:nvSpPr>
        <p:spPr>
          <a:xfrm>
            <a:off x="2616200" y="4203700"/>
            <a:ext cx="90932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0" name="Object 2">
            <a:extLst>
              <a:ext uri="{FF2B5EF4-FFF2-40B4-BE49-F238E27FC236}">
                <a16:creationId xmlns:a16="http://schemas.microsoft.com/office/drawing/2014/main" id="{FA92C441-9BB9-4BAD-9F81-19C0C7B464CE}"/>
              </a:ext>
            </a:extLst>
          </p:cNvPr>
          <p:cNvSpPr>
            <a:spLocks noGrp="1"/>
          </p:cNvSpPr>
          <p:nvPr>
            <p:ph sz="quarter" idx="31" hasCustomPrompt="1"/>
          </p:nvPr>
        </p:nvSpPr>
        <p:spPr>
          <a:xfrm>
            <a:off x="4826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2" name="Content 1">
            <a:extLst>
              <a:ext uri="{FF2B5EF4-FFF2-40B4-BE49-F238E27FC236}">
                <a16:creationId xmlns:a16="http://schemas.microsoft.com/office/drawing/2014/main" id="{43AF8B9B-E003-4C71-A09B-2829246A29E3}"/>
              </a:ext>
            </a:extLst>
          </p:cNvPr>
          <p:cNvSpPr>
            <a:spLocks noGrp="1"/>
          </p:cNvSpPr>
          <p:nvPr>
            <p:ph type="body" sz="quarter" idx="16" hasCustomPrompt="1"/>
          </p:nvPr>
        </p:nvSpPr>
        <p:spPr>
          <a:xfrm>
            <a:off x="2616200" y="2374900"/>
            <a:ext cx="90932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3975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3" name="Content Title 1">
            <a:extLst>
              <a:ext uri="{FF2B5EF4-FFF2-40B4-BE49-F238E27FC236}">
                <a16:creationId xmlns:a16="http://schemas.microsoft.com/office/drawing/2014/main" id="{B63CDD3B-ABCB-4599-93E7-11AD677544FB}"/>
              </a:ext>
            </a:extLst>
          </p:cNvPr>
          <p:cNvSpPr>
            <a:spLocks noGrp="1"/>
          </p:cNvSpPr>
          <p:nvPr>
            <p:ph type="body" sz="quarter" idx="26" hasCustomPrompt="1"/>
          </p:nvPr>
        </p:nvSpPr>
        <p:spPr>
          <a:xfrm>
            <a:off x="2616200" y="2057400"/>
            <a:ext cx="90932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29" name="Object 1">
            <a:extLst>
              <a:ext uri="{FF2B5EF4-FFF2-40B4-BE49-F238E27FC236}">
                <a16:creationId xmlns:a16="http://schemas.microsoft.com/office/drawing/2014/main" id="{686400AC-AACF-4A61-A34F-6FB9533AA1E4}"/>
              </a:ext>
            </a:extLst>
          </p:cNvPr>
          <p:cNvSpPr>
            <a:spLocks noGrp="1"/>
          </p:cNvSpPr>
          <p:nvPr>
            <p:ph sz="quarter" idx="30" hasCustomPrompt="1"/>
          </p:nvPr>
        </p:nvSpPr>
        <p:spPr>
          <a:xfrm>
            <a:off x="4826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5" name="Arrow">
            <a:extLst>
              <a:ext uri="{FF2B5EF4-FFF2-40B4-BE49-F238E27FC236}">
                <a16:creationId xmlns:a16="http://schemas.microsoft.com/office/drawing/2014/main" id="{20424B61-160C-4F58-A3E9-AC350B7CED1D}"/>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SubTitle">
            <a:extLst>
              <a:ext uri="{FF2B5EF4-FFF2-40B4-BE49-F238E27FC236}">
                <a16:creationId xmlns:a16="http://schemas.microsoft.com/office/drawing/2014/main" id="{B108041A-83A5-4021-9C25-487D41ABEF96}"/>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8" name="Title">
            <a:extLst>
              <a:ext uri="{FF2B5EF4-FFF2-40B4-BE49-F238E27FC236}">
                <a16:creationId xmlns:a16="http://schemas.microsoft.com/office/drawing/2014/main" id="{BDBFB975-A791-405F-938D-FC52A678FB9E}"/>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4162239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Two Features With FeatureTitle w/o SubTitle">
    <p:spTree>
      <p:nvGrpSpPr>
        <p:cNvPr id="1" name=""/>
        <p:cNvGrpSpPr/>
        <p:nvPr/>
      </p:nvGrpSpPr>
      <p:grpSpPr>
        <a:xfrm>
          <a:off x="0" y="0"/>
          <a:ext cx="0" cy="0"/>
          <a:chOff x="0" y="0"/>
          <a:chExt cx="0" cy="0"/>
        </a:xfrm>
      </p:grpSpPr>
      <p:sp>
        <p:nvSpPr>
          <p:cNvPr id="14" name="SlideNumber">
            <a:extLst>
              <a:ext uri="{FF2B5EF4-FFF2-40B4-BE49-F238E27FC236}">
                <a16:creationId xmlns:a16="http://schemas.microsoft.com/office/drawing/2014/main" id="{F05B863B-2BA4-445C-8A37-2A3A4C96C45D}"/>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0" name="Footer">
            <a:extLst>
              <a:ext uri="{FF2B5EF4-FFF2-40B4-BE49-F238E27FC236}">
                <a16:creationId xmlns:a16="http://schemas.microsoft.com/office/drawing/2014/main" id="{0109E478-F4E3-4EB2-9915-244518F3D09B}"/>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Content 2">
            <a:extLst>
              <a:ext uri="{FF2B5EF4-FFF2-40B4-BE49-F238E27FC236}">
                <a16:creationId xmlns:a16="http://schemas.microsoft.com/office/drawing/2014/main" id="{434465CA-2059-4748-A3B4-0B25FE7C79F9}"/>
              </a:ext>
            </a:extLst>
          </p:cNvPr>
          <p:cNvSpPr>
            <a:spLocks noGrp="1"/>
          </p:cNvSpPr>
          <p:nvPr>
            <p:ph type="body" sz="quarter" idx="27" hasCustomPrompt="1"/>
          </p:nvPr>
        </p:nvSpPr>
        <p:spPr>
          <a:xfrm>
            <a:off x="2616200" y="4521200"/>
            <a:ext cx="90932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6" name="Content Title 2">
            <a:extLst>
              <a:ext uri="{FF2B5EF4-FFF2-40B4-BE49-F238E27FC236}">
                <a16:creationId xmlns:a16="http://schemas.microsoft.com/office/drawing/2014/main" id="{C3EBDE73-4171-4399-A5BB-18DA94162423}"/>
              </a:ext>
            </a:extLst>
          </p:cNvPr>
          <p:cNvSpPr>
            <a:spLocks noGrp="1"/>
          </p:cNvSpPr>
          <p:nvPr>
            <p:ph type="body" sz="quarter" idx="28" hasCustomPrompt="1"/>
          </p:nvPr>
        </p:nvSpPr>
        <p:spPr>
          <a:xfrm>
            <a:off x="2616200" y="4203700"/>
            <a:ext cx="90932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0" name="Object 2">
            <a:extLst>
              <a:ext uri="{FF2B5EF4-FFF2-40B4-BE49-F238E27FC236}">
                <a16:creationId xmlns:a16="http://schemas.microsoft.com/office/drawing/2014/main" id="{FA92C441-9BB9-4BAD-9F81-19C0C7B464CE}"/>
              </a:ext>
            </a:extLst>
          </p:cNvPr>
          <p:cNvSpPr>
            <a:spLocks noGrp="1"/>
          </p:cNvSpPr>
          <p:nvPr>
            <p:ph sz="quarter" idx="31" hasCustomPrompt="1"/>
          </p:nvPr>
        </p:nvSpPr>
        <p:spPr>
          <a:xfrm>
            <a:off x="4826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2" name="Content 1">
            <a:extLst>
              <a:ext uri="{FF2B5EF4-FFF2-40B4-BE49-F238E27FC236}">
                <a16:creationId xmlns:a16="http://schemas.microsoft.com/office/drawing/2014/main" id="{43AF8B9B-E003-4C71-A09B-2829246A29E3}"/>
              </a:ext>
            </a:extLst>
          </p:cNvPr>
          <p:cNvSpPr>
            <a:spLocks noGrp="1"/>
          </p:cNvSpPr>
          <p:nvPr>
            <p:ph type="body" sz="quarter" idx="16" hasCustomPrompt="1"/>
          </p:nvPr>
        </p:nvSpPr>
        <p:spPr>
          <a:xfrm>
            <a:off x="2616200" y="2374900"/>
            <a:ext cx="90932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3" name="Content Title 1">
            <a:extLst>
              <a:ext uri="{FF2B5EF4-FFF2-40B4-BE49-F238E27FC236}">
                <a16:creationId xmlns:a16="http://schemas.microsoft.com/office/drawing/2014/main" id="{B63CDD3B-ABCB-4599-93E7-11AD677544FB}"/>
              </a:ext>
            </a:extLst>
          </p:cNvPr>
          <p:cNvSpPr>
            <a:spLocks noGrp="1"/>
          </p:cNvSpPr>
          <p:nvPr>
            <p:ph type="body" sz="quarter" idx="26" hasCustomPrompt="1"/>
          </p:nvPr>
        </p:nvSpPr>
        <p:spPr>
          <a:xfrm>
            <a:off x="2616200" y="2057400"/>
            <a:ext cx="90932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29" name="Object 1">
            <a:extLst>
              <a:ext uri="{FF2B5EF4-FFF2-40B4-BE49-F238E27FC236}">
                <a16:creationId xmlns:a16="http://schemas.microsoft.com/office/drawing/2014/main" id="{686400AC-AACF-4A61-A34F-6FB9533AA1E4}"/>
              </a:ext>
            </a:extLst>
          </p:cNvPr>
          <p:cNvSpPr>
            <a:spLocks noGrp="1"/>
          </p:cNvSpPr>
          <p:nvPr>
            <p:ph sz="quarter" idx="30" hasCustomPrompt="1"/>
          </p:nvPr>
        </p:nvSpPr>
        <p:spPr>
          <a:xfrm>
            <a:off x="4826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5" name="Arrow">
            <a:extLst>
              <a:ext uri="{FF2B5EF4-FFF2-40B4-BE49-F238E27FC236}">
                <a16:creationId xmlns:a16="http://schemas.microsoft.com/office/drawing/2014/main" id="{AB987AB4-1A78-4A7B-8F5F-4F186BB18772}"/>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7" name="Title">
            <a:extLst>
              <a:ext uri="{FF2B5EF4-FFF2-40B4-BE49-F238E27FC236}">
                <a16:creationId xmlns:a16="http://schemas.microsoft.com/office/drawing/2014/main" id="{96894B9B-9220-456A-AD3B-389E4F62FF5D}"/>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3967263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Three Features With FeatureTitle">
    <p:spTree>
      <p:nvGrpSpPr>
        <p:cNvPr id="1" name=""/>
        <p:cNvGrpSpPr/>
        <p:nvPr/>
      </p:nvGrpSpPr>
      <p:grpSpPr>
        <a:xfrm>
          <a:off x="0" y="0"/>
          <a:ext cx="0" cy="0"/>
          <a:chOff x="0" y="0"/>
          <a:chExt cx="0" cy="0"/>
        </a:xfrm>
      </p:grpSpPr>
      <p:sp>
        <p:nvSpPr>
          <p:cNvPr id="18" name="SlideNumber">
            <a:extLst>
              <a:ext uri="{FF2B5EF4-FFF2-40B4-BE49-F238E27FC236}">
                <a16:creationId xmlns:a16="http://schemas.microsoft.com/office/drawing/2014/main" id="{84D15606-B61F-4327-AD27-2CD0D7185DB6}"/>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51B7137B-9A30-44E8-AEA7-65E09B5C822B}"/>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30" name="Content 3">
            <a:extLst>
              <a:ext uri="{FF2B5EF4-FFF2-40B4-BE49-F238E27FC236}">
                <a16:creationId xmlns:a16="http://schemas.microsoft.com/office/drawing/2014/main" id="{4C2E73BF-D4BE-41C4-8229-58E52C04CB57}"/>
              </a:ext>
            </a:extLst>
          </p:cNvPr>
          <p:cNvSpPr>
            <a:spLocks noGrp="1"/>
          </p:cNvSpPr>
          <p:nvPr>
            <p:ph type="body" sz="quarter" idx="27" hasCustomPrompt="1"/>
          </p:nvPr>
        </p:nvSpPr>
        <p:spPr>
          <a:xfrm>
            <a:off x="1879600" y="5168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1" name="Content Title 3">
            <a:extLst>
              <a:ext uri="{FF2B5EF4-FFF2-40B4-BE49-F238E27FC236}">
                <a16:creationId xmlns:a16="http://schemas.microsoft.com/office/drawing/2014/main" id="{1EFE5E0F-5769-494B-8765-51AF8461293E}"/>
              </a:ext>
            </a:extLst>
          </p:cNvPr>
          <p:cNvSpPr>
            <a:spLocks noGrp="1"/>
          </p:cNvSpPr>
          <p:nvPr>
            <p:ph type="body" sz="quarter" idx="28" hasCustomPrompt="1"/>
          </p:nvPr>
        </p:nvSpPr>
        <p:spPr>
          <a:xfrm>
            <a:off x="1879600" y="4851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5" name="Object 3">
            <a:extLst>
              <a:ext uri="{FF2B5EF4-FFF2-40B4-BE49-F238E27FC236}">
                <a16:creationId xmlns:a16="http://schemas.microsoft.com/office/drawing/2014/main" id="{5BB58496-ECCC-4F21-8BDF-868D0E54D984}"/>
              </a:ext>
            </a:extLst>
          </p:cNvPr>
          <p:cNvSpPr>
            <a:spLocks noGrp="1"/>
          </p:cNvSpPr>
          <p:nvPr>
            <p:ph sz="quarter" idx="32" hasCustomPrompt="1"/>
          </p:nvPr>
        </p:nvSpPr>
        <p:spPr>
          <a:xfrm>
            <a:off x="482600" y="4851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36" name="Content 2">
            <a:extLst>
              <a:ext uri="{FF2B5EF4-FFF2-40B4-BE49-F238E27FC236}">
                <a16:creationId xmlns:a16="http://schemas.microsoft.com/office/drawing/2014/main" id="{AD3F2084-B975-4C75-8355-AD4DA058A9D5}"/>
              </a:ext>
            </a:extLst>
          </p:cNvPr>
          <p:cNvSpPr>
            <a:spLocks noGrp="1"/>
          </p:cNvSpPr>
          <p:nvPr>
            <p:ph type="body" sz="quarter" idx="17" hasCustomPrompt="1"/>
          </p:nvPr>
        </p:nvSpPr>
        <p:spPr>
          <a:xfrm>
            <a:off x="1879600" y="3771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8" name="Content Title 2">
            <a:extLst>
              <a:ext uri="{FF2B5EF4-FFF2-40B4-BE49-F238E27FC236}">
                <a16:creationId xmlns:a16="http://schemas.microsoft.com/office/drawing/2014/main" id="{EFBE10B0-2484-4643-AC0D-58BC2E63E795}"/>
              </a:ext>
            </a:extLst>
          </p:cNvPr>
          <p:cNvSpPr>
            <a:spLocks noGrp="1"/>
          </p:cNvSpPr>
          <p:nvPr>
            <p:ph type="body" sz="quarter" idx="20" hasCustomPrompt="1"/>
          </p:nvPr>
        </p:nvSpPr>
        <p:spPr>
          <a:xfrm>
            <a:off x="1879600" y="3454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4" name="Object 2">
            <a:extLst>
              <a:ext uri="{FF2B5EF4-FFF2-40B4-BE49-F238E27FC236}">
                <a16:creationId xmlns:a16="http://schemas.microsoft.com/office/drawing/2014/main" id="{672D47E0-DACB-49B3-A401-A709B782C295}"/>
              </a:ext>
            </a:extLst>
          </p:cNvPr>
          <p:cNvSpPr>
            <a:spLocks noGrp="1"/>
          </p:cNvSpPr>
          <p:nvPr>
            <p:ph sz="quarter" idx="31" hasCustomPrompt="1"/>
          </p:nvPr>
        </p:nvSpPr>
        <p:spPr>
          <a:xfrm>
            <a:off x="482600" y="3454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2" name="Content 1">
            <a:extLst>
              <a:ext uri="{FF2B5EF4-FFF2-40B4-BE49-F238E27FC236}">
                <a16:creationId xmlns:a16="http://schemas.microsoft.com/office/drawing/2014/main" id="{43AF8B9B-E003-4C71-A09B-2829246A29E3}"/>
              </a:ext>
            </a:extLst>
          </p:cNvPr>
          <p:cNvSpPr>
            <a:spLocks noGrp="1"/>
          </p:cNvSpPr>
          <p:nvPr>
            <p:ph type="body" sz="quarter" idx="16" hasCustomPrompt="1"/>
          </p:nvPr>
        </p:nvSpPr>
        <p:spPr>
          <a:xfrm>
            <a:off x="1879600" y="2374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9" name="Content Title 1">
            <a:extLst>
              <a:ext uri="{FF2B5EF4-FFF2-40B4-BE49-F238E27FC236}">
                <a16:creationId xmlns:a16="http://schemas.microsoft.com/office/drawing/2014/main" id="{7B0AE45D-C3D7-4199-811C-4242F0966259}"/>
              </a:ext>
            </a:extLst>
          </p:cNvPr>
          <p:cNvSpPr>
            <a:spLocks noGrp="1"/>
          </p:cNvSpPr>
          <p:nvPr>
            <p:ph type="body" sz="quarter" idx="26" hasCustomPrompt="1"/>
          </p:nvPr>
        </p:nvSpPr>
        <p:spPr>
          <a:xfrm>
            <a:off x="1879600" y="2057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 name="Object 1">
            <a:extLst>
              <a:ext uri="{FF2B5EF4-FFF2-40B4-BE49-F238E27FC236}">
                <a16:creationId xmlns:a16="http://schemas.microsoft.com/office/drawing/2014/main" id="{D00ED51A-00EF-41CB-88D1-B800A0CA9B24}"/>
              </a:ext>
            </a:extLst>
          </p:cNvPr>
          <p:cNvSpPr>
            <a:spLocks noGrp="1"/>
          </p:cNvSpPr>
          <p:nvPr>
            <p:ph sz="quarter" idx="30" hasCustomPrompt="1"/>
          </p:nvPr>
        </p:nvSpPr>
        <p:spPr>
          <a:xfrm>
            <a:off x="482600" y="2057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6" name="Arrow">
            <a:extLst>
              <a:ext uri="{FF2B5EF4-FFF2-40B4-BE49-F238E27FC236}">
                <a16:creationId xmlns:a16="http://schemas.microsoft.com/office/drawing/2014/main" id="{226FA638-40C8-441C-ABF7-514D0908418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0" name="SubTitle">
            <a:extLst>
              <a:ext uri="{FF2B5EF4-FFF2-40B4-BE49-F238E27FC236}">
                <a16:creationId xmlns:a16="http://schemas.microsoft.com/office/drawing/2014/main" id="{30EBD1AB-2582-45D9-A9EB-996C5F2ABC81}"/>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1" name="Title">
            <a:extLst>
              <a:ext uri="{FF2B5EF4-FFF2-40B4-BE49-F238E27FC236}">
                <a16:creationId xmlns:a16="http://schemas.microsoft.com/office/drawing/2014/main" id="{3B2BCBF9-BEDC-4E39-83D5-E557317A3605}"/>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477696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Three Features With FeatureTitle w/o Sub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18C92656-6E69-4F7E-8A6C-337C86C5A8C2}"/>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A5E3B467-0CBB-4B69-B7E9-E3A740E21F94}"/>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30" name="Content 3">
            <a:extLst>
              <a:ext uri="{FF2B5EF4-FFF2-40B4-BE49-F238E27FC236}">
                <a16:creationId xmlns:a16="http://schemas.microsoft.com/office/drawing/2014/main" id="{4C2E73BF-D4BE-41C4-8229-58E52C04CB57}"/>
              </a:ext>
            </a:extLst>
          </p:cNvPr>
          <p:cNvSpPr>
            <a:spLocks noGrp="1"/>
          </p:cNvSpPr>
          <p:nvPr>
            <p:ph type="body" sz="quarter" idx="27" hasCustomPrompt="1"/>
          </p:nvPr>
        </p:nvSpPr>
        <p:spPr>
          <a:xfrm>
            <a:off x="1879600" y="5168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1" name="Content Title 3">
            <a:extLst>
              <a:ext uri="{FF2B5EF4-FFF2-40B4-BE49-F238E27FC236}">
                <a16:creationId xmlns:a16="http://schemas.microsoft.com/office/drawing/2014/main" id="{1EFE5E0F-5769-494B-8765-51AF8461293E}"/>
              </a:ext>
            </a:extLst>
          </p:cNvPr>
          <p:cNvSpPr>
            <a:spLocks noGrp="1"/>
          </p:cNvSpPr>
          <p:nvPr>
            <p:ph type="body" sz="quarter" idx="28" hasCustomPrompt="1"/>
          </p:nvPr>
        </p:nvSpPr>
        <p:spPr>
          <a:xfrm>
            <a:off x="1879600" y="4851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5" name="Object 3">
            <a:extLst>
              <a:ext uri="{FF2B5EF4-FFF2-40B4-BE49-F238E27FC236}">
                <a16:creationId xmlns:a16="http://schemas.microsoft.com/office/drawing/2014/main" id="{5BB58496-ECCC-4F21-8BDF-868D0E54D984}"/>
              </a:ext>
            </a:extLst>
          </p:cNvPr>
          <p:cNvSpPr>
            <a:spLocks noGrp="1"/>
          </p:cNvSpPr>
          <p:nvPr>
            <p:ph sz="quarter" idx="32" hasCustomPrompt="1"/>
          </p:nvPr>
        </p:nvSpPr>
        <p:spPr>
          <a:xfrm>
            <a:off x="482600" y="4851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36" name="Content 2">
            <a:extLst>
              <a:ext uri="{FF2B5EF4-FFF2-40B4-BE49-F238E27FC236}">
                <a16:creationId xmlns:a16="http://schemas.microsoft.com/office/drawing/2014/main" id="{AD3F2084-B975-4C75-8355-AD4DA058A9D5}"/>
              </a:ext>
            </a:extLst>
          </p:cNvPr>
          <p:cNvSpPr>
            <a:spLocks noGrp="1"/>
          </p:cNvSpPr>
          <p:nvPr>
            <p:ph type="body" sz="quarter" idx="17" hasCustomPrompt="1"/>
          </p:nvPr>
        </p:nvSpPr>
        <p:spPr>
          <a:xfrm>
            <a:off x="1879600" y="3771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8" name="Content Title 2">
            <a:extLst>
              <a:ext uri="{FF2B5EF4-FFF2-40B4-BE49-F238E27FC236}">
                <a16:creationId xmlns:a16="http://schemas.microsoft.com/office/drawing/2014/main" id="{EFBE10B0-2484-4643-AC0D-58BC2E63E795}"/>
              </a:ext>
            </a:extLst>
          </p:cNvPr>
          <p:cNvSpPr>
            <a:spLocks noGrp="1"/>
          </p:cNvSpPr>
          <p:nvPr>
            <p:ph type="body" sz="quarter" idx="20" hasCustomPrompt="1"/>
          </p:nvPr>
        </p:nvSpPr>
        <p:spPr>
          <a:xfrm>
            <a:off x="1879600" y="3454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4" name="Object 2">
            <a:extLst>
              <a:ext uri="{FF2B5EF4-FFF2-40B4-BE49-F238E27FC236}">
                <a16:creationId xmlns:a16="http://schemas.microsoft.com/office/drawing/2014/main" id="{672D47E0-DACB-49B3-A401-A709B782C295}"/>
              </a:ext>
            </a:extLst>
          </p:cNvPr>
          <p:cNvSpPr>
            <a:spLocks noGrp="1"/>
          </p:cNvSpPr>
          <p:nvPr>
            <p:ph sz="quarter" idx="31" hasCustomPrompt="1"/>
          </p:nvPr>
        </p:nvSpPr>
        <p:spPr>
          <a:xfrm>
            <a:off x="482600" y="3454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2" name="Content 1">
            <a:extLst>
              <a:ext uri="{FF2B5EF4-FFF2-40B4-BE49-F238E27FC236}">
                <a16:creationId xmlns:a16="http://schemas.microsoft.com/office/drawing/2014/main" id="{43AF8B9B-E003-4C71-A09B-2829246A29E3}"/>
              </a:ext>
            </a:extLst>
          </p:cNvPr>
          <p:cNvSpPr>
            <a:spLocks noGrp="1"/>
          </p:cNvSpPr>
          <p:nvPr>
            <p:ph type="body" sz="quarter" idx="16" hasCustomPrompt="1"/>
          </p:nvPr>
        </p:nvSpPr>
        <p:spPr>
          <a:xfrm>
            <a:off x="1879600" y="2374900"/>
            <a:ext cx="9829800" cy="8509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29" name="Content Title 1">
            <a:extLst>
              <a:ext uri="{FF2B5EF4-FFF2-40B4-BE49-F238E27FC236}">
                <a16:creationId xmlns:a16="http://schemas.microsoft.com/office/drawing/2014/main" id="{7B0AE45D-C3D7-4199-811C-4242F0966259}"/>
              </a:ext>
            </a:extLst>
          </p:cNvPr>
          <p:cNvSpPr>
            <a:spLocks noGrp="1"/>
          </p:cNvSpPr>
          <p:nvPr>
            <p:ph type="body" sz="quarter" idx="26" hasCustomPrompt="1"/>
          </p:nvPr>
        </p:nvSpPr>
        <p:spPr>
          <a:xfrm>
            <a:off x="1879600" y="2057400"/>
            <a:ext cx="98298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 name="Object 1">
            <a:extLst>
              <a:ext uri="{FF2B5EF4-FFF2-40B4-BE49-F238E27FC236}">
                <a16:creationId xmlns:a16="http://schemas.microsoft.com/office/drawing/2014/main" id="{D00ED51A-00EF-41CB-88D1-B800A0CA9B24}"/>
              </a:ext>
            </a:extLst>
          </p:cNvPr>
          <p:cNvSpPr>
            <a:spLocks noGrp="1"/>
          </p:cNvSpPr>
          <p:nvPr>
            <p:ph sz="quarter" idx="30" hasCustomPrompt="1"/>
          </p:nvPr>
        </p:nvSpPr>
        <p:spPr>
          <a:xfrm>
            <a:off x="482600" y="2057400"/>
            <a:ext cx="1168400" cy="11684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6" name="Arrow">
            <a:extLst>
              <a:ext uri="{FF2B5EF4-FFF2-40B4-BE49-F238E27FC236}">
                <a16:creationId xmlns:a16="http://schemas.microsoft.com/office/drawing/2014/main" id="{F2BA855B-EBC9-4585-ACB0-49B13B8AD2A5}"/>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9" name="Title">
            <a:extLst>
              <a:ext uri="{FF2B5EF4-FFF2-40B4-BE49-F238E27FC236}">
                <a16:creationId xmlns:a16="http://schemas.microsoft.com/office/drawing/2014/main" id="{8911F5A8-3259-45F3-9B68-0F800194FE70}"/>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299247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Four Features With FeatureTitle">
    <p:spTree>
      <p:nvGrpSpPr>
        <p:cNvPr id="1" name=""/>
        <p:cNvGrpSpPr/>
        <p:nvPr/>
      </p:nvGrpSpPr>
      <p:grpSpPr>
        <a:xfrm>
          <a:off x="0" y="0"/>
          <a:ext cx="0" cy="0"/>
          <a:chOff x="0" y="0"/>
          <a:chExt cx="0" cy="0"/>
        </a:xfrm>
      </p:grpSpPr>
      <p:sp>
        <p:nvSpPr>
          <p:cNvPr id="21" name="SlideNumber">
            <a:extLst>
              <a:ext uri="{FF2B5EF4-FFF2-40B4-BE49-F238E27FC236}">
                <a16:creationId xmlns:a16="http://schemas.microsoft.com/office/drawing/2014/main" id="{05A4A8E5-7DFF-4F14-95A5-1B96DFD38736}"/>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5" name="Footer">
            <a:extLst>
              <a:ext uri="{FF2B5EF4-FFF2-40B4-BE49-F238E27FC236}">
                <a16:creationId xmlns:a16="http://schemas.microsoft.com/office/drawing/2014/main" id="{A207DF3F-A22F-439F-A9D7-5084A2811167}"/>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43" name="Content 4">
            <a:extLst>
              <a:ext uri="{FF2B5EF4-FFF2-40B4-BE49-F238E27FC236}">
                <a16:creationId xmlns:a16="http://schemas.microsoft.com/office/drawing/2014/main" id="{A2AB1716-EBF8-4B31-8E11-A62E5B78EDE3}"/>
              </a:ext>
            </a:extLst>
          </p:cNvPr>
          <p:cNvSpPr>
            <a:spLocks noGrp="1"/>
          </p:cNvSpPr>
          <p:nvPr>
            <p:ph type="body" sz="quarter" idx="39" hasCustomPrompt="1"/>
          </p:nvPr>
        </p:nvSpPr>
        <p:spPr>
          <a:xfrm>
            <a:off x="8369300" y="45212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44" name="Content Title 4">
            <a:extLst>
              <a:ext uri="{FF2B5EF4-FFF2-40B4-BE49-F238E27FC236}">
                <a16:creationId xmlns:a16="http://schemas.microsoft.com/office/drawing/2014/main" id="{AADBCDED-CA0F-4FB9-A349-3F369D27936D}"/>
              </a:ext>
            </a:extLst>
          </p:cNvPr>
          <p:cNvSpPr>
            <a:spLocks noGrp="1"/>
          </p:cNvSpPr>
          <p:nvPr>
            <p:ph type="body" sz="quarter" idx="40" hasCustomPrompt="1"/>
          </p:nvPr>
        </p:nvSpPr>
        <p:spPr>
          <a:xfrm>
            <a:off x="8369300" y="41910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40" name="Object 4">
            <a:extLst>
              <a:ext uri="{FF2B5EF4-FFF2-40B4-BE49-F238E27FC236}">
                <a16:creationId xmlns:a16="http://schemas.microsoft.com/office/drawing/2014/main" id="{00F9E063-EE61-49ED-B8DD-D4C2EA4BE734}"/>
              </a:ext>
            </a:extLst>
          </p:cNvPr>
          <p:cNvSpPr>
            <a:spLocks noGrp="1"/>
          </p:cNvSpPr>
          <p:nvPr>
            <p:ph sz="quarter" idx="36" hasCustomPrompt="1"/>
          </p:nvPr>
        </p:nvSpPr>
        <p:spPr>
          <a:xfrm>
            <a:off x="62357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41" name="Content 3">
            <a:extLst>
              <a:ext uri="{FF2B5EF4-FFF2-40B4-BE49-F238E27FC236}">
                <a16:creationId xmlns:a16="http://schemas.microsoft.com/office/drawing/2014/main" id="{CACBD665-C30B-4171-973B-63448D3DE987}"/>
              </a:ext>
            </a:extLst>
          </p:cNvPr>
          <p:cNvSpPr>
            <a:spLocks noGrp="1"/>
          </p:cNvSpPr>
          <p:nvPr>
            <p:ph type="body" sz="quarter" idx="37" hasCustomPrompt="1"/>
          </p:nvPr>
        </p:nvSpPr>
        <p:spPr>
          <a:xfrm>
            <a:off x="8369300" y="23749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42" name="Content Title 3">
            <a:extLst>
              <a:ext uri="{FF2B5EF4-FFF2-40B4-BE49-F238E27FC236}">
                <a16:creationId xmlns:a16="http://schemas.microsoft.com/office/drawing/2014/main" id="{CB81E641-CB4E-47B2-941D-E0A8DFA334C2}"/>
              </a:ext>
            </a:extLst>
          </p:cNvPr>
          <p:cNvSpPr>
            <a:spLocks noGrp="1"/>
          </p:cNvSpPr>
          <p:nvPr>
            <p:ph type="body" sz="quarter" idx="38" hasCustomPrompt="1"/>
          </p:nvPr>
        </p:nvSpPr>
        <p:spPr>
          <a:xfrm>
            <a:off x="8369300" y="20574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9" name="Object 3">
            <a:extLst>
              <a:ext uri="{FF2B5EF4-FFF2-40B4-BE49-F238E27FC236}">
                <a16:creationId xmlns:a16="http://schemas.microsoft.com/office/drawing/2014/main" id="{C10179A4-9144-40BB-8891-18F2359B0D55}"/>
              </a:ext>
            </a:extLst>
          </p:cNvPr>
          <p:cNvSpPr>
            <a:spLocks noGrp="1"/>
          </p:cNvSpPr>
          <p:nvPr>
            <p:ph sz="quarter" idx="35" hasCustomPrompt="1"/>
          </p:nvPr>
        </p:nvSpPr>
        <p:spPr>
          <a:xfrm>
            <a:off x="62357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35" name="Content 2">
            <a:extLst>
              <a:ext uri="{FF2B5EF4-FFF2-40B4-BE49-F238E27FC236}">
                <a16:creationId xmlns:a16="http://schemas.microsoft.com/office/drawing/2014/main" id="{78ED4CE4-F4A8-4139-8A76-1C3803DEC2D5}"/>
              </a:ext>
            </a:extLst>
          </p:cNvPr>
          <p:cNvSpPr>
            <a:spLocks noGrp="1"/>
          </p:cNvSpPr>
          <p:nvPr>
            <p:ph type="body" sz="quarter" idx="33" hasCustomPrompt="1"/>
          </p:nvPr>
        </p:nvSpPr>
        <p:spPr>
          <a:xfrm>
            <a:off x="2616200" y="45212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7" name="Content Title 2">
            <a:extLst>
              <a:ext uri="{FF2B5EF4-FFF2-40B4-BE49-F238E27FC236}">
                <a16:creationId xmlns:a16="http://schemas.microsoft.com/office/drawing/2014/main" id="{99D23AC8-A024-4AC1-AA15-23FE2FFE6157}"/>
              </a:ext>
            </a:extLst>
          </p:cNvPr>
          <p:cNvSpPr>
            <a:spLocks noGrp="1"/>
          </p:cNvSpPr>
          <p:nvPr>
            <p:ph type="body" sz="quarter" idx="34" hasCustomPrompt="1"/>
          </p:nvPr>
        </p:nvSpPr>
        <p:spPr>
          <a:xfrm>
            <a:off x="2616200" y="41910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4" name="Object 2">
            <a:extLst>
              <a:ext uri="{FF2B5EF4-FFF2-40B4-BE49-F238E27FC236}">
                <a16:creationId xmlns:a16="http://schemas.microsoft.com/office/drawing/2014/main" id="{7089BDBB-A162-4A34-AC1E-9467AE069041}"/>
              </a:ext>
            </a:extLst>
          </p:cNvPr>
          <p:cNvSpPr>
            <a:spLocks noGrp="1"/>
          </p:cNvSpPr>
          <p:nvPr>
            <p:ph sz="quarter" idx="32" hasCustomPrompt="1"/>
          </p:nvPr>
        </p:nvSpPr>
        <p:spPr>
          <a:xfrm>
            <a:off x="4826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19" name="Content 1">
            <a:extLst>
              <a:ext uri="{FF2B5EF4-FFF2-40B4-BE49-F238E27FC236}">
                <a16:creationId xmlns:a16="http://schemas.microsoft.com/office/drawing/2014/main" id="{78A60821-D71D-49AE-AD49-1797D7BB9916}"/>
              </a:ext>
            </a:extLst>
          </p:cNvPr>
          <p:cNvSpPr>
            <a:spLocks noGrp="1"/>
          </p:cNvSpPr>
          <p:nvPr>
            <p:ph type="body" sz="quarter" idx="16" hasCustomPrompt="1"/>
          </p:nvPr>
        </p:nvSpPr>
        <p:spPr>
          <a:xfrm>
            <a:off x="2616200" y="23749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2" name="Content Title 1">
            <a:extLst>
              <a:ext uri="{FF2B5EF4-FFF2-40B4-BE49-F238E27FC236}">
                <a16:creationId xmlns:a16="http://schemas.microsoft.com/office/drawing/2014/main" id="{72FD2806-A1F9-4183-AFD3-D8B12A14E5C2}"/>
              </a:ext>
            </a:extLst>
          </p:cNvPr>
          <p:cNvSpPr>
            <a:spLocks noGrp="1"/>
          </p:cNvSpPr>
          <p:nvPr>
            <p:ph type="body" sz="quarter" idx="30" hasCustomPrompt="1"/>
          </p:nvPr>
        </p:nvSpPr>
        <p:spPr>
          <a:xfrm>
            <a:off x="2616200" y="20574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3" name="Object 1">
            <a:extLst>
              <a:ext uri="{FF2B5EF4-FFF2-40B4-BE49-F238E27FC236}">
                <a16:creationId xmlns:a16="http://schemas.microsoft.com/office/drawing/2014/main" id="{C6C3DA02-9DEA-43CD-BF82-70717EAAA9F1}"/>
              </a:ext>
            </a:extLst>
          </p:cNvPr>
          <p:cNvSpPr>
            <a:spLocks noGrp="1"/>
          </p:cNvSpPr>
          <p:nvPr>
            <p:ph sz="quarter" idx="31" hasCustomPrompt="1"/>
          </p:nvPr>
        </p:nvSpPr>
        <p:spPr>
          <a:xfrm>
            <a:off x="4826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7" name="Arrow">
            <a:extLst>
              <a:ext uri="{FF2B5EF4-FFF2-40B4-BE49-F238E27FC236}">
                <a16:creationId xmlns:a16="http://schemas.microsoft.com/office/drawing/2014/main" id="{CEC332F5-76B4-49C9-868F-F2C2512FC43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2" name="SubTitle">
            <a:extLst>
              <a:ext uri="{FF2B5EF4-FFF2-40B4-BE49-F238E27FC236}">
                <a16:creationId xmlns:a16="http://schemas.microsoft.com/office/drawing/2014/main" id="{E82D4752-9FE9-449F-A83C-B336DB3F1248}"/>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3" name="Title">
            <a:extLst>
              <a:ext uri="{FF2B5EF4-FFF2-40B4-BE49-F238E27FC236}">
                <a16:creationId xmlns:a16="http://schemas.microsoft.com/office/drawing/2014/main" id="{48199C67-B106-417B-9CC3-B4AF0459ACA2}"/>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41335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Four Features With FeatureTitle w/o SubTitle">
    <p:spTree>
      <p:nvGrpSpPr>
        <p:cNvPr id="1" name=""/>
        <p:cNvGrpSpPr/>
        <p:nvPr/>
      </p:nvGrpSpPr>
      <p:grpSpPr>
        <a:xfrm>
          <a:off x="0" y="0"/>
          <a:ext cx="0" cy="0"/>
          <a:chOff x="0" y="0"/>
          <a:chExt cx="0" cy="0"/>
        </a:xfrm>
      </p:grpSpPr>
      <p:sp>
        <p:nvSpPr>
          <p:cNvPr id="20" name="SlideNumber">
            <a:extLst>
              <a:ext uri="{FF2B5EF4-FFF2-40B4-BE49-F238E27FC236}">
                <a16:creationId xmlns:a16="http://schemas.microsoft.com/office/drawing/2014/main" id="{C8B5DB28-B278-4F43-B010-7562AF10CB9A}"/>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7" name="Footer">
            <a:extLst>
              <a:ext uri="{FF2B5EF4-FFF2-40B4-BE49-F238E27FC236}">
                <a16:creationId xmlns:a16="http://schemas.microsoft.com/office/drawing/2014/main" id="{A44C2580-F9A1-4F91-A119-9EC28829E47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43" name="Content 4">
            <a:extLst>
              <a:ext uri="{FF2B5EF4-FFF2-40B4-BE49-F238E27FC236}">
                <a16:creationId xmlns:a16="http://schemas.microsoft.com/office/drawing/2014/main" id="{A2AB1716-EBF8-4B31-8E11-A62E5B78EDE3}"/>
              </a:ext>
            </a:extLst>
          </p:cNvPr>
          <p:cNvSpPr>
            <a:spLocks noGrp="1"/>
          </p:cNvSpPr>
          <p:nvPr>
            <p:ph type="body" sz="quarter" idx="39" hasCustomPrompt="1"/>
          </p:nvPr>
        </p:nvSpPr>
        <p:spPr>
          <a:xfrm>
            <a:off x="8369300" y="45212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44" name="Content Title 4">
            <a:extLst>
              <a:ext uri="{FF2B5EF4-FFF2-40B4-BE49-F238E27FC236}">
                <a16:creationId xmlns:a16="http://schemas.microsoft.com/office/drawing/2014/main" id="{AADBCDED-CA0F-4FB9-A349-3F369D27936D}"/>
              </a:ext>
            </a:extLst>
          </p:cNvPr>
          <p:cNvSpPr>
            <a:spLocks noGrp="1"/>
          </p:cNvSpPr>
          <p:nvPr>
            <p:ph type="body" sz="quarter" idx="40" hasCustomPrompt="1"/>
          </p:nvPr>
        </p:nvSpPr>
        <p:spPr>
          <a:xfrm>
            <a:off x="8369300" y="41910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40" name="Object 4">
            <a:extLst>
              <a:ext uri="{FF2B5EF4-FFF2-40B4-BE49-F238E27FC236}">
                <a16:creationId xmlns:a16="http://schemas.microsoft.com/office/drawing/2014/main" id="{00F9E063-EE61-49ED-B8DD-D4C2EA4BE734}"/>
              </a:ext>
            </a:extLst>
          </p:cNvPr>
          <p:cNvSpPr>
            <a:spLocks noGrp="1"/>
          </p:cNvSpPr>
          <p:nvPr>
            <p:ph sz="quarter" idx="36" hasCustomPrompt="1"/>
          </p:nvPr>
        </p:nvSpPr>
        <p:spPr>
          <a:xfrm>
            <a:off x="62357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42" name="Content Title 3">
            <a:extLst>
              <a:ext uri="{FF2B5EF4-FFF2-40B4-BE49-F238E27FC236}">
                <a16:creationId xmlns:a16="http://schemas.microsoft.com/office/drawing/2014/main" id="{CB81E641-CB4E-47B2-941D-E0A8DFA334C2}"/>
              </a:ext>
            </a:extLst>
          </p:cNvPr>
          <p:cNvSpPr>
            <a:spLocks noGrp="1"/>
          </p:cNvSpPr>
          <p:nvPr>
            <p:ph type="body" sz="quarter" idx="38" hasCustomPrompt="1"/>
          </p:nvPr>
        </p:nvSpPr>
        <p:spPr>
          <a:xfrm>
            <a:off x="8369300" y="20574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41" name="Content 3">
            <a:extLst>
              <a:ext uri="{FF2B5EF4-FFF2-40B4-BE49-F238E27FC236}">
                <a16:creationId xmlns:a16="http://schemas.microsoft.com/office/drawing/2014/main" id="{CACBD665-C30B-4171-973B-63448D3DE987}"/>
              </a:ext>
            </a:extLst>
          </p:cNvPr>
          <p:cNvSpPr>
            <a:spLocks noGrp="1"/>
          </p:cNvSpPr>
          <p:nvPr>
            <p:ph type="body" sz="quarter" idx="37" hasCustomPrompt="1"/>
          </p:nvPr>
        </p:nvSpPr>
        <p:spPr>
          <a:xfrm>
            <a:off x="8369300" y="23749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9" name="Object 3">
            <a:extLst>
              <a:ext uri="{FF2B5EF4-FFF2-40B4-BE49-F238E27FC236}">
                <a16:creationId xmlns:a16="http://schemas.microsoft.com/office/drawing/2014/main" id="{C10179A4-9144-40BB-8891-18F2359B0D55}"/>
              </a:ext>
            </a:extLst>
          </p:cNvPr>
          <p:cNvSpPr>
            <a:spLocks noGrp="1"/>
          </p:cNvSpPr>
          <p:nvPr>
            <p:ph sz="quarter" idx="35" hasCustomPrompt="1"/>
          </p:nvPr>
        </p:nvSpPr>
        <p:spPr>
          <a:xfrm>
            <a:off x="62357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35" name="Content 2">
            <a:extLst>
              <a:ext uri="{FF2B5EF4-FFF2-40B4-BE49-F238E27FC236}">
                <a16:creationId xmlns:a16="http://schemas.microsoft.com/office/drawing/2014/main" id="{78ED4CE4-F4A8-4139-8A76-1C3803DEC2D5}"/>
              </a:ext>
            </a:extLst>
          </p:cNvPr>
          <p:cNvSpPr>
            <a:spLocks noGrp="1"/>
          </p:cNvSpPr>
          <p:nvPr>
            <p:ph type="body" sz="quarter" idx="33" hasCustomPrompt="1"/>
          </p:nvPr>
        </p:nvSpPr>
        <p:spPr>
          <a:xfrm>
            <a:off x="2616200" y="45212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7" name="Content Title 2">
            <a:extLst>
              <a:ext uri="{FF2B5EF4-FFF2-40B4-BE49-F238E27FC236}">
                <a16:creationId xmlns:a16="http://schemas.microsoft.com/office/drawing/2014/main" id="{99D23AC8-A024-4AC1-AA15-23FE2FFE6157}"/>
              </a:ext>
            </a:extLst>
          </p:cNvPr>
          <p:cNvSpPr>
            <a:spLocks noGrp="1"/>
          </p:cNvSpPr>
          <p:nvPr>
            <p:ph type="body" sz="quarter" idx="34" hasCustomPrompt="1"/>
          </p:nvPr>
        </p:nvSpPr>
        <p:spPr>
          <a:xfrm>
            <a:off x="2616200" y="41910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4" name="Object 2">
            <a:extLst>
              <a:ext uri="{FF2B5EF4-FFF2-40B4-BE49-F238E27FC236}">
                <a16:creationId xmlns:a16="http://schemas.microsoft.com/office/drawing/2014/main" id="{7089BDBB-A162-4A34-AC1E-9467AE069041}"/>
              </a:ext>
            </a:extLst>
          </p:cNvPr>
          <p:cNvSpPr>
            <a:spLocks noGrp="1"/>
          </p:cNvSpPr>
          <p:nvPr>
            <p:ph sz="quarter" idx="32" hasCustomPrompt="1"/>
          </p:nvPr>
        </p:nvSpPr>
        <p:spPr>
          <a:xfrm>
            <a:off x="482600" y="41910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19" name="Content 1">
            <a:extLst>
              <a:ext uri="{FF2B5EF4-FFF2-40B4-BE49-F238E27FC236}">
                <a16:creationId xmlns:a16="http://schemas.microsoft.com/office/drawing/2014/main" id="{78A60821-D71D-49AE-AD49-1797D7BB9916}"/>
              </a:ext>
            </a:extLst>
          </p:cNvPr>
          <p:cNvSpPr>
            <a:spLocks noGrp="1"/>
          </p:cNvSpPr>
          <p:nvPr>
            <p:ph type="body" sz="quarter" idx="16" hasCustomPrompt="1"/>
          </p:nvPr>
        </p:nvSpPr>
        <p:spPr>
          <a:xfrm>
            <a:off x="2616200" y="2374900"/>
            <a:ext cx="3340100" cy="1498600"/>
          </a:xfrm>
          <a:prstGeom prst="rect">
            <a:avLst/>
          </a:prstGeom>
        </p:spPr>
        <p:txBody>
          <a:bodyPr wrap="square" lIns="50800" tIns="50800" rIns="50800" bIns="50800" anchor="t">
            <a:noAutofit/>
          </a:bodyPr>
          <a:lstStyle>
            <a:lvl1pPr marL="270000" indent="-270000" algn="l">
              <a:lnSpc>
                <a:spcPct val="100000"/>
              </a:lnSpc>
              <a:spcBef>
                <a:spcPts val="400"/>
              </a:spcBef>
              <a:spcAft>
                <a:spcPts val="0"/>
              </a:spcAft>
              <a:buClr>
                <a:srgbClr val="005083"/>
              </a:buClr>
              <a:buFont typeface="Calibri" panose="020F0502020204030204" pitchFamily="34" charset="0"/>
              <a:buChar char="›"/>
              <a:defRPr sz="1600" baseline="0">
                <a:solidFill>
                  <a:schemeClr val="tx1"/>
                </a:solidFill>
                <a:latin typeface="+mn-lt"/>
              </a:defRPr>
            </a:lvl1pPr>
            <a:lvl2pPr marL="540000" indent="-270000" algn="l">
              <a:lnSpc>
                <a:spcPct val="100000"/>
              </a:lnSpc>
              <a:spcBef>
                <a:spcPts val="0"/>
              </a:spcBef>
              <a:spcAft>
                <a:spcPts val="0"/>
              </a:spcAft>
              <a:buClr>
                <a:srgbClr val="005083"/>
              </a:buClr>
              <a:buFont typeface="Calibri" panose="020F0502020204030204" pitchFamily="34" charset="0"/>
              <a:buChar char="›"/>
              <a:defRPr sz="1400" baseline="0">
                <a:solidFill>
                  <a:schemeClr val="tx1"/>
                </a:solidFill>
                <a:latin typeface="+mn-lt"/>
              </a:defRPr>
            </a:lvl2pPr>
            <a:lvl3pPr>
              <a:defRPr sz="1400">
                <a:solidFill>
                  <a:schemeClr val="bg2">
                    <a:lumMod val="50000"/>
                  </a:schemeClr>
                </a:solidFill>
                <a:latin typeface="+mn-lt"/>
              </a:defRPr>
            </a:lvl3pPr>
            <a:lvl4pPr>
              <a:defRPr sz="1200">
                <a:solidFill>
                  <a:schemeClr val="bg2">
                    <a:lumMod val="50000"/>
                  </a:schemeClr>
                </a:solidFill>
                <a:latin typeface="+mn-lt"/>
              </a:defRPr>
            </a:lvl4pPr>
            <a:lvl5pPr>
              <a:defRPr sz="1200">
                <a:solidFill>
                  <a:schemeClr val="bg2">
                    <a:lumMod val="50000"/>
                  </a:schemeClr>
                </a:solidFill>
                <a:latin typeface="+mn-lt"/>
              </a:defRPr>
            </a:lvl5pPr>
          </a:lstStyle>
          <a:p>
            <a:pPr lvl="0"/>
            <a:r>
              <a:rPr lang="en-US" dirty="0"/>
              <a:t>Layer One</a:t>
            </a:r>
          </a:p>
          <a:p>
            <a:pPr lvl="1"/>
            <a:r>
              <a:rPr lang="en-US" dirty="0"/>
              <a:t>Layer Two</a:t>
            </a:r>
          </a:p>
        </p:txBody>
      </p:sp>
      <p:sp>
        <p:nvSpPr>
          <p:cNvPr id="32" name="Content Title 1">
            <a:extLst>
              <a:ext uri="{FF2B5EF4-FFF2-40B4-BE49-F238E27FC236}">
                <a16:creationId xmlns:a16="http://schemas.microsoft.com/office/drawing/2014/main" id="{72FD2806-A1F9-4183-AFD3-D8B12A14E5C2}"/>
              </a:ext>
            </a:extLst>
          </p:cNvPr>
          <p:cNvSpPr>
            <a:spLocks noGrp="1"/>
          </p:cNvSpPr>
          <p:nvPr>
            <p:ph type="body" sz="quarter" idx="30" hasCustomPrompt="1"/>
          </p:nvPr>
        </p:nvSpPr>
        <p:spPr>
          <a:xfrm>
            <a:off x="2616200" y="2057400"/>
            <a:ext cx="3340100" cy="292100"/>
          </a:xfrm>
          <a:prstGeom prst="rect">
            <a:avLst/>
          </a:prstGeom>
        </p:spPr>
        <p:txBody>
          <a:bodyPr wrap="square" lIns="0" tIns="0" rIns="0" bIns="0" anchor="ctr">
            <a:noAutofit/>
          </a:bodyPr>
          <a:lstStyle>
            <a:lvl1pPr marL="0" indent="0" algn="l">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defRPr sz="1600">
                <a:latin typeface="+mj-lt"/>
              </a:defRPr>
            </a:lvl2pPr>
            <a:lvl3pPr>
              <a:defRPr sz="1400">
                <a:latin typeface="+mj-lt"/>
              </a:defRPr>
            </a:lvl3pPr>
            <a:lvl4pPr>
              <a:defRPr sz="1200">
                <a:latin typeface="+mj-lt"/>
              </a:defRPr>
            </a:lvl4pPr>
            <a:lvl5pPr>
              <a:defRPr sz="1200">
                <a:latin typeface="+mj-lt"/>
              </a:defRPr>
            </a:lvl5pPr>
          </a:lstStyle>
          <a:p>
            <a:pPr lvl="0"/>
            <a:r>
              <a:rPr lang="en-US"/>
              <a:t>Please insert Title ...</a:t>
            </a:r>
            <a:endParaRPr lang="en-US" dirty="0"/>
          </a:p>
        </p:txBody>
      </p:sp>
      <p:sp>
        <p:nvSpPr>
          <p:cNvPr id="33" name="Object 1">
            <a:extLst>
              <a:ext uri="{FF2B5EF4-FFF2-40B4-BE49-F238E27FC236}">
                <a16:creationId xmlns:a16="http://schemas.microsoft.com/office/drawing/2014/main" id="{C6C3DA02-9DEA-43CD-BF82-70717EAAA9F1}"/>
              </a:ext>
            </a:extLst>
          </p:cNvPr>
          <p:cNvSpPr>
            <a:spLocks noGrp="1"/>
          </p:cNvSpPr>
          <p:nvPr>
            <p:ph sz="quarter" idx="31" hasCustomPrompt="1"/>
          </p:nvPr>
        </p:nvSpPr>
        <p:spPr>
          <a:xfrm>
            <a:off x="482600" y="2057400"/>
            <a:ext cx="1816100" cy="1816100"/>
          </a:xfrm>
          <a:prstGeom prst="rect">
            <a:avLst/>
          </a:prstGeom>
          <a:solidFill>
            <a:schemeClr val="tx2"/>
          </a:solidFill>
        </p:spPr>
        <p:txBody>
          <a:bodyPr wrap="square" lIns="0" tIns="0" rIns="0" bIns="0" anchor="ctr">
            <a:noAutofit/>
          </a:bodyPr>
          <a:lstStyle>
            <a:lvl1pPr marL="0" indent="0" algn="ctr">
              <a:lnSpc>
                <a:spcPct val="100000"/>
              </a:lnSpc>
              <a:spcBef>
                <a:spcPts val="0"/>
              </a:spcBef>
              <a:spcAft>
                <a:spcPts val="0"/>
              </a:spcAft>
              <a:buNone/>
              <a:defRPr>
                <a:solidFill>
                  <a:schemeClr val="bg1"/>
                </a:solidFill>
              </a:defRPr>
            </a:lvl1pPr>
          </a:lstStyle>
          <a:p>
            <a:pPr lvl="0"/>
            <a:r>
              <a:rPr lang="en-US"/>
              <a:t>Title ...</a:t>
            </a:r>
            <a:endParaRPr lang="en-US" dirty="0"/>
          </a:p>
        </p:txBody>
      </p:sp>
      <p:sp>
        <p:nvSpPr>
          <p:cNvPr id="28" name="Arrow">
            <a:extLst>
              <a:ext uri="{FF2B5EF4-FFF2-40B4-BE49-F238E27FC236}">
                <a16:creationId xmlns:a16="http://schemas.microsoft.com/office/drawing/2014/main" id="{EB2A4A78-6AB0-4651-A00B-C5D64E700EAF}"/>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5" name="Title">
            <a:extLst>
              <a:ext uri="{FF2B5EF4-FFF2-40B4-BE49-F238E27FC236}">
                <a16:creationId xmlns:a16="http://schemas.microsoft.com/office/drawing/2014/main" id="{630CF745-13EA-4699-AC1D-9A0FF53DD6BF}"/>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402214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hree Objects">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642E3432-CD2E-4144-8622-3A5C75CFB4A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8" name="Footer">
            <a:extLst>
              <a:ext uri="{FF2B5EF4-FFF2-40B4-BE49-F238E27FC236}">
                <a16:creationId xmlns:a16="http://schemas.microsoft.com/office/drawing/2014/main" id="{E1E2BF19-AFCD-4DE4-855A-B4FE91BB6BB6}"/>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5" name="Content 3">
            <a:extLst>
              <a:ext uri="{FF2B5EF4-FFF2-40B4-BE49-F238E27FC236}">
                <a16:creationId xmlns:a16="http://schemas.microsoft.com/office/drawing/2014/main" id="{F28FDE42-279A-43B7-A24B-6901B8C3A264}"/>
              </a:ext>
            </a:extLst>
          </p:cNvPr>
          <p:cNvSpPr>
            <a:spLocks noGrp="1"/>
          </p:cNvSpPr>
          <p:nvPr>
            <p:ph sz="quarter" idx="25" hasCustomPrompt="1"/>
          </p:nvPr>
        </p:nvSpPr>
        <p:spPr>
          <a:xfrm>
            <a:off x="4025900" y="4851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1" name="Object 3">
            <a:extLst>
              <a:ext uri="{FF2B5EF4-FFF2-40B4-BE49-F238E27FC236}">
                <a16:creationId xmlns:a16="http://schemas.microsoft.com/office/drawing/2014/main" id="{23786EE1-D48F-46A5-867F-8A430F5A4D74}"/>
              </a:ext>
            </a:extLst>
          </p:cNvPr>
          <p:cNvSpPr>
            <a:spLocks noGrp="1"/>
          </p:cNvSpPr>
          <p:nvPr>
            <p:ph sz="quarter" idx="20" hasCustomPrompt="1"/>
          </p:nvPr>
        </p:nvSpPr>
        <p:spPr>
          <a:xfrm>
            <a:off x="482600" y="4851400"/>
            <a:ext cx="3314700" cy="1168400"/>
          </a:xfrm>
          <a:prstGeom prst="rect">
            <a:avLst/>
          </a:prstGeom>
          <a:solidFill>
            <a:schemeClr val="tx2"/>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a:solidFill>
                  <a:schemeClr val="bg1"/>
                </a:solidFill>
                <a:latin typeface="+mn-lt"/>
              </a:defRPr>
            </a:lvl1pPr>
            <a:lvl2pPr marL="446088" indent="-182563">
              <a:spcBef>
                <a:spcPts val="600"/>
              </a:spcBef>
              <a:buFont typeface="Calibri Light" panose="020F0302020204030204" pitchFamily="34" charset="0"/>
              <a:buChar char="›"/>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23" name="Content 2">
            <a:extLst>
              <a:ext uri="{FF2B5EF4-FFF2-40B4-BE49-F238E27FC236}">
                <a16:creationId xmlns:a16="http://schemas.microsoft.com/office/drawing/2014/main" id="{21DE9DBB-1C60-4978-B006-CBDCA0B37698}"/>
              </a:ext>
            </a:extLst>
          </p:cNvPr>
          <p:cNvSpPr>
            <a:spLocks noGrp="1"/>
          </p:cNvSpPr>
          <p:nvPr>
            <p:ph sz="quarter" idx="24" hasCustomPrompt="1"/>
          </p:nvPr>
        </p:nvSpPr>
        <p:spPr>
          <a:xfrm>
            <a:off x="4025900" y="3454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2" name="Object 2">
            <a:extLst>
              <a:ext uri="{FF2B5EF4-FFF2-40B4-BE49-F238E27FC236}">
                <a16:creationId xmlns:a16="http://schemas.microsoft.com/office/drawing/2014/main" id="{4E587296-1382-4087-BF54-BC603BCD4019}"/>
              </a:ext>
            </a:extLst>
          </p:cNvPr>
          <p:cNvSpPr>
            <a:spLocks noGrp="1"/>
          </p:cNvSpPr>
          <p:nvPr>
            <p:ph sz="quarter" idx="21" hasCustomPrompt="1"/>
          </p:nvPr>
        </p:nvSpPr>
        <p:spPr>
          <a:xfrm>
            <a:off x="482600" y="3454400"/>
            <a:ext cx="3314700" cy="1168400"/>
          </a:xfrm>
          <a:prstGeom prst="rect">
            <a:avLst/>
          </a:prstGeom>
          <a:solidFill>
            <a:schemeClr val="tx2"/>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baseline="0">
                <a:solidFill>
                  <a:schemeClr val="bg1"/>
                </a:solidFill>
                <a:latin typeface="+mn-lt"/>
              </a:defRPr>
            </a:lvl1pPr>
            <a:lvl2pPr marL="446088" indent="-182563">
              <a:spcBef>
                <a:spcPts val="600"/>
              </a:spcBef>
              <a:buFont typeface="Calibri Light" panose="020F0302020204030204" pitchFamily="34" charset="0"/>
              <a:buChar char="›"/>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5" name="Content 1">
            <a:extLst>
              <a:ext uri="{FF2B5EF4-FFF2-40B4-BE49-F238E27FC236}">
                <a16:creationId xmlns:a16="http://schemas.microsoft.com/office/drawing/2014/main" id="{9AF17E7C-127E-4E4F-853F-C202C1FB29AE}"/>
              </a:ext>
            </a:extLst>
          </p:cNvPr>
          <p:cNvSpPr>
            <a:spLocks noGrp="1"/>
          </p:cNvSpPr>
          <p:nvPr>
            <p:ph sz="quarter" idx="23" hasCustomPrompt="1"/>
          </p:nvPr>
        </p:nvSpPr>
        <p:spPr>
          <a:xfrm>
            <a:off x="4025900" y="2057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3" name="Object 1">
            <a:extLst>
              <a:ext uri="{FF2B5EF4-FFF2-40B4-BE49-F238E27FC236}">
                <a16:creationId xmlns:a16="http://schemas.microsoft.com/office/drawing/2014/main" id="{87B0AE72-CD6D-4568-91A2-D391B20728FA}"/>
              </a:ext>
            </a:extLst>
          </p:cNvPr>
          <p:cNvSpPr>
            <a:spLocks noGrp="1"/>
          </p:cNvSpPr>
          <p:nvPr>
            <p:ph sz="quarter" idx="22" hasCustomPrompt="1"/>
          </p:nvPr>
        </p:nvSpPr>
        <p:spPr>
          <a:xfrm>
            <a:off x="482600" y="2057400"/>
            <a:ext cx="3314700" cy="1168400"/>
          </a:xfrm>
          <a:prstGeom prst="rect">
            <a:avLst/>
          </a:prstGeom>
          <a:solidFill>
            <a:schemeClr val="tx2"/>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a:solidFill>
                  <a:schemeClr val="bg1"/>
                </a:solidFill>
                <a:latin typeface="+mn-lt"/>
              </a:defRPr>
            </a:lvl1pPr>
            <a:lvl2pPr marL="273050" indent="0">
              <a:spcBef>
                <a:spcPts val="600"/>
              </a:spcBef>
              <a:buFont typeface="Calibri Light" panose="020F0302020204030204" pitchFamily="34" charset="0"/>
              <a:buNone/>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21" name="Arrow">
            <a:extLst>
              <a:ext uri="{FF2B5EF4-FFF2-40B4-BE49-F238E27FC236}">
                <a16:creationId xmlns:a16="http://schemas.microsoft.com/office/drawing/2014/main" id="{CFB83CC7-2974-43B1-9906-ED6D8316DAB4}"/>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4" name="SubTitle">
            <a:extLst>
              <a:ext uri="{FF2B5EF4-FFF2-40B4-BE49-F238E27FC236}">
                <a16:creationId xmlns:a16="http://schemas.microsoft.com/office/drawing/2014/main" id="{E4A8AD17-1FD9-4031-A3D8-E9E72F6CE933}"/>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6" name="Title">
            <a:extLst>
              <a:ext uri="{FF2B5EF4-FFF2-40B4-BE49-F238E27FC236}">
                <a16:creationId xmlns:a16="http://schemas.microsoft.com/office/drawing/2014/main" id="{E4A08CC7-EDC2-4896-8443-45E4F776E177}"/>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248954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Three Objects w/o SubTitle">
    <p:spTree>
      <p:nvGrpSpPr>
        <p:cNvPr id="1" name=""/>
        <p:cNvGrpSpPr/>
        <p:nvPr/>
      </p:nvGrpSpPr>
      <p:grpSpPr>
        <a:xfrm>
          <a:off x="0" y="0"/>
          <a:ext cx="0" cy="0"/>
          <a:chOff x="0" y="0"/>
          <a:chExt cx="0" cy="0"/>
        </a:xfrm>
      </p:grpSpPr>
      <p:sp>
        <p:nvSpPr>
          <p:cNvPr id="17" name="SlideNumber">
            <a:extLst>
              <a:ext uri="{FF2B5EF4-FFF2-40B4-BE49-F238E27FC236}">
                <a16:creationId xmlns:a16="http://schemas.microsoft.com/office/drawing/2014/main" id="{642E3432-CD2E-4144-8622-3A5C75CFB4A4}"/>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8" name="Footer">
            <a:extLst>
              <a:ext uri="{FF2B5EF4-FFF2-40B4-BE49-F238E27FC236}">
                <a16:creationId xmlns:a16="http://schemas.microsoft.com/office/drawing/2014/main" id="{E1E2BF19-AFCD-4DE4-855A-B4FE91BB6BB6}"/>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5" name="Content 3">
            <a:extLst>
              <a:ext uri="{FF2B5EF4-FFF2-40B4-BE49-F238E27FC236}">
                <a16:creationId xmlns:a16="http://schemas.microsoft.com/office/drawing/2014/main" id="{F28FDE42-279A-43B7-A24B-6901B8C3A264}"/>
              </a:ext>
            </a:extLst>
          </p:cNvPr>
          <p:cNvSpPr>
            <a:spLocks noGrp="1"/>
          </p:cNvSpPr>
          <p:nvPr>
            <p:ph sz="quarter" idx="25" hasCustomPrompt="1"/>
          </p:nvPr>
        </p:nvSpPr>
        <p:spPr>
          <a:xfrm>
            <a:off x="4025900" y="4851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1" name="Object 3">
            <a:extLst>
              <a:ext uri="{FF2B5EF4-FFF2-40B4-BE49-F238E27FC236}">
                <a16:creationId xmlns:a16="http://schemas.microsoft.com/office/drawing/2014/main" id="{23786EE1-D48F-46A5-867F-8A430F5A4D74}"/>
              </a:ext>
            </a:extLst>
          </p:cNvPr>
          <p:cNvSpPr>
            <a:spLocks noGrp="1"/>
          </p:cNvSpPr>
          <p:nvPr>
            <p:ph sz="quarter" idx="20" hasCustomPrompt="1"/>
          </p:nvPr>
        </p:nvSpPr>
        <p:spPr>
          <a:xfrm>
            <a:off x="482600" y="4851400"/>
            <a:ext cx="3314700" cy="1168400"/>
          </a:xfrm>
          <a:prstGeom prst="rect">
            <a:avLst/>
          </a:prstGeom>
          <a:solidFill>
            <a:srgbClr val="005083"/>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a:solidFill>
                  <a:schemeClr val="bg1"/>
                </a:solidFill>
                <a:latin typeface="+mn-lt"/>
              </a:defRPr>
            </a:lvl1pPr>
            <a:lvl2pPr marL="446088" indent="-182563">
              <a:spcBef>
                <a:spcPts val="600"/>
              </a:spcBef>
              <a:buFont typeface="Calibri Light" panose="020F0302020204030204" pitchFamily="34" charset="0"/>
              <a:buChar char="›"/>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23" name="Content 2">
            <a:extLst>
              <a:ext uri="{FF2B5EF4-FFF2-40B4-BE49-F238E27FC236}">
                <a16:creationId xmlns:a16="http://schemas.microsoft.com/office/drawing/2014/main" id="{21DE9DBB-1C60-4978-B006-CBDCA0B37698}"/>
              </a:ext>
            </a:extLst>
          </p:cNvPr>
          <p:cNvSpPr>
            <a:spLocks noGrp="1"/>
          </p:cNvSpPr>
          <p:nvPr>
            <p:ph sz="quarter" idx="24" hasCustomPrompt="1"/>
          </p:nvPr>
        </p:nvSpPr>
        <p:spPr>
          <a:xfrm>
            <a:off x="4025900" y="3454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2" name="Object 2">
            <a:extLst>
              <a:ext uri="{FF2B5EF4-FFF2-40B4-BE49-F238E27FC236}">
                <a16:creationId xmlns:a16="http://schemas.microsoft.com/office/drawing/2014/main" id="{4E587296-1382-4087-BF54-BC603BCD4019}"/>
              </a:ext>
            </a:extLst>
          </p:cNvPr>
          <p:cNvSpPr>
            <a:spLocks noGrp="1"/>
          </p:cNvSpPr>
          <p:nvPr>
            <p:ph sz="quarter" idx="21" hasCustomPrompt="1"/>
          </p:nvPr>
        </p:nvSpPr>
        <p:spPr>
          <a:xfrm>
            <a:off x="482600" y="3454400"/>
            <a:ext cx="3314700" cy="1168400"/>
          </a:xfrm>
          <a:prstGeom prst="rect">
            <a:avLst/>
          </a:prstGeom>
          <a:solidFill>
            <a:srgbClr val="005083"/>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baseline="0">
                <a:solidFill>
                  <a:schemeClr val="bg1"/>
                </a:solidFill>
                <a:latin typeface="+mn-lt"/>
              </a:defRPr>
            </a:lvl1pPr>
            <a:lvl2pPr marL="446088" indent="-182563">
              <a:spcBef>
                <a:spcPts val="600"/>
              </a:spcBef>
              <a:buFont typeface="Calibri Light" panose="020F0302020204030204" pitchFamily="34" charset="0"/>
              <a:buChar char="›"/>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5" name="Content 1">
            <a:extLst>
              <a:ext uri="{FF2B5EF4-FFF2-40B4-BE49-F238E27FC236}">
                <a16:creationId xmlns:a16="http://schemas.microsoft.com/office/drawing/2014/main" id="{9AF17E7C-127E-4E4F-853F-C202C1FB29AE}"/>
              </a:ext>
            </a:extLst>
          </p:cNvPr>
          <p:cNvSpPr>
            <a:spLocks noGrp="1"/>
          </p:cNvSpPr>
          <p:nvPr>
            <p:ph sz="quarter" idx="23" hasCustomPrompt="1"/>
          </p:nvPr>
        </p:nvSpPr>
        <p:spPr>
          <a:xfrm>
            <a:off x="4025900" y="2057400"/>
            <a:ext cx="7683500" cy="1168400"/>
          </a:xfrm>
          <a:prstGeom prst="rect">
            <a:avLst/>
          </a:prstGeom>
          <a:solidFill>
            <a:schemeClr val="bg1">
              <a:lumMod val="95000"/>
            </a:schemeClr>
          </a:solidFill>
        </p:spPr>
        <p:txBody>
          <a:bodyPr wrap="square" lIns="50800" tIns="50800" rIns="50800" bIns="50800" anchor="t">
            <a:noAutofit/>
          </a:bodyPr>
          <a:lstStyle>
            <a:lvl1pPr algn="l">
              <a:lnSpc>
                <a:spcPct val="100000"/>
              </a:lnSpc>
              <a:spcBef>
                <a:spcPts val="400"/>
              </a:spcBef>
              <a:spcAft>
                <a:spcPts val="0"/>
              </a:spcAft>
              <a:defRPr sz="1800">
                <a:solidFill>
                  <a:schemeClr val="tx1"/>
                </a:solidFill>
                <a:latin typeface="+mn-lt"/>
              </a:defRPr>
            </a:lvl1pPr>
            <a:lvl2pPr algn="l">
              <a:lnSpc>
                <a:spcPct val="100000"/>
              </a:lnSpc>
              <a:spcBef>
                <a:spcPts val="0"/>
              </a:spcBef>
              <a:spcAft>
                <a:spcPts val="0"/>
              </a:spcAft>
              <a:defRPr sz="1600">
                <a:solidFill>
                  <a:schemeClr val="tx1"/>
                </a:solidFill>
                <a:latin typeface="+mn-lt"/>
              </a:defRPr>
            </a:lvl2pPr>
          </a:lstStyle>
          <a:p>
            <a:pPr lvl="0"/>
            <a:r>
              <a:rPr lang="en-US" dirty="0"/>
              <a:t>Layer One</a:t>
            </a:r>
          </a:p>
          <a:p>
            <a:pPr lvl="1"/>
            <a:r>
              <a:rPr lang="en-US" dirty="0"/>
              <a:t>Layer Two</a:t>
            </a:r>
          </a:p>
        </p:txBody>
      </p:sp>
      <p:sp>
        <p:nvSpPr>
          <p:cNvPr id="43" name="Object 1">
            <a:extLst>
              <a:ext uri="{FF2B5EF4-FFF2-40B4-BE49-F238E27FC236}">
                <a16:creationId xmlns:a16="http://schemas.microsoft.com/office/drawing/2014/main" id="{87B0AE72-CD6D-4568-91A2-D391B20728FA}"/>
              </a:ext>
            </a:extLst>
          </p:cNvPr>
          <p:cNvSpPr>
            <a:spLocks noGrp="1"/>
          </p:cNvSpPr>
          <p:nvPr>
            <p:ph sz="quarter" idx="22" hasCustomPrompt="1"/>
          </p:nvPr>
        </p:nvSpPr>
        <p:spPr>
          <a:xfrm>
            <a:off x="482600" y="2057400"/>
            <a:ext cx="3314700" cy="1168400"/>
          </a:xfrm>
          <a:prstGeom prst="rect">
            <a:avLst/>
          </a:prstGeom>
          <a:solidFill>
            <a:srgbClr val="005083"/>
          </a:solidFill>
        </p:spPr>
        <p:txBody>
          <a:bodyPr wrap="square" lIns="723900" tIns="50800" rIns="50800" bIns="50800" anchor="ctr" anchorCtr="0">
            <a:noAutofit/>
          </a:bodyPr>
          <a:lstStyle>
            <a:lvl1pPr marL="0" indent="0" algn="l">
              <a:lnSpc>
                <a:spcPct val="100000"/>
              </a:lnSpc>
              <a:spcBef>
                <a:spcPts val="0"/>
              </a:spcBef>
              <a:spcAft>
                <a:spcPts val="0"/>
              </a:spcAft>
              <a:buFont typeface="Calibri Light" panose="020F0302020204030204" pitchFamily="34" charset="0"/>
              <a:buNone/>
              <a:defRPr sz="2400">
                <a:solidFill>
                  <a:schemeClr val="bg1"/>
                </a:solidFill>
                <a:latin typeface="+mn-lt"/>
              </a:defRPr>
            </a:lvl1pPr>
            <a:lvl2pPr marL="273050" indent="0">
              <a:spcBef>
                <a:spcPts val="600"/>
              </a:spcBef>
              <a:buFont typeface="Calibri Light" panose="020F0302020204030204" pitchFamily="34" charset="0"/>
              <a:buNone/>
              <a:defRPr sz="1600">
                <a:solidFill>
                  <a:schemeClr val="tx1"/>
                </a:solidFill>
                <a:latin typeface="+mn-lt"/>
              </a:defRPr>
            </a:lvl2pPr>
            <a:lvl3pPr marL="1143000" indent="-228600">
              <a:spcBef>
                <a:spcPts val="600"/>
              </a:spcBef>
              <a:buFont typeface="Calibri Light" panose="020F0302020204030204" pitchFamily="34" charset="0"/>
              <a:buChar char="›"/>
              <a:defRPr sz="1400">
                <a:solidFill>
                  <a:schemeClr val="tx1"/>
                </a:solidFill>
                <a:latin typeface="+mn-lt"/>
              </a:defRPr>
            </a:lvl3pPr>
            <a:lvl4pPr marL="1600200" indent="-228600">
              <a:spcBef>
                <a:spcPts val="600"/>
              </a:spcBef>
              <a:buFont typeface="Calibri Light" panose="020F0302020204030204" pitchFamily="34" charset="0"/>
              <a:buChar char="›"/>
              <a:defRPr sz="1200">
                <a:solidFill>
                  <a:schemeClr val="tx1"/>
                </a:solidFill>
                <a:latin typeface="+mn-lt"/>
              </a:defRPr>
            </a:lvl4pPr>
            <a:lvl5pPr marL="2057400" indent="-228600">
              <a:spcBef>
                <a:spcPts val="600"/>
              </a:spcBef>
              <a:buFont typeface="Calibri Light" panose="020F0302020204030204" pitchFamily="34" charset="0"/>
              <a:buChar char="›"/>
              <a:defRPr sz="1200">
                <a:solidFill>
                  <a:schemeClr val="tx1"/>
                </a:solidFill>
                <a:latin typeface="+mn-lt"/>
              </a:defRPr>
            </a:lvl5pPr>
          </a:lstStyle>
          <a:p>
            <a:pPr lvl="0"/>
            <a:r>
              <a:rPr lang="en-US"/>
              <a:t>Please insert Title or Object ...</a:t>
            </a:r>
            <a:endParaRPr lang="en-US" dirty="0"/>
          </a:p>
        </p:txBody>
      </p:sp>
      <p:sp>
        <p:nvSpPr>
          <p:cNvPr id="21" name="Arrow">
            <a:extLst>
              <a:ext uri="{FF2B5EF4-FFF2-40B4-BE49-F238E27FC236}">
                <a16:creationId xmlns:a16="http://schemas.microsoft.com/office/drawing/2014/main" id="{CFB83CC7-2974-43B1-9906-ED6D8316DAB4}"/>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6" name="Title">
            <a:extLst>
              <a:ext uri="{FF2B5EF4-FFF2-40B4-BE49-F238E27FC236}">
                <a16:creationId xmlns:a16="http://schemas.microsoft.com/office/drawing/2014/main" id="{E4A08CC7-EDC2-4896-8443-45E4F776E177}"/>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272614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Three Desciptions Left">
    <p:spTree>
      <p:nvGrpSpPr>
        <p:cNvPr id="1" name=""/>
        <p:cNvGrpSpPr/>
        <p:nvPr/>
      </p:nvGrpSpPr>
      <p:grpSpPr>
        <a:xfrm>
          <a:off x="0" y="0"/>
          <a:ext cx="0" cy="0"/>
          <a:chOff x="0" y="0"/>
          <a:chExt cx="0" cy="0"/>
        </a:xfrm>
      </p:grpSpPr>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6" name="Content">
            <a:extLst>
              <a:ext uri="{FF2B5EF4-FFF2-40B4-BE49-F238E27FC236}">
                <a16:creationId xmlns:a16="http://schemas.microsoft.com/office/drawing/2014/main" id="{0A0142A0-9E92-406E-BAE0-EA87B56A67E4}"/>
              </a:ext>
            </a:extLst>
          </p:cNvPr>
          <p:cNvSpPr>
            <a:spLocks noGrp="1"/>
          </p:cNvSpPr>
          <p:nvPr>
            <p:ph sz="quarter" idx="37" hasCustomPrompt="1"/>
          </p:nvPr>
        </p:nvSpPr>
        <p:spPr>
          <a:xfrm>
            <a:off x="6235700" y="1841500"/>
            <a:ext cx="5473700" cy="4533900"/>
          </a:xfrm>
          <a:prstGeom prst="rect">
            <a:avLst/>
          </a:prstGeom>
          <a:solidFill>
            <a:schemeClr val="bg1">
              <a:lumMod val="85000"/>
            </a:schemeClr>
          </a:solidFill>
        </p:spPr>
        <p:txBody>
          <a:bodyPr wrap="square" lIns="50800" tIns="50800" rIns="50800" bIns="50800" anchor="t">
            <a:normAutofit/>
          </a:bodyPr>
          <a:lstStyle>
            <a:lvl1pPr algn="l">
              <a:defRPr lang="en-US" dirty="0">
                <a:solidFill>
                  <a:schemeClr val="tx1"/>
                </a:solidFill>
                <a:latin typeface="+mn-lt"/>
              </a:defRPr>
            </a:lvl1pPr>
            <a:lvl2pPr algn="l">
              <a:defRPr lang="en-US" dirty="0">
                <a:solidFill>
                  <a:schemeClr val="tx1"/>
                </a:solidFill>
                <a:latin typeface="+mn-lt"/>
              </a:defRPr>
            </a:lvl2pPr>
            <a:lvl3pPr algn="l">
              <a:defRPr lang="en-US" dirty="0">
                <a:solidFill>
                  <a:schemeClr val="tx1"/>
                </a:solidFill>
                <a:latin typeface="+mn-lt"/>
              </a:defRPr>
            </a:lvl3pPr>
            <a:lvl4pPr algn="l">
              <a:defRPr lang="en-US" dirty="0">
                <a:solidFill>
                  <a:schemeClr val="tx1"/>
                </a:solidFill>
                <a:latin typeface="+mn-lt"/>
              </a:defRPr>
            </a:lvl4pPr>
            <a:lvl5pPr algn="l">
              <a:defRPr lang="en-US" dirty="0">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4826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4826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4826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4826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1">
            <a:extLst>
              <a:ext uri="{FF2B5EF4-FFF2-40B4-BE49-F238E27FC236}">
                <a16:creationId xmlns:a16="http://schemas.microsoft.com/office/drawing/2014/main" id="{64AEECD8-CB5A-4C24-A164-855D08107B0F}"/>
              </a:ext>
            </a:extLst>
          </p:cNvPr>
          <p:cNvSpPr>
            <a:spLocks noGrp="1"/>
          </p:cNvSpPr>
          <p:nvPr>
            <p:ph type="body" sz="quarter" idx="18" hasCustomPrompt="1"/>
          </p:nvPr>
        </p:nvSpPr>
        <p:spPr>
          <a:xfrm>
            <a:off x="4826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p:ph type="body" sz="quarter" idx="17" hasCustomPrompt="1"/>
          </p:nvPr>
        </p:nvSpPr>
        <p:spPr>
          <a:xfrm>
            <a:off x="4826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3" name="SubTitle">
            <a:extLst>
              <a:ext uri="{FF2B5EF4-FFF2-40B4-BE49-F238E27FC236}">
                <a16:creationId xmlns:a16="http://schemas.microsoft.com/office/drawing/2014/main" id="{39E24403-F678-428D-BF9E-3E7FA7D26FAF}"/>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4" name="Title">
            <a:extLst>
              <a:ext uri="{FF2B5EF4-FFF2-40B4-BE49-F238E27FC236}">
                <a16:creationId xmlns:a16="http://schemas.microsoft.com/office/drawing/2014/main" id="{D8BC2A42-325A-4426-929F-1BC51D968989}"/>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757535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Three Desciptions Left w/o SubTitle">
    <p:spTree>
      <p:nvGrpSpPr>
        <p:cNvPr id="1" name=""/>
        <p:cNvGrpSpPr/>
        <p:nvPr/>
      </p:nvGrpSpPr>
      <p:grpSpPr>
        <a:xfrm>
          <a:off x="0" y="0"/>
          <a:ext cx="0" cy="0"/>
          <a:chOff x="0" y="0"/>
          <a:chExt cx="0" cy="0"/>
        </a:xfrm>
      </p:grpSpPr>
      <p:sp>
        <p:nvSpPr>
          <p:cNvPr id="15" name="SlideNumber">
            <a:extLst>
              <a:ext uri="{FF2B5EF4-FFF2-40B4-BE49-F238E27FC236}">
                <a16:creationId xmlns:a16="http://schemas.microsoft.com/office/drawing/2014/main" id="{16DA6E40-0DD6-4838-8CAD-4A7AE7FC2F07}"/>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27" name="Footer">
            <a:extLst>
              <a:ext uri="{FF2B5EF4-FFF2-40B4-BE49-F238E27FC236}">
                <a16:creationId xmlns:a16="http://schemas.microsoft.com/office/drawing/2014/main" id="{FCF310E0-6765-4F4B-8092-E31053AF3193}"/>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6" name="Content">
            <a:extLst>
              <a:ext uri="{FF2B5EF4-FFF2-40B4-BE49-F238E27FC236}">
                <a16:creationId xmlns:a16="http://schemas.microsoft.com/office/drawing/2014/main" id="{0A0142A0-9E92-406E-BAE0-EA87B56A67E4}"/>
              </a:ext>
            </a:extLst>
          </p:cNvPr>
          <p:cNvSpPr>
            <a:spLocks noGrp="1"/>
          </p:cNvSpPr>
          <p:nvPr>
            <p:ph sz="quarter" idx="37" hasCustomPrompt="1"/>
          </p:nvPr>
        </p:nvSpPr>
        <p:spPr>
          <a:xfrm>
            <a:off x="6235700" y="1841500"/>
            <a:ext cx="5473700" cy="4533900"/>
          </a:xfrm>
          <a:prstGeom prst="rect">
            <a:avLst/>
          </a:prstGeom>
          <a:solidFill>
            <a:schemeClr val="bg1">
              <a:lumMod val="85000"/>
            </a:schemeClr>
          </a:solidFill>
        </p:spPr>
        <p:txBody>
          <a:bodyPr wrap="square" lIns="50800" tIns="50800" rIns="50800" bIns="50800" anchor="t">
            <a:normAutofit/>
          </a:bodyPr>
          <a:lstStyle>
            <a:lvl1pPr algn="l">
              <a:defRPr lang="en-US" dirty="0">
                <a:solidFill>
                  <a:schemeClr val="tx1"/>
                </a:solidFill>
                <a:latin typeface="+mn-lt"/>
              </a:defRPr>
            </a:lvl1pPr>
            <a:lvl2pPr algn="l">
              <a:defRPr lang="en-US" dirty="0">
                <a:solidFill>
                  <a:schemeClr val="tx1"/>
                </a:solidFill>
                <a:latin typeface="+mn-lt"/>
              </a:defRPr>
            </a:lvl2pPr>
            <a:lvl3pPr algn="l">
              <a:defRPr lang="en-US" dirty="0">
                <a:solidFill>
                  <a:schemeClr val="tx1"/>
                </a:solidFill>
                <a:latin typeface="+mn-lt"/>
              </a:defRPr>
            </a:lvl3pPr>
            <a:lvl4pPr algn="l">
              <a:defRPr lang="en-US" dirty="0">
                <a:solidFill>
                  <a:schemeClr val="tx1"/>
                </a:solidFill>
                <a:latin typeface="+mn-lt"/>
              </a:defRPr>
            </a:lvl4pPr>
            <a:lvl5pPr algn="l">
              <a:defRPr lang="en-US" dirty="0">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4826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4826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4826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4826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1">
            <a:extLst>
              <a:ext uri="{FF2B5EF4-FFF2-40B4-BE49-F238E27FC236}">
                <a16:creationId xmlns:a16="http://schemas.microsoft.com/office/drawing/2014/main" id="{64AEECD8-CB5A-4C24-A164-855D08107B0F}"/>
              </a:ext>
            </a:extLst>
          </p:cNvPr>
          <p:cNvSpPr>
            <a:spLocks noGrp="1"/>
          </p:cNvSpPr>
          <p:nvPr>
            <p:ph type="body" sz="quarter" idx="18" hasCustomPrompt="1"/>
          </p:nvPr>
        </p:nvSpPr>
        <p:spPr>
          <a:xfrm>
            <a:off x="4826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p:ph type="body" sz="quarter" idx="17" hasCustomPrompt="1"/>
          </p:nvPr>
        </p:nvSpPr>
        <p:spPr>
          <a:xfrm>
            <a:off x="4826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9" name="Arrow">
            <a:extLst>
              <a:ext uri="{FF2B5EF4-FFF2-40B4-BE49-F238E27FC236}">
                <a16:creationId xmlns:a16="http://schemas.microsoft.com/office/drawing/2014/main" id="{B768A3B8-D5D7-41BE-A250-D95116C8BC1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5" name="Title">
            <a:extLst>
              <a:ext uri="{FF2B5EF4-FFF2-40B4-BE49-F238E27FC236}">
                <a16:creationId xmlns:a16="http://schemas.microsoft.com/office/drawing/2014/main" id="{D1F6DDC9-D4FE-4DFB-BF49-FE6304264807}"/>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3159898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Three Desciptions Left Blue">
    <p:spTree>
      <p:nvGrpSpPr>
        <p:cNvPr id="1" name=""/>
        <p:cNvGrpSpPr/>
        <p:nvPr/>
      </p:nvGrpSpPr>
      <p:grpSpPr>
        <a:xfrm>
          <a:off x="0" y="0"/>
          <a:ext cx="0" cy="0"/>
          <a:chOff x="0" y="0"/>
          <a:chExt cx="0" cy="0"/>
        </a:xfrm>
      </p:grpSpPr>
      <p:sp>
        <p:nvSpPr>
          <p:cNvPr id="35" name="BoxBlue">
            <a:extLst>
              <a:ext uri="{FF2B5EF4-FFF2-40B4-BE49-F238E27FC236}">
                <a16:creationId xmlns:a16="http://schemas.microsoft.com/office/drawing/2014/main" id="{FD1BB1CD-4E02-4347-A83D-A0D625C5DA34}"/>
              </a:ext>
            </a:extLst>
          </p:cNvPr>
          <p:cNvSpPr/>
          <p:nvPr userDrawn="1"/>
        </p:nvSpPr>
        <p:spPr>
          <a:xfrm>
            <a:off x="6096000" y="50800"/>
            <a:ext cx="6045200" cy="6756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bg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5473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4826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4826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4826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4826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1">
            <a:extLst>
              <a:ext uri="{FF2B5EF4-FFF2-40B4-BE49-F238E27FC236}">
                <a16:creationId xmlns:a16="http://schemas.microsoft.com/office/drawing/2014/main" id="{64AEECD8-CB5A-4C24-A164-855D08107B0F}"/>
              </a:ext>
            </a:extLst>
          </p:cNvPr>
          <p:cNvSpPr>
            <a:spLocks noGrp="1"/>
          </p:cNvSpPr>
          <p:nvPr>
            <p:ph type="body" sz="quarter" idx="18" hasCustomPrompt="1"/>
          </p:nvPr>
        </p:nvSpPr>
        <p:spPr>
          <a:xfrm>
            <a:off x="4826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p:ph type="body" sz="quarter" idx="17" hasCustomPrompt="1"/>
          </p:nvPr>
        </p:nvSpPr>
        <p:spPr>
          <a:xfrm>
            <a:off x="4826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6" name="Content">
            <a:extLst>
              <a:ext uri="{FF2B5EF4-FFF2-40B4-BE49-F238E27FC236}">
                <a16:creationId xmlns:a16="http://schemas.microsoft.com/office/drawing/2014/main" id="{0A0142A0-9E92-406E-BAE0-EA87B56A67E4}"/>
              </a:ext>
            </a:extLst>
          </p:cNvPr>
          <p:cNvSpPr>
            <a:spLocks noGrp="1"/>
          </p:cNvSpPr>
          <p:nvPr>
            <p:ph sz="quarter" idx="37" hasCustomPrompt="1"/>
          </p:nvPr>
        </p:nvSpPr>
        <p:spPr>
          <a:xfrm>
            <a:off x="6235700" y="1841500"/>
            <a:ext cx="5473700" cy="4533900"/>
          </a:xfrm>
          <a:prstGeom prst="rect">
            <a:avLst/>
          </a:prstGeom>
          <a:noFill/>
        </p:spPr>
        <p:txBody>
          <a:bodyPr wrap="square" lIns="50800" tIns="50800" rIns="50800" bIns="50800" anchor="t">
            <a:normAutofit/>
          </a:bodyPr>
          <a:lstStyle>
            <a:lvl1pPr algn="l">
              <a:buClr>
                <a:schemeClr val="bg1"/>
              </a:buClr>
              <a:defRPr lang="en-US" dirty="0">
                <a:solidFill>
                  <a:schemeClr val="bg1"/>
                </a:solidFill>
                <a:latin typeface="+mn-lt"/>
              </a:defRPr>
            </a:lvl1pPr>
            <a:lvl2pPr algn="l">
              <a:buClr>
                <a:schemeClr val="bg1"/>
              </a:buClr>
              <a:defRPr lang="en-US" dirty="0">
                <a:solidFill>
                  <a:schemeClr val="bg1"/>
                </a:solidFill>
                <a:latin typeface="+mn-lt"/>
              </a:defRPr>
            </a:lvl2pPr>
            <a:lvl3pPr algn="l">
              <a:buClr>
                <a:schemeClr val="bg1"/>
              </a:buClr>
              <a:defRPr lang="en-US" dirty="0">
                <a:solidFill>
                  <a:schemeClr val="bg1"/>
                </a:solidFill>
                <a:latin typeface="+mn-lt"/>
              </a:defRPr>
            </a:lvl3pPr>
            <a:lvl4pPr algn="l">
              <a:buClr>
                <a:schemeClr val="bg1"/>
              </a:buClr>
              <a:defRPr lang="en-US" dirty="0">
                <a:solidFill>
                  <a:schemeClr val="bg1"/>
                </a:solidFill>
                <a:latin typeface="+mn-lt"/>
              </a:defRPr>
            </a:lvl4pPr>
            <a:lvl5pPr algn="l">
              <a:buClr>
                <a:schemeClr val="bg1"/>
              </a:buClr>
              <a:defRPr lang="en-US" dirty="0">
                <a:solidFill>
                  <a:schemeClr val="bg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3" name="SubTitle">
            <a:extLst>
              <a:ext uri="{FF2B5EF4-FFF2-40B4-BE49-F238E27FC236}">
                <a16:creationId xmlns:a16="http://schemas.microsoft.com/office/drawing/2014/main" id="{39E24403-F678-428D-BF9E-3E7FA7D26FAF}"/>
              </a:ext>
            </a:extLst>
          </p:cNvPr>
          <p:cNvSpPr>
            <a:spLocks noGrp="1"/>
          </p:cNvSpPr>
          <p:nvPr>
            <p:ph type="body" sz="quarter" idx="14" hasCustomPrompt="1"/>
            <p:custDataLst>
              <p:tags r:id="rId2"/>
            </p:custDataLst>
          </p:nvPr>
        </p:nvSpPr>
        <p:spPr>
          <a:xfrm>
            <a:off x="482600" y="952500"/>
            <a:ext cx="54737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4" name="Title">
            <a:extLst>
              <a:ext uri="{FF2B5EF4-FFF2-40B4-BE49-F238E27FC236}">
                <a16:creationId xmlns:a16="http://schemas.microsoft.com/office/drawing/2014/main" id="{D8BC2A42-325A-4426-929F-1BC51D968989}"/>
              </a:ext>
            </a:extLst>
          </p:cNvPr>
          <p:cNvSpPr>
            <a:spLocks noGrp="1"/>
          </p:cNvSpPr>
          <p:nvPr>
            <p:ph type="title" hasCustomPrompt="1"/>
          </p:nvPr>
        </p:nvSpPr>
        <p:spPr>
          <a:xfrm>
            <a:off x="482600" y="558800"/>
            <a:ext cx="54737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1934335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hree Desciptions Left Blue w/o SubTitle">
    <p:spTree>
      <p:nvGrpSpPr>
        <p:cNvPr id="1" name=""/>
        <p:cNvGrpSpPr/>
        <p:nvPr/>
      </p:nvGrpSpPr>
      <p:grpSpPr>
        <a:xfrm>
          <a:off x="0" y="0"/>
          <a:ext cx="0" cy="0"/>
          <a:chOff x="0" y="0"/>
          <a:chExt cx="0" cy="0"/>
        </a:xfrm>
      </p:grpSpPr>
      <p:sp>
        <p:nvSpPr>
          <p:cNvPr id="30" name="BoxBlue">
            <a:extLst>
              <a:ext uri="{FF2B5EF4-FFF2-40B4-BE49-F238E27FC236}">
                <a16:creationId xmlns:a16="http://schemas.microsoft.com/office/drawing/2014/main" id="{338FF6C1-92D7-4A93-92F8-7FEB266D81C4}"/>
              </a:ext>
            </a:extLst>
          </p:cNvPr>
          <p:cNvSpPr/>
          <p:nvPr userDrawn="1"/>
        </p:nvSpPr>
        <p:spPr>
          <a:xfrm>
            <a:off x="6096000" y="50800"/>
            <a:ext cx="6045200" cy="6756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SlideNumber">
            <a:extLst>
              <a:ext uri="{FF2B5EF4-FFF2-40B4-BE49-F238E27FC236}">
                <a16:creationId xmlns:a16="http://schemas.microsoft.com/office/drawing/2014/main" id="{16DA6E40-0DD6-4838-8CAD-4A7AE7FC2F07}"/>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bg1"/>
                </a:solidFill>
                <a:latin typeface="+mj-lt"/>
              </a:defRPr>
            </a:lvl1pPr>
          </a:lstStyle>
          <a:p>
            <a:fld id="{3C6863D3-0438-440B-9B18-903EFF5BE46F}" type="slidenum">
              <a:rPr lang="en-US" smtClean="0"/>
              <a:pPr/>
              <a:t>‹#›</a:t>
            </a:fld>
            <a:endParaRPr lang="en-US" dirty="0"/>
          </a:p>
        </p:txBody>
      </p:sp>
      <p:sp>
        <p:nvSpPr>
          <p:cNvPr id="27" name="Footer">
            <a:extLst>
              <a:ext uri="{FF2B5EF4-FFF2-40B4-BE49-F238E27FC236}">
                <a16:creationId xmlns:a16="http://schemas.microsoft.com/office/drawing/2014/main" id="{FCF310E0-6765-4F4B-8092-E31053AF3193}"/>
              </a:ext>
            </a:extLst>
          </p:cNvPr>
          <p:cNvSpPr>
            <a:spLocks noGrp="1"/>
          </p:cNvSpPr>
          <p:nvPr>
            <p:ph type="body" sz="quarter" idx="15" hasCustomPrompt="1"/>
            <p:custDataLst>
              <p:tags r:id="rId1"/>
            </p:custDataLst>
          </p:nvPr>
        </p:nvSpPr>
        <p:spPr>
          <a:xfrm>
            <a:off x="482600" y="6489700"/>
            <a:ext cx="5473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4826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4826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4826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4826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17" name="Content 1">
            <a:extLst>
              <a:ext uri="{FF2B5EF4-FFF2-40B4-BE49-F238E27FC236}">
                <a16:creationId xmlns:a16="http://schemas.microsoft.com/office/drawing/2014/main" id="{64AEECD8-CB5A-4C24-A164-855D08107B0F}"/>
              </a:ext>
            </a:extLst>
          </p:cNvPr>
          <p:cNvSpPr>
            <a:spLocks noGrp="1"/>
          </p:cNvSpPr>
          <p:nvPr>
            <p:ph type="body" sz="quarter" idx="18" hasCustomPrompt="1"/>
          </p:nvPr>
        </p:nvSpPr>
        <p:spPr>
          <a:xfrm>
            <a:off x="4826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p:ph type="body" sz="quarter" idx="17" hasCustomPrompt="1"/>
          </p:nvPr>
        </p:nvSpPr>
        <p:spPr>
          <a:xfrm>
            <a:off x="4826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6" name="Content">
            <a:extLst>
              <a:ext uri="{FF2B5EF4-FFF2-40B4-BE49-F238E27FC236}">
                <a16:creationId xmlns:a16="http://schemas.microsoft.com/office/drawing/2014/main" id="{0A0142A0-9E92-406E-BAE0-EA87B56A67E4}"/>
              </a:ext>
            </a:extLst>
          </p:cNvPr>
          <p:cNvSpPr>
            <a:spLocks noGrp="1"/>
          </p:cNvSpPr>
          <p:nvPr>
            <p:ph sz="quarter" idx="37" hasCustomPrompt="1"/>
          </p:nvPr>
        </p:nvSpPr>
        <p:spPr>
          <a:xfrm>
            <a:off x="6235700" y="1841500"/>
            <a:ext cx="5473700" cy="4533900"/>
          </a:xfrm>
          <a:prstGeom prst="rect">
            <a:avLst/>
          </a:prstGeom>
          <a:noFill/>
        </p:spPr>
        <p:txBody>
          <a:bodyPr wrap="square" lIns="50800" tIns="50800" rIns="50800" bIns="50800" anchor="t">
            <a:normAutofit/>
          </a:bodyPr>
          <a:lstStyle>
            <a:lvl1pPr algn="l">
              <a:buClr>
                <a:schemeClr val="bg1"/>
              </a:buClr>
              <a:defRPr lang="en-US" dirty="0">
                <a:solidFill>
                  <a:schemeClr val="bg1"/>
                </a:solidFill>
                <a:latin typeface="+mn-lt"/>
              </a:defRPr>
            </a:lvl1pPr>
            <a:lvl2pPr algn="l">
              <a:buClr>
                <a:schemeClr val="bg1"/>
              </a:buClr>
              <a:defRPr lang="en-US" dirty="0">
                <a:solidFill>
                  <a:schemeClr val="bg1"/>
                </a:solidFill>
                <a:latin typeface="+mn-lt"/>
              </a:defRPr>
            </a:lvl2pPr>
            <a:lvl3pPr algn="l">
              <a:buClr>
                <a:schemeClr val="bg1"/>
              </a:buClr>
              <a:defRPr lang="en-US" dirty="0">
                <a:solidFill>
                  <a:schemeClr val="bg1"/>
                </a:solidFill>
                <a:latin typeface="+mn-lt"/>
              </a:defRPr>
            </a:lvl3pPr>
            <a:lvl4pPr algn="l">
              <a:buClr>
                <a:schemeClr val="bg1"/>
              </a:buClr>
              <a:defRPr lang="en-US" dirty="0">
                <a:solidFill>
                  <a:schemeClr val="bg1"/>
                </a:solidFill>
                <a:latin typeface="+mn-lt"/>
              </a:defRPr>
            </a:lvl4pPr>
            <a:lvl5pPr algn="l">
              <a:buClr>
                <a:schemeClr val="bg1"/>
              </a:buClr>
              <a:defRPr lang="en-US" dirty="0">
                <a:solidFill>
                  <a:schemeClr val="bg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9" name="Arrow">
            <a:extLst>
              <a:ext uri="{FF2B5EF4-FFF2-40B4-BE49-F238E27FC236}">
                <a16:creationId xmlns:a16="http://schemas.microsoft.com/office/drawing/2014/main" id="{B768A3B8-D5D7-41BE-A250-D95116C8BC1A}"/>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5" name="Title">
            <a:extLst>
              <a:ext uri="{FF2B5EF4-FFF2-40B4-BE49-F238E27FC236}">
                <a16:creationId xmlns:a16="http://schemas.microsoft.com/office/drawing/2014/main" id="{D1F6DDC9-D4FE-4DFB-BF49-FE6304264807}"/>
              </a:ext>
            </a:extLst>
          </p:cNvPr>
          <p:cNvSpPr>
            <a:spLocks noGrp="1"/>
          </p:cNvSpPr>
          <p:nvPr>
            <p:ph type="title" hasCustomPrompt="1"/>
            <p:custDataLst>
              <p:tags r:id="rId2"/>
            </p:custDataLst>
          </p:nvPr>
        </p:nvSpPr>
        <p:spPr>
          <a:xfrm>
            <a:off x="482600" y="876300"/>
            <a:ext cx="54737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717832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hree Desciptions Right">
    <p:spTree>
      <p:nvGrpSpPr>
        <p:cNvPr id="1" name=""/>
        <p:cNvGrpSpPr/>
        <p:nvPr/>
      </p:nvGrpSpPr>
      <p:grpSpPr>
        <a:xfrm>
          <a:off x="0" y="0"/>
          <a:ext cx="0" cy="0"/>
          <a:chOff x="0" y="0"/>
          <a:chExt cx="0" cy="0"/>
        </a:xfrm>
      </p:grpSpPr>
      <p:sp>
        <p:nvSpPr>
          <p:cNvPr id="30" name="SlideNumber">
            <a:extLst>
              <a:ext uri="{FF2B5EF4-FFF2-40B4-BE49-F238E27FC236}">
                <a16:creationId xmlns:a16="http://schemas.microsoft.com/office/drawing/2014/main" id="{C9E169B9-C1BD-455C-952C-90F59BFE7536}"/>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4" name="Footer">
            <a:extLst>
              <a:ext uri="{FF2B5EF4-FFF2-40B4-BE49-F238E27FC236}">
                <a16:creationId xmlns:a16="http://schemas.microsoft.com/office/drawing/2014/main" id="{87DE1C92-4DB4-4D0C-9FBF-EAEEF7C46C5A}"/>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Content 3">
            <a:extLst>
              <a:ext uri="{FF2B5EF4-FFF2-40B4-BE49-F238E27FC236}">
                <a16:creationId xmlns:a16="http://schemas.microsoft.com/office/drawing/2014/main" id="{5CB16241-8C9A-48B5-B08B-6538CB9B8F0C}"/>
              </a:ext>
            </a:extLst>
          </p:cNvPr>
          <p:cNvSpPr>
            <a:spLocks noGrp="1"/>
          </p:cNvSpPr>
          <p:nvPr>
            <p:ph type="body" sz="quarter" idx="36" hasCustomPrompt="1"/>
          </p:nvPr>
        </p:nvSpPr>
        <p:spPr>
          <a:xfrm>
            <a:off x="62357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3" name="Content Title 3">
            <a:extLst>
              <a:ext uri="{FF2B5EF4-FFF2-40B4-BE49-F238E27FC236}">
                <a16:creationId xmlns:a16="http://schemas.microsoft.com/office/drawing/2014/main" id="{E866523C-238C-4DB8-BD06-4AAFA7927C72}"/>
              </a:ext>
            </a:extLst>
          </p:cNvPr>
          <p:cNvSpPr>
            <a:spLocks noGrp="1"/>
          </p:cNvSpPr>
          <p:nvPr>
            <p:ph type="body" sz="quarter" idx="35" hasCustomPrompt="1"/>
          </p:nvPr>
        </p:nvSpPr>
        <p:spPr>
          <a:xfrm>
            <a:off x="62357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2" name="Content 2">
            <a:extLst>
              <a:ext uri="{FF2B5EF4-FFF2-40B4-BE49-F238E27FC236}">
                <a16:creationId xmlns:a16="http://schemas.microsoft.com/office/drawing/2014/main" id="{3873D9EA-4ACC-486B-A6E8-08E6C3A3B713}"/>
              </a:ext>
            </a:extLst>
          </p:cNvPr>
          <p:cNvSpPr>
            <a:spLocks noGrp="1"/>
          </p:cNvSpPr>
          <p:nvPr>
            <p:ph type="body" sz="quarter" idx="34" hasCustomPrompt="1"/>
          </p:nvPr>
        </p:nvSpPr>
        <p:spPr>
          <a:xfrm>
            <a:off x="62357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1" name="Content Title 2">
            <a:extLst>
              <a:ext uri="{FF2B5EF4-FFF2-40B4-BE49-F238E27FC236}">
                <a16:creationId xmlns:a16="http://schemas.microsoft.com/office/drawing/2014/main" id="{B63DBD36-8B4F-46EA-81A0-A2507FCFBFBD}"/>
              </a:ext>
            </a:extLst>
          </p:cNvPr>
          <p:cNvSpPr>
            <a:spLocks noGrp="1"/>
          </p:cNvSpPr>
          <p:nvPr>
            <p:ph type="body" sz="quarter" idx="33" hasCustomPrompt="1"/>
          </p:nvPr>
        </p:nvSpPr>
        <p:spPr>
          <a:xfrm>
            <a:off x="62357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0" name="Content 1">
            <a:extLst>
              <a:ext uri="{FF2B5EF4-FFF2-40B4-BE49-F238E27FC236}">
                <a16:creationId xmlns:a16="http://schemas.microsoft.com/office/drawing/2014/main" id="{0D0AB0B7-4014-4B14-A5E2-C64EDDCB107B}"/>
              </a:ext>
            </a:extLst>
          </p:cNvPr>
          <p:cNvSpPr>
            <a:spLocks noGrp="1"/>
          </p:cNvSpPr>
          <p:nvPr>
            <p:ph type="body" sz="quarter" idx="18" hasCustomPrompt="1"/>
          </p:nvPr>
        </p:nvSpPr>
        <p:spPr>
          <a:xfrm>
            <a:off x="62357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9" name="Content Title 1">
            <a:extLst>
              <a:ext uri="{FF2B5EF4-FFF2-40B4-BE49-F238E27FC236}">
                <a16:creationId xmlns:a16="http://schemas.microsoft.com/office/drawing/2014/main" id="{7667711D-DC48-4F8B-8E25-27F1DF59E756}"/>
              </a:ext>
            </a:extLst>
          </p:cNvPr>
          <p:cNvSpPr>
            <a:spLocks noGrp="1"/>
          </p:cNvSpPr>
          <p:nvPr>
            <p:ph type="body" sz="quarter" idx="17" hasCustomPrompt="1"/>
          </p:nvPr>
        </p:nvSpPr>
        <p:spPr>
          <a:xfrm>
            <a:off x="62357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5" name="Content">
            <a:extLst>
              <a:ext uri="{FF2B5EF4-FFF2-40B4-BE49-F238E27FC236}">
                <a16:creationId xmlns:a16="http://schemas.microsoft.com/office/drawing/2014/main" id="{421A1489-C690-4D9D-8EF7-3BFB9D628CFF}"/>
              </a:ext>
            </a:extLst>
          </p:cNvPr>
          <p:cNvSpPr>
            <a:spLocks noGrp="1"/>
          </p:cNvSpPr>
          <p:nvPr>
            <p:ph sz="quarter" idx="37" hasCustomPrompt="1"/>
          </p:nvPr>
        </p:nvSpPr>
        <p:spPr>
          <a:xfrm>
            <a:off x="482600" y="1841500"/>
            <a:ext cx="5473700" cy="4533900"/>
          </a:xfrm>
          <a:prstGeom prst="rect">
            <a:avLst/>
          </a:prstGeom>
        </p:spPr>
        <p:txBody>
          <a:bodyPr wrap="square" lIns="50800" tIns="50800" rIns="50800" bIns="50800" anchor="t">
            <a:normAutofit/>
          </a:bodyPr>
          <a:lstStyle>
            <a:lvl1pPr algn="l">
              <a:defRPr lang="en-US" dirty="0">
                <a:solidFill>
                  <a:schemeClr val="tx1"/>
                </a:solidFill>
                <a:latin typeface="+mn-lt"/>
              </a:defRPr>
            </a:lvl1pPr>
            <a:lvl2pPr algn="l">
              <a:defRPr lang="en-US" dirty="0">
                <a:solidFill>
                  <a:schemeClr val="tx1"/>
                </a:solidFill>
                <a:latin typeface="+mn-lt"/>
              </a:defRPr>
            </a:lvl2pPr>
            <a:lvl3pPr algn="l">
              <a:defRPr lang="en-US" dirty="0">
                <a:solidFill>
                  <a:schemeClr val="tx1"/>
                </a:solidFill>
                <a:latin typeface="+mn-lt"/>
              </a:defRPr>
            </a:lvl3pPr>
            <a:lvl4pPr algn="l">
              <a:defRPr lang="en-US" dirty="0">
                <a:solidFill>
                  <a:schemeClr val="tx1"/>
                </a:solidFill>
                <a:latin typeface="+mn-lt"/>
              </a:defRPr>
            </a:lvl4pPr>
            <a:lvl5pPr algn="l">
              <a:defRPr lang="en-US" dirty="0">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8" name="Arrow">
            <a:extLst>
              <a:ext uri="{FF2B5EF4-FFF2-40B4-BE49-F238E27FC236}">
                <a16:creationId xmlns:a16="http://schemas.microsoft.com/office/drawing/2014/main" id="{6D14C56A-979C-44F2-A44A-277AA4B33980}"/>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1" name="SubTitle">
            <a:extLst>
              <a:ext uri="{FF2B5EF4-FFF2-40B4-BE49-F238E27FC236}">
                <a16:creationId xmlns:a16="http://schemas.microsoft.com/office/drawing/2014/main" id="{2AB57D8D-F040-4A5A-BEF1-CCE15D104F6D}"/>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32" name="Title">
            <a:extLst>
              <a:ext uri="{FF2B5EF4-FFF2-40B4-BE49-F238E27FC236}">
                <a16:creationId xmlns:a16="http://schemas.microsoft.com/office/drawing/2014/main" id="{36D55620-1F22-4251-B9C2-BC11830D1ECF}"/>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434233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Three Desciptions Right w/o SubTitle">
    <p:spTree>
      <p:nvGrpSpPr>
        <p:cNvPr id="1" name=""/>
        <p:cNvGrpSpPr/>
        <p:nvPr/>
      </p:nvGrpSpPr>
      <p:grpSpPr>
        <a:xfrm>
          <a:off x="0" y="0"/>
          <a:ext cx="0" cy="0"/>
          <a:chOff x="0" y="0"/>
          <a:chExt cx="0" cy="0"/>
        </a:xfrm>
      </p:grpSpPr>
      <p:sp>
        <p:nvSpPr>
          <p:cNvPr id="15" name="SlideNumber">
            <a:extLst>
              <a:ext uri="{FF2B5EF4-FFF2-40B4-BE49-F238E27FC236}">
                <a16:creationId xmlns:a16="http://schemas.microsoft.com/office/drawing/2014/main" id="{4B88CBFB-4DFF-4ACC-805D-459645BF240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8" name="Footer">
            <a:extLst>
              <a:ext uri="{FF2B5EF4-FFF2-40B4-BE49-F238E27FC236}">
                <a16:creationId xmlns:a16="http://schemas.microsoft.com/office/drawing/2014/main" id="{7D990DD1-A3FC-4D1A-B1B0-9F510A12E634}"/>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Content 3">
            <a:extLst>
              <a:ext uri="{FF2B5EF4-FFF2-40B4-BE49-F238E27FC236}">
                <a16:creationId xmlns:a16="http://schemas.microsoft.com/office/drawing/2014/main" id="{5CB16241-8C9A-48B5-B08B-6538CB9B8F0C}"/>
              </a:ext>
            </a:extLst>
          </p:cNvPr>
          <p:cNvSpPr>
            <a:spLocks noGrp="1"/>
          </p:cNvSpPr>
          <p:nvPr>
            <p:ph type="body" sz="quarter" idx="36" hasCustomPrompt="1"/>
          </p:nvPr>
        </p:nvSpPr>
        <p:spPr>
          <a:xfrm>
            <a:off x="6235700" y="53721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3" name="Content Title 3">
            <a:extLst>
              <a:ext uri="{FF2B5EF4-FFF2-40B4-BE49-F238E27FC236}">
                <a16:creationId xmlns:a16="http://schemas.microsoft.com/office/drawing/2014/main" id="{E866523C-238C-4DB8-BD06-4AAFA7927C72}"/>
              </a:ext>
            </a:extLst>
          </p:cNvPr>
          <p:cNvSpPr>
            <a:spLocks noGrp="1"/>
          </p:cNvSpPr>
          <p:nvPr>
            <p:ph type="body" sz="quarter" idx="35" hasCustomPrompt="1"/>
          </p:nvPr>
        </p:nvSpPr>
        <p:spPr>
          <a:xfrm>
            <a:off x="6235700" y="50673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2" name="Content 2">
            <a:extLst>
              <a:ext uri="{FF2B5EF4-FFF2-40B4-BE49-F238E27FC236}">
                <a16:creationId xmlns:a16="http://schemas.microsoft.com/office/drawing/2014/main" id="{3873D9EA-4ACC-486B-A6E8-08E6C3A3B713}"/>
              </a:ext>
            </a:extLst>
          </p:cNvPr>
          <p:cNvSpPr>
            <a:spLocks noGrp="1"/>
          </p:cNvSpPr>
          <p:nvPr>
            <p:ph type="body" sz="quarter" idx="34" hasCustomPrompt="1"/>
          </p:nvPr>
        </p:nvSpPr>
        <p:spPr>
          <a:xfrm>
            <a:off x="6235700" y="37592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1" name="Content Title 2">
            <a:extLst>
              <a:ext uri="{FF2B5EF4-FFF2-40B4-BE49-F238E27FC236}">
                <a16:creationId xmlns:a16="http://schemas.microsoft.com/office/drawing/2014/main" id="{B63DBD36-8B4F-46EA-81A0-A2507FCFBFBD}"/>
              </a:ext>
            </a:extLst>
          </p:cNvPr>
          <p:cNvSpPr>
            <a:spLocks noGrp="1"/>
          </p:cNvSpPr>
          <p:nvPr>
            <p:ph type="body" sz="quarter" idx="33" hasCustomPrompt="1"/>
          </p:nvPr>
        </p:nvSpPr>
        <p:spPr>
          <a:xfrm>
            <a:off x="6235700" y="3454400"/>
            <a:ext cx="54737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0" name="Content 1">
            <a:extLst>
              <a:ext uri="{FF2B5EF4-FFF2-40B4-BE49-F238E27FC236}">
                <a16:creationId xmlns:a16="http://schemas.microsoft.com/office/drawing/2014/main" id="{0D0AB0B7-4014-4B14-A5E2-C64EDDCB107B}"/>
              </a:ext>
            </a:extLst>
          </p:cNvPr>
          <p:cNvSpPr>
            <a:spLocks noGrp="1"/>
          </p:cNvSpPr>
          <p:nvPr>
            <p:ph type="body" sz="quarter" idx="18" hasCustomPrompt="1"/>
          </p:nvPr>
        </p:nvSpPr>
        <p:spPr>
          <a:xfrm>
            <a:off x="6235700" y="2146300"/>
            <a:ext cx="5473700" cy="10033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9" name="Content Title 1">
            <a:extLst>
              <a:ext uri="{FF2B5EF4-FFF2-40B4-BE49-F238E27FC236}">
                <a16:creationId xmlns:a16="http://schemas.microsoft.com/office/drawing/2014/main" id="{7667711D-DC48-4F8B-8E25-27F1DF59E756}"/>
              </a:ext>
            </a:extLst>
          </p:cNvPr>
          <p:cNvSpPr>
            <a:spLocks noGrp="1"/>
          </p:cNvSpPr>
          <p:nvPr>
            <p:ph type="body" sz="quarter" idx="17" hasCustomPrompt="1"/>
          </p:nvPr>
        </p:nvSpPr>
        <p:spPr>
          <a:xfrm>
            <a:off x="6235700" y="1841500"/>
            <a:ext cx="54737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25" name="Content">
            <a:extLst>
              <a:ext uri="{FF2B5EF4-FFF2-40B4-BE49-F238E27FC236}">
                <a16:creationId xmlns:a16="http://schemas.microsoft.com/office/drawing/2014/main" id="{421A1489-C690-4D9D-8EF7-3BFB9D628CFF}"/>
              </a:ext>
            </a:extLst>
          </p:cNvPr>
          <p:cNvSpPr>
            <a:spLocks noGrp="1"/>
          </p:cNvSpPr>
          <p:nvPr>
            <p:ph sz="quarter" idx="37" hasCustomPrompt="1"/>
          </p:nvPr>
        </p:nvSpPr>
        <p:spPr>
          <a:xfrm>
            <a:off x="482600" y="1841500"/>
            <a:ext cx="5473700" cy="4533900"/>
          </a:xfrm>
          <a:prstGeom prst="rect">
            <a:avLst/>
          </a:prstGeom>
        </p:spPr>
        <p:txBody>
          <a:bodyPr wrap="square" lIns="50800" tIns="50800" rIns="50800" bIns="50800" anchor="t">
            <a:normAutofit/>
          </a:bodyPr>
          <a:lstStyle>
            <a:lvl1pPr algn="l">
              <a:defRPr lang="en-US" dirty="0">
                <a:solidFill>
                  <a:schemeClr val="tx1"/>
                </a:solidFill>
                <a:latin typeface="+mn-lt"/>
              </a:defRPr>
            </a:lvl1pPr>
            <a:lvl2pPr algn="l">
              <a:defRPr lang="en-US" dirty="0">
                <a:solidFill>
                  <a:schemeClr val="tx1"/>
                </a:solidFill>
                <a:latin typeface="+mn-lt"/>
              </a:defRPr>
            </a:lvl2pPr>
            <a:lvl3pPr algn="l">
              <a:defRPr lang="en-US" dirty="0">
                <a:solidFill>
                  <a:schemeClr val="tx1"/>
                </a:solidFill>
                <a:latin typeface="+mn-lt"/>
              </a:defRPr>
            </a:lvl3pPr>
            <a:lvl4pPr algn="l">
              <a:defRPr lang="en-US" dirty="0">
                <a:solidFill>
                  <a:schemeClr val="tx1"/>
                </a:solidFill>
                <a:latin typeface="+mn-lt"/>
              </a:defRPr>
            </a:lvl4pPr>
            <a:lvl5pPr algn="l">
              <a:defRPr lang="en-US" dirty="0">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7" name="Arrow">
            <a:extLst>
              <a:ext uri="{FF2B5EF4-FFF2-40B4-BE49-F238E27FC236}">
                <a16:creationId xmlns:a16="http://schemas.microsoft.com/office/drawing/2014/main" id="{379F9074-76D1-46EB-99CA-C2DE650DB581}"/>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6" name="Title">
            <a:extLst>
              <a:ext uri="{FF2B5EF4-FFF2-40B4-BE49-F238E27FC236}">
                <a16:creationId xmlns:a16="http://schemas.microsoft.com/office/drawing/2014/main" id="{752D642E-DC3D-4E13-897C-4C6C4CD877F3}"/>
              </a:ext>
            </a:extLst>
          </p:cNvPr>
          <p:cNvSpPr>
            <a:spLocks noGrp="1"/>
          </p:cNvSpPr>
          <p:nvPr>
            <p:ph type="title" hasCustomPrompt="1"/>
            <p:custDataLst>
              <p:tags r:id="rId2"/>
            </p:custDataLst>
          </p:nvPr>
        </p:nvSpPr>
        <p:spPr>
          <a:xfrm>
            <a:off x="482600" y="876300"/>
            <a:ext cx="9359900" cy="355600"/>
          </a:xfrm>
          <a:prstGeom prst="rect">
            <a:avLst/>
          </a:prstGeom>
        </p:spPr>
        <p:txBody>
          <a:bodyPr vert="horz" wrap="square" lIns="0" tIns="0" rIns="0" bIns="0" rtlCol="0" anchor="ctr">
            <a:noAutofit/>
          </a:bodyPr>
          <a:lstStyle>
            <a:lvl1pPr>
              <a:lnSpc>
                <a:spcPct val="100000"/>
              </a:lnSpc>
              <a:spcBef>
                <a:spcPts val="0"/>
              </a:spcBef>
              <a:spcAft>
                <a:spcPts val="0"/>
              </a:spcAft>
              <a:defRPr lang="de-AT" sz="2800" cap="all" baseline="0" dirty="0">
                <a:solidFill>
                  <a:schemeClr val="tx2"/>
                </a:solidFill>
              </a:defRPr>
            </a:lvl1pPr>
          </a:lstStyle>
          <a:p>
            <a:pPr lvl="0"/>
            <a:r>
              <a:rPr lang="en-US"/>
              <a:t>Please insert Title ...</a:t>
            </a:r>
            <a:endParaRPr lang="en-US" dirty="0"/>
          </a:p>
        </p:txBody>
      </p:sp>
    </p:spTree>
    <p:extLst>
      <p:ext uri="{BB962C8B-B14F-4D97-AF65-F5344CB8AC3E}">
        <p14:creationId xmlns:p14="http://schemas.microsoft.com/office/powerpoint/2010/main" val="2807091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Three Highlights Left">
    <p:spTree>
      <p:nvGrpSpPr>
        <p:cNvPr id="1" name=""/>
        <p:cNvGrpSpPr/>
        <p:nvPr/>
      </p:nvGrpSpPr>
      <p:grpSpPr>
        <a:xfrm>
          <a:off x="0" y="0"/>
          <a:ext cx="0" cy="0"/>
          <a:chOff x="0" y="0"/>
          <a:chExt cx="0" cy="0"/>
        </a:xfrm>
      </p:grpSpPr>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5" name="Content">
            <a:extLst>
              <a:ext uri="{FF2B5EF4-FFF2-40B4-BE49-F238E27FC236}">
                <a16:creationId xmlns:a16="http://schemas.microsoft.com/office/drawing/2014/main" id="{8B3853A5-E0E5-40BC-A050-6B22CBA26682}"/>
              </a:ext>
            </a:extLst>
          </p:cNvPr>
          <p:cNvSpPr>
            <a:spLocks noGrp="1"/>
          </p:cNvSpPr>
          <p:nvPr>
            <p:ph sz="quarter" idx="19" hasCustomPrompt="1"/>
          </p:nvPr>
        </p:nvSpPr>
        <p:spPr>
          <a:xfrm>
            <a:off x="6235700" y="2222500"/>
            <a:ext cx="5473700" cy="36830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1333500" y="52070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1333500" y="4813300"/>
            <a:ext cx="4610100" cy="3556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3">
            <a:extLst>
              <a:ext uri="{FF2B5EF4-FFF2-40B4-BE49-F238E27FC236}">
                <a16:creationId xmlns:a16="http://schemas.microsoft.com/office/drawing/2014/main" id="{0FEAF9B7-2B64-4A96-9200-7C1BB87920F3}"/>
              </a:ext>
            </a:extLst>
          </p:cNvPr>
          <p:cNvSpPr>
            <a:spLocks noGrp="1"/>
          </p:cNvSpPr>
          <p:nvPr>
            <p:ph type="body" sz="quarter" idx="39" hasCustomPrompt="1"/>
          </p:nvPr>
        </p:nvSpPr>
        <p:spPr>
          <a:xfrm>
            <a:off x="482600" y="48133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4B7D9B"/>
                </a:solidFill>
                <a:latin typeface="+mj-lt"/>
              </a:defRPr>
            </a:lvl1pPr>
          </a:lstStyle>
          <a:p>
            <a:pPr lvl="0"/>
            <a:r>
              <a:rPr lang="en-US"/>
              <a:t>#</a:t>
            </a:r>
            <a:endParaRPr lang="en-US" dirty="0"/>
          </a:p>
        </p:txBody>
      </p:sp>
      <p:cxnSp>
        <p:nvCxnSpPr>
          <p:cNvPr id="33" name="Line 2">
            <a:extLst>
              <a:ext uri="{FF2B5EF4-FFF2-40B4-BE49-F238E27FC236}">
                <a16:creationId xmlns:a16="http://schemas.microsoft.com/office/drawing/2014/main" id="{E62264E0-C8A1-40A5-A366-DA938E53143D}"/>
              </a:ext>
            </a:extLst>
          </p:cNvPr>
          <p:cNvCxnSpPr>
            <a:cxnSpLocks/>
          </p:cNvCxnSpPr>
          <p:nvPr userDrawn="1"/>
        </p:nvCxnSpPr>
        <p:spPr>
          <a:xfrm>
            <a:off x="482601" y="4711699"/>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1333500" y="39116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1333500" y="3517900"/>
            <a:ext cx="4610100" cy="3556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6" name="Number 2">
            <a:extLst>
              <a:ext uri="{FF2B5EF4-FFF2-40B4-BE49-F238E27FC236}">
                <a16:creationId xmlns:a16="http://schemas.microsoft.com/office/drawing/2014/main" id="{15055D6C-21D8-4B95-88FD-50B315F8244B}"/>
              </a:ext>
            </a:extLst>
          </p:cNvPr>
          <p:cNvSpPr>
            <a:spLocks noGrp="1"/>
          </p:cNvSpPr>
          <p:nvPr>
            <p:ph type="body" sz="quarter" idx="38" hasCustomPrompt="1"/>
          </p:nvPr>
        </p:nvSpPr>
        <p:spPr>
          <a:xfrm>
            <a:off x="482600" y="35179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6696B5"/>
                </a:solidFill>
                <a:latin typeface="+mj-lt"/>
              </a:defRPr>
            </a:lvl1pPr>
          </a:lstStyle>
          <a:p>
            <a:pPr lvl="0"/>
            <a:r>
              <a:rPr lang="en-US"/>
              <a:t>#</a:t>
            </a:r>
            <a:endParaRPr lang="en-US" dirty="0"/>
          </a:p>
        </p:txBody>
      </p:sp>
      <p:cxnSp>
        <p:nvCxnSpPr>
          <p:cNvPr id="32" name="Line 1">
            <a:extLst>
              <a:ext uri="{FF2B5EF4-FFF2-40B4-BE49-F238E27FC236}">
                <a16:creationId xmlns:a16="http://schemas.microsoft.com/office/drawing/2014/main" id="{26647C80-A188-4996-93CE-A5F87A9CFFF9}"/>
              </a:ext>
            </a:extLst>
          </p:cNvPr>
          <p:cNvCxnSpPr>
            <a:cxnSpLocks/>
          </p:cNvCxnSpPr>
          <p:nvPr userDrawn="1"/>
        </p:nvCxnSpPr>
        <p:spPr>
          <a:xfrm>
            <a:off x="482601" y="341630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Content 1">
            <a:extLst>
              <a:ext uri="{FF2B5EF4-FFF2-40B4-BE49-F238E27FC236}">
                <a16:creationId xmlns:a16="http://schemas.microsoft.com/office/drawing/2014/main" id="{64AEECD8-CB5A-4C24-A164-855D08107B0F}"/>
              </a:ext>
            </a:extLst>
          </p:cNvPr>
          <p:cNvSpPr>
            <a:spLocks noGrp="1"/>
          </p:cNvSpPr>
          <p:nvPr userDrawn="1">
            <p:ph type="body" sz="quarter" idx="18" hasCustomPrompt="1"/>
          </p:nvPr>
        </p:nvSpPr>
        <p:spPr>
          <a:xfrm>
            <a:off x="1333500" y="26162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userDrawn="1">
            <p:ph type="body" sz="quarter" idx="17" hasCustomPrompt="1"/>
          </p:nvPr>
        </p:nvSpPr>
        <p:spPr>
          <a:xfrm>
            <a:off x="1333500" y="2222500"/>
            <a:ext cx="4610100" cy="3556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7" name="Number 1">
            <a:extLst>
              <a:ext uri="{FF2B5EF4-FFF2-40B4-BE49-F238E27FC236}">
                <a16:creationId xmlns:a16="http://schemas.microsoft.com/office/drawing/2014/main" id="{9447CEEC-BEA3-4B24-9C32-AED04046CCE2}"/>
              </a:ext>
            </a:extLst>
          </p:cNvPr>
          <p:cNvSpPr>
            <a:spLocks noGrp="1"/>
          </p:cNvSpPr>
          <p:nvPr userDrawn="1">
            <p:ph type="body" sz="quarter" idx="37" hasCustomPrompt="1"/>
          </p:nvPr>
        </p:nvSpPr>
        <p:spPr>
          <a:xfrm>
            <a:off x="482600" y="22225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A1BBD0"/>
                </a:solidFill>
                <a:latin typeface="+mj-lt"/>
              </a:defRPr>
            </a:lvl1pPr>
          </a:lstStyle>
          <a:p>
            <a:pPr lvl="0"/>
            <a:r>
              <a:rPr lang="en-US"/>
              <a:t>#</a:t>
            </a:r>
            <a:endParaRPr lang="en-US" dirty="0"/>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3" name="SubTitle">
            <a:extLst>
              <a:ext uri="{FF2B5EF4-FFF2-40B4-BE49-F238E27FC236}">
                <a16:creationId xmlns:a16="http://schemas.microsoft.com/office/drawing/2014/main" id="{39E24403-F678-428D-BF9E-3E7FA7D26FAF}"/>
              </a:ext>
            </a:extLst>
          </p:cNvPr>
          <p:cNvSpPr>
            <a:spLocks noGrp="1"/>
          </p:cNvSpPr>
          <p:nvPr userDrawn="1">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4" name="Title">
            <a:extLst>
              <a:ext uri="{FF2B5EF4-FFF2-40B4-BE49-F238E27FC236}">
                <a16:creationId xmlns:a16="http://schemas.microsoft.com/office/drawing/2014/main" id="{D8BC2A42-325A-4426-929F-1BC51D968989}"/>
              </a:ext>
            </a:extLst>
          </p:cNvPr>
          <p:cNvSpPr>
            <a:spLocks noGrp="1"/>
          </p:cNvSpPr>
          <p:nvPr userDrawn="1">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853178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Three Highlights Left w/o SubTitle">
    <p:spTree>
      <p:nvGrpSpPr>
        <p:cNvPr id="1" name=""/>
        <p:cNvGrpSpPr/>
        <p:nvPr/>
      </p:nvGrpSpPr>
      <p:grpSpPr>
        <a:xfrm>
          <a:off x="0" y="0"/>
          <a:ext cx="0" cy="0"/>
          <a:chOff x="0" y="0"/>
          <a:chExt cx="0" cy="0"/>
        </a:xfrm>
      </p:grpSpPr>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1333500" y="52070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1333500" y="4813300"/>
            <a:ext cx="4610100" cy="3556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3">
            <a:extLst>
              <a:ext uri="{FF2B5EF4-FFF2-40B4-BE49-F238E27FC236}">
                <a16:creationId xmlns:a16="http://schemas.microsoft.com/office/drawing/2014/main" id="{0FEAF9B7-2B64-4A96-9200-7C1BB87920F3}"/>
              </a:ext>
            </a:extLst>
          </p:cNvPr>
          <p:cNvSpPr>
            <a:spLocks noGrp="1"/>
          </p:cNvSpPr>
          <p:nvPr>
            <p:ph type="body" sz="quarter" idx="39" hasCustomPrompt="1"/>
          </p:nvPr>
        </p:nvSpPr>
        <p:spPr>
          <a:xfrm>
            <a:off x="482600" y="48133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4B7D9B"/>
                </a:solidFill>
                <a:latin typeface="+mj-lt"/>
              </a:defRPr>
            </a:lvl1pPr>
          </a:lstStyle>
          <a:p>
            <a:pPr lvl="0"/>
            <a:r>
              <a:rPr lang="en-US"/>
              <a:t>#</a:t>
            </a:r>
            <a:endParaRPr lang="en-US" dirty="0"/>
          </a:p>
        </p:txBody>
      </p:sp>
      <p:cxnSp>
        <p:nvCxnSpPr>
          <p:cNvPr id="33" name="Line 2">
            <a:extLst>
              <a:ext uri="{FF2B5EF4-FFF2-40B4-BE49-F238E27FC236}">
                <a16:creationId xmlns:a16="http://schemas.microsoft.com/office/drawing/2014/main" id="{E62264E0-C8A1-40A5-A366-DA938E53143D}"/>
              </a:ext>
            </a:extLst>
          </p:cNvPr>
          <p:cNvCxnSpPr>
            <a:cxnSpLocks/>
          </p:cNvCxnSpPr>
          <p:nvPr userDrawn="1"/>
        </p:nvCxnSpPr>
        <p:spPr>
          <a:xfrm>
            <a:off x="482601" y="4711699"/>
            <a:ext cx="5468938" cy="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1333500" y="39116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1333500" y="3517900"/>
            <a:ext cx="4610100" cy="3556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6" name="Number 2">
            <a:extLst>
              <a:ext uri="{FF2B5EF4-FFF2-40B4-BE49-F238E27FC236}">
                <a16:creationId xmlns:a16="http://schemas.microsoft.com/office/drawing/2014/main" id="{15055D6C-21D8-4B95-88FD-50B315F8244B}"/>
              </a:ext>
            </a:extLst>
          </p:cNvPr>
          <p:cNvSpPr>
            <a:spLocks noGrp="1"/>
          </p:cNvSpPr>
          <p:nvPr>
            <p:ph type="body" sz="quarter" idx="38" hasCustomPrompt="1"/>
          </p:nvPr>
        </p:nvSpPr>
        <p:spPr>
          <a:xfrm>
            <a:off x="482600" y="35179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6696B5"/>
                </a:solidFill>
                <a:latin typeface="+mj-lt"/>
              </a:defRPr>
            </a:lvl1pPr>
          </a:lstStyle>
          <a:p>
            <a:pPr lvl="0"/>
            <a:r>
              <a:rPr lang="en-US"/>
              <a:t>#</a:t>
            </a:r>
            <a:endParaRPr lang="en-US" dirty="0"/>
          </a:p>
        </p:txBody>
      </p:sp>
      <p:cxnSp>
        <p:nvCxnSpPr>
          <p:cNvPr id="32" name="Line 1">
            <a:extLst>
              <a:ext uri="{FF2B5EF4-FFF2-40B4-BE49-F238E27FC236}">
                <a16:creationId xmlns:a16="http://schemas.microsoft.com/office/drawing/2014/main" id="{26647C80-A188-4996-93CE-A5F87A9CFFF9}"/>
              </a:ext>
            </a:extLst>
          </p:cNvPr>
          <p:cNvCxnSpPr>
            <a:cxnSpLocks/>
          </p:cNvCxnSpPr>
          <p:nvPr userDrawn="1"/>
        </p:nvCxnSpPr>
        <p:spPr>
          <a:xfrm>
            <a:off x="482601" y="3416300"/>
            <a:ext cx="5468938" cy="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Content 1">
            <a:extLst>
              <a:ext uri="{FF2B5EF4-FFF2-40B4-BE49-F238E27FC236}">
                <a16:creationId xmlns:a16="http://schemas.microsoft.com/office/drawing/2014/main" id="{64AEECD8-CB5A-4C24-A164-855D08107B0F}"/>
              </a:ext>
            </a:extLst>
          </p:cNvPr>
          <p:cNvSpPr>
            <a:spLocks noGrp="1"/>
          </p:cNvSpPr>
          <p:nvPr userDrawn="1">
            <p:ph type="body" sz="quarter" idx="18" hasCustomPrompt="1"/>
          </p:nvPr>
        </p:nvSpPr>
        <p:spPr>
          <a:xfrm>
            <a:off x="1333500" y="26162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8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userDrawn="1">
            <p:ph type="body" sz="quarter" idx="17" hasCustomPrompt="1"/>
          </p:nvPr>
        </p:nvSpPr>
        <p:spPr>
          <a:xfrm>
            <a:off x="1333500" y="2222500"/>
            <a:ext cx="4610100" cy="3556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24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7" name="Number 1">
            <a:extLst>
              <a:ext uri="{FF2B5EF4-FFF2-40B4-BE49-F238E27FC236}">
                <a16:creationId xmlns:a16="http://schemas.microsoft.com/office/drawing/2014/main" id="{9447CEEC-BEA3-4B24-9C32-AED04046CCE2}"/>
              </a:ext>
            </a:extLst>
          </p:cNvPr>
          <p:cNvSpPr>
            <a:spLocks noGrp="1"/>
          </p:cNvSpPr>
          <p:nvPr userDrawn="1">
            <p:ph type="body" sz="quarter" idx="37" hasCustomPrompt="1"/>
          </p:nvPr>
        </p:nvSpPr>
        <p:spPr>
          <a:xfrm>
            <a:off x="482600" y="22225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A1BBD0"/>
                </a:solidFill>
                <a:latin typeface="+mj-lt"/>
              </a:defRPr>
            </a:lvl1pPr>
          </a:lstStyle>
          <a:p>
            <a:pPr lvl="0"/>
            <a:r>
              <a:rPr lang="en-US"/>
              <a:t>#</a:t>
            </a:r>
            <a:endParaRPr lang="en-US" dirty="0"/>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4" name="Title">
            <a:extLst>
              <a:ext uri="{FF2B5EF4-FFF2-40B4-BE49-F238E27FC236}">
                <a16:creationId xmlns:a16="http://schemas.microsoft.com/office/drawing/2014/main" id="{D8BC2A42-325A-4426-929F-1BC51D968989}"/>
              </a:ext>
            </a:extLst>
          </p:cNvPr>
          <p:cNvSpPr>
            <a:spLocks noGrp="1"/>
          </p:cNvSpPr>
          <p:nvPr userDrawn="1">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
        <p:nvSpPr>
          <p:cNvPr id="23" name="Content">
            <a:extLst>
              <a:ext uri="{FF2B5EF4-FFF2-40B4-BE49-F238E27FC236}">
                <a16:creationId xmlns:a16="http://schemas.microsoft.com/office/drawing/2014/main" id="{F3A3F802-5264-4DAF-948B-2FEB83627D90}"/>
              </a:ext>
            </a:extLst>
          </p:cNvPr>
          <p:cNvSpPr>
            <a:spLocks noGrp="1"/>
          </p:cNvSpPr>
          <p:nvPr>
            <p:ph sz="quarter" idx="19" hasCustomPrompt="1"/>
          </p:nvPr>
        </p:nvSpPr>
        <p:spPr>
          <a:xfrm>
            <a:off x="6235700" y="2222500"/>
            <a:ext cx="5473700" cy="36830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Tree>
    <p:extLst>
      <p:ext uri="{BB962C8B-B14F-4D97-AF65-F5344CB8AC3E}">
        <p14:creationId xmlns:p14="http://schemas.microsoft.com/office/powerpoint/2010/main" val="1795247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Four Highlights Left">
    <p:spTree>
      <p:nvGrpSpPr>
        <p:cNvPr id="1" name=""/>
        <p:cNvGrpSpPr/>
        <p:nvPr/>
      </p:nvGrpSpPr>
      <p:grpSpPr>
        <a:xfrm>
          <a:off x="0" y="0"/>
          <a:ext cx="0" cy="0"/>
          <a:chOff x="0" y="0"/>
          <a:chExt cx="0" cy="0"/>
        </a:xfrm>
      </p:grpSpPr>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5" name="Content">
            <a:extLst>
              <a:ext uri="{FF2B5EF4-FFF2-40B4-BE49-F238E27FC236}">
                <a16:creationId xmlns:a16="http://schemas.microsoft.com/office/drawing/2014/main" id="{8B3853A5-E0E5-40BC-A050-6B22CBA26682}"/>
              </a:ext>
            </a:extLst>
          </p:cNvPr>
          <p:cNvSpPr>
            <a:spLocks noGrp="1"/>
          </p:cNvSpPr>
          <p:nvPr>
            <p:ph sz="quarter" idx="19" hasCustomPrompt="1"/>
          </p:nvPr>
        </p:nvSpPr>
        <p:spPr>
          <a:xfrm>
            <a:off x="62357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0" name="Content 4">
            <a:extLst>
              <a:ext uri="{FF2B5EF4-FFF2-40B4-BE49-F238E27FC236}">
                <a16:creationId xmlns:a16="http://schemas.microsoft.com/office/drawing/2014/main" id="{76C84D01-892F-445B-B570-384CEB449815}"/>
              </a:ext>
            </a:extLst>
          </p:cNvPr>
          <p:cNvSpPr>
            <a:spLocks noGrp="1"/>
          </p:cNvSpPr>
          <p:nvPr>
            <p:ph type="body" sz="quarter" idx="40" hasCustomPrompt="1"/>
          </p:nvPr>
        </p:nvSpPr>
        <p:spPr>
          <a:xfrm>
            <a:off x="1333500" y="56769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34" name="Content Title 4">
            <a:extLst>
              <a:ext uri="{FF2B5EF4-FFF2-40B4-BE49-F238E27FC236}">
                <a16:creationId xmlns:a16="http://schemas.microsoft.com/office/drawing/2014/main" id="{D5CC1961-35E3-4352-B6AA-FA1F87B2DA0C}"/>
              </a:ext>
            </a:extLst>
          </p:cNvPr>
          <p:cNvSpPr>
            <a:spLocks noGrp="1"/>
          </p:cNvSpPr>
          <p:nvPr>
            <p:ph type="body" sz="quarter" idx="41" hasCustomPrompt="1"/>
          </p:nvPr>
        </p:nvSpPr>
        <p:spPr>
          <a:xfrm>
            <a:off x="1333500" y="53721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5" name="Number 4">
            <a:extLst>
              <a:ext uri="{FF2B5EF4-FFF2-40B4-BE49-F238E27FC236}">
                <a16:creationId xmlns:a16="http://schemas.microsoft.com/office/drawing/2014/main" id="{0AECB527-827B-4732-9596-D1A4F546642E}"/>
              </a:ext>
            </a:extLst>
          </p:cNvPr>
          <p:cNvSpPr>
            <a:spLocks noGrp="1"/>
          </p:cNvSpPr>
          <p:nvPr>
            <p:ph type="body" sz="quarter" idx="42" hasCustomPrompt="1"/>
          </p:nvPr>
        </p:nvSpPr>
        <p:spPr>
          <a:xfrm>
            <a:off x="482600" y="53721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376488"/>
                </a:solidFill>
                <a:latin typeface="+mj-lt"/>
              </a:defRPr>
            </a:lvl1pPr>
          </a:lstStyle>
          <a:p>
            <a:pPr lvl="0"/>
            <a:r>
              <a:rPr lang="en-US"/>
              <a:t>#</a:t>
            </a:r>
            <a:endParaRPr lang="en-US" dirty="0"/>
          </a:p>
        </p:txBody>
      </p:sp>
      <p:cxnSp>
        <p:nvCxnSpPr>
          <p:cNvPr id="38" name="Line 3">
            <a:extLst>
              <a:ext uri="{FF2B5EF4-FFF2-40B4-BE49-F238E27FC236}">
                <a16:creationId xmlns:a16="http://schemas.microsoft.com/office/drawing/2014/main" id="{DEF67675-555E-4C7F-9C26-141FD1D4CE97}"/>
              </a:ext>
            </a:extLst>
          </p:cNvPr>
          <p:cNvCxnSpPr>
            <a:cxnSpLocks/>
          </p:cNvCxnSpPr>
          <p:nvPr userDrawn="1"/>
        </p:nvCxnSpPr>
        <p:spPr>
          <a:xfrm>
            <a:off x="482601" y="528320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1333500" y="44958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1333500" y="41910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3">
            <a:extLst>
              <a:ext uri="{FF2B5EF4-FFF2-40B4-BE49-F238E27FC236}">
                <a16:creationId xmlns:a16="http://schemas.microsoft.com/office/drawing/2014/main" id="{0FEAF9B7-2B64-4A96-9200-7C1BB87920F3}"/>
              </a:ext>
            </a:extLst>
          </p:cNvPr>
          <p:cNvSpPr>
            <a:spLocks noGrp="1"/>
          </p:cNvSpPr>
          <p:nvPr>
            <p:ph type="body" sz="quarter" idx="39" hasCustomPrompt="1"/>
          </p:nvPr>
        </p:nvSpPr>
        <p:spPr>
          <a:xfrm>
            <a:off x="482600" y="41910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4B7D9B"/>
                </a:solidFill>
                <a:latin typeface="+mj-lt"/>
              </a:defRPr>
            </a:lvl1pPr>
          </a:lstStyle>
          <a:p>
            <a:pPr lvl="0"/>
            <a:r>
              <a:rPr lang="en-US"/>
              <a:t>#</a:t>
            </a:r>
            <a:endParaRPr lang="en-US" dirty="0"/>
          </a:p>
        </p:txBody>
      </p:sp>
      <p:cxnSp>
        <p:nvCxnSpPr>
          <p:cNvPr id="33" name="Line 2">
            <a:extLst>
              <a:ext uri="{FF2B5EF4-FFF2-40B4-BE49-F238E27FC236}">
                <a16:creationId xmlns:a16="http://schemas.microsoft.com/office/drawing/2014/main" id="{E62264E0-C8A1-40A5-A366-DA938E53143D}"/>
              </a:ext>
            </a:extLst>
          </p:cNvPr>
          <p:cNvCxnSpPr>
            <a:cxnSpLocks/>
          </p:cNvCxnSpPr>
          <p:nvPr userDrawn="1"/>
        </p:nvCxnSpPr>
        <p:spPr>
          <a:xfrm>
            <a:off x="482601" y="410845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1333500" y="33274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1333500" y="30226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6" name="Number 2">
            <a:extLst>
              <a:ext uri="{FF2B5EF4-FFF2-40B4-BE49-F238E27FC236}">
                <a16:creationId xmlns:a16="http://schemas.microsoft.com/office/drawing/2014/main" id="{15055D6C-21D8-4B95-88FD-50B315F8244B}"/>
              </a:ext>
            </a:extLst>
          </p:cNvPr>
          <p:cNvSpPr>
            <a:spLocks noGrp="1"/>
          </p:cNvSpPr>
          <p:nvPr>
            <p:ph type="body" sz="quarter" idx="38" hasCustomPrompt="1"/>
          </p:nvPr>
        </p:nvSpPr>
        <p:spPr>
          <a:xfrm>
            <a:off x="482600" y="30226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6696B5"/>
                </a:solidFill>
                <a:latin typeface="+mj-lt"/>
              </a:defRPr>
            </a:lvl1pPr>
          </a:lstStyle>
          <a:p>
            <a:pPr lvl="0"/>
            <a:r>
              <a:rPr lang="en-US"/>
              <a:t>#</a:t>
            </a:r>
            <a:endParaRPr lang="en-US" dirty="0"/>
          </a:p>
        </p:txBody>
      </p:sp>
      <p:cxnSp>
        <p:nvCxnSpPr>
          <p:cNvPr id="32" name="Line 1">
            <a:extLst>
              <a:ext uri="{FF2B5EF4-FFF2-40B4-BE49-F238E27FC236}">
                <a16:creationId xmlns:a16="http://schemas.microsoft.com/office/drawing/2014/main" id="{26647C80-A188-4996-93CE-A5F87A9CFFF9}"/>
              </a:ext>
            </a:extLst>
          </p:cNvPr>
          <p:cNvCxnSpPr>
            <a:cxnSpLocks/>
          </p:cNvCxnSpPr>
          <p:nvPr userDrawn="1"/>
        </p:nvCxnSpPr>
        <p:spPr>
          <a:xfrm>
            <a:off x="482601" y="293370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Content 1">
            <a:extLst>
              <a:ext uri="{FF2B5EF4-FFF2-40B4-BE49-F238E27FC236}">
                <a16:creationId xmlns:a16="http://schemas.microsoft.com/office/drawing/2014/main" id="{64AEECD8-CB5A-4C24-A164-855D08107B0F}"/>
              </a:ext>
            </a:extLst>
          </p:cNvPr>
          <p:cNvSpPr>
            <a:spLocks noGrp="1"/>
          </p:cNvSpPr>
          <p:nvPr userDrawn="1">
            <p:ph type="body" sz="quarter" idx="18" hasCustomPrompt="1"/>
          </p:nvPr>
        </p:nvSpPr>
        <p:spPr>
          <a:xfrm>
            <a:off x="1333500" y="21463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userDrawn="1">
            <p:ph type="body" sz="quarter" idx="17" hasCustomPrompt="1"/>
          </p:nvPr>
        </p:nvSpPr>
        <p:spPr>
          <a:xfrm>
            <a:off x="1333500" y="1841500"/>
            <a:ext cx="4610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7" name="Number 1">
            <a:extLst>
              <a:ext uri="{FF2B5EF4-FFF2-40B4-BE49-F238E27FC236}">
                <a16:creationId xmlns:a16="http://schemas.microsoft.com/office/drawing/2014/main" id="{9447CEEC-BEA3-4B24-9C32-AED04046CCE2}"/>
              </a:ext>
            </a:extLst>
          </p:cNvPr>
          <p:cNvSpPr>
            <a:spLocks noGrp="1"/>
          </p:cNvSpPr>
          <p:nvPr userDrawn="1">
            <p:ph type="body" sz="quarter" idx="37" hasCustomPrompt="1"/>
          </p:nvPr>
        </p:nvSpPr>
        <p:spPr>
          <a:xfrm>
            <a:off x="482600" y="18415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A1BBD0"/>
                </a:solidFill>
                <a:latin typeface="+mj-lt"/>
              </a:defRPr>
            </a:lvl1pPr>
          </a:lstStyle>
          <a:p>
            <a:pPr lvl="0"/>
            <a:r>
              <a:rPr lang="en-US"/>
              <a:t>#</a:t>
            </a:r>
            <a:endParaRPr lang="en-US" dirty="0"/>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3" name="SubTitle">
            <a:extLst>
              <a:ext uri="{FF2B5EF4-FFF2-40B4-BE49-F238E27FC236}">
                <a16:creationId xmlns:a16="http://schemas.microsoft.com/office/drawing/2014/main" id="{39E24403-F678-428D-BF9E-3E7FA7D26FAF}"/>
              </a:ext>
            </a:extLst>
          </p:cNvPr>
          <p:cNvSpPr>
            <a:spLocks noGrp="1"/>
          </p:cNvSpPr>
          <p:nvPr userDrawn="1">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24" name="Title">
            <a:extLst>
              <a:ext uri="{FF2B5EF4-FFF2-40B4-BE49-F238E27FC236}">
                <a16:creationId xmlns:a16="http://schemas.microsoft.com/office/drawing/2014/main" id="{D8BC2A42-325A-4426-929F-1BC51D968989}"/>
              </a:ext>
            </a:extLst>
          </p:cNvPr>
          <p:cNvSpPr>
            <a:spLocks noGrp="1"/>
          </p:cNvSpPr>
          <p:nvPr userDrawn="1">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112006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Four Highlights Left w/o SubTitle">
    <p:spTree>
      <p:nvGrpSpPr>
        <p:cNvPr id="1" name=""/>
        <p:cNvGrpSpPr/>
        <p:nvPr/>
      </p:nvGrpSpPr>
      <p:grpSpPr>
        <a:xfrm>
          <a:off x="0" y="0"/>
          <a:ext cx="0" cy="0"/>
          <a:chOff x="0" y="0"/>
          <a:chExt cx="0" cy="0"/>
        </a:xfrm>
      </p:grpSpPr>
      <p:sp>
        <p:nvSpPr>
          <p:cNvPr id="22" name="SlideNumber">
            <a:extLst>
              <a:ext uri="{FF2B5EF4-FFF2-40B4-BE49-F238E27FC236}">
                <a16:creationId xmlns:a16="http://schemas.microsoft.com/office/drawing/2014/main" id="{6D53D4C2-C7ED-4B35-8B66-A40E9C3C4A95}"/>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31" name="Footer">
            <a:extLst>
              <a:ext uri="{FF2B5EF4-FFF2-40B4-BE49-F238E27FC236}">
                <a16:creationId xmlns:a16="http://schemas.microsoft.com/office/drawing/2014/main" id="{F5A8A49D-9672-485F-A407-4DD76AF14E6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5" name="Content">
            <a:extLst>
              <a:ext uri="{FF2B5EF4-FFF2-40B4-BE49-F238E27FC236}">
                <a16:creationId xmlns:a16="http://schemas.microsoft.com/office/drawing/2014/main" id="{8B3853A5-E0E5-40BC-A050-6B22CBA26682}"/>
              </a:ext>
            </a:extLst>
          </p:cNvPr>
          <p:cNvSpPr>
            <a:spLocks noGrp="1"/>
          </p:cNvSpPr>
          <p:nvPr>
            <p:ph sz="quarter" idx="19" hasCustomPrompt="1"/>
          </p:nvPr>
        </p:nvSpPr>
        <p:spPr>
          <a:xfrm>
            <a:off x="6235700" y="1841500"/>
            <a:ext cx="5473700" cy="4533900"/>
          </a:xfrm>
          <a:prstGeom prst="rect">
            <a:avLst/>
          </a:prstGeom>
        </p:spPr>
        <p:txBody>
          <a:bodyPr wrap="square" lIns="50800" tIns="50800" rIns="50800" bIns="50800" anchor="t">
            <a:normAutofit/>
          </a:bodyPr>
          <a:lstStyle>
            <a:lvl1pPr algn="l">
              <a:defRPr>
                <a:solidFill>
                  <a:schemeClr val="tx1"/>
                </a:solidFill>
                <a:latin typeface="+mn-lt"/>
              </a:defRPr>
            </a:lvl1pPr>
            <a:lvl2pPr algn="l">
              <a:defRPr>
                <a:solidFill>
                  <a:schemeClr val="tx1"/>
                </a:solidFill>
                <a:latin typeface="+mn-lt"/>
              </a:defRPr>
            </a:lvl2pPr>
            <a:lvl3pPr algn="l">
              <a:defRPr>
                <a:solidFill>
                  <a:schemeClr val="tx1"/>
                </a:solidFill>
                <a:latin typeface="+mn-lt"/>
              </a:defRPr>
            </a:lvl3pPr>
            <a:lvl4pPr algn="l">
              <a:defRPr>
                <a:solidFill>
                  <a:schemeClr val="tx1"/>
                </a:solidFill>
                <a:latin typeface="+mn-lt"/>
              </a:defRPr>
            </a:lvl4pPr>
            <a:lvl5pPr algn="l">
              <a:defRPr>
                <a:solidFill>
                  <a:schemeClr val="tx1"/>
                </a:solidFill>
                <a:latin typeface="+mn-lt"/>
              </a:defRPr>
            </a:lvl5pPr>
          </a:lstStyle>
          <a:p>
            <a:pPr lvl="0"/>
            <a:r>
              <a:rPr lang="en-US" dirty="0"/>
              <a:t>Layer One</a:t>
            </a:r>
          </a:p>
          <a:p>
            <a:pPr lvl="1"/>
            <a:r>
              <a:rPr lang="en-US" dirty="0"/>
              <a:t>Layer Two</a:t>
            </a:r>
          </a:p>
          <a:p>
            <a:pPr lvl="2"/>
            <a:r>
              <a:rPr lang="en-US" dirty="0"/>
              <a:t>Layer Three</a:t>
            </a:r>
          </a:p>
          <a:p>
            <a:pPr lvl="3"/>
            <a:r>
              <a:rPr lang="en-US" dirty="0"/>
              <a:t>Layer Four</a:t>
            </a:r>
          </a:p>
          <a:p>
            <a:pPr lvl="4"/>
            <a:r>
              <a:rPr lang="en-US" dirty="0"/>
              <a:t>Layer Five</a:t>
            </a:r>
          </a:p>
        </p:txBody>
      </p:sp>
      <p:sp>
        <p:nvSpPr>
          <p:cNvPr id="30" name="Content 4">
            <a:extLst>
              <a:ext uri="{FF2B5EF4-FFF2-40B4-BE49-F238E27FC236}">
                <a16:creationId xmlns:a16="http://schemas.microsoft.com/office/drawing/2014/main" id="{76C84D01-892F-445B-B570-384CEB449815}"/>
              </a:ext>
            </a:extLst>
          </p:cNvPr>
          <p:cNvSpPr>
            <a:spLocks noGrp="1"/>
          </p:cNvSpPr>
          <p:nvPr>
            <p:ph type="body" sz="quarter" idx="40" hasCustomPrompt="1"/>
          </p:nvPr>
        </p:nvSpPr>
        <p:spPr>
          <a:xfrm>
            <a:off x="1333500" y="56769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34" name="Content Title 4">
            <a:extLst>
              <a:ext uri="{FF2B5EF4-FFF2-40B4-BE49-F238E27FC236}">
                <a16:creationId xmlns:a16="http://schemas.microsoft.com/office/drawing/2014/main" id="{D5CC1961-35E3-4352-B6AA-FA1F87B2DA0C}"/>
              </a:ext>
            </a:extLst>
          </p:cNvPr>
          <p:cNvSpPr>
            <a:spLocks noGrp="1"/>
          </p:cNvSpPr>
          <p:nvPr>
            <p:ph type="body" sz="quarter" idx="41" hasCustomPrompt="1"/>
          </p:nvPr>
        </p:nvSpPr>
        <p:spPr>
          <a:xfrm>
            <a:off x="1333500" y="53721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5" name="Number 4">
            <a:extLst>
              <a:ext uri="{FF2B5EF4-FFF2-40B4-BE49-F238E27FC236}">
                <a16:creationId xmlns:a16="http://schemas.microsoft.com/office/drawing/2014/main" id="{0AECB527-827B-4732-9596-D1A4F546642E}"/>
              </a:ext>
            </a:extLst>
          </p:cNvPr>
          <p:cNvSpPr>
            <a:spLocks noGrp="1"/>
          </p:cNvSpPr>
          <p:nvPr>
            <p:ph type="body" sz="quarter" idx="42" hasCustomPrompt="1"/>
          </p:nvPr>
        </p:nvSpPr>
        <p:spPr>
          <a:xfrm>
            <a:off x="482600" y="53721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376488"/>
                </a:solidFill>
                <a:latin typeface="+mj-lt"/>
              </a:defRPr>
            </a:lvl1pPr>
          </a:lstStyle>
          <a:p>
            <a:pPr lvl="0"/>
            <a:r>
              <a:rPr lang="en-US"/>
              <a:t>#</a:t>
            </a:r>
            <a:endParaRPr lang="en-US" dirty="0"/>
          </a:p>
        </p:txBody>
      </p:sp>
      <p:cxnSp>
        <p:nvCxnSpPr>
          <p:cNvPr id="38" name="Line 3">
            <a:extLst>
              <a:ext uri="{FF2B5EF4-FFF2-40B4-BE49-F238E27FC236}">
                <a16:creationId xmlns:a16="http://schemas.microsoft.com/office/drawing/2014/main" id="{DEF67675-555E-4C7F-9C26-141FD1D4CE97}"/>
              </a:ext>
            </a:extLst>
          </p:cNvPr>
          <p:cNvCxnSpPr>
            <a:cxnSpLocks/>
          </p:cNvCxnSpPr>
          <p:nvPr userDrawn="1"/>
        </p:nvCxnSpPr>
        <p:spPr>
          <a:xfrm>
            <a:off x="482601" y="528320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Content 3">
            <a:extLst>
              <a:ext uri="{FF2B5EF4-FFF2-40B4-BE49-F238E27FC236}">
                <a16:creationId xmlns:a16="http://schemas.microsoft.com/office/drawing/2014/main" id="{CC3F0E96-94BD-4659-9615-E490D4B611D5}"/>
              </a:ext>
            </a:extLst>
          </p:cNvPr>
          <p:cNvSpPr>
            <a:spLocks noGrp="1"/>
          </p:cNvSpPr>
          <p:nvPr>
            <p:ph type="body" sz="quarter" idx="36" hasCustomPrompt="1"/>
          </p:nvPr>
        </p:nvSpPr>
        <p:spPr>
          <a:xfrm>
            <a:off x="1333500" y="44958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20" name="Content Title 3">
            <a:extLst>
              <a:ext uri="{FF2B5EF4-FFF2-40B4-BE49-F238E27FC236}">
                <a16:creationId xmlns:a16="http://schemas.microsoft.com/office/drawing/2014/main" id="{480348E6-1F65-4824-A185-1748DC2573DF}"/>
              </a:ext>
            </a:extLst>
          </p:cNvPr>
          <p:cNvSpPr>
            <a:spLocks noGrp="1"/>
          </p:cNvSpPr>
          <p:nvPr>
            <p:ph type="body" sz="quarter" idx="35" hasCustomPrompt="1"/>
          </p:nvPr>
        </p:nvSpPr>
        <p:spPr>
          <a:xfrm>
            <a:off x="1333500" y="41910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7" name="Number 3">
            <a:extLst>
              <a:ext uri="{FF2B5EF4-FFF2-40B4-BE49-F238E27FC236}">
                <a16:creationId xmlns:a16="http://schemas.microsoft.com/office/drawing/2014/main" id="{0FEAF9B7-2B64-4A96-9200-7C1BB87920F3}"/>
              </a:ext>
            </a:extLst>
          </p:cNvPr>
          <p:cNvSpPr>
            <a:spLocks noGrp="1"/>
          </p:cNvSpPr>
          <p:nvPr>
            <p:ph type="body" sz="quarter" idx="39" hasCustomPrompt="1"/>
          </p:nvPr>
        </p:nvSpPr>
        <p:spPr>
          <a:xfrm>
            <a:off x="482600" y="41910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4B7D9B"/>
                </a:solidFill>
                <a:latin typeface="+mj-lt"/>
              </a:defRPr>
            </a:lvl1pPr>
          </a:lstStyle>
          <a:p>
            <a:pPr lvl="0"/>
            <a:r>
              <a:rPr lang="en-US"/>
              <a:t>#</a:t>
            </a:r>
            <a:endParaRPr lang="en-US" dirty="0"/>
          </a:p>
        </p:txBody>
      </p:sp>
      <p:cxnSp>
        <p:nvCxnSpPr>
          <p:cNvPr id="33" name="Line 2">
            <a:extLst>
              <a:ext uri="{FF2B5EF4-FFF2-40B4-BE49-F238E27FC236}">
                <a16:creationId xmlns:a16="http://schemas.microsoft.com/office/drawing/2014/main" id="{E62264E0-C8A1-40A5-A366-DA938E53143D}"/>
              </a:ext>
            </a:extLst>
          </p:cNvPr>
          <p:cNvCxnSpPr>
            <a:cxnSpLocks/>
          </p:cNvCxnSpPr>
          <p:nvPr userDrawn="1"/>
        </p:nvCxnSpPr>
        <p:spPr>
          <a:xfrm>
            <a:off x="482601" y="410845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Content 2">
            <a:extLst>
              <a:ext uri="{FF2B5EF4-FFF2-40B4-BE49-F238E27FC236}">
                <a16:creationId xmlns:a16="http://schemas.microsoft.com/office/drawing/2014/main" id="{E0B225F3-742F-4BBE-82BD-85C5C3A01052}"/>
              </a:ext>
            </a:extLst>
          </p:cNvPr>
          <p:cNvSpPr>
            <a:spLocks noGrp="1"/>
          </p:cNvSpPr>
          <p:nvPr>
            <p:ph type="body" sz="quarter" idx="34" hasCustomPrompt="1"/>
          </p:nvPr>
        </p:nvSpPr>
        <p:spPr>
          <a:xfrm>
            <a:off x="1333500" y="33274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8" name="Content Title 2">
            <a:extLst>
              <a:ext uri="{FF2B5EF4-FFF2-40B4-BE49-F238E27FC236}">
                <a16:creationId xmlns:a16="http://schemas.microsoft.com/office/drawing/2014/main" id="{4C4439B1-FE33-4853-93CD-F0BF264E4ACA}"/>
              </a:ext>
            </a:extLst>
          </p:cNvPr>
          <p:cNvSpPr>
            <a:spLocks noGrp="1"/>
          </p:cNvSpPr>
          <p:nvPr>
            <p:ph type="body" sz="quarter" idx="33" hasCustomPrompt="1"/>
          </p:nvPr>
        </p:nvSpPr>
        <p:spPr>
          <a:xfrm>
            <a:off x="1333500" y="3022600"/>
            <a:ext cx="4610100" cy="292100"/>
          </a:xfrm>
          <a:prstGeom prst="rect">
            <a:avLst/>
          </a:prstGeom>
        </p:spPr>
        <p:txBody>
          <a:bodyPr wrap="square" lIns="0" tIns="0" rIns="0" bIns="0" anchor="ctr">
            <a:noAutofit/>
          </a:bodyPr>
          <a:lstStyle>
            <a:lvl1pPr marL="0" marR="0" indent="0" algn="l" defTabSz="179388" rtl="0" eaLnBrk="1" fontAlgn="auto" latinLnBrk="0" hangingPunct="1">
              <a:lnSpc>
                <a:spcPct val="100000"/>
              </a:lnSpc>
              <a:spcBef>
                <a:spcPts val="0"/>
              </a:spcBef>
              <a:spcAft>
                <a:spcPts val="0"/>
              </a:spcAft>
              <a:buClrTx/>
              <a:buSzTx/>
              <a:buFont typeface="Arial" pitchFamily="34" charset="0"/>
              <a:buNone/>
              <a:tabLst/>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36" name="Number 2">
            <a:extLst>
              <a:ext uri="{FF2B5EF4-FFF2-40B4-BE49-F238E27FC236}">
                <a16:creationId xmlns:a16="http://schemas.microsoft.com/office/drawing/2014/main" id="{15055D6C-21D8-4B95-88FD-50B315F8244B}"/>
              </a:ext>
            </a:extLst>
          </p:cNvPr>
          <p:cNvSpPr>
            <a:spLocks noGrp="1"/>
          </p:cNvSpPr>
          <p:nvPr>
            <p:ph type="body" sz="quarter" idx="38" hasCustomPrompt="1"/>
          </p:nvPr>
        </p:nvSpPr>
        <p:spPr>
          <a:xfrm>
            <a:off x="482600" y="30226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6696B5"/>
                </a:solidFill>
                <a:latin typeface="+mj-lt"/>
              </a:defRPr>
            </a:lvl1pPr>
          </a:lstStyle>
          <a:p>
            <a:pPr lvl="0"/>
            <a:r>
              <a:rPr lang="en-US"/>
              <a:t>#</a:t>
            </a:r>
            <a:endParaRPr lang="en-US" dirty="0"/>
          </a:p>
        </p:txBody>
      </p:sp>
      <p:cxnSp>
        <p:nvCxnSpPr>
          <p:cNvPr id="32" name="Line 1">
            <a:extLst>
              <a:ext uri="{FF2B5EF4-FFF2-40B4-BE49-F238E27FC236}">
                <a16:creationId xmlns:a16="http://schemas.microsoft.com/office/drawing/2014/main" id="{26647C80-A188-4996-93CE-A5F87A9CFFF9}"/>
              </a:ext>
            </a:extLst>
          </p:cNvPr>
          <p:cNvCxnSpPr>
            <a:cxnSpLocks/>
          </p:cNvCxnSpPr>
          <p:nvPr userDrawn="1"/>
        </p:nvCxnSpPr>
        <p:spPr>
          <a:xfrm>
            <a:off x="482601" y="2933700"/>
            <a:ext cx="5468938"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Content 1">
            <a:extLst>
              <a:ext uri="{FF2B5EF4-FFF2-40B4-BE49-F238E27FC236}">
                <a16:creationId xmlns:a16="http://schemas.microsoft.com/office/drawing/2014/main" id="{64AEECD8-CB5A-4C24-A164-855D08107B0F}"/>
              </a:ext>
            </a:extLst>
          </p:cNvPr>
          <p:cNvSpPr>
            <a:spLocks noGrp="1"/>
          </p:cNvSpPr>
          <p:nvPr userDrawn="1">
            <p:ph type="body" sz="quarter" idx="18" hasCustomPrompt="1"/>
          </p:nvPr>
        </p:nvSpPr>
        <p:spPr>
          <a:xfrm>
            <a:off x="1333500" y="2146300"/>
            <a:ext cx="4610100" cy="698500"/>
          </a:xfrm>
          <a:prstGeom prst="rect">
            <a:avLst/>
          </a:prstGeom>
        </p:spPr>
        <p:txBody>
          <a:bodyPr wrap="square" lIns="0" tIns="0" rIns="0" bIns="0" anchor="t">
            <a:noAutofit/>
          </a:bodyPr>
          <a:lstStyle>
            <a:lvl1pPr marL="0" indent="0" algn="l" defTabSz="179388">
              <a:lnSpc>
                <a:spcPct val="100000"/>
              </a:lnSpc>
              <a:spcBef>
                <a:spcPts val="0"/>
              </a:spcBef>
              <a:spcAft>
                <a:spcPts val="0"/>
              </a:spcAft>
              <a:buNone/>
              <a:defRPr sz="1400" baseline="0">
                <a:solidFill>
                  <a:schemeClr val="tx1"/>
                </a:solidFill>
                <a:latin typeface="+mn-lt"/>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Description ...</a:t>
            </a:r>
            <a:endParaRPr lang="en-US" dirty="0"/>
          </a:p>
        </p:txBody>
      </p:sp>
      <p:sp>
        <p:nvSpPr>
          <p:cNvPr id="16" name="Content Title 1">
            <a:extLst>
              <a:ext uri="{FF2B5EF4-FFF2-40B4-BE49-F238E27FC236}">
                <a16:creationId xmlns:a16="http://schemas.microsoft.com/office/drawing/2014/main" id="{CDA4FC09-79A2-408B-8681-CA30643028A8}"/>
              </a:ext>
            </a:extLst>
          </p:cNvPr>
          <p:cNvSpPr>
            <a:spLocks noGrp="1"/>
          </p:cNvSpPr>
          <p:nvPr userDrawn="1">
            <p:ph type="body" sz="quarter" idx="17" hasCustomPrompt="1"/>
          </p:nvPr>
        </p:nvSpPr>
        <p:spPr>
          <a:xfrm>
            <a:off x="1333500" y="1841500"/>
            <a:ext cx="4610100" cy="292100"/>
          </a:xfrm>
          <a:prstGeom prst="rect">
            <a:avLst/>
          </a:prstGeom>
        </p:spPr>
        <p:txBody>
          <a:bodyPr wrap="square" lIns="0" tIns="0" rIns="0" bIns="0" anchor="ctr">
            <a:noAutofit/>
          </a:bodyPr>
          <a:lstStyle>
            <a:lvl1pPr marL="0" indent="0" algn="l" defTabSz="179388">
              <a:lnSpc>
                <a:spcPct val="100000"/>
              </a:lnSpc>
              <a:spcBef>
                <a:spcPts val="0"/>
              </a:spcBef>
              <a:spcAft>
                <a:spcPts val="0"/>
              </a:spcAft>
              <a:buNone/>
              <a:defRPr sz="1800" cap="all" baseline="0">
                <a:solidFill>
                  <a:schemeClr val="tx2"/>
                </a:solidFill>
                <a:latin typeface="+mj-lt"/>
                <a:cs typeface="Calibri" panose="020F0502020204030204" pitchFamily="34" charset="0"/>
              </a:defRPr>
            </a:lvl1pPr>
            <a:lvl2pPr>
              <a:lnSpc>
                <a:spcPts val="1400"/>
              </a:lnSpc>
              <a:spcBef>
                <a:spcPts val="0"/>
              </a:spcBef>
              <a:spcAft>
                <a:spcPts val="0"/>
              </a:spcAft>
              <a:defRPr sz="1600">
                <a:solidFill>
                  <a:schemeClr val="bg1">
                    <a:lumMod val="50000"/>
                  </a:schemeClr>
                </a:solidFill>
                <a:latin typeface="+mn-lt"/>
              </a:defRPr>
            </a:lvl2pPr>
            <a:lvl3pPr>
              <a:lnSpc>
                <a:spcPts val="1400"/>
              </a:lnSpc>
              <a:spcBef>
                <a:spcPts val="0"/>
              </a:spcBef>
              <a:spcAft>
                <a:spcPts val="0"/>
              </a:spcAft>
              <a:defRPr sz="1400">
                <a:solidFill>
                  <a:schemeClr val="bg1">
                    <a:lumMod val="50000"/>
                  </a:schemeClr>
                </a:solidFill>
                <a:latin typeface="+mn-lt"/>
              </a:defRPr>
            </a:lvl3pPr>
            <a:lvl4pPr>
              <a:lnSpc>
                <a:spcPts val="1400"/>
              </a:lnSpc>
              <a:spcBef>
                <a:spcPts val="0"/>
              </a:spcBef>
              <a:spcAft>
                <a:spcPts val="0"/>
              </a:spcAft>
              <a:defRPr sz="1200">
                <a:solidFill>
                  <a:schemeClr val="bg1">
                    <a:lumMod val="50000"/>
                  </a:schemeClr>
                </a:solidFill>
                <a:latin typeface="+mn-lt"/>
              </a:defRPr>
            </a:lvl4pPr>
            <a:lvl5pPr>
              <a:lnSpc>
                <a:spcPts val="1400"/>
              </a:lnSpc>
              <a:spcBef>
                <a:spcPts val="0"/>
              </a:spcBef>
              <a:spcAft>
                <a:spcPts val="0"/>
              </a:spcAft>
              <a:defRPr sz="1200">
                <a:solidFill>
                  <a:schemeClr val="bg1">
                    <a:lumMod val="50000"/>
                  </a:schemeClr>
                </a:solidFill>
                <a:latin typeface="+mn-lt"/>
              </a:defRPr>
            </a:lvl5pPr>
          </a:lstStyle>
          <a:p>
            <a:pPr lvl="0"/>
            <a:r>
              <a:rPr lang="en-US"/>
              <a:t>Please insert Title ...</a:t>
            </a:r>
            <a:endParaRPr lang="en-US" dirty="0"/>
          </a:p>
        </p:txBody>
      </p:sp>
      <p:sp>
        <p:nvSpPr>
          <p:cNvPr id="7" name="Number 1">
            <a:extLst>
              <a:ext uri="{FF2B5EF4-FFF2-40B4-BE49-F238E27FC236}">
                <a16:creationId xmlns:a16="http://schemas.microsoft.com/office/drawing/2014/main" id="{9447CEEC-BEA3-4B24-9C32-AED04046CCE2}"/>
              </a:ext>
            </a:extLst>
          </p:cNvPr>
          <p:cNvSpPr>
            <a:spLocks noGrp="1"/>
          </p:cNvSpPr>
          <p:nvPr userDrawn="1">
            <p:ph type="body" sz="quarter" idx="37" hasCustomPrompt="1"/>
          </p:nvPr>
        </p:nvSpPr>
        <p:spPr>
          <a:xfrm>
            <a:off x="482600" y="1841500"/>
            <a:ext cx="800100" cy="533400"/>
          </a:xfrm>
        </p:spPr>
        <p:txBody>
          <a:bodyPr wrap="square" lIns="0" tIns="0" rIns="0" bIns="0" anchor="ctr">
            <a:noAutofit/>
          </a:bodyPr>
          <a:lstStyle>
            <a:lvl1pPr marL="0" indent="0" algn="l">
              <a:lnSpc>
                <a:spcPct val="100000"/>
              </a:lnSpc>
              <a:spcBef>
                <a:spcPts val="0"/>
              </a:spcBef>
              <a:spcAft>
                <a:spcPts val="0"/>
              </a:spcAft>
              <a:buNone/>
              <a:defRPr sz="3600" b="1">
                <a:solidFill>
                  <a:srgbClr val="A1BBD0"/>
                </a:solidFill>
                <a:latin typeface="+mj-lt"/>
              </a:defRPr>
            </a:lvl1pPr>
          </a:lstStyle>
          <a:p>
            <a:pPr lvl="0"/>
            <a:r>
              <a:rPr lang="en-US"/>
              <a:t>#</a:t>
            </a:r>
            <a:endParaRPr lang="en-US" dirty="0"/>
          </a:p>
        </p:txBody>
      </p:sp>
      <p:sp>
        <p:nvSpPr>
          <p:cNvPr id="28" name="Arrow">
            <a:extLst>
              <a:ext uri="{FF2B5EF4-FFF2-40B4-BE49-F238E27FC236}">
                <a16:creationId xmlns:a16="http://schemas.microsoft.com/office/drawing/2014/main" id="{A0869EA5-9E84-4989-8324-6ED906497EE9}"/>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4" name="Title">
            <a:extLst>
              <a:ext uri="{FF2B5EF4-FFF2-40B4-BE49-F238E27FC236}">
                <a16:creationId xmlns:a16="http://schemas.microsoft.com/office/drawing/2014/main" id="{D8BC2A42-325A-4426-929F-1BC51D968989}"/>
              </a:ext>
            </a:extLst>
          </p:cNvPr>
          <p:cNvSpPr>
            <a:spLocks noGrp="1"/>
          </p:cNvSpPr>
          <p:nvPr userDrawn="1">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222835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Reference">
    <p:bg>
      <p:bgRef idx="1001">
        <a:schemeClr val="bg1"/>
      </p:bgRef>
    </p:bg>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297AF14A-8111-4679-8D48-E9BB0355F428}"/>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2" name="Footer">
            <a:extLst>
              <a:ext uri="{FF2B5EF4-FFF2-40B4-BE49-F238E27FC236}">
                <a16:creationId xmlns:a16="http://schemas.microsoft.com/office/drawing/2014/main" id="{E681C955-8C9B-42E4-A108-A70CEDCEE3E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3" name="ClientBox">
            <a:extLst>
              <a:ext uri="{FF2B5EF4-FFF2-40B4-BE49-F238E27FC236}">
                <a16:creationId xmlns:a16="http://schemas.microsoft.com/office/drawing/2014/main" id="{80BC68BE-A167-4E1D-A054-30BEC0F6330F}"/>
              </a:ext>
            </a:extLst>
          </p:cNvPr>
          <p:cNvSpPr>
            <a:spLocks noGrp="1"/>
          </p:cNvSpPr>
          <p:nvPr>
            <p:ph type="body" sz="quarter" idx="22" hasCustomPrompt="1"/>
          </p:nvPr>
        </p:nvSpPr>
        <p:spPr>
          <a:xfrm>
            <a:off x="6235700" y="2222500"/>
            <a:ext cx="5473700" cy="4165600"/>
          </a:xfrm>
          <a:prstGeom prst="rect">
            <a:avLst/>
          </a:prstGeom>
          <a:solidFill>
            <a:schemeClr val="bg1"/>
          </a:solidFill>
        </p:spPr>
        <p:txBody>
          <a:bodyPr wrap="square" lIns="50800" tIns="50800" rIns="50800" bIns="50800" anchor="t">
            <a:normAutofit/>
          </a:bodyPr>
          <a:lstStyle>
            <a:lvl1pPr marL="0" indent="0" algn="l">
              <a:lnSpc>
                <a:spcPct val="100000"/>
              </a:lnSpc>
              <a:spcBef>
                <a:spcPts val="1800"/>
              </a:spcBef>
              <a:spcAft>
                <a:spcPts val="300"/>
              </a:spcAft>
              <a:buNone/>
              <a:defRPr sz="2000" cap="all" baseline="0">
                <a:solidFill>
                  <a:schemeClr val="tx2"/>
                </a:solidFill>
                <a:latin typeface="+mn-lt"/>
              </a:defRPr>
            </a:lvl1pPr>
            <a:lvl2pPr marL="0" indent="0" algn="l">
              <a:lnSpc>
                <a:spcPct val="100000"/>
              </a:lnSpc>
              <a:spcBef>
                <a:spcPts val="0"/>
              </a:spcBef>
              <a:spcAft>
                <a:spcPts val="0"/>
              </a:spcAft>
              <a:buFont typeface="Arial" panose="020B0604020202020204" pitchFamily="34" charset="0"/>
              <a:buNone/>
              <a:defRPr sz="2000">
                <a:latin typeface="+mn-lt"/>
              </a:defRPr>
            </a:lvl2pPr>
            <a:lvl3pPr marL="914400" indent="0">
              <a:buNone/>
              <a:defRPr sz="1600">
                <a:latin typeface="+mn-lt"/>
              </a:defRPr>
            </a:lvl3pPr>
            <a:lvl4pPr>
              <a:defRPr sz="1400">
                <a:latin typeface="+mn-lt"/>
              </a:defRPr>
            </a:lvl4pPr>
            <a:lvl5pPr>
              <a:defRPr sz="1400">
                <a:latin typeface="+mn-lt"/>
              </a:defRPr>
            </a:lvl5pPr>
          </a:lstStyle>
          <a:p>
            <a:pPr lvl="0"/>
            <a:r>
              <a:rPr lang="en-US" dirty="0"/>
              <a:t>Please insert Headline for Service or Project …</a:t>
            </a:r>
          </a:p>
          <a:p>
            <a:pPr lvl="1"/>
            <a:r>
              <a:rPr lang="en-US" dirty="0"/>
              <a:t>Please insert Description ...</a:t>
            </a:r>
          </a:p>
        </p:txBody>
      </p:sp>
      <p:sp>
        <p:nvSpPr>
          <p:cNvPr id="23" name="BackGroundPicture">
            <a:extLst>
              <a:ext uri="{FF2B5EF4-FFF2-40B4-BE49-F238E27FC236}">
                <a16:creationId xmlns:a16="http://schemas.microsoft.com/office/drawing/2014/main" id="{FEC6ACD7-D63E-4CAF-B593-9175E3D67538}"/>
              </a:ext>
            </a:extLst>
          </p:cNvPr>
          <p:cNvSpPr>
            <a:spLocks noGrp="1"/>
          </p:cNvSpPr>
          <p:nvPr>
            <p:ph type="pic" sz="quarter" idx="23" hasCustomPrompt="1"/>
          </p:nvPr>
        </p:nvSpPr>
        <p:spPr>
          <a:xfrm>
            <a:off x="482600" y="2222500"/>
            <a:ext cx="5473700" cy="4165600"/>
          </a:xfrm>
          <a:custGeom>
            <a:avLst/>
            <a:gdLst>
              <a:gd name="connsiteX0" fmla="*/ 168754 w 5473700"/>
              <a:gd name="connsiteY0" fmla="*/ 3081247 h 4165600"/>
              <a:gd name="connsiteX1" fmla="*/ 168754 w 5473700"/>
              <a:gd name="connsiteY1" fmla="*/ 4014294 h 4165600"/>
              <a:gd name="connsiteX2" fmla="*/ 2026354 w 5473700"/>
              <a:gd name="connsiteY2" fmla="*/ 4014294 h 4165600"/>
              <a:gd name="connsiteX3" fmla="*/ 2026354 w 5473700"/>
              <a:gd name="connsiteY3" fmla="*/ 3081247 h 4165600"/>
              <a:gd name="connsiteX4" fmla="*/ 0 w 5473700"/>
              <a:gd name="connsiteY4" fmla="*/ 0 h 4165600"/>
              <a:gd name="connsiteX5" fmla="*/ 5473700 w 5473700"/>
              <a:gd name="connsiteY5" fmla="*/ 0 h 4165600"/>
              <a:gd name="connsiteX6" fmla="*/ 5473700 w 5473700"/>
              <a:gd name="connsiteY6" fmla="*/ 4165600 h 4165600"/>
              <a:gd name="connsiteX7" fmla="*/ 0 w 5473700"/>
              <a:gd name="connsiteY7" fmla="*/ 4165600 h 416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73700" h="4165600">
                <a:moveTo>
                  <a:pt x="168754" y="3081247"/>
                </a:moveTo>
                <a:lnTo>
                  <a:pt x="168754" y="4014294"/>
                </a:lnTo>
                <a:lnTo>
                  <a:pt x="2026354" y="4014294"/>
                </a:lnTo>
                <a:lnTo>
                  <a:pt x="2026354" y="3081247"/>
                </a:lnTo>
                <a:close/>
                <a:moveTo>
                  <a:pt x="0" y="0"/>
                </a:moveTo>
                <a:lnTo>
                  <a:pt x="5473700" y="0"/>
                </a:lnTo>
                <a:lnTo>
                  <a:pt x="5473700" y="4165600"/>
                </a:lnTo>
                <a:lnTo>
                  <a:pt x="0" y="4165600"/>
                </a:lnTo>
                <a:close/>
              </a:path>
            </a:pathLst>
          </a:custGeom>
          <a:solidFill>
            <a:schemeClr val="bg1">
              <a:lumMod val="85000"/>
            </a:schemeClr>
          </a:solidFill>
        </p:spPr>
        <p:txBody>
          <a:bodyPr wrap="square" lIns="127000" tIns="127000" rIns="50800" bIns="50800" anchor="t">
            <a:noAutofit/>
          </a:bodyPr>
          <a:lstStyle>
            <a:lvl1pPr marL="0" indent="0" algn="l">
              <a:lnSpc>
                <a:spcPct val="100000"/>
              </a:lnSpc>
              <a:spcBef>
                <a:spcPts val="0"/>
              </a:spcBef>
              <a:spcAft>
                <a:spcPts val="0"/>
              </a:spcAft>
              <a:buNone/>
              <a:defRPr sz="1800">
                <a:solidFill>
                  <a:schemeClr val="tx1"/>
                </a:solidFill>
              </a:defRPr>
            </a:lvl1pPr>
          </a:lstStyle>
          <a:p>
            <a:r>
              <a:rPr lang="en-US"/>
              <a:t>Please insert Picture via Drag &amp; Drop or Cut &amp; Paste and put the Picture in the Background ...</a:t>
            </a:r>
            <a:endParaRPr lang="en-US" dirty="0"/>
          </a:p>
        </p:txBody>
      </p:sp>
      <p:sp>
        <p:nvSpPr>
          <p:cNvPr id="19" name="ClientLogo">
            <a:extLst>
              <a:ext uri="{FF2B5EF4-FFF2-40B4-BE49-F238E27FC236}">
                <a16:creationId xmlns:a16="http://schemas.microsoft.com/office/drawing/2014/main" id="{D64883CE-26F3-458E-AED4-6D58C0165E3E}"/>
              </a:ext>
            </a:extLst>
          </p:cNvPr>
          <p:cNvSpPr>
            <a:spLocks noGrp="1"/>
          </p:cNvSpPr>
          <p:nvPr>
            <p:ph sz="quarter" idx="18" hasCustomPrompt="1"/>
          </p:nvPr>
        </p:nvSpPr>
        <p:spPr>
          <a:xfrm>
            <a:off x="774218" y="5391808"/>
            <a:ext cx="1611873" cy="756925"/>
          </a:xfrm>
          <a:prstGeom prst="rect">
            <a:avLst/>
          </a:prstGeom>
          <a:solidFill>
            <a:schemeClr val="bg1"/>
          </a:solidFill>
          <a:ln>
            <a:noFill/>
          </a:ln>
        </p:spPr>
        <p:txBody>
          <a:bodyPr wrap="square" lIns="50800" tIns="50800" rIns="50800" bIns="50800" anchor="ctr" anchorCtr="0">
            <a:noAutofit/>
          </a:bodyPr>
          <a:lstStyle>
            <a:lvl1pPr marL="0" indent="0" algn="ctr">
              <a:lnSpc>
                <a:spcPct val="100000"/>
              </a:lnSpc>
              <a:spcBef>
                <a:spcPts val="0"/>
              </a:spcBef>
              <a:spcAft>
                <a:spcPts val="0"/>
              </a:spcAft>
              <a:buFontTx/>
              <a:buNone/>
              <a:defRPr sz="1600" baseline="0">
                <a:solidFill>
                  <a:schemeClr val="tx1"/>
                </a:solidFill>
                <a:latin typeface="+mn-lt"/>
              </a:defRPr>
            </a:lvl1pPr>
            <a:lvl2pPr marL="457200" indent="0">
              <a:buFontTx/>
              <a:buNone/>
              <a:defRPr sz="1200">
                <a:latin typeface="+mn-lt"/>
              </a:defRPr>
            </a:lvl2pPr>
            <a:lvl3pPr marL="914400" indent="0">
              <a:buFontTx/>
              <a:buNone/>
              <a:defRPr sz="1100">
                <a:latin typeface="+mn-lt"/>
              </a:defRPr>
            </a:lvl3pPr>
            <a:lvl4pPr marL="1371600" indent="0">
              <a:buFontTx/>
              <a:buNone/>
              <a:defRPr sz="1050">
                <a:latin typeface="+mn-lt"/>
              </a:defRPr>
            </a:lvl4pPr>
            <a:lvl5pPr marL="1828800" indent="0">
              <a:buFontTx/>
              <a:buNone/>
              <a:defRPr sz="1050">
                <a:latin typeface="+mn-lt"/>
              </a:defRPr>
            </a:lvl5pPr>
          </a:lstStyle>
          <a:p>
            <a:pPr lvl="0"/>
            <a:r>
              <a:rPr lang="en-US"/>
              <a:t>Please insert Client Logo and adjust Size ...</a:t>
            </a:r>
            <a:endParaRPr lang="en-US" dirty="0"/>
          </a:p>
        </p:txBody>
      </p:sp>
      <p:sp>
        <p:nvSpPr>
          <p:cNvPr id="21" name="Arrow">
            <a:extLst>
              <a:ext uri="{FF2B5EF4-FFF2-40B4-BE49-F238E27FC236}">
                <a16:creationId xmlns:a16="http://schemas.microsoft.com/office/drawing/2014/main" id="{878154B6-A71E-48F0-9E25-7F7D15780A8D}"/>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SubTitle">
            <a:extLst>
              <a:ext uri="{FF2B5EF4-FFF2-40B4-BE49-F238E27FC236}">
                <a16:creationId xmlns:a16="http://schemas.microsoft.com/office/drawing/2014/main" id="{3D7B2EC1-3D23-4119-9A91-C2AD290EED2B}"/>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15" name="Title">
            <a:extLst>
              <a:ext uri="{FF2B5EF4-FFF2-40B4-BE49-F238E27FC236}">
                <a16:creationId xmlns:a16="http://schemas.microsoft.com/office/drawing/2014/main" id="{9290A670-8F96-4E9C-AEED-240A2F9C7BCF}"/>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4244189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Reference w/o SubTitle">
    <p:bg>
      <p:bgRef idx="1001">
        <a:schemeClr val="bg1"/>
      </p:bgRef>
    </p:bg>
    <p:spTree>
      <p:nvGrpSpPr>
        <p:cNvPr id="1" name=""/>
        <p:cNvGrpSpPr/>
        <p:nvPr/>
      </p:nvGrpSpPr>
      <p:grpSpPr>
        <a:xfrm>
          <a:off x="0" y="0"/>
          <a:ext cx="0" cy="0"/>
          <a:chOff x="0" y="0"/>
          <a:chExt cx="0" cy="0"/>
        </a:xfrm>
      </p:grpSpPr>
      <p:sp>
        <p:nvSpPr>
          <p:cNvPr id="13" name="SlideNumber">
            <a:extLst>
              <a:ext uri="{FF2B5EF4-FFF2-40B4-BE49-F238E27FC236}">
                <a16:creationId xmlns:a16="http://schemas.microsoft.com/office/drawing/2014/main" id="{297AF14A-8111-4679-8D48-E9BB0355F428}"/>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12" name="Footer">
            <a:extLst>
              <a:ext uri="{FF2B5EF4-FFF2-40B4-BE49-F238E27FC236}">
                <a16:creationId xmlns:a16="http://schemas.microsoft.com/office/drawing/2014/main" id="{E681C955-8C9B-42E4-A108-A70CEDCEE3E2}"/>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3" name="ClientBox">
            <a:extLst>
              <a:ext uri="{FF2B5EF4-FFF2-40B4-BE49-F238E27FC236}">
                <a16:creationId xmlns:a16="http://schemas.microsoft.com/office/drawing/2014/main" id="{80BC68BE-A167-4E1D-A054-30BEC0F6330F}"/>
              </a:ext>
            </a:extLst>
          </p:cNvPr>
          <p:cNvSpPr>
            <a:spLocks noGrp="1"/>
          </p:cNvSpPr>
          <p:nvPr>
            <p:ph type="body" sz="quarter" idx="22" hasCustomPrompt="1"/>
          </p:nvPr>
        </p:nvSpPr>
        <p:spPr>
          <a:xfrm>
            <a:off x="6235700" y="2222500"/>
            <a:ext cx="5473700" cy="4165600"/>
          </a:xfrm>
          <a:prstGeom prst="rect">
            <a:avLst/>
          </a:prstGeom>
          <a:solidFill>
            <a:schemeClr val="bg1"/>
          </a:solidFill>
        </p:spPr>
        <p:txBody>
          <a:bodyPr wrap="square" lIns="50800" tIns="50800" rIns="50800" bIns="50800" anchor="t">
            <a:normAutofit/>
          </a:bodyPr>
          <a:lstStyle>
            <a:lvl1pPr marL="0" indent="0" algn="l">
              <a:lnSpc>
                <a:spcPct val="100000"/>
              </a:lnSpc>
              <a:spcBef>
                <a:spcPts val="1800"/>
              </a:spcBef>
              <a:spcAft>
                <a:spcPts val="300"/>
              </a:spcAft>
              <a:buNone/>
              <a:defRPr sz="2000" cap="all" baseline="0">
                <a:solidFill>
                  <a:schemeClr val="tx2"/>
                </a:solidFill>
                <a:latin typeface="+mn-lt"/>
              </a:defRPr>
            </a:lvl1pPr>
            <a:lvl2pPr marL="0" indent="0" algn="l">
              <a:lnSpc>
                <a:spcPct val="100000"/>
              </a:lnSpc>
              <a:spcBef>
                <a:spcPts val="0"/>
              </a:spcBef>
              <a:spcAft>
                <a:spcPts val="0"/>
              </a:spcAft>
              <a:buFont typeface="Arial" panose="020B0604020202020204" pitchFamily="34" charset="0"/>
              <a:buNone/>
              <a:defRPr sz="2000">
                <a:latin typeface="+mn-lt"/>
              </a:defRPr>
            </a:lvl2pPr>
            <a:lvl3pPr marL="914400" indent="0">
              <a:buNone/>
              <a:defRPr sz="1600">
                <a:latin typeface="+mn-lt"/>
              </a:defRPr>
            </a:lvl3pPr>
            <a:lvl4pPr>
              <a:defRPr sz="1400">
                <a:latin typeface="+mn-lt"/>
              </a:defRPr>
            </a:lvl4pPr>
            <a:lvl5pPr>
              <a:defRPr sz="1400">
                <a:latin typeface="+mn-lt"/>
              </a:defRPr>
            </a:lvl5pPr>
          </a:lstStyle>
          <a:p>
            <a:pPr lvl="0"/>
            <a:r>
              <a:rPr lang="en-US" dirty="0"/>
              <a:t>Please insert Headline for Service or Project …</a:t>
            </a:r>
          </a:p>
          <a:p>
            <a:pPr lvl="1"/>
            <a:r>
              <a:rPr lang="en-US" dirty="0"/>
              <a:t>Please insert Description ...</a:t>
            </a:r>
          </a:p>
        </p:txBody>
      </p:sp>
      <p:sp>
        <p:nvSpPr>
          <p:cNvPr id="23" name="BackGroundPicture">
            <a:extLst>
              <a:ext uri="{FF2B5EF4-FFF2-40B4-BE49-F238E27FC236}">
                <a16:creationId xmlns:a16="http://schemas.microsoft.com/office/drawing/2014/main" id="{FEC6ACD7-D63E-4CAF-B593-9175E3D67538}"/>
              </a:ext>
            </a:extLst>
          </p:cNvPr>
          <p:cNvSpPr>
            <a:spLocks noGrp="1"/>
          </p:cNvSpPr>
          <p:nvPr>
            <p:ph type="pic" sz="quarter" idx="23" hasCustomPrompt="1"/>
          </p:nvPr>
        </p:nvSpPr>
        <p:spPr>
          <a:xfrm>
            <a:off x="482600" y="2222500"/>
            <a:ext cx="5473700" cy="4165600"/>
          </a:xfrm>
          <a:custGeom>
            <a:avLst/>
            <a:gdLst>
              <a:gd name="connsiteX0" fmla="*/ 168754 w 5473700"/>
              <a:gd name="connsiteY0" fmla="*/ 3081247 h 4165600"/>
              <a:gd name="connsiteX1" fmla="*/ 168754 w 5473700"/>
              <a:gd name="connsiteY1" fmla="*/ 4014294 h 4165600"/>
              <a:gd name="connsiteX2" fmla="*/ 2026354 w 5473700"/>
              <a:gd name="connsiteY2" fmla="*/ 4014294 h 4165600"/>
              <a:gd name="connsiteX3" fmla="*/ 2026354 w 5473700"/>
              <a:gd name="connsiteY3" fmla="*/ 3081247 h 4165600"/>
              <a:gd name="connsiteX4" fmla="*/ 0 w 5473700"/>
              <a:gd name="connsiteY4" fmla="*/ 0 h 4165600"/>
              <a:gd name="connsiteX5" fmla="*/ 5473700 w 5473700"/>
              <a:gd name="connsiteY5" fmla="*/ 0 h 4165600"/>
              <a:gd name="connsiteX6" fmla="*/ 5473700 w 5473700"/>
              <a:gd name="connsiteY6" fmla="*/ 4165600 h 4165600"/>
              <a:gd name="connsiteX7" fmla="*/ 0 w 5473700"/>
              <a:gd name="connsiteY7" fmla="*/ 4165600 h 416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73700" h="4165600">
                <a:moveTo>
                  <a:pt x="168754" y="3081247"/>
                </a:moveTo>
                <a:lnTo>
                  <a:pt x="168754" y="4014294"/>
                </a:lnTo>
                <a:lnTo>
                  <a:pt x="2026354" y="4014294"/>
                </a:lnTo>
                <a:lnTo>
                  <a:pt x="2026354" y="3081247"/>
                </a:lnTo>
                <a:close/>
                <a:moveTo>
                  <a:pt x="0" y="0"/>
                </a:moveTo>
                <a:lnTo>
                  <a:pt x="5473700" y="0"/>
                </a:lnTo>
                <a:lnTo>
                  <a:pt x="5473700" y="4165600"/>
                </a:lnTo>
                <a:lnTo>
                  <a:pt x="0" y="4165600"/>
                </a:lnTo>
                <a:close/>
              </a:path>
            </a:pathLst>
          </a:custGeom>
          <a:solidFill>
            <a:schemeClr val="bg1">
              <a:lumMod val="85000"/>
            </a:schemeClr>
          </a:solidFill>
        </p:spPr>
        <p:txBody>
          <a:bodyPr wrap="square" lIns="127000" tIns="127000" rIns="50800" bIns="50800" anchor="t">
            <a:noAutofit/>
          </a:bodyPr>
          <a:lstStyle>
            <a:lvl1pPr marL="0" indent="0" algn="l">
              <a:lnSpc>
                <a:spcPct val="100000"/>
              </a:lnSpc>
              <a:spcBef>
                <a:spcPts val="0"/>
              </a:spcBef>
              <a:spcAft>
                <a:spcPts val="0"/>
              </a:spcAft>
              <a:buNone/>
              <a:defRPr sz="1800">
                <a:solidFill>
                  <a:schemeClr val="tx1"/>
                </a:solidFill>
              </a:defRPr>
            </a:lvl1pPr>
          </a:lstStyle>
          <a:p>
            <a:r>
              <a:rPr lang="en-US"/>
              <a:t>Please insert Picture via Drag &amp; Drop or Cut &amp; Paste and put the Picture in the Background ...</a:t>
            </a:r>
            <a:endParaRPr lang="en-US" dirty="0"/>
          </a:p>
        </p:txBody>
      </p:sp>
      <p:sp>
        <p:nvSpPr>
          <p:cNvPr id="19" name="ClientLogo">
            <a:extLst>
              <a:ext uri="{FF2B5EF4-FFF2-40B4-BE49-F238E27FC236}">
                <a16:creationId xmlns:a16="http://schemas.microsoft.com/office/drawing/2014/main" id="{D64883CE-26F3-458E-AED4-6D58C0165E3E}"/>
              </a:ext>
            </a:extLst>
          </p:cNvPr>
          <p:cNvSpPr>
            <a:spLocks noGrp="1"/>
          </p:cNvSpPr>
          <p:nvPr>
            <p:ph sz="quarter" idx="18" hasCustomPrompt="1"/>
          </p:nvPr>
        </p:nvSpPr>
        <p:spPr>
          <a:xfrm>
            <a:off x="774218" y="5391808"/>
            <a:ext cx="1611873" cy="756925"/>
          </a:xfrm>
          <a:prstGeom prst="rect">
            <a:avLst/>
          </a:prstGeom>
          <a:solidFill>
            <a:schemeClr val="bg1"/>
          </a:solidFill>
          <a:ln>
            <a:noFill/>
          </a:ln>
        </p:spPr>
        <p:txBody>
          <a:bodyPr wrap="square" lIns="50800" tIns="50800" rIns="50800" bIns="50800" anchor="ctr" anchorCtr="0">
            <a:noAutofit/>
          </a:bodyPr>
          <a:lstStyle>
            <a:lvl1pPr marL="0" indent="0" algn="ctr">
              <a:lnSpc>
                <a:spcPct val="100000"/>
              </a:lnSpc>
              <a:spcBef>
                <a:spcPts val="0"/>
              </a:spcBef>
              <a:spcAft>
                <a:spcPts val="0"/>
              </a:spcAft>
              <a:buFontTx/>
              <a:buNone/>
              <a:defRPr sz="1600" baseline="0">
                <a:solidFill>
                  <a:schemeClr val="tx1"/>
                </a:solidFill>
                <a:latin typeface="+mn-lt"/>
              </a:defRPr>
            </a:lvl1pPr>
            <a:lvl2pPr marL="457200" indent="0">
              <a:buFontTx/>
              <a:buNone/>
              <a:defRPr sz="1200">
                <a:latin typeface="+mn-lt"/>
              </a:defRPr>
            </a:lvl2pPr>
            <a:lvl3pPr marL="914400" indent="0">
              <a:buFontTx/>
              <a:buNone/>
              <a:defRPr sz="1100">
                <a:latin typeface="+mn-lt"/>
              </a:defRPr>
            </a:lvl3pPr>
            <a:lvl4pPr marL="1371600" indent="0">
              <a:buFontTx/>
              <a:buNone/>
              <a:defRPr sz="1050">
                <a:latin typeface="+mn-lt"/>
              </a:defRPr>
            </a:lvl4pPr>
            <a:lvl5pPr marL="1828800" indent="0">
              <a:buFontTx/>
              <a:buNone/>
              <a:defRPr sz="1050">
                <a:latin typeface="+mn-lt"/>
              </a:defRPr>
            </a:lvl5pPr>
          </a:lstStyle>
          <a:p>
            <a:pPr lvl="0"/>
            <a:r>
              <a:rPr lang="en-US"/>
              <a:t>Please insert Client Logo and adjust Size ...</a:t>
            </a:r>
            <a:endParaRPr lang="en-US" dirty="0"/>
          </a:p>
        </p:txBody>
      </p:sp>
      <p:sp>
        <p:nvSpPr>
          <p:cNvPr id="21" name="Arrow">
            <a:extLst>
              <a:ext uri="{FF2B5EF4-FFF2-40B4-BE49-F238E27FC236}">
                <a16:creationId xmlns:a16="http://schemas.microsoft.com/office/drawing/2014/main" id="{878154B6-A71E-48F0-9E25-7F7D15780A8D}"/>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5" name="Title">
            <a:extLst>
              <a:ext uri="{FF2B5EF4-FFF2-40B4-BE49-F238E27FC236}">
                <a16:creationId xmlns:a16="http://schemas.microsoft.com/office/drawing/2014/main" id="{9290A670-8F96-4E9C-AEED-240A2F9C7BCF}"/>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spTree>
    <p:extLst>
      <p:ext uri="{BB962C8B-B14F-4D97-AF65-F5344CB8AC3E}">
        <p14:creationId xmlns:p14="http://schemas.microsoft.com/office/powerpoint/2010/main" val="33014206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Business Card">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47625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706120" y="466597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706120" y="439928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706120" y="426381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845820" y="412834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705153" y="412834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845820" y="399288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705153" y="399288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59" name="ArrowAndLineCard 1">
            <a:extLst>
              <a:ext uri="{FF2B5EF4-FFF2-40B4-BE49-F238E27FC236}">
                <a16:creationId xmlns:a16="http://schemas.microsoft.com/office/drawing/2014/main" id="{640DDB77-274B-4B59-BC6F-CF9949C644C3}"/>
              </a:ext>
            </a:extLst>
          </p:cNvPr>
          <p:cNvGrpSpPr/>
          <p:nvPr userDrawn="1"/>
        </p:nvGrpSpPr>
        <p:grpSpPr>
          <a:xfrm>
            <a:off x="698745" y="3670266"/>
            <a:ext cx="720000" cy="216000"/>
            <a:chOff x="720000" y="1476000"/>
            <a:chExt cx="720000" cy="216000"/>
          </a:xfrm>
        </p:grpSpPr>
        <p:cxnSp>
          <p:nvCxnSpPr>
            <p:cNvPr id="60" name="Line">
              <a:extLst>
                <a:ext uri="{FF2B5EF4-FFF2-40B4-BE49-F238E27FC236}">
                  <a16:creationId xmlns:a16="http://schemas.microsoft.com/office/drawing/2014/main" id="{F14FC6D9-E466-47CB-B510-1FA769DFD4B3}"/>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61" name="Arrow">
              <a:extLst>
                <a:ext uri="{FF2B5EF4-FFF2-40B4-BE49-F238E27FC236}">
                  <a16:creationId xmlns:a16="http://schemas.microsoft.com/office/drawing/2014/main" id="{052C9FDA-EF73-4154-BBFA-B15FD5EAD092}"/>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706120" y="349758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706120" y="324358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2" name="SubTitle">
            <a:extLst>
              <a:ext uri="{FF2B5EF4-FFF2-40B4-BE49-F238E27FC236}">
                <a16:creationId xmlns:a16="http://schemas.microsoft.com/office/drawing/2014/main" id="{03885E22-6718-4B95-9939-CF7DA60E8289}"/>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2" name="Group 1">
            <a:extLst>
              <a:ext uri="{FF2B5EF4-FFF2-40B4-BE49-F238E27FC236}">
                <a16:creationId xmlns:a16="http://schemas.microsoft.com/office/drawing/2014/main" id="{F83BD5F8-97A2-AFB4-EC00-330AE2BD3451}"/>
              </a:ext>
            </a:extLst>
          </p:cNvPr>
          <p:cNvGrpSpPr>
            <a:grpSpLocks noChangeAspect="1"/>
          </p:cNvGrpSpPr>
          <p:nvPr userDrawn="1"/>
        </p:nvGrpSpPr>
        <p:grpSpPr bwMode="auto">
          <a:xfrm>
            <a:off x="2896620" y="2754851"/>
            <a:ext cx="1080000" cy="150909"/>
            <a:chOff x="0" y="0"/>
            <a:chExt cx="2903" cy="405"/>
          </a:xfrm>
        </p:grpSpPr>
        <p:sp>
          <p:nvSpPr>
            <p:cNvPr id="4" name="Freeform 5">
              <a:extLst>
                <a:ext uri="{FF2B5EF4-FFF2-40B4-BE49-F238E27FC236}">
                  <a16:creationId xmlns:a16="http://schemas.microsoft.com/office/drawing/2014/main" id="{DE96444C-0CA2-C765-AF4C-34D454A823C3}"/>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5" name="Freeform 6">
              <a:extLst>
                <a:ext uri="{FF2B5EF4-FFF2-40B4-BE49-F238E27FC236}">
                  <a16:creationId xmlns:a16="http://schemas.microsoft.com/office/drawing/2014/main" id="{EA188EFD-6F67-3863-F10D-421C1C32E45C}"/>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7" name="Rectangle 6">
              <a:extLst>
                <a:ext uri="{FF2B5EF4-FFF2-40B4-BE49-F238E27FC236}">
                  <a16:creationId xmlns:a16="http://schemas.microsoft.com/office/drawing/2014/main" id="{58052280-281B-2AA6-2A86-DBE896BA1821}"/>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9" name="Freeform 8">
              <a:extLst>
                <a:ext uri="{FF2B5EF4-FFF2-40B4-BE49-F238E27FC236}">
                  <a16:creationId xmlns:a16="http://schemas.microsoft.com/office/drawing/2014/main" id="{D1F55FFD-7512-FF6A-F1B9-A51EFADB69B6}"/>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1" name="Freeform 9">
              <a:extLst>
                <a:ext uri="{FF2B5EF4-FFF2-40B4-BE49-F238E27FC236}">
                  <a16:creationId xmlns:a16="http://schemas.microsoft.com/office/drawing/2014/main" id="{50022B29-68B3-A9E7-FA51-965473D5AC87}"/>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3" name="Freeform 10">
              <a:extLst>
                <a:ext uri="{FF2B5EF4-FFF2-40B4-BE49-F238E27FC236}">
                  <a16:creationId xmlns:a16="http://schemas.microsoft.com/office/drawing/2014/main" id="{B122AEB5-00AF-EEB9-046F-C403C8B4E11D}"/>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5" name="Freeform 11">
              <a:extLst>
                <a:ext uri="{FF2B5EF4-FFF2-40B4-BE49-F238E27FC236}">
                  <a16:creationId xmlns:a16="http://schemas.microsoft.com/office/drawing/2014/main" id="{8297E730-5EAB-2255-3FF6-CB2C0F984828}"/>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17" name="Freeform 12">
              <a:extLst>
                <a:ext uri="{FF2B5EF4-FFF2-40B4-BE49-F238E27FC236}">
                  <a16:creationId xmlns:a16="http://schemas.microsoft.com/office/drawing/2014/main" id="{9ACEE4AD-D668-F8A0-E69A-D99ED88E9BD9}"/>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8" name="Freeform 13">
              <a:extLst>
                <a:ext uri="{FF2B5EF4-FFF2-40B4-BE49-F238E27FC236}">
                  <a16:creationId xmlns:a16="http://schemas.microsoft.com/office/drawing/2014/main" id="{690C9BF5-B05D-BDC3-14FD-A425F4C6CEAB}"/>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599105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Business Card w/o SubTitle">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47625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706120" y="466597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706120" y="439928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706120" y="426381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845820" y="412834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705153" y="412834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845820" y="399288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705153" y="399288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28" name="ArrowAndLineCard 1">
            <a:extLst>
              <a:ext uri="{FF2B5EF4-FFF2-40B4-BE49-F238E27FC236}">
                <a16:creationId xmlns:a16="http://schemas.microsoft.com/office/drawing/2014/main" id="{4D902AB9-12E8-4566-B6D5-F97EA606ABF4}"/>
              </a:ext>
            </a:extLst>
          </p:cNvPr>
          <p:cNvGrpSpPr/>
          <p:nvPr userDrawn="1"/>
        </p:nvGrpSpPr>
        <p:grpSpPr>
          <a:xfrm>
            <a:off x="698745" y="3670266"/>
            <a:ext cx="720000" cy="216000"/>
            <a:chOff x="720000" y="1476000"/>
            <a:chExt cx="720000" cy="216000"/>
          </a:xfrm>
        </p:grpSpPr>
        <p:cxnSp>
          <p:nvCxnSpPr>
            <p:cNvPr id="29" name="Line">
              <a:extLst>
                <a:ext uri="{FF2B5EF4-FFF2-40B4-BE49-F238E27FC236}">
                  <a16:creationId xmlns:a16="http://schemas.microsoft.com/office/drawing/2014/main" id="{EA3DB4CC-569B-4556-9DE5-676C38EA9C70}"/>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30" name="Arrow">
              <a:extLst>
                <a:ext uri="{FF2B5EF4-FFF2-40B4-BE49-F238E27FC236}">
                  <a16:creationId xmlns:a16="http://schemas.microsoft.com/office/drawing/2014/main" id="{4A2A9A82-B6F8-47F3-AE95-21D89119D4D8}"/>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706120" y="349758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706120" y="324358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19" name="Group 18">
            <a:extLst>
              <a:ext uri="{FF2B5EF4-FFF2-40B4-BE49-F238E27FC236}">
                <a16:creationId xmlns:a16="http://schemas.microsoft.com/office/drawing/2014/main" id="{B2BA834E-BD71-CF09-48A1-3BBECBB8FC87}"/>
              </a:ext>
            </a:extLst>
          </p:cNvPr>
          <p:cNvGrpSpPr>
            <a:grpSpLocks noChangeAspect="1"/>
          </p:cNvGrpSpPr>
          <p:nvPr userDrawn="1"/>
        </p:nvGrpSpPr>
        <p:grpSpPr bwMode="auto">
          <a:xfrm>
            <a:off x="2896620" y="2754851"/>
            <a:ext cx="1080000" cy="150909"/>
            <a:chOff x="0" y="0"/>
            <a:chExt cx="2903" cy="405"/>
          </a:xfrm>
        </p:grpSpPr>
        <p:sp>
          <p:nvSpPr>
            <p:cNvPr id="20" name="Freeform 5">
              <a:extLst>
                <a:ext uri="{FF2B5EF4-FFF2-40B4-BE49-F238E27FC236}">
                  <a16:creationId xmlns:a16="http://schemas.microsoft.com/office/drawing/2014/main" id="{94637D71-20C7-C26B-F59E-843DCF36EBB1}"/>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21" name="Freeform 6">
              <a:extLst>
                <a:ext uri="{FF2B5EF4-FFF2-40B4-BE49-F238E27FC236}">
                  <a16:creationId xmlns:a16="http://schemas.microsoft.com/office/drawing/2014/main" id="{207F5AB7-9FB3-2B2D-74C4-03D99D9104C6}"/>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2" name="Rectangle 21">
              <a:extLst>
                <a:ext uri="{FF2B5EF4-FFF2-40B4-BE49-F238E27FC236}">
                  <a16:creationId xmlns:a16="http://schemas.microsoft.com/office/drawing/2014/main" id="{0F14680A-E156-9051-24FF-CAB7A42879EA}"/>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23" name="Freeform 8">
              <a:extLst>
                <a:ext uri="{FF2B5EF4-FFF2-40B4-BE49-F238E27FC236}">
                  <a16:creationId xmlns:a16="http://schemas.microsoft.com/office/drawing/2014/main" id="{4B4D499B-02E3-0A20-4749-CEEB6A907BE6}"/>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6" name="Freeform 9">
              <a:extLst>
                <a:ext uri="{FF2B5EF4-FFF2-40B4-BE49-F238E27FC236}">
                  <a16:creationId xmlns:a16="http://schemas.microsoft.com/office/drawing/2014/main" id="{186BE2CA-0BEE-D10B-FA46-F1793B7985D6}"/>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7" name="Freeform 10">
              <a:extLst>
                <a:ext uri="{FF2B5EF4-FFF2-40B4-BE49-F238E27FC236}">
                  <a16:creationId xmlns:a16="http://schemas.microsoft.com/office/drawing/2014/main" id="{12A160F1-C57D-0665-0F70-B89ED0DC8133}"/>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32" name="Freeform 11">
              <a:extLst>
                <a:ext uri="{FF2B5EF4-FFF2-40B4-BE49-F238E27FC236}">
                  <a16:creationId xmlns:a16="http://schemas.microsoft.com/office/drawing/2014/main" id="{BDBB2F7F-8704-C974-7E27-C342666B2FB2}"/>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33" name="Freeform 12">
              <a:extLst>
                <a:ext uri="{FF2B5EF4-FFF2-40B4-BE49-F238E27FC236}">
                  <a16:creationId xmlns:a16="http://schemas.microsoft.com/office/drawing/2014/main" id="{281F5004-0664-E5DE-7FA8-7C252F70D549}"/>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35" name="Freeform 13">
              <a:extLst>
                <a:ext uri="{FF2B5EF4-FFF2-40B4-BE49-F238E27FC236}">
                  <a16:creationId xmlns:a16="http://schemas.microsoft.com/office/drawing/2014/main" id="{6C4AAC96-E3F9-49B9-FF64-C1E1FF24C374}"/>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3680905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Business Card (Two Cards)">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2" name="Border 2">
            <a:extLst>
              <a:ext uri="{FF2B5EF4-FFF2-40B4-BE49-F238E27FC236}">
                <a16:creationId xmlns:a16="http://schemas.microsoft.com/office/drawing/2014/main" id="{681CC334-D17B-46FF-9B16-3F4B100344EC}"/>
              </a:ext>
            </a:extLst>
          </p:cNvPr>
          <p:cNvSpPr/>
          <p:nvPr userDrawn="1"/>
        </p:nvSpPr>
        <p:spPr>
          <a:xfrm>
            <a:off x="624459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27" name="Address 2">
            <a:extLst>
              <a:ext uri="{FF2B5EF4-FFF2-40B4-BE49-F238E27FC236}">
                <a16:creationId xmlns:a16="http://schemas.microsoft.com/office/drawing/2014/main" id="{46E8477B-5822-4783-A232-93313589D4B0}"/>
              </a:ext>
            </a:extLst>
          </p:cNvPr>
          <p:cNvSpPr>
            <a:spLocks noGrp="1"/>
          </p:cNvSpPr>
          <p:nvPr>
            <p:ph type="body" sz="quarter" idx="31" hasCustomPrompt="1"/>
          </p:nvPr>
        </p:nvSpPr>
        <p:spPr>
          <a:xfrm>
            <a:off x="6474460" y="465835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28" name="Url 2">
            <a:extLst>
              <a:ext uri="{FF2B5EF4-FFF2-40B4-BE49-F238E27FC236}">
                <a16:creationId xmlns:a16="http://schemas.microsoft.com/office/drawing/2014/main" id="{C3533A5A-BD7F-4049-816E-3D6E7838EF2E}"/>
              </a:ext>
            </a:extLst>
          </p:cNvPr>
          <p:cNvSpPr>
            <a:spLocks noGrp="1"/>
          </p:cNvSpPr>
          <p:nvPr>
            <p:ph type="body" sz="quarter" idx="32" hasCustomPrompt="1"/>
          </p:nvPr>
        </p:nvSpPr>
        <p:spPr>
          <a:xfrm>
            <a:off x="6474460" y="439166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29" name="Mail 2">
            <a:extLst>
              <a:ext uri="{FF2B5EF4-FFF2-40B4-BE49-F238E27FC236}">
                <a16:creationId xmlns:a16="http://schemas.microsoft.com/office/drawing/2014/main" id="{60F7D458-658D-47A0-BC44-7EDF787D4F75}"/>
              </a:ext>
            </a:extLst>
          </p:cNvPr>
          <p:cNvSpPr>
            <a:spLocks noGrp="1"/>
          </p:cNvSpPr>
          <p:nvPr>
            <p:ph type="body" sz="quarter" idx="33" hasCustomPrompt="1"/>
          </p:nvPr>
        </p:nvSpPr>
        <p:spPr>
          <a:xfrm>
            <a:off x="6474460" y="425619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30" name="Mobile 2">
            <a:extLst>
              <a:ext uri="{FF2B5EF4-FFF2-40B4-BE49-F238E27FC236}">
                <a16:creationId xmlns:a16="http://schemas.microsoft.com/office/drawing/2014/main" id="{87DBAFCE-DB66-4869-A984-4629B3A7515B}"/>
              </a:ext>
            </a:extLst>
          </p:cNvPr>
          <p:cNvSpPr>
            <a:spLocks noGrp="1"/>
          </p:cNvSpPr>
          <p:nvPr>
            <p:ph type="body" sz="quarter" idx="34" hasCustomPrompt="1"/>
          </p:nvPr>
        </p:nvSpPr>
        <p:spPr>
          <a:xfrm>
            <a:off x="6614160" y="412072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35" name="Mobile Text 2">
            <a:extLst>
              <a:ext uri="{FF2B5EF4-FFF2-40B4-BE49-F238E27FC236}">
                <a16:creationId xmlns:a16="http://schemas.microsoft.com/office/drawing/2014/main" id="{8B56B7B4-97B6-4929-9D42-5F579EB4DE4C}"/>
              </a:ext>
            </a:extLst>
          </p:cNvPr>
          <p:cNvSpPr/>
          <p:nvPr userDrawn="1"/>
        </p:nvSpPr>
        <p:spPr>
          <a:xfrm>
            <a:off x="6473493" y="412072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37" name="Phone 2">
            <a:extLst>
              <a:ext uri="{FF2B5EF4-FFF2-40B4-BE49-F238E27FC236}">
                <a16:creationId xmlns:a16="http://schemas.microsoft.com/office/drawing/2014/main" id="{C3797262-13D8-4BA6-B794-5994BB4DAF60}"/>
              </a:ext>
            </a:extLst>
          </p:cNvPr>
          <p:cNvSpPr>
            <a:spLocks noGrp="1"/>
          </p:cNvSpPr>
          <p:nvPr>
            <p:ph type="body" sz="quarter" idx="35" hasCustomPrompt="1"/>
          </p:nvPr>
        </p:nvSpPr>
        <p:spPr>
          <a:xfrm>
            <a:off x="6614160" y="398526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38" name="Phone Text 2">
            <a:extLst>
              <a:ext uri="{FF2B5EF4-FFF2-40B4-BE49-F238E27FC236}">
                <a16:creationId xmlns:a16="http://schemas.microsoft.com/office/drawing/2014/main" id="{B0E37274-C820-4989-B87E-AE7FBCD34BD4}"/>
              </a:ext>
            </a:extLst>
          </p:cNvPr>
          <p:cNvSpPr/>
          <p:nvPr userDrawn="1"/>
        </p:nvSpPr>
        <p:spPr>
          <a:xfrm>
            <a:off x="6473493" y="398526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45" name="Arrow">
            <a:extLst>
              <a:ext uri="{FF2B5EF4-FFF2-40B4-BE49-F238E27FC236}">
                <a16:creationId xmlns:a16="http://schemas.microsoft.com/office/drawing/2014/main" id="{68968019-C6EE-48D8-AA62-666FF5FFBF03}"/>
              </a:ext>
            </a:extLst>
          </p:cNvPr>
          <p:cNvSpPr>
            <a:spLocks noChangeAspect="1"/>
          </p:cNvSpPr>
          <p:nvPr userDrawn="1"/>
        </p:nvSpPr>
        <p:spPr>
          <a:xfrm flipV="1">
            <a:off x="6755085" y="377064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46" name="Function 2">
            <a:extLst>
              <a:ext uri="{FF2B5EF4-FFF2-40B4-BE49-F238E27FC236}">
                <a16:creationId xmlns:a16="http://schemas.microsoft.com/office/drawing/2014/main" id="{7829FAF3-CA08-4411-9B5C-63C65D35D520}"/>
              </a:ext>
            </a:extLst>
          </p:cNvPr>
          <p:cNvSpPr>
            <a:spLocks noGrp="1"/>
          </p:cNvSpPr>
          <p:nvPr>
            <p:ph type="body" sz="quarter" idx="36" hasCustomPrompt="1"/>
          </p:nvPr>
        </p:nvSpPr>
        <p:spPr>
          <a:xfrm>
            <a:off x="6474460" y="348996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48" name="Name 2">
            <a:extLst>
              <a:ext uri="{FF2B5EF4-FFF2-40B4-BE49-F238E27FC236}">
                <a16:creationId xmlns:a16="http://schemas.microsoft.com/office/drawing/2014/main" id="{F3F1EE16-6B31-4C86-BCA0-759CFBA251BA}"/>
              </a:ext>
            </a:extLst>
          </p:cNvPr>
          <p:cNvSpPr>
            <a:spLocks noGrp="1"/>
          </p:cNvSpPr>
          <p:nvPr>
            <p:ph type="body" sz="quarter" idx="37" hasCustomPrompt="1"/>
          </p:nvPr>
        </p:nvSpPr>
        <p:spPr>
          <a:xfrm>
            <a:off x="6474460" y="323596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222123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2451100" y="466597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2451100" y="439928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2451100" y="426381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2590800" y="412834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2450133" y="412834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2590800" y="399288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2450133" y="399288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59" name="ArrowAndLineCard 1">
            <a:extLst>
              <a:ext uri="{FF2B5EF4-FFF2-40B4-BE49-F238E27FC236}">
                <a16:creationId xmlns:a16="http://schemas.microsoft.com/office/drawing/2014/main" id="{640DDB77-274B-4B59-BC6F-CF9949C644C3}"/>
              </a:ext>
            </a:extLst>
          </p:cNvPr>
          <p:cNvGrpSpPr/>
          <p:nvPr userDrawn="1"/>
        </p:nvGrpSpPr>
        <p:grpSpPr>
          <a:xfrm>
            <a:off x="2443725" y="3670266"/>
            <a:ext cx="720000" cy="216000"/>
            <a:chOff x="720000" y="1476000"/>
            <a:chExt cx="720000" cy="216000"/>
          </a:xfrm>
        </p:grpSpPr>
        <p:cxnSp>
          <p:nvCxnSpPr>
            <p:cNvPr id="60" name="Line">
              <a:extLst>
                <a:ext uri="{FF2B5EF4-FFF2-40B4-BE49-F238E27FC236}">
                  <a16:creationId xmlns:a16="http://schemas.microsoft.com/office/drawing/2014/main" id="{F14FC6D9-E466-47CB-B510-1FA769DFD4B3}"/>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61" name="Arrow">
              <a:extLst>
                <a:ext uri="{FF2B5EF4-FFF2-40B4-BE49-F238E27FC236}">
                  <a16:creationId xmlns:a16="http://schemas.microsoft.com/office/drawing/2014/main" id="{052C9FDA-EF73-4154-BBFA-B15FD5EAD092}"/>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2451100" y="349758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2451100" y="324358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2" name="SubTitle">
            <a:extLst>
              <a:ext uri="{FF2B5EF4-FFF2-40B4-BE49-F238E27FC236}">
                <a16:creationId xmlns:a16="http://schemas.microsoft.com/office/drawing/2014/main" id="{03885E22-6718-4B95-9939-CF7DA60E8289}"/>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2" name="Group 1">
            <a:extLst>
              <a:ext uri="{FF2B5EF4-FFF2-40B4-BE49-F238E27FC236}">
                <a16:creationId xmlns:a16="http://schemas.microsoft.com/office/drawing/2014/main" id="{291A3A7F-57E1-691E-1F73-16934450948D}"/>
              </a:ext>
            </a:extLst>
          </p:cNvPr>
          <p:cNvGrpSpPr>
            <a:grpSpLocks noChangeAspect="1"/>
          </p:cNvGrpSpPr>
          <p:nvPr userDrawn="1"/>
        </p:nvGrpSpPr>
        <p:grpSpPr bwMode="auto">
          <a:xfrm>
            <a:off x="8660286" y="2754851"/>
            <a:ext cx="1080000" cy="150909"/>
            <a:chOff x="0" y="0"/>
            <a:chExt cx="2903" cy="405"/>
          </a:xfrm>
        </p:grpSpPr>
        <p:sp>
          <p:nvSpPr>
            <p:cNvPr id="4" name="Freeform 5">
              <a:extLst>
                <a:ext uri="{FF2B5EF4-FFF2-40B4-BE49-F238E27FC236}">
                  <a16:creationId xmlns:a16="http://schemas.microsoft.com/office/drawing/2014/main" id="{E57F9952-4DD7-4186-EB52-C23ECA601ACB}"/>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5" name="Freeform 6">
              <a:extLst>
                <a:ext uri="{FF2B5EF4-FFF2-40B4-BE49-F238E27FC236}">
                  <a16:creationId xmlns:a16="http://schemas.microsoft.com/office/drawing/2014/main" id="{12602EA9-99D3-646B-F689-551BC8030AA3}"/>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7" name="Rectangle 6">
              <a:extLst>
                <a:ext uri="{FF2B5EF4-FFF2-40B4-BE49-F238E27FC236}">
                  <a16:creationId xmlns:a16="http://schemas.microsoft.com/office/drawing/2014/main" id="{9CA055F9-39E2-26F0-B756-327D785E6D30}"/>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9" name="Freeform 8">
              <a:extLst>
                <a:ext uri="{FF2B5EF4-FFF2-40B4-BE49-F238E27FC236}">
                  <a16:creationId xmlns:a16="http://schemas.microsoft.com/office/drawing/2014/main" id="{41721882-274E-80C1-4531-A6E62FD5FE0B}"/>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1" name="Freeform 9">
              <a:extLst>
                <a:ext uri="{FF2B5EF4-FFF2-40B4-BE49-F238E27FC236}">
                  <a16:creationId xmlns:a16="http://schemas.microsoft.com/office/drawing/2014/main" id="{0ABD5ABE-90C7-B566-A86C-E113427B40D4}"/>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3" name="Freeform 10">
              <a:extLst>
                <a:ext uri="{FF2B5EF4-FFF2-40B4-BE49-F238E27FC236}">
                  <a16:creationId xmlns:a16="http://schemas.microsoft.com/office/drawing/2014/main" id="{D879B920-EB6C-4F6E-6D11-C8BCFAAA11DC}"/>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5" name="Freeform 11">
              <a:extLst>
                <a:ext uri="{FF2B5EF4-FFF2-40B4-BE49-F238E27FC236}">
                  <a16:creationId xmlns:a16="http://schemas.microsoft.com/office/drawing/2014/main" id="{C0D68CFB-2A3D-B7CF-B94D-29D53FF9F6B6}"/>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17" name="Freeform 12">
              <a:extLst>
                <a:ext uri="{FF2B5EF4-FFF2-40B4-BE49-F238E27FC236}">
                  <a16:creationId xmlns:a16="http://schemas.microsoft.com/office/drawing/2014/main" id="{2A27C438-7AAF-098F-6D38-E2366CDE5B50}"/>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8" name="Freeform 13">
              <a:extLst>
                <a:ext uri="{FF2B5EF4-FFF2-40B4-BE49-F238E27FC236}">
                  <a16:creationId xmlns:a16="http://schemas.microsoft.com/office/drawing/2014/main" id="{29120C07-D039-4E19-A3CC-D4863B6A9756}"/>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grpSp>
        <p:nvGrpSpPr>
          <p:cNvPr id="19" name="Group 18">
            <a:extLst>
              <a:ext uri="{FF2B5EF4-FFF2-40B4-BE49-F238E27FC236}">
                <a16:creationId xmlns:a16="http://schemas.microsoft.com/office/drawing/2014/main" id="{0D852CAD-3C27-A604-F906-84F0C52C9D98}"/>
              </a:ext>
            </a:extLst>
          </p:cNvPr>
          <p:cNvGrpSpPr>
            <a:grpSpLocks noChangeAspect="1"/>
          </p:cNvGrpSpPr>
          <p:nvPr userDrawn="1"/>
        </p:nvGrpSpPr>
        <p:grpSpPr bwMode="auto">
          <a:xfrm>
            <a:off x="4633794" y="2754851"/>
            <a:ext cx="1080000" cy="150909"/>
            <a:chOff x="0" y="0"/>
            <a:chExt cx="2903" cy="405"/>
          </a:xfrm>
        </p:grpSpPr>
        <p:sp>
          <p:nvSpPr>
            <p:cNvPr id="20" name="Freeform 5">
              <a:extLst>
                <a:ext uri="{FF2B5EF4-FFF2-40B4-BE49-F238E27FC236}">
                  <a16:creationId xmlns:a16="http://schemas.microsoft.com/office/drawing/2014/main" id="{8DE3CDC0-70D8-04F8-BA5F-F28D5A9D5B8B}"/>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21" name="Freeform 6">
              <a:extLst>
                <a:ext uri="{FF2B5EF4-FFF2-40B4-BE49-F238E27FC236}">
                  <a16:creationId xmlns:a16="http://schemas.microsoft.com/office/drawing/2014/main" id="{DD258364-0486-EAEC-853D-556961815DD6}"/>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2" name="Rectangle 21">
              <a:extLst>
                <a:ext uri="{FF2B5EF4-FFF2-40B4-BE49-F238E27FC236}">
                  <a16:creationId xmlns:a16="http://schemas.microsoft.com/office/drawing/2014/main" id="{5F630B07-E7FC-AC26-5713-72A3DE7CB7F7}"/>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23" name="Freeform 8">
              <a:extLst>
                <a:ext uri="{FF2B5EF4-FFF2-40B4-BE49-F238E27FC236}">
                  <a16:creationId xmlns:a16="http://schemas.microsoft.com/office/drawing/2014/main" id="{8D7D44F3-2BB0-F715-E778-3BDC0015BCC7}"/>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5" name="Freeform 9">
              <a:extLst>
                <a:ext uri="{FF2B5EF4-FFF2-40B4-BE49-F238E27FC236}">
                  <a16:creationId xmlns:a16="http://schemas.microsoft.com/office/drawing/2014/main" id="{6B067E6D-756B-B0E9-6E29-51AC52729F2F}"/>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6" name="Freeform 10">
              <a:extLst>
                <a:ext uri="{FF2B5EF4-FFF2-40B4-BE49-F238E27FC236}">
                  <a16:creationId xmlns:a16="http://schemas.microsoft.com/office/drawing/2014/main" id="{CEE97297-5DAE-BCB4-E013-7D5D3BDF3A3C}"/>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33" name="Freeform 11">
              <a:extLst>
                <a:ext uri="{FF2B5EF4-FFF2-40B4-BE49-F238E27FC236}">
                  <a16:creationId xmlns:a16="http://schemas.microsoft.com/office/drawing/2014/main" id="{D1D05C6A-B48B-8643-15DB-5330E3D6396B}"/>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43" name="Freeform 12">
              <a:extLst>
                <a:ext uri="{FF2B5EF4-FFF2-40B4-BE49-F238E27FC236}">
                  <a16:creationId xmlns:a16="http://schemas.microsoft.com/office/drawing/2014/main" id="{5B45CE42-D2E4-95B7-440E-DFFDDE5D3085}"/>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50" name="Freeform 13">
              <a:extLst>
                <a:ext uri="{FF2B5EF4-FFF2-40B4-BE49-F238E27FC236}">
                  <a16:creationId xmlns:a16="http://schemas.microsoft.com/office/drawing/2014/main" id="{C523396B-1B52-63B5-D728-D4042689444E}"/>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61072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Business Card (Two Cards) w/o SubTitle">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52" name="Border 2">
            <a:extLst>
              <a:ext uri="{FF2B5EF4-FFF2-40B4-BE49-F238E27FC236}">
                <a16:creationId xmlns:a16="http://schemas.microsoft.com/office/drawing/2014/main" id="{681CC334-D17B-46FF-9B16-3F4B100344EC}"/>
              </a:ext>
            </a:extLst>
          </p:cNvPr>
          <p:cNvSpPr/>
          <p:nvPr userDrawn="1"/>
        </p:nvSpPr>
        <p:spPr>
          <a:xfrm>
            <a:off x="624459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27" name="Address 2">
            <a:extLst>
              <a:ext uri="{FF2B5EF4-FFF2-40B4-BE49-F238E27FC236}">
                <a16:creationId xmlns:a16="http://schemas.microsoft.com/office/drawing/2014/main" id="{46E8477B-5822-4783-A232-93313589D4B0}"/>
              </a:ext>
            </a:extLst>
          </p:cNvPr>
          <p:cNvSpPr>
            <a:spLocks noGrp="1"/>
          </p:cNvSpPr>
          <p:nvPr>
            <p:ph type="body" sz="quarter" idx="31" hasCustomPrompt="1"/>
          </p:nvPr>
        </p:nvSpPr>
        <p:spPr>
          <a:xfrm>
            <a:off x="6474460" y="465835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28" name="Url 2">
            <a:extLst>
              <a:ext uri="{FF2B5EF4-FFF2-40B4-BE49-F238E27FC236}">
                <a16:creationId xmlns:a16="http://schemas.microsoft.com/office/drawing/2014/main" id="{C3533A5A-BD7F-4049-816E-3D6E7838EF2E}"/>
              </a:ext>
            </a:extLst>
          </p:cNvPr>
          <p:cNvSpPr>
            <a:spLocks noGrp="1"/>
          </p:cNvSpPr>
          <p:nvPr>
            <p:ph type="body" sz="quarter" idx="32" hasCustomPrompt="1"/>
          </p:nvPr>
        </p:nvSpPr>
        <p:spPr>
          <a:xfrm>
            <a:off x="6474460" y="439166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29" name="Mail 2">
            <a:extLst>
              <a:ext uri="{FF2B5EF4-FFF2-40B4-BE49-F238E27FC236}">
                <a16:creationId xmlns:a16="http://schemas.microsoft.com/office/drawing/2014/main" id="{60F7D458-658D-47A0-BC44-7EDF787D4F75}"/>
              </a:ext>
            </a:extLst>
          </p:cNvPr>
          <p:cNvSpPr>
            <a:spLocks noGrp="1"/>
          </p:cNvSpPr>
          <p:nvPr>
            <p:ph type="body" sz="quarter" idx="33" hasCustomPrompt="1"/>
          </p:nvPr>
        </p:nvSpPr>
        <p:spPr>
          <a:xfrm>
            <a:off x="6474460" y="425619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30" name="Mobile 2">
            <a:extLst>
              <a:ext uri="{FF2B5EF4-FFF2-40B4-BE49-F238E27FC236}">
                <a16:creationId xmlns:a16="http://schemas.microsoft.com/office/drawing/2014/main" id="{87DBAFCE-DB66-4869-A984-4629B3A7515B}"/>
              </a:ext>
            </a:extLst>
          </p:cNvPr>
          <p:cNvSpPr>
            <a:spLocks noGrp="1"/>
          </p:cNvSpPr>
          <p:nvPr>
            <p:ph type="body" sz="quarter" idx="34" hasCustomPrompt="1"/>
          </p:nvPr>
        </p:nvSpPr>
        <p:spPr>
          <a:xfrm>
            <a:off x="6614160" y="412072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35" name="Mobile Text 2">
            <a:extLst>
              <a:ext uri="{FF2B5EF4-FFF2-40B4-BE49-F238E27FC236}">
                <a16:creationId xmlns:a16="http://schemas.microsoft.com/office/drawing/2014/main" id="{8B56B7B4-97B6-4929-9D42-5F579EB4DE4C}"/>
              </a:ext>
            </a:extLst>
          </p:cNvPr>
          <p:cNvSpPr/>
          <p:nvPr userDrawn="1"/>
        </p:nvSpPr>
        <p:spPr>
          <a:xfrm>
            <a:off x="6473493" y="412072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37" name="Phone 2">
            <a:extLst>
              <a:ext uri="{FF2B5EF4-FFF2-40B4-BE49-F238E27FC236}">
                <a16:creationId xmlns:a16="http://schemas.microsoft.com/office/drawing/2014/main" id="{C3797262-13D8-4BA6-B794-5994BB4DAF60}"/>
              </a:ext>
            </a:extLst>
          </p:cNvPr>
          <p:cNvSpPr>
            <a:spLocks noGrp="1"/>
          </p:cNvSpPr>
          <p:nvPr>
            <p:ph type="body" sz="quarter" idx="35" hasCustomPrompt="1"/>
          </p:nvPr>
        </p:nvSpPr>
        <p:spPr>
          <a:xfrm>
            <a:off x="6614160" y="398526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38" name="Phone Text 2">
            <a:extLst>
              <a:ext uri="{FF2B5EF4-FFF2-40B4-BE49-F238E27FC236}">
                <a16:creationId xmlns:a16="http://schemas.microsoft.com/office/drawing/2014/main" id="{B0E37274-C820-4989-B87E-AE7FBCD34BD4}"/>
              </a:ext>
            </a:extLst>
          </p:cNvPr>
          <p:cNvSpPr/>
          <p:nvPr userDrawn="1"/>
        </p:nvSpPr>
        <p:spPr>
          <a:xfrm>
            <a:off x="6473493" y="398526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45" name="Arrow">
            <a:extLst>
              <a:ext uri="{FF2B5EF4-FFF2-40B4-BE49-F238E27FC236}">
                <a16:creationId xmlns:a16="http://schemas.microsoft.com/office/drawing/2014/main" id="{68968019-C6EE-48D8-AA62-666FF5FFBF03}"/>
              </a:ext>
            </a:extLst>
          </p:cNvPr>
          <p:cNvSpPr>
            <a:spLocks noChangeAspect="1"/>
          </p:cNvSpPr>
          <p:nvPr userDrawn="1"/>
        </p:nvSpPr>
        <p:spPr>
          <a:xfrm flipV="1">
            <a:off x="6755085" y="377064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46" name="Function 2">
            <a:extLst>
              <a:ext uri="{FF2B5EF4-FFF2-40B4-BE49-F238E27FC236}">
                <a16:creationId xmlns:a16="http://schemas.microsoft.com/office/drawing/2014/main" id="{7829FAF3-CA08-4411-9B5C-63C65D35D520}"/>
              </a:ext>
            </a:extLst>
          </p:cNvPr>
          <p:cNvSpPr>
            <a:spLocks noGrp="1"/>
          </p:cNvSpPr>
          <p:nvPr>
            <p:ph type="body" sz="quarter" idx="36" hasCustomPrompt="1"/>
          </p:nvPr>
        </p:nvSpPr>
        <p:spPr>
          <a:xfrm>
            <a:off x="6474460" y="348996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48" name="Name 2">
            <a:extLst>
              <a:ext uri="{FF2B5EF4-FFF2-40B4-BE49-F238E27FC236}">
                <a16:creationId xmlns:a16="http://schemas.microsoft.com/office/drawing/2014/main" id="{F3F1EE16-6B31-4C86-BCA0-759CFBA251BA}"/>
              </a:ext>
            </a:extLst>
          </p:cNvPr>
          <p:cNvSpPr>
            <a:spLocks noGrp="1"/>
          </p:cNvSpPr>
          <p:nvPr>
            <p:ph type="body" sz="quarter" idx="37" hasCustomPrompt="1"/>
          </p:nvPr>
        </p:nvSpPr>
        <p:spPr>
          <a:xfrm>
            <a:off x="6474460" y="323596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2221235" y="259651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2451100" y="466597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2451100" y="439928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2451100" y="426381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2590800" y="412834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2450133" y="412834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2590800" y="399288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2450133" y="399288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59" name="ArrowAndLineCard 1">
            <a:extLst>
              <a:ext uri="{FF2B5EF4-FFF2-40B4-BE49-F238E27FC236}">
                <a16:creationId xmlns:a16="http://schemas.microsoft.com/office/drawing/2014/main" id="{640DDB77-274B-4B59-BC6F-CF9949C644C3}"/>
              </a:ext>
            </a:extLst>
          </p:cNvPr>
          <p:cNvGrpSpPr/>
          <p:nvPr userDrawn="1"/>
        </p:nvGrpSpPr>
        <p:grpSpPr>
          <a:xfrm>
            <a:off x="2443725" y="3670266"/>
            <a:ext cx="720000" cy="216000"/>
            <a:chOff x="720000" y="1476000"/>
            <a:chExt cx="720000" cy="216000"/>
          </a:xfrm>
        </p:grpSpPr>
        <p:cxnSp>
          <p:nvCxnSpPr>
            <p:cNvPr id="60" name="Line">
              <a:extLst>
                <a:ext uri="{FF2B5EF4-FFF2-40B4-BE49-F238E27FC236}">
                  <a16:creationId xmlns:a16="http://schemas.microsoft.com/office/drawing/2014/main" id="{F14FC6D9-E466-47CB-B510-1FA769DFD4B3}"/>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61" name="Arrow">
              <a:extLst>
                <a:ext uri="{FF2B5EF4-FFF2-40B4-BE49-F238E27FC236}">
                  <a16:creationId xmlns:a16="http://schemas.microsoft.com/office/drawing/2014/main" id="{052C9FDA-EF73-4154-BBFA-B15FD5EAD092}"/>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2451100" y="349758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2451100" y="324358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2" name="Group 1">
            <a:extLst>
              <a:ext uri="{FF2B5EF4-FFF2-40B4-BE49-F238E27FC236}">
                <a16:creationId xmlns:a16="http://schemas.microsoft.com/office/drawing/2014/main" id="{C4A05A28-F076-FFD6-EE35-EB72E6ACFA32}"/>
              </a:ext>
            </a:extLst>
          </p:cNvPr>
          <p:cNvGrpSpPr>
            <a:grpSpLocks noChangeAspect="1"/>
          </p:cNvGrpSpPr>
          <p:nvPr userDrawn="1"/>
        </p:nvGrpSpPr>
        <p:grpSpPr bwMode="auto">
          <a:xfrm>
            <a:off x="8660286" y="2754851"/>
            <a:ext cx="1080000" cy="150909"/>
            <a:chOff x="0" y="0"/>
            <a:chExt cx="2903" cy="405"/>
          </a:xfrm>
        </p:grpSpPr>
        <p:sp>
          <p:nvSpPr>
            <p:cNvPr id="4" name="Freeform 5">
              <a:extLst>
                <a:ext uri="{FF2B5EF4-FFF2-40B4-BE49-F238E27FC236}">
                  <a16:creationId xmlns:a16="http://schemas.microsoft.com/office/drawing/2014/main" id="{D31D71D0-E0E3-5FAF-DE2D-EDEE6AA58EDB}"/>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5" name="Freeform 6">
              <a:extLst>
                <a:ext uri="{FF2B5EF4-FFF2-40B4-BE49-F238E27FC236}">
                  <a16:creationId xmlns:a16="http://schemas.microsoft.com/office/drawing/2014/main" id="{86D2D155-CEF5-6B28-E8ED-DD2B29525344}"/>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7" name="Rectangle 6">
              <a:extLst>
                <a:ext uri="{FF2B5EF4-FFF2-40B4-BE49-F238E27FC236}">
                  <a16:creationId xmlns:a16="http://schemas.microsoft.com/office/drawing/2014/main" id="{C341D8D1-2912-829F-E8E4-AC540E2EA96A}"/>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9" name="Freeform 8">
              <a:extLst>
                <a:ext uri="{FF2B5EF4-FFF2-40B4-BE49-F238E27FC236}">
                  <a16:creationId xmlns:a16="http://schemas.microsoft.com/office/drawing/2014/main" id="{9F882638-B645-64A4-84AF-872356FAA307}"/>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1" name="Freeform 9">
              <a:extLst>
                <a:ext uri="{FF2B5EF4-FFF2-40B4-BE49-F238E27FC236}">
                  <a16:creationId xmlns:a16="http://schemas.microsoft.com/office/drawing/2014/main" id="{98BAED00-C38C-5F63-33CB-708558954A2D}"/>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3" name="Freeform 10">
              <a:extLst>
                <a:ext uri="{FF2B5EF4-FFF2-40B4-BE49-F238E27FC236}">
                  <a16:creationId xmlns:a16="http://schemas.microsoft.com/office/drawing/2014/main" id="{A380EFA8-4B91-CC81-3B6F-FC2FD3FFDDB8}"/>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5" name="Freeform 11">
              <a:extLst>
                <a:ext uri="{FF2B5EF4-FFF2-40B4-BE49-F238E27FC236}">
                  <a16:creationId xmlns:a16="http://schemas.microsoft.com/office/drawing/2014/main" id="{31A1D45A-3F83-6947-2FE1-EF392E96DC59}"/>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17" name="Freeform 12">
              <a:extLst>
                <a:ext uri="{FF2B5EF4-FFF2-40B4-BE49-F238E27FC236}">
                  <a16:creationId xmlns:a16="http://schemas.microsoft.com/office/drawing/2014/main" id="{247C3285-3BC9-093C-CB4F-E91F786F9FE9}"/>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8" name="Freeform 13">
              <a:extLst>
                <a:ext uri="{FF2B5EF4-FFF2-40B4-BE49-F238E27FC236}">
                  <a16:creationId xmlns:a16="http://schemas.microsoft.com/office/drawing/2014/main" id="{B1BDB04D-9705-A1BF-3477-63EE5656F8B3}"/>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grpSp>
        <p:nvGrpSpPr>
          <p:cNvPr id="19" name="Group 18">
            <a:extLst>
              <a:ext uri="{FF2B5EF4-FFF2-40B4-BE49-F238E27FC236}">
                <a16:creationId xmlns:a16="http://schemas.microsoft.com/office/drawing/2014/main" id="{16271336-AF90-54C7-EFCB-48C2606611E7}"/>
              </a:ext>
            </a:extLst>
          </p:cNvPr>
          <p:cNvGrpSpPr>
            <a:grpSpLocks noChangeAspect="1"/>
          </p:cNvGrpSpPr>
          <p:nvPr userDrawn="1"/>
        </p:nvGrpSpPr>
        <p:grpSpPr bwMode="auto">
          <a:xfrm>
            <a:off x="4633794" y="2754851"/>
            <a:ext cx="1080000" cy="150909"/>
            <a:chOff x="0" y="0"/>
            <a:chExt cx="2903" cy="405"/>
          </a:xfrm>
        </p:grpSpPr>
        <p:sp>
          <p:nvSpPr>
            <p:cNvPr id="20" name="Freeform 5">
              <a:extLst>
                <a:ext uri="{FF2B5EF4-FFF2-40B4-BE49-F238E27FC236}">
                  <a16:creationId xmlns:a16="http://schemas.microsoft.com/office/drawing/2014/main" id="{E95DEB71-5E19-FA12-4426-28D7D0D02291}"/>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21" name="Freeform 6">
              <a:extLst>
                <a:ext uri="{FF2B5EF4-FFF2-40B4-BE49-F238E27FC236}">
                  <a16:creationId xmlns:a16="http://schemas.microsoft.com/office/drawing/2014/main" id="{B12A04FA-74A8-E7C2-6D09-354BFF9146AA}"/>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2" name="Rectangle 21">
              <a:extLst>
                <a:ext uri="{FF2B5EF4-FFF2-40B4-BE49-F238E27FC236}">
                  <a16:creationId xmlns:a16="http://schemas.microsoft.com/office/drawing/2014/main" id="{8352FA7F-8A99-859D-E0C9-265D4EE9F803}"/>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23" name="Freeform 8">
              <a:extLst>
                <a:ext uri="{FF2B5EF4-FFF2-40B4-BE49-F238E27FC236}">
                  <a16:creationId xmlns:a16="http://schemas.microsoft.com/office/drawing/2014/main" id="{5D53C4B3-8136-401F-0E92-C10BC12C3041}"/>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5" name="Freeform 9">
              <a:extLst>
                <a:ext uri="{FF2B5EF4-FFF2-40B4-BE49-F238E27FC236}">
                  <a16:creationId xmlns:a16="http://schemas.microsoft.com/office/drawing/2014/main" id="{42341698-9C42-3EF2-A124-BBC42C6D797F}"/>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6" name="Freeform 10">
              <a:extLst>
                <a:ext uri="{FF2B5EF4-FFF2-40B4-BE49-F238E27FC236}">
                  <a16:creationId xmlns:a16="http://schemas.microsoft.com/office/drawing/2014/main" id="{CC3C2C08-983A-DAE9-AD0E-59282A19D683}"/>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32" name="Freeform 11">
              <a:extLst>
                <a:ext uri="{FF2B5EF4-FFF2-40B4-BE49-F238E27FC236}">
                  <a16:creationId xmlns:a16="http://schemas.microsoft.com/office/drawing/2014/main" id="{85EA910E-ADEB-6192-0CC3-4846606D5A8F}"/>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33" name="Freeform 12">
              <a:extLst>
                <a:ext uri="{FF2B5EF4-FFF2-40B4-BE49-F238E27FC236}">
                  <a16:creationId xmlns:a16="http://schemas.microsoft.com/office/drawing/2014/main" id="{CB389E43-A93E-C118-B106-9796741BBEC2}"/>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43" name="Freeform 13">
              <a:extLst>
                <a:ext uri="{FF2B5EF4-FFF2-40B4-BE49-F238E27FC236}">
                  <a16:creationId xmlns:a16="http://schemas.microsoft.com/office/drawing/2014/main" id="{562A7108-FD74-FE2C-4C9D-6459CF33D53A}"/>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2404789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Business Card (Three Cards)">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1139195" y="315277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1369060" y="522223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1369060" y="495554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1369060" y="482007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1508760" y="468460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1368093" y="468460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1508760" y="454914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1368093" y="454914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61" name="Arrow">
            <a:extLst>
              <a:ext uri="{FF2B5EF4-FFF2-40B4-BE49-F238E27FC236}">
                <a16:creationId xmlns:a16="http://schemas.microsoft.com/office/drawing/2014/main" id="{052C9FDA-EF73-4154-BBFA-B15FD5EAD092}"/>
              </a:ext>
            </a:extLst>
          </p:cNvPr>
          <p:cNvSpPr>
            <a:spLocks noChangeAspect="1"/>
          </p:cNvSpPr>
          <p:nvPr userDrawn="1"/>
        </p:nvSpPr>
        <p:spPr>
          <a:xfrm flipV="1">
            <a:off x="1649685" y="433452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1369060" y="4053840"/>
            <a:ext cx="2782253"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1369060" y="3799840"/>
            <a:ext cx="2782253"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52" name="Border 2">
            <a:extLst>
              <a:ext uri="{FF2B5EF4-FFF2-40B4-BE49-F238E27FC236}">
                <a16:creationId xmlns:a16="http://schemas.microsoft.com/office/drawing/2014/main" id="{681CC334-D17B-46FF-9B16-3F4B100344EC}"/>
              </a:ext>
            </a:extLst>
          </p:cNvPr>
          <p:cNvSpPr/>
          <p:nvPr userDrawn="1"/>
        </p:nvSpPr>
        <p:spPr>
          <a:xfrm>
            <a:off x="4235691" y="2594823"/>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27" name="Address 2">
            <a:extLst>
              <a:ext uri="{FF2B5EF4-FFF2-40B4-BE49-F238E27FC236}">
                <a16:creationId xmlns:a16="http://schemas.microsoft.com/office/drawing/2014/main" id="{46E8477B-5822-4783-A232-93313589D4B0}"/>
              </a:ext>
            </a:extLst>
          </p:cNvPr>
          <p:cNvSpPr>
            <a:spLocks noGrp="1"/>
          </p:cNvSpPr>
          <p:nvPr>
            <p:ph type="body" sz="quarter" idx="31" hasCustomPrompt="1"/>
          </p:nvPr>
        </p:nvSpPr>
        <p:spPr>
          <a:xfrm>
            <a:off x="4465556" y="4664284"/>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28" name="Url 2">
            <a:extLst>
              <a:ext uri="{FF2B5EF4-FFF2-40B4-BE49-F238E27FC236}">
                <a16:creationId xmlns:a16="http://schemas.microsoft.com/office/drawing/2014/main" id="{C3533A5A-BD7F-4049-816E-3D6E7838EF2E}"/>
              </a:ext>
            </a:extLst>
          </p:cNvPr>
          <p:cNvSpPr>
            <a:spLocks noGrp="1"/>
          </p:cNvSpPr>
          <p:nvPr>
            <p:ph type="body" sz="quarter" idx="32" hasCustomPrompt="1"/>
          </p:nvPr>
        </p:nvSpPr>
        <p:spPr>
          <a:xfrm>
            <a:off x="4465556" y="4397585"/>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29" name="Mail 2">
            <a:extLst>
              <a:ext uri="{FF2B5EF4-FFF2-40B4-BE49-F238E27FC236}">
                <a16:creationId xmlns:a16="http://schemas.microsoft.com/office/drawing/2014/main" id="{60F7D458-658D-47A0-BC44-7EDF787D4F75}"/>
              </a:ext>
            </a:extLst>
          </p:cNvPr>
          <p:cNvSpPr>
            <a:spLocks noGrp="1"/>
          </p:cNvSpPr>
          <p:nvPr>
            <p:ph type="body" sz="quarter" idx="33" hasCustomPrompt="1"/>
          </p:nvPr>
        </p:nvSpPr>
        <p:spPr>
          <a:xfrm>
            <a:off x="4465556" y="4262119"/>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30" name="Mobile 2">
            <a:extLst>
              <a:ext uri="{FF2B5EF4-FFF2-40B4-BE49-F238E27FC236}">
                <a16:creationId xmlns:a16="http://schemas.microsoft.com/office/drawing/2014/main" id="{87DBAFCE-DB66-4869-A984-4629B3A7515B}"/>
              </a:ext>
            </a:extLst>
          </p:cNvPr>
          <p:cNvSpPr>
            <a:spLocks noGrp="1"/>
          </p:cNvSpPr>
          <p:nvPr>
            <p:ph type="body" sz="quarter" idx="34" hasCustomPrompt="1"/>
          </p:nvPr>
        </p:nvSpPr>
        <p:spPr>
          <a:xfrm>
            <a:off x="4605256" y="4126652"/>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35" name="Mobile Text 2">
            <a:extLst>
              <a:ext uri="{FF2B5EF4-FFF2-40B4-BE49-F238E27FC236}">
                <a16:creationId xmlns:a16="http://schemas.microsoft.com/office/drawing/2014/main" id="{8B56B7B4-97B6-4929-9D42-5F579EB4DE4C}"/>
              </a:ext>
            </a:extLst>
          </p:cNvPr>
          <p:cNvSpPr/>
          <p:nvPr userDrawn="1"/>
        </p:nvSpPr>
        <p:spPr>
          <a:xfrm>
            <a:off x="4465556" y="4126652"/>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37" name="Phone 2">
            <a:extLst>
              <a:ext uri="{FF2B5EF4-FFF2-40B4-BE49-F238E27FC236}">
                <a16:creationId xmlns:a16="http://schemas.microsoft.com/office/drawing/2014/main" id="{C3797262-13D8-4BA6-B794-5994BB4DAF60}"/>
              </a:ext>
            </a:extLst>
          </p:cNvPr>
          <p:cNvSpPr>
            <a:spLocks noGrp="1"/>
          </p:cNvSpPr>
          <p:nvPr>
            <p:ph type="body" sz="quarter" idx="35" hasCustomPrompt="1"/>
          </p:nvPr>
        </p:nvSpPr>
        <p:spPr>
          <a:xfrm>
            <a:off x="4605256" y="3991185"/>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38" name="Phone Text 2">
            <a:extLst>
              <a:ext uri="{FF2B5EF4-FFF2-40B4-BE49-F238E27FC236}">
                <a16:creationId xmlns:a16="http://schemas.microsoft.com/office/drawing/2014/main" id="{B0E37274-C820-4989-B87E-AE7FBCD34BD4}"/>
              </a:ext>
            </a:extLst>
          </p:cNvPr>
          <p:cNvSpPr/>
          <p:nvPr userDrawn="1"/>
        </p:nvSpPr>
        <p:spPr>
          <a:xfrm>
            <a:off x="4465556" y="3991185"/>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39" name="ArrowAndLineCard 2">
            <a:extLst>
              <a:ext uri="{FF2B5EF4-FFF2-40B4-BE49-F238E27FC236}">
                <a16:creationId xmlns:a16="http://schemas.microsoft.com/office/drawing/2014/main" id="{E3AFAAFA-DAB3-4F04-AC1A-DC0CD9A2B46A}"/>
              </a:ext>
            </a:extLst>
          </p:cNvPr>
          <p:cNvGrpSpPr/>
          <p:nvPr userDrawn="1"/>
        </p:nvGrpSpPr>
        <p:grpSpPr>
          <a:xfrm>
            <a:off x="4458181" y="3668571"/>
            <a:ext cx="720000" cy="216000"/>
            <a:chOff x="720000" y="1476000"/>
            <a:chExt cx="720000" cy="216000"/>
          </a:xfrm>
        </p:grpSpPr>
        <p:cxnSp>
          <p:nvCxnSpPr>
            <p:cNvPr id="42" name="Line">
              <a:extLst>
                <a:ext uri="{FF2B5EF4-FFF2-40B4-BE49-F238E27FC236}">
                  <a16:creationId xmlns:a16="http://schemas.microsoft.com/office/drawing/2014/main" id="{E0FD1373-33D3-467C-892E-D9A69615FAD3}"/>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45" name="Arrow">
              <a:extLst>
                <a:ext uri="{FF2B5EF4-FFF2-40B4-BE49-F238E27FC236}">
                  <a16:creationId xmlns:a16="http://schemas.microsoft.com/office/drawing/2014/main" id="{68968019-C6EE-48D8-AA62-666FF5FFBF03}"/>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46" name="Function 2">
            <a:extLst>
              <a:ext uri="{FF2B5EF4-FFF2-40B4-BE49-F238E27FC236}">
                <a16:creationId xmlns:a16="http://schemas.microsoft.com/office/drawing/2014/main" id="{7829FAF3-CA08-4411-9B5C-63C65D35D520}"/>
              </a:ext>
            </a:extLst>
          </p:cNvPr>
          <p:cNvSpPr>
            <a:spLocks noGrp="1"/>
          </p:cNvSpPr>
          <p:nvPr>
            <p:ph type="body" sz="quarter" idx="36" hasCustomPrompt="1"/>
          </p:nvPr>
        </p:nvSpPr>
        <p:spPr>
          <a:xfrm>
            <a:off x="4465556" y="3495885"/>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48" name="Name 2">
            <a:extLst>
              <a:ext uri="{FF2B5EF4-FFF2-40B4-BE49-F238E27FC236}">
                <a16:creationId xmlns:a16="http://schemas.microsoft.com/office/drawing/2014/main" id="{F3F1EE16-6B31-4C86-BCA0-759CFBA251BA}"/>
              </a:ext>
            </a:extLst>
          </p:cNvPr>
          <p:cNvSpPr>
            <a:spLocks noGrp="1"/>
          </p:cNvSpPr>
          <p:nvPr>
            <p:ph type="body" sz="quarter" idx="37" hasCustomPrompt="1"/>
          </p:nvPr>
        </p:nvSpPr>
        <p:spPr>
          <a:xfrm>
            <a:off x="4465556" y="3241885"/>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67" name="Border 3">
            <a:extLst>
              <a:ext uri="{FF2B5EF4-FFF2-40B4-BE49-F238E27FC236}">
                <a16:creationId xmlns:a16="http://schemas.microsoft.com/office/drawing/2014/main" id="{65D42299-1326-4B8B-8579-FEA366EFD0DE}"/>
              </a:ext>
            </a:extLst>
          </p:cNvPr>
          <p:cNvSpPr/>
          <p:nvPr userDrawn="1"/>
        </p:nvSpPr>
        <p:spPr>
          <a:xfrm>
            <a:off x="7336590" y="202385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43" name="Address 3">
            <a:extLst>
              <a:ext uri="{FF2B5EF4-FFF2-40B4-BE49-F238E27FC236}">
                <a16:creationId xmlns:a16="http://schemas.microsoft.com/office/drawing/2014/main" id="{E21B78EA-2ECD-4F7E-96B4-984CBEAB7FA9}"/>
              </a:ext>
            </a:extLst>
          </p:cNvPr>
          <p:cNvSpPr>
            <a:spLocks noGrp="1"/>
          </p:cNvSpPr>
          <p:nvPr>
            <p:ph type="body" sz="quarter" idx="38" hasCustomPrompt="1"/>
          </p:nvPr>
        </p:nvSpPr>
        <p:spPr>
          <a:xfrm>
            <a:off x="7566455" y="409331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44" name="Url 3">
            <a:extLst>
              <a:ext uri="{FF2B5EF4-FFF2-40B4-BE49-F238E27FC236}">
                <a16:creationId xmlns:a16="http://schemas.microsoft.com/office/drawing/2014/main" id="{27F058F8-A176-4AA5-B717-16F540C64AED}"/>
              </a:ext>
            </a:extLst>
          </p:cNvPr>
          <p:cNvSpPr>
            <a:spLocks noGrp="1"/>
          </p:cNvSpPr>
          <p:nvPr>
            <p:ph type="body" sz="quarter" idx="39" hasCustomPrompt="1"/>
          </p:nvPr>
        </p:nvSpPr>
        <p:spPr>
          <a:xfrm>
            <a:off x="7566455" y="382662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50" name="Mail 3">
            <a:extLst>
              <a:ext uri="{FF2B5EF4-FFF2-40B4-BE49-F238E27FC236}">
                <a16:creationId xmlns:a16="http://schemas.microsoft.com/office/drawing/2014/main" id="{8D2827A8-13FC-4918-B017-21C52B70ADE9}"/>
              </a:ext>
            </a:extLst>
          </p:cNvPr>
          <p:cNvSpPr>
            <a:spLocks noGrp="1"/>
          </p:cNvSpPr>
          <p:nvPr>
            <p:ph type="body" sz="quarter" idx="40" hasCustomPrompt="1"/>
          </p:nvPr>
        </p:nvSpPr>
        <p:spPr>
          <a:xfrm>
            <a:off x="7566455" y="369115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53" name="Mobile 3">
            <a:extLst>
              <a:ext uri="{FF2B5EF4-FFF2-40B4-BE49-F238E27FC236}">
                <a16:creationId xmlns:a16="http://schemas.microsoft.com/office/drawing/2014/main" id="{B82CC295-CF17-4707-AC91-5E95F019010B}"/>
              </a:ext>
            </a:extLst>
          </p:cNvPr>
          <p:cNvSpPr>
            <a:spLocks noGrp="1"/>
          </p:cNvSpPr>
          <p:nvPr>
            <p:ph type="body" sz="quarter" idx="41" hasCustomPrompt="1"/>
          </p:nvPr>
        </p:nvSpPr>
        <p:spPr>
          <a:xfrm>
            <a:off x="7706155" y="355568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54" name="Mobile Text 3">
            <a:extLst>
              <a:ext uri="{FF2B5EF4-FFF2-40B4-BE49-F238E27FC236}">
                <a16:creationId xmlns:a16="http://schemas.microsoft.com/office/drawing/2014/main" id="{77C61FE7-178D-44F2-899A-0431B270859D}"/>
              </a:ext>
            </a:extLst>
          </p:cNvPr>
          <p:cNvSpPr/>
          <p:nvPr userDrawn="1"/>
        </p:nvSpPr>
        <p:spPr>
          <a:xfrm>
            <a:off x="7565488" y="355568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56" name="Phone 3">
            <a:extLst>
              <a:ext uri="{FF2B5EF4-FFF2-40B4-BE49-F238E27FC236}">
                <a16:creationId xmlns:a16="http://schemas.microsoft.com/office/drawing/2014/main" id="{013930EF-3AD7-4897-BEB5-4571363589AB}"/>
              </a:ext>
            </a:extLst>
          </p:cNvPr>
          <p:cNvSpPr>
            <a:spLocks noGrp="1"/>
          </p:cNvSpPr>
          <p:nvPr>
            <p:ph type="body" sz="quarter" idx="42" hasCustomPrompt="1"/>
          </p:nvPr>
        </p:nvSpPr>
        <p:spPr>
          <a:xfrm>
            <a:off x="7706155" y="342022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57" name="Phone Text 3">
            <a:extLst>
              <a:ext uri="{FF2B5EF4-FFF2-40B4-BE49-F238E27FC236}">
                <a16:creationId xmlns:a16="http://schemas.microsoft.com/office/drawing/2014/main" id="{76C2743B-950F-42D0-A7A5-83C186AFCD68}"/>
              </a:ext>
            </a:extLst>
          </p:cNvPr>
          <p:cNvSpPr/>
          <p:nvPr userDrawn="1"/>
        </p:nvSpPr>
        <p:spPr>
          <a:xfrm>
            <a:off x="7565488" y="342022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63" name="Arrow">
            <a:extLst>
              <a:ext uri="{FF2B5EF4-FFF2-40B4-BE49-F238E27FC236}">
                <a16:creationId xmlns:a16="http://schemas.microsoft.com/office/drawing/2014/main" id="{2EAB5B93-8E50-4A55-9604-865E57386CC3}"/>
              </a:ext>
            </a:extLst>
          </p:cNvPr>
          <p:cNvSpPr>
            <a:spLocks noChangeAspect="1"/>
          </p:cNvSpPr>
          <p:nvPr userDrawn="1"/>
        </p:nvSpPr>
        <p:spPr>
          <a:xfrm flipV="1">
            <a:off x="7847080" y="320560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64" name="Function 3">
            <a:extLst>
              <a:ext uri="{FF2B5EF4-FFF2-40B4-BE49-F238E27FC236}">
                <a16:creationId xmlns:a16="http://schemas.microsoft.com/office/drawing/2014/main" id="{FC414BB6-C342-466C-9151-3160E7D2339C}"/>
              </a:ext>
            </a:extLst>
          </p:cNvPr>
          <p:cNvSpPr>
            <a:spLocks noGrp="1"/>
          </p:cNvSpPr>
          <p:nvPr>
            <p:ph type="body" sz="quarter" idx="43" hasCustomPrompt="1"/>
          </p:nvPr>
        </p:nvSpPr>
        <p:spPr>
          <a:xfrm>
            <a:off x="7566455" y="292492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65" name="Name 3">
            <a:extLst>
              <a:ext uri="{FF2B5EF4-FFF2-40B4-BE49-F238E27FC236}">
                <a16:creationId xmlns:a16="http://schemas.microsoft.com/office/drawing/2014/main" id="{3A7977D5-A617-4929-9576-361DFBD1D871}"/>
              </a:ext>
            </a:extLst>
          </p:cNvPr>
          <p:cNvSpPr>
            <a:spLocks noGrp="1"/>
          </p:cNvSpPr>
          <p:nvPr>
            <p:ph type="body" sz="quarter" idx="44" hasCustomPrompt="1"/>
          </p:nvPr>
        </p:nvSpPr>
        <p:spPr>
          <a:xfrm>
            <a:off x="7566455" y="267092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2" name="SubTitle">
            <a:extLst>
              <a:ext uri="{FF2B5EF4-FFF2-40B4-BE49-F238E27FC236}">
                <a16:creationId xmlns:a16="http://schemas.microsoft.com/office/drawing/2014/main" id="{03885E22-6718-4B95-9939-CF7DA60E8289}"/>
              </a:ext>
            </a:extLst>
          </p:cNvPr>
          <p:cNvSpPr>
            <a:spLocks noGrp="1"/>
          </p:cNvSpPr>
          <p:nvPr>
            <p:ph type="body" sz="quarter" idx="14" hasCustomPrompt="1"/>
            <p:custDataLst>
              <p:tags r:id="rId2"/>
            </p:custDataLst>
          </p:nvPr>
        </p:nvSpPr>
        <p:spPr>
          <a:xfrm>
            <a:off x="482600" y="952500"/>
            <a:ext cx="9359900" cy="279400"/>
          </a:xfrm>
          <a:prstGeom prst="rect">
            <a:avLst/>
          </a:prstGeom>
        </p:spPr>
        <p:txBody>
          <a:bodyPr vert="horz" wrap="square" lIns="0" tIns="0" rIns="0" bIns="0" rtlCol="0" anchor="ctr" anchorCtr="0">
            <a:noAutofit/>
          </a:bodyPr>
          <a:lstStyle>
            <a:lvl1pPr marL="0" indent="0">
              <a:lnSpc>
                <a:spcPct val="100000"/>
              </a:lnSpc>
              <a:spcBef>
                <a:spcPts val="0"/>
              </a:spcBef>
              <a:spcAft>
                <a:spcPts val="0"/>
              </a:spcAft>
              <a:buNone/>
              <a:defRPr lang="de-AT" sz="2200" cap="none" baseline="0" dirty="0">
                <a:solidFill>
                  <a:schemeClr val="tx1"/>
                </a:solidFill>
                <a:latin typeface="+mj-lt"/>
              </a:defRPr>
            </a:lvl1pPr>
          </a:lstStyle>
          <a:p>
            <a:pPr lvl="0"/>
            <a:r>
              <a:rPr lang="en-US"/>
              <a:t>Please insert SubTitle ...</a:t>
            </a:r>
            <a:endParaRPr lang="en-US"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5588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2" name="Group 1">
            <a:extLst>
              <a:ext uri="{FF2B5EF4-FFF2-40B4-BE49-F238E27FC236}">
                <a16:creationId xmlns:a16="http://schemas.microsoft.com/office/drawing/2014/main" id="{29005784-50F1-0B05-17FC-30E373BBBCE9}"/>
              </a:ext>
            </a:extLst>
          </p:cNvPr>
          <p:cNvGrpSpPr>
            <a:grpSpLocks noChangeAspect="1"/>
          </p:cNvGrpSpPr>
          <p:nvPr userDrawn="1"/>
        </p:nvGrpSpPr>
        <p:grpSpPr bwMode="auto">
          <a:xfrm>
            <a:off x="9763055" y="2189902"/>
            <a:ext cx="1080000" cy="150909"/>
            <a:chOff x="0" y="0"/>
            <a:chExt cx="2903" cy="405"/>
          </a:xfrm>
        </p:grpSpPr>
        <p:sp>
          <p:nvSpPr>
            <p:cNvPr id="4" name="Freeform 5">
              <a:extLst>
                <a:ext uri="{FF2B5EF4-FFF2-40B4-BE49-F238E27FC236}">
                  <a16:creationId xmlns:a16="http://schemas.microsoft.com/office/drawing/2014/main" id="{DB53CA2B-2072-3E7E-4D4F-EEE97DB982A1}"/>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5" name="Freeform 6">
              <a:extLst>
                <a:ext uri="{FF2B5EF4-FFF2-40B4-BE49-F238E27FC236}">
                  <a16:creationId xmlns:a16="http://schemas.microsoft.com/office/drawing/2014/main" id="{81FDC2F0-6521-9E75-638E-B72B23A86B19}"/>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7" name="Rectangle 6">
              <a:extLst>
                <a:ext uri="{FF2B5EF4-FFF2-40B4-BE49-F238E27FC236}">
                  <a16:creationId xmlns:a16="http://schemas.microsoft.com/office/drawing/2014/main" id="{4F36647F-3F7F-8F5F-86D6-30B4C848E451}"/>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9" name="Freeform 8">
              <a:extLst>
                <a:ext uri="{FF2B5EF4-FFF2-40B4-BE49-F238E27FC236}">
                  <a16:creationId xmlns:a16="http://schemas.microsoft.com/office/drawing/2014/main" id="{B6659E74-C954-A756-156D-7FEBB0598032}"/>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1" name="Freeform 9">
              <a:extLst>
                <a:ext uri="{FF2B5EF4-FFF2-40B4-BE49-F238E27FC236}">
                  <a16:creationId xmlns:a16="http://schemas.microsoft.com/office/drawing/2014/main" id="{AEF3D0CF-EEFB-0A1A-C3C4-39639B2DBDA3}"/>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3" name="Freeform 10">
              <a:extLst>
                <a:ext uri="{FF2B5EF4-FFF2-40B4-BE49-F238E27FC236}">
                  <a16:creationId xmlns:a16="http://schemas.microsoft.com/office/drawing/2014/main" id="{BB514669-9D9C-B94C-B13D-6A900101CF06}"/>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5" name="Freeform 11">
              <a:extLst>
                <a:ext uri="{FF2B5EF4-FFF2-40B4-BE49-F238E27FC236}">
                  <a16:creationId xmlns:a16="http://schemas.microsoft.com/office/drawing/2014/main" id="{52B7F4C0-F4F2-7658-AC14-8F3B6C67E878}"/>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17" name="Freeform 12">
              <a:extLst>
                <a:ext uri="{FF2B5EF4-FFF2-40B4-BE49-F238E27FC236}">
                  <a16:creationId xmlns:a16="http://schemas.microsoft.com/office/drawing/2014/main" id="{3252D2CB-0806-0EA0-9678-731BFEA59919}"/>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8" name="Freeform 13">
              <a:extLst>
                <a:ext uri="{FF2B5EF4-FFF2-40B4-BE49-F238E27FC236}">
                  <a16:creationId xmlns:a16="http://schemas.microsoft.com/office/drawing/2014/main" id="{0EF807AB-C22F-8225-A909-56005D8E8394}"/>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2148063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Business Card (Three Cards) w/o SubTitle">
    <p:spTree>
      <p:nvGrpSpPr>
        <p:cNvPr id="1" name=""/>
        <p:cNvGrpSpPr/>
        <p:nvPr/>
      </p:nvGrpSpPr>
      <p:grpSpPr>
        <a:xfrm>
          <a:off x="0" y="0"/>
          <a:ext cx="0" cy="0"/>
          <a:chOff x="0" y="0"/>
          <a:chExt cx="0" cy="0"/>
        </a:xfrm>
      </p:grpSpPr>
      <p:sp>
        <p:nvSpPr>
          <p:cNvPr id="31" name="SlideNumber">
            <a:extLst>
              <a:ext uri="{FF2B5EF4-FFF2-40B4-BE49-F238E27FC236}">
                <a16:creationId xmlns:a16="http://schemas.microsoft.com/office/drawing/2014/main" id="{3BC560C3-67FC-479B-824E-4856CC504B7E}"/>
              </a:ext>
            </a:extLst>
          </p:cNvPr>
          <p:cNvSpPr>
            <a:spLocks noGrp="1"/>
          </p:cNvSpPr>
          <p:nvPr>
            <p:ph type="sldNum" sz="quarter" idx="12"/>
          </p:nvPr>
        </p:nvSpPr>
        <p:spPr>
          <a:xfrm>
            <a:off x="10820400" y="6489700"/>
            <a:ext cx="889000" cy="254000"/>
          </a:xfrm>
          <a:prstGeom prst="rect">
            <a:avLst/>
          </a:prstGeom>
        </p:spPr>
        <p:txBody>
          <a:bodyPr wrap="square" lIns="0" tIns="0" rIns="0" bIns="0" anchor="ctr">
            <a:noAutofit/>
          </a:bodyPr>
          <a:lstStyle>
            <a:lvl1pPr algn="r">
              <a:lnSpc>
                <a:spcPct val="100000"/>
              </a:lnSpc>
              <a:spcBef>
                <a:spcPts val="0"/>
              </a:spcBef>
              <a:spcAft>
                <a:spcPts val="0"/>
              </a:spcAft>
              <a:defRPr sz="900">
                <a:solidFill>
                  <a:schemeClr val="tx1"/>
                </a:solidFill>
                <a:latin typeface="+mj-lt"/>
              </a:defRPr>
            </a:lvl1pPr>
          </a:lstStyle>
          <a:p>
            <a:fld id="{3C6863D3-0438-440B-9B18-903EFF5BE46F}" type="slidenum">
              <a:rPr lang="en-US" smtClean="0"/>
              <a:pPr/>
              <a:t>‹#›</a:t>
            </a:fld>
            <a:endParaRPr lang="en-US" dirty="0"/>
          </a:p>
        </p:txBody>
      </p:sp>
      <p:sp>
        <p:nvSpPr>
          <p:cNvPr id="55" name="Footer">
            <a:extLst>
              <a:ext uri="{FF2B5EF4-FFF2-40B4-BE49-F238E27FC236}">
                <a16:creationId xmlns:a16="http://schemas.microsoft.com/office/drawing/2014/main" id="{40CAD8DA-5253-4FC9-BECD-4BD1C075BCBF}"/>
              </a:ext>
            </a:extLst>
          </p:cNvPr>
          <p:cNvSpPr>
            <a:spLocks noGrp="1"/>
          </p:cNvSpPr>
          <p:nvPr>
            <p:ph type="body" sz="quarter" idx="15" hasCustomPrompt="1"/>
            <p:custDataLst>
              <p:tags r:id="rId1"/>
            </p:custDataLst>
          </p:nvPr>
        </p:nvSpPr>
        <p:spPr>
          <a:xfrm>
            <a:off x="482600" y="6489700"/>
            <a:ext cx="10299700" cy="254000"/>
          </a:xfrm>
          <a:prstGeom prst="rect">
            <a:avLst/>
          </a:prstGeom>
          <a:noFill/>
          <a:ln w="9525">
            <a:noFill/>
            <a:miter lim="800000"/>
            <a:headEnd/>
            <a:tailEnd/>
          </a:ln>
        </p:spPr>
        <p:txBody>
          <a:bodyPr vert="horz" wrap="square" lIns="0" tIns="0" rIns="0" bIns="0" rtlCol="0" anchor="ctr" anchorCtr="0">
            <a:noAutofit/>
          </a:bodyPr>
          <a:lstStyle>
            <a:lvl1pPr marL="342900" indent="-342900">
              <a:lnSpc>
                <a:spcPct val="100000"/>
              </a:lnSpc>
              <a:spcBef>
                <a:spcPct val="0"/>
              </a:spcBef>
              <a:spcAft>
                <a:spcPts val="0"/>
              </a:spcAft>
              <a:buNone/>
              <a:defRPr lang="de-DE" sz="900" i="0" cap="none" baseline="0" smtClean="0">
                <a:solidFill>
                  <a:schemeClr val="tx1"/>
                </a:solidFill>
                <a:latin typeface="+mn-lt"/>
                <a:ea typeface="ＭＳ Ｐゴシック" pitchFamily="34" charset="-128"/>
                <a:cs typeface="+mn-cs"/>
              </a:defRPr>
            </a:lvl1pPr>
            <a:lvl2pPr>
              <a:defRPr lang="de-DE" smtClean="0">
                <a:latin typeface="Arial" charset="0"/>
                <a:ea typeface="ＭＳ Ｐゴシック" pitchFamily="34" charset="-128"/>
                <a:cs typeface="+mn-cs"/>
              </a:defRPr>
            </a:lvl2pPr>
            <a:lvl3pPr>
              <a:defRPr lang="de-DE" smtClean="0">
                <a:latin typeface="Arial" charset="0"/>
                <a:ea typeface="ＭＳ Ｐゴシック" pitchFamily="34" charset="-128"/>
                <a:cs typeface="+mn-cs"/>
              </a:defRPr>
            </a:lvl3pPr>
            <a:lvl4pPr>
              <a:defRPr lang="de-DE" smtClean="0">
                <a:latin typeface="Arial" charset="0"/>
                <a:ea typeface="ＭＳ Ｐゴシック" pitchFamily="34" charset="-128"/>
                <a:cs typeface="+mn-cs"/>
              </a:defRPr>
            </a:lvl4pPr>
            <a:lvl5pPr>
              <a:defRPr lang="de-AT">
                <a:latin typeface="Arial" charset="0"/>
                <a:ea typeface="ＭＳ Ｐゴシック" pitchFamily="34" charset="-128"/>
                <a:cs typeface="+mn-cs"/>
              </a:defRPr>
            </a:lvl5pPr>
          </a:lstStyle>
          <a:p>
            <a:pPr marL="0" lvl="0" indent="0" defTabSz="762000">
              <a:spcBef>
                <a:spcPct val="0"/>
              </a:spcBef>
            </a:pPr>
            <a:r>
              <a:rPr lang="en-US" noProof="0"/>
              <a:t>Please insert Footer ...</a:t>
            </a:r>
            <a:endParaRPr lang="en-US" noProof="0" dirty="0"/>
          </a:p>
        </p:txBody>
      </p:sp>
      <p:sp>
        <p:nvSpPr>
          <p:cNvPr id="24" name="Border 1">
            <a:extLst>
              <a:ext uri="{FF2B5EF4-FFF2-40B4-BE49-F238E27FC236}">
                <a16:creationId xmlns:a16="http://schemas.microsoft.com/office/drawing/2014/main" id="{C36B81EC-59A2-4688-B508-990A24727449}"/>
              </a:ext>
            </a:extLst>
          </p:cNvPr>
          <p:cNvSpPr/>
          <p:nvPr userDrawn="1"/>
        </p:nvSpPr>
        <p:spPr>
          <a:xfrm>
            <a:off x="1139195" y="315277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16" name="Address 1">
            <a:extLst>
              <a:ext uri="{FF2B5EF4-FFF2-40B4-BE49-F238E27FC236}">
                <a16:creationId xmlns:a16="http://schemas.microsoft.com/office/drawing/2014/main" id="{6279D829-F0CA-4695-A32D-1AFE5E5CA3B4}"/>
              </a:ext>
            </a:extLst>
          </p:cNvPr>
          <p:cNvSpPr>
            <a:spLocks noGrp="1"/>
          </p:cNvSpPr>
          <p:nvPr>
            <p:ph type="body" sz="quarter" idx="30" hasCustomPrompt="1"/>
          </p:nvPr>
        </p:nvSpPr>
        <p:spPr>
          <a:xfrm>
            <a:off x="1369060" y="522223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14" name="Url 1">
            <a:extLst>
              <a:ext uri="{FF2B5EF4-FFF2-40B4-BE49-F238E27FC236}">
                <a16:creationId xmlns:a16="http://schemas.microsoft.com/office/drawing/2014/main" id="{C85502DC-FE52-4CF1-A334-382E92268E18}"/>
              </a:ext>
            </a:extLst>
          </p:cNvPr>
          <p:cNvSpPr>
            <a:spLocks noGrp="1"/>
          </p:cNvSpPr>
          <p:nvPr>
            <p:ph type="body" sz="quarter" idx="29" hasCustomPrompt="1"/>
          </p:nvPr>
        </p:nvSpPr>
        <p:spPr>
          <a:xfrm>
            <a:off x="1369060" y="495554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12" name="Mail 1">
            <a:extLst>
              <a:ext uri="{FF2B5EF4-FFF2-40B4-BE49-F238E27FC236}">
                <a16:creationId xmlns:a16="http://schemas.microsoft.com/office/drawing/2014/main" id="{B31E25D0-F300-4111-B287-BB35D5FA2E37}"/>
              </a:ext>
            </a:extLst>
          </p:cNvPr>
          <p:cNvSpPr>
            <a:spLocks noGrp="1"/>
          </p:cNvSpPr>
          <p:nvPr>
            <p:ph type="body" sz="quarter" idx="28" hasCustomPrompt="1"/>
          </p:nvPr>
        </p:nvSpPr>
        <p:spPr>
          <a:xfrm>
            <a:off x="1369060" y="482007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0" name="Mobile 1">
            <a:extLst>
              <a:ext uri="{FF2B5EF4-FFF2-40B4-BE49-F238E27FC236}">
                <a16:creationId xmlns:a16="http://schemas.microsoft.com/office/drawing/2014/main" id="{43256AB6-67D3-4B3A-8E07-D09C1CCE6855}"/>
              </a:ext>
            </a:extLst>
          </p:cNvPr>
          <p:cNvSpPr>
            <a:spLocks noGrp="1"/>
          </p:cNvSpPr>
          <p:nvPr>
            <p:ph type="body" sz="quarter" idx="27" hasCustomPrompt="1"/>
          </p:nvPr>
        </p:nvSpPr>
        <p:spPr>
          <a:xfrm>
            <a:off x="1508760" y="468460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47" name="Mobile Text 1"/>
          <p:cNvSpPr/>
          <p:nvPr/>
        </p:nvSpPr>
        <p:spPr>
          <a:xfrm>
            <a:off x="1368093" y="468460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8" name="Phone 1">
            <a:extLst>
              <a:ext uri="{FF2B5EF4-FFF2-40B4-BE49-F238E27FC236}">
                <a16:creationId xmlns:a16="http://schemas.microsoft.com/office/drawing/2014/main" id="{E0129146-006B-4B19-9D42-BB7E1B8BD35E}"/>
              </a:ext>
            </a:extLst>
          </p:cNvPr>
          <p:cNvSpPr>
            <a:spLocks noGrp="1"/>
          </p:cNvSpPr>
          <p:nvPr>
            <p:ph type="body" sz="quarter" idx="26" hasCustomPrompt="1"/>
          </p:nvPr>
        </p:nvSpPr>
        <p:spPr>
          <a:xfrm>
            <a:off x="1508760" y="454914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49" name="Phone Text 1"/>
          <p:cNvSpPr/>
          <p:nvPr/>
        </p:nvSpPr>
        <p:spPr>
          <a:xfrm>
            <a:off x="1368093" y="454914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61" name="Arrow">
            <a:extLst>
              <a:ext uri="{FF2B5EF4-FFF2-40B4-BE49-F238E27FC236}">
                <a16:creationId xmlns:a16="http://schemas.microsoft.com/office/drawing/2014/main" id="{052C9FDA-EF73-4154-BBFA-B15FD5EAD092}"/>
              </a:ext>
            </a:extLst>
          </p:cNvPr>
          <p:cNvSpPr>
            <a:spLocks noChangeAspect="1"/>
          </p:cNvSpPr>
          <p:nvPr userDrawn="1"/>
        </p:nvSpPr>
        <p:spPr>
          <a:xfrm flipV="1">
            <a:off x="1649685" y="433452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6" name="Function 1">
            <a:extLst>
              <a:ext uri="{FF2B5EF4-FFF2-40B4-BE49-F238E27FC236}">
                <a16:creationId xmlns:a16="http://schemas.microsoft.com/office/drawing/2014/main" id="{492A0789-BBB9-4C36-BBFB-4D744D6F1BA4}"/>
              </a:ext>
            </a:extLst>
          </p:cNvPr>
          <p:cNvSpPr>
            <a:spLocks noGrp="1"/>
          </p:cNvSpPr>
          <p:nvPr>
            <p:ph type="body" sz="quarter" idx="25" hasCustomPrompt="1"/>
          </p:nvPr>
        </p:nvSpPr>
        <p:spPr>
          <a:xfrm>
            <a:off x="1369060" y="4053840"/>
            <a:ext cx="2782253"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3" name="Name 1">
            <a:extLst>
              <a:ext uri="{FF2B5EF4-FFF2-40B4-BE49-F238E27FC236}">
                <a16:creationId xmlns:a16="http://schemas.microsoft.com/office/drawing/2014/main" id="{8318C25E-B7C4-4C85-927A-65A50CD55608}"/>
              </a:ext>
            </a:extLst>
          </p:cNvPr>
          <p:cNvSpPr>
            <a:spLocks noGrp="1"/>
          </p:cNvSpPr>
          <p:nvPr>
            <p:ph type="body" sz="quarter" idx="24" hasCustomPrompt="1"/>
          </p:nvPr>
        </p:nvSpPr>
        <p:spPr>
          <a:xfrm>
            <a:off x="1369060" y="3799840"/>
            <a:ext cx="2782253"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52" name="Border 2">
            <a:extLst>
              <a:ext uri="{FF2B5EF4-FFF2-40B4-BE49-F238E27FC236}">
                <a16:creationId xmlns:a16="http://schemas.microsoft.com/office/drawing/2014/main" id="{681CC334-D17B-46FF-9B16-3F4B100344EC}"/>
              </a:ext>
            </a:extLst>
          </p:cNvPr>
          <p:cNvSpPr/>
          <p:nvPr userDrawn="1"/>
        </p:nvSpPr>
        <p:spPr>
          <a:xfrm>
            <a:off x="4235691" y="2594823"/>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27" name="Address 2">
            <a:extLst>
              <a:ext uri="{FF2B5EF4-FFF2-40B4-BE49-F238E27FC236}">
                <a16:creationId xmlns:a16="http://schemas.microsoft.com/office/drawing/2014/main" id="{46E8477B-5822-4783-A232-93313589D4B0}"/>
              </a:ext>
            </a:extLst>
          </p:cNvPr>
          <p:cNvSpPr>
            <a:spLocks noGrp="1"/>
          </p:cNvSpPr>
          <p:nvPr>
            <p:ph type="body" sz="quarter" idx="31" hasCustomPrompt="1"/>
          </p:nvPr>
        </p:nvSpPr>
        <p:spPr>
          <a:xfrm>
            <a:off x="4465556" y="4664284"/>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28" name="Url 2">
            <a:extLst>
              <a:ext uri="{FF2B5EF4-FFF2-40B4-BE49-F238E27FC236}">
                <a16:creationId xmlns:a16="http://schemas.microsoft.com/office/drawing/2014/main" id="{C3533A5A-BD7F-4049-816E-3D6E7838EF2E}"/>
              </a:ext>
            </a:extLst>
          </p:cNvPr>
          <p:cNvSpPr>
            <a:spLocks noGrp="1"/>
          </p:cNvSpPr>
          <p:nvPr>
            <p:ph type="body" sz="quarter" idx="32" hasCustomPrompt="1"/>
          </p:nvPr>
        </p:nvSpPr>
        <p:spPr>
          <a:xfrm>
            <a:off x="4465556" y="4397585"/>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29" name="Mail 2">
            <a:extLst>
              <a:ext uri="{FF2B5EF4-FFF2-40B4-BE49-F238E27FC236}">
                <a16:creationId xmlns:a16="http://schemas.microsoft.com/office/drawing/2014/main" id="{60F7D458-658D-47A0-BC44-7EDF787D4F75}"/>
              </a:ext>
            </a:extLst>
          </p:cNvPr>
          <p:cNvSpPr>
            <a:spLocks noGrp="1"/>
          </p:cNvSpPr>
          <p:nvPr>
            <p:ph type="body" sz="quarter" idx="33" hasCustomPrompt="1"/>
          </p:nvPr>
        </p:nvSpPr>
        <p:spPr>
          <a:xfrm>
            <a:off x="4465556" y="4262119"/>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30" name="Mobile 2">
            <a:extLst>
              <a:ext uri="{FF2B5EF4-FFF2-40B4-BE49-F238E27FC236}">
                <a16:creationId xmlns:a16="http://schemas.microsoft.com/office/drawing/2014/main" id="{87DBAFCE-DB66-4869-A984-4629B3A7515B}"/>
              </a:ext>
            </a:extLst>
          </p:cNvPr>
          <p:cNvSpPr>
            <a:spLocks noGrp="1"/>
          </p:cNvSpPr>
          <p:nvPr>
            <p:ph type="body" sz="quarter" idx="34" hasCustomPrompt="1"/>
          </p:nvPr>
        </p:nvSpPr>
        <p:spPr>
          <a:xfrm>
            <a:off x="4605256" y="4126652"/>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35" name="Mobile Text 2">
            <a:extLst>
              <a:ext uri="{FF2B5EF4-FFF2-40B4-BE49-F238E27FC236}">
                <a16:creationId xmlns:a16="http://schemas.microsoft.com/office/drawing/2014/main" id="{8B56B7B4-97B6-4929-9D42-5F579EB4DE4C}"/>
              </a:ext>
            </a:extLst>
          </p:cNvPr>
          <p:cNvSpPr/>
          <p:nvPr userDrawn="1"/>
        </p:nvSpPr>
        <p:spPr>
          <a:xfrm>
            <a:off x="4465556" y="4126652"/>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37" name="Phone 2">
            <a:extLst>
              <a:ext uri="{FF2B5EF4-FFF2-40B4-BE49-F238E27FC236}">
                <a16:creationId xmlns:a16="http://schemas.microsoft.com/office/drawing/2014/main" id="{C3797262-13D8-4BA6-B794-5994BB4DAF60}"/>
              </a:ext>
            </a:extLst>
          </p:cNvPr>
          <p:cNvSpPr>
            <a:spLocks noGrp="1"/>
          </p:cNvSpPr>
          <p:nvPr>
            <p:ph type="body" sz="quarter" idx="35" hasCustomPrompt="1"/>
          </p:nvPr>
        </p:nvSpPr>
        <p:spPr>
          <a:xfrm>
            <a:off x="4605256" y="3991185"/>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38" name="Phone Text 2">
            <a:extLst>
              <a:ext uri="{FF2B5EF4-FFF2-40B4-BE49-F238E27FC236}">
                <a16:creationId xmlns:a16="http://schemas.microsoft.com/office/drawing/2014/main" id="{B0E37274-C820-4989-B87E-AE7FBCD34BD4}"/>
              </a:ext>
            </a:extLst>
          </p:cNvPr>
          <p:cNvSpPr/>
          <p:nvPr userDrawn="1"/>
        </p:nvSpPr>
        <p:spPr>
          <a:xfrm>
            <a:off x="4465556" y="3991185"/>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grpSp>
        <p:nvGrpSpPr>
          <p:cNvPr id="39" name="ArrowAndLineCard 2">
            <a:extLst>
              <a:ext uri="{FF2B5EF4-FFF2-40B4-BE49-F238E27FC236}">
                <a16:creationId xmlns:a16="http://schemas.microsoft.com/office/drawing/2014/main" id="{E3AFAAFA-DAB3-4F04-AC1A-DC0CD9A2B46A}"/>
              </a:ext>
            </a:extLst>
          </p:cNvPr>
          <p:cNvGrpSpPr/>
          <p:nvPr userDrawn="1"/>
        </p:nvGrpSpPr>
        <p:grpSpPr>
          <a:xfrm>
            <a:off x="4458181" y="3668571"/>
            <a:ext cx="720000" cy="216000"/>
            <a:chOff x="720000" y="1476000"/>
            <a:chExt cx="720000" cy="216000"/>
          </a:xfrm>
        </p:grpSpPr>
        <p:cxnSp>
          <p:nvCxnSpPr>
            <p:cNvPr id="42" name="Line">
              <a:extLst>
                <a:ext uri="{FF2B5EF4-FFF2-40B4-BE49-F238E27FC236}">
                  <a16:creationId xmlns:a16="http://schemas.microsoft.com/office/drawing/2014/main" id="{E0FD1373-33D3-467C-892E-D9A69615FAD3}"/>
                </a:ext>
              </a:extLst>
            </p:cNvPr>
            <p:cNvCxnSpPr/>
            <p:nvPr userDrawn="1"/>
          </p:nvCxnSpPr>
          <p:spPr>
            <a:xfrm>
              <a:off x="720000" y="1476000"/>
              <a:ext cx="720000" cy="0"/>
            </a:xfrm>
            <a:prstGeom prst="line">
              <a:avLst/>
            </a:prstGeom>
            <a:ln w="6350">
              <a:solidFill>
                <a:srgbClr val="58585A"/>
              </a:solidFill>
            </a:ln>
          </p:spPr>
          <p:style>
            <a:lnRef idx="1">
              <a:schemeClr val="accent1"/>
            </a:lnRef>
            <a:fillRef idx="0">
              <a:schemeClr val="accent1"/>
            </a:fillRef>
            <a:effectRef idx="0">
              <a:schemeClr val="accent1"/>
            </a:effectRef>
            <a:fontRef idx="minor">
              <a:schemeClr val="tx1"/>
            </a:fontRef>
          </p:style>
        </p:cxnSp>
        <p:sp>
          <p:nvSpPr>
            <p:cNvPr id="45" name="Arrow">
              <a:extLst>
                <a:ext uri="{FF2B5EF4-FFF2-40B4-BE49-F238E27FC236}">
                  <a16:creationId xmlns:a16="http://schemas.microsoft.com/office/drawing/2014/main" id="{68968019-C6EE-48D8-AA62-666FF5FFBF03}"/>
                </a:ext>
              </a:extLst>
            </p:cNvPr>
            <p:cNvSpPr>
              <a:spLocks noChangeAspect="1"/>
            </p:cNvSpPr>
            <p:nvPr userDrawn="1"/>
          </p:nvSpPr>
          <p:spPr>
            <a:xfrm flipV="1">
              <a:off x="1008000" y="15840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grpSp>
      <p:sp>
        <p:nvSpPr>
          <p:cNvPr id="46" name="Function 2">
            <a:extLst>
              <a:ext uri="{FF2B5EF4-FFF2-40B4-BE49-F238E27FC236}">
                <a16:creationId xmlns:a16="http://schemas.microsoft.com/office/drawing/2014/main" id="{7829FAF3-CA08-4411-9B5C-63C65D35D520}"/>
              </a:ext>
            </a:extLst>
          </p:cNvPr>
          <p:cNvSpPr>
            <a:spLocks noGrp="1"/>
          </p:cNvSpPr>
          <p:nvPr>
            <p:ph type="body" sz="quarter" idx="36" hasCustomPrompt="1"/>
          </p:nvPr>
        </p:nvSpPr>
        <p:spPr>
          <a:xfrm>
            <a:off x="4465556" y="3495885"/>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48" name="Name 2">
            <a:extLst>
              <a:ext uri="{FF2B5EF4-FFF2-40B4-BE49-F238E27FC236}">
                <a16:creationId xmlns:a16="http://schemas.microsoft.com/office/drawing/2014/main" id="{F3F1EE16-6B31-4C86-BCA0-759CFBA251BA}"/>
              </a:ext>
            </a:extLst>
          </p:cNvPr>
          <p:cNvSpPr>
            <a:spLocks noGrp="1"/>
          </p:cNvSpPr>
          <p:nvPr>
            <p:ph type="body" sz="quarter" idx="37" hasCustomPrompt="1"/>
          </p:nvPr>
        </p:nvSpPr>
        <p:spPr>
          <a:xfrm>
            <a:off x="4465556" y="3241885"/>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67" name="Border 3">
            <a:extLst>
              <a:ext uri="{FF2B5EF4-FFF2-40B4-BE49-F238E27FC236}">
                <a16:creationId xmlns:a16="http://schemas.microsoft.com/office/drawing/2014/main" id="{65D42299-1326-4B8B-8579-FEA366EFD0DE}"/>
              </a:ext>
            </a:extLst>
          </p:cNvPr>
          <p:cNvSpPr/>
          <p:nvPr userDrawn="1"/>
        </p:nvSpPr>
        <p:spPr>
          <a:xfrm>
            <a:off x="7336590" y="2023858"/>
            <a:ext cx="3728797" cy="239479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latin typeface="+mn-lt"/>
            </a:endParaRPr>
          </a:p>
        </p:txBody>
      </p:sp>
      <p:sp>
        <p:nvSpPr>
          <p:cNvPr id="43" name="Address 3">
            <a:extLst>
              <a:ext uri="{FF2B5EF4-FFF2-40B4-BE49-F238E27FC236}">
                <a16:creationId xmlns:a16="http://schemas.microsoft.com/office/drawing/2014/main" id="{E21B78EA-2ECD-4F7E-96B4-984CBEAB7FA9}"/>
              </a:ext>
            </a:extLst>
          </p:cNvPr>
          <p:cNvSpPr>
            <a:spLocks noGrp="1"/>
          </p:cNvSpPr>
          <p:nvPr>
            <p:ph type="body" sz="quarter" idx="38" hasCustomPrompt="1"/>
          </p:nvPr>
        </p:nvSpPr>
        <p:spPr>
          <a:xfrm>
            <a:off x="7566455" y="4093319"/>
            <a:ext cx="3276600" cy="218719"/>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cap="all" baseline="0">
                <a:solidFill>
                  <a:schemeClr val="tx1"/>
                </a:solidFill>
                <a:latin typeface="+mn-lt"/>
              </a:defRPr>
            </a:lvl1pPr>
            <a:lvl2pPr marL="457200" indent="0">
              <a:buFontTx/>
              <a:buNone/>
              <a:defRPr sz="800"/>
            </a:lvl2pPr>
            <a:lvl3pPr marL="914400" indent="0">
              <a:buFontTx/>
              <a:buNone/>
              <a:defRPr sz="800"/>
            </a:lvl3pPr>
            <a:lvl4pPr marL="1371600" indent="0">
              <a:buFontTx/>
              <a:buNone/>
              <a:defRPr sz="800"/>
            </a:lvl4pPr>
            <a:lvl5pPr marL="1828800" indent="0">
              <a:buFontTx/>
              <a:buNone/>
              <a:defRPr sz="800"/>
            </a:lvl5pPr>
          </a:lstStyle>
          <a:p>
            <a:pPr lvl="0"/>
            <a:r>
              <a:rPr lang="en-US"/>
              <a:t>Please insert Company, Address, ZIP Code &amp; City, Mark Company in Blue, Separate with  " | "...</a:t>
            </a:r>
            <a:endParaRPr lang="en-US" dirty="0"/>
          </a:p>
        </p:txBody>
      </p:sp>
      <p:sp>
        <p:nvSpPr>
          <p:cNvPr id="44" name="Url 3">
            <a:extLst>
              <a:ext uri="{FF2B5EF4-FFF2-40B4-BE49-F238E27FC236}">
                <a16:creationId xmlns:a16="http://schemas.microsoft.com/office/drawing/2014/main" id="{27F058F8-A176-4AA5-B717-16F540C64AED}"/>
              </a:ext>
            </a:extLst>
          </p:cNvPr>
          <p:cNvSpPr>
            <a:spLocks noGrp="1"/>
          </p:cNvSpPr>
          <p:nvPr>
            <p:ph type="body" sz="quarter" idx="39" hasCustomPrompt="1"/>
          </p:nvPr>
        </p:nvSpPr>
        <p:spPr>
          <a:xfrm>
            <a:off x="7566455" y="3826620"/>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50" name="Mail 3">
            <a:extLst>
              <a:ext uri="{FF2B5EF4-FFF2-40B4-BE49-F238E27FC236}">
                <a16:creationId xmlns:a16="http://schemas.microsoft.com/office/drawing/2014/main" id="{8D2827A8-13FC-4918-B017-21C52B70ADE9}"/>
              </a:ext>
            </a:extLst>
          </p:cNvPr>
          <p:cNvSpPr>
            <a:spLocks noGrp="1"/>
          </p:cNvSpPr>
          <p:nvPr>
            <p:ph type="body" sz="quarter" idx="40" hasCustomPrompt="1"/>
          </p:nvPr>
        </p:nvSpPr>
        <p:spPr>
          <a:xfrm>
            <a:off x="7566455" y="3691154"/>
            <a:ext cx="16891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53" name="Mobile 3">
            <a:extLst>
              <a:ext uri="{FF2B5EF4-FFF2-40B4-BE49-F238E27FC236}">
                <a16:creationId xmlns:a16="http://schemas.microsoft.com/office/drawing/2014/main" id="{B82CC295-CF17-4707-AC91-5E95F019010B}"/>
              </a:ext>
            </a:extLst>
          </p:cNvPr>
          <p:cNvSpPr>
            <a:spLocks noGrp="1"/>
          </p:cNvSpPr>
          <p:nvPr>
            <p:ph type="body" sz="quarter" idx="41" hasCustomPrompt="1"/>
          </p:nvPr>
        </p:nvSpPr>
        <p:spPr>
          <a:xfrm>
            <a:off x="7706155" y="3555687"/>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None/>
              <a:defRPr sz="800">
                <a:solidFill>
                  <a:schemeClr val="tx1"/>
                </a:solidFill>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Please insert Mobile ...</a:t>
            </a:r>
            <a:endParaRPr lang="en-US" dirty="0"/>
          </a:p>
        </p:txBody>
      </p:sp>
      <p:sp>
        <p:nvSpPr>
          <p:cNvPr id="54" name="Mobile Text 3">
            <a:extLst>
              <a:ext uri="{FF2B5EF4-FFF2-40B4-BE49-F238E27FC236}">
                <a16:creationId xmlns:a16="http://schemas.microsoft.com/office/drawing/2014/main" id="{77C61FE7-178D-44F2-899A-0431B270859D}"/>
              </a:ext>
            </a:extLst>
          </p:cNvPr>
          <p:cNvSpPr/>
          <p:nvPr userDrawn="1"/>
        </p:nvSpPr>
        <p:spPr>
          <a:xfrm>
            <a:off x="7565488" y="3555687"/>
            <a:ext cx="126226" cy="12436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M:</a:t>
            </a:r>
          </a:p>
        </p:txBody>
      </p:sp>
      <p:sp>
        <p:nvSpPr>
          <p:cNvPr id="56" name="Phone 3">
            <a:extLst>
              <a:ext uri="{FF2B5EF4-FFF2-40B4-BE49-F238E27FC236}">
                <a16:creationId xmlns:a16="http://schemas.microsoft.com/office/drawing/2014/main" id="{013930EF-3AD7-4897-BEB5-4571363589AB}"/>
              </a:ext>
            </a:extLst>
          </p:cNvPr>
          <p:cNvSpPr>
            <a:spLocks noGrp="1"/>
          </p:cNvSpPr>
          <p:nvPr>
            <p:ph type="body" sz="quarter" idx="42" hasCustomPrompt="1"/>
          </p:nvPr>
        </p:nvSpPr>
        <p:spPr>
          <a:xfrm>
            <a:off x="7706155" y="3420220"/>
            <a:ext cx="1549400" cy="1270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8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57" name="Phone Text 3">
            <a:extLst>
              <a:ext uri="{FF2B5EF4-FFF2-40B4-BE49-F238E27FC236}">
                <a16:creationId xmlns:a16="http://schemas.microsoft.com/office/drawing/2014/main" id="{76C2743B-950F-42D0-A7A5-83C186AFCD68}"/>
              </a:ext>
            </a:extLst>
          </p:cNvPr>
          <p:cNvSpPr/>
          <p:nvPr userDrawn="1"/>
        </p:nvSpPr>
        <p:spPr>
          <a:xfrm>
            <a:off x="7565488" y="3420220"/>
            <a:ext cx="126225" cy="127000"/>
          </a:xfrm>
          <a:prstGeom prst="rect">
            <a:avLst/>
          </a:prstGeom>
          <a:noFill/>
          <a:ln w="3175">
            <a:noFill/>
          </a:ln>
        </p:spPr>
        <p:txBody>
          <a:bodyPr wrap="square" lIns="0" tIns="0" rIns="0" bIns="0" anchor="ctr">
            <a:noAutofit/>
          </a:bodyPr>
          <a:lstStyle/>
          <a:p>
            <a:pPr marL="342900" lvl="0" indent="-342900" defTabSz="762000" eaLnBrk="0" latinLnBrk="0" hangingPunct="0">
              <a:lnSpc>
                <a:spcPct val="100000"/>
              </a:lnSpc>
              <a:spcAft>
                <a:spcPts val="600"/>
              </a:spcAft>
              <a:buClrTx/>
              <a:buSzPct val="100000"/>
              <a:buFontTx/>
              <a:buNone/>
            </a:pPr>
            <a:r>
              <a:rPr lang="en-US" sz="800" baseline="0" dirty="0">
                <a:solidFill>
                  <a:schemeClr val="tx1"/>
                </a:solidFill>
                <a:latin typeface="+mn-lt"/>
              </a:rPr>
              <a:t>T:</a:t>
            </a:r>
          </a:p>
        </p:txBody>
      </p:sp>
      <p:sp>
        <p:nvSpPr>
          <p:cNvPr id="63" name="Arrow">
            <a:extLst>
              <a:ext uri="{FF2B5EF4-FFF2-40B4-BE49-F238E27FC236}">
                <a16:creationId xmlns:a16="http://schemas.microsoft.com/office/drawing/2014/main" id="{2EAB5B93-8E50-4A55-9604-865E57386CC3}"/>
              </a:ext>
            </a:extLst>
          </p:cNvPr>
          <p:cNvSpPr>
            <a:spLocks noChangeAspect="1"/>
          </p:cNvSpPr>
          <p:nvPr userDrawn="1"/>
        </p:nvSpPr>
        <p:spPr>
          <a:xfrm flipV="1">
            <a:off x="7847080" y="3205606"/>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64" name="Function 3">
            <a:extLst>
              <a:ext uri="{FF2B5EF4-FFF2-40B4-BE49-F238E27FC236}">
                <a16:creationId xmlns:a16="http://schemas.microsoft.com/office/drawing/2014/main" id="{FC414BB6-C342-466C-9151-3160E7D2339C}"/>
              </a:ext>
            </a:extLst>
          </p:cNvPr>
          <p:cNvSpPr>
            <a:spLocks noGrp="1"/>
          </p:cNvSpPr>
          <p:nvPr>
            <p:ph type="body" sz="quarter" idx="43" hasCustomPrompt="1"/>
          </p:nvPr>
        </p:nvSpPr>
        <p:spPr>
          <a:xfrm>
            <a:off x="7566455" y="2924920"/>
            <a:ext cx="2781300" cy="1651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900" cap="all" baseline="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Function ...</a:t>
            </a:r>
            <a:endParaRPr lang="en-US" dirty="0"/>
          </a:p>
        </p:txBody>
      </p:sp>
      <p:sp>
        <p:nvSpPr>
          <p:cNvPr id="65" name="Name 3">
            <a:extLst>
              <a:ext uri="{FF2B5EF4-FFF2-40B4-BE49-F238E27FC236}">
                <a16:creationId xmlns:a16="http://schemas.microsoft.com/office/drawing/2014/main" id="{3A7977D5-A617-4929-9576-361DFBD1D871}"/>
              </a:ext>
            </a:extLst>
          </p:cNvPr>
          <p:cNvSpPr>
            <a:spLocks noGrp="1"/>
          </p:cNvSpPr>
          <p:nvPr>
            <p:ph type="body" sz="quarter" idx="44" hasCustomPrompt="1"/>
          </p:nvPr>
        </p:nvSpPr>
        <p:spPr>
          <a:xfrm>
            <a:off x="7566455" y="2670920"/>
            <a:ext cx="27813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4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Name ...</a:t>
            </a:r>
            <a:endParaRPr lang="en-US" dirty="0"/>
          </a:p>
        </p:txBody>
      </p:sp>
      <p:sp>
        <p:nvSpPr>
          <p:cNvPr id="41" name="Arrow">
            <a:extLst>
              <a:ext uri="{FF2B5EF4-FFF2-40B4-BE49-F238E27FC236}">
                <a16:creationId xmlns:a16="http://schemas.microsoft.com/office/drawing/2014/main" id="{4149BE91-4DA0-444C-8724-7EFDE0F2895E}"/>
              </a:ext>
            </a:extLst>
          </p:cNvPr>
          <p:cNvSpPr>
            <a:spLocks noChangeAspect="1"/>
          </p:cNvSpPr>
          <p:nvPr userDrawn="1"/>
        </p:nvSpPr>
        <p:spPr>
          <a:xfrm flipV="1">
            <a:off x="770600" y="141610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34" name="Title">
            <a:extLst>
              <a:ext uri="{FF2B5EF4-FFF2-40B4-BE49-F238E27FC236}">
                <a16:creationId xmlns:a16="http://schemas.microsoft.com/office/drawing/2014/main" id="{0DDF91F4-9787-404F-B1BB-B381DDB7DB8D}"/>
              </a:ext>
            </a:extLst>
          </p:cNvPr>
          <p:cNvSpPr>
            <a:spLocks noGrp="1"/>
          </p:cNvSpPr>
          <p:nvPr>
            <p:ph type="title" hasCustomPrompt="1"/>
          </p:nvPr>
        </p:nvSpPr>
        <p:spPr>
          <a:xfrm>
            <a:off x="482600" y="876300"/>
            <a:ext cx="9359900" cy="355600"/>
          </a:xfrm>
          <a:prstGeom prst="rect">
            <a:avLst/>
          </a:prstGeom>
        </p:spPr>
        <p:txBody>
          <a:bodyPr wrap="square" lIns="0" tIns="0" rIns="0" bIns="0" anchor="ctr">
            <a:noAutofit/>
          </a:bodyPr>
          <a:lstStyle>
            <a:lvl1pPr>
              <a:lnSpc>
                <a:spcPct val="100000"/>
              </a:lnSpc>
              <a:spcBef>
                <a:spcPts val="0"/>
              </a:spcBef>
              <a:spcAft>
                <a:spcPts val="0"/>
              </a:spcAft>
              <a:defRPr sz="2800">
                <a:solidFill>
                  <a:schemeClr val="tx2"/>
                </a:solidFill>
              </a:defRPr>
            </a:lvl1pPr>
          </a:lstStyle>
          <a:p>
            <a:r>
              <a:rPr lang="en-US"/>
              <a:t>Please insert Title ...</a:t>
            </a:r>
            <a:endParaRPr lang="en-US" dirty="0"/>
          </a:p>
        </p:txBody>
      </p:sp>
      <p:grpSp>
        <p:nvGrpSpPr>
          <p:cNvPr id="9" name="Group 8">
            <a:extLst>
              <a:ext uri="{FF2B5EF4-FFF2-40B4-BE49-F238E27FC236}">
                <a16:creationId xmlns:a16="http://schemas.microsoft.com/office/drawing/2014/main" id="{E0A1BC3D-83D2-9A08-8E00-025E339C83EE}"/>
              </a:ext>
            </a:extLst>
          </p:cNvPr>
          <p:cNvGrpSpPr>
            <a:grpSpLocks noChangeAspect="1"/>
          </p:cNvGrpSpPr>
          <p:nvPr userDrawn="1"/>
        </p:nvGrpSpPr>
        <p:grpSpPr bwMode="auto">
          <a:xfrm>
            <a:off x="9763055" y="2189902"/>
            <a:ext cx="1080000" cy="150909"/>
            <a:chOff x="0" y="0"/>
            <a:chExt cx="2903" cy="405"/>
          </a:xfrm>
        </p:grpSpPr>
        <p:sp>
          <p:nvSpPr>
            <p:cNvPr id="11" name="Freeform 5">
              <a:extLst>
                <a:ext uri="{FF2B5EF4-FFF2-40B4-BE49-F238E27FC236}">
                  <a16:creationId xmlns:a16="http://schemas.microsoft.com/office/drawing/2014/main" id="{69B7DD20-6553-1827-FA7E-B3B2D60039A8}"/>
                </a:ext>
              </a:extLst>
            </p:cNvPr>
            <p:cNvSpPr>
              <a:spLocks noEditPoints="1"/>
            </p:cNvSpPr>
            <p:nvPr userDrawn="1"/>
          </p:nvSpPr>
          <p:spPr bwMode="auto">
            <a:xfrm>
              <a:off x="0" y="0"/>
              <a:ext cx="810" cy="402"/>
            </a:xfrm>
            <a:custGeom>
              <a:avLst/>
              <a:gdLst>
                <a:gd name="T0" fmla="*/ 6978 w 13488"/>
                <a:gd name="T1" fmla="*/ 5548 h 6688"/>
                <a:gd name="T2" fmla="*/ 6315 w 13488"/>
                <a:gd name="T3" fmla="*/ 5059 h 6688"/>
                <a:gd name="T4" fmla="*/ 6794 w 13488"/>
                <a:gd name="T5" fmla="*/ 4568 h 6688"/>
                <a:gd name="T6" fmla="*/ 7615 w 13488"/>
                <a:gd name="T7" fmla="*/ 5286 h 6688"/>
                <a:gd name="T8" fmla="*/ 6978 w 13488"/>
                <a:gd name="T9" fmla="*/ 5548 h 6688"/>
                <a:gd name="T10" fmla="*/ 7017 w 13488"/>
                <a:gd name="T11" fmla="*/ 1743 h 6688"/>
                <a:gd name="T12" fmla="*/ 7486 w 13488"/>
                <a:gd name="T13" fmla="*/ 2115 h 6688"/>
                <a:gd name="T14" fmla="*/ 7011 w 13488"/>
                <a:gd name="T15" fmla="*/ 2741 h 6688"/>
                <a:gd name="T16" fmla="*/ 6522 w 13488"/>
                <a:gd name="T17" fmla="*/ 2121 h 6688"/>
                <a:gd name="T18" fmla="*/ 7017 w 13488"/>
                <a:gd name="T19" fmla="*/ 1743 h 6688"/>
                <a:gd name="T20" fmla="*/ 12287 w 13488"/>
                <a:gd name="T21" fmla="*/ 4725 h 6688"/>
                <a:gd name="T22" fmla="*/ 12287 w 13488"/>
                <a:gd name="T23" fmla="*/ 3104 h 6688"/>
                <a:gd name="T24" fmla="*/ 13366 w 13488"/>
                <a:gd name="T25" fmla="*/ 3104 h 6688"/>
                <a:gd name="T26" fmla="*/ 13366 w 13488"/>
                <a:gd name="T27" fmla="*/ 1916 h 6688"/>
                <a:gd name="T28" fmla="*/ 12287 w 13488"/>
                <a:gd name="T29" fmla="*/ 1916 h 6688"/>
                <a:gd name="T30" fmla="*/ 12287 w 13488"/>
                <a:gd name="T31" fmla="*/ 0 h 6688"/>
                <a:gd name="T32" fmla="*/ 10431 w 13488"/>
                <a:gd name="T33" fmla="*/ 962 h 6688"/>
                <a:gd name="T34" fmla="*/ 10431 w 13488"/>
                <a:gd name="T35" fmla="*/ 1916 h 6688"/>
                <a:gd name="T36" fmla="*/ 9398 w 13488"/>
                <a:gd name="T37" fmla="*/ 1916 h 6688"/>
                <a:gd name="T38" fmla="*/ 9398 w 13488"/>
                <a:gd name="T39" fmla="*/ 3104 h 6688"/>
                <a:gd name="T40" fmla="*/ 10431 w 13488"/>
                <a:gd name="T41" fmla="*/ 3104 h 6688"/>
                <a:gd name="T42" fmla="*/ 10431 w 13488"/>
                <a:gd name="T43" fmla="*/ 4983 h 6688"/>
                <a:gd name="T44" fmla="*/ 10473 w 13488"/>
                <a:gd name="T45" fmla="*/ 5569 h 6688"/>
                <a:gd name="T46" fmla="*/ 8190 w 13488"/>
                <a:gd name="T47" fmla="*/ 3606 h 6688"/>
                <a:gd name="T48" fmla="*/ 9008 w 13488"/>
                <a:gd name="T49" fmla="*/ 2279 h 6688"/>
                <a:gd name="T50" fmla="*/ 7013 w 13488"/>
                <a:gd name="T51" fmla="*/ 916 h 6688"/>
                <a:gd name="T52" fmla="*/ 4957 w 13488"/>
                <a:gd name="T53" fmla="*/ 2262 h 6688"/>
                <a:gd name="T54" fmla="*/ 5757 w 13488"/>
                <a:gd name="T55" fmla="*/ 3707 h 6688"/>
                <a:gd name="T56" fmla="*/ 4653 w 13488"/>
                <a:gd name="T57" fmla="*/ 4542 h 6688"/>
                <a:gd name="T58" fmla="*/ 3737 w 13488"/>
                <a:gd name="T59" fmla="*/ 3684 h 6688"/>
                <a:gd name="T60" fmla="*/ 1817 w 13488"/>
                <a:gd name="T61" fmla="*/ 2965 h 6688"/>
                <a:gd name="T62" fmla="*/ 2262 w 13488"/>
                <a:gd name="T63" fmla="*/ 2529 h 6688"/>
                <a:gd name="T64" fmla="*/ 2758 w 13488"/>
                <a:gd name="T65" fmla="*/ 2705 h 6688"/>
                <a:gd name="T66" fmla="*/ 2877 w 13488"/>
                <a:gd name="T67" fmla="*/ 3115 h 6688"/>
                <a:gd name="T68" fmla="*/ 4641 w 13488"/>
                <a:gd name="T69" fmla="*/ 3115 h 6688"/>
                <a:gd name="T70" fmla="*/ 2331 w 13488"/>
                <a:gd name="T71" fmla="*/ 1451 h 6688"/>
                <a:gd name="T72" fmla="*/ 59 w 13488"/>
                <a:gd name="T73" fmla="*/ 2997 h 6688"/>
                <a:gd name="T74" fmla="*/ 2968 w 13488"/>
                <a:gd name="T75" fmla="*/ 5147 h 6688"/>
                <a:gd name="T76" fmla="*/ 2341 w 13488"/>
                <a:gd name="T77" fmla="*/ 5603 h 6688"/>
                <a:gd name="T78" fmla="*/ 1900 w 13488"/>
                <a:gd name="T79" fmla="*/ 5376 h 6688"/>
                <a:gd name="T80" fmla="*/ 1773 w 13488"/>
                <a:gd name="T81" fmla="*/ 4931 h 6688"/>
                <a:gd name="T82" fmla="*/ 11 w 13488"/>
                <a:gd name="T83" fmla="*/ 4931 h 6688"/>
                <a:gd name="T84" fmla="*/ 2381 w 13488"/>
                <a:gd name="T85" fmla="*/ 6688 h 6688"/>
                <a:gd name="T86" fmla="*/ 4645 w 13488"/>
                <a:gd name="T87" fmla="*/ 5542 h 6688"/>
                <a:gd name="T88" fmla="*/ 4885 w 13488"/>
                <a:gd name="T89" fmla="*/ 5958 h 6688"/>
                <a:gd name="T90" fmla="*/ 6724 w 13488"/>
                <a:gd name="T91" fmla="*/ 6682 h 6688"/>
                <a:gd name="T92" fmla="*/ 8425 w 13488"/>
                <a:gd name="T93" fmla="*/ 6000 h 6688"/>
                <a:gd name="T94" fmla="*/ 9190 w 13488"/>
                <a:gd name="T95" fmla="*/ 6688 h 6688"/>
                <a:gd name="T96" fmla="*/ 11316 w 13488"/>
                <a:gd name="T97" fmla="*/ 6686 h 6688"/>
                <a:gd name="T98" fmla="*/ 11318 w 13488"/>
                <a:gd name="T99" fmla="*/ 6688 h 6688"/>
                <a:gd name="T100" fmla="*/ 13480 w 13488"/>
                <a:gd name="T101" fmla="*/ 6688 h 6688"/>
                <a:gd name="T102" fmla="*/ 13488 w 13488"/>
                <a:gd name="T103" fmla="*/ 5681 h 6688"/>
                <a:gd name="T104" fmla="*/ 12287 w 13488"/>
                <a:gd name="T105" fmla="*/ 4725 h 6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8" h="6688">
                  <a:moveTo>
                    <a:pt x="6978" y="5548"/>
                  </a:moveTo>
                  <a:cubicBezTo>
                    <a:pt x="6509" y="5548"/>
                    <a:pt x="6315" y="5275"/>
                    <a:pt x="6315" y="5059"/>
                  </a:cubicBezTo>
                  <a:cubicBezTo>
                    <a:pt x="6315" y="4878"/>
                    <a:pt x="6386" y="4752"/>
                    <a:pt x="6794" y="4568"/>
                  </a:cubicBezTo>
                  <a:lnTo>
                    <a:pt x="7615" y="5286"/>
                  </a:lnTo>
                  <a:cubicBezTo>
                    <a:pt x="7459" y="5473"/>
                    <a:pt x="7203" y="5548"/>
                    <a:pt x="6978" y="5548"/>
                  </a:cubicBezTo>
                  <a:close/>
                  <a:moveTo>
                    <a:pt x="7017" y="1743"/>
                  </a:moveTo>
                  <a:cubicBezTo>
                    <a:pt x="7265" y="1743"/>
                    <a:pt x="7490" y="1876"/>
                    <a:pt x="7486" y="2115"/>
                  </a:cubicBezTo>
                  <a:cubicBezTo>
                    <a:pt x="7482" y="2335"/>
                    <a:pt x="7136" y="2650"/>
                    <a:pt x="7011" y="2741"/>
                  </a:cubicBezTo>
                  <a:cubicBezTo>
                    <a:pt x="6557" y="2392"/>
                    <a:pt x="6522" y="2228"/>
                    <a:pt x="6522" y="2121"/>
                  </a:cubicBezTo>
                  <a:cubicBezTo>
                    <a:pt x="6522" y="1901"/>
                    <a:pt x="6755" y="1743"/>
                    <a:pt x="7017" y="1743"/>
                  </a:cubicBezTo>
                  <a:close/>
                  <a:moveTo>
                    <a:pt x="12287" y="4725"/>
                  </a:moveTo>
                  <a:lnTo>
                    <a:pt x="12287" y="3104"/>
                  </a:lnTo>
                  <a:lnTo>
                    <a:pt x="13366" y="3104"/>
                  </a:lnTo>
                  <a:lnTo>
                    <a:pt x="13366" y="1916"/>
                  </a:lnTo>
                  <a:lnTo>
                    <a:pt x="12287" y="1916"/>
                  </a:lnTo>
                  <a:lnTo>
                    <a:pt x="12287" y="0"/>
                  </a:lnTo>
                  <a:lnTo>
                    <a:pt x="10431" y="962"/>
                  </a:lnTo>
                  <a:lnTo>
                    <a:pt x="10431" y="1916"/>
                  </a:lnTo>
                  <a:lnTo>
                    <a:pt x="9398" y="1916"/>
                  </a:lnTo>
                  <a:lnTo>
                    <a:pt x="9398" y="3104"/>
                  </a:lnTo>
                  <a:lnTo>
                    <a:pt x="10431" y="3104"/>
                  </a:lnTo>
                  <a:lnTo>
                    <a:pt x="10431" y="4983"/>
                  </a:lnTo>
                  <a:cubicBezTo>
                    <a:pt x="10431" y="5206"/>
                    <a:pt x="10446" y="5401"/>
                    <a:pt x="10473" y="5569"/>
                  </a:cubicBezTo>
                  <a:lnTo>
                    <a:pt x="8190" y="3606"/>
                  </a:lnTo>
                  <a:cubicBezTo>
                    <a:pt x="8600" y="3310"/>
                    <a:pt x="9008" y="2936"/>
                    <a:pt x="9008" y="2279"/>
                  </a:cubicBezTo>
                  <a:cubicBezTo>
                    <a:pt x="9008" y="1008"/>
                    <a:pt x="7536" y="916"/>
                    <a:pt x="7013" y="916"/>
                  </a:cubicBezTo>
                  <a:cubicBezTo>
                    <a:pt x="5922" y="916"/>
                    <a:pt x="4962" y="1393"/>
                    <a:pt x="4957" y="2262"/>
                  </a:cubicBezTo>
                  <a:cubicBezTo>
                    <a:pt x="4955" y="2928"/>
                    <a:pt x="5514" y="3493"/>
                    <a:pt x="5757" y="3707"/>
                  </a:cubicBezTo>
                  <a:cubicBezTo>
                    <a:pt x="5389" y="3862"/>
                    <a:pt x="4866" y="4028"/>
                    <a:pt x="4653" y="4542"/>
                  </a:cubicBezTo>
                  <a:cubicBezTo>
                    <a:pt x="4520" y="4072"/>
                    <a:pt x="4187" y="3828"/>
                    <a:pt x="3737" y="3684"/>
                  </a:cubicBezTo>
                  <a:cubicBezTo>
                    <a:pt x="2571" y="3318"/>
                    <a:pt x="1817" y="3331"/>
                    <a:pt x="1817" y="2965"/>
                  </a:cubicBezTo>
                  <a:cubicBezTo>
                    <a:pt x="1817" y="2680"/>
                    <a:pt x="1990" y="2529"/>
                    <a:pt x="2262" y="2529"/>
                  </a:cubicBezTo>
                  <a:cubicBezTo>
                    <a:pt x="2519" y="2529"/>
                    <a:pt x="2662" y="2596"/>
                    <a:pt x="2758" y="2705"/>
                  </a:cubicBezTo>
                  <a:cubicBezTo>
                    <a:pt x="2848" y="2804"/>
                    <a:pt x="2877" y="2947"/>
                    <a:pt x="2877" y="3115"/>
                  </a:cubicBezTo>
                  <a:lnTo>
                    <a:pt x="4641" y="3115"/>
                  </a:lnTo>
                  <a:cubicBezTo>
                    <a:pt x="4564" y="1741"/>
                    <a:pt x="3497" y="1451"/>
                    <a:pt x="2331" y="1451"/>
                  </a:cubicBezTo>
                  <a:cubicBezTo>
                    <a:pt x="1352" y="1451"/>
                    <a:pt x="59" y="1771"/>
                    <a:pt x="59" y="2997"/>
                  </a:cubicBezTo>
                  <a:cubicBezTo>
                    <a:pt x="59" y="4792"/>
                    <a:pt x="2968" y="4269"/>
                    <a:pt x="2968" y="5147"/>
                  </a:cubicBezTo>
                  <a:cubicBezTo>
                    <a:pt x="2968" y="5464"/>
                    <a:pt x="2704" y="5603"/>
                    <a:pt x="2341" y="5603"/>
                  </a:cubicBezTo>
                  <a:cubicBezTo>
                    <a:pt x="2164" y="5603"/>
                    <a:pt x="2008" y="5502"/>
                    <a:pt x="1900" y="5376"/>
                  </a:cubicBezTo>
                  <a:cubicBezTo>
                    <a:pt x="1794" y="5248"/>
                    <a:pt x="1744" y="5078"/>
                    <a:pt x="1773" y="4931"/>
                  </a:cubicBezTo>
                  <a:lnTo>
                    <a:pt x="11" y="4931"/>
                  </a:lnTo>
                  <a:cubicBezTo>
                    <a:pt x="0" y="6443"/>
                    <a:pt x="1175" y="6688"/>
                    <a:pt x="2381" y="6688"/>
                  </a:cubicBezTo>
                  <a:cubicBezTo>
                    <a:pt x="3347" y="6688"/>
                    <a:pt x="4372" y="6441"/>
                    <a:pt x="4645" y="5542"/>
                  </a:cubicBezTo>
                  <a:cubicBezTo>
                    <a:pt x="4714" y="5725"/>
                    <a:pt x="4812" y="5861"/>
                    <a:pt x="4885" y="5958"/>
                  </a:cubicBezTo>
                  <a:cubicBezTo>
                    <a:pt x="5355" y="6569"/>
                    <a:pt x="6224" y="6682"/>
                    <a:pt x="6724" y="6682"/>
                  </a:cubicBezTo>
                  <a:cubicBezTo>
                    <a:pt x="7771" y="6682"/>
                    <a:pt x="8102" y="6266"/>
                    <a:pt x="8425" y="6000"/>
                  </a:cubicBezTo>
                  <a:lnTo>
                    <a:pt x="9190" y="6688"/>
                  </a:lnTo>
                  <a:lnTo>
                    <a:pt x="11316" y="6686"/>
                  </a:lnTo>
                  <a:cubicBezTo>
                    <a:pt x="11318" y="6686"/>
                    <a:pt x="11318" y="6688"/>
                    <a:pt x="11318" y="6688"/>
                  </a:cubicBezTo>
                  <a:lnTo>
                    <a:pt x="13480" y="6688"/>
                  </a:lnTo>
                  <a:lnTo>
                    <a:pt x="13488" y="5681"/>
                  </a:lnTo>
                  <a:cubicBezTo>
                    <a:pt x="13272" y="5710"/>
                    <a:pt x="12297" y="5636"/>
                    <a:pt x="12287" y="4725"/>
                  </a:cubicBezTo>
                  <a:close/>
                </a:path>
              </a:pathLst>
            </a:custGeom>
            <a:solidFill>
              <a:srgbClr val="00508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13" name="Freeform 6">
              <a:extLst>
                <a:ext uri="{FF2B5EF4-FFF2-40B4-BE49-F238E27FC236}">
                  <a16:creationId xmlns:a16="http://schemas.microsoft.com/office/drawing/2014/main" id="{025CB0A8-E0DB-96E9-6EE1-53CF17C91D48}"/>
                </a:ext>
              </a:extLst>
            </p:cNvPr>
            <p:cNvSpPr>
              <a:spLocks/>
            </p:cNvSpPr>
            <p:nvPr userDrawn="1"/>
          </p:nvSpPr>
          <p:spPr bwMode="auto">
            <a:xfrm>
              <a:off x="2007" y="319"/>
              <a:ext cx="87" cy="83"/>
            </a:xfrm>
            <a:custGeom>
              <a:avLst/>
              <a:gdLst>
                <a:gd name="T0" fmla="*/ 0 w 87"/>
                <a:gd name="T1" fmla="*/ 83 h 83"/>
                <a:gd name="T2" fmla="*/ 87 w 87"/>
                <a:gd name="T3" fmla="*/ 83 h 83"/>
                <a:gd name="T4" fmla="*/ 43 w 87"/>
                <a:gd name="T5" fmla="*/ 0 h 83"/>
                <a:gd name="T6" fmla="*/ 0 w 87"/>
                <a:gd name="T7" fmla="*/ 83 h 83"/>
              </a:gdLst>
              <a:ahLst/>
              <a:cxnLst>
                <a:cxn ang="0">
                  <a:pos x="T0" y="T1"/>
                </a:cxn>
                <a:cxn ang="0">
                  <a:pos x="T2" y="T3"/>
                </a:cxn>
                <a:cxn ang="0">
                  <a:pos x="T4" y="T5"/>
                </a:cxn>
                <a:cxn ang="0">
                  <a:pos x="T6" y="T7"/>
                </a:cxn>
              </a:cxnLst>
              <a:rect l="0" t="0" r="r" b="b"/>
              <a:pathLst>
                <a:path w="87" h="83">
                  <a:moveTo>
                    <a:pt x="0" y="83"/>
                  </a:moveTo>
                  <a:lnTo>
                    <a:pt x="87" y="83"/>
                  </a:lnTo>
                  <a:lnTo>
                    <a:pt x="43" y="0"/>
                  </a:lnTo>
                  <a:lnTo>
                    <a:pt x="0" y="83"/>
                  </a:lnTo>
                  <a:close/>
                </a:path>
              </a:pathLst>
            </a:custGeom>
            <a:solidFill>
              <a:srgbClr val="005083"/>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5" name="Rectangle 14">
              <a:extLst>
                <a:ext uri="{FF2B5EF4-FFF2-40B4-BE49-F238E27FC236}">
                  <a16:creationId xmlns:a16="http://schemas.microsoft.com/office/drawing/2014/main" id="{5991EF65-39BD-9FB7-34C1-988C097751C0}"/>
                </a:ext>
              </a:extLst>
            </p:cNvPr>
            <p:cNvSpPr>
              <a:spLocks noChangeArrowheads="1"/>
            </p:cNvSpPr>
            <p:nvPr userDrawn="1"/>
          </p:nvSpPr>
          <p:spPr bwMode="auto">
            <a:xfrm>
              <a:off x="930" y="59"/>
              <a:ext cx="74" cy="343"/>
            </a:xfrm>
            <a:prstGeom prst="rect">
              <a:avLst/>
            </a:prstGeom>
            <a:solidFill>
              <a:srgbClr val="009EE0"/>
            </a:solidFill>
            <a:ln w="9525">
              <a:noFill/>
              <a:miter lim="800000"/>
              <a:headEnd/>
              <a:tailEnd/>
            </a:ln>
          </p:spPr>
          <p:txBody>
            <a:bodyPr vert="horz" wrap="square" lIns="91440" tIns="45720" rIns="91440" bIns="45720" numCol="1" anchor="t" anchorCtr="0" compatLnSpc="1">
              <a:prstTxWarp prst="textNoShape">
                <a:avLst/>
              </a:prstTxWarp>
            </a:bodyPr>
            <a:lstStyle/>
            <a:p>
              <a:endParaRPr lang="sl-SI"/>
            </a:p>
          </p:txBody>
        </p:sp>
        <p:sp>
          <p:nvSpPr>
            <p:cNvPr id="17" name="Freeform 8">
              <a:extLst>
                <a:ext uri="{FF2B5EF4-FFF2-40B4-BE49-F238E27FC236}">
                  <a16:creationId xmlns:a16="http://schemas.microsoft.com/office/drawing/2014/main" id="{DF4ACAC0-F21A-4606-4EE0-570E194D7AC4}"/>
                </a:ext>
              </a:extLst>
            </p:cNvPr>
            <p:cNvSpPr>
              <a:spLocks/>
            </p:cNvSpPr>
            <p:nvPr userDrawn="1"/>
          </p:nvSpPr>
          <p:spPr bwMode="auto">
            <a:xfrm>
              <a:off x="2159" y="59"/>
              <a:ext cx="260" cy="343"/>
            </a:xfrm>
            <a:custGeom>
              <a:avLst/>
              <a:gdLst>
                <a:gd name="T0" fmla="*/ 0 w 260"/>
                <a:gd name="T1" fmla="*/ 61 h 343"/>
                <a:gd name="T2" fmla="*/ 95 w 260"/>
                <a:gd name="T3" fmla="*/ 61 h 343"/>
                <a:gd name="T4" fmla="*/ 95 w 260"/>
                <a:gd name="T5" fmla="*/ 343 h 343"/>
                <a:gd name="T6" fmla="*/ 168 w 260"/>
                <a:gd name="T7" fmla="*/ 343 h 343"/>
                <a:gd name="T8" fmla="*/ 168 w 260"/>
                <a:gd name="T9" fmla="*/ 61 h 343"/>
                <a:gd name="T10" fmla="*/ 260 w 260"/>
                <a:gd name="T11" fmla="*/ 61 h 343"/>
                <a:gd name="T12" fmla="*/ 260 w 260"/>
                <a:gd name="T13" fmla="*/ 0 h 343"/>
                <a:gd name="T14" fmla="*/ 0 w 260"/>
                <a:gd name="T15" fmla="*/ 0 h 343"/>
                <a:gd name="T16" fmla="*/ 0 w 260"/>
                <a:gd name="T17" fmla="*/ 61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0" h="343">
                  <a:moveTo>
                    <a:pt x="0" y="61"/>
                  </a:moveTo>
                  <a:lnTo>
                    <a:pt x="95" y="61"/>
                  </a:lnTo>
                  <a:lnTo>
                    <a:pt x="95" y="343"/>
                  </a:lnTo>
                  <a:lnTo>
                    <a:pt x="168" y="343"/>
                  </a:lnTo>
                  <a:lnTo>
                    <a:pt x="168" y="61"/>
                  </a:lnTo>
                  <a:lnTo>
                    <a:pt x="260" y="61"/>
                  </a:lnTo>
                  <a:lnTo>
                    <a:pt x="260" y="0"/>
                  </a:lnTo>
                  <a:lnTo>
                    <a:pt x="0" y="0"/>
                  </a:lnTo>
                  <a:lnTo>
                    <a:pt x="0" y="61"/>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8" name="Freeform 9">
              <a:extLst>
                <a:ext uri="{FF2B5EF4-FFF2-40B4-BE49-F238E27FC236}">
                  <a16:creationId xmlns:a16="http://schemas.microsoft.com/office/drawing/2014/main" id="{57319A5D-2967-B735-91A8-7F6684455302}"/>
                </a:ext>
              </a:extLst>
            </p:cNvPr>
            <p:cNvSpPr>
              <a:spLocks/>
            </p:cNvSpPr>
            <p:nvPr userDrawn="1"/>
          </p:nvSpPr>
          <p:spPr bwMode="auto">
            <a:xfrm>
              <a:off x="2443" y="59"/>
              <a:ext cx="226" cy="343"/>
            </a:xfrm>
            <a:custGeom>
              <a:avLst/>
              <a:gdLst>
                <a:gd name="T0" fmla="*/ 73 w 226"/>
                <a:gd name="T1" fmla="*/ 199 h 343"/>
                <a:gd name="T2" fmla="*/ 197 w 226"/>
                <a:gd name="T3" fmla="*/ 199 h 343"/>
                <a:gd name="T4" fmla="*/ 197 w 226"/>
                <a:gd name="T5" fmla="*/ 140 h 343"/>
                <a:gd name="T6" fmla="*/ 73 w 226"/>
                <a:gd name="T7" fmla="*/ 140 h 343"/>
                <a:gd name="T8" fmla="*/ 73 w 226"/>
                <a:gd name="T9" fmla="*/ 61 h 343"/>
                <a:gd name="T10" fmla="*/ 219 w 226"/>
                <a:gd name="T11" fmla="*/ 61 h 343"/>
                <a:gd name="T12" fmla="*/ 219 w 226"/>
                <a:gd name="T13" fmla="*/ 0 h 343"/>
                <a:gd name="T14" fmla="*/ 0 w 226"/>
                <a:gd name="T15" fmla="*/ 0 h 343"/>
                <a:gd name="T16" fmla="*/ 0 w 226"/>
                <a:gd name="T17" fmla="*/ 343 h 343"/>
                <a:gd name="T18" fmla="*/ 226 w 226"/>
                <a:gd name="T19" fmla="*/ 343 h 343"/>
                <a:gd name="T20" fmla="*/ 226 w 226"/>
                <a:gd name="T21" fmla="*/ 282 h 343"/>
                <a:gd name="T22" fmla="*/ 73 w 226"/>
                <a:gd name="T23" fmla="*/ 282 h 343"/>
                <a:gd name="T24" fmla="*/ 73 w 226"/>
                <a:gd name="T25" fmla="*/ 199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 h="343">
                  <a:moveTo>
                    <a:pt x="73" y="199"/>
                  </a:moveTo>
                  <a:lnTo>
                    <a:pt x="197" y="199"/>
                  </a:lnTo>
                  <a:lnTo>
                    <a:pt x="197" y="140"/>
                  </a:lnTo>
                  <a:lnTo>
                    <a:pt x="73" y="140"/>
                  </a:lnTo>
                  <a:lnTo>
                    <a:pt x="73" y="61"/>
                  </a:lnTo>
                  <a:lnTo>
                    <a:pt x="219" y="61"/>
                  </a:lnTo>
                  <a:lnTo>
                    <a:pt x="219" y="0"/>
                  </a:lnTo>
                  <a:lnTo>
                    <a:pt x="0" y="0"/>
                  </a:lnTo>
                  <a:lnTo>
                    <a:pt x="0" y="343"/>
                  </a:lnTo>
                  <a:lnTo>
                    <a:pt x="226" y="343"/>
                  </a:lnTo>
                  <a:lnTo>
                    <a:pt x="226" y="282"/>
                  </a:lnTo>
                  <a:lnTo>
                    <a:pt x="73" y="282"/>
                  </a:lnTo>
                  <a:lnTo>
                    <a:pt x="73" y="199"/>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19" name="Freeform 10">
              <a:extLst>
                <a:ext uri="{FF2B5EF4-FFF2-40B4-BE49-F238E27FC236}">
                  <a16:creationId xmlns:a16="http://schemas.microsoft.com/office/drawing/2014/main" id="{FF28D392-96D8-D6FC-8981-86184DBD4ECC}"/>
                </a:ext>
              </a:extLst>
            </p:cNvPr>
            <p:cNvSpPr>
              <a:spLocks/>
            </p:cNvSpPr>
            <p:nvPr userDrawn="1"/>
          </p:nvSpPr>
          <p:spPr bwMode="auto">
            <a:xfrm>
              <a:off x="2700" y="59"/>
              <a:ext cx="203" cy="343"/>
            </a:xfrm>
            <a:custGeom>
              <a:avLst/>
              <a:gdLst>
                <a:gd name="T0" fmla="*/ 72 w 203"/>
                <a:gd name="T1" fmla="*/ 282 h 343"/>
                <a:gd name="T2" fmla="*/ 72 w 203"/>
                <a:gd name="T3" fmla="*/ 0 h 343"/>
                <a:gd name="T4" fmla="*/ 0 w 203"/>
                <a:gd name="T5" fmla="*/ 0 h 343"/>
                <a:gd name="T6" fmla="*/ 0 w 203"/>
                <a:gd name="T7" fmla="*/ 343 h 343"/>
                <a:gd name="T8" fmla="*/ 203 w 203"/>
                <a:gd name="T9" fmla="*/ 343 h 343"/>
                <a:gd name="T10" fmla="*/ 203 w 203"/>
                <a:gd name="T11" fmla="*/ 282 h 343"/>
                <a:gd name="T12" fmla="*/ 72 w 203"/>
                <a:gd name="T13" fmla="*/ 282 h 343"/>
              </a:gdLst>
              <a:ahLst/>
              <a:cxnLst>
                <a:cxn ang="0">
                  <a:pos x="T0" y="T1"/>
                </a:cxn>
                <a:cxn ang="0">
                  <a:pos x="T2" y="T3"/>
                </a:cxn>
                <a:cxn ang="0">
                  <a:pos x="T4" y="T5"/>
                </a:cxn>
                <a:cxn ang="0">
                  <a:pos x="T6" y="T7"/>
                </a:cxn>
                <a:cxn ang="0">
                  <a:pos x="T8" y="T9"/>
                </a:cxn>
                <a:cxn ang="0">
                  <a:pos x="T10" y="T11"/>
                </a:cxn>
                <a:cxn ang="0">
                  <a:pos x="T12" y="T13"/>
                </a:cxn>
              </a:cxnLst>
              <a:rect l="0" t="0" r="r" b="b"/>
              <a:pathLst>
                <a:path w="203" h="343">
                  <a:moveTo>
                    <a:pt x="72" y="282"/>
                  </a:moveTo>
                  <a:lnTo>
                    <a:pt x="72" y="0"/>
                  </a:lnTo>
                  <a:lnTo>
                    <a:pt x="0" y="0"/>
                  </a:lnTo>
                  <a:lnTo>
                    <a:pt x="0" y="343"/>
                  </a:lnTo>
                  <a:lnTo>
                    <a:pt x="203" y="343"/>
                  </a:lnTo>
                  <a:lnTo>
                    <a:pt x="203" y="282"/>
                  </a:lnTo>
                  <a:lnTo>
                    <a:pt x="72" y="282"/>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0" name="Freeform 11">
              <a:extLst>
                <a:ext uri="{FF2B5EF4-FFF2-40B4-BE49-F238E27FC236}">
                  <a16:creationId xmlns:a16="http://schemas.microsoft.com/office/drawing/2014/main" id="{F060AEFB-65C1-0895-4454-474EEC57C65E}"/>
                </a:ext>
              </a:extLst>
            </p:cNvPr>
            <p:cNvSpPr>
              <a:spLocks/>
            </p:cNvSpPr>
            <p:nvPr userDrawn="1"/>
          </p:nvSpPr>
          <p:spPr bwMode="auto">
            <a:xfrm>
              <a:off x="1026" y="56"/>
              <a:ext cx="276" cy="349"/>
            </a:xfrm>
            <a:custGeom>
              <a:avLst/>
              <a:gdLst>
                <a:gd name="T0" fmla="*/ 2515 w 4608"/>
                <a:gd name="T1" fmla="*/ 2268 h 5808"/>
                <a:gd name="T2" fmla="*/ 1400 w 4608"/>
                <a:gd name="T3" fmla="*/ 1619 h 5808"/>
                <a:gd name="T4" fmla="*/ 2221 w 4608"/>
                <a:gd name="T5" fmla="*/ 1046 h 5808"/>
                <a:gd name="T6" fmla="*/ 3821 w 4608"/>
                <a:gd name="T7" fmla="*/ 1660 h 5808"/>
                <a:gd name="T8" fmla="*/ 4483 w 4608"/>
                <a:gd name="T9" fmla="*/ 784 h 5808"/>
                <a:gd name="T10" fmla="*/ 2304 w 4608"/>
                <a:gd name="T11" fmla="*/ 0 h 5808"/>
                <a:gd name="T12" fmla="*/ 186 w 4608"/>
                <a:gd name="T13" fmla="*/ 1694 h 5808"/>
                <a:gd name="T14" fmla="*/ 2271 w 4608"/>
                <a:gd name="T15" fmla="*/ 3415 h 5808"/>
                <a:gd name="T16" fmla="*/ 3402 w 4608"/>
                <a:gd name="T17" fmla="*/ 4132 h 5808"/>
                <a:gd name="T18" fmla="*/ 2429 w 4608"/>
                <a:gd name="T19" fmla="*/ 4763 h 5808"/>
                <a:gd name="T20" fmla="*/ 655 w 4608"/>
                <a:gd name="T21" fmla="*/ 4004 h 5808"/>
                <a:gd name="T22" fmla="*/ 0 w 4608"/>
                <a:gd name="T23" fmla="*/ 4916 h 5808"/>
                <a:gd name="T24" fmla="*/ 2371 w 4608"/>
                <a:gd name="T25" fmla="*/ 5808 h 5808"/>
                <a:gd name="T26" fmla="*/ 4608 w 4608"/>
                <a:gd name="T27" fmla="*/ 4004 h 5808"/>
                <a:gd name="T28" fmla="*/ 2515 w 4608"/>
                <a:gd name="T29" fmla="*/ 2268 h 5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08" h="5808">
                  <a:moveTo>
                    <a:pt x="2515" y="2268"/>
                  </a:moveTo>
                  <a:cubicBezTo>
                    <a:pt x="1869" y="2115"/>
                    <a:pt x="1400" y="1998"/>
                    <a:pt x="1400" y="1619"/>
                  </a:cubicBezTo>
                  <a:cubicBezTo>
                    <a:pt x="1400" y="1281"/>
                    <a:pt x="1686" y="1046"/>
                    <a:pt x="2221" y="1046"/>
                  </a:cubicBezTo>
                  <a:cubicBezTo>
                    <a:pt x="2765" y="1046"/>
                    <a:pt x="3369" y="1239"/>
                    <a:pt x="3821" y="1660"/>
                  </a:cubicBezTo>
                  <a:lnTo>
                    <a:pt x="4483" y="784"/>
                  </a:lnTo>
                  <a:cubicBezTo>
                    <a:pt x="3929" y="271"/>
                    <a:pt x="3192" y="0"/>
                    <a:pt x="2304" y="0"/>
                  </a:cubicBezTo>
                  <a:cubicBezTo>
                    <a:pt x="990" y="0"/>
                    <a:pt x="186" y="759"/>
                    <a:pt x="186" y="1694"/>
                  </a:cubicBezTo>
                  <a:cubicBezTo>
                    <a:pt x="186" y="2952"/>
                    <a:pt x="1359" y="3203"/>
                    <a:pt x="2271" y="3415"/>
                  </a:cubicBezTo>
                  <a:cubicBezTo>
                    <a:pt x="2917" y="3566"/>
                    <a:pt x="3402" y="3710"/>
                    <a:pt x="3402" y="4132"/>
                  </a:cubicBezTo>
                  <a:cubicBezTo>
                    <a:pt x="3402" y="4450"/>
                    <a:pt x="3084" y="4763"/>
                    <a:pt x="2429" y="4763"/>
                  </a:cubicBezTo>
                  <a:cubicBezTo>
                    <a:pt x="1661" y="4763"/>
                    <a:pt x="1048" y="4417"/>
                    <a:pt x="655" y="4004"/>
                  </a:cubicBezTo>
                  <a:lnTo>
                    <a:pt x="0" y="4916"/>
                  </a:lnTo>
                  <a:cubicBezTo>
                    <a:pt x="530" y="5446"/>
                    <a:pt x="1300" y="5808"/>
                    <a:pt x="2371" y="5808"/>
                  </a:cubicBezTo>
                  <a:cubicBezTo>
                    <a:pt x="3879" y="5808"/>
                    <a:pt x="4608" y="5033"/>
                    <a:pt x="4608" y="4004"/>
                  </a:cubicBezTo>
                  <a:cubicBezTo>
                    <a:pt x="4608" y="2757"/>
                    <a:pt x="3436" y="2478"/>
                    <a:pt x="2515" y="2268"/>
                  </a:cubicBez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sp>
          <p:nvSpPr>
            <p:cNvPr id="21" name="Freeform 12">
              <a:extLst>
                <a:ext uri="{FF2B5EF4-FFF2-40B4-BE49-F238E27FC236}">
                  <a16:creationId xmlns:a16="http://schemas.microsoft.com/office/drawing/2014/main" id="{1FC9B69A-736E-0A9E-5833-818E08FA0743}"/>
                </a:ext>
              </a:extLst>
            </p:cNvPr>
            <p:cNvSpPr>
              <a:spLocks/>
            </p:cNvSpPr>
            <p:nvPr userDrawn="1"/>
          </p:nvSpPr>
          <p:spPr bwMode="auto">
            <a:xfrm>
              <a:off x="1331" y="59"/>
              <a:ext cx="280" cy="343"/>
            </a:xfrm>
            <a:custGeom>
              <a:avLst/>
              <a:gdLst>
                <a:gd name="T0" fmla="*/ 272 w 280"/>
                <a:gd name="T1" fmla="*/ 0 h 343"/>
                <a:gd name="T2" fmla="*/ 189 w 280"/>
                <a:gd name="T3" fmla="*/ 0 h 343"/>
                <a:gd name="T4" fmla="*/ 73 w 280"/>
                <a:gd name="T5" fmla="*/ 159 h 343"/>
                <a:gd name="T6" fmla="*/ 73 w 280"/>
                <a:gd name="T7" fmla="*/ 0 h 343"/>
                <a:gd name="T8" fmla="*/ 72 w 280"/>
                <a:gd name="T9" fmla="*/ 0 h 343"/>
                <a:gd name="T10" fmla="*/ 72 w 280"/>
                <a:gd name="T11" fmla="*/ 0 h 343"/>
                <a:gd name="T12" fmla="*/ 0 w 280"/>
                <a:gd name="T13" fmla="*/ 0 h 343"/>
                <a:gd name="T14" fmla="*/ 0 w 280"/>
                <a:gd name="T15" fmla="*/ 0 h 343"/>
                <a:gd name="T16" fmla="*/ 0 w 280"/>
                <a:gd name="T17" fmla="*/ 343 h 343"/>
                <a:gd name="T18" fmla="*/ 72 w 280"/>
                <a:gd name="T19" fmla="*/ 343 h 343"/>
                <a:gd name="T20" fmla="*/ 73 w 280"/>
                <a:gd name="T21" fmla="*/ 343 h 343"/>
                <a:gd name="T22" fmla="*/ 73 w 280"/>
                <a:gd name="T23" fmla="*/ 182 h 343"/>
                <a:gd name="T24" fmla="*/ 195 w 280"/>
                <a:gd name="T25" fmla="*/ 343 h 343"/>
                <a:gd name="T26" fmla="*/ 280 w 280"/>
                <a:gd name="T27" fmla="*/ 343 h 343"/>
                <a:gd name="T28" fmla="*/ 146 w 280"/>
                <a:gd name="T29" fmla="*/ 169 h 343"/>
                <a:gd name="T30" fmla="*/ 272 w 280"/>
                <a:gd name="T3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343">
                  <a:moveTo>
                    <a:pt x="272" y="0"/>
                  </a:moveTo>
                  <a:lnTo>
                    <a:pt x="189" y="0"/>
                  </a:lnTo>
                  <a:lnTo>
                    <a:pt x="73" y="159"/>
                  </a:lnTo>
                  <a:lnTo>
                    <a:pt x="73" y="0"/>
                  </a:lnTo>
                  <a:lnTo>
                    <a:pt x="72" y="0"/>
                  </a:lnTo>
                  <a:lnTo>
                    <a:pt x="72" y="0"/>
                  </a:lnTo>
                  <a:lnTo>
                    <a:pt x="0" y="0"/>
                  </a:lnTo>
                  <a:lnTo>
                    <a:pt x="0" y="0"/>
                  </a:lnTo>
                  <a:lnTo>
                    <a:pt x="0" y="343"/>
                  </a:lnTo>
                  <a:lnTo>
                    <a:pt x="72" y="343"/>
                  </a:lnTo>
                  <a:lnTo>
                    <a:pt x="73" y="343"/>
                  </a:lnTo>
                  <a:lnTo>
                    <a:pt x="73" y="182"/>
                  </a:lnTo>
                  <a:lnTo>
                    <a:pt x="195" y="343"/>
                  </a:lnTo>
                  <a:lnTo>
                    <a:pt x="280" y="343"/>
                  </a:lnTo>
                  <a:lnTo>
                    <a:pt x="146" y="169"/>
                  </a:lnTo>
                  <a:lnTo>
                    <a:pt x="272" y="0"/>
                  </a:lnTo>
                  <a:close/>
                </a:path>
              </a:pathLst>
            </a:custGeom>
            <a:solidFill>
              <a:srgbClr val="009EE0"/>
            </a:solidFill>
            <a:ln w="9525">
              <a:noFill/>
              <a:round/>
              <a:headEnd/>
              <a:tailEnd/>
            </a:ln>
          </p:spPr>
          <p:txBody>
            <a:bodyPr vert="horz" wrap="square" lIns="91440" tIns="45720" rIns="91440" bIns="45720" numCol="1" anchor="t" anchorCtr="0" compatLnSpc="1">
              <a:prstTxWarp prst="textNoShape">
                <a:avLst/>
              </a:prstTxWarp>
            </a:bodyPr>
            <a:lstStyle/>
            <a:p>
              <a:endParaRPr lang="sl-SI"/>
            </a:p>
          </p:txBody>
        </p:sp>
        <p:sp>
          <p:nvSpPr>
            <p:cNvPr id="22" name="Freeform 13">
              <a:extLst>
                <a:ext uri="{FF2B5EF4-FFF2-40B4-BE49-F238E27FC236}">
                  <a16:creationId xmlns:a16="http://schemas.microsoft.com/office/drawing/2014/main" id="{D75A4BC5-0E9E-7E55-303F-A1E8002DB477}"/>
                </a:ext>
              </a:extLst>
            </p:cNvPr>
            <p:cNvSpPr>
              <a:spLocks/>
            </p:cNvSpPr>
            <p:nvPr userDrawn="1"/>
          </p:nvSpPr>
          <p:spPr bwMode="auto">
            <a:xfrm>
              <a:off x="1631" y="57"/>
              <a:ext cx="595" cy="345"/>
            </a:xfrm>
            <a:custGeom>
              <a:avLst/>
              <a:gdLst>
                <a:gd name="T0" fmla="*/ 2230 w 4960"/>
                <a:gd name="T1" fmla="*/ 2465 h 2872"/>
                <a:gd name="T2" fmla="*/ 1699 w 4960"/>
                <a:gd name="T3" fmla="*/ 1751 h 2872"/>
                <a:gd name="T4" fmla="*/ 2196 w 4960"/>
                <a:gd name="T5" fmla="*/ 957 h 2872"/>
                <a:gd name="T6" fmla="*/ 1101 w 4960"/>
                <a:gd name="T7" fmla="*/ 17 h 2872"/>
                <a:gd name="T8" fmla="*/ 607 w 4960"/>
                <a:gd name="T9" fmla="*/ 17 h 2872"/>
                <a:gd name="T10" fmla="*/ 607 w 4960"/>
                <a:gd name="T11" fmla="*/ 17 h 2872"/>
                <a:gd name="T12" fmla="*/ 0 w 4960"/>
                <a:gd name="T13" fmla="*/ 17 h 2872"/>
                <a:gd name="T14" fmla="*/ 0 w 4960"/>
                <a:gd name="T15" fmla="*/ 17 h 2872"/>
                <a:gd name="T16" fmla="*/ 0 w 4960"/>
                <a:gd name="T17" fmla="*/ 2872 h 2872"/>
                <a:gd name="T18" fmla="*/ 0 w 4960"/>
                <a:gd name="T19" fmla="*/ 2872 h 2872"/>
                <a:gd name="T20" fmla="*/ 607 w 4960"/>
                <a:gd name="T21" fmla="*/ 2872 h 2872"/>
                <a:gd name="T22" fmla="*/ 607 w 4960"/>
                <a:gd name="T23" fmla="*/ 529 h 2872"/>
                <a:gd name="T24" fmla="*/ 1117 w 4960"/>
                <a:gd name="T25" fmla="*/ 529 h 2872"/>
                <a:gd name="T26" fmla="*/ 1611 w 4960"/>
                <a:gd name="T27" fmla="*/ 957 h 2872"/>
                <a:gd name="T28" fmla="*/ 1133 w 4960"/>
                <a:gd name="T29" fmla="*/ 1415 h 2872"/>
                <a:gd name="T30" fmla="*/ 776 w 4960"/>
                <a:gd name="T31" fmla="*/ 1415 h 2872"/>
                <a:gd name="T32" fmla="*/ 1834 w 4960"/>
                <a:gd name="T33" fmla="*/ 2872 h 2872"/>
                <a:gd name="T34" fmla="*/ 2140 w 4960"/>
                <a:gd name="T35" fmla="*/ 2872 h 2872"/>
                <a:gd name="T36" fmla="*/ 2140 w 4960"/>
                <a:gd name="T37" fmla="*/ 2872 h 2872"/>
                <a:gd name="T38" fmla="*/ 2661 w 4960"/>
                <a:gd name="T39" fmla="*/ 2872 h 2872"/>
                <a:gd name="T40" fmla="*/ 3498 w 4960"/>
                <a:gd name="T41" fmla="*/ 1267 h 2872"/>
                <a:gd name="T42" fmla="*/ 4336 w 4960"/>
                <a:gd name="T43" fmla="*/ 2872 h 2872"/>
                <a:gd name="T44" fmla="*/ 4960 w 4960"/>
                <a:gd name="T45" fmla="*/ 2872 h 2872"/>
                <a:gd name="T46" fmla="*/ 3497 w 4960"/>
                <a:gd name="T47" fmla="*/ 0 h 2872"/>
                <a:gd name="T48" fmla="*/ 2230 w 4960"/>
                <a:gd name="T49" fmla="*/ 2465 h 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60" h="2872">
                  <a:moveTo>
                    <a:pt x="2230" y="2465"/>
                  </a:moveTo>
                  <a:lnTo>
                    <a:pt x="1699" y="1751"/>
                  </a:lnTo>
                  <a:cubicBezTo>
                    <a:pt x="1984" y="1621"/>
                    <a:pt x="2196" y="1354"/>
                    <a:pt x="2196" y="957"/>
                  </a:cubicBezTo>
                  <a:cubicBezTo>
                    <a:pt x="2196" y="346"/>
                    <a:pt x="1759" y="17"/>
                    <a:pt x="1101" y="17"/>
                  </a:cubicBezTo>
                  <a:lnTo>
                    <a:pt x="607" y="17"/>
                  </a:lnTo>
                  <a:lnTo>
                    <a:pt x="607" y="17"/>
                  </a:lnTo>
                  <a:lnTo>
                    <a:pt x="0" y="17"/>
                  </a:lnTo>
                  <a:lnTo>
                    <a:pt x="0" y="17"/>
                  </a:lnTo>
                  <a:lnTo>
                    <a:pt x="0" y="2872"/>
                  </a:lnTo>
                  <a:lnTo>
                    <a:pt x="0" y="2872"/>
                  </a:lnTo>
                  <a:lnTo>
                    <a:pt x="607" y="2872"/>
                  </a:lnTo>
                  <a:lnTo>
                    <a:pt x="607" y="529"/>
                  </a:lnTo>
                  <a:lnTo>
                    <a:pt x="1117" y="529"/>
                  </a:lnTo>
                  <a:cubicBezTo>
                    <a:pt x="1393" y="529"/>
                    <a:pt x="1611" y="671"/>
                    <a:pt x="1611" y="957"/>
                  </a:cubicBezTo>
                  <a:cubicBezTo>
                    <a:pt x="1611" y="1247"/>
                    <a:pt x="1400" y="1415"/>
                    <a:pt x="1133" y="1415"/>
                  </a:cubicBezTo>
                  <a:lnTo>
                    <a:pt x="776" y="1415"/>
                  </a:lnTo>
                  <a:lnTo>
                    <a:pt x="1834" y="2872"/>
                  </a:lnTo>
                  <a:lnTo>
                    <a:pt x="2140" y="2872"/>
                  </a:lnTo>
                  <a:lnTo>
                    <a:pt x="2140" y="2872"/>
                  </a:lnTo>
                  <a:lnTo>
                    <a:pt x="2661" y="2872"/>
                  </a:lnTo>
                  <a:lnTo>
                    <a:pt x="3498" y="1267"/>
                  </a:lnTo>
                  <a:lnTo>
                    <a:pt x="4336" y="2872"/>
                  </a:lnTo>
                  <a:lnTo>
                    <a:pt x="4960" y="2872"/>
                  </a:lnTo>
                  <a:lnTo>
                    <a:pt x="3497" y="0"/>
                  </a:lnTo>
                  <a:lnTo>
                    <a:pt x="2230" y="2465"/>
                  </a:lnTo>
                  <a:close/>
                </a:path>
              </a:pathLst>
            </a:custGeom>
            <a:solidFill>
              <a:srgbClr val="009EE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sl-SI"/>
            </a:p>
          </p:txBody>
        </p:sp>
      </p:grpSp>
    </p:spTree>
    <p:extLst>
      <p:ext uri="{BB962C8B-B14F-4D97-AF65-F5344CB8AC3E}">
        <p14:creationId xmlns:p14="http://schemas.microsoft.com/office/powerpoint/2010/main" val="798697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Final">
    <p:bg>
      <p:bgRef idx="1001">
        <a:schemeClr val="bg1"/>
      </p:bgRef>
    </p:bg>
    <p:spTree>
      <p:nvGrpSpPr>
        <p:cNvPr id="1" name=""/>
        <p:cNvGrpSpPr/>
        <p:nvPr/>
      </p:nvGrpSpPr>
      <p:grpSpPr>
        <a:xfrm>
          <a:off x="0" y="0"/>
          <a:ext cx="0" cy="0"/>
          <a:chOff x="0" y="0"/>
          <a:chExt cx="0" cy="0"/>
        </a:xfrm>
      </p:grpSpPr>
      <p:sp>
        <p:nvSpPr>
          <p:cNvPr id="2" name="Footer">
            <a:extLst>
              <a:ext uri="{FF2B5EF4-FFF2-40B4-BE49-F238E27FC236}">
                <a16:creationId xmlns:a16="http://schemas.microsoft.com/office/drawing/2014/main" id="{BB390DDB-B628-407B-AA24-EA79F17A15A8}"/>
              </a:ext>
            </a:extLst>
          </p:cNvPr>
          <p:cNvSpPr txBox="1"/>
          <p:nvPr userDrawn="1"/>
        </p:nvSpPr>
        <p:spPr>
          <a:xfrm>
            <a:off x="482600" y="6489700"/>
            <a:ext cx="11226800" cy="254000"/>
          </a:xfrm>
          <a:prstGeom prst="rect">
            <a:avLst/>
          </a:prstGeom>
          <a:noFill/>
          <a:ln>
            <a:noFill/>
          </a:ln>
        </p:spPr>
        <p:txBody>
          <a:bodyPr wrap="square" lIns="0" tIns="0" rIns="0" bIns="0" rtlCol="0" anchor="ctr">
            <a:noAutofit/>
          </a:bodyPr>
          <a:lstStyle/>
          <a:p>
            <a:pPr>
              <a:lnSpc>
                <a:spcPct val="100000"/>
              </a:lnSpc>
              <a:spcBef>
                <a:spcPts val="0"/>
              </a:spcBef>
              <a:spcAft>
                <a:spcPts val="0"/>
              </a:spcAft>
            </a:pPr>
            <a:r>
              <a:rPr lang="en-US" sz="800" dirty="0">
                <a:solidFill>
                  <a:schemeClr val="tx1"/>
                </a:solidFill>
                <a:latin typeface="+mn-lt"/>
                <a:ea typeface="Open Sans Light" panose="020B0306030504020204" pitchFamily="34" charset="0"/>
                <a:cs typeface="Open Sans Light" panose="020B0306030504020204" pitchFamily="34" charset="0"/>
              </a:rPr>
              <a:t>© S&amp;T Iskratel. All rights reserved.</a:t>
            </a:r>
          </a:p>
        </p:txBody>
      </p:sp>
      <p:sp>
        <p:nvSpPr>
          <p:cNvPr id="12" name="Arrow">
            <a:extLst>
              <a:ext uri="{FF2B5EF4-FFF2-40B4-BE49-F238E27FC236}">
                <a16:creationId xmlns:a16="http://schemas.microsoft.com/office/drawing/2014/main" id="{9A604283-4963-4006-B23E-4F233A126762}"/>
              </a:ext>
            </a:extLst>
          </p:cNvPr>
          <p:cNvSpPr>
            <a:spLocks noChangeAspect="1"/>
          </p:cNvSpPr>
          <p:nvPr userDrawn="1"/>
        </p:nvSpPr>
        <p:spPr>
          <a:xfrm flipV="1">
            <a:off x="768390" y="4138980"/>
            <a:ext cx="144000" cy="108000"/>
          </a:xfrm>
          <a:prstGeom prst="triangle">
            <a:avLst/>
          </a:prstGeom>
          <a:solidFill>
            <a:srgbClr val="0050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lt"/>
            </a:endParaRPr>
          </a:p>
        </p:txBody>
      </p:sp>
      <p:sp>
        <p:nvSpPr>
          <p:cNvPr id="14" name="Mail">
            <a:extLst>
              <a:ext uri="{FF2B5EF4-FFF2-40B4-BE49-F238E27FC236}">
                <a16:creationId xmlns:a16="http://schemas.microsoft.com/office/drawing/2014/main" id="{327994C3-0410-43DC-B052-0189718C1153}"/>
              </a:ext>
            </a:extLst>
          </p:cNvPr>
          <p:cNvSpPr>
            <a:spLocks noGrp="1"/>
          </p:cNvSpPr>
          <p:nvPr>
            <p:ph type="body" sz="quarter" idx="28" hasCustomPrompt="1"/>
          </p:nvPr>
        </p:nvSpPr>
        <p:spPr>
          <a:xfrm>
            <a:off x="485036" y="5794076"/>
            <a:ext cx="3048000" cy="2286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6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Mail ...</a:t>
            </a:r>
            <a:endParaRPr lang="en-US" dirty="0"/>
          </a:p>
        </p:txBody>
      </p:sp>
      <p:sp>
        <p:nvSpPr>
          <p:cNvPr id="13" name="Url">
            <a:extLst>
              <a:ext uri="{FF2B5EF4-FFF2-40B4-BE49-F238E27FC236}">
                <a16:creationId xmlns:a16="http://schemas.microsoft.com/office/drawing/2014/main" id="{E43E32DE-0633-422F-9222-6C99C1852847}"/>
              </a:ext>
            </a:extLst>
          </p:cNvPr>
          <p:cNvSpPr>
            <a:spLocks noGrp="1"/>
          </p:cNvSpPr>
          <p:nvPr>
            <p:ph type="body" sz="quarter" idx="29" hasCustomPrompt="1"/>
          </p:nvPr>
        </p:nvSpPr>
        <p:spPr>
          <a:xfrm>
            <a:off x="485036" y="5541692"/>
            <a:ext cx="3048000" cy="2286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6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Url ...</a:t>
            </a:r>
            <a:endParaRPr lang="en-US" dirty="0"/>
          </a:p>
        </p:txBody>
      </p:sp>
      <p:sp>
        <p:nvSpPr>
          <p:cNvPr id="20" name="Phone">
            <a:extLst>
              <a:ext uri="{FF2B5EF4-FFF2-40B4-BE49-F238E27FC236}">
                <a16:creationId xmlns:a16="http://schemas.microsoft.com/office/drawing/2014/main" id="{9B9AA1D0-79DC-49AD-A5CF-E0B7CB432BD9}"/>
              </a:ext>
            </a:extLst>
          </p:cNvPr>
          <p:cNvSpPr>
            <a:spLocks noGrp="1"/>
          </p:cNvSpPr>
          <p:nvPr>
            <p:ph type="body" sz="quarter" idx="26" hasCustomPrompt="1"/>
          </p:nvPr>
        </p:nvSpPr>
        <p:spPr>
          <a:xfrm>
            <a:off x="485036" y="5289307"/>
            <a:ext cx="3048000" cy="2286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6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noProof="0"/>
              <a:t>Please insert Phone ...</a:t>
            </a:r>
            <a:endParaRPr lang="en-US" dirty="0"/>
          </a:p>
        </p:txBody>
      </p:sp>
      <p:sp>
        <p:nvSpPr>
          <p:cNvPr id="23" name="ZIPCodeAndCity">
            <a:extLst>
              <a:ext uri="{FF2B5EF4-FFF2-40B4-BE49-F238E27FC236}">
                <a16:creationId xmlns:a16="http://schemas.microsoft.com/office/drawing/2014/main" id="{C215CEBD-11C1-49DB-ABCF-2AD8E61D46F3}"/>
              </a:ext>
            </a:extLst>
          </p:cNvPr>
          <p:cNvSpPr>
            <a:spLocks noGrp="1"/>
          </p:cNvSpPr>
          <p:nvPr>
            <p:ph type="body" sz="quarter" idx="32" hasCustomPrompt="1"/>
          </p:nvPr>
        </p:nvSpPr>
        <p:spPr>
          <a:xfrm>
            <a:off x="485036" y="5036922"/>
            <a:ext cx="3048000" cy="2286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6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Zip Code and City ...</a:t>
            </a:r>
            <a:endParaRPr lang="en-US" dirty="0"/>
          </a:p>
        </p:txBody>
      </p:sp>
      <p:sp>
        <p:nvSpPr>
          <p:cNvPr id="21" name="Address">
            <a:extLst>
              <a:ext uri="{FF2B5EF4-FFF2-40B4-BE49-F238E27FC236}">
                <a16:creationId xmlns:a16="http://schemas.microsoft.com/office/drawing/2014/main" id="{9F9B00A4-8C76-48AD-8754-F299FA435EC2}"/>
              </a:ext>
            </a:extLst>
          </p:cNvPr>
          <p:cNvSpPr>
            <a:spLocks noGrp="1"/>
          </p:cNvSpPr>
          <p:nvPr>
            <p:ph type="body" sz="quarter" idx="30" hasCustomPrompt="1"/>
          </p:nvPr>
        </p:nvSpPr>
        <p:spPr>
          <a:xfrm>
            <a:off x="485036" y="4784537"/>
            <a:ext cx="3048000" cy="2286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600">
                <a:solidFill>
                  <a:schemeClr val="tx1"/>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Address ...</a:t>
            </a:r>
            <a:endParaRPr lang="en-US" dirty="0"/>
          </a:p>
        </p:txBody>
      </p:sp>
      <p:sp>
        <p:nvSpPr>
          <p:cNvPr id="22" name="Company">
            <a:extLst>
              <a:ext uri="{FF2B5EF4-FFF2-40B4-BE49-F238E27FC236}">
                <a16:creationId xmlns:a16="http://schemas.microsoft.com/office/drawing/2014/main" id="{996D6A89-37A6-4349-AB9E-A627DCB8150F}"/>
              </a:ext>
            </a:extLst>
          </p:cNvPr>
          <p:cNvSpPr>
            <a:spLocks noGrp="1"/>
          </p:cNvSpPr>
          <p:nvPr>
            <p:ph type="body" sz="quarter" idx="31" hasCustomPrompt="1"/>
          </p:nvPr>
        </p:nvSpPr>
        <p:spPr>
          <a:xfrm>
            <a:off x="485036" y="4522954"/>
            <a:ext cx="3048000" cy="241300"/>
          </a:xfrm>
          <a:prstGeom prst="rect">
            <a:avLst/>
          </a:prstGeom>
          <a:ln w="3175">
            <a:noFill/>
          </a:ln>
        </p:spPr>
        <p:txBody>
          <a:bodyPr wrap="square" lIns="0" tIns="0" rIns="0" bIns="0" anchor="ctr">
            <a:noAutofit/>
          </a:bodyPr>
          <a:lstStyle>
            <a:lvl1pPr marL="0" indent="0" algn="l">
              <a:lnSpc>
                <a:spcPct val="100000"/>
              </a:lnSpc>
              <a:spcBef>
                <a:spcPts val="0"/>
              </a:spcBef>
              <a:spcAft>
                <a:spcPts val="0"/>
              </a:spcAft>
              <a:buFontTx/>
              <a:buNone/>
              <a:defRPr sz="1800">
                <a:solidFill>
                  <a:schemeClr val="tx2"/>
                </a:solidFill>
                <a:latin typeface="+mn-lt"/>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Please insert Company ...</a:t>
            </a:r>
            <a:endParaRPr lang="en-US" dirty="0"/>
          </a:p>
        </p:txBody>
      </p:sp>
    </p:spTree>
    <p:extLst>
      <p:ext uri="{BB962C8B-B14F-4D97-AF65-F5344CB8AC3E}">
        <p14:creationId xmlns:p14="http://schemas.microsoft.com/office/powerpoint/2010/main" val="6972317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image" Target="../media/image1.emf"/><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oleObject" Target="../embeddings/oleObject1.bin"/><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ags" Target="../tags/tag2.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60.xml"/><Relationship Id="rId21" Type="http://schemas.openxmlformats.org/officeDocument/2006/relationships/slideLayout" Target="../slideLayouts/slideLayout55.xml"/><Relationship Id="rId42" Type="http://schemas.openxmlformats.org/officeDocument/2006/relationships/slideLayout" Target="../slideLayouts/slideLayout76.xml"/><Relationship Id="rId47" Type="http://schemas.openxmlformats.org/officeDocument/2006/relationships/slideLayout" Target="../slideLayouts/slideLayout81.xml"/><Relationship Id="rId63" Type="http://schemas.openxmlformats.org/officeDocument/2006/relationships/slideLayout" Target="../slideLayouts/slideLayout97.xml"/><Relationship Id="rId68" Type="http://schemas.openxmlformats.org/officeDocument/2006/relationships/slideLayout" Target="../slideLayouts/slideLayout102.xml"/><Relationship Id="rId16" Type="http://schemas.openxmlformats.org/officeDocument/2006/relationships/slideLayout" Target="../slideLayouts/slideLayout50.xml"/><Relationship Id="rId11" Type="http://schemas.openxmlformats.org/officeDocument/2006/relationships/slideLayout" Target="../slideLayouts/slideLayout45.xml"/><Relationship Id="rId24" Type="http://schemas.openxmlformats.org/officeDocument/2006/relationships/slideLayout" Target="../slideLayouts/slideLayout58.xml"/><Relationship Id="rId32" Type="http://schemas.openxmlformats.org/officeDocument/2006/relationships/slideLayout" Target="../slideLayouts/slideLayout66.xml"/><Relationship Id="rId37" Type="http://schemas.openxmlformats.org/officeDocument/2006/relationships/slideLayout" Target="../slideLayouts/slideLayout71.xml"/><Relationship Id="rId40" Type="http://schemas.openxmlformats.org/officeDocument/2006/relationships/slideLayout" Target="../slideLayouts/slideLayout74.xml"/><Relationship Id="rId45" Type="http://schemas.openxmlformats.org/officeDocument/2006/relationships/slideLayout" Target="../slideLayouts/slideLayout79.xml"/><Relationship Id="rId53" Type="http://schemas.openxmlformats.org/officeDocument/2006/relationships/slideLayout" Target="../slideLayouts/slideLayout87.xml"/><Relationship Id="rId58" Type="http://schemas.openxmlformats.org/officeDocument/2006/relationships/slideLayout" Target="../slideLayouts/slideLayout92.xml"/><Relationship Id="rId66" Type="http://schemas.openxmlformats.org/officeDocument/2006/relationships/slideLayout" Target="../slideLayouts/slideLayout100.xml"/><Relationship Id="rId74" Type="http://schemas.openxmlformats.org/officeDocument/2006/relationships/slideLayout" Target="../slideLayouts/slideLayout108.xml"/><Relationship Id="rId5" Type="http://schemas.openxmlformats.org/officeDocument/2006/relationships/slideLayout" Target="../slideLayouts/slideLayout39.xml"/><Relationship Id="rId61" Type="http://schemas.openxmlformats.org/officeDocument/2006/relationships/slideLayout" Target="../slideLayouts/slideLayout95.xml"/><Relationship Id="rId19" Type="http://schemas.openxmlformats.org/officeDocument/2006/relationships/slideLayout" Target="../slideLayouts/slideLayout53.xml"/><Relationship Id="rId14" Type="http://schemas.openxmlformats.org/officeDocument/2006/relationships/slideLayout" Target="../slideLayouts/slideLayout48.xml"/><Relationship Id="rId22" Type="http://schemas.openxmlformats.org/officeDocument/2006/relationships/slideLayout" Target="../slideLayouts/slideLayout56.xml"/><Relationship Id="rId27" Type="http://schemas.openxmlformats.org/officeDocument/2006/relationships/slideLayout" Target="../slideLayouts/slideLayout61.xml"/><Relationship Id="rId30" Type="http://schemas.openxmlformats.org/officeDocument/2006/relationships/slideLayout" Target="../slideLayouts/slideLayout64.xml"/><Relationship Id="rId35" Type="http://schemas.openxmlformats.org/officeDocument/2006/relationships/slideLayout" Target="../slideLayouts/slideLayout69.xml"/><Relationship Id="rId43" Type="http://schemas.openxmlformats.org/officeDocument/2006/relationships/slideLayout" Target="../slideLayouts/slideLayout77.xml"/><Relationship Id="rId48" Type="http://schemas.openxmlformats.org/officeDocument/2006/relationships/slideLayout" Target="../slideLayouts/slideLayout82.xml"/><Relationship Id="rId56" Type="http://schemas.openxmlformats.org/officeDocument/2006/relationships/slideLayout" Target="../slideLayouts/slideLayout90.xml"/><Relationship Id="rId64" Type="http://schemas.openxmlformats.org/officeDocument/2006/relationships/slideLayout" Target="../slideLayouts/slideLayout98.xml"/><Relationship Id="rId69" Type="http://schemas.openxmlformats.org/officeDocument/2006/relationships/slideLayout" Target="../slideLayouts/slideLayout103.xml"/><Relationship Id="rId77" Type="http://schemas.openxmlformats.org/officeDocument/2006/relationships/image" Target="../media/image5.png"/><Relationship Id="rId8" Type="http://schemas.openxmlformats.org/officeDocument/2006/relationships/slideLayout" Target="../slideLayouts/slideLayout42.xml"/><Relationship Id="rId51" Type="http://schemas.openxmlformats.org/officeDocument/2006/relationships/slideLayout" Target="../slideLayouts/slideLayout85.xml"/><Relationship Id="rId72" Type="http://schemas.openxmlformats.org/officeDocument/2006/relationships/slideLayout" Target="../slideLayouts/slideLayout106.xml"/><Relationship Id="rId3" Type="http://schemas.openxmlformats.org/officeDocument/2006/relationships/slideLayout" Target="../slideLayouts/slideLayout37.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5" Type="http://schemas.openxmlformats.org/officeDocument/2006/relationships/slideLayout" Target="../slideLayouts/slideLayout59.xml"/><Relationship Id="rId33" Type="http://schemas.openxmlformats.org/officeDocument/2006/relationships/slideLayout" Target="../slideLayouts/slideLayout67.xml"/><Relationship Id="rId38" Type="http://schemas.openxmlformats.org/officeDocument/2006/relationships/slideLayout" Target="../slideLayouts/slideLayout72.xml"/><Relationship Id="rId46" Type="http://schemas.openxmlformats.org/officeDocument/2006/relationships/slideLayout" Target="../slideLayouts/slideLayout80.xml"/><Relationship Id="rId59" Type="http://schemas.openxmlformats.org/officeDocument/2006/relationships/slideLayout" Target="../slideLayouts/slideLayout93.xml"/><Relationship Id="rId67" Type="http://schemas.openxmlformats.org/officeDocument/2006/relationships/slideLayout" Target="../slideLayouts/slideLayout101.xml"/><Relationship Id="rId20" Type="http://schemas.openxmlformats.org/officeDocument/2006/relationships/slideLayout" Target="../slideLayouts/slideLayout54.xml"/><Relationship Id="rId41" Type="http://schemas.openxmlformats.org/officeDocument/2006/relationships/slideLayout" Target="../slideLayouts/slideLayout75.xml"/><Relationship Id="rId54" Type="http://schemas.openxmlformats.org/officeDocument/2006/relationships/slideLayout" Target="../slideLayouts/slideLayout88.xml"/><Relationship Id="rId62" Type="http://schemas.openxmlformats.org/officeDocument/2006/relationships/slideLayout" Target="../slideLayouts/slideLayout96.xml"/><Relationship Id="rId70" Type="http://schemas.openxmlformats.org/officeDocument/2006/relationships/slideLayout" Target="../slideLayouts/slideLayout104.xml"/><Relationship Id="rId75" Type="http://schemas.openxmlformats.org/officeDocument/2006/relationships/slideLayout" Target="../slideLayouts/slideLayout109.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5" Type="http://schemas.openxmlformats.org/officeDocument/2006/relationships/slideLayout" Target="../slideLayouts/slideLayout49.xml"/><Relationship Id="rId23" Type="http://schemas.openxmlformats.org/officeDocument/2006/relationships/slideLayout" Target="../slideLayouts/slideLayout57.xml"/><Relationship Id="rId28" Type="http://schemas.openxmlformats.org/officeDocument/2006/relationships/slideLayout" Target="../slideLayouts/slideLayout62.xml"/><Relationship Id="rId36" Type="http://schemas.openxmlformats.org/officeDocument/2006/relationships/slideLayout" Target="../slideLayouts/slideLayout70.xml"/><Relationship Id="rId49" Type="http://schemas.openxmlformats.org/officeDocument/2006/relationships/slideLayout" Target="../slideLayouts/slideLayout83.xml"/><Relationship Id="rId57" Type="http://schemas.openxmlformats.org/officeDocument/2006/relationships/slideLayout" Target="../slideLayouts/slideLayout91.xml"/><Relationship Id="rId10" Type="http://schemas.openxmlformats.org/officeDocument/2006/relationships/slideLayout" Target="../slideLayouts/slideLayout44.xml"/><Relationship Id="rId31" Type="http://schemas.openxmlformats.org/officeDocument/2006/relationships/slideLayout" Target="../slideLayouts/slideLayout65.xml"/><Relationship Id="rId44" Type="http://schemas.openxmlformats.org/officeDocument/2006/relationships/slideLayout" Target="../slideLayouts/slideLayout78.xml"/><Relationship Id="rId52" Type="http://schemas.openxmlformats.org/officeDocument/2006/relationships/slideLayout" Target="../slideLayouts/slideLayout86.xml"/><Relationship Id="rId60" Type="http://schemas.openxmlformats.org/officeDocument/2006/relationships/slideLayout" Target="../slideLayouts/slideLayout94.xml"/><Relationship Id="rId65" Type="http://schemas.openxmlformats.org/officeDocument/2006/relationships/slideLayout" Target="../slideLayouts/slideLayout99.xml"/><Relationship Id="rId73" Type="http://schemas.openxmlformats.org/officeDocument/2006/relationships/slideLayout" Target="../slideLayouts/slideLayout107.xml"/><Relationship Id="rId78" Type="http://schemas.openxmlformats.org/officeDocument/2006/relationships/image" Target="../media/image6.png"/><Relationship Id="rId4" Type="http://schemas.openxmlformats.org/officeDocument/2006/relationships/slideLayout" Target="../slideLayouts/slideLayout38.xml"/><Relationship Id="rId9" Type="http://schemas.openxmlformats.org/officeDocument/2006/relationships/slideLayout" Target="../slideLayouts/slideLayout43.xml"/><Relationship Id="rId13" Type="http://schemas.openxmlformats.org/officeDocument/2006/relationships/slideLayout" Target="../slideLayouts/slideLayout47.xml"/><Relationship Id="rId18" Type="http://schemas.openxmlformats.org/officeDocument/2006/relationships/slideLayout" Target="../slideLayouts/slideLayout52.xml"/><Relationship Id="rId39" Type="http://schemas.openxmlformats.org/officeDocument/2006/relationships/slideLayout" Target="../slideLayouts/slideLayout73.xml"/><Relationship Id="rId34" Type="http://schemas.openxmlformats.org/officeDocument/2006/relationships/slideLayout" Target="../slideLayouts/slideLayout68.xml"/><Relationship Id="rId50" Type="http://schemas.openxmlformats.org/officeDocument/2006/relationships/slideLayout" Target="../slideLayouts/slideLayout84.xml"/><Relationship Id="rId55" Type="http://schemas.openxmlformats.org/officeDocument/2006/relationships/slideLayout" Target="../slideLayouts/slideLayout89.xml"/><Relationship Id="rId76" Type="http://schemas.openxmlformats.org/officeDocument/2006/relationships/theme" Target="../theme/theme2.xml"/><Relationship Id="rId7" Type="http://schemas.openxmlformats.org/officeDocument/2006/relationships/slideLayout" Target="../slideLayouts/slideLayout41.xml"/><Relationship Id="rId71" Type="http://schemas.openxmlformats.org/officeDocument/2006/relationships/slideLayout" Target="../slideLayouts/slideLayout105.xml"/><Relationship Id="rId2" Type="http://schemas.openxmlformats.org/officeDocument/2006/relationships/slideLayout" Target="../slideLayouts/slideLayout36.xml"/><Relationship Id="rId29" Type="http://schemas.openxmlformats.org/officeDocument/2006/relationships/slideLayout" Target="../slideLayouts/slideLayout6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0681D2F5-F521-4BE5-B798-0A126095063E}"/>
              </a:ext>
            </a:extLst>
          </p:cNvPr>
          <p:cNvGraphicFramePr>
            <a:graphicFrameLocks noChangeAspect="1"/>
          </p:cNvGraphicFramePr>
          <p:nvPr userDrawn="1">
            <p:custDataLst>
              <p:tags r:id="rId36"/>
            </p:custDataLst>
            <p:extLst>
              <p:ext uri="{D42A27DB-BD31-4B8C-83A1-F6EECF244321}">
                <p14:modId xmlns:p14="http://schemas.microsoft.com/office/powerpoint/2010/main" val="190148893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7" imgW="306" imgH="306" progId="TCLayout.ActiveDocument.1">
                  <p:embed/>
                </p:oleObj>
              </mc:Choice>
              <mc:Fallback>
                <p:oleObj name="think-cell Folie" r:id="rId37" imgW="306" imgH="306" progId="TCLayout.ActiveDocument.1">
                  <p:embed/>
                  <p:pic>
                    <p:nvPicPr>
                      <p:cNvPr id="8" name="think-cell data - do not delete" hidden="1">
                        <a:extLst>
                          <a:ext uri="{FF2B5EF4-FFF2-40B4-BE49-F238E27FC236}">
                            <a16:creationId xmlns:a16="http://schemas.microsoft.com/office/drawing/2014/main" id="{0681D2F5-F521-4BE5-B798-0A126095063E}"/>
                          </a:ext>
                        </a:extLst>
                      </p:cNvPr>
                      <p:cNvPicPr/>
                      <p:nvPr/>
                    </p:nvPicPr>
                    <p:blipFill>
                      <a:blip r:embed="rId38"/>
                      <a:stretch>
                        <a:fillRect/>
                      </a:stretch>
                    </p:blipFill>
                    <p:spPr>
                      <a:xfrm>
                        <a:off x="1588" y="1588"/>
                        <a:ext cx="1588" cy="1588"/>
                      </a:xfrm>
                      <a:prstGeom prst="rect">
                        <a:avLst/>
                      </a:prstGeom>
                    </p:spPr>
                  </p:pic>
                </p:oleObj>
              </mc:Fallback>
            </mc:AlternateContent>
          </a:graphicData>
        </a:graphic>
      </p:graphicFrame>
      <p:sp>
        <p:nvSpPr>
          <p:cNvPr id="2" name="Titelplatzhalter 1">
            <a:extLst>
              <a:ext uri="{FF2B5EF4-FFF2-40B4-BE49-F238E27FC236}">
                <a16:creationId xmlns:a16="http://schemas.microsoft.com/office/drawing/2014/main" id="{E868F756-30B8-4055-975A-13EAF0873A49}"/>
              </a:ext>
            </a:extLst>
          </p:cNvPr>
          <p:cNvSpPr>
            <a:spLocks noGrp="1"/>
          </p:cNvSpPr>
          <p:nvPr>
            <p:ph type="title"/>
          </p:nvPr>
        </p:nvSpPr>
        <p:spPr>
          <a:xfrm>
            <a:off x="695325" y="372268"/>
            <a:ext cx="8707092" cy="498598"/>
          </a:xfrm>
          <a:prstGeom prst="rect">
            <a:avLst/>
          </a:prstGeom>
        </p:spPr>
        <p:txBody>
          <a:bodyPr vert="horz" wrap="square" lIns="0" tIns="0" rIns="0" bIns="0" rtlCol="0" anchor="t">
            <a:spAutoFit/>
          </a:bodyPr>
          <a:lstStyle/>
          <a:p>
            <a:r>
              <a:rPr lang="en-GB" dirty="0"/>
              <a:t>Title, Medium, 36pt</a:t>
            </a:r>
          </a:p>
        </p:txBody>
      </p:sp>
      <p:sp>
        <p:nvSpPr>
          <p:cNvPr id="3" name="Textplatzhalter 2">
            <a:extLst>
              <a:ext uri="{FF2B5EF4-FFF2-40B4-BE49-F238E27FC236}">
                <a16:creationId xmlns:a16="http://schemas.microsoft.com/office/drawing/2014/main" id="{81C2D961-5BF5-40E0-8A9E-261781444D8C}"/>
              </a:ext>
            </a:extLst>
          </p:cNvPr>
          <p:cNvSpPr>
            <a:spLocks noGrp="1"/>
          </p:cNvSpPr>
          <p:nvPr>
            <p:ph type="body" idx="1"/>
          </p:nvPr>
        </p:nvSpPr>
        <p:spPr>
          <a:xfrm>
            <a:off x="695325" y="1628775"/>
            <a:ext cx="10801350" cy="4608512"/>
          </a:xfrm>
          <a:prstGeom prst="rect">
            <a:avLst/>
          </a:prstGeom>
        </p:spPr>
        <p:txBody>
          <a:bodyPr vert="horz" lIns="0" tIns="0" rIns="0" bIns="0" rtlCol="0">
            <a:normAutofit/>
          </a:bodyPr>
          <a:lstStyle/>
          <a:p>
            <a:pPr lvl="0"/>
            <a:r>
              <a:rPr lang="en-GB" dirty="0"/>
              <a:t>First level, Light, 28pt</a:t>
            </a:r>
          </a:p>
          <a:p>
            <a:pPr lvl="1"/>
            <a:r>
              <a:rPr lang="en-GB" dirty="0"/>
              <a:t>Second level, Light, 24pt</a:t>
            </a:r>
          </a:p>
          <a:p>
            <a:pPr lvl="2"/>
            <a:r>
              <a:rPr lang="en-GB" dirty="0"/>
              <a:t>Third level, Light, 20pt</a:t>
            </a:r>
          </a:p>
          <a:p>
            <a:pPr lvl="3"/>
            <a:r>
              <a:rPr lang="en-GB" dirty="0"/>
              <a:t>Fourth level, Light, 18pt</a:t>
            </a:r>
          </a:p>
          <a:p>
            <a:pPr lvl="4"/>
            <a:r>
              <a:rPr lang="en-GB" dirty="0"/>
              <a:t>Fifth level, Light, 16pt</a:t>
            </a:r>
          </a:p>
        </p:txBody>
      </p:sp>
      <p:sp>
        <p:nvSpPr>
          <p:cNvPr id="5" name="Fußzeilenplatzhalter 4">
            <a:extLst>
              <a:ext uri="{FF2B5EF4-FFF2-40B4-BE49-F238E27FC236}">
                <a16:creationId xmlns:a16="http://schemas.microsoft.com/office/drawing/2014/main" id="{C90E10C9-3B14-4649-9C2F-EB7AE005FD77}"/>
              </a:ext>
            </a:extLst>
          </p:cNvPr>
          <p:cNvSpPr>
            <a:spLocks noGrp="1"/>
          </p:cNvSpPr>
          <p:nvPr>
            <p:ph type="ftr" sz="quarter" idx="3"/>
          </p:nvPr>
        </p:nvSpPr>
        <p:spPr>
          <a:xfrm>
            <a:off x="695325" y="6561220"/>
            <a:ext cx="9563100" cy="184666"/>
          </a:xfrm>
          <a:prstGeom prst="rect">
            <a:avLst/>
          </a:prstGeom>
        </p:spPr>
        <p:txBody>
          <a:bodyPr vert="horz" wrap="square" lIns="0" tIns="0" rIns="0" bIns="0" rtlCol="0" anchor="ctr">
            <a:spAutoFit/>
          </a:bodyPr>
          <a:lstStyle>
            <a:lvl1pPr algn="l">
              <a:lnSpc>
                <a:spcPct val="100000"/>
              </a:lnSpc>
              <a:defRPr sz="1200">
                <a:solidFill>
                  <a:schemeClr val="tx2"/>
                </a:solidFill>
              </a:defRPr>
            </a:lvl1pPr>
          </a:lstStyle>
          <a:p>
            <a:r>
              <a:rPr lang="en-GB" dirty="0"/>
              <a:t> </a:t>
            </a:r>
          </a:p>
        </p:txBody>
      </p:sp>
      <p:sp>
        <p:nvSpPr>
          <p:cNvPr id="6" name="Foliennummernplatzhalter 5">
            <a:extLst>
              <a:ext uri="{FF2B5EF4-FFF2-40B4-BE49-F238E27FC236}">
                <a16:creationId xmlns:a16="http://schemas.microsoft.com/office/drawing/2014/main" id="{ADC975A2-FAA1-4554-8C58-D5FCCE3E2709}"/>
              </a:ext>
            </a:extLst>
          </p:cNvPr>
          <p:cNvSpPr>
            <a:spLocks noGrp="1"/>
          </p:cNvSpPr>
          <p:nvPr>
            <p:ph type="sldNum" sz="quarter" idx="4"/>
          </p:nvPr>
        </p:nvSpPr>
        <p:spPr>
          <a:xfrm>
            <a:off x="10925174" y="6561220"/>
            <a:ext cx="569119" cy="184666"/>
          </a:xfrm>
          <a:prstGeom prst="rect">
            <a:avLst/>
          </a:prstGeom>
        </p:spPr>
        <p:txBody>
          <a:bodyPr vert="horz" wrap="square" lIns="0" tIns="0" rIns="0" bIns="0" rtlCol="0" anchor="ctr">
            <a:spAutoFit/>
          </a:bodyPr>
          <a:lstStyle>
            <a:lvl1pPr algn="r">
              <a:lnSpc>
                <a:spcPct val="100000"/>
              </a:lnSpc>
              <a:defRPr sz="1200">
                <a:solidFill>
                  <a:schemeClr val="tx2"/>
                </a:solidFill>
              </a:defRPr>
            </a:lvl1pPr>
          </a:lstStyle>
          <a:p>
            <a:fld id="{750C1F77-72F5-43F8-9226-1DB1CB2C2D83}" type="slidenum">
              <a:rPr lang="en-GB" smtClean="0"/>
              <a:pPr/>
              <a:t>‹#›</a:t>
            </a:fld>
            <a:endParaRPr lang="en-GB" dirty="0"/>
          </a:p>
        </p:txBody>
      </p:sp>
      <p:grpSp>
        <p:nvGrpSpPr>
          <p:cNvPr id="22" name="Gruppieren 21">
            <a:extLst>
              <a:ext uri="{FF2B5EF4-FFF2-40B4-BE49-F238E27FC236}">
                <a16:creationId xmlns:a16="http://schemas.microsoft.com/office/drawing/2014/main" id="{25A90418-0BA6-BA51-A875-42586D79FC56}"/>
              </a:ext>
            </a:extLst>
          </p:cNvPr>
          <p:cNvGrpSpPr/>
          <p:nvPr userDrawn="1"/>
        </p:nvGrpSpPr>
        <p:grpSpPr>
          <a:xfrm>
            <a:off x="9938597" y="441325"/>
            <a:ext cx="1558078" cy="295275"/>
            <a:chOff x="9938597" y="441325"/>
            <a:chExt cx="1558078" cy="295275"/>
          </a:xfrm>
        </p:grpSpPr>
        <p:sp>
          <p:nvSpPr>
            <p:cNvPr id="19" name="Freeform: Shape 10">
              <a:extLst>
                <a:ext uri="{FF2B5EF4-FFF2-40B4-BE49-F238E27FC236}">
                  <a16:creationId xmlns:a16="http://schemas.microsoft.com/office/drawing/2014/main" id="{754ABD6D-826B-8C69-B722-7EBDE2ACC7A2}"/>
                </a:ext>
              </a:extLst>
            </p:cNvPr>
            <p:cNvSpPr/>
            <p:nvPr/>
          </p:nvSpPr>
          <p:spPr>
            <a:xfrm>
              <a:off x="9938597" y="441325"/>
              <a:ext cx="77518" cy="289100"/>
            </a:xfrm>
            <a:custGeom>
              <a:avLst/>
              <a:gdLst>
                <a:gd name="connsiteX0" fmla="*/ 92671 w 92670"/>
                <a:gd name="connsiteY0" fmla="*/ 0 h 338478"/>
                <a:gd name="connsiteX1" fmla="*/ 0 w 92670"/>
                <a:gd name="connsiteY1" fmla="*/ 0 h 338478"/>
                <a:gd name="connsiteX2" fmla="*/ 0 w 92670"/>
                <a:gd name="connsiteY2" fmla="*/ 338478 h 338478"/>
                <a:gd name="connsiteX3" fmla="*/ 92671 w 92670"/>
                <a:gd name="connsiteY3" fmla="*/ 217546 h 338478"/>
              </a:gdLst>
              <a:ahLst/>
              <a:cxnLst>
                <a:cxn ang="0">
                  <a:pos x="connsiteX0" y="connsiteY0"/>
                </a:cxn>
                <a:cxn ang="0">
                  <a:pos x="connsiteX1" y="connsiteY1"/>
                </a:cxn>
                <a:cxn ang="0">
                  <a:pos x="connsiteX2" y="connsiteY2"/>
                </a:cxn>
                <a:cxn ang="0">
                  <a:pos x="connsiteX3" y="connsiteY3"/>
                </a:cxn>
              </a:cxnLst>
              <a:rect l="l" t="t" r="r" b="b"/>
              <a:pathLst>
                <a:path w="92670" h="338478">
                  <a:moveTo>
                    <a:pt x="92671" y="0"/>
                  </a:moveTo>
                  <a:lnTo>
                    <a:pt x="0" y="0"/>
                  </a:lnTo>
                  <a:lnTo>
                    <a:pt x="0" y="338478"/>
                  </a:lnTo>
                  <a:lnTo>
                    <a:pt x="92671" y="217546"/>
                  </a:lnTo>
                  <a:close/>
                </a:path>
              </a:pathLst>
            </a:custGeom>
            <a:solidFill>
              <a:schemeClr val="accent3"/>
            </a:solidFill>
            <a:ln w="6540" cap="flat">
              <a:noFill/>
              <a:prstDash val="solid"/>
              <a:miter/>
            </a:ln>
          </p:spPr>
          <p:txBody>
            <a:bodyPr rtlCol="0" anchor="ctr"/>
            <a:lstStyle/>
            <a:p>
              <a:endParaRPr lang="en-GB" dirty="0"/>
            </a:p>
          </p:txBody>
        </p:sp>
        <p:sp>
          <p:nvSpPr>
            <p:cNvPr id="20" name="Freeform: Shape 11">
              <a:extLst>
                <a:ext uri="{FF2B5EF4-FFF2-40B4-BE49-F238E27FC236}">
                  <a16:creationId xmlns:a16="http://schemas.microsoft.com/office/drawing/2014/main" id="{56AA8E2E-88C4-BF1A-1E7B-239732AEAFBF}"/>
                </a:ext>
              </a:extLst>
            </p:cNvPr>
            <p:cNvSpPr/>
            <p:nvPr/>
          </p:nvSpPr>
          <p:spPr>
            <a:xfrm>
              <a:off x="10016115" y="441325"/>
              <a:ext cx="1480560" cy="295275"/>
            </a:xfrm>
            <a:custGeom>
              <a:avLst/>
              <a:gdLst>
                <a:gd name="connsiteX0" fmla="*/ 196515 w 1769954"/>
                <a:gd name="connsiteY0" fmla="*/ 92671 h 345708"/>
                <a:gd name="connsiteX1" fmla="*/ 99243 w 1769954"/>
                <a:gd name="connsiteY1" fmla="*/ 217546 h 345708"/>
                <a:gd name="connsiteX2" fmla="*/ 194543 w 1769954"/>
                <a:gd name="connsiteY2" fmla="*/ 338478 h 345708"/>
                <a:gd name="connsiteX3" fmla="*/ 84784 w 1769954"/>
                <a:gd name="connsiteY3" fmla="*/ 338478 h 345708"/>
                <a:gd name="connsiteX4" fmla="*/ 0 w 1769954"/>
                <a:gd name="connsiteY4" fmla="*/ 217546 h 345708"/>
                <a:gd name="connsiteX5" fmla="*/ 95300 w 1769954"/>
                <a:gd name="connsiteY5" fmla="*/ 93328 h 345708"/>
                <a:gd name="connsiteX6" fmla="*/ 196515 w 1769954"/>
                <a:gd name="connsiteY6" fmla="*/ 92671 h 345708"/>
                <a:gd name="connsiteX7" fmla="*/ 338478 w 1769954"/>
                <a:gd name="connsiteY7" fmla="*/ 85441 h 345708"/>
                <a:gd name="connsiteX8" fmla="*/ 195857 w 1769954"/>
                <a:gd name="connsiteY8" fmla="*/ 215575 h 345708"/>
                <a:gd name="connsiteX9" fmla="*/ 338478 w 1769954"/>
                <a:gd name="connsiteY9" fmla="*/ 345708 h 345708"/>
                <a:gd name="connsiteX10" fmla="*/ 481100 w 1769954"/>
                <a:gd name="connsiteY10" fmla="*/ 215575 h 345708"/>
                <a:gd name="connsiteX11" fmla="*/ 338478 w 1769954"/>
                <a:gd name="connsiteY11" fmla="*/ 85441 h 345708"/>
                <a:gd name="connsiteX12" fmla="*/ 291157 w 1769954"/>
                <a:gd name="connsiteY12" fmla="*/ 215575 h 345708"/>
                <a:gd name="connsiteX13" fmla="*/ 338478 w 1769954"/>
                <a:gd name="connsiteY13" fmla="*/ 139335 h 345708"/>
                <a:gd name="connsiteX14" fmla="*/ 385800 w 1769954"/>
                <a:gd name="connsiteY14" fmla="*/ 215575 h 345708"/>
                <a:gd name="connsiteX15" fmla="*/ 338478 w 1769954"/>
                <a:gd name="connsiteY15" fmla="*/ 291814 h 345708"/>
                <a:gd name="connsiteX16" fmla="*/ 291157 w 1769954"/>
                <a:gd name="connsiteY16" fmla="*/ 215575 h 345708"/>
                <a:gd name="connsiteX17" fmla="*/ 683529 w 1769954"/>
                <a:gd name="connsiteY17" fmla="*/ 85441 h 345708"/>
                <a:gd name="connsiteX18" fmla="*/ 606632 w 1769954"/>
                <a:gd name="connsiteY18" fmla="*/ 119618 h 345708"/>
                <a:gd name="connsiteX19" fmla="*/ 605318 w 1769954"/>
                <a:gd name="connsiteY19" fmla="*/ 92671 h 345708"/>
                <a:gd name="connsiteX20" fmla="*/ 513962 w 1769954"/>
                <a:gd name="connsiteY20" fmla="*/ 92671 h 345708"/>
                <a:gd name="connsiteX21" fmla="*/ 513962 w 1769954"/>
                <a:gd name="connsiteY21" fmla="*/ 337821 h 345708"/>
                <a:gd name="connsiteX22" fmla="*/ 606632 w 1769954"/>
                <a:gd name="connsiteY22" fmla="*/ 337821 h 345708"/>
                <a:gd name="connsiteX23" fmla="*/ 606632 w 1769954"/>
                <a:gd name="connsiteY23" fmla="*/ 197172 h 345708"/>
                <a:gd name="connsiteX24" fmla="*/ 646724 w 1769954"/>
                <a:gd name="connsiteY24" fmla="*/ 143935 h 345708"/>
                <a:gd name="connsiteX25" fmla="*/ 682215 w 1769954"/>
                <a:gd name="connsiteY25" fmla="*/ 193886 h 345708"/>
                <a:gd name="connsiteX26" fmla="*/ 682215 w 1769954"/>
                <a:gd name="connsiteY26" fmla="*/ 337821 h 345708"/>
                <a:gd name="connsiteX27" fmla="*/ 774886 w 1769954"/>
                <a:gd name="connsiteY27" fmla="*/ 337821 h 345708"/>
                <a:gd name="connsiteX28" fmla="*/ 774886 w 1769954"/>
                <a:gd name="connsiteY28" fmla="*/ 173511 h 345708"/>
                <a:gd name="connsiteX29" fmla="*/ 683529 w 1769954"/>
                <a:gd name="connsiteY29" fmla="*/ 85441 h 345708"/>
                <a:gd name="connsiteX30" fmla="*/ 815635 w 1769954"/>
                <a:gd name="connsiteY30" fmla="*/ 260924 h 345708"/>
                <a:gd name="connsiteX31" fmla="*/ 912249 w 1769954"/>
                <a:gd name="connsiteY31" fmla="*/ 345051 h 345708"/>
                <a:gd name="connsiteX32" fmla="*/ 962199 w 1769954"/>
                <a:gd name="connsiteY32" fmla="*/ 340450 h 345708"/>
                <a:gd name="connsiteX33" fmla="*/ 962199 w 1769954"/>
                <a:gd name="connsiteY33" fmla="*/ 285242 h 345708"/>
                <a:gd name="connsiteX34" fmla="*/ 926708 w 1769954"/>
                <a:gd name="connsiteY34" fmla="*/ 286556 h 345708"/>
                <a:gd name="connsiteX35" fmla="*/ 908963 w 1769954"/>
                <a:gd name="connsiteY35" fmla="*/ 248437 h 345708"/>
                <a:gd name="connsiteX36" fmla="*/ 908963 w 1769954"/>
                <a:gd name="connsiteY36" fmla="*/ 151165 h 345708"/>
                <a:gd name="connsiteX37" fmla="*/ 962856 w 1769954"/>
                <a:gd name="connsiteY37" fmla="*/ 151165 h 345708"/>
                <a:gd name="connsiteX38" fmla="*/ 962856 w 1769954"/>
                <a:gd name="connsiteY38" fmla="*/ 93328 h 345708"/>
                <a:gd name="connsiteX39" fmla="*/ 908963 w 1769954"/>
                <a:gd name="connsiteY39" fmla="*/ 93328 h 345708"/>
                <a:gd name="connsiteX40" fmla="*/ 908963 w 1769954"/>
                <a:gd name="connsiteY40" fmla="*/ 0 h 345708"/>
                <a:gd name="connsiteX41" fmla="*/ 816292 w 1769954"/>
                <a:gd name="connsiteY41" fmla="*/ 120932 h 345708"/>
                <a:gd name="connsiteX42" fmla="*/ 815635 w 1769954"/>
                <a:gd name="connsiteY42" fmla="*/ 260924 h 345708"/>
                <a:gd name="connsiteX43" fmla="*/ 1097591 w 1769954"/>
                <a:gd name="connsiteY43" fmla="*/ 92671 h 345708"/>
                <a:gd name="connsiteX44" fmla="*/ 1006234 w 1769954"/>
                <a:gd name="connsiteY44" fmla="*/ 92671 h 345708"/>
                <a:gd name="connsiteX45" fmla="*/ 1006234 w 1769954"/>
                <a:gd name="connsiteY45" fmla="*/ 337821 h 345708"/>
                <a:gd name="connsiteX46" fmla="*/ 1098905 w 1769954"/>
                <a:gd name="connsiteY46" fmla="*/ 337821 h 345708"/>
                <a:gd name="connsiteX47" fmla="*/ 1098905 w 1769954"/>
                <a:gd name="connsiteY47" fmla="*/ 239235 h 345708"/>
                <a:gd name="connsiteX48" fmla="*/ 1162657 w 1769954"/>
                <a:gd name="connsiteY48" fmla="*/ 162995 h 345708"/>
                <a:gd name="connsiteX49" fmla="*/ 1182374 w 1769954"/>
                <a:gd name="connsiteY49" fmla="*/ 163653 h 345708"/>
                <a:gd name="connsiteX50" fmla="*/ 1182374 w 1769954"/>
                <a:gd name="connsiteY50" fmla="*/ 85441 h 345708"/>
                <a:gd name="connsiteX51" fmla="*/ 1100219 w 1769954"/>
                <a:gd name="connsiteY51" fmla="*/ 138678 h 345708"/>
                <a:gd name="connsiteX52" fmla="*/ 1099562 w 1769954"/>
                <a:gd name="connsiteY52" fmla="*/ 138678 h 345708"/>
                <a:gd name="connsiteX53" fmla="*/ 1097591 w 1769954"/>
                <a:gd name="connsiteY53" fmla="*/ 92671 h 345708"/>
                <a:gd name="connsiteX54" fmla="*/ 1338140 w 1769954"/>
                <a:gd name="connsiteY54" fmla="*/ 85441 h 345708"/>
                <a:gd name="connsiteX55" fmla="*/ 1195519 w 1769954"/>
                <a:gd name="connsiteY55" fmla="*/ 215575 h 345708"/>
                <a:gd name="connsiteX56" fmla="*/ 1338140 w 1769954"/>
                <a:gd name="connsiteY56" fmla="*/ 345708 h 345708"/>
                <a:gd name="connsiteX57" fmla="*/ 1480761 w 1769954"/>
                <a:gd name="connsiteY57" fmla="*/ 215575 h 345708"/>
                <a:gd name="connsiteX58" fmla="*/ 1338140 w 1769954"/>
                <a:gd name="connsiteY58" fmla="*/ 85441 h 345708"/>
                <a:gd name="connsiteX59" fmla="*/ 1290819 w 1769954"/>
                <a:gd name="connsiteY59" fmla="*/ 215575 h 345708"/>
                <a:gd name="connsiteX60" fmla="*/ 1338140 w 1769954"/>
                <a:gd name="connsiteY60" fmla="*/ 139335 h 345708"/>
                <a:gd name="connsiteX61" fmla="*/ 1385461 w 1769954"/>
                <a:gd name="connsiteY61" fmla="*/ 215575 h 345708"/>
                <a:gd name="connsiteX62" fmla="*/ 1338140 w 1769954"/>
                <a:gd name="connsiteY62" fmla="*/ 291814 h 345708"/>
                <a:gd name="connsiteX63" fmla="*/ 1290819 w 1769954"/>
                <a:gd name="connsiteY63" fmla="*/ 215575 h 345708"/>
                <a:gd name="connsiteX64" fmla="*/ 1678590 w 1769954"/>
                <a:gd name="connsiteY64" fmla="*/ 85441 h 345708"/>
                <a:gd name="connsiteX65" fmla="*/ 1601693 w 1769954"/>
                <a:gd name="connsiteY65" fmla="*/ 119618 h 345708"/>
                <a:gd name="connsiteX66" fmla="*/ 1600379 w 1769954"/>
                <a:gd name="connsiteY66" fmla="*/ 92671 h 345708"/>
                <a:gd name="connsiteX67" fmla="*/ 1509023 w 1769954"/>
                <a:gd name="connsiteY67" fmla="*/ 92671 h 345708"/>
                <a:gd name="connsiteX68" fmla="*/ 1509023 w 1769954"/>
                <a:gd name="connsiteY68" fmla="*/ 337821 h 345708"/>
                <a:gd name="connsiteX69" fmla="*/ 1601693 w 1769954"/>
                <a:gd name="connsiteY69" fmla="*/ 337821 h 345708"/>
                <a:gd name="connsiteX70" fmla="*/ 1601693 w 1769954"/>
                <a:gd name="connsiteY70" fmla="*/ 197829 h 345708"/>
                <a:gd name="connsiteX71" fmla="*/ 1641785 w 1769954"/>
                <a:gd name="connsiteY71" fmla="*/ 144593 h 345708"/>
                <a:gd name="connsiteX72" fmla="*/ 1677276 w 1769954"/>
                <a:gd name="connsiteY72" fmla="*/ 194543 h 345708"/>
                <a:gd name="connsiteX73" fmla="*/ 1677276 w 1769954"/>
                <a:gd name="connsiteY73" fmla="*/ 338478 h 345708"/>
                <a:gd name="connsiteX74" fmla="*/ 1769947 w 1769954"/>
                <a:gd name="connsiteY74" fmla="*/ 338478 h 345708"/>
                <a:gd name="connsiteX75" fmla="*/ 1769947 w 1769954"/>
                <a:gd name="connsiteY75" fmla="*/ 174169 h 345708"/>
                <a:gd name="connsiteX76" fmla="*/ 1678590 w 1769954"/>
                <a:gd name="connsiteY76" fmla="*/ 85441 h 345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769954" h="345708">
                  <a:moveTo>
                    <a:pt x="196515" y="92671"/>
                  </a:moveTo>
                  <a:lnTo>
                    <a:pt x="99243" y="217546"/>
                  </a:lnTo>
                  <a:lnTo>
                    <a:pt x="194543" y="338478"/>
                  </a:lnTo>
                  <a:lnTo>
                    <a:pt x="84784" y="338478"/>
                  </a:lnTo>
                  <a:lnTo>
                    <a:pt x="0" y="217546"/>
                  </a:lnTo>
                  <a:lnTo>
                    <a:pt x="95300" y="93328"/>
                  </a:lnTo>
                  <a:lnTo>
                    <a:pt x="196515" y="92671"/>
                  </a:lnTo>
                  <a:close/>
                  <a:moveTo>
                    <a:pt x="338478" y="85441"/>
                  </a:moveTo>
                  <a:cubicBezTo>
                    <a:pt x="261581" y="85441"/>
                    <a:pt x="195857" y="124876"/>
                    <a:pt x="195857" y="215575"/>
                  </a:cubicBezTo>
                  <a:cubicBezTo>
                    <a:pt x="195857" y="306274"/>
                    <a:pt x="261581" y="345708"/>
                    <a:pt x="338478" y="345708"/>
                  </a:cubicBezTo>
                  <a:cubicBezTo>
                    <a:pt x="415376" y="345708"/>
                    <a:pt x="481100" y="306274"/>
                    <a:pt x="481100" y="215575"/>
                  </a:cubicBezTo>
                  <a:cubicBezTo>
                    <a:pt x="481757" y="125533"/>
                    <a:pt x="415376" y="85441"/>
                    <a:pt x="338478" y="85441"/>
                  </a:cubicBezTo>
                  <a:close/>
                  <a:moveTo>
                    <a:pt x="291157" y="215575"/>
                  </a:moveTo>
                  <a:cubicBezTo>
                    <a:pt x="291157" y="180741"/>
                    <a:pt x="299701" y="139335"/>
                    <a:pt x="338478" y="139335"/>
                  </a:cubicBezTo>
                  <a:cubicBezTo>
                    <a:pt x="377256" y="139335"/>
                    <a:pt x="385800" y="180741"/>
                    <a:pt x="385800" y="215575"/>
                  </a:cubicBezTo>
                  <a:cubicBezTo>
                    <a:pt x="385800" y="250408"/>
                    <a:pt x="377256" y="291814"/>
                    <a:pt x="338478" y="291814"/>
                  </a:cubicBezTo>
                  <a:cubicBezTo>
                    <a:pt x="299701" y="291814"/>
                    <a:pt x="291157" y="250408"/>
                    <a:pt x="291157" y="215575"/>
                  </a:cubicBezTo>
                  <a:close/>
                  <a:moveTo>
                    <a:pt x="683529" y="85441"/>
                  </a:moveTo>
                  <a:cubicBezTo>
                    <a:pt x="651982" y="85441"/>
                    <a:pt x="627664" y="95300"/>
                    <a:pt x="606632" y="119618"/>
                  </a:cubicBezTo>
                  <a:lnTo>
                    <a:pt x="605318" y="92671"/>
                  </a:lnTo>
                  <a:lnTo>
                    <a:pt x="513962" y="92671"/>
                  </a:lnTo>
                  <a:lnTo>
                    <a:pt x="513962" y="337821"/>
                  </a:lnTo>
                  <a:lnTo>
                    <a:pt x="606632" y="337821"/>
                  </a:lnTo>
                  <a:lnTo>
                    <a:pt x="606632" y="197172"/>
                  </a:lnTo>
                  <a:cubicBezTo>
                    <a:pt x="606632" y="194543"/>
                    <a:pt x="600717" y="143935"/>
                    <a:pt x="646724" y="143935"/>
                  </a:cubicBezTo>
                  <a:cubicBezTo>
                    <a:pt x="675643" y="143935"/>
                    <a:pt x="681558" y="169568"/>
                    <a:pt x="682215" y="193886"/>
                  </a:cubicBezTo>
                  <a:lnTo>
                    <a:pt x="682215" y="337821"/>
                  </a:lnTo>
                  <a:lnTo>
                    <a:pt x="774886" y="337821"/>
                  </a:lnTo>
                  <a:lnTo>
                    <a:pt x="774886" y="173511"/>
                  </a:lnTo>
                  <a:cubicBezTo>
                    <a:pt x="774886" y="119618"/>
                    <a:pt x="736109" y="85441"/>
                    <a:pt x="683529" y="85441"/>
                  </a:cubicBezTo>
                  <a:close/>
                  <a:moveTo>
                    <a:pt x="815635" y="260924"/>
                  </a:moveTo>
                  <a:cubicBezTo>
                    <a:pt x="811034" y="336507"/>
                    <a:pt x="849154" y="345051"/>
                    <a:pt x="912249" y="345051"/>
                  </a:cubicBezTo>
                  <a:cubicBezTo>
                    <a:pt x="926051" y="345051"/>
                    <a:pt x="941167" y="344394"/>
                    <a:pt x="962199" y="340450"/>
                  </a:cubicBezTo>
                  <a:lnTo>
                    <a:pt x="962199" y="285242"/>
                  </a:lnTo>
                  <a:cubicBezTo>
                    <a:pt x="951683" y="286556"/>
                    <a:pt x="938538" y="286556"/>
                    <a:pt x="926708" y="286556"/>
                  </a:cubicBezTo>
                  <a:cubicBezTo>
                    <a:pt x="905019" y="286556"/>
                    <a:pt x="908963" y="255009"/>
                    <a:pt x="908963" y="248437"/>
                  </a:cubicBezTo>
                  <a:lnTo>
                    <a:pt x="908963" y="151165"/>
                  </a:lnTo>
                  <a:lnTo>
                    <a:pt x="962856" y="151165"/>
                  </a:lnTo>
                  <a:lnTo>
                    <a:pt x="962856" y="93328"/>
                  </a:lnTo>
                  <a:lnTo>
                    <a:pt x="908963" y="93328"/>
                  </a:lnTo>
                  <a:lnTo>
                    <a:pt x="908963" y="0"/>
                  </a:lnTo>
                  <a:lnTo>
                    <a:pt x="816292" y="120932"/>
                  </a:lnTo>
                  <a:lnTo>
                    <a:pt x="815635" y="260924"/>
                  </a:lnTo>
                  <a:close/>
                  <a:moveTo>
                    <a:pt x="1097591" y="92671"/>
                  </a:moveTo>
                  <a:lnTo>
                    <a:pt x="1006234" y="92671"/>
                  </a:lnTo>
                  <a:lnTo>
                    <a:pt x="1006234" y="337821"/>
                  </a:lnTo>
                  <a:lnTo>
                    <a:pt x="1098905" y="337821"/>
                  </a:lnTo>
                  <a:lnTo>
                    <a:pt x="1098905" y="239235"/>
                  </a:lnTo>
                  <a:cubicBezTo>
                    <a:pt x="1097591" y="192571"/>
                    <a:pt x="1114022" y="163653"/>
                    <a:pt x="1162657" y="162995"/>
                  </a:cubicBezTo>
                  <a:cubicBezTo>
                    <a:pt x="1169230" y="162995"/>
                    <a:pt x="1175145" y="162995"/>
                    <a:pt x="1182374" y="163653"/>
                  </a:cubicBezTo>
                  <a:lnTo>
                    <a:pt x="1182374" y="85441"/>
                  </a:lnTo>
                  <a:cubicBezTo>
                    <a:pt x="1141626" y="84784"/>
                    <a:pt x="1110735" y="97929"/>
                    <a:pt x="1100219" y="138678"/>
                  </a:cubicBezTo>
                  <a:lnTo>
                    <a:pt x="1099562" y="138678"/>
                  </a:lnTo>
                  <a:lnTo>
                    <a:pt x="1097591" y="92671"/>
                  </a:lnTo>
                  <a:close/>
                  <a:moveTo>
                    <a:pt x="1338140" y="85441"/>
                  </a:moveTo>
                  <a:cubicBezTo>
                    <a:pt x="1261243" y="85441"/>
                    <a:pt x="1195519" y="124876"/>
                    <a:pt x="1195519" y="215575"/>
                  </a:cubicBezTo>
                  <a:cubicBezTo>
                    <a:pt x="1195519" y="306274"/>
                    <a:pt x="1261243" y="345708"/>
                    <a:pt x="1338140" y="345708"/>
                  </a:cubicBezTo>
                  <a:cubicBezTo>
                    <a:pt x="1415037" y="345708"/>
                    <a:pt x="1480761" y="306274"/>
                    <a:pt x="1480761" y="215575"/>
                  </a:cubicBezTo>
                  <a:cubicBezTo>
                    <a:pt x="1480761" y="124876"/>
                    <a:pt x="1414380" y="85441"/>
                    <a:pt x="1338140" y="85441"/>
                  </a:cubicBezTo>
                  <a:close/>
                  <a:moveTo>
                    <a:pt x="1290819" y="215575"/>
                  </a:moveTo>
                  <a:cubicBezTo>
                    <a:pt x="1290819" y="180741"/>
                    <a:pt x="1299363" y="139335"/>
                    <a:pt x="1338140" y="139335"/>
                  </a:cubicBezTo>
                  <a:cubicBezTo>
                    <a:pt x="1376917" y="139335"/>
                    <a:pt x="1385461" y="180741"/>
                    <a:pt x="1385461" y="215575"/>
                  </a:cubicBezTo>
                  <a:cubicBezTo>
                    <a:pt x="1385461" y="250408"/>
                    <a:pt x="1376917" y="291814"/>
                    <a:pt x="1338140" y="291814"/>
                  </a:cubicBezTo>
                  <a:cubicBezTo>
                    <a:pt x="1298706" y="291814"/>
                    <a:pt x="1290819" y="250408"/>
                    <a:pt x="1290819" y="215575"/>
                  </a:cubicBezTo>
                  <a:close/>
                  <a:moveTo>
                    <a:pt x="1678590" y="85441"/>
                  </a:moveTo>
                  <a:cubicBezTo>
                    <a:pt x="1647043" y="85441"/>
                    <a:pt x="1622725" y="95300"/>
                    <a:pt x="1601693" y="119618"/>
                  </a:cubicBezTo>
                  <a:lnTo>
                    <a:pt x="1600379" y="92671"/>
                  </a:lnTo>
                  <a:lnTo>
                    <a:pt x="1509023" y="92671"/>
                  </a:lnTo>
                  <a:lnTo>
                    <a:pt x="1509023" y="337821"/>
                  </a:lnTo>
                  <a:lnTo>
                    <a:pt x="1601693" y="337821"/>
                  </a:lnTo>
                  <a:lnTo>
                    <a:pt x="1601693" y="197829"/>
                  </a:lnTo>
                  <a:cubicBezTo>
                    <a:pt x="1601693" y="195200"/>
                    <a:pt x="1595778" y="144593"/>
                    <a:pt x="1641785" y="144593"/>
                  </a:cubicBezTo>
                  <a:cubicBezTo>
                    <a:pt x="1670704" y="144593"/>
                    <a:pt x="1676619" y="170225"/>
                    <a:pt x="1677276" y="194543"/>
                  </a:cubicBezTo>
                  <a:lnTo>
                    <a:pt x="1677276" y="338478"/>
                  </a:lnTo>
                  <a:lnTo>
                    <a:pt x="1769947" y="338478"/>
                  </a:lnTo>
                  <a:lnTo>
                    <a:pt x="1769947" y="174169"/>
                  </a:lnTo>
                  <a:cubicBezTo>
                    <a:pt x="1770604" y="119618"/>
                    <a:pt x="1731170" y="85441"/>
                    <a:pt x="1678590" y="85441"/>
                  </a:cubicBezTo>
                  <a:close/>
                </a:path>
              </a:pathLst>
            </a:custGeom>
            <a:solidFill>
              <a:schemeClr val="accent1"/>
            </a:solidFill>
            <a:ln w="6540" cap="flat">
              <a:noFill/>
              <a:prstDash val="solid"/>
              <a:miter/>
            </a:ln>
          </p:spPr>
          <p:txBody>
            <a:bodyPr rtlCol="0" anchor="ctr"/>
            <a:lstStyle/>
            <a:p>
              <a:endParaRPr lang="en-GB" dirty="0"/>
            </a:p>
          </p:txBody>
        </p:sp>
      </p:grpSp>
    </p:spTree>
    <p:extLst>
      <p:ext uri="{BB962C8B-B14F-4D97-AF65-F5344CB8AC3E}">
        <p14:creationId xmlns:p14="http://schemas.microsoft.com/office/powerpoint/2010/main" val="1968925838"/>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2" r:id="rId4"/>
    <p:sldLayoutId id="2147483650" r:id="rId5"/>
    <p:sldLayoutId id="2147483680" r:id="rId6"/>
    <p:sldLayoutId id="2147483681" r:id="rId7"/>
    <p:sldLayoutId id="2147483663" r:id="rId8"/>
    <p:sldLayoutId id="2147483683" r:id="rId9"/>
    <p:sldLayoutId id="2147483684" r:id="rId10"/>
    <p:sldLayoutId id="2147483664" r:id="rId11"/>
    <p:sldLayoutId id="2147483685" r:id="rId12"/>
    <p:sldLayoutId id="2147483686" r:id="rId13"/>
    <p:sldLayoutId id="2147483665" r:id="rId14"/>
    <p:sldLayoutId id="2147483687" r:id="rId15"/>
    <p:sldLayoutId id="2147483688" r:id="rId16"/>
    <p:sldLayoutId id="2147483666" r:id="rId17"/>
    <p:sldLayoutId id="2147483689" r:id="rId18"/>
    <p:sldLayoutId id="2147483690" r:id="rId19"/>
    <p:sldLayoutId id="2147483667" r:id="rId20"/>
    <p:sldLayoutId id="2147483677" r:id="rId21"/>
    <p:sldLayoutId id="2147483678" r:id="rId22"/>
    <p:sldLayoutId id="2147483651" r:id="rId23"/>
    <p:sldLayoutId id="2147483668" r:id="rId24"/>
    <p:sldLayoutId id="2147483669" r:id="rId25"/>
    <p:sldLayoutId id="2147483670" r:id="rId26"/>
    <p:sldLayoutId id="2147483675" r:id="rId27"/>
    <p:sldLayoutId id="2147483676" r:id="rId28"/>
    <p:sldLayoutId id="2147483671" r:id="rId29"/>
    <p:sldLayoutId id="2147483672" r:id="rId30"/>
    <p:sldLayoutId id="2147483673" r:id="rId31"/>
    <p:sldLayoutId id="2147483691" r:id="rId32"/>
    <p:sldLayoutId id="2147483692" r:id="rId33"/>
    <p:sldLayoutId id="2147483693" r:id="rId34"/>
  </p:sldLayoutIdLst>
  <p:hf hdr="0" dt="0"/>
  <p:txStyles>
    <p:titleStyle>
      <a:lvl1pPr algn="l" defTabSz="914400" rtl="0" eaLnBrk="1" latinLnBrk="0" hangingPunct="1">
        <a:lnSpc>
          <a:spcPct val="90000"/>
        </a:lnSpc>
        <a:spcBef>
          <a:spcPct val="0"/>
        </a:spcBef>
        <a:buNone/>
        <a:defRPr sz="3600" b="1" kern="1200">
          <a:solidFill>
            <a:schemeClr val="accent1"/>
          </a:solidFill>
          <a:latin typeface="+mj-lt"/>
          <a:ea typeface="+mj-ea"/>
          <a:cs typeface="+mj-cs"/>
        </a:defRPr>
      </a:lvl1pPr>
    </p:titleStyle>
    <p:bodyStyle>
      <a:lvl1pPr marL="216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2800" kern="1200">
          <a:solidFill>
            <a:schemeClr val="tx1"/>
          </a:solidFill>
          <a:latin typeface="+mn-lt"/>
          <a:ea typeface="+mn-ea"/>
          <a:cs typeface="+mn-cs"/>
        </a:defRPr>
      </a:lvl1pPr>
      <a:lvl2pPr marL="432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2400" kern="1200">
          <a:solidFill>
            <a:schemeClr val="tx1"/>
          </a:solidFill>
          <a:latin typeface="+mn-lt"/>
          <a:ea typeface="+mn-ea"/>
          <a:cs typeface="+mn-cs"/>
        </a:defRPr>
      </a:lvl2pPr>
      <a:lvl3pPr marL="648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2000" kern="1200">
          <a:solidFill>
            <a:schemeClr val="tx1"/>
          </a:solidFill>
          <a:latin typeface="+mn-lt"/>
          <a:ea typeface="+mn-ea"/>
          <a:cs typeface="+mn-cs"/>
        </a:defRPr>
      </a:lvl3pPr>
      <a:lvl4pPr marL="864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1800" kern="1200">
          <a:solidFill>
            <a:schemeClr val="tx1"/>
          </a:solidFill>
          <a:latin typeface="+mn-lt"/>
          <a:ea typeface="+mn-ea"/>
          <a:cs typeface="+mn-cs"/>
        </a:defRPr>
      </a:lvl4pPr>
      <a:lvl5pPr marL="1080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7242" userDrawn="1">
          <p15:clr>
            <a:srgbClr val="F26B43"/>
          </p15:clr>
        </p15:guide>
        <p15:guide id="4" orient="horz" pos="1026" userDrawn="1">
          <p15:clr>
            <a:srgbClr val="F26B43"/>
          </p15:clr>
        </p15:guide>
        <p15:guide id="5" orient="horz" pos="3929" userDrawn="1">
          <p15:clr>
            <a:srgbClr val="F26B43"/>
          </p15:clr>
        </p15:guide>
        <p15:guide id="6" orient="horz" pos="232" userDrawn="1">
          <p15:clr>
            <a:srgbClr val="F26B43"/>
          </p15:clr>
        </p15:guide>
        <p15:guide id="7" pos="438"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3C0179E4-BDE4-4306-9E57-EA57C557EC71}"/>
              </a:ext>
            </a:extLst>
          </p:cNvPr>
          <p:cNvSpPr>
            <a:spLocks noGrp="1"/>
          </p:cNvSpPr>
          <p:nvPr>
            <p:ph type="body" idx="1"/>
          </p:nvPr>
        </p:nvSpPr>
        <p:spPr>
          <a:xfrm>
            <a:off x="479425" y="1844675"/>
            <a:ext cx="11233150" cy="4537075"/>
          </a:xfrm>
          <a:prstGeom prst="rect">
            <a:avLst/>
          </a:prstGeom>
        </p:spPr>
        <p:txBody>
          <a:bodyPr vert="horz" lIns="50400" tIns="50400" rIns="50400" bIns="50400" rtlCol="0">
            <a:normAutofit/>
          </a:bodyPr>
          <a:lstStyle/>
          <a:p>
            <a:pPr lvl="0"/>
            <a:r>
              <a:rPr lang="en-US" noProof="0" dirty="0"/>
              <a:t>Layer One</a:t>
            </a:r>
          </a:p>
          <a:p>
            <a:pPr lvl="1"/>
            <a:r>
              <a:rPr lang="en-US" noProof="0" dirty="0"/>
              <a:t>Layer Two</a:t>
            </a:r>
          </a:p>
          <a:p>
            <a:pPr lvl="2"/>
            <a:r>
              <a:rPr lang="en-US" noProof="0" dirty="0"/>
              <a:t>Layer Three</a:t>
            </a:r>
          </a:p>
          <a:p>
            <a:pPr lvl="3"/>
            <a:r>
              <a:rPr lang="en-US" noProof="0" dirty="0"/>
              <a:t>Layer Four</a:t>
            </a:r>
          </a:p>
          <a:p>
            <a:pPr lvl="4"/>
            <a:r>
              <a:rPr lang="en-US" noProof="0" dirty="0"/>
              <a:t>Layer Five</a:t>
            </a:r>
          </a:p>
        </p:txBody>
      </p:sp>
    </p:spTree>
    <p:extLst>
      <p:ext uri="{BB962C8B-B14F-4D97-AF65-F5344CB8AC3E}">
        <p14:creationId xmlns:p14="http://schemas.microsoft.com/office/powerpoint/2010/main" val="368375120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 id="2147483723" r:id="rId29"/>
    <p:sldLayoutId id="2147483724" r:id="rId30"/>
    <p:sldLayoutId id="2147483725" r:id="rId31"/>
    <p:sldLayoutId id="2147483726" r:id="rId32"/>
    <p:sldLayoutId id="2147483727" r:id="rId33"/>
    <p:sldLayoutId id="2147483728" r:id="rId34"/>
    <p:sldLayoutId id="2147483729" r:id="rId35"/>
    <p:sldLayoutId id="2147483730" r:id="rId36"/>
    <p:sldLayoutId id="2147483731" r:id="rId37"/>
    <p:sldLayoutId id="2147483732" r:id="rId38"/>
    <p:sldLayoutId id="2147483733" r:id="rId39"/>
    <p:sldLayoutId id="2147483734" r:id="rId40"/>
    <p:sldLayoutId id="2147483735" r:id="rId41"/>
    <p:sldLayoutId id="2147483736" r:id="rId42"/>
    <p:sldLayoutId id="2147483737" r:id="rId43"/>
    <p:sldLayoutId id="2147483738" r:id="rId44"/>
    <p:sldLayoutId id="2147483739" r:id="rId45"/>
    <p:sldLayoutId id="2147483740" r:id="rId46"/>
    <p:sldLayoutId id="2147483741" r:id="rId47"/>
    <p:sldLayoutId id="2147483742" r:id="rId48"/>
    <p:sldLayoutId id="2147483743" r:id="rId49"/>
    <p:sldLayoutId id="2147483744" r:id="rId50"/>
    <p:sldLayoutId id="2147483745" r:id="rId51"/>
    <p:sldLayoutId id="2147483746" r:id="rId52"/>
    <p:sldLayoutId id="2147483747" r:id="rId53"/>
    <p:sldLayoutId id="2147483748" r:id="rId54"/>
    <p:sldLayoutId id="2147483749" r:id="rId55"/>
    <p:sldLayoutId id="2147483750" r:id="rId56"/>
    <p:sldLayoutId id="2147483751" r:id="rId57"/>
    <p:sldLayoutId id="2147483752" r:id="rId58"/>
    <p:sldLayoutId id="2147483753" r:id="rId59"/>
    <p:sldLayoutId id="2147483754" r:id="rId60"/>
    <p:sldLayoutId id="2147483755" r:id="rId61"/>
    <p:sldLayoutId id="2147483756" r:id="rId62"/>
    <p:sldLayoutId id="2147483757" r:id="rId63"/>
    <p:sldLayoutId id="2147483758" r:id="rId64"/>
    <p:sldLayoutId id="2147483759" r:id="rId65"/>
    <p:sldLayoutId id="2147483760" r:id="rId66"/>
    <p:sldLayoutId id="2147483761" r:id="rId67"/>
    <p:sldLayoutId id="2147483762" r:id="rId68"/>
    <p:sldLayoutId id="2147483763" r:id="rId69"/>
    <p:sldLayoutId id="2147483764" r:id="rId70"/>
    <p:sldLayoutId id="2147483765" r:id="rId71"/>
    <p:sldLayoutId id="2147483766" r:id="rId72"/>
    <p:sldLayoutId id="2147483767" r:id="rId73"/>
    <p:sldLayoutId id="2147483768" r:id="rId74"/>
    <p:sldLayoutId id="2147483769" r:id="rId7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70000"/>
        </a:lnSpc>
        <a:spcBef>
          <a:spcPct val="0"/>
        </a:spcBef>
        <a:buNone/>
        <a:defRPr sz="2800" kern="1200" cap="all" baseline="0">
          <a:solidFill>
            <a:srgbClr val="005083"/>
          </a:solidFill>
          <a:latin typeface="+mj-lt"/>
          <a:ea typeface="+mj-ea"/>
          <a:cs typeface="+mj-cs"/>
        </a:defRPr>
      </a:lvl1pPr>
    </p:titleStyle>
    <p:bodyStyle>
      <a:lvl1pPr marL="269875" indent="-269875" algn="l" defTabSz="914400" rtl="0" eaLnBrk="1" latinLnBrk="0" hangingPunct="1">
        <a:lnSpc>
          <a:spcPct val="100000"/>
        </a:lnSpc>
        <a:spcBef>
          <a:spcPts val="1200"/>
        </a:spcBef>
        <a:spcAft>
          <a:spcPts val="0"/>
        </a:spcAft>
        <a:buClr>
          <a:schemeClr val="tx2"/>
        </a:buClr>
        <a:buSzPct val="90000"/>
        <a:buFontTx/>
        <a:buBlip>
          <a:blip r:embed="rId77"/>
        </a:buBlip>
        <a:defRPr lang="de-DE" sz="2400" kern="1200" baseline="0" smtClean="0">
          <a:solidFill>
            <a:schemeClr val="tx1"/>
          </a:solidFill>
          <a:latin typeface="+mn-lt"/>
          <a:ea typeface="Verdana" pitchFamily="34" charset="0"/>
          <a:cs typeface="Arial" pitchFamily="34" charset="0"/>
        </a:defRPr>
      </a:lvl1pPr>
      <a:lvl2pPr marL="541338" indent="-271463" algn="l" defTabSz="914400" rtl="0" eaLnBrk="1" latinLnBrk="0" hangingPunct="1">
        <a:lnSpc>
          <a:spcPct val="100000"/>
        </a:lnSpc>
        <a:spcBef>
          <a:spcPts val="400"/>
        </a:spcBef>
        <a:spcAft>
          <a:spcPts val="0"/>
        </a:spcAft>
        <a:buClr>
          <a:schemeClr val="tx2"/>
        </a:buClr>
        <a:buSzPct val="80000"/>
        <a:buFontTx/>
        <a:buBlip>
          <a:blip r:embed="rId78"/>
        </a:buBlip>
        <a:defRPr lang="de-DE" sz="2000" kern="1200" baseline="0" smtClean="0">
          <a:solidFill>
            <a:schemeClr val="tx1"/>
          </a:solidFill>
          <a:latin typeface="+mj-lt"/>
          <a:ea typeface="Verdana" pitchFamily="34" charset="0"/>
          <a:cs typeface="Arial" pitchFamily="34" charset="0"/>
        </a:defRPr>
      </a:lvl2pPr>
      <a:lvl3pPr marL="810000" indent="-270000" algn="l" defTabSz="914400" rtl="0" eaLnBrk="1" latinLnBrk="0" hangingPunct="1">
        <a:lnSpc>
          <a:spcPct val="100000"/>
        </a:lnSpc>
        <a:spcBef>
          <a:spcPts val="400"/>
        </a:spcBef>
        <a:buClr>
          <a:schemeClr val="tx2"/>
        </a:buClr>
        <a:buSzPct val="80000"/>
        <a:buFontTx/>
        <a:buBlip>
          <a:blip r:embed="rId78"/>
        </a:buBlip>
        <a:defRPr lang="de-DE" sz="1800" kern="1200" baseline="0" smtClean="0">
          <a:solidFill>
            <a:schemeClr val="tx1"/>
          </a:solidFill>
          <a:latin typeface="+mj-lt"/>
          <a:ea typeface="+mn-ea"/>
          <a:cs typeface="+mn-cs"/>
        </a:defRPr>
      </a:lvl3pPr>
      <a:lvl4pPr marL="1080000" indent="-269875" algn="l" defTabSz="914400" rtl="0" eaLnBrk="1" latinLnBrk="0" hangingPunct="1">
        <a:lnSpc>
          <a:spcPct val="100000"/>
        </a:lnSpc>
        <a:spcBef>
          <a:spcPts val="400"/>
        </a:spcBef>
        <a:buClr>
          <a:schemeClr val="tx2"/>
        </a:buClr>
        <a:buSzPct val="80000"/>
        <a:buFontTx/>
        <a:buBlip>
          <a:blip r:embed="rId78"/>
        </a:buBlip>
        <a:defRPr lang="de-DE" sz="1600" kern="1200" baseline="0" smtClean="0">
          <a:solidFill>
            <a:schemeClr val="tx1"/>
          </a:solidFill>
          <a:latin typeface="+mj-lt"/>
          <a:ea typeface="+mn-ea"/>
          <a:cs typeface="+mn-cs"/>
        </a:defRPr>
      </a:lvl4pPr>
      <a:lvl5pPr marL="1350000" indent="-269875" algn="l" defTabSz="914400" rtl="0" eaLnBrk="1" latinLnBrk="0" hangingPunct="1">
        <a:lnSpc>
          <a:spcPct val="100000"/>
        </a:lnSpc>
        <a:spcBef>
          <a:spcPts val="400"/>
        </a:spcBef>
        <a:buClr>
          <a:schemeClr val="tx2"/>
        </a:buClr>
        <a:buSzPct val="80000"/>
        <a:buFontTx/>
        <a:buBlip>
          <a:blip r:embed="rId78"/>
        </a:buBlip>
        <a:defRPr lang="de-AT" sz="1600" kern="1200" baseline="0" smtClean="0">
          <a:solidFill>
            <a:schemeClr val="tx1"/>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9" orient="horz" pos="1162">
          <p15:clr>
            <a:srgbClr val="F26B43"/>
          </p15:clr>
        </p15:guide>
        <p15:guide id="30" orient="horz" pos="777">
          <p15:clr>
            <a:srgbClr val="9FCC3B"/>
          </p15:clr>
        </p15:guide>
        <p15:guide id="31" orient="horz" pos="4088">
          <p15:clr>
            <a:srgbClr val="9FCC3B"/>
          </p15:clr>
        </p15:guide>
        <p15:guide id="32" orient="horz" pos="4247">
          <p15:clr>
            <a:srgbClr val="9FCC3B"/>
          </p15:clr>
        </p15:guide>
        <p15:guide id="33" orient="horz" pos="572">
          <p15:clr>
            <a:srgbClr val="9FCC3B"/>
          </p15:clr>
        </p15:guide>
        <p15:guide id="34" orient="horz" pos="346">
          <p15:clr>
            <a:srgbClr val="9FCC3B"/>
          </p15:clr>
        </p15:guide>
        <p15:guide id="35" orient="horz" pos="4020">
          <p15:clr>
            <a:srgbClr val="F26B43"/>
          </p15:clr>
        </p15:guide>
        <p15:guide id="36" pos="3840">
          <p15:clr>
            <a:srgbClr val="5ACBF0"/>
          </p15:clr>
        </p15:guide>
        <p15:guide id="37" pos="3931">
          <p15:clr>
            <a:srgbClr val="5ACBF0"/>
          </p15:clr>
        </p15:guide>
        <p15:guide id="38" pos="3749">
          <p15:clr>
            <a:srgbClr val="5ACBF0"/>
          </p15:clr>
        </p15:guide>
        <p15:guide id="39" pos="7378">
          <p15:clr>
            <a:srgbClr val="F26B43"/>
          </p15:clr>
        </p15:guide>
        <p15:guide id="40" pos="302">
          <p15:clr>
            <a:srgbClr val="F26B43"/>
          </p15:clr>
        </p15:guide>
        <p15:guide id="41" pos="2638">
          <p15:clr>
            <a:srgbClr val="5ACBF0"/>
          </p15:clr>
        </p15:guide>
        <p15:guide id="42" pos="5042">
          <p15:clr>
            <a:srgbClr val="5ACBF0"/>
          </p15:clr>
        </p15:guide>
        <p15:guide id="43" pos="5133">
          <p15:clr>
            <a:srgbClr val="5ACBF0"/>
          </p15:clr>
        </p15:guide>
        <p15:guide id="44" pos="4951">
          <p15:clr>
            <a:srgbClr val="5ACBF0"/>
          </p15:clr>
        </p15:guide>
        <p15:guide id="45" pos="2729">
          <p15:clr>
            <a:srgbClr val="5ACBF0"/>
          </p15:clr>
        </p15:guide>
        <p15:guide id="46" pos="2547">
          <p15:clr>
            <a:srgbClr val="5ACBF0"/>
          </p15:clr>
        </p15:guide>
        <p15:guide id="48" orient="horz" pos="2160">
          <p15:clr>
            <a:srgbClr val="5ACBF0"/>
          </p15:clr>
        </p15:guide>
        <p15:guide id="49" orient="horz" pos="1389">
          <p15:clr>
            <a:srgbClr val="A4A3A4"/>
          </p15:clr>
        </p15:guide>
        <p15:guide id="50" orient="horz" pos="3793">
          <p15:clr>
            <a:srgbClr val="C35EA4"/>
          </p15:clr>
        </p15:guide>
        <p15:guide id="51" orient="horz" pos="550">
          <p15:clr>
            <a:srgbClr val="000000"/>
          </p15:clr>
        </p15:guide>
        <p15:guide id="52" orient="horz" pos="3725">
          <p15:clr>
            <a:srgbClr val="C35EA4"/>
          </p15:clr>
        </p15:guide>
        <p15:guide id="53" orient="horz" pos="1298">
          <p15:clr>
            <a:srgbClr val="C35EA4"/>
          </p15:clr>
        </p15:guide>
        <p15:guide id="54" orient="horz" pos="595">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93.xml"/><Relationship Id="rId6" Type="http://schemas.openxmlformats.org/officeDocument/2006/relationships/image" Target="../media/image8.jpeg"/><Relationship Id="rId5" Type="http://schemas.openxmlformats.org/officeDocument/2006/relationships/image" Target="../media/image1.emf"/><Relationship Id="rId4" Type="http://schemas.openxmlformats.org/officeDocument/2006/relationships/oleObject" Target="../embeddings/oleObject35.bin"/></Relationships>
</file>

<file path=ppt/slides/_rels/slide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slideLayout" Target="../slideLayouts/slideLayout55.xml"/><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0.emf"/><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notesSlide" Target="../notesSlides/notesSlide2.xml"/><Relationship Id="rId9"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55.xml"/><Relationship Id="rId4" Type="http://schemas.openxmlformats.org/officeDocument/2006/relationships/image" Target="../media/image18.sv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55.xml"/><Relationship Id="rId4" Type="http://schemas.openxmlformats.org/officeDocument/2006/relationships/image" Target="../media/image18.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194.xml"/><Relationship Id="rId6" Type="http://schemas.openxmlformats.org/officeDocument/2006/relationships/image" Target="../media/image1.emf"/><Relationship Id="rId5" Type="http://schemas.openxmlformats.org/officeDocument/2006/relationships/oleObject" Target="../embeddings/oleObject36.bin"/><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22.pn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1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32.jpeg"/><Relationship Id="rId4" Type="http://schemas.openxmlformats.org/officeDocument/2006/relationships/image" Target="../media/image31.jpe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jpeg"/></Relationships>
</file>

<file path=ppt/slides/_rels/slide13.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slideLayout" Target="../slideLayouts/slideLayout6.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notesSlide" Target="../notesSlides/notesSlide12.xml"/><Relationship Id="rId7" Type="http://schemas.openxmlformats.org/officeDocument/2006/relationships/image" Target="../media/image52.png"/><Relationship Id="rId2" Type="http://schemas.openxmlformats.org/officeDocument/2006/relationships/slideLayout" Target="../slideLayouts/slideLayout33.xml"/><Relationship Id="rId1" Type="http://schemas.openxmlformats.org/officeDocument/2006/relationships/tags" Target="../tags/tag195.xml"/><Relationship Id="rId6" Type="http://schemas.openxmlformats.org/officeDocument/2006/relationships/image" Target="../media/image51.jpeg"/><Relationship Id="rId5" Type="http://schemas.openxmlformats.org/officeDocument/2006/relationships/image" Target="../media/image1.emf"/><Relationship Id="rId4" Type="http://schemas.openxmlformats.org/officeDocument/2006/relationships/oleObject" Target="../embeddings/oleObject37.bin"/></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81CE7D15-1785-4FC8-2653-0A0A8AE0E6F1}"/>
              </a:ext>
            </a:extLst>
          </p:cNvPr>
          <p:cNvGraphicFramePr>
            <a:graphicFrameLocks noChangeAspect="1"/>
          </p:cNvGraphicFramePr>
          <p:nvPr>
            <p:custDataLst>
              <p:tags r:id="rId1"/>
            </p:custDataLst>
            <p:extLst>
              <p:ext uri="{D42A27DB-BD31-4B8C-83A1-F6EECF244321}">
                <p14:modId xmlns:p14="http://schemas.microsoft.com/office/powerpoint/2010/main" val="39102024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9" name="think-cell data - do not delete" hidden="1">
                        <a:extLst>
                          <a:ext uri="{FF2B5EF4-FFF2-40B4-BE49-F238E27FC236}">
                            <a16:creationId xmlns:a16="http://schemas.microsoft.com/office/drawing/2014/main" id="{81CE7D15-1785-4FC8-2653-0A0A8AE0E6F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76" name="Titel 75">
            <a:extLst>
              <a:ext uri="{FF2B5EF4-FFF2-40B4-BE49-F238E27FC236}">
                <a16:creationId xmlns:a16="http://schemas.microsoft.com/office/drawing/2014/main" id="{0D77A935-C444-DFC5-4D01-11FFBA9D4E13}"/>
              </a:ext>
            </a:extLst>
          </p:cNvPr>
          <p:cNvSpPr>
            <a:spLocks noGrp="1"/>
          </p:cNvSpPr>
          <p:nvPr>
            <p:ph type="ctrTitle"/>
          </p:nvPr>
        </p:nvSpPr>
        <p:spPr>
          <a:xfrm>
            <a:off x="1436654" y="3010333"/>
            <a:ext cx="4495961" cy="1329595"/>
          </a:xfrm>
        </p:spPr>
        <p:txBody>
          <a:bodyPr vert="horz"/>
          <a:lstStyle/>
          <a:p>
            <a:r>
              <a:rPr lang="en-GB" dirty="0" err="1"/>
              <a:t>Učinkoviti</a:t>
            </a:r>
            <a:r>
              <a:rPr lang="en-GB" dirty="0"/>
              <a:t> </a:t>
            </a:r>
            <a:r>
              <a:rPr lang="en-GB" dirty="0" err="1"/>
              <a:t>načini</a:t>
            </a:r>
            <a:r>
              <a:rPr lang="en-GB" dirty="0"/>
              <a:t> </a:t>
            </a:r>
            <a:r>
              <a:rPr lang="en-GB" dirty="0" err="1"/>
              <a:t>zaščite</a:t>
            </a:r>
            <a:r>
              <a:rPr lang="en-GB" dirty="0"/>
              <a:t> IT-</a:t>
            </a:r>
            <a:r>
              <a:rPr lang="en-GB" dirty="0" err="1"/>
              <a:t>storitev</a:t>
            </a:r>
            <a:r>
              <a:rPr lang="en-GB" dirty="0"/>
              <a:t> v </a:t>
            </a:r>
            <a:r>
              <a:rPr lang="en-GB" dirty="0" err="1"/>
              <a:t>oblačnem</a:t>
            </a:r>
            <a:r>
              <a:rPr lang="en-GB" dirty="0"/>
              <a:t> </a:t>
            </a:r>
            <a:r>
              <a:rPr lang="en-GB" dirty="0" err="1"/>
              <a:t>okolju</a:t>
            </a:r>
            <a:r>
              <a:rPr lang="en-GB" dirty="0"/>
              <a:t> Azure</a:t>
            </a:r>
          </a:p>
        </p:txBody>
      </p:sp>
      <p:sp>
        <p:nvSpPr>
          <p:cNvPr id="77" name="Untertitel 76">
            <a:extLst>
              <a:ext uri="{FF2B5EF4-FFF2-40B4-BE49-F238E27FC236}">
                <a16:creationId xmlns:a16="http://schemas.microsoft.com/office/drawing/2014/main" id="{A9459733-055C-3ACB-C996-D5F46DDE6709}"/>
              </a:ext>
            </a:extLst>
          </p:cNvPr>
          <p:cNvSpPr>
            <a:spLocks noGrp="1"/>
          </p:cNvSpPr>
          <p:nvPr>
            <p:ph type="subTitle" idx="1"/>
          </p:nvPr>
        </p:nvSpPr>
        <p:spPr>
          <a:xfrm>
            <a:off x="1511300" y="4780278"/>
            <a:ext cx="3186140" cy="307777"/>
          </a:xfrm>
        </p:spPr>
        <p:txBody>
          <a:bodyPr/>
          <a:lstStyle/>
          <a:p>
            <a:r>
              <a:rPr lang="en-GB" dirty="0"/>
              <a:t>Matic Kutnjak</a:t>
            </a:r>
          </a:p>
        </p:txBody>
      </p:sp>
      <p:sp>
        <p:nvSpPr>
          <p:cNvPr id="6" name="Textplatzhalter 5">
            <a:extLst>
              <a:ext uri="{FF2B5EF4-FFF2-40B4-BE49-F238E27FC236}">
                <a16:creationId xmlns:a16="http://schemas.microsoft.com/office/drawing/2014/main" id="{DE2A37CE-BA0C-0267-2F80-4DC5D7535E54}"/>
              </a:ext>
            </a:extLst>
          </p:cNvPr>
          <p:cNvSpPr>
            <a:spLocks noGrp="1"/>
          </p:cNvSpPr>
          <p:nvPr>
            <p:ph type="body" sz="quarter" idx="11"/>
          </p:nvPr>
        </p:nvSpPr>
        <p:spPr/>
        <p:txBody>
          <a:bodyPr/>
          <a:lstStyle/>
          <a:p>
            <a:endParaRPr lang="en-GB" dirty="0"/>
          </a:p>
        </p:txBody>
      </p:sp>
      <p:sp>
        <p:nvSpPr>
          <p:cNvPr id="2" name="Pravokotnik 1">
            <a:extLst>
              <a:ext uri="{FF2B5EF4-FFF2-40B4-BE49-F238E27FC236}">
                <a16:creationId xmlns:a16="http://schemas.microsoft.com/office/drawing/2014/main" id="{0AFE7787-0348-2E5B-B0E3-76416724E041}"/>
              </a:ext>
            </a:extLst>
          </p:cNvPr>
          <p:cNvSpPr/>
          <p:nvPr/>
        </p:nvSpPr>
        <p:spPr>
          <a:xfrm>
            <a:off x="7577694" y="4388428"/>
            <a:ext cx="3282950" cy="17907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US" sz="2000" dirty="0" err="1">
                <a:solidFill>
                  <a:schemeClr val="tx1"/>
                </a:solidFill>
              </a:rPr>
              <a:t>Zrnasta</a:t>
            </a:r>
            <a:r>
              <a:rPr lang="en-US" sz="2000" dirty="0">
                <a:solidFill>
                  <a:schemeClr val="tx1"/>
                </a:solidFill>
              </a:rPr>
              <a:t> </a:t>
            </a:r>
            <a:r>
              <a:rPr lang="en-US" sz="2000" dirty="0" err="1">
                <a:solidFill>
                  <a:schemeClr val="tx1"/>
                </a:solidFill>
              </a:rPr>
              <a:t>fotka</a:t>
            </a:r>
            <a:r>
              <a:rPr lang="en-US" sz="2000" dirty="0">
                <a:solidFill>
                  <a:schemeClr val="tx1"/>
                </a:solidFill>
              </a:rPr>
              <a:t>!</a:t>
            </a:r>
            <a:endParaRPr lang="sl-SI" sz="2000" dirty="0">
              <a:solidFill>
                <a:schemeClr val="tx1"/>
              </a:solidFill>
            </a:endParaRPr>
          </a:p>
        </p:txBody>
      </p:sp>
      <p:pic>
        <p:nvPicPr>
          <p:cNvPr id="8" name="Picture Placeholder 7" descr="A computer cloud with a circuit board&#10;&#10;Description automatically generated with medium confidence">
            <a:extLst>
              <a:ext uri="{FF2B5EF4-FFF2-40B4-BE49-F238E27FC236}">
                <a16:creationId xmlns:a16="http://schemas.microsoft.com/office/drawing/2014/main" id="{9B0B5813-D0EA-E0AA-5C10-9E7709477E1B}"/>
              </a:ext>
            </a:extLst>
          </p:cNvPr>
          <p:cNvPicPr>
            <a:picLocks noGrp="1" noChangeAspect="1"/>
          </p:cNvPicPr>
          <p:nvPr>
            <p:ph type="pic" sz="quarter" idx="10"/>
          </p:nvPr>
        </p:nvPicPr>
        <p:blipFill>
          <a:blip r:embed="rId6"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7425911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40000">
              <a:schemeClr val="accent1"/>
            </a:gs>
            <a:gs pos="100000">
              <a:srgbClr val="009EE0"/>
            </a:gs>
          </a:gsLst>
          <a:lin ang="0" scaled="1"/>
          <a:tileRect/>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8B8FA2B-1831-B0DB-4830-D9F123EB92E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99041" y="2979000"/>
            <a:ext cx="3593918" cy="900000"/>
          </a:xfrm>
          <a:prstGeom prst="rect">
            <a:avLst/>
          </a:prstGeom>
        </p:spPr>
      </p:pic>
      <p:pic>
        <p:nvPicPr>
          <p:cNvPr id="10" name="Picture 9">
            <a:extLst>
              <a:ext uri="{FF2B5EF4-FFF2-40B4-BE49-F238E27FC236}">
                <a16:creationId xmlns:a16="http://schemas.microsoft.com/office/drawing/2014/main" id="{16A896B8-6A6C-1176-BEFF-E1D164251919}"/>
              </a:ext>
            </a:extLst>
          </p:cNvPr>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2871356" y="2979000"/>
            <a:ext cx="6449288" cy="900000"/>
          </a:xfrm>
          <a:prstGeom prst="rect">
            <a:avLst/>
          </a:prstGeom>
        </p:spPr>
      </p:pic>
      <p:pic>
        <p:nvPicPr>
          <p:cNvPr id="7" name="Grafik 1024">
            <a:extLst>
              <a:ext uri="{FF2B5EF4-FFF2-40B4-BE49-F238E27FC236}">
                <a16:creationId xmlns:a16="http://schemas.microsoft.com/office/drawing/2014/main" id="{E53E6ED2-16B5-41B4-3310-9481B46908E0}"/>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2880011" y="1629000"/>
            <a:ext cx="2880011" cy="3600000"/>
          </a:xfrm>
          <a:prstGeom prst="rect">
            <a:avLst/>
          </a:prstGeom>
        </p:spPr>
      </p:pic>
      <p:sp>
        <p:nvSpPr>
          <p:cNvPr id="3" name="Rectangle 2">
            <a:extLst>
              <a:ext uri="{FF2B5EF4-FFF2-40B4-BE49-F238E27FC236}">
                <a16:creationId xmlns:a16="http://schemas.microsoft.com/office/drawing/2014/main" id="{45BE0FB2-752A-EEFE-2F36-4C78421CDE38}"/>
              </a:ext>
            </a:extLst>
          </p:cNvPr>
          <p:cNvSpPr/>
          <p:nvPr/>
        </p:nvSpPr>
        <p:spPr>
          <a:xfrm>
            <a:off x="0" y="0"/>
            <a:ext cx="12192000" cy="6858000"/>
          </a:xfrm>
          <a:prstGeom prst="rect">
            <a:avLst/>
          </a:prstGeom>
          <a:gradFill flip="none" rotWithShape="1">
            <a:gsLst>
              <a:gs pos="25000">
                <a:srgbClr val="005083"/>
              </a:gs>
              <a:gs pos="100000">
                <a:srgbClr val="3FB498"/>
              </a:gs>
            </a:gsLst>
            <a:lin ang="189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Light"/>
              <a:ea typeface="+mn-ea"/>
              <a:cs typeface="+mn-cs"/>
            </a:endParaRPr>
          </a:p>
        </p:txBody>
      </p:sp>
      <p:pic>
        <p:nvPicPr>
          <p:cNvPr id="4" name="Picture 3">
            <a:extLst>
              <a:ext uri="{FF2B5EF4-FFF2-40B4-BE49-F238E27FC236}">
                <a16:creationId xmlns:a16="http://schemas.microsoft.com/office/drawing/2014/main" id="{571E27BE-8BD7-4CD0-A1DD-1F0B6BC6F1AB}"/>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2215579" y="2709000"/>
            <a:ext cx="7760841" cy="1440000"/>
          </a:xfrm>
          <a:prstGeom prst="rect">
            <a:avLst/>
          </a:prstGeom>
        </p:spPr>
      </p:pic>
      <p:pic>
        <p:nvPicPr>
          <p:cNvPr id="11" name="Picture 10" descr="A blue text on a black background&#10;&#10;Description automatically generated">
            <a:extLst>
              <a:ext uri="{FF2B5EF4-FFF2-40B4-BE49-F238E27FC236}">
                <a16:creationId xmlns:a16="http://schemas.microsoft.com/office/drawing/2014/main" id="{A2F2FCA3-FE05-B8E8-6CED-FB276CD56EE9}"/>
              </a:ext>
            </a:extLst>
          </p:cNvPr>
          <p:cNvPicPr>
            <a:picLocks noChangeAspect="1"/>
          </p:cNvPicPr>
          <p:nvPr/>
        </p:nvPicPr>
        <p:blipFill rotWithShape="1">
          <a:blip r:embed="rId10" cstate="screen">
            <a:biLevel thresh="25000"/>
            <a:extLst>
              <a:ext uri="{28A0092B-C50C-407E-A947-70E740481C1C}">
                <a14:useLocalDpi xmlns:a14="http://schemas.microsoft.com/office/drawing/2010/main"/>
              </a:ext>
            </a:extLst>
          </a:blip>
          <a:srcRect/>
          <a:stretch/>
        </p:blipFill>
        <p:spPr>
          <a:xfrm>
            <a:off x="5183459" y="2979000"/>
            <a:ext cx="1825083" cy="900000"/>
          </a:xfrm>
          <a:prstGeom prst="rect">
            <a:avLst/>
          </a:prstGeom>
        </p:spPr>
      </p:pic>
      <p:pic>
        <p:nvPicPr>
          <p:cNvPr id="13" name="Picture 12" descr="A blue triangle with black background&#10;&#10;Description automatically generated">
            <a:extLst>
              <a:ext uri="{FF2B5EF4-FFF2-40B4-BE49-F238E27FC236}">
                <a16:creationId xmlns:a16="http://schemas.microsoft.com/office/drawing/2014/main" id="{032BB9D5-88DC-E71C-0C00-A6D832A3456C}"/>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4835999" y="6858000"/>
            <a:ext cx="2520000" cy="2520000"/>
          </a:xfrm>
          <a:prstGeom prst="rect">
            <a:avLst/>
          </a:prstGeom>
        </p:spPr>
      </p:pic>
      <p:pic>
        <p:nvPicPr>
          <p:cNvPr id="2" name="Music background">
            <a:hlinkClick r:id="" action="ppaction://media"/>
            <a:extLst>
              <a:ext uri="{FF2B5EF4-FFF2-40B4-BE49-F238E27FC236}">
                <a16:creationId xmlns:a16="http://schemas.microsoft.com/office/drawing/2014/main" id="{EB2EDB7D-64E2-F27D-A198-9F19971A0E53}"/>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582400" y="6248400"/>
            <a:ext cx="609600" cy="609600"/>
          </a:xfrm>
          <a:prstGeom prst="rect">
            <a:avLst/>
          </a:prstGeom>
        </p:spPr>
      </p:pic>
    </p:spTree>
    <p:extLst>
      <p:ext uri="{BB962C8B-B14F-4D97-AF65-F5344CB8AC3E}">
        <p14:creationId xmlns:p14="http://schemas.microsoft.com/office/powerpoint/2010/main" val="1251074270"/>
      </p:ext>
    </p:extLst>
  </p:cSld>
  <p:clrMapOvr>
    <a:masterClrMapping/>
  </p:clrMapOvr>
  <mc:AlternateContent xmlns:mc="http://schemas.openxmlformats.org/markup-compatibility/2006" xmlns:p14="http://schemas.microsoft.com/office/powerpoint/2010/main">
    <mc:Choice Requires="p14">
      <p:transition spd="med" p14:dur="700" advTm="14500">
        <p:fade/>
      </p:transition>
    </mc:Choice>
    <mc:Fallback xmlns="">
      <p:transition spd="med" advTm="14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par>
                          <p:cTn id="8" fill="hold">
                            <p:stCondLst>
                              <p:cond delay="2000"/>
                            </p:stCondLst>
                            <p:childTnLst>
                              <p:par>
                                <p:cTn id="9" presetID="10" presetClass="exit" presetSubtype="0" fill="hold" nodeType="afterEffect">
                                  <p:stCondLst>
                                    <p:cond delay="0"/>
                                  </p:stCondLst>
                                  <p:childTnLst>
                                    <p:animEffect transition="out" filter="fade">
                                      <p:cBhvr>
                                        <p:cTn id="10" dur="2000"/>
                                        <p:tgtEl>
                                          <p:spTgt spid="11"/>
                                        </p:tgtEl>
                                      </p:cBhvr>
                                    </p:animEffect>
                                    <p:set>
                                      <p:cBhvr>
                                        <p:cTn id="11" dur="1" fill="hold">
                                          <p:stCondLst>
                                            <p:cond delay="1999"/>
                                          </p:stCondLst>
                                        </p:cTn>
                                        <p:tgtEl>
                                          <p:spTgt spid="11"/>
                                        </p:tgtEl>
                                        <p:attrNameLst>
                                          <p:attrName>style.visibility</p:attrName>
                                        </p:attrNameLst>
                                      </p:cBhvr>
                                      <p:to>
                                        <p:strVal val="hidden"/>
                                      </p:to>
                                    </p:se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6000"/>
                            </p:stCondLst>
                            <p:childTnLst>
                              <p:par>
                                <p:cTn id="17" presetID="10" presetClass="exit" presetSubtype="0" fill="hold" nodeType="afterEffect">
                                  <p:stCondLst>
                                    <p:cond delay="0"/>
                                  </p:stCondLst>
                                  <p:childTnLst>
                                    <p:animEffect transition="out" filter="fade">
                                      <p:cBhvr>
                                        <p:cTn id="18" dur="2000"/>
                                        <p:tgtEl>
                                          <p:spTgt spid="5"/>
                                        </p:tgtEl>
                                      </p:cBhvr>
                                    </p:animEffect>
                                    <p:set>
                                      <p:cBhvr>
                                        <p:cTn id="19" dur="1" fill="hold">
                                          <p:stCondLst>
                                            <p:cond delay="1999"/>
                                          </p:stCondLst>
                                        </p:cTn>
                                        <p:tgtEl>
                                          <p:spTgt spid="5"/>
                                        </p:tgtEl>
                                        <p:attrNameLst>
                                          <p:attrName>style.visibility</p:attrName>
                                        </p:attrNameLst>
                                      </p:cBhvr>
                                      <p:to>
                                        <p:strVal val="hidden"/>
                                      </p:to>
                                    </p:set>
                                  </p:childTnLst>
                                </p:cTn>
                              </p:par>
                              <p:par>
                                <p:cTn id="20" presetID="42" presetClass="path" presetSubtype="0" accel="50000" decel="50000" fill="hold" nodeType="withEffect">
                                  <p:stCondLst>
                                    <p:cond delay="0"/>
                                  </p:stCondLst>
                                  <p:childTnLst>
                                    <p:animMotion origin="layout" path="M 0 -4.81481E-6 L 0 -0.78865 " pathEditMode="relative" rAng="0" ptsTypes="AA">
                                      <p:cBhvr>
                                        <p:cTn id="21" dur="2000" fill="hold"/>
                                        <p:tgtEl>
                                          <p:spTgt spid="13"/>
                                        </p:tgtEl>
                                        <p:attrNameLst>
                                          <p:attrName>ppt_x</p:attrName>
                                          <p:attrName>ppt_y</p:attrName>
                                        </p:attrNameLst>
                                      </p:cBhvr>
                                      <p:rCtr x="0" y="-39444"/>
                                    </p:animMotion>
                                  </p:childTnLst>
                                </p:cTn>
                              </p:par>
                              <p:par>
                                <p:cTn id="22" presetID="10" presetClass="exit" presetSubtype="0" fill="hold" nodeType="withEffect">
                                  <p:stCondLst>
                                    <p:cond delay="1500"/>
                                  </p:stCondLst>
                                  <p:childTnLst>
                                    <p:animEffect transition="out" filter="fade">
                                      <p:cBhvr>
                                        <p:cTn id="23" dur="500"/>
                                        <p:tgtEl>
                                          <p:spTgt spid="13"/>
                                        </p:tgtEl>
                                      </p:cBhvr>
                                    </p:animEffect>
                                    <p:set>
                                      <p:cBhvr>
                                        <p:cTn id="24" dur="1" fill="hold">
                                          <p:stCondLst>
                                            <p:cond delay="499"/>
                                          </p:stCondLst>
                                        </p:cTn>
                                        <p:tgtEl>
                                          <p:spTgt spid="13"/>
                                        </p:tgtEl>
                                        <p:attrNameLst>
                                          <p:attrName>style.visibility</p:attrName>
                                        </p:attrNameLst>
                                      </p:cBhvr>
                                      <p:to>
                                        <p:strVal val="hidden"/>
                                      </p:to>
                                    </p:set>
                                  </p:childTnLst>
                                </p:cTn>
                              </p:par>
                              <p:par>
                                <p:cTn id="25" presetID="10" presetClass="entr" presetSubtype="0" fill="hold" nodeType="withEffect">
                                  <p:stCondLst>
                                    <p:cond delay="15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500"/>
                                        <p:tgtEl>
                                          <p:spTgt spid="10"/>
                                        </p:tgtEl>
                                      </p:cBhvr>
                                    </p:animEffect>
                                  </p:childTnLst>
                                </p:cTn>
                              </p:par>
                            </p:childTnLst>
                          </p:cTn>
                        </p:par>
                        <p:par>
                          <p:cTn id="28" fill="hold">
                            <p:stCondLst>
                              <p:cond delay="10000"/>
                            </p:stCondLst>
                            <p:childTnLst>
                              <p:par>
                                <p:cTn id="29" presetID="63" presetClass="path" presetSubtype="0" accel="50000" decel="50000" fill="hold" nodeType="afterEffect">
                                  <p:stCondLst>
                                    <p:cond delay="0"/>
                                  </p:stCondLst>
                                  <p:childTnLst>
                                    <p:animMotion origin="layout" path="M -1.04167E-6 0 L 1.23646 0 " pathEditMode="relative" rAng="0" ptsTypes="AA">
                                      <p:cBhvr>
                                        <p:cTn id="30" dur="4000" fill="hold"/>
                                        <p:tgtEl>
                                          <p:spTgt spid="7"/>
                                        </p:tgtEl>
                                        <p:attrNameLst>
                                          <p:attrName>ppt_x</p:attrName>
                                          <p:attrName>ppt_y</p:attrName>
                                        </p:attrNameLst>
                                      </p:cBhvr>
                                      <p:rCtr x="61823" y="0"/>
                                    </p:animMotion>
                                  </p:childTnLst>
                                </p:cTn>
                              </p:par>
                              <p:par>
                                <p:cTn id="31" presetID="10" presetClass="exit" presetSubtype="0" fill="hold" nodeType="withEffect">
                                  <p:stCondLst>
                                    <p:cond delay="500"/>
                                  </p:stCondLst>
                                  <p:childTnLst>
                                    <p:animEffect transition="out" filter="fade">
                                      <p:cBhvr>
                                        <p:cTn id="32" dur="2000"/>
                                        <p:tgtEl>
                                          <p:spTgt spid="10"/>
                                        </p:tgtEl>
                                      </p:cBhvr>
                                    </p:animEffect>
                                    <p:set>
                                      <p:cBhvr>
                                        <p:cTn id="33" dur="1" fill="hold">
                                          <p:stCondLst>
                                            <p:cond delay="1999"/>
                                          </p:stCondLst>
                                        </p:cTn>
                                        <p:tgtEl>
                                          <p:spTgt spid="10"/>
                                        </p:tgtEl>
                                        <p:attrNameLst>
                                          <p:attrName>style.visibility</p:attrName>
                                        </p:attrNameLst>
                                      </p:cBhvr>
                                      <p:to>
                                        <p:strVal val="hidden"/>
                                      </p:to>
                                    </p:set>
                                  </p:childTnLst>
                                </p:cTn>
                              </p:par>
                              <p:par>
                                <p:cTn id="34" presetID="10" presetClass="entr" presetSubtype="0" fill="hold" grpId="0" nodeType="withEffect">
                                  <p:stCondLst>
                                    <p:cond delay="250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2000"/>
                                        <p:tgtEl>
                                          <p:spTgt spid="3"/>
                                        </p:tgtEl>
                                      </p:cBhvr>
                                    </p:animEffect>
                                  </p:childTnLst>
                                </p:cTn>
                              </p:par>
                              <p:par>
                                <p:cTn id="37" presetID="10" presetClass="entr" presetSubtype="0" fill="hold" nodeType="withEffect">
                                  <p:stCondLst>
                                    <p:cond delay="250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40" fill="remove" display="0">
                  <p:stCondLst>
                    <p:cond delay="indefinite"/>
                  </p:stCondLst>
                  <p:endCondLst>
                    <p:cond evt="onStopAudio" delay="0">
                      <p:tgtEl>
                        <p:sldTgt/>
                      </p:tgtEl>
                    </p:cond>
                  </p:endCondLst>
                </p:cTn>
                <p:tgtEl>
                  <p:spTgt spid="2"/>
                </p:tgtEl>
              </p:cMediaNode>
            </p:audio>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96DAC541-7B7A-43D3-8B79-37D633B846F1}">
                <asvg:svgBlip xmlns:asvg="http://schemas.microsoft.com/office/drawing/2016/SVG/main" r:embed="rId4"/>
              </a:ext>
            </a:extLst>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290D01-8E9B-EB13-310B-D064E2FD995A}"/>
              </a:ext>
            </a:extLst>
          </p:cNvPr>
          <p:cNvSpPr txBox="1"/>
          <p:nvPr/>
        </p:nvSpPr>
        <p:spPr>
          <a:xfrm>
            <a:off x="363682" y="1720840"/>
            <a:ext cx="11464636" cy="3416320"/>
          </a:xfrm>
          <a:prstGeom prst="rect">
            <a:avLst/>
          </a:prstGeom>
          <a:noFill/>
        </p:spPr>
        <p:txBody>
          <a:bodyPr wrap="square" rtlCol="0" anchor="ctr">
            <a:spAutoFit/>
          </a:body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sl-SI" sz="7200" b="0" i="0" u="none" strike="noStrike" kern="1200" cap="none" spc="0" normalizeH="0" baseline="0" noProof="0" dirty="0">
                <a:ln>
                  <a:noFill/>
                </a:ln>
                <a:solidFill>
                  <a:prstClr val="white"/>
                </a:solidFill>
                <a:effectLst/>
                <a:uLnTx/>
                <a:uFillTx/>
                <a:latin typeface="Kontron Light" panose="00000400000000000000" pitchFamily="2" charset="-18"/>
                <a:ea typeface="ＭＳ Ｐゴシック" pitchFamily="34" charset="-128"/>
                <a:cs typeface="+mn-cs"/>
              </a:rPr>
              <a:t>Zanesljive, pametne in varne rešitve za bolje povezan svet</a:t>
            </a:r>
            <a:endParaRPr kumimoji="0" lang="en-GB" sz="7200" b="0" i="0" u="none" strike="noStrike" kern="1200" cap="none" spc="0" normalizeH="0" baseline="0" noProof="0" dirty="0">
              <a:ln>
                <a:noFill/>
              </a:ln>
              <a:solidFill>
                <a:prstClr val="white"/>
              </a:solidFill>
              <a:effectLst/>
              <a:uLnTx/>
              <a:uFillTx/>
              <a:latin typeface="Kontron Light" panose="00000400000000000000" pitchFamily="2" charset="-18"/>
              <a:ea typeface="ＭＳ Ｐゴシック" pitchFamily="34" charset="-128"/>
              <a:cs typeface="+mn-cs"/>
            </a:endParaRPr>
          </a:p>
        </p:txBody>
      </p:sp>
    </p:spTree>
    <p:extLst>
      <p:ext uri="{BB962C8B-B14F-4D97-AF65-F5344CB8AC3E}">
        <p14:creationId xmlns:p14="http://schemas.microsoft.com/office/powerpoint/2010/main" val="3624434052"/>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3000"/>
                                  </p:stCondLst>
                                  <p:childTnLst>
                                    <p:animEffect transition="out" filter="fade">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96DAC541-7B7A-43D3-8B79-37D633B846F1}">
                <asvg:svgBlip xmlns:asvg="http://schemas.microsoft.com/office/drawing/2016/SVG/main" r:embed="rId4"/>
              </a:ext>
            </a:extLst>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290D01-8E9B-EB13-310B-D064E2FD995A}"/>
              </a:ext>
            </a:extLst>
          </p:cNvPr>
          <p:cNvSpPr txBox="1"/>
          <p:nvPr/>
        </p:nvSpPr>
        <p:spPr>
          <a:xfrm>
            <a:off x="363682" y="2828835"/>
            <a:ext cx="11464636" cy="1200329"/>
          </a:xfrm>
          <a:prstGeom prst="rect">
            <a:avLst/>
          </a:prstGeom>
          <a:noFill/>
        </p:spPr>
        <p:txBody>
          <a:bodyPr wrap="square" rtlCol="0" anchor="ctr">
            <a:spAutoFit/>
          </a:body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sl-SI" sz="7200" b="0" i="0" u="none" strike="noStrike" kern="1200" cap="none" spc="0" normalizeH="0" baseline="0" noProof="0" dirty="0">
                <a:ln>
                  <a:noFill/>
                </a:ln>
                <a:solidFill>
                  <a:prstClr val="white"/>
                </a:solidFill>
                <a:effectLst/>
                <a:uLnTx/>
                <a:uFillTx/>
                <a:latin typeface="Kontron Light" panose="00000400000000000000" pitchFamily="2" charset="-18"/>
                <a:ea typeface="ＭＳ Ｐゴシック" pitchFamily="34" charset="-128"/>
                <a:cs typeface="+mn-cs"/>
              </a:rPr>
              <a:t>www.kontron.si</a:t>
            </a:r>
            <a:endParaRPr kumimoji="0" lang="en-GB" sz="7200" b="0" i="0" u="none" strike="noStrike" kern="1200" cap="none" spc="0" normalizeH="0" baseline="0" noProof="0" dirty="0">
              <a:ln>
                <a:noFill/>
              </a:ln>
              <a:solidFill>
                <a:prstClr val="white"/>
              </a:solidFill>
              <a:effectLst/>
              <a:uLnTx/>
              <a:uFillTx/>
              <a:latin typeface="Kontron Light" panose="00000400000000000000" pitchFamily="2" charset="-18"/>
              <a:ea typeface="ＭＳ Ｐゴシック" pitchFamily="34" charset="-128"/>
              <a:cs typeface="+mn-cs"/>
            </a:endParaRPr>
          </a:p>
        </p:txBody>
      </p:sp>
    </p:spTree>
    <p:extLst>
      <p:ext uri="{BB962C8B-B14F-4D97-AF65-F5344CB8AC3E}">
        <p14:creationId xmlns:p14="http://schemas.microsoft.com/office/powerpoint/2010/main" val="293943896"/>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3000"/>
                                  </p:stCondLst>
                                  <p:childTnLst>
                                    <p:animEffect transition="out" filter="fade">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DD439C-4035-43FB-E7AD-CF0CD4CCF911}"/>
              </a:ext>
            </a:extLst>
          </p:cNvPr>
          <p:cNvSpPr>
            <a:spLocks noGrp="1"/>
          </p:cNvSpPr>
          <p:nvPr>
            <p:ph type="sldNum" sz="quarter" idx="12"/>
          </p:nvPr>
        </p:nvSpPr>
        <p:spPr/>
        <p:txBody>
          <a:bodyPr/>
          <a:lstStyle/>
          <a:p>
            <a:fld id="{750C1F77-72F5-43F8-9226-1DB1CB2C2D83}" type="slidenum">
              <a:rPr lang="sl-SI" smtClean="0"/>
              <a:t>5</a:t>
            </a:fld>
            <a:endParaRPr lang="sl-SI" dirty="0"/>
          </a:p>
        </p:txBody>
      </p:sp>
      <p:sp>
        <p:nvSpPr>
          <p:cNvPr id="4" name="Text Placeholder 3">
            <a:extLst>
              <a:ext uri="{FF2B5EF4-FFF2-40B4-BE49-F238E27FC236}">
                <a16:creationId xmlns:a16="http://schemas.microsoft.com/office/drawing/2014/main" id="{288678C7-7FF1-5FC7-4A66-8A1B0187C189}"/>
              </a:ext>
            </a:extLst>
          </p:cNvPr>
          <p:cNvSpPr>
            <a:spLocks noGrp="1"/>
          </p:cNvSpPr>
          <p:nvPr>
            <p:ph type="body" sz="quarter" idx="14"/>
          </p:nvPr>
        </p:nvSpPr>
        <p:spPr>
          <a:xfrm>
            <a:off x="6085295" y="1757244"/>
            <a:ext cx="5408998" cy="369332"/>
          </a:xfrm>
        </p:spPr>
        <p:txBody>
          <a:bodyPr/>
          <a:lstStyle/>
          <a:p>
            <a:r>
              <a:rPr lang="en-US" dirty="0" err="1"/>
              <a:t>Različni</a:t>
            </a:r>
            <a:r>
              <a:rPr lang="en-US" dirty="0"/>
              <a:t> </a:t>
            </a:r>
            <a:r>
              <a:rPr lang="en-US" dirty="0" err="1"/>
              <a:t>nivoji</a:t>
            </a:r>
            <a:r>
              <a:rPr lang="en-US" dirty="0"/>
              <a:t> </a:t>
            </a:r>
            <a:r>
              <a:rPr lang="en-US" dirty="0" err="1"/>
              <a:t>varnosti</a:t>
            </a:r>
            <a:r>
              <a:rPr lang="en-US" dirty="0"/>
              <a:t> Azure</a:t>
            </a:r>
            <a:endParaRPr lang="sl-SI" dirty="0"/>
          </a:p>
        </p:txBody>
      </p:sp>
      <p:sp>
        <p:nvSpPr>
          <p:cNvPr id="7" name="Text Placeholder 6">
            <a:extLst>
              <a:ext uri="{FF2B5EF4-FFF2-40B4-BE49-F238E27FC236}">
                <a16:creationId xmlns:a16="http://schemas.microsoft.com/office/drawing/2014/main" id="{329294D6-8771-C414-54AE-C8F3E75FEC10}"/>
              </a:ext>
            </a:extLst>
          </p:cNvPr>
          <p:cNvSpPr>
            <a:spLocks noGrp="1"/>
          </p:cNvSpPr>
          <p:nvPr>
            <p:ph type="body" sz="quarter" idx="17"/>
          </p:nvPr>
        </p:nvSpPr>
        <p:spPr>
          <a:xfrm>
            <a:off x="6085295" y="2729279"/>
            <a:ext cx="5408998" cy="369332"/>
          </a:xfrm>
        </p:spPr>
        <p:txBody>
          <a:bodyPr/>
          <a:lstStyle/>
          <a:p>
            <a:r>
              <a:rPr lang="en-US" dirty="0" err="1"/>
              <a:t>Varnostne</a:t>
            </a:r>
            <a:r>
              <a:rPr lang="en-US" dirty="0"/>
              <a:t> </a:t>
            </a:r>
            <a:r>
              <a:rPr lang="en-US" dirty="0" err="1"/>
              <a:t>rešitve</a:t>
            </a:r>
            <a:r>
              <a:rPr lang="en-US" dirty="0"/>
              <a:t> in </a:t>
            </a:r>
            <a:r>
              <a:rPr lang="en-US" dirty="0" err="1"/>
              <a:t>praktični</a:t>
            </a:r>
            <a:r>
              <a:rPr lang="en-US" dirty="0"/>
              <a:t> </a:t>
            </a:r>
            <a:r>
              <a:rPr lang="en-US" dirty="0" err="1"/>
              <a:t>primeri</a:t>
            </a:r>
            <a:endParaRPr lang="sl-SI" dirty="0"/>
          </a:p>
        </p:txBody>
      </p:sp>
      <p:sp>
        <p:nvSpPr>
          <p:cNvPr id="10" name="Text Placeholder 9">
            <a:extLst>
              <a:ext uri="{FF2B5EF4-FFF2-40B4-BE49-F238E27FC236}">
                <a16:creationId xmlns:a16="http://schemas.microsoft.com/office/drawing/2014/main" id="{9A041721-1A39-004C-55D3-64E74E64A4C7}"/>
              </a:ext>
            </a:extLst>
          </p:cNvPr>
          <p:cNvSpPr>
            <a:spLocks noGrp="1"/>
          </p:cNvSpPr>
          <p:nvPr>
            <p:ph type="body" sz="quarter" idx="20"/>
          </p:nvPr>
        </p:nvSpPr>
        <p:spPr>
          <a:xfrm>
            <a:off x="6096000" y="3701313"/>
            <a:ext cx="5408998" cy="369332"/>
          </a:xfrm>
        </p:spPr>
        <p:txBody>
          <a:bodyPr/>
          <a:lstStyle/>
          <a:p>
            <a:r>
              <a:rPr lang="en-US" dirty="0" err="1"/>
              <a:t>Kaj</a:t>
            </a:r>
            <a:r>
              <a:rPr lang="en-US" dirty="0"/>
              <a:t> </a:t>
            </a:r>
            <a:r>
              <a:rPr lang="en-US" dirty="0" err="1"/>
              <a:t>lahko</a:t>
            </a:r>
            <a:r>
              <a:rPr lang="en-US" dirty="0"/>
              <a:t> </a:t>
            </a:r>
            <a:r>
              <a:rPr lang="en-US" dirty="0" err="1"/>
              <a:t>naredite</a:t>
            </a:r>
            <a:r>
              <a:rPr lang="en-US" dirty="0"/>
              <a:t> </a:t>
            </a:r>
            <a:r>
              <a:rPr lang="en-US" dirty="0" err="1"/>
              <a:t>jutri</a:t>
            </a:r>
            <a:r>
              <a:rPr lang="en-US" dirty="0"/>
              <a:t>?</a:t>
            </a:r>
            <a:endParaRPr lang="sl-SI" dirty="0"/>
          </a:p>
        </p:txBody>
      </p:sp>
      <p:sp>
        <p:nvSpPr>
          <p:cNvPr id="21" name="Text Placeholder 20">
            <a:extLst>
              <a:ext uri="{FF2B5EF4-FFF2-40B4-BE49-F238E27FC236}">
                <a16:creationId xmlns:a16="http://schemas.microsoft.com/office/drawing/2014/main" id="{E65415D1-080B-A4C4-D7E0-2BBCDB7D8853}"/>
              </a:ext>
            </a:extLst>
          </p:cNvPr>
          <p:cNvSpPr>
            <a:spLocks noGrp="1"/>
          </p:cNvSpPr>
          <p:nvPr>
            <p:ph type="body" sz="quarter" idx="31"/>
          </p:nvPr>
        </p:nvSpPr>
        <p:spPr/>
        <p:txBody>
          <a:bodyPr/>
          <a:lstStyle/>
          <a:p>
            <a:r>
              <a:rPr lang="sl-SI" dirty="0"/>
              <a:t>Agenda</a:t>
            </a:r>
          </a:p>
        </p:txBody>
      </p:sp>
    </p:spTree>
    <p:extLst>
      <p:ext uri="{BB962C8B-B14F-4D97-AF65-F5344CB8AC3E}">
        <p14:creationId xmlns:p14="http://schemas.microsoft.com/office/powerpoint/2010/main" val="45302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7" dur="500"/>
                                        <p:tgtEl>
                                          <p:spTgt spid="4">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0" dur="500"/>
                                        <p:tgtEl>
                                          <p:spTgt spid="7">
                                            <p:txEl>
                                              <p:pRg st="0" end="0"/>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randombar(horizontal)">
                                      <p:cBhvr>
                                        <p:cTn id="13"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7" grpId="0" build="p"/>
      <p:bldP spid="10"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4DAC3E0-D590-54DC-D682-E9C86616A248}"/>
              </a:ext>
            </a:extLst>
          </p:cNvPr>
          <p:cNvPicPr>
            <a:picLocks noGrp="1" noChangeAspect="1"/>
          </p:cNvPicPr>
          <p:nvPr>
            <p:ph idx="1"/>
          </p:nvPr>
        </p:nvPicPr>
        <p:blipFill rotWithShape="1">
          <a:blip r:embed="rId4" cstate="screen">
            <a:extLst>
              <a:ext uri="{28A0092B-C50C-407E-A947-70E740481C1C}">
                <a14:useLocalDpi xmlns:a14="http://schemas.microsoft.com/office/drawing/2010/main"/>
              </a:ext>
            </a:extLst>
          </a:blip>
          <a:srcRect r="-53" b="-219"/>
          <a:stretch/>
        </p:blipFill>
        <p:spPr>
          <a:xfrm>
            <a:off x="7031" y="0"/>
            <a:ext cx="12187045" cy="6870468"/>
          </a:xfrm>
        </p:spPr>
      </p:pic>
      <p:graphicFrame>
        <p:nvGraphicFramePr>
          <p:cNvPr id="12" name="think-cell data - do not delete" hidden="1">
            <a:extLst>
              <a:ext uri="{FF2B5EF4-FFF2-40B4-BE49-F238E27FC236}">
                <a16:creationId xmlns:a16="http://schemas.microsoft.com/office/drawing/2014/main" id="{E5BD5BA8-9EAC-5E94-E015-D285E29E0D7E}"/>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5" imgW="306" imgH="306" progId="TCLayout.ActiveDocument.1">
                  <p:embed/>
                </p:oleObj>
              </mc:Choice>
              <mc:Fallback>
                <p:oleObj name="think-cell Folie" r:id="rId5" imgW="306" imgH="306" progId="TCLayout.ActiveDocument.1">
                  <p:embed/>
                  <p:pic>
                    <p:nvPicPr>
                      <p:cNvPr id="12" name="think-cell data - do not delete" hidden="1">
                        <a:extLst>
                          <a:ext uri="{FF2B5EF4-FFF2-40B4-BE49-F238E27FC236}">
                            <a16:creationId xmlns:a16="http://schemas.microsoft.com/office/drawing/2014/main" id="{E5BD5BA8-9EAC-5E94-E015-D285E29E0D7E}"/>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Titel 1">
            <a:extLst>
              <a:ext uri="{FF2B5EF4-FFF2-40B4-BE49-F238E27FC236}">
                <a16:creationId xmlns:a16="http://schemas.microsoft.com/office/drawing/2014/main" id="{1018048B-3EC3-B5AF-A7E6-10AF5E2B8AE6}"/>
              </a:ext>
            </a:extLst>
          </p:cNvPr>
          <p:cNvSpPr>
            <a:spLocks noGrp="1"/>
          </p:cNvSpPr>
          <p:nvPr>
            <p:ph type="title"/>
          </p:nvPr>
        </p:nvSpPr>
        <p:spPr/>
        <p:txBody>
          <a:bodyPr/>
          <a:lstStyle/>
          <a:p>
            <a:r>
              <a:rPr lang="en-GB" dirty="0" err="1">
                <a:solidFill>
                  <a:srgbClr val="FFFFFF"/>
                </a:solidFill>
              </a:rPr>
              <a:t>Uvod</a:t>
            </a:r>
            <a:r>
              <a:rPr lang="en-GB" dirty="0">
                <a:solidFill>
                  <a:srgbClr val="FFFFFF"/>
                </a:solidFill>
              </a:rPr>
              <a:t> v </a:t>
            </a:r>
            <a:r>
              <a:rPr lang="en-GB" dirty="0" err="1">
                <a:solidFill>
                  <a:srgbClr val="FFFFFF"/>
                </a:solidFill>
              </a:rPr>
              <a:t>varnost</a:t>
            </a:r>
            <a:r>
              <a:rPr lang="en-GB" dirty="0">
                <a:solidFill>
                  <a:srgbClr val="FFFFFF"/>
                </a:solidFill>
              </a:rPr>
              <a:t> Azure</a:t>
            </a:r>
          </a:p>
        </p:txBody>
      </p:sp>
      <p:sp>
        <p:nvSpPr>
          <p:cNvPr id="11" name="Foliennummernplatzhalter 10">
            <a:extLst>
              <a:ext uri="{FF2B5EF4-FFF2-40B4-BE49-F238E27FC236}">
                <a16:creationId xmlns:a16="http://schemas.microsoft.com/office/drawing/2014/main" id="{919B5AAA-3524-7536-3448-545414FAB703}"/>
              </a:ext>
            </a:extLst>
          </p:cNvPr>
          <p:cNvSpPr>
            <a:spLocks noGrp="1"/>
          </p:cNvSpPr>
          <p:nvPr>
            <p:ph type="sldNum" sz="quarter" idx="12"/>
          </p:nvPr>
        </p:nvSpPr>
        <p:spPr/>
        <p:txBody>
          <a:bodyPr/>
          <a:lstStyle/>
          <a:p>
            <a:fld id="{750C1F77-72F5-43F8-9226-1DB1CB2C2D83}" type="slidenum">
              <a:rPr lang="en-GB" smtClean="0"/>
              <a:t>6</a:t>
            </a:fld>
            <a:endParaRPr lang="en-GB" dirty="0"/>
          </a:p>
        </p:txBody>
      </p:sp>
      <p:sp>
        <p:nvSpPr>
          <p:cNvPr id="13" name="Inhaltsplatzhalter 2">
            <a:extLst>
              <a:ext uri="{FF2B5EF4-FFF2-40B4-BE49-F238E27FC236}">
                <a16:creationId xmlns:a16="http://schemas.microsoft.com/office/drawing/2014/main" id="{BB74CDE6-4351-4892-940F-8853F2DBE28B}"/>
              </a:ext>
            </a:extLst>
          </p:cNvPr>
          <p:cNvSpPr txBox="1">
            <a:spLocks/>
          </p:cNvSpPr>
          <p:nvPr/>
        </p:nvSpPr>
        <p:spPr>
          <a:xfrm>
            <a:off x="690914" y="3030973"/>
            <a:ext cx="5402036" cy="3704998"/>
          </a:xfrm>
          <a:prstGeom prst="rect">
            <a:avLst/>
          </a:prstGeom>
        </p:spPr>
        <p:txBody>
          <a:bodyPr vert="horz" lIns="0" tIns="0" rIns="0" bIns="0" rtlCol="0" anchor="t">
            <a:normAutofit/>
          </a:bodyPr>
          <a:lstStyle>
            <a:lvl1pPr marL="216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2800" kern="1200">
                <a:solidFill>
                  <a:schemeClr val="tx1"/>
                </a:solidFill>
                <a:latin typeface="+mn-lt"/>
                <a:ea typeface="+mn-ea"/>
                <a:cs typeface="+mn-cs"/>
              </a:defRPr>
            </a:lvl1pPr>
            <a:lvl2pPr marL="432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2400" kern="1200">
                <a:solidFill>
                  <a:schemeClr val="tx1"/>
                </a:solidFill>
                <a:latin typeface="+mn-lt"/>
                <a:ea typeface="+mn-ea"/>
                <a:cs typeface="+mn-cs"/>
              </a:defRPr>
            </a:lvl2pPr>
            <a:lvl3pPr marL="648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2000" kern="1200">
                <a:solidFill>
                  <a:schemeClr val="tx1"/>
                </a:solidFill>
                <a:latin typeface="+mn-lt"/>
                <a:ea typeface="+mn-ea"/>
                <a:cs typeface="+mn-cs"/>
              </a:defRPr>
            </a:lvl3pPr>
            <a:lvl4pPr marL="864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1800" kern="1200">
                <a:solidFill>
                  <a:schemeClr val="tx1"/>
                </a:solidFill>
                <a:latin typeface="+mn-lt"/>
                <a:ea typeface="+mn-ea"/>
                <a:cs typeface="+mn-cs"/>
              </a:defRPr>
            </a:lvl4pPr>
            <a:lvl5pPr marL="1080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15900" indent="-215900"/>
            <a:r>
              <a:rPr lang="en-GB" sz="2600" dirty="0" err="1">
                <a:solidFill>
                  <a:srgbClr val="FFFFFF"/>
                </a:solidFill>
              </a:rPr>
              <a:t>Varnost</a:t>
            </a:r>
            <a:r>
              <a:rPr lang="en-GB" sz="2600" dirty="0">
                <a:solidFill>
                  <a:srgbClr val="FFFFFF"/>
                </a:solidFill>
              </a:rPr>
              <a:t> v </a:t>
            </a:r>
            <a:r>
              <a:rPr lang="en-GB" sz="2600" dirty="0" err="1">
                <a:solidFill>
                  <a:srgbClr val="FFFFFF"/>
                </a:solidFill>
              </a:rPr>
              <a:t>oblaku</a:t>
            </a:r>
            <a:r>
              <a:rPr lang="en-GB" sz="2600" dirty="0">
                <a:solidFill>
                  <a:srgbClr val="FFFFFF"/>
                </a:solidFill>
              </a:rPr>
              <a:t> je </a:t>
            </a:r>
            <a:r>
              <a:rPr lang="en-GB" sz="2600" dirty="0" err="1">
                <a:solidFill>
                  <a:srgbClr val="FFFFFF"/>
                </a:solidFill>
              </a:rPr>
              <a:t>bistvena</a:t>
            </a:r>
            <a:r>
              <a:rPr lang="en-GB" sz="2600" dirty="0">
                <a:solidFill>
                  <a:srgbClr val="FFFFFF"/>
                </a:solidFill>
              </a:rPr>
              <a:t> za</a:t>
            </a:r>
            <a:br>
              <a:rPr lang="en-GB" sz="2600" dirty="0">
                <a:solidFill>
                  <a:srgbClr val="FFFFFF"/>
                </a:solidFill>
              </a:rPr>
            </a:br>
            <a:r>
              <a:rPr lang="en-GB" sz="2600" dirty="0" err="1">
                <a:solidFill>
                  <a:srgbClr val="FFFFFF"/>
                </a:solidFill>
              </a:rPr>
              <a:t>zaščito</a:t>
            </a:r>
            <a:r>
              <a:rPr lang="en-GB" sz="2600" dirty="0">
                <a:solidFill>
                  <a:srgbClr val="FFFFFF"/>
                </a:solidFill>
              </a:rPr>
              <a:t> </a:t>
            </a:r>
            <a:r>
              <a:rPr lang="en-GB" sz="2600" dirty="0" err="1">
                <a:solidFill>
                  <a:srgbClr val="FFFFFF"/>
                </a:solidFill>
              </a:rPr>
              <a:t>dragocenih</a:t>
            </a:r>
            <a:r>
              <a:rPr lang="en-GB" sz="2600" dirty="0">
                <a:solidFill>
                  <a:srgbClr val="FFFFFF"/>
                </a:solidFill>
              </a:rPr>
              <a:t> </a:t>
            </a:r>
            <a:r>
              <a:rPr lang="en-GB" sz="2600" dirty="0" err="1">
                <a:solidFill>
                  <a:srgbClr val="FFFFFF"/>
                </a:solidFill>
              </a:rPr>
              <a:t>podatkov</a:t>
            </a:r>
            <a:r>
              <a:rPr lang="en-GB" sz="2600" dirty="0">
                <a:solidFill>
                  <a:srgbClr val="FFFFFF"/>
                </a:solidFill>
              </a:rPr>
              <a:t> in</a:t>
            </a:r>
            <a:br>
              <a:rPr lang="en-GB" sz="2600" dirty="0">
                <a:solidFill>
                  <a:srgbClr val="FFFFFF"/>
                </a:solidFill>
              </a:rPr>
            </a:br>
            <a:r>
              <a:rPr lang="en-GB" sz="2600" dirty="0" err="1">
                <a:solidFill>
                  <a:srgbClr val="FFFFFF"/>
                </a:solidFill>
              </a:rPr>
              <a:t>aplikacij</a:t>
            </a:r>
            <a:r>
              <a:rPr lang="en-GB" sz="2600" dirty="0">
                <a:solidFill>
                  <a:srgbClr val="FFFFFF"/>
                </a:solidFill>
              </a:rPr>
              <a:t> pred </a:t>
            </a:r>
            <a:r>
              <a:rPr lang="en-GB" sz="2600" dirty="0" err="1">
                <a:solidFill>
                  <a:srgbClr val="FFFFFF"/>
                </a:solidFill>
              </a:rPr>
              <a:t>spletnimi</a:t>
            </a:r>
            <a:r>
              <a:rPr lang="en-GB" sz="2600" dirty="0">
                <a:solidFill>
                  <a:srgbClr val="FFFFFF"/>
                </a:solidFill>
              </a:rPr>
              <a:t> </a:t>
            </a:r>
            <a:r>
              <a:rPr lang="en-GB" sz="2600" dirty="0" err="1">
                <a:solidFill>
                  <a:srgbClr val="FFFFFF"/>
                </a:solidFill>
              </a:rPr>
              <a:t>grožnjami</a:t>
            </a:r>
            <a:endParaRPr lang="en-GB" sz="2600" dirty="0">
              <a:solidFill>
                <a:srgbClr val="FFFFFF"/>
              </a:solidFill>
            </a:endParaRPr>
          </a:p>
        </p:txBody>
      </p:sp>
    </p:spTree>
    <p:extLst>
      <p:ext uri="{BB962C8B-B14F-4D97-AF65-F5344CB8AC3E}">
        <p14:creationId xmlns:p14="http://schemas.microsoft.com/office/powerpoint/2010/main" val="190491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B441708-A3A6-E087-86BB-22AAA8CBB356}"/>
              </a:ext>
            </a:extLst>
          </p:cNvPr>
          <p:cNvSpPr>
            <a:spLocks noGrp="1"/>
          </p:cNvSpPr>
          <p:nvPr>
            <p:ph type="title"/>
          </p:nvPr>
        </p:nvSpPr>
        <p:spPr/>
        <p:txBody>
          <a:bodyPr/>
          <a:lstStyle/>
          <a:p>
            <a:r>
              <a:rPr lang="en-GB" dirty="0" err="1"/>
              <a:t>Varnostne</a:t>
            </a:r>
            <a:r>
              <a:rPr lang="en-GB" dirty="0"/>
              <a:t> </a:t>
            </a:r>
            <a:r>
              <a:rPr lang="en-GB" dirty="0" err="1"/>
              <a:t>rešitve</a:t>
            </a:r>
            <a:r>
              <a:rPr lang="en-GB" dirty="0"/>
              <a:t> Azure</a:t>
            </a:r>
            <a:endParaRPr lang="sl-SI" dirty="0"/>
          </a:p>
        </p:txBody>
      </p:sp>
      <p:sp>
        <p:nvSpPr>
          <p:cNvPr id="5" name="Označba mesta številke diapozitiva 4">
            <a:extLst>
              <a:ext uri="{FF2B5EF4-FFF2-40B4-BE49-F238E27FC236}">
                <a16:creationId xmlns:a16="http://schemas.microsoft.com/office/drawing/2014/main" id="{28E96770-1584-49AB-3B73-DA1C04235B10}"/>
              </a:ext>
            </a:extLst>
          </p:cNvPr>
          <p:cNvSpPr>
            <a:spLocks noGrp="1"/>
          </p:cNvSpPr>
          <p:nvPr>
            <p:ph type="sldNum" sz="quarter" idx="12"/>
          </p:nvPr>
        </p:nvSpPr>
        <p:spPr/>
        <p:txBody>
          <a:bodyPr/>
          <a:lstStyle/>
          <a:p>
            <a:fld id="{750C1F77-72F5-43F8-9226-1DB1CB2C2D83}" type="slidenum">
              <a:rPr lang="en-GB" noProof="0" smtClean="0"/>
              <a:t>7</a:t>
            </a:fld>
            <a:endParaRPr lang="en-GB" noProof="0" dirty="0"/>
          </a:p>
        </p:txBody>
      </p:sp>
      <p:sp>
        <p:nvSpPr>
          <p:cNvPr id="6" name="Označba mesta besedila 5">
            <a:extLst>
              <a:ext uri="{FF2B5EF4-FFF2-40B4-BE49-F238E27FC236}">
                <a16:creationId xmlns:a16="http://schemas.microsoft.com/office/drawing/2014/main" id="{9D350428-8FA4-10EC-DB98-5BFEAB12C1EC}"/>
              </a:ext>
            </a:extLst>
          </p:cNvPr>
          <p:cNvSpPr>
            <a:spLocks noGrp="1"/>
          </p:cNvSpPr>
          <p:nvPr>
            <p:ph type="body" sz="quarter" idx="13"/>
          </p:nvPr>
        </p:nvSpPr>
        <p:spPr/>
        <p:txBody>
          <a:bodyPr/>
          <a:lstStyle/>
          <a:p>
            <a:r>
              <a:rPr lang="en-US" dirty="0" err="1"/>
              <a:t>Različni</a:t>
            </a:r>
            <a:r>
              <a:rPr lang="en-US" dirty="0"/>
              <a:t> </a:t>
            </a:r>
            <a:r>
              <a:rPr lang="en-US" dirty="0" err="1"/>
              <a:t>nivoji</a:t>
            </a:r>
            <a:r>
              <a:rPr lang="en-US" dirty="0"/>
              <a:t> </a:t>
            </a:r>
            <a:r>
              <a:rPr lang="en-US" dirty="0" err="1"/>
              <a:t>varnosti</a:t>
            </a:r>
            <a:endParaRPr lang="sl-SI" dirty="0"/>
          </a:p>
        </p:txBody>
      </p:sp>
      <p:sp>
        <p:nvSpPr>
          <p:cNvPr id="3" name="Pravokotnik 2">
            <a:extLst>
              <a:ext uri="{FF2B5EF4-FFF2-40B4-BE49-F238E27FC236}">
                <a16:creationId xmlns:a16="http://schemas.microsoft.com/office/drawing/2014/main" id="{B7564FF1-44A7-F914-DE63-B95C870EC96C}"/>
              </a:ext>
            </a:extLst>
          </p:cNvPr>
          <p:cNvSpPr/>
          <p:nvPr/>
        </p:nvSpPr>
        <p:spPr>
          <a:xfrm>
            <a:off x="1946189" y="2755557"/>
            <a:ext cx="1507524" cy="1408670"/>
          </a:xfrm>
          <a:prstGeom prst="rect">
            <a:avLst/>
          </a:prstGeom>
          <a:solidFill>
            <a:srgbClr val="0078D3"/>
          </a:solidFill>
          <a:ln>
            <a:solidFill>
              <a:srgbClr val="007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Identity &amp; access</a:t>
            </a:r>
            <a:endParaRPr lang="sl-SI" sz="1600" b="1" dirty="0">
              <a:solidFill>
                <a:schemeClr val="bg1"/>
              </a:solidFill>
            </a:endParaRPr>
          </a:p>
        </p:txBody>
      </p:sp>
      <p:sp>
        <p:nvSpPr>
          <p:cNvPr id="4" name="Pravokotnik 3">
            <a:extLst>
              <a:ext uri="{FF2B5EF4-FFF2-40B4-BE49-F238E27FC236}">
                <a16:creationId xmlns:a16="http://schemas.microsoft.com/office/drawing/2014/main" id="{F564145A-3893-6E78-44AF-65FCC8BB6E0C}"/>
              </a:ext>
            </a:extLst>
          </p:cNvPr>
          <p:cNvSpPr/>
          <p:nvPr/>
        </p:nvSpPr>
        <p:spPr>
          <a:xfrm>
            <a:off x="3510960" y="2755557"/>
            <a:ext cx="1507524" cy="1408670"/>
          </a:xfrm>
          <a:prstGeom prst="rect">
            <a:avLst/>
          </a:prstGeom>
          <a:solidFill>
            <a:srgbClr val="0078D3"/>
          </a:solidFill>
          <a:ln>
            <a:solidFill>
              <a:srgbClr val="007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Apps &amp; data security</a:t>
            </a:r>
            <a:endParaRPr lang="sl-SI" sz="1600" b="1" dirty="0">
              <a:solidFill>
                <a:schemeClr val="bg1"/>
              </a:solidFill>
            </a:endParaRPr>
          </a:p>
        </p:txBody>
      </p:sp>
      <p:sp>
        <p:nvSpPr>
          <p:cNvPr id="7" name="Pravokotnik 6">
            <a:extLst>
              <a:ext uri="{FF2B5EF4-FFF2-40B4-BE49-F238E27FC236}">
                <a16:creationId xmlns:a16="http://schemas.microsoft.com/office/drawing/2014/main" id="{60A5532B-50C6-DB72-F923-0D616A3455B4}"/>
              </a:ext>
            </a:extLst>
          </p:cNvPr>
          <p:cNvSpPr/>
          <p:nvPr/>
        </p:nvSpPr>
        <p:spPr>
          <a:xfrm>
            <a:off x="8205273" y="2755557"/>
            <a:ext cx="1507524" cy="1408670"/>
          </a:xfrm>
          <a:prstGeom prst="rect">
            <a:avLst/>
          </a:prstGeom>
          <a:solidFill>
            <a:srgbClr val="0078D3"/>
          </a:solidFill>
          <a:ln>
            <a:solidFill>
              <a:srgbClr val="007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Security management</a:t>
            </a:r>
            <a:endParaRPr lang="sl-SI" sz="1600" b="1" dirty="0">
              <a:solidFill>
                <a:schemeClr val="bg1"/>
              </a:solidFill>
            </a:endParaRPr>
          </a:p>
        </p:txBody>
      </p:sp>
      <p:sp>
        <p:nvSpPr>
          <p:cNvPr id="9" name="Pravokotnik 8">
            <a:extLst>
              <a:ext uri="{FF2B5EF4-FFF2-40B4-BE49-F238E27FC236}">
                <a16:creationId xmlns:a16="http://schemas.microsoft.com/office/drawing/2014/main" id="{EE33D55C-12FC-795F-A9B4-2CF45B1C1FA7}"/>
              </a:ext>
            </a:extLst>
          </p:cNvPr>
          <p:cNvSpPr/>
          <p:nvPr/>
        </p:nvSpPr>
        <p:spPr>
          <a:xfrm>
            <a:off x="6640502" y="2755557"/>
            <a:ext cx="1507524" cy="1408670"/>
          </a:xfrm>
          <a:prstGeom prst="rect">
            <a:avLst/>
          </a:prstGeom>
          <a:solidFill>
            <a:srgbClr val="0078D3"/>
          </a:solidFill>
          <a:ln>
            <a:solidFill>
              <a:srgbClr val="007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Threat protection</a:t>
            </a:r>
            <a:endParaRPr lang="sl-SI" sz="1600" b="1" dirty="0">
              <a:solidFill>
                <a:schemeClr val="bg1"/>
              </a:solidFill>
            </a:endParaRPr>
          </a:p>
        </p:txBody>
      </p:sp>
      <p:sp>
        <p:nvSpPr>
          <p:cNvPr id="10" name="Pravokotnik 9">
            <a:extLst>
              <a:ext uri="{FF2B5EF4-FFF2-40B4-BE49-F238E27FC236}">
                <a16:creationId xmlns:a16="http://schemas.microsoft.com/office/drawing/2014/main" id="{60CA1B4A-436B-197D-7455-73555A768CDB}"/>
              </a:ext>
            </a:extLst>
          </p:cNvPr>
          <p:cNvSpPr/>
          <p:nvPr/>
        </p:nvSpPr>
        <p:spPr>
          <a:xfrm>
            <a:off x="5075731" y="2755557"/>
            <a:ext cx="1507524" cy="1408670"/>
          </a:xfrm>
          <a:prstGeom prst="rect">
            <a:avLst/>
          </a:prstGeom>
          <a:solidFill>
            <a:srgbClr val="0078D3"/>
          </a:solidFill>
          <a:ln>
            <a:solidFill>
              <a:srgbClr val="007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Network security</a:t>
            </a:r>
            <a:endParaRPr lang="sl-SI" sz="1600" b="1" dirty="0">
              <a:solidFill>
                <a:schemeClr val="bg1"/>
              </a:solidFill>
            </a:endParaRPr>
          </a:p>
        </p:txBody>
      </p:sp>
      <p:grpSp>
        <p:nvGrpSpPr>
          <p:cNvPr id="14" name="Skupina 13">
            <a:extLst>
              <a:ext uri="{FF2B5EF4-FFF2-40B4-BE49-F238E27FC236}">
                <a16:creationId xmlns:a16="http://schemas.microsoft.com/office/drawing/2014/main" id="{D39D3129-9119-5278-1F29-1D4138184153}"/>
              </a:ext>
            </a:extLst>
          </p:cNvPr>
          <p:cNvGrpSpPr/>
          <p:nvPr/>
        </p:nvGrpSpPr>
        <p:grpSpPr>
          <a:xfrm>
            <a:off x="1226601" y="1874706"/>
            <a:ext cx="9205784" cy="3158013"/>
            <a:chOff x="1226601" y="1874706"/>
            <a:chExt cx="9205784" cy="3158013"/>
          </a:xfrm>
        </p:grpSpPr>
        <p:sp>
          <p:nvSpPr>
            <p:cNvPr id="11" name="Pravokotnik 10">
              <a:extLst>
                <a:ext uri="{FF2B5EF4-FFF2-40B4-BE49-F238E27FC236}">
                  <a16:creationId xmlns:a16="http://schemas.microsoft.com/office/drawing/2014/main" id="{DDDFC5CD-A97B-0AA9-7EFF-7092DF51F8DC}"/>
                </a:ext>
              </a:extLst>
            </p:cNvPr>
            <p:cNvSpPr/>
            <p:nvPr/>
          </p:nvSpPr>
          <p:spPr>
            <a:xfrm>
              <a:off x="1226601" y="2174789"/>
              <a:ext cx="9205784" cy="2570206"/>
            </a:xfrm>
            <a:prstGeom prst="rect">
              <a:avLst/>
            </a:prstGeom>
            <a:noFill/>
            <a:ln w="19050">
              <a:solidFill>
                <a:srgbClr val="005083"/>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sl-SI" sz="2000" b="1" dirty="0">
                <a:solidFill>
                  <a:schemeClr val="tx1"/>
                </a:solidFill>
              </a:endParaRPr>
            </a:p>
          </p:txBody>
        </p:sp>
        <p:sp>
          <p:nvSpPr>
            <p:cNvPr id="12" name="Pravokotnik 11">
              <a:extLst>
                <a:ext uri="{FF2B5EF4-FFF2-40B4-BE49-F238E27FC236}">
                  <a16:creationId xmlns:a16="http://schemas.microsoft.com/office/drawing/2014/main" id="{329673BE-B086-0DAF-F3A3-7A60618C44EB}"/>
                </a:ext>
              </a:extLst>
            </p:cNvPr>
            <p:cNvSpPr/>
            <p:nvPr/>
          </p:nvSpPr>
          <p:spPr>
            <a:xfrm>
              <a:off x="3912957" y="1874706"/>
              <a:ext cx="3833072" cy="590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Azure Built-in Controls</a:t>
              </a:r>
              <a:endParaRPr lang="sl-SI" sz="2400" b="1" dirty="0">
                <a:solidFill>
                  <a:schemeClr val="tx1"/>
                </a:solidFill>
              </a:endParaRPr>
            </a:p>
          </p:txBody>
        </p:sp>
        <p:sp>
          <p:nvSpPr>
            <p:cNvPr id="13" name="Pravokotnik 12">
              <a:extLst>
                <a:ext uri="{FF2B5EF4-FFF2-40B4-BE49-F238E27FC236}">
                  <a16:creationId xmlns:a16="http://schemas.microsoft.com/office/drawing/2014/main" id="{B707ABF2-4301-44CB-5622-B5119AA4621A}"/>
                </a:ext>
              </a:extLst>
            </p:cNvPr>
            <p:cNvSpPr/>
            <p:nvPr/>
          </p:nvSpPr>
          <p:spPr>
            <a:xfrm>
              <a:off x="4379432" y="4442252"/>
              <a:ext cx="2900121" cy="590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Defense in Depth</a:t>
              </a:r>
              <a:endParaRPr lang="sl-SI" sz="2400" b="1" dirty="0">
                <a:solidFill>
                  <a:schemeClr val="tx1"/>
                </a:solidFill>
              </a:endParaRPr>
            </a:p>
          </p:txBody>
        </p:sp>
      </p:grpSp>
    </p:spTree>
    <p:extLst>
      <p:ext uri="{BB962C8B-B14F-4D97-AF65-F5344CB8AC3E}">
        <p14:creationId xmlns:p14="http://schemas.microsoft.com/office/powerpoint/2010/main" val="289116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6DB80-21E6-B6BB-0A03-46AEE248FD30}"/>
              </a:ext>
            </a:extLst>
          </p:cNvPr>
          <p:cNvSpPr>
            <a:spLocks noGrp="1"/>
          </p:cNvSpPr>
          <p:nvPr>
            <p:ph type="title"/>
          </p:nvPr>
        </p:nvSpPr>
        <p:spPr/>
        <p:txBody>
          <a:bodyPr wrap="square" anchor="t">
            <a:normAutofit/>
          </a:bodyPr>
          <a:lstStyle/>
          <a:p>
            <a:r>
              <a:rPr lang="sl-SI" dirty="0"/>
              <a:t>Upravljanje identitet in dostopa</a:t>
            </a:r>
          </a:p>
        </p:txBody>
      </p:sp>
      <p:sp>
        <p:nvSpPr>
          <p:cNvPr id="5" name="Slide Number Placeholder 4">
            <a:extLst>
              <a:ext uri="{FF2B5EF4-FFF2-40B4-BE49-F238E27FC236}">
                <a16:creationId xmlns:a16="http://schemas.microsoft.com/office/drawing/2014/main" id="{D95AE891-9B05-394E-A48D-AF5DCB38CCF7}"/>
              </a:ext>
            </a:extLst>
          </p:cNvPr>
          <p:cNvSpPr>
            <a:spLocks noGrp="1"/>
          </p:cNvSpPr>
          <p:nvPr>
            <p:ph type="sldNum" sz="quarter" idx="12"/>
          </p:nvPr>
        </p:nvSpPr>
        <p:spPr/>
        <p:txBody>
          <a:bodyPr wrap="square" anchor="ctr">
            <a:normAutofit/>
          </a:bodyPr>
          <a:lstStyle/>
          <a:p>
            <a:pPr>
              <a:spcAft>
                <a:spcPts val="600"/>
              </a:spcAft>
            </a:pPr>
            <a:fld id="{750C1F77-72F5-43F8-9226-1DB1CB2C2D83}" type="slidenum">
              <a:rPr lang="sl-SI" smtClean="0"/>
              <a:pPr>
                <a:spcAft>
                  <a:spcPts val="600"/>
                </a:spcAft>
              </a:pPr>
              <a:t>8</a:t>
            </a:fld>
            <a:endParaRPr lang="sl-SI" dirty="0"/>
          </a:p>
        </p:txBody>
      </p:sp>
      <p:sp>
        <p:nvSpPr>
          <p:cNvPr id="6" name="Text Placeholder 5">
            <a:extLst>
              <a:ext uri="{FF2B5EF4-FFF2-40B4-BE49-F238E27FC236}">
                <a16:creationId xmlns:a16="http://schemas.microsoft.com/office/drawing/2014/main" id="{D0F7B3B0-2431-5AD7-7A0C-025680924D89}"/>
              </a:ext>
            </a:extLst>
          </p:cNvPr>
          <p:cNvSpPr>
            <a:spLocks noGrp="1"/>
          </p:cNvSpPr>
          <p:nvPr>
            <p:ph type="body" sz="quarter" idx="13"/>
          </p:nvPr>
        </p:nvSpPr>
        <p:spPr/>
        <p:txBody>
          <a:bodyPr>
            <a:normAutofit/>
          </a:bodyPr>
          <a:lstStyle/>
          <a:p>
            <a:pPr>
              <a:lnSpc>
                <a:spcPct val="90000"/>
              </a:lnSpc>
            </a:pPr>
            <a:r>
              <a:rPr lang="sl-SI" sz="2000" dirty="0" err="1"/>
              <a:t>Azure</a:t>
            </a:r>
            <a:r>
              <a:rPr lang="sl-SI" sz="2000" dirty="0"/>
              <a:t> </a:t>
            </a:r>
            <a:r>
              <a:rPr lang="sl-SI" sz="2000" dirty="0" err="1"/>
              <a:t>Identity</a:t>
            </a:r>
            <a:r>
              <a:rPr lang="sl-SI" sz="2000" dirty="0"/>
              <a:t> &amp; Access | Razpoložljive možnosti</a:t>
            </a:r>
          </a:p>
        </p:txBody>
      </p:sp>
      <p:pic>
        <p:nvPicPr>
          <p:cNvPr id="19" name="Picture Placeholder 18" descr="A finger touching a touch screen&#10;&#10;Description automatically generated">
            <a:extLst>
              <a:ext uri="{FF2B5EF4-FFF2-40B4-BE49-F238E27FC236}">
                <a16:creationId xmlns:a16="http://schemas.microsoft.com/office/drawing/2014/main" id="{C594BFA9-5757-9EBB-559D-61D096328A64}"/>
              </a:ext>
            </a:extLst>
          </p:cNvPr>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a:xfrm>
            <a:off x="658001" y="1460415"/>
            <a:ext cx="3132000" cy="1223688"/>
          </a:xfrm>
        </p:spPr>
      </p:pic>
      <p:sp>
        <p:nvSpPr>
          <p:cNvPr id="10" name="Text Placeholder 9">
            <a:extLst>
              <a:ext uri="{FF2B5EF4-FFF2-40B4-BE49-F238E27FC236}">
                <a16:creationId xmlns:a16="http://schemas.microsoft.com/office/drawing/2014/main" id="{003AF78C-B2A4-69A0-4944-7698DA93CCE1}"/>
              </a:ext>
            </a:extLst>
          </p:cNvPr>
          <p:cNvSpPr>
            <a:spLocks noGrp="1"/>
          </p:cNvSpPr>
          <p:nvPr>
            <p:ph type="body" sz="quarter" idx="21"/>
          </p:nvPr>
        </p:nvSpPr>
        <p:spPr>
          <a:xfrm>
            <a:off x="8384576" y="2830306"/>
            <a:ext cx="3132000" cy="2977521"/>
          </a:xfrm>
        </p:spPr>
        <p:txBody>
          <a:bodyPr/>
          <a:lstStyle/>
          <a:p>
            <a:pPr marL="0" indent="0">
              <a:spcAft>
                <a:spcPts val="600"/>
              </a:spcAft>
              <a:buNone/>
            </a:pPr>
            <a:r>
              <a:rPr lang="sl-SI" sz="1800" b="1" dirty="0" err="1">
                <a:solidFill>
                  <a:srgbClr val="005083"/>
                </a:solidFill>
              </a:rPr>
              <a:t>Conditional</a:t>
            </a:r>
            <a:r>
              <a:rPr lang="sl-SI" sz="1800" b="1" dirty="0">
                <a:solidFill>
                  <a:srgbClr val="005083"/>
                </a:solidFill>
              </a:rPr>
              <a:t> Access</a:t>
            </a:r>
          </a:p>
          <a:p>
            <a:pPr lvl="1"/>
            <a:endParaRPr lang="en-US" dirty="0"/>
          </a:p>
          <a:p>
            <a:pPr lvl="1"/>
            <a:r>
              <a:rPr lang="sl-SI" dirty="0"/>
              <a:t>Definiranje politik dostopa</a:t>
            </a:r>
          </a:p>
          <a:p>
            <a:pPr lvl="1"/>
            <a:r>
              <a:rPr lang="sl-SI" dirty="0"/>
              <a:t>Možnost dostopa samo pooblaščenim uporabnikom</a:t>
            </a:r>
          </a:p>
          <a:p>
            <a:pPr lvl="1"/>
            <a:r>
              <a:rPr lang="sl-SI" dirty="0"/>
              <a:t>Natančen nadzor kdo dostopa do česa</a:t>
            </a:r>
          </a:p>
        </p:txBody>
      </p:sp>
      <p:sp>
        <p:nvSpPr>
          <p:cNvPr id="16" name="Text Placeholder 6">
            <a:extLst>
              <a:ext uri="{FF2B5EF4-FFF2-40B4-BE49-F238E27FC236}">
                <a16:creationId xmlns:a16="http://schemas.microsoft.com/office/drawing/2014/main" id="{EA34F7D0-AB1C-D9E0-D375-8D642C9D1606}"/>
              </a:ext>
            </a:extLst>
          </p:cNvPr>
          <p:cNvSpPr>
            <a:spLocks noGrp="1"/>
          </p:cNvSpPr>
          <p:nvPr>
            <p:ph type="body" sz="quarter" idx="19"/>
          </p:nvPr>
        </p:nvSpPr>
        <p:spPr>
          <a:xfrm>
            <a:off x="623785" y="2830307"/>
            <a:ext cx="3168000" cy="2977521"/>
          </a:xfrm>
        </p:spPr>
        <p:txBody>
          <a:bodyPr/>
          <a:lstStyle/>
          <a:p>
            <a:pPr marL="0" indent="0">
              <a:spcAft>
                <a:spcPts val="1200"/>
              </a:spcAft>
              <a:buNone/>
            </a:pPr>
            <a:r>
              <a:rPr lang="sl-SI" sz="1800" b="1" dirty="0" err="1">
                <a:solidFill>
                  <a:srgbClr val="005083"/>
                </a:solidFill>
              </a:rPr>
              <a:t>Privileged</a:t>
            </a:r>
            <a:r>
              <a:rPr lang="sl-SI" sz="1800" b="1" dirty="0">
                <a:solidFill>
                  <a:srgbClr val="005083"/>
                </a:solidFill>
              </a:rPr>
              <a:t> </a:t>
            </a:r>
            <a:r>
              <a:rPr lang="sl-SI" sz="1800" b="1" dirty="0" err="1">
                <a:solidFill>
                  <a:srgbClr val="005083"/>
                </a:solidFill>
              </a:rPr>
              <a:t>Identity</a:t>
            </a:r>
            <a:r>
              <a:rPr lang="sl-SI" sz="1800" b="1" dirty="0">
                <a:solidFill>
                  <a:srgbClr val="005083"/>
                </a:solidFill>
              </a:rPr>
              <a:t> Management (PIM)</a:t>
            </a:r>
          </a:p>
          <a:p>
            <a:pPr lvl="1"/>
            <a:r>
              <a:rPr lang="sl-SI" dirty="0"/>
              <a:t>Upravljanje, nadziranje in spremljanje  privilegiranih dostopov</a:t>
            </a:r>
          </a:p>
          <a:p>
            <a:pPr lvl="1"/>
            <a:r>
              <a:rPr lang="sl-SI" dirty="0"/>
              <a:t>Zmanjšanje tveganja zlorabe dostopa</a:t>
            </a:r>
          </a:p>
          <a:p>
            <a:pPr lvl="1"/>
            <a:r>
              <a:rPr lang="sl-SI" dirty="0"/>
              <a:t>Access </a:t>
            </a:r>
            <a:r>
              <a:rPr lang="sl-SI" dirty="0" err="1"/>
              <a:t>review</a:t>
            </a:r>
            <a:r>
              <a:rPr lang="sl-SI" dirty="0"/>
              <a:t>, Just-In-Time dostopi, odobritve dostopov</a:t>
            </a:r>
          </a:p>
        </p:txBody>
      </p:sp>
      <p:sp>
        <p:nvSpPr>
          <p:cNvPr id="17" name="Text Placeholder 6">
            <a:extLst>
              <a:ext uri="{FF2B5EF4-FFF2-40B4-BE49-F238E27FC236}">
                <a16:creationId xmlns:a16="http://schemas.microsoft.com/office/drawing/2014/main" id="{D2D430E7-7E33-0402-EC1B-B6D8094CD0AD}"/>
              </a:ext>
            </a:extLst>
          </p:cNvPr>
          <p:cNvSpPr txBox="1">
            <a:spLocks/>
          </p:cNvSpPr>
          <p:nvPr/>
        </p:nvSpPr>
        <p:spPr>
          <a:xfrm>
            <a:off x="4521288" y="2830306"/>
            <a:ext cx="3132000" cy="2977521"/>
          </a:xfrm>
          <a:prstGeom prst="rect">
            <a:avLst/>
          </a:prstGeom>
        </p:spPr>
        <p:txBody>
          <a:bodyPr vert="horz" lIns="0" tIns="0" rIns="0" bIns="0" rtlCol="0">
            <a:normAutofit/>
          </a:bodyPr>
          <a:lstStyle>
            <a:lvl1pPr marL="216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1600" kern="1200">
                <a:solidFill>
                  <a:schemeClr val="tx1"/>
                </a:solidFill>
                <a:latin typeface="+mn-lt"/>
                <a:ea typeface="+mn-ea"/>
                <a:cs typeface="+mn-cs"/>
              </a:defRPr>
            </a:lvl1pPr>
            <a:lvl2pPr marL="432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1600" kern="1200">
                <a:solidFill>
                  <a:schemeClr val="tx1"/>
                </a:solidFill>
                <a:latin typeface="+mn-lt"/>
                <a:ea typeface="+mn-ea"/>
                <a:cs typeface="+mn-cs"/>
              </a:defRPr>
            </a:lvl2pPr>
            <a:lvl3pPr marL="648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1600" kern="1200">
                <a:solidFill>
                  <a:schemeClr val="tx1"/>
                </a:solidFill>
                <a:latin typeface="+mn-lt"/>
                <a:ea typeface="+mn-ea"/>
                <a:cs typeface="+mn-cs"/>
              </a:defRPr>
            </a:lvl3pPr>
            <a:lvl4pPr marL="864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1600" kern="1200">
                <a:solidFill>
                  <a:schemeClr val="tx1"/>
                </a:solidFill>
                <a:latin typeface="+mn-lt"/>
                <a:ea typeface="+mn-ea"/>
                <a:cs typeface="+mn-cs"/>
              </a:defRPr>
            </a:lvl4pPr>
            <a:lvl5pPr marL="1080000" indent="-216000" algn="l" defTabSz="914400" rtl="0" eaLnBrk="1" latinLnBrk="0" hangingPunct="1">
              <a:lnSpc>
                <a:spcPct val="100000"/>
              </a:lnSpc>
              <a:spcBef>
                <a:spcPts val="300"/>
              </a:spcBef>
              <a:buClr>
                <a:schemeClr val="accent1"/>
              </a:buClr>
              <a:buFont typeface="Calibri Light" panose="020F030202020403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1200"/>
              </a:spcAft>
              <a:buFont typeface="Calibri Light" panose="020F0302020204030204" pitchFamily="34" charset="0"/>
              <a:buNone/>
            </a:pPr>
            <a:r>
              <a:rPr lang="sl-SI" sz="1800" b="1" dirty="0" err="1">
                <a:solidFill>
                  <a:srgbClr val="005083"/>
                </a:solidFill>
              </a:rPr>
              <a:t>Defender</a:t>
            </a:r>
            <a:r>
              <a:rPr lang="sl-SI" sz="1800" b="1" dirty="0">
                <a:solidFill>
                  <a:srgbClr val="005083"/>
                </a:solidFill>
              </a:rPr>
              <a:t> </a:t>
            </a:r>
            <a:r>
              <a:rPr lang="sl-SI" sz="1800" b="1" dirty="0" err="1">
                <a:solidFill>
                  <a:srgbClr val="005083"/>
                </a:solidFill>
              </a:rPr>
              <a:t>for</a:t>
            </a:r>
            <a:r>
              <a:rPr lang="sl-SI" sz="1800" b="1" dirty="0">
                <a:solidFill>
                  <a:srgbClr val="005083"/>
                </a:solidFill>
              </a:rPr>
              <a:t> </a:t>
            </a:r>
            <a:r>
              <a:rPr lang="sl-SI" sz="1800" b="1" dirty="0" err="1">
                <a:solidFill>
                  <a:srgbClr val="005083"/>
                </a:solidFill>
              </a:rPr>
              <a:t>Identity</a:t>
            </a:r>
            <a:endParaRPr lang="sl-SI" sz="1800" b="1" dirty="0">
              <a:solidFill>
                <a:srgbClr val="005083"/>
              </a:solidFill>
            </a:endParaRPr>
          </a:p>
          <a:p>
            <a:pPr lvl="1"/>
            <a:endParaRPr lang="en-US" dirty="0"/>
          </a:p>
          <a:p>
            <a:pPr lvl="1"/>
            <a:r>
              <a:rPr lang="sl-SI" dirty="0"/>
              <a:t>Prepoznavanje, odkrivanje in raziskovanje napadov</a:t>
            </a:r>
          </a:p>
          <a:p>
            <a:pPr lvl="1"/>
            <a:r>
              <a:rPr lang="sl-SI" dirty="0" err="1"/>
              <a:t>Monitoriranje</a:t>
            </a:r>
            <a:r>
              <a:rPr lang="sl-SI" dirty="0"/>
              <a:t> uporabnikov, aktivnosti, entitet</a:t>
            </a:r>
          </a:p>
          <a:p>
            <a:pPr lvl="1"/>
            <a:r>
              <a:rPr lang="sl-SI" dirty="0"/>
              <a:t>Zaščito identitet in poverilnic shranjenih v AD</a:t>
            </a:r>
          </a:p>
          <a:p>
            <a:pPr lvl="1"/>
            <a:r>
              <a:rPr lang="sl-SI" dirty="0"/>
              <a:t>Identificiranje in raziskovanje sumljivih aktivnosti</a:t>
            </a:r>
          </a:p>
        </p:txBody>
      </p:sp>
      <p:pic>
        <p:nvPicPr>
          <p:cNvPr id="27" name="Picture Placeholder 26" descr="A blue circle with a light bulb and a shield on it&#10;&#10;Description automatically generated">
            <a:extLst>
              <a:ext uri="{FF2B5EF4-FFF2-40B4-BE49-F238E27FC236}">
                <a16:creationId xmlns:a16="http://schemas.microsoft.com/office/drawing/2014/main" id="{54B8AD4E-A075-CD22-D4C6-A7DD1923BACE}"/>
              </a:ext>
            </a:extLst>
          </p:cNvPr>
          <p:cNvPicPr>
            <a:picLocks noGrp="1" noChangeAspect="1"/>
          </p:cNvPicPr>
          <p:nvPr>
            <p:ph type="pic" sz="quarter" idx="20"/>
          </p:nvPr>
        </p:nvPicPr>
        <p:blipFill>
          <a:blip r:embed="rId4" cstate="screen">
            <a:extLst>
              <a:ext uri="{28A0092B-C50C-407E-A947-70E740481C1C}">
                <a14:useLocalDpi xmlns:a14="http://schemas.microsoft.com/office/drawing/2010/main"/>
              </a:ext>
            </a:extLst>
          </a:blip>
          <a:srcRect/>
          <a:stretch>
            <a:fillRect/>
          </a:stretch>
        </p:blipFill>
        <p:spPr>
          <a:xfrm>
            <a:off x="4521288" y="1469679"/>
            <a:ext cx="3132000" cy="1223688"/>
          </a:xfrm>
        </p:spPr>
      </p:pic>
      <p:pic>
        <p:nvPicPr>
          <p:cNvPr id="4106" name="Picture 10">
            <a:extLst>
              <a:ext uri="{FF2B5EF4-FFF2-40B4-BE49-F238E27FC236}">
                <a16:creationId xmlns:a16="http://schemas.microsoft.com/office/drawing/2014/main" id="{B324ED60-C6D1-3BF5-C86A-6DF528DF0EB0}"/>
              </a:ext>
            </a:extLst>
          </p:cNvPr>
          <p:cNvPicPr>
            <a:picLocks noGrp="1" noChangeAspect="1" noChangeArrowheads="1"/>
          </p:cNvPicPr>
          <p:nvPr>
            <p:ph type="pic" sz="quarter" idx="22"/>
          </p:nvPr>
        </p:nvPicPr>
        <p:blipFill>
          <a:blip r:embed="rId5" cstate="screen">
            <a:extLst>
              <a:ext uri="{28A0092B-C50C-407E-A947-70E740481C1C}">
                <a14:useLocalDpi xmlns:a14="http://schemas.microsoft.com/office/drawing/2010/main"/>
              </a:ext>
            </a:extLst>
          </a:blip>
          <a:srcRect/>
          <a:stretch>
            <a:fillRect/>
          </a:stretch>
        </p:blipFill>
        <p:spPr bwMode="auto">
          <a:xfrm>
            <a:off x="8384576" y="1469678"/>
            <a:ext cx="3132000" cy="12224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9963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xEl>
                                              <p:pRg st="0" end="0"/>
                                            </p:txEl>
                                          </p:spTgt>
                                        </p:tgtEl>
                                        <p:attrNameLst>
                                          <p:attrName>style.visibility</p:attrName>
                                        </p:attrNameLst>
                                      </p:cBhvr>
                                      <p:to>
                                        <p:strVal val="visible"/>
                                      </p:to>
                                    </p:set>
                                    <p:animEffect transition="in" filter="fade">
                                      <p:cBhvr>
                                        <p:cTn id="10" dur="500"/>
                                        <p:tgtEl>
                                          <p:spTgt spid="16">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Effect transition="in" filter="fade">
                                      <p:cBhvr>
                                        <p:cTn id="13" dur="500"/>
                                        <p:tgtEl>
                                          <p:spTgt spid="16">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
                                            <p:txEl>
                                              <p:pRg st="2" end="2"/>
                                            </p:txEl>
                                          </p:spTgt>
                                        </p:tgtEl>
                                        <p:attrNameLst>
                                          <p:attrName>style.visibility</p:attrName>
                                        </p:attrNameLst>
                                      </p:cBhvr>
                                      <p:to>
                                        <p:strVal val="visible"/>
                                      </p:to>
                                    </p:set>
                                    <p:animEffect transition="in" filter="fade">
                                      <p:cBhvr>
                                        <p:cTn id="16" dur="500"/>
                                        <p:tgtEl>
                                          <p:spTgt spid="16">
                                            <p:txEl>
                                              <p:pRg st="2" end="2"/>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6">
                                            <p:txEl>
                                              <p:pRg st="3" end="3"/>
                                            </p:txEl>
                                          </p:spTgt>
                                        </p:tgtEl>
                                        <p:attrNameLst>
                                          <p:attrName>style.visibility</p:attrName>
                                        </p:attrNameLst>
                                      </p:cBhvr>
                                      <p:to>
                                        <p:strVal val="visible"/>
                                      </p:to>
                                    </p:set>
                                    <p:animEffect transition="in" filter="fade">
                                      <p:cBhvr>
                                        <p:cTn id="19" dur="500"/>
                                        <p:tgtEl>
                                          <p:spTgt spid="16">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fade">
                                      <p:cBhvr>
                                        <p:cTn id="32" dur="500"/>
                                        <p:tgtEl>
                                          <p:spTgt spid="10">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xEl>
                                              <p:pRg st="2" end="2"/>
                                            </p:txEl>
                                          </p:spTgt>
                                        </p:tgtEl>
                                        <p:attrNameLst>
                                          <p:attrName>style.visibility</p:attrName>
                                        </p:attrNameLst>
                                      </p:cBhvr>
                                      <p:to>
                                        <p:strVal val="visible"/>
                                      </p:to>
                                    </p:set>
                                    <p:animEffect transition="in" filter="fade">
                                      <p:cBhvr>
                                        <p:cTn id="35" dur="500"/>
                                        <p:tgtEl>
                                          <p:spTgt spid="10">
                                            <p:txEl>
                                              <p:pRg st="2" end="2"/>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0">
                                            <p:txEl>
                                              <p:pRg st="3" end="3"/>
                                            </p:txEl>
                                          </p:spTgt>
                                        </p:tgtEl>
                                        <p:attrNameLst>
                                          <p:attrName>style.visibility</p:attrName>
                                        </p:attrNameLst>
                                      </p:cBhvr>
                                      <p:to>
                                        <p:strVal val="visible"/>
                                      </p:to>
                                    </p:set>
                                    <p:animEffect transition="in" filter="fade">
                                      <p:cBhvr>
                                        <p:cTn id="38" dur="500"/>
                                        <p:tgtEl>
                                          <p:spTgt spid="10">
                                            <p:txEl>
                                              <p:pRg st="3" end="3"/>
                                            </p:tx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0">
                                            <p:txEl>
                                              <p:pRg st="4" end="4"/>
                                            </p:txEl>
                                          </p:spTgt>
                                        </p:tgtEl>
                                        <p:attrNameLst>
                                          <p:attrName>style.visibility</p:attrName>
                                        </p:attrNameLst>
                                      </p:cBhvr>
                                      <p:to>
                                        <p:strVal val="visible"/>
                                      </p:to>
                                    </p:set>
                                    <p:animEffect transition="in" filter="fade">
                                      <p:cBhvr>
                                        <p:cTn id="41" dur="500"/>
                                        <p:tgtEl>
                                          <p:spTgt spid="10">
                                            <p:txEl>
                                              <p:pRg st="4" end="4"/>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4106"/>
                                        </p:tgtEl>
                                        <p:attrNameLst>
                                          <p:attrName>style.visibility</p:attrName>
                                        </p:attrNameLst>
                                      </p:cBhvr>
                                      <p:to>
                                        <p:strVal val="visible"/>
                                      </p:to>
                                    </p:set>
                                    <p:animEffect transition="in" filter="fade">
                                      <p:cBhvr>
                                        <p:cTn id="44" dur="500"/>
                                        <p:tgtEl>
                                          <p:spTgt spid="4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6" grpId="0" uiExpand="1" build="p"/>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F116273-BE91-FA14-2C24-51789C326D21}"/>
              </a:ext>
            </a:extLst>
          </p:cNvPr>
          <p:cNvSpPr>
            <a:spLocks noGrp="1"/>
          </p:cNvSpPr>
          <p:nvPr>
            <p:ph type="title"/>
          </p:nvPr>
        </p:nvSpPr>
        <p:spPr>
          <a:xfrm>
            <a:off x="695324" y="372268"/>
            <a:ext cx="8829675" cy="498598"/>
          </a:xfrm>
        </p:spPr>
        <p:txBody>
          <a:bodyPr/>
          <a:lstStyle/>
          <a:p>
            <a:r>
              <a:rPr lang="en-US" dirty="0"/>
              <a:t>Primer </a:t>
            </a:r>
            <a:r>
              <a:rPr lang="en-US" dirty="0" err="1"/>
              <a:t>uporabe</a:t>
            </a:r>
            <a:r>
              <a:rPr lang="en-US" dirty="0"/>
              <a:t> PIM</a:t>
            </a:r>
            <a:endParaRPr lang="sl-SI" dirty="0"/>
          </a:p>
        </p:txBody>
      </p:sp>
      <p:sp>
        <p:nvSpPr>
          <p:cNvPr id="4" name="Označba mesta številke diapozitiva 3">
            <a:extLst>
              <a:ext uri="{FF2B5EF4-FFF2-40B4-BE49-F238E27FC236}">
                <a16:creationId xmlns:a16="http://schemas.microsoft.com/office/drawing/2014/main" id="{D3F9D900-F128-DCAF-C706-5A86B124E561}"/>
              </a:ext>
            </a:extLst>
          </p:cNvPr>
          <p:cNvSpPr>
            <a:spLocks noGrp="1"/>
          </p:cNvSpPr>
          <p:nvPr>
            <p:ph type="sldNum" sz="quarter" idx="12"/>
          </p:nvPr>
        </p:nvSpPr>
        <p:spPr/>
        <p:txBody>
          <a:bodyPr/>
          <a:lstStyle/>
          <a:p>
            <a:fld id="{750C1F77-72F5-43F8-9226-1DB1CB2C2D83}" type="slidenum">
              <a:rPr lang="en-GB" noProof="0" smtClean="0"/>
              <a:t>9</a:t>
            </a:fld>
            <a:endParaRPr lang="en-GB" noProof="0" dirty="0"/>
          </a:p>
        </p:txBody>
      </p:sp>
      <p:pic>
        <p:nvPicPr>
          <p:cNvPr id="5" name="Slika 4">
            <a:extLst>
              <a:ext uri="{FF2B5EF4-FFF2-40B4-BE49-F238E27FC236}">
                <a16:creationId xmlns:a16="http://schemas.microsoft.com/office/drawing/2014/main" id="{F705D790-2826-C55F-8EF4-EA814A90443E}"/>
              </a:ext>
            </a:extLst>
          </p:cNvPr>
          <p:cNvPicPr>
            <a:picLocks noChangeAspect="1"/>
          </p:cNvPicPr>
          <p:nvPr/>
        </p:nvPicPr>
        <p:blipFill>
          <a:blip r:embed="rId2"/>
          <a:stretch>
            <a:fillRect/>
          </a:stretch>
        </p:blipFill>
        <p:spPr>
          <a:xfrm>
            <a:off x="356386" y="975970"/>
            <a:ext cx="11479227" cy="4906060"/>
          </a:xfrm>
          <a:prstGeom prst="rect">
            <a:avLst/>
          </a:prstGeom>
        </p:spPr>
      </p:pic>
      <p:pic>
        <p:nvPicPr>
          <p:cNvPr id="7" name="Slika 6">
            <a:extLst>
              <a:ext uri="{FF2B5EF4-FFF2-40B4-BE49-F238E27FC236}">
                <a16:creationId xmlns:a16="http://schemas.microsoft.com/office/drawing/2014/main" id="{A3F6693E-B7F9-288F-9817-02673555561A}"/>
              </a:ext>
            </a:extLst>
          </p:cNvPr>
          <p:cNvPicPr>
            <a:picLocks noChangeAspect="1"/>
          </p:cNvPicPr>
          <p:nvPr/>
        </p:nvPicPr>
        <p:blipFill>
          <a:blip r:embed="rId3"/>
          <a:stretch>
            <a:fillRect/>
          </a:stretch>
        </p:blipFill>
        <p:spPr>
          <a:xfrm>
            <a:off x="2276358" y="1094873"/>
            <a:ext cx="7639282" cy="5221705"/>
          </a:xfrm>
          <a:prstGeom prst="rect">
            <a:avLst/>
          </a:prstGeom>
        </p:spPr>
      </p:pic>
      <p:pic>
        <p:nvPicPr>
          <p:cNvPr id="9" name="Slika 8">
            <a:extLst>
              <a:ext uri="{FF2B5EF4-FFF2-40B4-BE49-F238E27FC236}">
                <a16:creationId xmlns:a16="http://schemas.microsoft.com/office/drawing/2014/main" id="{5A730ADE-8DDC-8FA9-6379-1FB918161223}"/>
              </a:ext>
            </a:extLst>
          </p:cNvPr>
          <p:cNvPicPr>
            <a:picLocks noChangeAspect="1"/>
          </p:cNvPicPr>
          <p:nvPr/>
        </p:nvPicPr>
        <p:blipFill>
          <a:blip r:embed="rId4"/>
          <a:stretch>
            <a:fillRect/>
          </a:stretch>
        </p:blipFill>
        <p:spPr>
          <a:xfrm>
            <a:off x="1228253" y="1252256"/>
            <a:ext cx="9735491" cy="4906938"/>
          </a:xfrm>
          <a:prstGeom prst="rect">
            <a:avLst/>
          </a:prstGeom>
        </p:spPr>
      </p:pic>
      <p:pic>
        <p:nvPicPr>
          <p:cNvPr id="11" name="Slika 10">
            <a:extLst>
              <a:ext uri="{FF2B5EF4-FFF2-40B4-BE49-F238E27FC236}">
                <a16:creationId xmlns:a16="http://schemas.microsoft.com/office/drawing/2014/main" id="{E2FCE65F-F8FF-E893-A046-F29B11A36091}"/>
              </a:ext>
            </a:extLst>
          </p:cNvPr>
          <p:cNvPicPr>
            <a:picLocks noChangeAspect="1"/>
          </p:cNvPicPr>
          <p:nvPr/>
        </p:nvPicPr>
        <p:blipFill>
          <a:blip r:embed="rId5"/>
          <a:stretch>
            <a:fillRect/>
          </a:stretch>
        </p:blipFill>
        <p:spPr>
          <a:xfrm>
            <a:off x="1918955" y="1252256"/>
            <a:ext cx="8354086" cy="5118349"/>
          </a:xfrm>
          <a:prstGeom prst="rect">
            <a:avLst/>
          </a:prstGeom>
        </p:spPr>
      </p:pic>
      <p:pic>
        <p:nvPicPr>
          <p:cNvPr id="14" name="Slika 13">
            <a:extLst>
              <a:ext uri="{FF2B5EF4-FFF2-40B4-BE49-F238E27FC236}">
                <a16:creationId xmlns:a16="http://schemas.microsoft.com/office/drawing/2014/main" id="{A9481204-EA70-9874-2E5B-97FAF76F2EAD}"/>
              </a:ext>
            </a:extLst>
          </p:cNvPr>
          <p:cNvPicPr>
            <a:picLocks noChangeAspect="1"/>
          </p:cNvPicPr>
          <p:nvPr/>
        </p:nvPicPr>
        <p:blipFill>
          <a:blip r:embed="rId6"/>
          <a:stretch>
            <a:fillRect/>
          </a:stretch>
        </p:blipFill>
        <p:spPr>
          <a:xfrm>
            <a:off x="2566330" y="819119"/>
            <a:ext cx="7059335" cy="5605744"/>
          </a:xfrm>
          <a:prstGeom prst="rect">
            <a:avLst/>
          </a:prstGeom>
        </p:spPr>
      </p:pic>
      <p:pic>
        <p:nvPicPr>
          <p:cNvPr id="18" name="Slika 17">
            <a:extLst>
              <a:ext uri="{FF2B5EF4-FFF2-40B4-BE49-F238E27FC236}">
                <a16:creationId xmlns:a16="http://schemas.microsoft.com/office/drawing/2014/main" id="{2FFECE66-333F-6AA2-F007-3A05F04B52DE}"/>
              </a:ext>
            </a:extLst>
          </p:cNvPr>
          <p:cNvPicPr>
            <a:picLocks noChangeAspect="1"/>
          </p:cNvPicPr>
          <p:nvPr/>
        </p:nvPicPr>
        <p:blipFill>
          <a:blip r:embed="rId7"/>
          <a:stretch>
            <a:fillRect/>
          </a:stretch>
        </p:blipFill>
        <p:spPr>
          <a:xfrm>
            <a:off x="670755" y="890233"/>
            <a:ext cx="10850489" cy="5077534"/>
          </a:xfrm>
          <a:prstGeom prst="rect">
            <a:avLst/>
          </a:prstGeom>
        </p:spPr>
      </p:pic>
      <p:pic>
        <p:nvPicPr>
          <p:cNvPr id="22" name="Slika 21">
            <a:extLst>
              <a:ext uri="{FF2B5EF4-FFF2-40B4-BE49-F238E27FC236}">
                <a16:creationId xmlns:a16="http://schemas.microsoft.com/office/drawing/2014/main" id="{CB88792C-C8EB-8B31-9AC8-5FDD33E4BD3C}"/>
              </a:ext>
            </a:extLst>
          </p:cNvPr>
          <p:cNvPicPr>
            <a:picLocks noChangeAspect="1"/>
          </p:cNvPicPr>
          <p:nvPr/>
        </p:nvPicPr>
        <p:blipFill>
          <a:blip r:embed="rId8"/>
          <a:stretch>
            <a:fillRect/>
          </a:stretch>
        </p:blipFill>
        <p:spPr>
          <a:xfrm>
            <a:off x="799098" y="829520"/>
            <a:ext cx="10402752" cy="5534630"/>
          </a:xfrm>
          <a:prstGeom prst="rect">
            <a:avLst/>
          </a:prstGeom>
        </p:spPr>
      </p:pic>
    </p:spTree>
    <p:extLst>
      <p:ext uri="{BB962C8B-B14F-4D97-AF65-F5344CB8AC3E}">
        <p14:creationId xmlns:p14="http://schemas.microsoft.com/office/powerpoint/2010/main" val="3142811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11"/>
                                        </p:tgtEl>
                                      </p:cBhvr>
                                    </p:animEffect>
                                    <p:set>
                                      <p:cBhvr>
                                        <p:cTn id="32" dur="1" fill="hold">
                                          <p:stCondLst>
                                            <p:cond delay="499"/>
                                          </p:stCondLst>
                                        </p:cTn>
                                        <p:tgtEl>
                                          <p:spTgt spid="11"/>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9"/>
                                        </p:tgtEl>
                                      </p:cBhvr>
                                    </p:animEffect>
                                    <p:set>
                                      <p:cBhvr>
                                        <p:cTn id="42" dur="1" fill="hold">
                                          <p:stCondLst>
                                            <p:cond delay="499"/>
                                          </p:stCondLst>
                                        </p:cTn>
                                        <p:tgtEl>
                                          <p:spTgt spid="9"/>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14"/>
                                        </p:tgtEl>
                                      </p:cBhvr>
                                    </p:animEffect>
                                    <p:set>
                                      <p:cBhvr>
                                        <p:cTn id="52" dur="1" fill="hold">
                                          <p:stCondLst>
                                            <p:cond delay="499"/>
                                          </p:stCondLst>
                                        </p:cTn>
                                        <p:tgtEl>
                                          <p:spTgt spid="14"/>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nodeType="clickEffect">
                                  <p:stCondLst>
                                    <p:cond delay="0"/>
                                  </p:stCondLst>
                                  <p:childTnLst>
                                    <p:animEffect transition="out" filter="fade">
                                      <p:cBhvr>
                                        <p:cTn id="61" dur="500"/>
                                        <p:tgtEl>
                                          <p:spTgt spid="18"/>
                                        </p:tgtEl>
                                      </p:cBhvr>
                                    </p:animEffect>
                                    <p:set>
                                      <p:cBhvr>
                                        <p:cTn id="62" dur="1" fill="hold">
                                          <p:stCondLst>
                                            <p:cond delay="499"/>
                                          </p:stCondLst>
                                        </p:cTn>
                                        <p:tgtEl>
                                          <p:spTgt spid="18"/>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500"/>
                                        <p:tgtEl>
                                          <p:spTgt spid="2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22"/>
                                        </p:tgtEl>
                                      </p:cBhvr>
                                    </p:animEffect>
                                    <p:set>
                                      <p:cBhvr>
                                        <p:cTn id="72"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748FB-9498-A9EA-FAFE-6A4AB88FDDDC}"/>
              </a:ext>
            </a:extLst>
          </p:cNvPr>
          <p:cNvSpPr>
            <a:spLocks noGrp="1"/>
          </p:cNvSpPr>
          <p:nvPr>
            <p:ph type="title"/>
          </p:nvPr>
        </p:nvSpPr>
        <p:spPr>
          <a:xfrm>
            <a:off x="686616" y="363559"/>
            <a:ext cx="8707092" cy="498598"/>
          </a:xfrm>
        </p:spPr>
        <p:txBody>
          <a:bodyPr/>
          <a:lstStyle/>
          <a:p>
            <a:r>
              <a:rPr lang="en-GB"/>
              <a:t>Zaščita aplikacij in podatkov</a:t>
            </a:r>
          </a:p>
        </p:txBody>
      </p:sp>
      <p:sp>
        <p:nvSpPr>
          <p:cNvPr id="4" name="Slide Number Placeholder 3">
            <a:extLst>
              <a:ext uri="{FF2B5EF4-FFF2-40B4-BE49-F238E27FC236}">
                <a16:creationId xmlns:a16="http://schemas.microsoft.com/office/drawing/2014/main" id="{4606F1E9-A725-E987-9B1E-B27F21D9CC78}"/>
              </a:ext>
            </a:extLst>
          </p:cNvPr>
          <p:cNvSpPr>
            <a:spLocks noGrp="1"/>
          </p:cNvSpPr>
          <p:nvPr>
            <p:ph type="sldNum" sz="quarter" idx="12"/>
          </p:nvPr>
        </p:nvSpPr>
        <p:spPr/>
        <p:txBody>
          <a:bodyPr/>
          <a:lstStyle/>
          <a:p>
            <a:fld id="{750C1F77-72F5-43F8-9226-1DB1CB2C2D83}" type="slidenum">
              <a:rPr lang="en-GB" noProof="0" smtClean="0"/>
              <a:t>10</a:t>
            </a:fld>
            <a:endParaRPr lang="en-GB" noProof="0" dirty="0"/>
          </a:p>
        </p:txBody>
      </p:sp>
      <p:sp>
        <p:nvSpPr>
          <p:cNvPr id="5" name="Text Placeholder 4">
            <a:extLst>
              <a:ext uri="{FF2B5EF4-FFF2-40B4-BE49-F238E27FC236}">
                <a16:creationId xmlns:a16="http://schemas.microsoft.com/office/drawing/2014/main" id="{10D5B8D5-B9D1-5A0B-E295-6F13EDC19139}"/>
              </a:ext>
            </a:extLst>
          </p:cNvPr>
          <p:cNvSpPr>
            <a:spLocks noGrp="1"/>
          </p:cNvSpPr>
          <p:nvPr>
            <p:ph type="body" sz="quarter" idx="13"/>
          </p:nvPr>
        </p:nvSpPr>
        <p:spPr>
          <a:xfrm>
            <a:off x="695325" y="832884"/>
            <a:ext cx="8707438" cy="350838"/>
          </a:xfrm>
        </p:spPr>
        <p:txBody>
          <a:bodyPr/>
          <a:lstStyle/>
          <a:p>
            <a:r>
              <a:rPr lang="en-GB"/>
              <a:t>Apps&amp;Data Security</a:t>
            </a:r>
          </a:p>
        </p:txBody>
      </p:sp>
      <p:pic>
        <p:nvPicPr>
          <p:cNvPr id="13" name="Picture Placeholder 12" descr="A computer chip with a shield on it&#10;&#10;Description automatically generated">
            <a:extLst>
              <a:ext uri="{FF2B5EF4-FFF2-40B4-BE49-F238E27FC236}">
                <a16:creationId xmlns:a16="http://schemas.microsoft.com/office/drawing/2014/main" id="{1B745C05-7CDB-659F-4E89-B0B30FDB86B4}"/>
              </a:ext>
            </a:extLst>
          </p:cNvPr>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a:xfrm>
            <a:off x="651781" y="1477963"/>
            <a:ext cx="3108924" cy="1213200"/>
          </a:xfrm>
        </p:spPr>
      </p:pic>
      <p:sp>
        <p:nvSpPr>
          <p:cNvPr id="7" name="Text Placeholder 6">
            <a:extLst>
              <a:ext uri="{FF2B5EF4-FFF2-40B4-BE49-F238E27FC236}">
                <a16:creationId xmlns:a16="http://schemas.microsoft.com/office/drawing/2014/main" id="{DA590FBE-1896-BB6D-4B8E-E8B26A5236A6}"/>
              </a:ext>
            </a:extLst>
          </p:cNvPr>
          <p:cNvSpPr>
            <a:spLocks noGrp="1"/>
          </p:cNvSpPr>
          <p:nvPr>
            <p:ph type="body" sz="quarter" idx="19"/>
          </p:nvPr>
        </p:nvSpPr>
        <p:spPr>
          <a:xfrm>
            <a:off x="651781" y="2818433"/>
            <a:ext cx="3114000" cy="2977521"/>
          </a:xfrm>
        </p:spPr>
        <p:txBody>
          <a:bodyPr/>
          <a:lstStyle/>
          <a:p>
            <a:pPr marL="0" indent="0">
              <a:spcAft>
                <a:spcPts val="1200"/>
              </a:spcAft>
              <a:buNone/>
            </a:pPr>
            <a:r>
              <a:rPr lang="en-GB" sz="1800" b="1" dirty="0">
                <a:solidFill>
                  <a:srgbClr val="005083"/>
                </a:solidFill>
              </a:rPr>
              <a:t>Azure Confidential Computing (data-in-use)</a:t>
            </a:r>
          </a:p>
          <a:p>
            <a:pPr lvl="1"/>
            <a:r>
              <a:rPr lang="sl-SI" dirty="0"/>
              <a:t>Varovanje aktivnih podatkov</a:t>
            </a:r>
            <a:endParaRPr lang="en-GB" dirty="0"/>
          </a:p>
          <a:p>
            <a:pPr lvl="1"/>
            <a:r>
              <a:rPr lang="sl-SI" dirty="0"/>
              <a:t>Izolacija podatkov v CPU enklavo med procesiranjem</a:t>
            </a:r>
            <a:endParaRPr lang="en-GB" dirty="0"/>
          </a:p>
          <a:p>
            <a:pPr lvl="1"/>
            <a:r>
              <a:rPr lang="pl-PL" dirty="0"/>
              <a:t>Podatki so dostopni le pooblaščeni programski kodi</a:t>
            </a:r>
            <a:endParaRPr lang="en-GB" dirty="0"/>
          </a:p>
        </p:txBody>
      </p:sp>
      <p:pic>
        <p:nvPicPr>
          <p:cNvPr id="15" name="Picture Placeholder 14" descr="A padlock and chain with a lock&#10;&#10;Description automatically generated">
            <a:extLst>
              <a:ext uri="{FF2B5EF4-FFF2-40B4-BE49-F238E27FC236}">
                <a16:creationId xmlns:a16="http://schemas.microsoft.com/office/drawing/2014/main" id="{1CB802DE-71F4-442F-E051-B18610BA375B}"/>
              </a:ext>
            </a:extLst>
          </p:cNvPr>
          <p:cNvPicPr>
            <a:picLocks noGrp="1" noChangeAspect="1"/>
          </p:cNvPicPr>
          <p:nvPr>
            <p:ph type="pic" sz="quarter" idx="20"/>
          </p:nvPr>
        </p:nvPicPr>
        <p:blipFill>
          <a:blip r:embed="rId4" cstate="screen">
            <a:extLst>
              <a:ext uri="{28A0092B-C50C-407E-A947-70E740481C1C}">
                <a14:useLocalDpi xmlns:a14="http://schemas.microsoft.com/office/drawing/2010/main"/>
              </a:ext>
            </a:extLst>
          </a:blip>
          <a:srcRect/>
          <a:stretch>
            <a:fillRect/>
          </a:stretch>
        </p:blipFill>
        <p:spPr>
          <a:xfrm>
            <a:off x="4567733" y="1477963"/>
            <a:ext cx="3108924" cy="1213479"/>
          </a:xfrm>
        </p:spPr>
      </p:pic>
      <p:sp>
        <p:nvSpPr>
          <p:cNvPr id="9" name="Text Placeholder 8">
            <a:extLst>
              <a:ext uri="{FF2B5EF4-FFF2-40B4-BE49-F238E27FC236}">
                <a16:creationId xmlns:a16="http://schemas.microsoft.com/office/drawing/2014/main" id="{98A81FE6-4CF8-937B-47B5-E2A1C0FE0BBE}"/>
              </a:ext>
            </a:extLst>
          </p:cNvPr>
          <p:cNvSpPr>
            <a:spLocks noGrp="1"/>
          </p:cNvSpPr>
          <p:nvPr>
            <p:ph type="body" sz="quarter" idx="21"/>
          </p:nvPr>
        </p:nvSpPr>
        <p:spPr>
          <a:xfrm>
            <a:off x="4567733" y="2818433"/>
            <a:ext cx="3114000" cy="2977521"/>
          </a:xfrm>
        </p:spPr>
        <p:txBody>
          <a:bodyPr/>
          <a:lstStyle/>
          <a:p>
            <a:pPr marL="0" indent="0">
              <a:spcAft>
                <a:spcPts val="1200"/>
              </a:spcAft>
              <a:buNone/>
            </a:pPr>
            <a:r>
              <a:rPr lang="sl-SI" sz="1800" b="1" dirty="0">
                <a:solidFill>
                  <a:srgbClr val="005083"/>
                </a:solidFill>
              </a:rPr>
              <a:t>ADE </a:t>
            </a:r>
            <a:r>
              <a:rPr lang="en-GB" sz="1800" b="1" dirty="0">
                <a:solidFill>
                  <a:srgbClr val="005083"/>
                </a:solidFill>
              </a:rPr>
              <a:t>(</a:t>
            </a:r>
            <a:r>
              <a:rPr lang="sl-SI" sz="1800" b="1" dirty="0" err="1">
                <a:solidFill>
                  <a:srgbClr val="005083"/>
                </a:solidFill>
              </a:rPr>
              <a:t>Azure</a:t>
            </a:r>
            <a:r>
              <a:rPr lang="sl-SI" sz="1800" b="1" dirty="0">
                <a:solidFill>
                  <a:srgbClr val="005083"/>
                </a:solidFill>
              </a:rPr>
              <a:t> Disk </a:t>
            </a:r>
            <a:r>
              <a:rPr lang="sl-SI" sz="1800" b="1" dirty="0" err="1">
                <a:solidFill>
                  <a:srgbClr val="005083"/>
                </a:solidFill>
              </a:rPr>
              <a:t>Encryption</a:t>
            </a:r>
            <a:r>
              <a:rPr lang="en-GB" sz="1800" b="1" dirty="0">
                <a:solidFill>
                  <a:srgbClr val="005083"/>
                </a:solidFill>
              </a:rPr>
              <a:t>)</a:t>
            </a:r>
          </a:p>
          <a:p>
            <a:pPr lvl="1"/>
            <a:endParaRPr lang="en-US" dirty="0"/>
          </a:p>
          <a:p>
            <a:pPr lvl="1"/>
            <a:r>
              <a:rPr lang="sl-SI" dirty="0" err="1"/>
              <a:t>Kriptiranje</a:t>
            </a:r>
            <a:r>
              <a:rPr lang="sl-SI" dirty="0"/>
              <a:t> OS in Data diskov</a:t>
            </a:r>
            <a:endParaRPr lang="en-GB" dirty="0"/>
          </a:p>
          <a:p>
            <a:pPr lvl="1"/>
            <a:r>
              <a:rPr lang="sl-SI" dirty="0"/>
              <a:t>Uporaba DM-</a:t>
            </a:r>
            <a:r>
              <a:rPr lang="sl-SI" dirty="0" err="1"/>
              <a:t>Crypt</a:t>
            </a:r>
            <a:r>
              <a:rPr lang="sl-SI" dirty="0"/>
              <a:t> / </a:t>
            </a:r>
            <a:r>
              <a:rPr lang="sl-SI" dirty="0" err="1"/>
              <a:t>Bitlocker</a:t>
            </a:r>
            <a:endParaRPr lang="en-GB" dirty="0"/>
          </a:p>
          <a:p>
            <a:pPr lvl="1"/>
            <a:r>
              <a:rPr lang="sl-SI" dirty="0" err="1"/>
              <a:t>Enkripcija</a:t>
            </a:r>
            <a:r>
              <a:rPr lang="sl-SI" dirty="0"/>
              <a:t> </a:t>
            </a:r>
            <a:r>
              <a:rPr lang="sl-SI" dirty="0" err="1"/>
              <a:t>Cache</a:t>
            </a:r>
            <a:r>
              <a:rPr lang="sl-SI" dirty="0"/>
              <a:t> in Data in </a:t>
            </a:r>
            <a:r>
              <a:rPr lang="sl-SI" dirty="0" err="1"/>
              <a:t>Transit</a:t>
            </a:r>
            <a:endParaRPr lang="en-GB" dirty="0"/>
          </a:p>
        </p:txBody>
      </p:sp>
      <p:sp>
        <p:nvSpPr>
          <p:cNvPr id="11" name="Text Placeholder 10">
            <a:extLst>
              <a:ext uri="{FF2B5EF4-FFF2-40B4-BE49-F238E27FC236}">
                <a16:creationId xmlns:a16="http://schemas.microsoft.com/office/drawing/2014/main" id="{AAB34649-C7BF-21C0-78D8-469586C473BA}"/>
              </a:ext>
            </a:extLst>
          </p:cNvPr>
          <p:cNvSpPr>
            <a:spLocks noGrp="1"/>
          </p:cNvSpPr>
          <p:nvPr>
            <p:ph type="body" sz="quarter" idx="23"/>
          </p:nvPr>
        </p:nvSpPr>
        <p:spPr>
          <a:xfrm>
            <a:off x="8483685" y="2818432"/>
            <a:ext cx="3114000" cy="2977521"/>
          </a:xfrm>
        </p:spPr>
        <p:txBody>
          <a:bodyPr/>
          <a:lstStyle/>
          <a:p>
            <a:pPr marL="0" indent="0">
              <a:spcAft>
                <a:spcPts val="1200"/>
              </a:spcAft>
              <a:buNone/>
            </a:pPr>
            <a:r>
              <a:rPr lang="en-GB" sz="1800" b="1" dirty="0">
                <a:solidFill>
                  <a:srgbClr val="005083"/>
                </a:solidFill>
              </a:rPr>
              <a:t>Data-in-transit Encryption</a:t>
            </a:r>
          </a:p>
          <a:p>
            <a:pPr lvl="1"/>
            <a:r>
              <a:rPr lang="sl-SI" dirty="0"/>
              <a:t>Zaščita podatkov med prenosom</a:t>
            </a:r>
            <a:endParaRPr lang="en-GB" dirty="0"/>
          </a:p>
          <a:p>
            <a:pPr lvl="1"/>
            <a:r>
              <a:rPr lang="sl-SI" dirty="0"/>
              <a:t>Zaščita podatkov pred prestrezanjem in nepooblaščenim dostopom</a:t>
            </a:r>
            <a:endParaRPr lang="en-GB" dirty="0"/>
          </a:p>
          <a:p>
            <a:pPr lvl="1"/>
            <a:r>
              <a:rPr lang="sl-SI" dirty="0"/>
              <a:t>Uporaba S2S, P2S VPN, </a:t>
            </a:r>
            <a:r>
              <a:rPr lang="sl-SI" dirty="0" err="1"/>
              <a:t>ExpressRoute</a:t>
            </a:r>
            <a:endParaRPr lang="en-GB" dirty="0"/>
          </a:p>
        </p:txBody>
      </p:sp>
      <p:pic>
        <p:nvPicPr>
          <p:cNvPr id="2050" name="Picture 2" descr="Encryption: How to protect our data “in transit” - Flō Networks">
            <a:extLst>
              <a:ext uri="{FF2B5EF4-FFF2-40B4-BE49-F238E27FC236}">
                <a16:creationId xmlns:a16="http://schemas.microsoft.com/office/drawing/2014/main" id="{4A3C65F9-7A3B-52D2-C5CA-24BABE6521F5}"/>
              </a:ext>
            </a:extLst>
          </p:cNvPr>
          <p:cNvPicPr>
            <a:picLocks noGrp="1" noChangeAspect="1" noChangeArrowheads="1"/>
          </p:cNvPicPr>
          <p:nvPr>
            <p:ph type="pic" sz="quarter" idx="22"/>
          </p:nvPr>
        </p:nvPicPr>
        <p:blipFill>
          <a:blip r:embed="rId5">
            <a:extLst>
              <a:ext uri="{28A0092B-C50C-407E-A947-70E740481C1C}">
                <a14:useLocalDpi xmlns:a14="http://schemas.microsoft.com/office/drawing/2010/main" val="0"/>
              </a:ext>
            </a:extLst>
          </a:blip>
          <a:srcRect t="20728" b="20728"/>
          <a:stretch>
            <a:fillRect/>
          </a:stretch>
        </p:blipFill>
        <p:spPr bwMode="auto">
          <a:xfrm>
            <a:off x="8483685" y="1477963"/>
            <a:ext cx="3108924" cy="1213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018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500"/>
                                        <p:tgtEl>
                                          <p:spTgt spid="7">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Effect transition="in" filter="fade">
                                      <p:cBhvr>
                                        <p:cTn id="13" dur="500"/>
                                        <p:tgtEl>
                                          <p:spTgt spid="7">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xEl>
                                              <p:pRg st="2" end="2"/>
                                            </p:txEl>
                                          </p:spTgt>
                                        </p:tgtEl>
                                        <p:attrNameLst>
                                          <p:attrName>style.visibility</p:attrName>
                                        </p:attrNameLst>
                                      </p:cBhvr>
                                      <p:to>
                                        <p:strVal val="visible"/>
                                      </p:to>
                                    </p:set>
                                    <p:animEffect transition="in" filter="fade">
                                      <p:cBhvr>
                                        <p:cTn id="16" dur="500"/>
                                        <p:tgtEl>
                                          <p:spTgt spid="7">
                                            <p:txEl>
                                              <p:pRg st="2" end="2"/>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fade">
                                      <p:cBhvr>
                                        <p:cTn id="19" dur="500"/>
                                        <p:tgtEl>
                                          <p:spTgt spid="7">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9">
                                            <p:txEl>
                                              <p:pRg st="2" end="2"/>
                                            </p:txEl>
                                          </p:spTgt>
                                        </p:tgtEl>
                                        <p:attrNameLst>
                                          <p:attrName>style.visibility</p:attrName>
                                        </p:attrNameLst>
                                      </p:cBhvr>
                                      <p:to>
                                        <p:strVal val="visible"/>
                                      </p:to>
                                    </p:set>
                                    <p:animEffect transition="in" filter="fade">
                                      <p:cBhvr>
                                        <p:cTn id="30" dur="500"/>
                                        <p:tgtEl>
                                          <p:spTgt spid="9">
                                            <p:txEl>
                                              <p:pRg st="2" end="2"/>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xEl>
                                              <p:pRg st="3" end="3"/>
                                            </p:txEl>
                                          </p:spTgt>
                                        </p:tgtEl>
                                        <p:attrNameLst>
                                          <p:attrName>style.visibility</p:attrName>
                                        </p:attrNameLst>
                                      </p:cBhvr>
                                      <p:to>
                                        <p:strVal val="visible"/>
                                      </p:to>
                                    </p:set>
                                    <p:animEffect transition="in" filter="fade">
                                      <p:cBhvr>
                                        <p:cTn id="33" dur="500"/>
                                        <p:tgtEl>
                                          <p:spTgt spid="9">
                                            <p:txEl>
                                              <p:pRg st="3" end="3"/>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500"/>
                                        <p:tgtEl>
                                          <p:spTgt spid="9">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2050"/>
                                        </p:tgtEl>
                                        <p:attrNameLst>
                                          <p:attrName>style.visibility</p:attrName>
                                        </p:attrNameLst>
                                      </p:cBhvr>
                                      <p:to>
                                        <p:strVal val="visible"/>
                                      </p:to>
                                    </p:set>
                                    <p:animEffect transition="in" filter="fade">
                                      <p:cBhvr>
                                        <p:cTn id="41" dur="600"/>
                                        <p:tgtEl>
                                          <p:spTgt spid="2050"/>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1">
                                            <p:txEl>
                                              <p:pRg st="0" end="0"/>
                                            </p:txEl>
                                          </p:spTgt>
                                        </p:tgtEl>
                                        <p:attrNameLst>
                                          <p:attrName>style.visibility</p:attrName>
                                        </p:attrNameLst>
                                      </p:cBhvr>
                                      <p:to>
                                        <p:strVal val="visible"/>
                                      </p:to>
                                    </p:set>
                                    <p:animEffect transition="in" filter="fade">
                                      <p:cBhvr>
                                        <p:cTn id="44" dur="500"/>
                                        <p:tgtEl>
                                          <p:spTgt spid="11">
                                            <p:txEl>
                                              <p:pRg st="0" end="0"/>
                                            </p:tx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1">
                                            <p:txEl>
                                              <p:pRg st="1" end="1"/>
                                            </p:txEl>
                                          </p:spTgt>
                                        </p:tgtEl>
                                        <p:attrNameLst>
                                          <p:attrName>style.visibility</p:attrName>
                                        </p:attrNameLst>
                                      </p:cBhvr>
                                      <p:to>
                                        <p:strVal val="visible"/>
                                      </p:to>
                                    </p:set>
                                    <p:animEffect transition="in" filter="fade">
                                      <p:cBhvr>
                                        <p:cTn id="47" dur="500"/>
                                        <p:tgtEl>
                                          <p:spTgt spid="11">
                                            <p:txEl>
                                              <p:pRg st="1" end="1"/>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
                                            <p:txEl>
                                              <p:pRg st="2" end="2"/>
                                            </p:txEl>
                                          </p:spTgt>
                                        </p:tgtEl>
                                        <p:attrNameLst>
                                          <p:attrName>style.visibility</p:attrName>
                                        </p:attrNameLst>
                                      </p:cBhvr>
                                      <p:to>
                                        <p:strVal val="visible"/>
                                      </p:to>
                                    </p:set>
                                    <p:animEffect transition="in" filter="fade">
                                      <p:cBhvr>
                                        <p:cTn id="50" dur="500"/>
                                        <p:tgtEl>
                                          <p:spTgt spid="11">
                                            <p:txEl>
                                              <p:pRg st="2" end="2"/>
                                            </p:tx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1">
                                            <p:txEl>
                                              <p:pRg st="3" end="3"/>
                                            </p:txEl>
                                          </p:spTgt>
                                        </p:tgtEl>
                                        <p:attrNameLst>
                                          <p:attrName>style.visibility</p:attrName>
                                        </p:attrNameLst>
                                      </p:cBhvr>
                                      <p:to>
                                        <p:strVal val="visible"/>
                                      </p:to>
                                    </p:set>
                                    <p:animEffect transition="in" filter="fade">
                                      <p:cBhvr>
                                        <p:cTn id="53"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9" grpId="0" build="p"/>
      <p:bldP spid="1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F116273-BE91-FA14-2C24-51789C326D21}"/>
              </a:ext>
            </a:extLst>
          </p:cNvPr>
          <p:cNvSpPr>
            <a:spLocks noGrp="1"/>
          </p:cNvSpPr>
          <p:nvPr>
            <p:ph type="title"/>
          </p:nvPr>
        </p:nvSpPr>
        <p:spPr/>
        <p:txBody>
          <a:bodyPr/>
          <a:lstStyle/>
          <a:p>
            <a:r>
              <a:rPr lang="en-US" dirty="0"/>
              <a:t>Primer </a:t>
            </a:r>
            <a:r>
              <a:rPr lang="en-US" dirty="0" err="1"/>
              <a:t>uporabe</a:t>
            </a:r>
            <a:r>
              <a:rPr lang="en-US" dirty="0"/>
              <a:t> Azure Disk Encryption</a:t>
            </a:r>
            <a:endParaRPr lang="sl-SI" dirty="0"/>
          </a:p>
        </p:txBody>
      </p:sp>
      <p:sp>
        <p:nvSpPr>
          <p:cNvPr id="14" name="Označba mesta vsebine 13">
            <a:extLst>
              <a:ext uri="{FF2B5EF4-FFF2-40B4-BE49-F238E27FC236}">
                <a16:creationId xmlns:a16="http://schemas.microsoft.com/office/drawing/2014/main" id="{0135953C-5BDF-FD4A-0BCE-38C646ECFA76}"/>
              </a:ext>
            </a:extLst>
          </p:cNvPr>
          <p:cNvSpPr>
            <a:spLocks noGrp="1"/>
          </p:cNvSpPr>
          <p:nvPr>
            <p:ph idx="1"/>
          </p:nvPr>
        </p:nvSpPr>
        <p:spPr/>
        <p:txBody>
          <a:bodyPr/>
          <a:lstStyle/>
          <a:p>
            <a:endParaRPr lang="sl-SI"/>
          </a:p>
        </p:txBody>
      </p:sp>
      <p:sp>
        <p:nvSpPr>
          <p:cNvPr id="4" name="Označba mesta številke diapozitiva 3">
            <a:extLst>
              <a:ext uri="{FF2B5EF4-FFF2-40B4-BE49-F238E27FC236}">
                <a16:creationId xmlns:a16="http://schemas.microsoft.com/office/drawing/2014/main" id="{D3F9D900-F128-DCAF-C706-5A86B124E561}"/>
              </a:ext>
            </a:extLst>
          </p:cNvPr>
          <p:cNvSpPr>
            <a:spLocks noGrp="1"/>
          </p:cNvSpPr>
          <p:nvPr>
            <p:ph type="sldNum" sz="quarter" idx="12"/>
          </p:nvPr>
        </p:nvSpPr>
        <p:spPr/>
        <p:txBody>
          <a:bodyPr/>
          <a:lstStyle/>
          <a:p>
            <a:fld id="{750C1F77-72F5-43F8-9226-1DB1CB2C2D83}" type="slidenum">
              <a:rPr lang="en-GB" noProof="0" smtClean="0"/>
              <a:t>11</a:t>
            </a:fld>
            <a:endParaRPr lang="en-GB" noProof="0" dirty="0"/>
          </a:p>
        </p:txBody>
      </p:sp>
      <p:sp>
        <p:nvSpPr>
          <p:cNvPr id="15" name="Označba mesta besedila 14">
            <a:extLst>
              <a:ext uri="{FF2B5EF4-FFF2-40B4-BE49-F238E27FC236}">
                <a16:creationId xmlns:a16="http://schemas.microsoft.com/office/drawing/2014/main" id="{4C7850E7-E0FC-BA29-2324-91EDEAC6B20D}"/>
              </a:ext>
            </a:extLst>
          </p:cNvPr>
          <p:cNvSpPr>
            <a:spLocks noGrp="1"/>
          </p:cNvSpPr>
          <p:nvPr>
            <p:ph type="body" sz="quarter" idx="13"/>
          </p:nvPr>
        </p:nvSpPr>
        <p:spPr/>
        <p:txBody>
          <a:bodyPr/>
          <a:lstStyle/>
          <a:p>
            <a:endParaRPr lang="sl-SI"/>
          </a:p>
        </p:txBody>
      </p:sp>
      <p:pic>
        <p:nvPicPr>
          <p:cNvPr id="17" name="Slika 16">
            <a:extLst>
              <a:ext uri="{FF2B5EF4-FFF2-40B4-BE49-F238E27FC236}">
                <a16:creationId xmlns:a16="http://schemas.microsoft.com/office/drawing/2014/main" id="{3A6D8286-E6BA-C4F7-44F5-1EE99CF8680B}"/>
              </a:ext>
            </a:extLst>
          </p:cNvPr>
          <p:cNvPicPr>
            <a:picLocks noChangeAspect="1"/>
          </p:cNvPicPr>
          <p:nvPr/>
        </p:nvPicPr>
        <p:blipFill>
          <a:blip r:embed="rId2"/>
          <a:stretch>
            <a:fillRect/>
          </a:stretch>
        </p:blipFill>
        <p:spPr>
          <a:xfrm>
            <a:off x="1552838" y="1719027"/>
            <a:ext cx="8745489" cy="4428008"/>
          </a:xfrm>
          <a:prstGeom prst="rect">
            <a:avLst/>
          </a:prstGeom>
        </p:spPr>
      </p:pic>
      <p:pic>
        <p:nvPicPr>
          <p:cNvPr id="19" name="Slika 18">
            <a:extLst>
              <a:ext uri="{FF2B5EF4-FFF2-40B4-BE49-F238E27FC236}">
                <a16:creationId xmlns:a16="http://schemas.microsoft.com/office/drawing/2014/main" id="{D156EF71-468A-CED6-E0B1-FB3534B8A552}"/>
              </a:ext>
            </a:extLst>
          </p:cNvPr>
          <p:cNvPicPr>
            <a:picLocks noChangeAspect="1"/>
          </p:cNvPicPr>
          <p:nvPr/>
        </p:nvPicPr>
        <p:blipFill>
          <a:blip r:embed="rId3"/>
          <a:stretch>
            <a:fillRect/>
          </a:stretch>
        </p:blipFill>
        <p:spPr>
          <a:xfrm>
            <a:off x="695325" y="1117692"/>
            <a:ext cx="10640910" cy="4820323"/>
          </a:xfrm>
          <a:prstGeom prst="rect">
            <a:avLst/>
          </a:prstGeom>
        </p:spPr>
      </p:pic>
      <p:pic>
        <p:nvPicPr>
          <p:cNvPr id="21" name="Slika 20">
            <a:extLst>
              <a:ext uri="{FF2B5EF4-FFF2-40B4-BE49-F238E27FC236}">
                <a16:creationId xmlns:a16="http://schemas.microsoft.com/office/drawing/2014/main" id="{7B4C2727-4237-ADA4-C71C-A7E168A6E677}"/>
              </a:ext>
            </a:extLst>
          </p:cNvPr>
          <p:cNvPicPr>
            <a:picLocks noChangeAspect="1"/>
          </p:cNvPicPr>
          <p:nvPr/>
        </p:nvPicPr>
        <p:blipFill>
          <a:blip r:embed="rId4"/>
          <a:stretch>
            <a:fillRect/>
          </a:stretch>
        </p:blipFill>
        <p:spPr>
          <a:xfrm>
            <a:off x="1661493" y="889714"/>
            <a:ext cx="8869013" cy="5115639"/>
          </a:xfrm>
          <a:prstGeom prst="rect">
            <a:avLst/>
          </a:prstGeom>
        </p:spPr>
      </p:pic>
      <p:pic>
        <p:nvPicPr>
          <p:cNvPr id="23" name="Slika 22">
            <a:extLst>
              <a:ext uri="{FF2B5EF4-FFF2-40B4-BE49-F238E27FC236}">
                <a16:creationId xmlns:a16="http://schemas.microsoft.com/office/drawing/2014/main" id="{F23B11C7-4C02-F98A-38E7-282AA71B6290}"/>
              </a:ext>
            </a:extLst>
          </p:cNvPr>
          <p:cNvPicPr>
            <a:picLocks noChangeAspect="1"/>
          </p:cNvPicPr>
          <p:nvPr/>
        </p:nvPicPr>
        <p:blipFill>
          <a:blip r:embed="rId5"/>
          <a:stretch>
            <a:fillRect/>
          </a:stretch>
        </p:blipFill>
        <p:spPr>
          <a:xfrm>
            <a:off x="1099440" y="1052181"/>
            <a:ext cx="9993120" cy="4753638"/>
          </a:xfrm>
          <a:prstGeom prst="rect">
            <a:avLst/>
          </a:prstGeom>
        </p:spPr>
      </p:pic>
      <p:pic>
        <p:nvPicPr>
          <p:cNvPr id="25" name="Slika 24">
            <a:extLst>
              <a:ext uri="{FF2B5EF4-FFF2-40B4-BE49-F238E27FC236}">
                <a16:creationId xmlns:a16="http://schemas.microsoft.com/office/drawing/2014/main" id="{BD08A727-6023-2EF2-21D8-76857905816F}"/>
              </a:ext>
            </a:extLst>
          </p:cNvPr>
          <p:cNvPicPr>
            <a:picLocks noChangeAspect="1"/>
          </p:cNvPicPr>
          <p:nvPr/>
        </p:nvPicPr>
        <p:blipFill>
          <a:blip r:embed="rId6"/>
          <a:stretch>
            <a:fillRect/>
          </a:stretch>
        </p:blipFill>
        <p:spPr>
          <a:xfrm>
            <a:off x="2058373" y="1252361"/>
            <a:ext cx="7914814" cy="4730780"/>
          </a:xfrm>
          <a:prstGeom prst="rect">
            <a:avLst/>
          </a:prstGeom>
        </p:spPr>
      </p:pic>
      <p:pic>
        <p:nvPicPr>
          <p:cNvPr id="27" name="Slika 26">
            <a:extLst>
              <a:ext uri="{FF2B5EF4-FFF2-40B4-BE49-F238E27FC236}">
                <a16:creationId xmlns:a16="http://schemas.microsoft.com/office/drawing/2014/main" id="{35AFDE68-6DC1-71B4-1A0D-F5CAB9B9F597}"/>
              </a:ext>
            </a:extLst>
          </p:cNvPr>
          <p:cNvPicPr>
            <a:picLocks noChangeAspect="1"/>
          </p:cNvPicPr>
          <p:nvPr/>
        </p:nvPicPr>
        <p:blipFill>
          <a:blip r:embed="rId7"/>
          <a:stretch>
            <a:fillRect/>
          </a:stretch>
        </p:blipFill>
        <p:spPr>
          <a:xfrm>
            <a:off x="447385" y="1118832"/>
            <a:ext cx="11297228" cy="5280422"/>
          </a:xfrm>
          <a:prstGeom prst="rect">
            <a:avLst/>
          </a:prstGeom>
        </p:spPr>
      </p:pic>
    </p:spTree>
    <p:extLst>
      <p:ext uri="{BB962C8B-B14F-4D97-AF65-F5344CB8AC3E}">
        <p14:creationId xmlns:p14="http://schemas.microsoft.com/office/powerpoint/2010/main" val="1446686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19"/>
                                        </p:tgtEl>
                                      </p:cBhvr>
                                    </p:animEffect>
                                    <p:set>
                                      <p:cBhvr>
                                        <p:cTn id="22" dur="1" fill="hold">
                                          <p:stCondLst>
                                            <p:cond delay="499"/>
                                          </p:stCondLst>
                                        </p:cTn>
                                        <p:tgtEl>
                                          <p:spTgt spid="1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1"/>
                                        </p:tgtEl>
                                      </p:cBhvr>
                                    </p:animEffect>
                                    <p:set>
                                      <p:cBhvr>
                                        <p:cTn id="32" dur="1" fill="hold">
                                          <p:stCondLst>
                                            <p:cond delay="499"/>
                                          </p:stCondLst>
                                        </p:cTn>
                                        <p:tgtEl>
                                          <p:spTgt spid="21"/>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23"/>
                                        </p:tgtEl>
                                      </p:cBhvr>
                                    </p:animEffect>
                                    <p:set>
                                      <p:cBhvr>
                                        <p:cTn id="42" dur="1" fill="hold">
                                          <p:stCondLst>
                                            <p:cond delay="499"/>
                                          </p:stCondLst>
                                        </p:cTn>
                                        <p:tgtEl>
                                          <p:spTgt spid="23"/>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25"/>
                                        </p:tgtEl>
                                      </p:cBhvr>
                                    </p:animEffect>
                                    <p:set>
                                      <p:cBhvr>
                                        <p:cTn id="52" dur="1" fill="hold">
                                          <p:stCondLst>
                                            <p:cond delay="499"/>
                                          </p:stCondLst>
                                        </p:cTn>
                                        <p:tgtEl>
                                          <p:spTgt spid="25"/>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nodeType="clickEffect">
                                  <p:stCondLst>
                                    <p:cond delay="0"/>
                                  </p:stCondLst>
                                  <p:childTnLst>
                                    <p:animEffect transition="out" filter="fade">
                                      <p:cBhvr>
                                        <p:cTn id="61" dur="500"/>
                                        <p:tgtEl>
                                          <p:spTgt spid="27"/>
                                        </p:tgtEl>
                                      </p:cBhvr>
                                    </p:animEffect>
                                    <p:set>
                                      <p:cBhvr>
                                        <p:cTn id="62"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748FB-9498-A9EA-FAFE-6A4AB88FDDDC}"/>
              </a:ext>
            </a:extLst>
          </p:cNvPr>
          <p:cNvSpPr>
            <a:spLocks noGrp="1"/>
          </p:cNvSpPr>
          <p:nvPr>
            <p:ph type="title"/>
          </p:nvPr>
        </p:nvSpPr>
        <p:spPr>
          <a:xfrm>
            <a:off x="686616" y="363559"/>
            <a:ext cx="8707092" cy="498598"/>
          </a:xfrm>
        </p:spPr>
        <p:txBody>
          <a:bodyPr/>
          <a:lstStyle/>
          <a:p>
            <a:r>
              <a:rPr lang="sl-SI" dirty="0"/>
              <a:t>Omrežna varnost</a:t>
            </a:r>
          </a:p>
        </p:txBody>
      </p:sp>
      <p:sp>
        <p:nvSpPr>
          <p:cNvPr id="4" name="Slide Number Placeholder 3">
            <a:extLst>
              <a:ext uri="{FF2B5EF4-FFF2-40B4-BE49-F238E27FC236}">
                <a16:creationId xmlns:a16="http://schemas.microsoft.com/office/drawing/2014/main" id="{4606F1E9-A725-E987-9B1E-B27F21D9CC78}"/>
              </a:ext>
            </a:extLst>
          </p:cNvPr>
          <p:cNvSpPr>
            <a:spLocks noGrp="1"/>
          </p:cNvSpPr>
          <p:nvPr>
            <p:ph type="sldNum" sz="quarter" idx="12"/>
          </p:nvPr>
        </p:nvSpPr>
        <p:spPr>
          <a:xfrm>
            <a:off x="10925174" y="6592110"/>
            <a:ext cx="569119" cy="184666"/>
          </a:xfrm>
        </p:spPr>
        <p:txBody>
          <a:bodyPr/>
          <a:lstStyle/>
          <a:p>
            <a:fld id="{750C1F77-72F5-43F8-9226-1DB1CB2C2D83}" type="slidenum">
              <a:rPr lang="sl-SI" smtClean="0"/>
              <a:t>12</a:t>
            </a:fld>
            <a:endParaRPr lang="sl-SI" dirty="0"/>
          </a:p>
        </p:txBody>
      </p:sp>
      <p:sp>
        <p:nvSpPr>
          <p:cNvPr id="5" name="Text Placeholder 4">
            <a:extLst>
              <a:ext uri="{FF2B5EF4-FFF2-40B4-BE49-F238E27FC236}">
                <a16:creationId xmlns:a16="http://schemas.microsoft.com/office/drawing/2014/main" id="{10D5B8D5-B9D1-5A0B-E295-6F13EDC19139}"/>
              </a:ext>
            </a:extLst>
          </p:cNvPr>
          <p:cNvSpPr>
            <a:spLocks noGrp="1"/>
          </p:cNvSpPr>
          <p:nvPr>
            <p:ph type="body" sz="quarter" idx="13"/>
          </p:nvPr>
        </p:nvSpPr>
        <p:spPr>
          <a:xfrm>
            <a:off x="695325" y="832884"/>
            <a:ext cx="8707438" cy="350838"/>
          </a:xfrm>
        </p:spPr>
        <p:txBody>
          <a:bodyPr/>
          <a:lstStyle/>
          <a:p>
            <a:r>
              <a:rPr lang="sl-SI" dirty="0" err="1"/>
              <a:t>Network</a:t>
            </a:r>
            <a:r>
              <a:rPr lang="sl-SI" dirty="0"/>
              <a:t> </a:t>
            </a:r>
            <a:r>
              <a:rPr lang="sl-SI" dirty="0" err="1"/>
              <a:t>Security</a:t>
            </a:r>
            <a:r>
              <a:rPr lang="sl-SI" dirty="0"/>
              <a:t> | Razpoložljive možnosti</a:t>
            </a:r>
          </a:p>
        </p:txBody>
      </p:sp>
      <p:sp>
        <p:nvSpPr>
          <p:cNvPr id="7" name="Text Placeholder 6">
            <a:extLst>
              <a:ext uri="{FF2B5EF4-FFF2-40B4-BE49-F238E27FC236}">
                <a16:creationId xmlns:a16="http://schemas.microsoft.com/office/drawing/2014/main" id="{DA590FBE-1896-BB6D-4B8E-E8B26A5236A6}"/>
              </a:ext>
            </a:extLst>
          </p:cNvPr>
          <p:cNvSpPr>
            <a:spLocks noGrp="1"/>
          </p:cNvSpPr>
          <p:nvPr>
            <p:ph type="body" sz="quarter" idx="19"/>
          </p:nvPr>
        </p:nvSpPr>
        <p:spPr>
          <a:xfrm>
            <a:off x="600539" y="2851864"/>
            <a:ext cx="3110400" cy="2977521"/>
          </a:xfrm>
        </p:spPr>
        <p:txBody>
          <a:bodyPr/>
          <a:lstStyle/>
          <a:p>
            <a:pPr marL="0" indent="0">
              <a:spcAft>
                <a:spcPts val="1200"/>
              </a:spcAft>
              <a:buNone/>
            </a:pPr>
            <a:r>
              <a:rPr lang="sl-SI" sz="1800" b="1" dirty="0" err="1">
                <a:solidFill>
                  <a:srgbClr val="005083"/>
                </a:solidFill>
              </a:rPr>
              <a:t>Network</a:t>
            </a:r>
            <a:r>
              <a:rPr lang="sl-SI" sz="1800" b="1" dirty="0">
                <a:solidFill>
                  <a:srgbClr val="005083"/>
                </a:solidFill>
              </a:rPr>
              <a:t> </a:t>
            </a:r>
            <a:r>
              <a:rPr lang="sl-SI" sz="1800" b="1" dirty="0" err="1">
                <a:solidFill>
                  <a:srgbClr val="005083"/>
                </a:solidFill>
              </a:rPr>
              <a:t>Security</a:t>
            </a:r>
            <a:r>
              <a:rPr lang="sl-SI" sz="1800" b="1" dirty="0">
                <a:solidFill>
                  <a:srgbClr val="005083"/>
                </a:solidFill>
              </a:rPr>
              <a:t> </a:t>
            </a:r>
            <a:r>
              <a:rPr lang="sl-SI" sz="1800" b="1" dirty="0" err="1">
                <a:solidFill>
                  <a:srgbClr val="005083"/>
                </a:solidFill>
              </a:rPr>
              <a:t>Groups</a:t>
            </a:r>
            <a:r>
              <a:rPr lang="sl-SI" sz="1800" b="1" dirty="0">
                <a:solidFill>
                  <a:srgbClr val="005083"/>
                </a:solidFill>
              </a:rPr>
              <a:t> (NSG)</a:t>
            </a:r>
          </a:p>
          <a:p>
            <a:pPr lvl="1"/>
            <a:r>
              <a:rPr lang="sl-SI" dirty="0"/>
              <a:t>Filtriranje prometa</a:t>
            </a:r>
          </a:p>
          <a:p>
            <a:pPr lvl="1"/>
            <a:r>
              <a:rPr lang="sl-SI" dirty="0" err="1"/>
              <a:t>Mikrosegmentacja</a:t>
            </a:r>
            <a:r>
              <a:rPr lang="sl-SI" dirty="0"/>
              <a:t> omrežja</a:t>
            </a:r>
          </a:p>
          <a:p>
            <a:pPr lvl="1"/>
            <a:r>
              <a:rPr lang="sl-SI" dirty="0"/>
              <a:t>Enostavno prilagajanje</a:t>
            </a:r>
          </a:p>
          <a:p>
            <a:pPr lvl="1"/>
            <a:r>
              <a:rPr lang="sl-SI" dirty="0"/>
              <a:t>Integracija z drugimi rešitvami</a:t>
            </a:r>
          </a:p>
          <a:p>
            <a:pPr lvl="1"/>
            <a:endParaRPr lang="sl-SI" dirty="0"/>
          </a:p>
        </p:txBody>
      </p:sp>
      <p:sp>
        <p:nvSpPr>
          <p:cNvPr id="9" name="Text Placeholder 8">
            <a:extLst>
              <a:ext uri="{FF2B5EF4-FFF2-40B4-BE49-F238E27FC236}">
                <a16:creationId xmlns:a16="http://schemas.microsoft.com/office/drawing/2014/main" id="{98A81FE6-4CF8-937B-47B5-E2A1C0FE0BBE}"/>
              </a:ext>
            </a:extLst>
          </p:cNvPr>
          <p:cNvSpPr>
            <a:spLocks noGrp="1"/>
          </p:cNvSpPr>
          <p:nvPr>
            <p:ph type="body" sz="quarter" idx="21"/>
          </p:nvPr>
        </p:nvSpPr>
        <p:spPr>
          <a:xfrm>
            <a:off x="4409684" y="2851865"/>
            <a:ext cx="3114000" cy="2977521"/>
          </a:xfrm>
        </p:spPr>
        <p:txBody>
          <a:bodyPr/>
          <a:lstStyle/>
          <a:p>
            <a:pPr marL="0" indent="0">
              <a:spcAft>
                <a:spcPts val="1200"/>
              </a:spcAft>
              <a:buNone/>
            </a:pPr>
            <a:r>
              <a:rPr lang="sl-SI" sz="1800" b="1" dirty="0">
                <a:solidFill>
                  <a:srgbClr val="005083"/>
                </a:solidFill>
              </a:rPr>
              <a:t>Just-in-time VM </a:t>
            </a:r>
            <a:r>
              <a:rPr lang="sl-SI" sz="1800" b="1" dirty="0" err="1">
                <a:solidFill>
                  <a:srgbClr val="005083"/>
                </a:solidFill>
              </a:rPr>
              <a:t>access</a:t>
            </a:r>
            <a:endParaRPr lang="sl-SI" sz="1800" b="1" dirty="0">
              <a:solidFill>
                <a:srgbClr val="005083"/>
              </a:solidFill>
            </a:endParaRPr>
          </a:p>
          <a:p>
            <a:pPr lvl="1"/>
            <a:endParaRPr lang="sl-SI" dirty="0"/>
          </a:p>
          <a:p>
            <a:pPr lvl="1"/>
            <a:r>
              <a:rPr lang="sl-SI" dirty="0"/>
              <a:t>Večja transparentnost in sledljivost dostopov</a:t>
            </a:r>
          </a:p>
          <a:p>
            <a:pPr lvl="1"/>
            <a:r>
              <a:rPr lang="sl-SI" dirty="0"/>
              <a:t>Zmanjšanje tveganja varnostnih incidentov</a:t>
            </a:r>
          </a:p>
        </p:txBody>
      </p:sp>
      <p:sp>
        <p:nvSpPr>
          <p:cNvPr id="11" name="Text Placeholder 10">
            <a:extLst>
              <a:ext uri="{FF2B5EF4-FFF2-40B4-BE49-F238E27FC236}">
                <a16:creationId xmlns:a16="http://schemas.microsoft.com/office/drawing/2014/main" id="{AAB34649-C7BF-21C0-78D8-469586C473BA}"/>
              </a:ext>
            </a:extLst>
          </p:cNvPr>
          <p:cNvSpPr>
            <a:spLocks noGrp="1"/>
          </p:cNvSpPr>
          <p:nvPr>
            <p:ph type="body" sz="quarter" idx="23"/>
          </p:nvPr>
        </p:nvSpPr>
        <p:spPr>
          <a:xfrm>
            <a:off x="8222429" y="2851865"/>
            <a:ext cx="3114000" cy="2977521"/>
          </a:xfrm>
        </p:spPr>
        <p:txBody>
          <a:bodyPr/>
          <a:lstStyle/>
          <a:p>
            <a:pPr marL="0" indent="0">
              <a:spcAft>
                <a:spcPts val="1200"/>
              </a:spcAft>
              <a:buNone/>
            </a:pPr>
            <a:r>
              <a:rPr lang="sl-SI" sz="1800" b="1" dirty="0" err="1">
                <a:solidFill>
                  <a:srgbClr val="005083"/>
                </a:solidFill>
              </a:rPr>
              <a:t>Firewall</a:t>
            </a:r>
            <a:r>
              <a:rPr lang="sl-SI" sz="1800" b="1" dirty="0">
                <a:solidFill>
                  <a:srgbClr val="005083"/>
                </a:solidFill>
              </a:rPr>
              <a:t> </a:t>
            </a:r>
            <a:r>
              <a:rPr lang="sl-SI" sz="1800" b="1" dirty="0" err="1">
                <a:solidFill>
                  <a:srgbClr val="005083"/>
                </a:solidFill>
              </a:rPr>
              <a:t>Appliance</a:t>
            </a:r>
            <a:endParaRPr lang="sl-SI" sz="1800" b="1" dirty="0">
              <a:solidFill>
                <a:srgbClr val="005083"/>
              </a:solidFill>
            </a:endParaRPr>
          </a:p>
          <a:p>
            <a:pPr lvl="1"/>
            <a:endParaRPr lang="sl-SI" dirty="0"/>
          </a:p>
          <a:p>
            <a:pPr lvl="1"/>
            <a:r>
              <a:rPr lang="sl-SI" dirty="0"/>
              <a:t>Enoten uporabniški vmesnik</a:t>
            </a:r>
          </a:p>
          <a:p>
            <a:pPr lvl="1"/>
            <a:r>
              <a:rPr lang="sl-SI" dirty="0"/>
              <a:t>Zaščita pred </a:t>
            </a:r>
            <a:r>
              <a:rPr lang="sl-SI" i="1" dirty="0" err="1"/>
              <a:t>zero-day</a:t>
            </a:r>
            <a:r>
              <a:rPr lang="sl-SI" dirty="0"/>
              <a:t> napadi</a:t>
            </a:r>
          </a:p>
          <a:p>
            <a:pPr lvl="1"/>
            <a:r>
              <a:rPr lang="sl-SI" dirty="0"/>
              <a:t>Velik spekter različnih varnostnih integracij</a:t>
            </a:r>
          </a:p>
          <a:p>
            <a:pPr lvl="1"/>
            <a:r>
              <a:rPr lang="sl-SI" dirty="0"/>
              <a:t>Dobra zaščita različnih več oblačnih okolij</a:t>
            </a:r>
          </a:p>
        </p:txBody>
      </p:sp>
      <p:pic>
        <p:nvPicPr>
          <p:cNvPr id="39" name="Picture Placeholder 38" descr="A diagram of a computer system&#10;&#10;Description automatically generated with medium confidence">
            <a:extLst>
              <a:ext uri="{FF2B5EF4-FFF2-40B4-BE49-F238E27FC236}">
                <a16:creationId xmlns:a16="http://schemas.microsoft.com/office/drawing/2014/main" id="{4560A5C8-905A-C534-C43F-17A3A90179CE}"/>
              </a:ext>
            </a:extLst>
          </p:cNvPr>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a:xfrm>
            <a:off x="602015" y="1508853"/>
            <a:ext cx="3108924" cy="1213479"/>
          </a:xfrm>
        </p:spPr>
      </p:pic>
      <p:pic>
        <p:nvPicPr>
          <p:cNvPr id="37" name="Picture Placeholder 36" descr="A firewall and fire symbol&#10;&#10;Description automatically generated">
            <a:extLst>
              <a:ext uri="{FF2B5EF4-FFF2-40B4-BE49-F238E27FC236}">
                <a16:creationId xmlns:a16="http://schemas.microsoft.com/office/drawing/2014/main" id="{8D5A9B0A-CFA3-E1ED-4A45-A9FD0357F50D}"/>
              </a:ext>
            </a:extLst>
          </p:cNvPr>
          <p:cNvPicPr>
            <a:picLocks noGrp="1" noChangeAspect="1"/>
          </p:cNvPicPr>
          <p:nvPr>
            <p:ph type="pic" sz="quarter" idx="22"/>
          </p:nvPr>
        </p:nvPicPr>
        <p:blipFill>
          <a:blip r:embed="rId4" cstate="screen">
            <a:extLst>
              <a:ext uri="{28A0092B-C50C-407E-A947-70E740481C1C}">
                <a14:useLocalDpi xmlns:a14="http://schemas.microsoft.com/office/drawing/2010/main"/>
              </a:ext>
            </a:extLst>
          </a:blip>
          <a:srcRect/>
          <a:stretch>
            <a:fillRect/>
          </a:stretch>
        </p:blipFill>
        <p:spPr>
          <a:xfrm>
            <a:off x="8222429" y="1500144"/>
            <a:ext cx="3108924" cy="1213479"/>
          </a:xfrm>
        </p:spPr>
      </p:pic>
      <p:pic>
        <p:nvPicPr>
          <p:cNvPr id="5126" name="Picture 6">
            <a:extLst>
              <a:ext uri="{FF2B5EF4-FFF2-40B4-BE49-F238E27FC236}">
                <a16:creationId xmlns:a16="http://schemas.microsoft.com/office/drawing/2014/main" id="{57696DB0-14AA-D954-42B3-689CAD5F22C8}"/>
              </a:ext>
            </a:extLst>
          </p:cNvPr>
          <p:cNvPicPr>
            <a:picLocks noGrp="1" noChangeAspect="1" noChangeArrowheads="1"/>
          </p:cNvPicPr>
          <p:nvPr>
            <p:ph type="pic" sz="quarter" idx="20"/>
          </p:nvPr>
        </p:nvPicPr>
        <p:blipFill>
          <a:blip r:embed="rId5" cstate="screen">
            <a:extLst>
              <a:ext uri="{28A0092B-C50C-407E-A947-70E740481C1C}">
                <a14:useLocalDpi xmlns:a14="http://schemas.microsoft.com/office/drawing/2010/main"/>
              </a:ext>
            </a:extLst>
          </a:blip>
          <a:srcRect/>
          <a:stretch>
            <a:fillRect/>
          </a:stretch>
        </p:blipFill>
        <p:spPr bwMode="auto">
          <a:xfrm>
            <a:off x="4412222" y="1508853"/>
            <a:ext cx="3108924" cy="1213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0048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500"/>
                                        <p:tgtEl>
                                          <p:spTgt spid="7">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fade">
                                      <p:cBhvr>
                                        <p:cTn id="19" dur="500"/>
                                        <p:tgtEl>
                                          <p:spTgt spid="7">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fade">
                                      <p:cBhvr>
                                        <p:cTn id="22" dur="500"/>
                                        <p:tgtEl>
                                          <p:spTgt spid="3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9">
                                            <p:txEl>
                                              <p:pRg st="2" end="2"/>
                                            </p:txEl>
                                          </p:spTgt>
                                        </p:tgtEl>
                                        <p:attrNameLst>
                                          <p:attrName>style.visibility</p:attrName>
                                        </p:attrNameLst>
                                      </p:cBhvr>
                                      <p:to>
                                        <p:strVal val="visible"/>
                                      </p:to>
                                    </p:set>
                                    <p:animEffect transition="in" filter="fade">
                                      <p:cBhvr>
                                        <p:cTn id="30" dur="500"/>
                                        <p:tgtEl>
                                          <p:spTgt spid="9">
                                            <p:txEl>
                                              <p:pRg st="2" end="2"/>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xEl>
                                              <p:pRg st="3" end="3"/>
                                            </p:txEl>
                                          </p:spTgt>
                                        </p:tgtEl>
                                        <p:attrNameLst>
                                          <p:attrName>style.visibility</p:attrName>
                                        </p:attrNameLst>
                                      </p:cBhvr>
                                      <p:to>
                                        <p:strVal val="visible"/>
                                      </p:to>
                                    </p:set>
                                    <p:animEffect transition="in" filter="fade">
                                      <p:cBhvr>
                                        <p:cTn id="33" dur="500"/>
                                        <p:tgtEl>
                                          <p:spTgt spid="9">
                                            <p:txEl>
                                              <p:pRg st="3" end="3"/>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5126"/>
                                        </p:tgtEl>
                                        <p:attrNameLst>
                                          <p:attrName>style.visibility</p:attrName>
                                        </p:attrNameLst>
                                      </p:cBhvr>
                                      <p:to>
                                        <p:strVal val="visible"/>
                                      </p:to>
                                    </p:set>
                                    <p:animEffect transition="in" filter="fade">
                                      <p:cBhvr>
                                        <p:cTn id="36" dur="500"/>
                                        <p:tgtEl>
                                          <p:spTgt spid="512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1">
                                            <p:txEl>
                                              <p:pRg st="0" end="0"/>
                                            </p:txEl>
                                          </p:spTgt>
                                        </p:tgtEl>
                                        <p:attrNameLst>
                                          <p:attrName>style.visibility</p:attrName>
                                        </p:attrNameLst>
                                      </p:cBhvr>
                                      <p:to>
                                        <p:strVal val="visible"/>
                                      </p:to>
                                    </p:set>
                                    <p:animEffect transition="in" filter="fade">
                                      <p:cBhvr>
                                        <p:cTn id="41" dur="500"/>
                                        <p:tgtEl>
                                          <p:spTgt spid="11">
                                            <p:txEl>
                                              <p:pRg st="0" end="0"/>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1">
                                            <p:txEl>
                                              <p:pRg st="2" end="2"/>
                                            </p:txEl>
                                          </p:spTgt>
                                        </p:tgtEl>
                                        <p:attrNameLst>
                                          <p:attrName>style.visibility</p:attrName>
                                        </p:attrNameLst>
                                      </p:cBhvr>
                                      <p:to>
                                        <p:strVal val="visible"/>
                                      </p:to>
                                    </p:set>
                                    <p:animEffect transition="in" filter="fade">
                                      <p:cBhvr>
                                        <p:cTn id="44" dur="500"/>
                                        <p:tgtEl>
                                          <p:spTgt spid="11">
                                            <p:txEl>
                                              <p:pRg st="2" end="2"/>
                                            </p:tx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1">
                                            <p:txEl>
                                              <p:pRg st="3" end="3"/>
                                            </p:txEl>
                                          </p:spTgt>
                                        </p:tgtEl>
                                        <p:attrNameLst>
                                          <p:attrName>style.visibility</p:attrName>
                                        </p:attrNameLst>
                                      </p:cBhvr>
                                      <p:to>
                                        <p:strVal val="visible"/>
                                      </p:to>
                                    </p:set>
                                    <p:animEffect transition="in" filter="fade">
                                      <p:cBhvr>
                                        <p:cTn id="47" dur="500"/>
                                        <p:tgtEl>
                                          <p:spTgt spid="11">
                                            <p:txEl>
                                              <p:pRg st="3" end="3"/>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
                                            <p:txEl>
                                              <p:pRg st="4" end="4"/>
                                            </p:txEl>
                                          </p:spTgt>
                                        </p:tgtEl>
                                        <p:attrNameLst>
                                          <p:attrName>style.visibility</p:attrName>
                                        </p:attrNameLst>
                                      </p:cBhvr>
                                      <p:to>
                                        <p:strVal val="visible"/>
                                      </p:to>
                                    </p:set>
                                    <p:animEffect transition="in" filter="fade">
                                      <p:cBhvr>
                                        <p:cTn id="50" dur="500"/>
                                        <p:tgtEl>
                                          <p:spTgt spid="11">
                                            <p:txEl>
                                              <p:pRg st="4" end="4"/>
                                            </p:tx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1">
                                            <p:txEl>
                                              <p:pRg st="5" end="5"/>
                                            </p:txEl>
                                          </p:spTgt>
                                        </p:tgtEl>
                                        <p:attrNameLst>
                                          <p:attrName>style.visibility</p:attrName>
                                        </p:attrNameLst>
                                      </p:cBhvr>
                                      <p:to>
                                        <p:strVal val="visible"/>
                                      </p:to>
                                    </p:set>
                                    <p:animEffect transition="in" filter="fade">
                                      <p:cBhvr>
                                        <p:cTn id="53" dur="500"/>
                                        <p:tgtEl>
                                          <p:spTgt spid="11">
                                            <p:txEl>
                                              <p:pRg st="5" end="5"/>
                                            </p:txEl>
                                          </p:spTgt>
                                        </p:tgtEl>
                                      </p:cBhvr>
                                    </p:animEffect>
                                  </p:childTnLst>
                                </p:cTn>
                              </p:par>
                              <p:par>
                                <p:cTn id="54" presetID="10" presetClass="entr" presetSubtype="0"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9" grpId="0" build="p"/>
      <p:bldP spid="1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F116273-BE91-FA14-2C24-51789C326D21}"/>
              </a:ext>
            </a:extLst>
          </p:cNvPr>
          <p:cNvSpPr>
            <a:spLocks noGrp="1"/>
          </p:cNvSpPr>
          <p:nvPr>
            <p:ph type="title"/>
          </p:nvPr>
        </p:nvSpPr>
        <p:spPr>
          <a:xfrm>
            <a:off x="695325" y="372268"/>
            <a:ext cx="8707092" cy="997196"/>
          </a:xfrm>
        </p:spPr>
        <p:txBody>
          <a:bodyPr/>
          <a:lstStyle/>
          <a:p>
            <a:r>
              <a:rPr lang="en-US" dirty="0"/>
              <a:t>Primer </a:t>
            </a:r>
            <a:r>
              <a:rPr lang="en-US" dirty="0" err="1"/>
              <a:t>uporabe</a:t>
            </a:r>
            <a:r>
              <a:rPr lang="en-US" dirty="0"/>
              <a:t> Just-in-time VM access</a:t>
            </a:r>
            <a:br>
              <a:rPr lang="en-US" dirty="0"/>
            </a:br>
            <a:endParaRPr lang="sl-SI" dirty="0"/>
          </a:p>
        </p:txBody>
      </p:sp>
      <p:sp>
        <p:nvSpPr>
          <p:cNvPr id="3" name="Označba mesta vsebine 2">
            <a:extLst>
              <a:ext uri="{FF2B5EF4-FFF2-40B4-BE49-F238E27FC236}">
                <a16:creationId xmlns:a16="http://schemas.microsoft.com/office/drawing/2014/main" id="{C8F44FE4-1571-0432-9638-CB0114E1F29A}"/>
              </a:ext>
            </a:extLst>
          </p:cNvPr>
          <p:cNvSpPr>
            <a:spLocks noGrp="1"/>
          </p:cNvSpPr>
          <p:nvPr>
            <p:ph idx="1"/>
          </p:nvPr>
        </p:nvSpPr>
        <p:spPr/>
        <p:txBody>
          <a:bodyPr/>
          <a:lstStyle/>
          <a:p>
            <a:endParaRPr lang="sl-SI"/>
          </a:p>
        </p:txBody>
      </p:sp>
      <p:sp>
        <p:nvSpPr>
          <p:cNvPr id="4" name="Označba mesta številke diapozitiva 3">
            <a:extLst>
              <a:ext uri="{FF2B5EF4-FFF2-40B4-BE49-F238E27FC236}">
                <a16:creationId xmlns:a16="http://schemas.microsoft.com/office/drawing/2014/main" id="{D3F9D900-F128-DCAF-C706-5A86B124E561}"/>
              </a:ext>
            </a:extLst>
          </p:cNvPr>
          <p:cNvSpPr>
            <a:spLocks noGrp="1"/>
          </p:cNvSpPr>
          <p:nvPr>
            <p:ph type="sldNum" sz="quarter" idx="12"/>
          </p:nvPr>
        </p:nvSpPr>
        <p:spPr/>
        <p:txBody>
          <a:bodyPr/>
          <a:lstStyle/>
          <a:p>
            <a:fld id="{750C1F77-72F5-43F8-9226-1DB1CB2C2D83}" type="slidenum">
              <a:rPr lang="en-GB" noProof="0" smtClean="0"/>
              <a:t>13</a:t>
            </a:fld>
            <a:endParaRPr lang="en-GB" noProof="0" dirty="0"/>
          </a:p>
        </p:txBody>
      </p:sp>
      <p:sp>
        <p:nvSpPr>
          <p:cNvPr id="12" name="Označba mesta besedila 11">
            <a:extLst>
              <a:ext uri="{FF2B5EF4-FFF2-40B4-BE49-F238E27FC236}">
                <a16:creationId xmlns:a16="http://schemas.microsoft.com/office/drawing/2014/main" id="{A7957634-9D4C-DD23-E14E-F42ECC586631}"/>
              </a:ext>
            </a:extLst>
          </p:cNvPr>
          <p:cNvSpPr>
            <a:spLocks noGrp="1"/>
          </p:cNvSpPr>
          <p:nvPr>
            <p:ph type="body" sz="quarter" idx="13"/>
          </p:nvPr>
        </p:nvSpPr>
        <p:spPr/>
        <p:txBody>
          <a:bodyPr/>
          <a:lstStyle/>
          <a:p>
            <a:endParaRPr lang="sl-SI"/>
          </a:p>
        </p:txBody>
      </p:sp>
      <p:pic>
        <p:nvPicPr>
          <p:cNvPr id="14" name="Slika 13">
            <a:extLst>
              <a:ext uri="{FF2B5EF4-FFF2-40B4-BE49-F238E27FC236}">
                <a16:creationId xmlns:a16="http://schemas.microsoft.com/office/drawing/2014/main" id="{90AA5F45-D0C1-6A38-8164-9D293D99A6D9}"/>
              </a:ext>
            </a:extLst>
          </p:cNvPr>
          <p:cNvPicPr>
            <a:picLocks noChangeAspect="1"/>
          </p:cNvPicPr>
          <p:nvPr/>
        </p:nvPicPr>
        <p:blipFill>
          <a:blip r:embed="rId2"/>
          <a:stretch>
            <a:fillRect/>
          </a:stretch>
        </p:blipFill>
        <p:spPr>
          <a:xfrm>
            <a:off x="1135455" y="1194799"/>
            <a:ext cx="9921090" cy="5063290"/>
          </a:xfrm>
          <a:prstGeom prst="rect">
            <a:avLst/>
          </a:prstGeom>
        </p:spPr>
      </p:pic>
      <p:pic>
        <p:nvPicPr>
          <p:cNvPr id="16" name="Slika 15">
            <a:extLst>
              <a:ext uri="{FF2B5EF4-FFF2-40B4-BE49-F238E27FC236}">
                <a16:creationId xmlns:a16="http://schemas.microsoft.com/office/drawing/2014/main" id="{E5E5CBE4-B12B-DB24-85E6-539575EA0FE5}"/>
              </a:ext>
            </a:extLst>
          </p:cNvPr>
          <p:cNvPicPr>
            <a:picLocks noChangeAspect="1"/>
          </p:cNvPicPr>
          <p:nvPr/>
        </p:nvPicPr>
        <p:blipFill>
          <a:blip r:embed="rId3"/>
          <a:stretch>
            <a:fillRect/>
          </a:stretch>
        </p:blipFill>
        <p:spPr>
          <a:xfrm>
            <a:off x="915390" y="990885"/>
            <a:ext cx="10361220" cy="5380682"/>
          </a:xfrm>
          <a:prstGeom prst="rect">
            <a:avLst/>
          </a:prstGeom>
        </p:spPr>
      </p:pic>
      <p:pic>
        <p:nvPicPr>
          <p:cNvPr id="18" name="Slika 17">
            <a:extLst>
              <a:ext uri="{FF2B5EF4-FFF2-40B4-BE49-F238E27FC236}">
                <a16:creationId xmlns:a16="http://schemas.microsoft.com/office/drawing/2014/main" id="{27E6E974-3A77-82EE-606C-BAE8DF53E252}"/>
              </a:ext>
            </a:extLst>
          </p:cNvPr>
          <p:cNvPicPr>
            <a:picLocks noChangeAspect="1"/>
          </p:cNvPicPr>
          <p:nvPr/>
        </p:nvPicPr>
        <p:blipFill>
          <a:blip r:embed="rId4"/>
          <a:stretch>
            <a:fillRect/>
          </a:stretch>
        </p:blipFill>
        <p:spPr>
          <a:xfrm>
            <a:off x="613597" y="956917"/>
            <a:ext cx="10964805" cy="4944165"/>
          </a:xfrm>
          <a:prstGeom prst="rect">
            <a:avLst/>
          </a:prstGeom>
        </p:spPr>
      </p:pic>
      <p:pic>
        <p:nvPicPr>
          <p:cNvPr id="20" name="Slika 19">
            <a:extLst>
              <a:ext uri="{FF2B5EF4-FFF2-40B4-BE49-F238E27FC236}">
                <a16:creationId xmlns:a16="http://schemas.microsoft.com/office/drawing/2014/main" id="{12EF9FE4-BD0F-579F-17B2-3E837C09675E}"/>
              </a:ext>
            </a:extLst>
          </p:cNvPr>
          <p:cNvPicPr>
            <a:picLocks noChangeAspect="1"/>
          </p:cNvPicPr>
          <p:nvPr/>
        </p:nvPicPr>
        <p:blipFill>
          <a:blip r:embed="rId5"/>
          <a:stretch>
            <a:fillRect/>
          </a:stretch>
        </p:blipFill>
        <p:spPr>
          <a:xfrm>
            <a:off x="1642087" y="870866"/>
            <a:ext cx="8907823" cy="5530557"/>
          </a:xfrm>
          <a:prstGeom prst="rect">
            <a:avLst/>
          </a:prstGeom>
        </p:spPr>
      </p:pic>
      <p:pic>
        <p:nvPicPr>
          <p:cNvPr id="30" name="Slika 29">
            <a:extLst>
              <a:ext uri="{FF2B5EF4-FFF2-40B4-BE49-F238E27FC236}">
                <a16:creationId xmlns:a16="http://schemas.microsoft.com/office/drawing/2014/main" id="{7EAA483E-5EA0-79F3-7297-715238C60F9A}"/>
              </a:ext>
            </a:extLst>
          </p:cNvPr>
          <p:cNvPicPr>
            <a:picLocks noChangeAspect="1"/>
          </p:cNvPicPr>
          <p:nvPr/>
        </p:nvPicPr>
        <p:blipFill>
          <a:blip r:embed="rId6"/>
          <a:stretch>
            <a:fillRect/>
          </a:stretch>
        </p:blipFill>
        <p:spPr>
          <a:xfrm>
            <a:off x="1156598" y="999786"/>
            <a:ext cx="9878804" cy="4858428"/>
          </a:xfrm>
          <a:prstGeom prst="rect">
            <a:avLst/>
          </a:prstGeom>
        </p:spPr>
      </p:pic>
      <p:pic>
        <p:nvPicPr>
          <p:cNvPr id="26" name="Slika 25">
            <a:extLst>
              <a:ext uri="{FF2B5EF4-FFF2-40B4-BE49-F238E27FC236}">
                <a16:creationId xmlns:a16="http://schemas.microsoft.com/office/drawing/2014/main" id="{9F5A3DAC-C44E-1FA9-DEBA-3BC262CA35F3}"/>
              </a:ext>
            </a:extLst>
          </p:cNvPr>
          <p:cNvPicPr>
            <a:picLocks noChangeAspect="1"/>
          </p:cNvPicPr>
          <p:nvPr/>
        </p:nvPicPr>
        <p:blipFill>
          <a:blip r:embed="rId7"/>
          <a:stretch>
            <a:fillRect/>
          </a:stretch>
        </p:blipFill>
        <p:spPr>
          <a:xfrm>
            <a:off x="1382156" y="815433"/>
            <a:ext cx="9427683" cy="5574630"/>
          </a:xfrm>
          <a:prstGeom prst="rect">
            <a:avLst/>
          </a:prstGeom>
        </p:spPr>
      </p:pic>
    </p:spTree>
    <p:extLst>
      <p:ext uri="{BB962C8B-B14F-4D97-AF65-F5344CB8AC3E}">
        <p14:creationId xmlns:p14="http://schemas.microsoft.com/office/powerpoint/2010/main" val="251384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4"/>
                                        </p:tgtEl>
                                      </p:cBhvr>
                                    </p:animEffect>
                                    <p:set>
                                      <p:cBhvr>
                                        <p:cTn id="12" dur="1" fill="hold">
                                          <p:stCondLst>
                                            <p:cond delay="499"/>
                                          </p:stCondLst>
                                        </p:cTn>
                                        <p:tgtEl>
                                          <p:spTgt spid="1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16"/>
                                        </p:tgtEl>
                                      </p:cBhvr>
                                    </p:animEffect>
                                    <p:set>
                                      <p:cBhvr>
                                        <p:cTn id="22" dur="1" fill="hold">
                                          <p:stCondLst>
                                            <p:cond delay="499"/>
                                          </p:stCondLst>
                                        </p:cTn>
                                        <p:tgtEl>
                                          <p:spTgt spid="1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18"/>
                                        </p:tgtEl>
                                      </p:cBhvr>
                                    </p:animEffect>
                                    <p:set>
                                      <p:cBhvr>
                                        <p:cTn id="32" dur="1" fill="hold">
                                          <p:stCondLst>
                                            <p:cond delay="499"/>
                                          </p:stCondLst>
                                        </p:cTn>
                                        <p:tgtEl>
                                          <p:spTgt spid="1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20"/>
                                        </p:tgtEl>
                                      </p:cBhvr>
                                    </p:animEffect>
                                    <p:set>
                                      <p:cBhvr>
                                        <p:cTn id="42" dur="1" fill="hold">
                                          <p:stCondLst>
                                            <p:cond delay="499"/>
                                          </p:stCondLst>
                                        </p:cTn>
                                        <p:tgtEl>
                                          <p:spTgt spid="20"/>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30"/>
                                        </p:tgtEl>
                                      </p:cBhvr>
                                    </p:animEffect>
                                    <p:set>
                                      <p:cBhvr>
                                        <p:cTn id="52" dur="1" fill="hold">
                                          <p:stCondLst>
                                            <p:cond delay="499"/>
                                          </p:stCondLst>
                                        </p:cTn>
                                        <p:tgtEl>
                                          <p:spTgt spid="30"/>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nodeType="clickEffect">
                                  <p:stCondLst>
                                    <p:cond delay="0"/>
                                  </p:stCondLst>
                                  <p:childTnLst>
                                    <p:animEffect transition="out" filter="fade">
                                      <p:cBhvr>
                                        <p:cTn id="61" dur="500"/>
                                        <p:tgtEl>
                                          <p:spTgt spid="26"/>
                                        </p:tgtEl>
                                      </p:cBhvr>
                                    </p:animEffect>
                                    <p:set>
                                      <p:cBhvr>
                                        <p:cTn id="62"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aslov 8">
            <a:extLst>
              <a:ext uri="{FF2B5EF4-FFF2-40B4-BE49-F238E27FC236}">
                <a16:creationId xmlns:a16="http://schemas.microsoft.com/office/drawing/2014/main" id="{CE170504-5F6A-DB8B-9F76-F0E3F27E9CDA}"/>
              </a:ext>
            </a:extLst>
          </p:cNvPr>
          <p:cNvSpPr>
            <a:spLocks noGrp="1"/>
          </p:cNvSpPr>
          <p:nvPr>
            <p:ph type="title"/>
          </p:nvPr>
        </p:nvSpPr>
        <p:spPr>
          <a:xfrm>
            <a:off x="695325" y="372268"/>
            <a:ext cx="8707092" cy="498598"/>
          </a:xfrm>
        </p:spPr>
        <p:txBody>
          <a:bodyPr wrap="square" anchor="t">
            <a:normAutofit/>
          </a:bodyPr>
          <a:lstStyle/>
          <a:p>
            <a:r>
              <a:rPr lang="en-GB" dirty="0" err="1"/>
              <a:t>Zaščita</a:t>
            </a:r>
            <a:r>
              <a:rPr lang="en-GB" dirty="0"/>
              <a:t> pred </a:t>
            </a:r>
            <a:r>
              <a:rPr lang="en-GB" dirty="0" err="1"/>
              <a:t>grožnjami</a:t>
            </a:r>
            <a:endParaRPr lang="sl-SI" dirty="0"/>
          </a:p>
        </p:txBody>
      </p:sp>
      <p:sp>
        <p:nvSpPr>
          <p:cNvPr id="5" name="Označba mesta številke diapozitiva 4">
            <a:extLst>
              <a:ext uri="{FF2B5EF4-FFF2-40B4-BE49-F238E27FC236}">
                <a16:creationId xmlns:a16="http://schemas.microsoft.com/office/drawing/2014/main" id="{54C284E3-5682-6679-A2BC-D296AA723839}"/>
              </a:ext>
            </a:extLst>
          </p:cNvPr>
          <p:cNvSpPr>
            <a:spLocks noGrp="1"/>
          </p:cNvSpPr>
          <p:nvPr>
            <p:ph type="sldNum" sz="quarter" idx="12"/>
          </p:nvPr>
        </p:nvSpPr>
        <p:spPr>
          <a:xfrm>
            <a:off x="10925174" y="6561220"/>
            <a:ext cx="569119" cy="184666"/>
          </a:xfrm>
        </p:spPr>
        <p:txBody>
          <a:bodyPr wrap="square" anchor="ctr">
            <a:normAutofit/>
          </a:bodyPr>
          <a:lstStyle/>
          <a:p>
            <a:pPr>
              <a:spcAft>
                <a:spcPts val="600"/>
              </a:spcAft>
            </a:pPr>
            <a:fld id="{750C1F77-72F5-43F8-9226-1DB1CB2C2D83}" type="slidenum">
              <a:rPr lang="en-GB" noProof="0" smtClean="0"/>
              <a:pPr>
                <a:spcAft>
                  <a:spcPts val="600"/>
                </a:spcAft>
              </a:pPr>
              <a:t>14</a:t>
            </a:fld>
            <a:endParaRPr lang="en-GB" noProof="0"/>
          </a:p>
        </p:txBody>
      </p:sp>
      <p:sp>
        <p:nvSpPr>
          <p:cNvPr id="35" name="Text Placeholder 5">
            <a:extLst>
              <a:ext uri="{FF2B5EF4-FFF2-40B4-BE49-F238E27FC236}">
                <a16:creationId xmlns:a16="http://schemas.microsoft.com/office/drawing/2014/main" id="{C5C180F9-0E49-577E-D831-00DFADD0B120}"/>
              </a:ext>
            </a:extLst>
          </p:cNvPr>
          <p:cNvSpPr>
            <a:spLocks noGrp="1"/>
          </p:cNvSpPr>
          <p:nvPr>
            <p:ph type="body" sz="quarter" idx="13"/>
          </p:nvPr>
        </p:nvSpPr>
        <p:spPr>
          <a:xfrm>
            <a:off x="695325" y="815466"/>
            <a:ext cx="8707438" cy="350838"/>
          </a:xfrm>
        </p:spPr>
        <p:txBody>
          <a:bodyPr/>
          <a:lstStyle/>
          <a:p>
            <a:r>
              <a:rPr lang="en-US" dirty="0"/>
              <a:t>Threat protection</a:t>
            </a:r>
          </a:p>
        </p:txBody>
      </p:sp>
      <p:sp>
        <p:nvSpPr>
          <p:cNvPr id="4" name="Označba mesta vsebine 3">
            <a:extLst>
              <a:ext uri="{FF2B5EF4-FFF2-40B4-BE49-F238E27FC236}">
                <a16:creationId xmlns:a16="http://schemas.microsoft.com/office/drawing/2014/main" id="{F137D0D9-B3DE-E7F2-7D51-1AFFBC083298}"/>
              </a:ext>
            </a:extLst>
          </p:cNvPr>
          <p:cNvSpPr>
            <a:spLocks noGrp="1"/>
          </p:cNvSpPr>
          <p:nvPr>
            <p:ph idx="1"/>
          </p:nvPr>
        </p:nvSpPr>
        <p:spPr/>
        <p:txBody>
          <a:bodyPr/>
          <a:lstStyle/>
          <a:p>
            <a:endParaRPr lang="sl-SI" dirty="0"/>
          </a:p>
        </p:txBody>
      </p:sp>
      <p:sp>
        <p:nvSpPr>
          <p:cNvPr id="6" name="Pravokotnik 5">
            <a:extLst>
              <a:ext uri="{FF2B5EF4-FFF2-40B4-BE49-F238E27FC236}">
                <a16:creationId xmlns:a16="http://schemas.microsoft.com/office/drawing/2014/main" id="{C9046E73-E437-74CC-0756-C3A229247B6F}"/>
              </a:ext>
            </a:extLst>
          </p:cNvPr>
          <p:cNvSpPr/>
          <p:nvPr/>
        </p:nvSpPr>
        <p:spPr>
          <a:xfrm>
            <a:off x="1946189" y="2755557"/>
            <a:ext cx="1507524" cy="1408670"/>
          </a:xfrm>
          <a:prstGeom prst="rect">
            <a:avLst/>
          </a:prstGeom>
          <a:solidFill>
            <a:srgbClr val="0078D3"/>
          </a:solidFill>
          <a:ln>
            <a:solidFill>
              <a:srgbClr val="007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Identity &amp; access</a:t>
            </a:r>
            <a:endParaRPr lang="sl-SI" sz="1600" b="1" dirty="0">
              <a:solidFill>
                <a:schemeClr val="bg1"/>
              </a:solidFill>
            </a:endParaRPr>
          </a:p>
        </p:txBody>
      </p:sp>
      <p:sp>
        <p:nvSpPr>
          <p:cNvPr id="7" name="Pravokotnik 6">
            <a:extLst>
              <a:ext uri="{FF2B5EF4-FFF2-40B4-BE49-F238E27FC236}">
                <a16:creationId xmlns:a16="http://schemas.microsoft.com/office/drawing/2014/main" id="{D213DEE2-E25B-B47B-DD55-541C524646A1}"/>
              </a:ext>
            </a:extLst>
          </p:cNvPr>
          <p:cNvSpPr/>
          <p:nvPr/>
        </p:nvSpPr>
        <p:spPr>
          <a:xfrm>
            <a:off x="3510960" y="2755557"/>
            <a:ext cx="1507524" cy="1408670"/>
          </a:xfrm>
          <a:prstGeom prst="rect">
            <a:avLst/>
          </a:prstGeom>
          <a:solidFill>
            <a:srgbClr val="0078D3"/>
          </a:solidFill>
          <a:ln>
            <a:solidFill>
              <a:srgbClr val="007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Apps &amp; data security</a:t>
            </a:r>
            <a:endParaRPr lang="sl-SI" sz="1600" b="1" dirty="0">
              <a:solidFill>
                <a:schemeClr val="bg1"/>
              </a:solidFill>
            </a:endParaRPr>
          </a:p>
        </p:txBody>
      </p:sp>
      <p:sp>
        <p:nvSpPr>
          <p:cNvPr id="8" name="Pravokotnik 7">
            <a:extLst>
              <a:ext uri="{FF2B5EF4-FFF2-40B4-BE49-F238E27FC236}">
                <a16:creationId xmlns:a16="http://schemas.microsoft.com/office/drawing/2014/main" id="{B6963875-C251-CB6C-CDC9-0494FB82902F}"/>
              </a:ext>
            </a:extLst>
          </p:cNvPr>
          <p:cNvSpPr/>
          <p:nvPr/>
        </p:nvSpPr>
        <p:spPr>
          <a:xfrm>
            <a:off x="8205273" y="2755557"/>
            <a:ext cx="1507524" cy="1408670"/>
          </a:xfrm>
          <a:prstGeom prst="rect">
            <a:avLst/>
          </a:prstGeom>
          <a:solidFill>
            <a:srgbClr val="0078D3"/>
          </a:solidFill>
          <a:ln>
            <a:solidFill>
              <a:srgbClr val="007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Security management</a:t>
            </a:r>
            <a:endParaRPr lang="sl-SI" sz="1600" b="1" dirty="0">
              <a:solidFill>
                <a:schemeClr val="bg1"/>
              </a:solidFill>
            </a:endParaRPr>
          </a:p>
        </p:txBody>
      </p:sp>
      <p:sp>
        <p:nvSpPr>
          <p:cNvPr id="10" name="Pravokotnik 9">
            <a:extLst>
              <a:ext uri="{FF2B5EF4-FFF2-40B4-BE49-F238E27FC236}">
                <a16:creationId xmlns:a16="http://schemas.microsoft.com/office/drawing/2014/main" id="{A4EE6C24-2E91-1571-1A53-24481162F9BD}"/>
              </a:ext>
            </a:extLst>
          </p:cNvPr>
          <p:cNvSpPr/>
          <p:nvPr/>
        </p:nvSpPr>
        <p:spPr>
          <a:xfrm>
            <a:off x="6640502" y="2755557"/>
            <a:ext cx="1507524" cy="1408670"/>
          </a:xfrm>
          <a:prstGeom prst="rect">
            <a:avLst/>
          </a:prstGeom>
          <a:solidFill>
            <a:srgbClr val="0078D3"/>
          </a:solidFill>
          <a:ln>
            <a:solidFill>
              <a:srgbClr val="007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Threat protection</a:t>
            </a:r>
            <a:endParaRPr lang="sl-SI" sz="1600" b="1" dirty="0">
              <a:solidFill>
                <a:schemeClr val="bg1"/>
              </a:solidFill>
            </a:endParaRPr>
          </a:p>
        </p:txBody>
      </p:sp>
      <p:sp>
        <p:nvSpPr>
          <p:cNvPr id="11" name="Pravokotnik 10">
            <a:extLst>
              <a:ext uri="{FF2B5EF4-FFF2-40B4-BE49-F238E27FC236}">
                <a16:creationId xmlns:a16="http://schemas.microsoft.com/office/drawing/2014/main" id="{A887FA80-4D4E-A28F-5B0D-F170B7AC3C78}"/>
              </a:ext>
            </a:extLst>
          </p:cNvPr>
          <p:cNvSpPr/>
          <p:nvPr/>
        </p:nvSpPr>
        <p:spPr>
          <a:xfrm>
            <a:off x="5075731" y="2755557"/>
            <a:ext cx="1507524" cy="1408670"/>
          </a:xfrm>
          <a:prstGeom prst="rect">
            <a:avLst/>
          </a:prstGeom>
          <a:solidFill>
            <a:srgbClr val="0078D3"/>
          </a:solidFill>
          <a:ln>
            <a:solidFill>
              <a:srgbClr val="0078D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rPr>
              <a:t>Network security</a:t>
            </a:r>
            <a:endParaRPr lang="sl-SI" sz="1600" b="1" dirty="0">
              <a:solidFill>
                <a:schemeClr val="bg1"/>
              </a:solidFill>
            </a:endParaRPr>
          </a:p>
        </p:txBody>
      </p:sp>
      <p:sp>
        <p:nvSpPr>
          <p:cNvPr id="12" name="Pravokotnik 11">
            <a:extLst>
              <a:ext uri="{FF2B5EF4-FFF2-40B4-BE49-F238E27FC236}">
                <a16:creationId xmlns:a16="http://schemas.microsoft.com/office/drawing/2014/main" id="{22B86EE1-D3BD-31AD-7D34-1E93A0148475}"/>
              </a:ext>
            </a:extLst>
          </p:cNvPr>
          <p:cNvSpPr/>
          <p:nvPr/>
        </p:nvSpPr>
        <p:spPr>
          <a:xfrm>
            <a:off x="1226601" y="2174789"/>
            <a:ext cx="9205784" cy="2570206"/>
          </a:xfrm>
          <a:prstGeom prst="rect">
            <a:avLst/>
          </a:prstGeom>
          <a:noFill/>
          <a:ln w="19050">
            <a:solidFill>
              <a:srgbClr val="005083"/>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sl-SI" sz="2000" b="1" dirty="0">
              <a:solidFill>
                <a:schemeClr val="tx1"/>
              </a:solidFill>
            </a:endParaRPr>
          </a:p>
        </p:txBody>
      </p:sp>
      <p:sp>
        <p:nvSpPr>
          <p:cNvPr id="13" name="Pravokotnik 12">
            <a:extLst>
              <a:ext uri="{FF2B5EF4-FFF2-40B4-BE49-F238E27FC236}">
                <a16:creationId xmlns:a16="http://schemas.microsoft.com/office/drawing/2014/main" id="{C962F571-719A-5FD5-CBF6-AEAEF67E0AA1}"/>
              </a:ext>
            </a:extLst>
          </p:cNvPr>
          <p:cNvSpPr/>
          <p:nvPr/>
        </p:nvSpPr>
        <p:spPr>
          <a:xfrm>
            <a:off x="3912957" y="1874706"/>
            <a:ext cx="3833072" cy="590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Azure Built-in Controls</a:t>
            </a:r>
            <a:endParaRPr lang="sl-SI" sz="2400" b="1" dirty="0">
              <a:solidFill>
                <a:schemeClr val="tx1"/>
              </a:solidFill>
            </a:endParaRPr>
          </a:p>
        </p:txBody>
      </p:sp>
      <p:sp>
        <p:nvSpPr>
          <p:cNvPr id="14" name="Pravokotnik 13">
            <a:extLst>
              <a:ext uri="{FF2B5EF4-FFF2-40B4-BE49-F238E27FC236}">
                <a16:creationId xmlns:a16="http://schemas.microsoft.com/office/drawing/2014/main" id="{6113C333-20B1-9D09-F891-931B274EACB8}"/>
              </a:ext>
            </a:extLst>
          </p:cNvPr>
          <p:cNvSpPr/>
          <p:nvPr/>
        </p:nvSpPr>
        <p:spPr>
          <a:xfrm>
            <a:off x="4379432" y="4442252"/>
            <a:ext cx="2900121" cy="5904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Defense in Depth</a:t>
            </a:r>
            <a:endParaRPr lang="sl-SI" sz="2400" b="1" dirty="0">
              <a:solidFill>
                <a:schemeClr val="tx1"/>
              </a:solidFill>
            </a:endParaRPr>
          </a:p>
        </p:txBody>
      </p:sp>
      <p:sp>
        <p:nvSpPr>
          <p:cNvPr id="15" name="Pravokotnik: zaokroženi vogali 14">
            <a:extLst>
              <a:ext uri="{FF2B5EF4-FFF2-40B4-BE49-F238E27FC236}">
                <a16:creationId xmlns:a16="http://schemas.microsoft.com/office/drawing/2014/main" id="{A7E46A7D-F40A-0D42-5156-1F973535F7AC}"/>
              </a:ext>
            </a:extLst>
          </p:cNvPr>
          <p:cNvSpPr/>
          <p:nvPr/>
        </p:nvSpPr>
        <p:spPr>
          <a:xfrm>
            <a:off x="6583255" y="2662881"/>
            <a:ext cx="3197118" cy="1601852"/>
          </a:xfrm>
          <a:prstGeom prst="round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endParaRPr lang="sl-SI" sz="2000" dirty="0">
              <a:solidFill>
                <a:schemeClr val="tx1"/>
              </a:solidFill>
            </a:endParaRPr>
          </a:p>
        </p:txBody>
      </p:sp>
    </p:spTree>
    <p:extLst>
      <p:ext uri="{BB962C8B-B14F-4D97-AF65-F5344CB8AC3E}">
        <p14:creationId xmlns:p14="http://schemas.microsoft.com/office/powerpoint/2010/main" val="68426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65ED0B78-BFCA-1A57-3662-B62FF1E50FFF}"/>
              </a:ext>
            </a:extLst>
          </p:cNvPr>
          <p:cNvSpPr>
            <a:spLocks noGrp="1"/>
          </p:cNvSpPr>
          <p:nvPr>
            <p:ph type="title"/>
          </p:nvPr>
        </p:nvSpPr>
        <p:spPr/>
        <p:txBody>
          <a:bodyPr/>
          <a:lstStyle/>
          <a:p>
            <a:r>
              <a:rPr lang="en-GB" dirty="0"/>
              <a:t>Security Management</a:t>
            </a:r>
            <a:endParaRPr lang="sl-SI" dirty="0"/>
          </a:p>
        </p:txBody>
      </p:sp>
      <p:sp>
        <p:nvSpPr>
          <p:cNvPr id="5" name="Označba mesta številke diapozitiva 4">
            <a:extLst>
              <a:ext uri="{FF2B5EF4-FFF2-40B4-BE49-F238E27FC236}">
                <a16:creationId xmlns:a16="http://schemas.microsoft.com/office/drawing/2014/main" id="{D73E14A2-A61A-3803-7C0C-796F96079807}"/>
              </a:ext>
            </a:extLst>
          </p:cNvPr>
          <p:cNvSpPr>
            <a:spLocks noGrp="1"/>
          </p:cNvSpPr>
          <p:nvPr>
            <p:ph type="sldNum" sz="quarter" idx="12"/>
          </p:nvPr>
        </p:nvSpPr>
        <p:spPr/>
        <p:txBody>
          <a:bodyPr/>
          <a:lstStyle/>
          <a:p>
            <a:fld id="{750C1F77-72F5-43F8-9226-1DB1CB2C2D83}" type="slidenum">
              <a:rPr lang="en-GB" noProof="0" smtClean="0"/>
              <a:t>15</a:t>
            </a:fld>
            <a:endParaRPr lang="en-GB" noProof="0" dirty="0"/>
          </a:p>
        </p:txBody>
      </p:sp>
      <p:pic>
        <p:nvPicPr>
          <p:cNvPr id="7" name="Označba mesta vsebine 6">
            <a:extLst>
              <a:ext uri="{FF2B5EF4-FFF2-40B4-BE49-F238E27FC236}">
                <a16:creationId xmlns:a16="http://schemas.microsoft.com/office/drawing/2014/main" id="{6B9AB16D-B6AC-A681-1E1E-5EF7ABD61A37}"/>
              </a:ext>
            </a:extLst>
          </p:cNvPr>
          <p:cNvPicPr>
            <a:picLocks noGrp="1" noChangeAspect="1"/>
          </p:cNvPicPr>
          <p:nvPr>
            <p:ph idx="1"/>
          </p:nvPr>
        </p:nvPicPr>
        <p:blipFill>
          <a:blip r:embed="rId2"/>
          <a:stretch>
            <a:fillRect/>
          </a:stretch>
        </p:blipFill>
        <p:spPr>
          <a:xfrm>
            <a:off x="1649479" y="1628775"/>
            <a:ext cx="8893041" cy="4608513"/>
          </a:xfrm>
        </p:spPr>
      </p:pic>
    </p:spTree>
    <p:extLst>
      <p:ext uri="{BB962C8B-B14F-4D97-AF65-F5344CB8AC3E}">
        <p14:creationId xmlns:p14="http://schemas.microsoft.com/office/powerpoint/2010/main" val="2081048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65ED0B78-BFCA-1A57-3662-B62FF1E50FFF}"/>
              </a:ext>
            </a:extLst>
          </p:cNvPr>
          <p:cNvSpPr>
            <a:spLocks noGrp="1"/>
          </p:cNvSpPr>
          <p:nvPr>
            <p:ph type="title"/>
          </p:nvPr>
        </p:nvSpPr>
        <p:spPr/>
        <p:txBody>
          <a:bodyPr/>
          <a:lstStyle/>
          <a:p>
            <a:r>
              <a:rPr lang="en-GB" dirty="0"/>
              <a:t>Security Management</a:t>
            </a:r>
            <a:endParaRPr lang="sl-SI" dirty="0"/>
          </a:p>
        </p:txBody>
      </p:sp>
      <p:sp>
        <p:nvSpPr>
          <p:cNvPr id="5" name="Označba mesta številke diapozitiva 4">
            <a:extLst>
              <a:ext uri="{FF2B5EF4-FFF2-40B4-BE49-F238E27FC236}">
                <a16:creationId xmlns:a16="http://schemas.microsoft.com/office/drawing/2014/main" id="{D73E14A2-A61A-3803-7C0C-796F96079807}"/>
              </a:ext>
            </a:extLst>
          </p:cNvPr>
          <p:cNvSpPr>
            <a:spLocks noGrp="1"/>
          </p:cNvSpPr>
          <p:nvPr>
            <p:ph type="sldNum" sz="quarter" idx="12"/>
          </p:nvPr>
        </p:nvSpPr>
        <p:spPr/>
        <p:txBody>
          <a:bodyPr/>
          <a:lstStyle/>
          <a:p>
            <a:fld id="{750C1F77-72F5-43F8-9226-1DB1CB2C2D83}" type="slidenum">
              <a:rPr lang="en-GB" noProof="0" smtClean="0"/>
              <a:t>16</a:t>
            </a:fld>
            <a:endParaRPr lang="en-GB" noProof="0" dirty="0"/>
          </a:p>
        </p:txBody>
      </p:sp>
      <p:pic>
        <p:nvPicPr>
          <p:cNvPr id="1026" name="Picture 2" descr="Microsoft Sentinel includes Microsoft 365 Defender and Microsoft Defender for Cloud">
            <a:extLst>
              <a:ext uri="{FF2B5EF4-FFF2-40B4-BE49-F238E27FC236}">
                <a16:creationId xmlns:a16="http://schemas.microsoft.com/office/drawing/2014/main" id="{F6A89ADC-1AD8-A066-9391-E6E7ABD724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1156" y="1047750"/>
            <a:ext cx="8929688"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214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5F116273-BE91-FA14-2C24-51789C326D21}"/>
              </a:ext>
            </a:extLst>
          </p:cNvPr>
          <p:cNvSpPr>
            <a:spLocks noGrp="1"/>
          </p:cNvSpPr>
          <p:nvPr>
            <p:ph type="title"/>
          </p:nvPr>
        </p:nvSpPr>
        <p:spPr/>
        <p:txBody>
          <a:bodyPr/>
          <a:lstStyle/>
          <a:p>
            <a:r>
              <a:rPr lang="en-US" dirty="0" err="1"/>
              <a:t>Kaj</a:t>
            </a:r>
            <a:r>
              <a:rPr lang="en-US" dirty="0"/>
              <a:t> </a:t>
            </a:r>
            <a:r>
              <a:rPr lang="en-US" dirty="0" err="1"/>
              <a:t>lahko</a:t>
            </a:r>
            <a:r>
              <a:rPr lang="en-US" dirty="0"/>
              <a:t> </a:t>
            </a:r>
            <a:r>
              <a:rPr lang="en-US" dirty="0" err="1"/>
              <a:t>naredite</a:t>
            </a:r>
            <a:r>
              <a:rPr lang="en-US" dirty="0"/>
              <a:t> </a:t>
            </a:r>
            <a:r>
              <a:rPr lang="en-US" dirty="0" err="1"/>
              <a:t>jutri</a:t>
            </a:r>
            <a:r>
              <a:rPr lang="en-US" dirty="0"/>
              <a:t>?</a:t>
            </a:r>
            <a:endParaRPr lang="sl-SI" dirty="0"/>
          </a:p>
        </p:txBody>
      </p:sp>
      <p:sp>
        <p:nvSpPr>
          <p:cNvPr id="4" name="Označba mesta številke diapozitiva 3">
            <a:extLst>
              <a:ext uri="{FF2B5EF4-FFF2-40B4-BE49-F238E27FC236}">
                <a16:creationId xmlns:a16="http://schemas.microsoft.com/office/drawing/2014/main" id="{D3F9D900-F128-DCAF-C706-5A86B124E561}"/>
              </a:ext>
            </a:extLst>
          </p:cNvPr>
          <p:cNvSpPr>
            <a:spLocks noGrp="1"/>
          </p:cNvSpPr>
          <p:nvPr>
            <p:ph type="sldNum" sz="quarter" idx="12"/>
          </p:nvPr>
        </p:nvSpPr>
        <p:spPr/>
        <p:txBody>
          <a:bodyPr/>
          <a:lstStyle/>
          <a:p>
            <a:fld id="{750C1F77-72F5-43F8-9226-1DB1CB2C2D83}" type="slidenum">
              <a:rPr lang="en-GB" noProof="0" smtClean="0"/>
              <a:t>17</a:t>
            </a:fld>
            <a:endParaRPr lang="en-GB" noProof="0" dirty="0"/>
          </a:p>
        </p:txBody>
      </p:sp>
      <p:sp>
        <p:nvSpPr>
          <p:cNvPr id="13" name="Označba mesta besedila 12">
            <a:extLst>
              <a:ext uri="{FF2B5EF4-FFF2-40B4-BE49-F238E27FC236}">
                <a16:creationId xmlns:a16="http://schemas.microsoft.com/office/drawing/2014/main" id="{6BBF2200-C21E-6438-746F-DEF58B595749}"/>
              </a:ext>
            </a:extLst>
          </p:cNvPr>
          <p:cNvSpPr>
            <a:spLocks noGrp="1"/>
          </p:cNvSpPr>
          <p:nvPr>
            <p:ph type="body" sz="quarter" idx="13"/>
          </p:nvPr>
        </p:nvSpPr>
        <p:spPr/>
        <p:txBody>
          <a:bodyPr/>
          <a:lstStyle/>
          <a:p>
            <a:endParaRPr lang="sl-SI"/>
          </a:p>
        </p:txBody>
      </p:sp>
      <p:pic>
        <p:nvPicPr>
          <p:cNvPr id="17" name="Slika 16" descr="Ladder and cloud">
            <a:extLst>
              <a:ext uri="{FF2B5EF4-FFF2-40B4-BE49-F238E27FC236}">
                <a16:creationId xmlns:a16="http://schemas.microsoft.com/office/drawing/2014/main" id="{E759786D-948C-D2E9-F7C7-9ED309AF24B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20"/>
          <a:stretch/>
        </p:blipFill>
        <p:spPr>
          <a:xfrm>
            <a:off x="7702550" y="0"/>
            <a:ext cx="4489450" cy="6950676"/>
          </a:xfrm>
          <a:prstGeom prst="rect">
            <a:avLst/>
          </a:prstGeom>
        </p:spPr>
      </p:pic>
      <p:sp>
        <p:nvSpPr>
          <p:cNvPr id="19" name="Označba mesta vsebine 18">
            <a:extLst>
              <a:ext uri="{FF2B5EF4-FFF2-40B4-BE49-F238E27FC236}">
                <a16:creationId xmlns:a16="http://schemas.microsoft.com/office/drawing/2014/main" id="{3EF5C7B2-EDF3-F6F5-71DA-021F821654B4}"/>
              </a:ext>
            </a:extLst>
          </p:cNvPr>
          <p:cNvSpPr>
            <a:spLocks noGrp="1"/>
          </p:cNvSpPr>
          <p:nvPr>
            <p:ph idx="1"/>
          </p:nvPr>
        </p:nvSpPr>
        <p:spPr>
          <a:xfrm>
            <a:off x="695325" y="1628775"/>
            <a:ext cx="6780192" cy="4608512"/>
          </a:xfrm>
        </p:spPr>
        <p:txBody>
          <a:bodyPr>
            <a:normAutofit/>
          </a:bodyPr>
          <a:lstStyle/>
          <a:p>
            <a:r>
              <a:rPr lang="en-US" sz="2600" dirty="0"/>
              <a:t>NSG (Network Security Groups)</a:t>
            </a:r>
          </a:p>
          <a:p>
            <a:endParaRPr lang="en-US" sz="2600" dirty="0"/>
          </a:p>
          <a:p>
            <a:r>
              <a:rPr lang="sl-SI" sz="2600" dirty="0" err="1"/>
              <a:t>Azure</a:t>
            </a:r>
            <a:r>
              <a:rPr lang="sl-SI" sz="2600" dirty="0"/>
              <a:t> </a:t>
            </a:r>
            <a:r>
              <a:rPr lang="sl-SI" sz="2600" dirty="0" err="1"/>
              <a:t>Defender</a:t>
            </a:r>
            <a:r>
              <a:rPr lang="sl-SI" sz="2600" dirty="0"/>
              <a:t> </a:t>
            </a:r>
            <a:r>
              <a:rPr lang="sl-SI" sz="2600" dirty="0" err="1"/>
              <a:t>for</a:t>
            </a:r>
            <a:r>
              <a:rPr lang="sl-SI" sz="2600" dirty="0"/>
              <a:t> </a:t>
            </a:r>
            <a:r>
              <a:rPr lang="sl-SI" sz="2600" dirty="0" err="1"/>
              <a:t>Cloud</a:t>
            </a:r>
            <a:endParaRPr lang="en-US" sz="2600" dirty="0"/>
          </a:p>
          <a:p>
            <a:endParaRPr lang="en-US" sz="2600" dirty="0"/>
          </a:p>
          <a:p>
            <a:r>
              <a:rPr lang="sl-SI" sz="2600" dirty="0" err="1"/>
              <a:t>Azure</a:t>
            </a:r>
            <a:r>
              <a:rPr lang="sl-SI" sz="2600" dirty="0"/>
              <a:t> Disk </a:t>
            </a:r>
            <a:r>
              <a:rPr lang="sl-SI" sz="2600" dirty="0" err="1"/>
              <a:t>Encryption</a:t>
            </a:r>
            <a:endParaRPr lang="en-US" sz="2600" dirty="0"/>
          </a:p>
          <a:p>
            <a:endParaRPr lang="en-US" sz="2600" dirty="0"/>
          </a:p>
        </p:txBody>
      </p:sp>
    </p:spTree>
    <p:extLst>
      <p:ext uri="{BB962C8B-B14F-4D97-AF65-F5344CB8AC3E}">
        <p14:creationId xmlns:p14="http://schemas.microsoft.com/office/powerpoint/2010/main" val="4101228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fade">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fade">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xEl>
                                              <p:pRg st="4" end="4"/>
                                            </p:txEl>
                                          </p:spTgt>
                                        </p:tgtEl>
                                        <p:attrNameLst>
                                          <p:attrName>style.visibility</p:attrName>
                                        </p:attrNameLst>
                                      </p:cBhvr>
                                      <p:to>
                                        <p:strVal val="visible"/>
                                      </p:to>
                                    </p:set>
                                    <p:animEffect transition="in" filter="fade">
                                      <p:cBhvr>
                                        <p:cTn id="1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E5BD5BA8-9EAC-5E94-E015-D285E29E0D7E}"/>
              </a:ext>
            </a:extLst>
          </p:cNvPr>
          <p:cNvGraphicFramePr>
            <a:graphicFrameLocks noChangeAspect="1"/>
          </p:cNvGraphicFramePr>
          <p:nvPr>
            <p:custDataLst>
              <p:tags r:id="rId1"/>
            </p:custDataLst>
            <p:extLst>
              <p:ext uri="{D42A27DB-BD31-4B8C-83A1-F6EECF244321}">
                <p14:modId xmlns:p14="http://schemas.microsoft.com/office/powerpoint/2010/main" val="50860166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4" imgW="306" imgH="306" progId="TCLayout.ActiveDocument.1">
                  <p:embed/>
                </p:oleObj>
              </mc:Choice>
              <mc:Fallback>
                <p:oleObj name="think-cell Folie" r:id="rId4" imgW="306" imgH="306" progId="TCLayout.ActiveDocument.1">
                  <p:embed/>
                  <p:pic>
                    <p:nvPicPr>
                      <p:cNvPr id="12" name="think-cell data - do not delete" hidden="1">
                        <a:extLst>
                          <a:ext uri="{FF2B5EF4-FFF2-40B4-BE49-F238E27FC236}">
                            <a16:creationId xmlns:a16="http://schemas.microsoft.com/office/drawing/2014/main" id="{E5BD5BA8-9EAC-5E94-E015-D285E29E0D7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3" name="Označba mesta slike 2">
            <a:extLst>
              <a:ext uri="{FF2B5EF4-FFF2-40B4-BE49-F238E27FC236}">
                <a16:creationId xmlns:a16="http://schemas.microsoft.com/office/drawing/2014/main" id="{AFD387E6-F70A-6A07-2C8B-0771577B6C2A}"/>
              </a:ext>
            </a:extLst>
          </p:cNvPr>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a:xfrm>
            <a:off x="5370955" y="16721"/>
            <a:ext cx="6808689" cy="6858000"/>
          </a:xfrm>
        </p:spPr>
      </p:pic>
      <p:sp>
        <p:nvSpPr>
          <p:cNvPr id="6" name="Textplatzhalter 5">
            <a:extLst>
              <a:ext uri="{FF2B5EF4-FFF2-40B4-BE49-F238E27FC236}">
                <a16:creationId xmlns:a16="http://schemas.microsoft.com/office/drawing/2014/main" id="{A6CE5BB5-0E8E-1BAF-CEF1-EAFB411C5F3C}"/>
              </a:ext>
            </a:extLst>
          </p:cNvPr>
          <p:cNvSpPr>
            <a:spLocks noGrp="1"/>
          </p:cNvSpPr>
          <p:nvPr>
            <p:ph type="body" sz="quarter" idx="13"/>
          </p:nvPr>
        </p:nvSpPr>
        <p:spPr/>
        <p:txBody>
          <a:bodyPr/>
          <a:lstStyle/>
          <a:p>
            <a:r>
              <a:rPr lang="en-GB" dirty="0"/>
              <a:t>HVALA ZA POZORNOST</a:t>
            </a:r>
          </a:p>
        </p:txBody>
      </p:sp>
      <p:grpSp>
        <p:nvGrpSpPr>
          <p:cNvPr id="13" name="Skupina 12">
            <a:extLst>
              <a:ext uri="{FF2B5EF4-FFF2-40B4-BE49-F238E27FC236}">
                <a16:creationId xmlns:a16="http://schemas.microsoft.com/office/drawing/2014/main" id="{1AB4FBFE-C119-12ED-06DF-BA708398918F}"/>
              </a:ext>
            </a:extLst>
          </p:cNvPr>
          <p:cNvGrpSpPr/>
          <p:nvPr/>
        </p:nvGrpSpPr>
        <p:grpSpPr>
          <a:xfrm>
            <a:off x="9508850" y="5768791"/>
            <a:ext cx="2404753" cy="709551"/>
            <a:chOff x="9508850" y="5768791"/>
            <a:chExt cx="2404753" cy="709551"/>
          </a:xfrm>
        </p:grpSpPr>
        <p:sp>
          <p:nvSpPr>
            <p:cNvPr id="11" name="Pravokotnik: zaokroženi vogali 10">
              <a:extLst>
                <a:ext uri="{FF2B5EF4-FFF2-40B4-BE49-F238E27FC236}">
                  <a16:creationId xmlns:a16="http://schemas.microsoft.com/office/drawing/2014/main" id="{EABD9F9A-0A17-1CD0-96F8-D3F0A92DB549}"/>
                </a:ext>
              </a:extLst>
            </p:cNvPr>
            <p:cNvSpPr/>
            <p:nvPr/>
          </p:nvSpPr>
          <p:spPr>
            <a:xfrm>
              <a:off x="9508850" y="5768791"/>
              <a:ext cx="2404753" cy="709551"/>
            </a:xfrm>
            <a:prstGeom prst="roundRect">
              <a:avLst/>
            </a:prstGeom>
            <a:solidFill>
              <a:schemeClr val="tx2">
                <a:lumMod val="50000"/>
                <a:alpha val="38039"/>
              </a:schemeClr>
            </a:solidFill>
            <a:ln w="28575">
              <a:solidFill>
                <a:schemeClr val="bg1"/>
              </a:solidFill>
            </a:ln>
          </p:spPr>
          <p:style>
            <a:lnRef idx="2">
              <a:schemeClr val="accent5"/>
            </a:lnRef>
            <a:fillRef idx="1">
              <a:schemeClr val="lt1"/>
            </a:fillRef>
            <a:effectRef idx="0">
              <a:schemeClr val="accent5"/>
            </a:effectRef>
            <a:fontRef idx="minor">
              <a:schemeClr val="dk1"/>
            </a:fontRef>
          </p:style>
          <p:txBody>
            <a:bodyPr rtlCol="0" anchor="t"/>
            <a:lstStyle/>
            <a:p>
              <a:pPr algn="l"/>
              <a:endParaRPr lang="sl-SI" sz="2000" dirty="0">
                <a:solidFill>
                  <a:schemeClr val="tx1"/>
                </a:solidFill>
              </a:endParaRPr>
            </a:p>
          </p:txBody>
        </p:sp>
        <p:pic>
          <p:nvPicPr>
            <p:cNvPr id="7" name="Picture 2" descr="Linkedin_symbol_transparent - Beaconman Property Management Columbus Ohio">
              <a:extLst>
                <a:ext uri="{FF2B5EF4-FFF2-40B4-BE49-F238E27FC236}">
                  <a16:creationId xmlns:a16="http://schemas.microsoft.com/office/drawing/2014/main" id="{0FCE42F2-EB85-557E-74E0-BB14E22A9597}"/>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9609987" y="5818560"/>
              <a:ext cx="429904" cy="305007"/>
            </a:xfrm>
            <a:prstGeom prst="rect">
              <a:avLst/>
            </a:prstGeom>
            <a:noFill/>
            <a:extLst>
              <a:ext uri="{909E8E84-426E-40DD-AFC4-6F175D3DCCD1}">
                <a14:hiddenFill xmlns:a14="http://schemas.microsoft.com/office/drawing/2010/main">
                  <a:solidFill>
                    <a:srgbClr val="FFFFFF"/>
                  </a:solidFill>
                </a14:hiddenFill>
              </a:ext>
            </a:extLst>
          </p:spPr>
        </p:pic>
        <p:sp>
          <p:nvSpPr>
            <p:cNvPr id="8" name="PoljeZBesedilom 7">
              <a:extLst>
                <a:ext uri="{FF2B5EF4-FFF2-40B4-BE49-F238E27FC236}">
                  <a16:creationId xmlns:a16="http://schemas.microsoft.com/office/drawing/2014/main" id="{340534EC-FBF8-CAA4-04B5-30AF67027B5F}"/>
                </a:ext>
              </a:extLst>
            </p:cNvPr>
            <p:cNvSpPr txBox="1"/>
            <p:nvPr/>
          </p:nvSpPr>
          <p:spPr>
            <a:xfrm>
              <a:off x="9911431" y="5846568"/>
              <a:ext cx="1122423" cy="276999"/>
            </a:xfrm>
            <a:prstGeom prst="rect">
              <a:avLst/>
            </a:prstGeom>
            <a:noFill/>
          </p:spPr>
          <p:txBody>
            <a:bodyPr wrap="none" rtlCol="0">
              <a:spAutoFit/>
            </a:bodyPr>
            <a:lstStyle/>
            <a:p>
              <a:r>
                <a:rPr lang="en-US" sz="1200" dirty="0">
                  <a:solidFill>
                    <a:schemeClr val="bg1">
                      <a:lumMod val="95000"/>
                    </a:schemeClr>
                  </a:solidFill>
                </a:rPr>
                <a:t>Matic Kutnjak</a:t>
              </a:r>
              <a:endParaRPr lang="sl-SI" sz="1200" dirty="0">
                <a:solidFill>
                  <a:schemeClr val="bg1">
                    <a:lumMod val="95000"/>
                  </a:schemeClr>
                </a:solidFill>
              </a:endParaRPr>
            </a:p>
          </p:txBody>
        </p:sp>
        <p:pic>
          <p:nvPicPr>
            <p:cNvPr id="9" name="Slika 8" descr="Slika, ki vsebuje besede grafika, krog, simbol, logotip&#10;&#10;Opis je samodejno ustvarjen">
              <a:extLst>
                <a:ext uri="{FF2B5EF4-FFF2-40B4-BE49-F238E27FC236}">
                  <a16:creationId xmlns:a16="http://schemas.microsoft.com/office/drawing/2014/main" id="{30CD9CC6-F81E-33C8-93D4-8A70C36B648D}"/>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697112" y="6163737"/>
              <a:ext cx="276999" cy="276999"/>
            </a:xfrm>
            <a:prstGeom prst="rect">
              <a:avLst/>
            </a:prstGeom>
          </p:spPr>
        </p:pic>
        <p:sp>
          <p:nvSpPr>
            <p:cNvPr id="10" name="PoljeZBesedilom 9">
              <a:extLst>
                <a:ext uri="{FF2B5EF4-FFF2-40B4-BE49-F238E27FC236}">
                  <a16:creationId xmlns:a16="http://schemas.microsoft.com/office/drawing/2014/main" id="{A67E2EF6-E2AD-2B05-BCC8-8740D52E3D60}"/>
                </a:ext>
              </a:extLst>
            </p:cNvPr>
            <p:cNvSpPr txBox="1"/>
            <p:nvPr/>
          </p:nvSpPr>
          <p:spPr>
            <a:xfrm>
              <a:off x="9911431" y="6151575"/>
              <a:ext cx="1909497" cy="276999"/>
            </a:xfrm>
            <a:prstGeom prst="rect">
              <a:avLst/>
            </a:prstGeom>
            <a:noFill/>
          </p:spPr>
          <p:txBody>
            <a:bodyPr wrap="none" rtlCol="0">
              <a:spAutoFit/>
            </a:bodyPr>
            <a:lstStyle/>
            <a:p>
              <a:r>
                <a:rPr lang="en-US" sz="1200" dirty="0">
                  <a:solidFill>
                    <a:schemeClr val="bg1">
                      <a:lumMod val="95000"/>
                    </a:schemeClr>
                  </a:solidFill>
                </a:rPr>
                <a:t>matic.kutnjak@kontron.si</a:t>
              </a:r>
              <a:endParaRPr lang="sl-SI" sz="1200" dirty="0">
                <a:solidFill>
                  <a:schemeClr val="bg1">
                    <a:lumMod val="95000"/>
                  </a:schemeClr>
                </a:solidFill>
              </a:endParaRPr>
            </a:p>
          </p:txBody>
        </p:sp>
      </p:grpSp>
    </p:spTree>
    <p:extLst>
      <p:ext uri="{BB962C8B-B14F-4D97-AF65-F5344CB8AC3E}">
        <p14:creationId xmlns:p14="http://schemas.microsoft.com/office/powerpoint/2010/main" val="371372507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pMNcQgpCXX0SYoX_us8dHgQ"/>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pqiRcyBf2V0S1PVcGOfd2Fg"/>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pMNcQgpCXX0SYoX_us8dHgQ"/>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pMNcQgpCXX0SYoX_us8dHgQ"/>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pqiRcyBf2V0S1PVcGOfd2Fg"/>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pMNcQgpCXX0SYoX_us8dHgQ"/>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pUtEIiNbmFUahek_AuKJo1g"/>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1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14.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19.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23.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27.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28.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29.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3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31.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2.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3.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4.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35.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6.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7.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38.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3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40.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41.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42.xml><?xml version="1.0" encoding="utf-8"?>
<p:tagLst xmlns:a="http://schemas.openxmlformats.org/drawingml/2006/main" xmlns:r="http://schemas.openxmlformats.org/officeDocument/2006/relationships" xmlns:p="http://schemas.openxmlformats.org/presentationml/2006/main">
  <p:tag name="THINKCELLSHAPEDONOTDELETE" val="pXufQhmTs30mteE3mtUGW2Q"/>
</p:tagLst>
</file>

<file path=ppt/tags/tag143.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44.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45.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4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47.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48.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49.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5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51.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52.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53.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54.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55.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5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57.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58.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59.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6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61.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62.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6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64.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6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66.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6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68.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6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70.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7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72.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7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74.xml><?xml version="1.0" encoding="utf-8"?>
<p:tagLst xmlns:a="http://schemas.openxmlformats.org/drawingml/2006/main" xmlns:r="http://schemas.openxmlformats.org/officeDocument/2006/relationships" xmlns:p="http://schemas.openxmlformats.org/presentationml/2006/main">
  <p:tag name="THINKCELLSHAPEDONOTDELETE" val="pLHGkpzR7YEiBott3.IrRaQ"/>
</p:tagLst>
</file>

<file path=ppt/tags/tag175.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76.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7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78.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79.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8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1.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2.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83.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4.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5.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86.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7.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88.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89.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90.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91.xml><?xml version="1.0" encoding="utf-8"?>
<p:tagLst xmlns:a="http://schemas.openxmlformats.org/drawingml/2006/main" xmlns:r="http://schemas.openxmlformats.org/officeDocument/2006/relationships" xmlns:p="http://schemas.openxmlformats.org/presentationml/2006/main">
  <p:tag name="THINKCELLSHAPEDONOTDELETE" val="p5UTagD4kW0mJlFWXg5Z7RA"/>
</p:tagLst>
</file>

<file path=ppt/tags/tag192.xml><?xml version="1.0" encoding="utf-8"?>
<p:tagLst xmlns:a="http://schemas.openxmlformats.org/drawingml/2006/main" xmlns:r="http://schemas.openxmlformats.org/officeDocument/2006/relationships" xmlns:p="http://schemas.openxmlformats.org/presentationml/2006/main">
  <p:tag name="THINKCELLSHAPEDONOTDELETE" val="pF.oYUq7oeUC4y7tjSysAhQ"/>
</p:tagLst>
</file>

<file path=ppt/tags/tag19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Kontron template">
  <a:themeElements>
    <a:clrScheme name="Kontron">
      <a:dk1>
        <a:srgbClr val="000000"/>
      </a:dk1>
      <a:lt1>
        <a:srgbClr val="FFFFFF"/>
      </a:lt1>
      <a:dk2>
        <a:srgbClr val="6D6F71"/>
      </a:dk2>
      <a:lt2>
        <a:srgbClr val="C6C6C6"/>
      </a:lt2>
      <a:accent1>
        <a:srgbClr val="005083"/>
      </a:accent1>
      <a:accent2>
        <a:srgbClr val="41B7FF"/>
      </a:accent2>
      <a:accent3>
        <a:srgbClr val="3FB498"/>
      </a:accent3>
      <a:accent4>
        <a:srgbClr val="A2DED0"/>
      </a:accent4>
      <a:accent5>
        <a:srgbClr val="4A8B2C"/>
      </a:accent5>
      <a:accent6>
        <a:srgbClr val="EF7C00"/>
      </a:accent6>
      <a:hlink>
        <a:srgbClr val="005083"/>
      </a:hlink>
      <a:folHlink>
        <a:srgbClr val="41B7FF"/>
      </a:folHlink>
    </a:clrScheme>
    <a:fontScheme name="Kontron">
      <a:majorFont>
        <a:latin typeface="Kontron Medium"/>
        <a:ea typeface=""/>
        <a:cs typeface=""/>
      </a:majorFont>
      <a:minorFont>
        <a:latin typeface="Kontron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t"/>
      <a:lstStyle>
        <a:defPPr algn="l">
          <a:defRPr sz="200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Kontron's PowerPoint Presentation Template.potx  -  Repaired" id="{BEB38245-0FF0-448A-8832-88C008821E6D}" vid="{FE6B1192-9ECA-4DE0-80AA-86BE4E277395}"/>
    </a:ext>
  </a:extLst>
</a:theme>
</file>

<file path=ppt/theme/theme2.xml><?xml version="1.0" encoding="utf-8"?>
<a:theme xmlns:a="http://schemas.openxmlformats.org/drawingml/2006/main" name="SnT Presentation Template EN v17.3">
  <a:themeElements>
    <a:clrScheme name="Kontron Colours">
      <a:dk1>
        <a:srgbClr val="000000"/>
      </a:dk1>
      <a:lt1>
        <a:sysClr val="window" lastClr="FFFFFF"/>
      </a:lt1>
      <a:dk2>
        <a:srgbClr val="58585A"/>
      </a:dk2>
      <a:lt2>
        <a:srgbClr val="F2F2F2"/>
      </a:lt2>
      <a:accent1>
        <a:srgbClr val="005083"/>
      </a:accent1>
      <a:accent2>
        <a:srgbClr val="DEDEDE"/>
      </a:accent2>
      <a:accent3>
        <a:srgbClr val="3FB498"/>
      </a:accent3>
      <a:accent4>
        <a:srgbClr val="006BAC"/>
      </a:accent4>
      <a:accent5>
        <a:srgbClr val="113350"/>
      </a:accent5>
      <a:accent6>
        <a:srgbClr val="A1BBD0"/>
      </a:accent6>
      <a:hlink>
        <a:srgbClr val="3FB498"/>
      </a:hlink>
      <a:folHlink>
        <a:srgbClr val="58585A"/>
      </a:folHlink>
    </a:clrScheme>
    <a:fontScheme name="SnT 17.2">
      <a:majorFont>
        <a:latin typeface="Calibri Light"/>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nT-Iskratel-Presentation-Template EN" id="{5703745F-23C1-44C9-8A5D-8D76434F980E}" vid="{CF3D0F8B-0E9D-46F9-9C72-F2F715E239C9}"/>
    </a:ext>
  </a:extLst>
</a:theme>
</file>

<file path=ppt/theme/theme3.xml><?xml version="1.0" encoding="utf-8"?>
<a:theme xmlns:a="http://schemas.openxmlformats.org/drawingml/2006/main" name="Office">
  <a:themeElements>
    <a:clrScheme name="Kontron colors">
      <a:dk1>
        <a:srgbClr val="000000"/>
      </a:dk1>
      <a:lt1>
        <a:sysClr val="window" lastClr="FFFFFF"/>
      </a:lt1>
      <a:dk2>
        <a:srgbClr val="58585A"/>
      </a:dk2>
      <a:lt2>
        <a:srgbClr val="F2F2F2"/>
      </a:lt2>
      <a:accent1>
        <a:srgbClr val="005083"/>
      </a:accent1>
      <a:accent2>
        <a:srgbClr val="DEDEDE"/>
      </a:accent2>
      <a:accent3>
        <a:srgbClr val="3FB498"/>
      </a:accent3>
      <a:accent4>
        <a:srgbClr val="006BAC"/>
      </a:accent4>
      <a:accent5>
        <a:srgbClr val="113350"/>
      </a:accent5>
      <a:accent6>
        <a:srgbClr val="6E9EC4"/>
      </a:accent6>
      <a:hlink>
        <a:srgbClr val="3FB498"/>
      </a:hlink>
      <a:folHlink>
        <a:srgbClr val="58585A"/>
      </a:folHlink>
    </a:clrScheme>
    <a:fontScheme name="Kontron fonts">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4.xml><?xml version="1.0" encoding="utf-8"?>
<a:theme xmlns:a="http://schemas.openxmlformats.org/drawingml/2006/main" name="Office Theme">
  <a:themeElements>
    <a:clrScheme name="Kontron colors">
      <a:dk1>
        <a:srgbClr val="000000"/>
      </a:dk1>
      <a:lt1>
        <a:sysClr val="window" lastClr="FFFFFF"/>
      </a:lt1>
      <a:dk2>
        <a:srgbClr val="58585A"/>
      </a:dk2>
      <a:lt2>
        <a:srgbClr val="F2F2F2"/>
      </a:lt2>
      <a:accent1>
        <a:srgbClr val="005083"/>
      </a:accent1>
      <a:accent2>
        <a:srgbClr val="DEDEDE"/>
      </a:accent2>
      <a:accent3>
        <a:srgbClr val="3FB498"/>
      </a:accent3>
      <a:accent4>
        <a:srgbClr val="006BAC"/>
      </a:accent4>
      <a:accent5>
        <a:srgbClr val="113350"/>
      </a:accent5>
      <a:accent6>
        <a:srgbClr val="6E9EC4"/>
      </a:accent6>
      <a:hlink>
        <a:srgbClr val="3FB498"/>
      </a:hlink>
      <a:folHlink>
        <a:srgbClr val="58585A"/>
      </a:folHlink>
    </a:clrScheme>
    <a:fontScheme name="Kontron fonts">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ed9fc24b-21e8-405e-ae3b-7cd3fcc77f3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3611E65BB528F4DB19A0AA7FF2B41C6" ma:contentTypeVersion="15" ma:contentTypeDescription="Create a new document." ma:contentTypeScope="" ma:versionID="8596e952a5f12f0dcea0f257f0d651d1">
  <xsd:schema xmlns:xsd="http://www.w3.org/2001/XMLSchema" xmlns:xs="http://www.w3.org/2001/XMLSchema" xmlns:p="http://schemas.microsoft.com/office/2006/metadata/properties" xmlns:ns3="ed9fc24b-21e8-405e-ae3b-7cd3fcc77f38" xmlns:ns4="b5285854-0f4a-4f75-a9cb-686fbba84197" targetNamespace="http://schemas.microsoft.com/office/2006/metadata/properties" ma:root="true" ma:fieldsID="7d1c5f37ddf4249405d9fd34bf0a5dc8" ns3:_="" ns4:_="">
    <xsd:import namespace="ed9fc24b-21e8-405e-ae3b-7cd3fcc77f38"/>
    <xsd:import namespace="b5285854-0f4a-4f75-a9cb-686fbba84197"/>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LengthInSeconds" minOccurs="0"/>
                <xsd:element ref="ns3:MediaServiceAutoKeyPoints" minOccurs="0"/>
                <xsd:element ref="ns3:MediaServiceKeyPoint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9fc24b-21e8-405e-ae3b-7cd3fcc77f3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285854-0f4a-4f75-a9cb-686fbba84197"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D46F4-7FDD-46E7-9E23-B69508692937}">
  <ds:schemaRefs>
    <ds:schemaRef ds:uri="http://schemas.microsoft.com/office/2006/documentManagement/types"/>
    <ds:schemaRef ds:uri="http://schemas.openxmlformats.org/package/2006/metadata/core-properties"/>
    <ds:schemaRef ds:uri="http://schemas.microsoft.com/office/2006/metadata/properties"/>
    <ds:schemaRef ds:uri="http://purl.org/dc/terms/"/>
    <ds:schemaRef ds:uri="http://schemas.microsoft.com/office/infopath/2007/PartnerControls"/>
    <ds:schemaRef ds:uri="http://purl.org/dc/elements/1.1/"/>
    <ds:schemaRef ds:uri="ed9fc24b-21e8-405e-ae3b-7cd3fcc77f38"/>
    <ds:schemaRef ds:uri="http://purl.org/dc/dcmitype/"/>
    <ds:schemaRef ds:uri="http://www.w3.org/XML/1998/namespace"/>
    <ds:schemaRef ds:uri="b5285854-0f4a-4f75-a9cb-686fbba84197"/>
  </ds:schemaRefs>
</ds:datastoreItem>
</file>

<file path=customXml/itemProps2.xml><?xml version="1.0" encoding="utf-8"?>
<ds:datastoreItem xmlns:ds="http://schemas.openxmlformats.org/officeDocument/2006/customXml" ds:itemID="{2843073C-4491-4407-882D-27640102C7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9fc24b-21e8-405e-ae3b-7cd3fcc77f38"/>
    <ds:schemaRef ds:uri="b5285854-0f4a-4f75-a9cb-686fbba8419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67AB3D7-5CFE-4D87-8945-88469ADA1E4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Kontron's PowerPoint Presentation Template</Template>
  <TotalTime>8359</TotalTime>
  <Words>1981</Words>
  <Application>Microsoft Office PowerPoint</Application>
  <PresentationFormat>Widescreen</PresentationFormat>
  <Paragraphs>265</Paragraphs>
  <Slides>18</Slides>
  <Notes>12</Notes>
  <HiddenSlides>1</HiddenSlides>
  <MMClips>1</MMClips>
  <ScaleCrop>false</ScaleCrop>
  <HeadingPairs>
    <vt:vector size="8" baseType="variant">
      <vt:variant>
        <vt:lpstr>Fonts Used</vt:lpstr>
      </vt:variant>
      <vt:variant>
        <vt:i4>6</vt:i4>
      </vt:variant>
      <vt:variant>
        <vt:lpstr>Theme</vt:lpstr>
      </vt:variant>
      <vt:variant>
        <vt:i4>2</vt:i4>
      </vt:variant>
      <vt:variant>
        <vt:lpstr>Embedded OLE Servers</vt:lpstr>
      </vt:variant>
      <vt:variant>
        <vt:i4>1</vt:i4>
      </vt:variant>
      <vt:variant>
        <vt:lpstr>Slide Titles</vt:lpstr>
      </vt:variant>
      <vt:variant>
        <vt:i4>18</vt:i4>
      </vt:variant>
    </vt:vector>
  </HeadingPairs>
  <TitlesOfParts>
    <vt:vector size="27" baseType="lpstr">
      <vt:lpstr>Calibri Light</vt:lpstr>
      <vt:lpstr>SegoeUI</vt:lpstr>
      <vt:lpstr>Kontron Medium</vt:lpstr>
      <vt:lpstr>Calibri</vt:lpstr>
      <vt:lpstr>Arial</vt:lpstr>
      <vt:lpstr>Kontron Light</vt:lpstr>
      <vt:lpstr>Kontron template</vt:lpstr>
      <vt:lpstr>SnT Presentation Template EN v17.3</vt:lpstr>
      <vt:lpstr>think-cell Folie</vt:lpstr>
      <vt:lpstr>Učinkoviti načini zaščite IT-storitev v oblačnem okolju Azure</vt:lpstr>
      <vt:lpstr>PowerPoint Presentation</vt:lpstr>
      <vt:lpstr>PowerPoint Presentation</vt:lpstr>
      <vt:lpstr>PowerPoint Presentation</vt:lpstr>
      <vt:lpstr>PowerPoint Presentation</vt:lpstr>
      <vt:lpstr>Uvod v varnost Azure</vt:lpstr>
      <vt:lpstr>Varnostne rešitve Azure</vt:lpstr>
      <vt:lpstr>Upravljanje identitet in dostopa</vt:lpstr>
      <vt:lpstr>Primer uporabe PIM</vt:lpstr>
      <vt:lpstr>Zaščita aplikacij in podatkov</vt:lpstr>
      <vt:lpstr>Primer uporabe Azure Disk Encryption</vt:lpstr>
      <vt:lpstr>Omrežna varnost</vt:lpstr>
      <vt:lpstr>Primer uporabe Just-in-time VM access </vt:lpstr>
      <vt:lpstr>Zaščita pred grožnjami</vt:lpstr>
      <vt:lpstr>Security Management</vt:lpstr>
      <vt:lpstr>Security Management</vt:lpstr>
      <vt:lpstr>Kaj lahko naredite jutri?</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in two lines, Medium, 32pt</dc:title>
  <dc:creator>Kutnjak Matic</dc:creator>
  <cp:lastModifiedBy>Matic</cp:lastModifiedBy>
  <cp:revision>74</cp:revision>
  <dcterms:created xsi:type="dcterms:W3CDTF">2023-09-11T11:28:56Z</dcterms:created>
  <dcterms:modified xsi:type="dcterms:W3CDTF">2023-09-26T06:57:19Z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0x01010063611E65BB528F4DB19A0AA7FF2B41C6</vt:lpwstr>
  </property>
</Properties>
</file>