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40"/>
  </p:notesMasterIdLst>
  <p:handoutMasterIdLst>
    <p:handoutMasterId r:id="rId41"/>
  </p:handoutMasterIdLst>
  <p:sldIdLst>
    <p:sldId id="1852" r:id="rId5"/>
    <p:sldId id="1855" r:id="rId6"/>
    <p:sldId id="1854" r:id="rId7"/>
    <p:sldId id="1856" r:id="rId8"/>
    <p:sldId id="1858" r:id="rId9"/>
    <p:sldId id="1859" r:id="rId10"/>
    <p:sldId id="1861" r:id="rId11"/>
    <p:sldId id="1862" r:id="rId12"/>
    <p:sldId id="1863" r:id="rId13"/>
    <p:sldId id="1864" r:id="rId14"/>
    <p:sldId id="1865" r:id="rId15"/>
    <p:sldId id="1866" r:id="rId16"/>
    <p:sldId id="1867" r:id="rId17"/>
    <p:sldId id="1868" r:id="rId18"/>
    <p:sldId id="1869" r:id="rId19"/>
    <p:sldId id="1870" r:id="rId20"/>
    <p:sldId id="1871" r:id="rId21"/>
    <p:sldId id="1872" r:id="rId22"/>
    <p:sldId id="1873" r:id="rId23"/>
    <p:sldId id="1874" r:id="rId24"/>
    <p:sldId id="1875" r:id="rId25"/>
    <p:sldId id="1876" r:id="rId26"/>
    <p:sldId id="1880" r:id="rId27"/>
    <p:sldId id="1877" r:id="rId28"/>
    <p:sldId id="1878" r:id="rId29"/>
    <p:sldId id="1889" r:id="rId30"/>
    <p:sldId id="1879" r:id="rId31"/>
    <p:sldId id="1881" r:id="rId32"/>
    <p:sldId id="1882" r:id="rId33"/>
    <p:sldId id="1883" r:id="rId34"/>
    <p:sldId id="1884" r:id="rId35"/>
    <p:sldId id="1885" r:id="rId36"/>
    <p:sldId id="1886" r:id="rId37"/>
    <p:sldId id="1888" r:id="rId38"/>
    <p:sldId id="1887" r:id="rId39"/>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2FA0"/>
    <a:srgbClr val="832B8F"/>
    <a:srgbClr val="5E5E60"/>
    <a:srgbClr val="B02E7F"/>
    <a:srgbClr val="F26224"/>
    <a:srgbClr val="FFFFFF"/>
    <a:srgbClr val="1A1A1A"/>
    <a:srgbClr val="0078D4"/>
    <a:srgbClr val="107C1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6725C9-4A7E-408F-82C1-BE49CC7B0E78}" v="1250" dt="2022-09-26T21:21:31.8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840" autoAdjust="0"/>
    <p:restoredTop sz="68625" autoAdjust="0"/>
  </p:normalViewPr>
  <p:slideViewPr>
    <p:cSldViewPr snapToGrid="0">
      <p:cViewPr varScale="1">
        <p:scale>
          <a:sx n="111" d="100"/>
          <a:sy n="111" d="100"/>
        </p:scale>
        <p:origin x="2772" y="108"/>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commentAuthors" Target="commentAuthors.xml"/><Relationship Id="rId47"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mjan Cvetko" userId="37504d59175d9a4f" providerId="LiveId" clId="{186725C9-4A7E-408F-82C1-BE49CC7B0E78}"/>
    <pc:docChg chg="undo custSel addSld delSld modSld sldOrd">
      <pc:chgData name="Damjan Cvetko" userId="37504d59175d9a4f" providerId="LiveId" clId="{186725C9-4A7E-408F-82C1-BE49CC7B0E78}" dt="2022-09-29T08:00:00.261" v="10750" actId="47"/>
      <pc:docMkLst>
        <pc:docMk/>
      </pc:docMkLst>
      <pc:sldChg chg="del">
        <pc:chgData name="Damjan Cvetko" userId="37504d59175d9a4f" providerId="LiveId" clId="{186725C9-4A7E-408F-82C1-BE49CC7B0E78}" dt="2022-09-29T07:59:53.217" v="10741" actId="47"/>
        <pc:sldMkLst>
          <pc:docMk/>
          <pc:sldMk cId="203203085" sldId="1527"/>
        </pc:sldMkLst>
      </pc:sldChg>
      <pc:sldChg chg="del">
        <pc:chgData name="Damjan Cvetko" userId="37504d59175d9a4f" providerId="LiveId" clId="{186725C9-4A7E-408F-82C1-BE49CC7B0E78}" dt="2022-09-29T07:59:54.354" v="10744" actId="47"/>
        <pc:sldMkLst>
          <pc:docMk/>
          <pc:sldMk cId="1437568374" sldId="1580"/>
        </pc:sldMkLst>
      </pc:sldChg>
      <pc:sldChg chg="del">
        <pc:chgData name="Damjan Cvetko" userId="37504d59175d9a4f" providerId="LiveId" clId="{186725C9-4A7E-408F-82C1-BE49CC7B0E78}" dt="2022-09-29T07:59:53.993" v="10743" actId="47"/>
        <pc:sldMkLst>
          <pc:docMk/>
          <pc:sldMk cId="1726605425" sldId="1581"/>
        </pc:sldMkLst>
      </pc:sldChg>
      <pc:sldChg chg="del">
        <pc:chgData name="Damjan Cvetko" userId="37504d59175d9a4f" providerId="LiveId" clId="{186725C9-4A7E-408F-82C1-BE49CC7B0E78}" dt="2022-09-29T07:59:53.591" v="10742" actId="47"/>
        <pc:sldMkLst>
          <pc:docMk/>
          <pc:sldMk cId="1132156054" sldId="1582"/>
        </pc:sldMkLst>
      </pc:sldChg>
      <pc:sldChg chg="del">
        <pc:chgData name="Damjan Cvetko" userId="37504d59175d9a4f" providerId="LiveId" clId="{186725C9-4A7E-408F-82C1-BE49CC7B0E78}" dt="2022-09-29T07:59:59.276" v="10749" actId="47"/>
        <pc:sldMkLst>
          <pc:docMk/>
          <pc:sldMk cId="3957722359" sldId="1660"/>
        </pc:sldMkLst>
      </pc:sldChg>
      <pc:sldChg chg="del">
        <pc:chgData name="Damjan Cvetko" userId="37504d59175d9a4f" providerId="LiveId" clId="{186725C9-4A7E-408F-82C1-BE49CC7B0E78}" dt="2022-09-29T07:59:47.996" v="10736" actId="47"/>
        <pc:sldMkLst>
          <pc:docMk/>
          <pc:sldMk cId="1795078537" sldId="1661"/>
        </pc:sldMkLst>
      </pc:sldChg>
      <pc:sldChg chg="del">
        <pc:chgData name="Damjan Cvetko" userId="37504d59175d9a4f" providerId="LiveId" clId="{186725C9-4A7E-408F-82C1-BE49CC7B0E78}" dt="2022-09-29T07:59:58.306" v="10748" actId="47"/>
        <pc:sldMkLst>
          <pc:docMk/>
          <pc:sldMk cId="1793706927" sldId="1670"/>
        </pc:sldMkLst>
      </pc:sldChg>
      <pc:sldChg chg="del">
        <pc:chgData name="Damjan Cvetko" userId="37504d59175d9a4f" providerId="LiveId" clId="{186725C9-4A7E-408F-82C1-BE49CC7B0E78}" dt="2022-09-29T07:59:56.927" v="10747" actId="47"/>
        <pc:sldMkLst>
          <pc:docMk/>
          <pc:sldMk cId="1490695021" sldId="1716"/>
        </pc:sldMkLst>
      </pc:sldChg>
      <pc:sldChg chg="del">
        <pc:chgData name="Damjan Cvetko" userId="37504d59175d9a4f" providerId="LiveId" clId="{186725C9-4A7E-408F-82C1-BE49CC7B0E78}" dt="2022-09-29T07:59:45.943" v="10735" actId="47"/>
        <pc:sldMkLst>
          <pc:docMk/>
          <pc:sldMk cId="836624634" sldId="1841"/>
        </pc:sldMkLst>
      </pc:sldChg>
      <pc:sldChg chg="modSp del mod">
        <pc:chgData name="Damjan Cvetko" userId="37504d59175d9a4f" providerId="LiveId" clId="{186725C9-4A7E-408F-82C1-BE49CC7B0E78}" dt="2022-09-29T08:00:00.261" v="10750" actId="47"/>
        <pc:sldMkLst>
          <pc:docMk/>
          <pc:sldMk cId="886646989" sldId="1844"/>
        </pc:sldMkLst>
        <pc:spChg chg="mod">
          <ac:chgData name="Damjan Cvetko" userId="37504d59175d9a4f" providerId="LiveId" clId="{186725C9-4A7E-408F-82C1-BE49CC7B0E78}" dt="2022-09-26T12:05:57.537" v="4572" actId="20577"/>
          <ac:spMkLst>
            <pc:docMk/>
            <pc:sldMk cId="886646989" sldId="1844"/>
            <ac:spMk id="2" creationId="{11AF365B-9116-5944-B129-BC854B3FDEB9}"/>
          </ac:spMkLst>
        </pc:spChg>
      </pc:sldChg>
      <pc:sldChg chg="del">
        <pc:chgData name="Damjan Cvetko" userId="37504d59175d9a4f" providerId="LiveId" clId="{186725C9-4A7E-408F-82C1-BE49CC7B0E78}" dt="2022-09-29T07:59:55.851" v="10746" actId="47"/>
        <pc:sldMkLst>
          <pc:docMk/>
          <pc:sldMk cId="674557883" sldId="1845"/>
        </pc:sldMkLst>
      </pc:sldChg>
      <pc:sldChg chg="del">
        <pc:chgData name="Damjan Cvetko" userId="37504d59175d9a4f" providerId="LiveId" clId="{186725C9-4A7E-408F-82C1-BE49CC7B0E78}" dt="2022-09-29T07:59:54.736" v="10745" actId="47"/>
        <pc:sldMkLst>
          <pc:docMk/>
          <pc:sldMk cId="3297877624" sldId="1847"/>
        </pc:sldMkLst>
      </pc:sldChg>
      <pc:sldChg chg="del">
        <pc:chgData name="Damjan Cvetko" userId="37504d59175d9a4f" providerId="LiveId" clId="{186725C9-4A7E-408F-82C1-BE49CC7B0E78}" dt="2022-09-29T07:59:51.358" v="10737" actId="47"/>
        <pc:sldMkLst>
          <pc:docMk/>
          <pc:sldMk cId="2233339425" sldId="1848"/>
        </pc:sldMkLst>
      </pc:sldChg>
      <pc:sldChg chg="del">
        <pc:chgData name="Damjan Cvetko" userId="37504d59175d9a4f" providerId="LiveId" clId="{186725C9-4A7E-408F-82C1-BE49CC7B0E78}" dt="2022-09-29T07:59:52.860" v="10740" actId="47"/>
        <pc:sldMkLst>
          <pc:docMk/>
          <pc:sldMk cId="679135778" sldId="1849"/>
        </pc:sldMkLst>
      </pc:sldChg>
      <pc:sldChg chg="del">
        <pc:chgData name="Damjan Cvetko" userId="37504d59175d9a4f" providerId="LiveId" clId="{186725C9-4A7E-408F-82C1-BE49CC7B0E78}" dt="2022-09-29T07:59:52.470" v="10739" actId="47"/>
        <pc:sldMkLst>
          <pc:docMk/>
          <pc:sldMk cId="474089227" sldId="1850"/>
        </pc:sldMkLst>
      </pc:sldChg>
      <pc:sldChg chg="del">
        <pc:chgData name="Damjan Cvetko" userId="37504d59175d9a4f" providerId="LiveId" clId="{186725C9-4A7E-408F-82C1-BE49CC7B0E78}" dt="2022-09-29T07:59:51.922" v="10738" actId="47"/>
        <pc:sldMkLst>
          <pc:docMk/>
          <pc:sldMk cId="3543427852" sldId="1851"/>
        </pc:sldMkLst>
      </pc:sldChg>
      <pc:sldChg chg="addSp modSp mod">
        <pc:chgData name="Damjan Cvetko" userId="37504d59175d9a4f" providerId="LiveId" clId="{186725C9-4A7E-408F-82C1-BE49CC7B0E78}" dt="2022-09-25T15:37:18.874" v="25" actId="1076"/>
        <pc:sldMkLst>
          <pc:docMk/>
          <pc:sldMk cId="3023791110" sldId="1854"/>
        </pc:sldMkLst>
        <pc:spChg chg="mod">
          <ac:chgData name="Damjan Cvetko" userId="37504d59175d9a4f" providerId="LiveId" clId="{186725C9-4A7E-408F-82C1-BE49CC7B0E78}" dt="2022-09-25T15:37:09.387" v="20" actId="20577"/>
          <ac:spMkLst>
            <pc:docMk/>
            <pc:sldMk cId="3023791110" sldId="1854"/>
            <ac:spMk id="2" creationId="{E9F2C79B-A595-2231-89D7-6A3830CB9478}"/>
          </ac:spMkLst>
        </pc:spChg>
        <pc:picChg chg="add mod">
          <ac:chgData name="Damjan Cvetko" userId="37504d59175d9a4f" providerId="LiveId" clId="{186725C9-4A7E-408F-82C1-BE49CC7B0E78}" dt="2022-09-25T15:37:18.874" v="25" actId="1076"/>
          <ac:picMkLst>
            <pc:docMk/>
            <pc:sldMk cId="3023791110" sldId="1854"/>
            <ac:picMk id="4" creationId="{88332B2B-9289-54CD-BF07-C1E42F445708}"/>
          </ac:picMkLst>
        </pc:picChg>
      </pc:sldChg>
      <pc:sldChg chg="modSp mod modNotesTx">
        <pc:chgData name="Damjan Cvetko" userId="37504d59175d9a4f" providerId="LiveId" clId="{186725C9-4A7E-408F-82C1-BE49CC7B0E78}" dt="2022-09-29T07:57:24.825" v="10594" actId="6549"/>
        <pc:sldMkLst>
          <pc:docMk/>
          <pc:sldMk cId="788379249" sldId="1855"/>
        </pc:sldMkLst>
        <pc:spChg chg="mod">
          <ac:chgData name="Damjan Cvetko" userId="37504d59175d9a4f" providerId="LiveId" clId="{186725C9-4A7E-408F-82C1-BE49CC7B0E78}" dt="2022-09-26T12:23:46.801" v="4871" actId="20577"/>
          <ac:spMkLst>
            <pc:docMk/>
            <pc:sldMk cId="788379249" sldId="1855"/>
            <ac:spMk id="17" creationId="{00000000-0000-0000-0000-000000000000}"/>
          </ac:spMkLst>
        </pc:spChg>
      </pc:sldChg>
      <pc:sldChg chg="addSp delSp modSp add mod delAnim modAnim modNotesTx">
        <pc:chgData name="Damjan Cvetko" userId="37504d59175d9a4f" providerId="LiveId" clId="{186725C9-4A7E-408F-82C1-BE49CC7B0E78}" dt="2022-09-29T07:57:33.078" v="10595" actId="6549"/>
        <pc:sldMkLst>
          <pc:docMk/>
          <pc:sldMk cId="4287593029" sldId="1856"/>
        </pc:sldMkLst>
        <pc:spChg chg="mod">
          <ac:chgData name="Damjan Cvetko" userId="37504d59175d9a4f" providerId="LiveId" clId="{186725C9-4A7E-408F-82C1-BE49CC7B0E78}" dt="2022-09-25T15:39:54.133" v="54" actId="20577"/>
          <ac:spMkLst>
            <pc:docMk/>
            <pc:sldMk cId="4287593029" sldId="1856"/>
            <ac:spMk id="2" creationId="{00000000-0000-0000-0000-000000000000}"/>
          </ac:spMkLst>
        </pc:spChg>
        <pc:spChg chg="mod">
          <ac:chgData name="Damjan Cvetko" userId="37504d59175d9a4f" providerId="LiveId" clId="{186725C9-4A7E-408F-82C1-BE49CC7B0E78}" dt="2022-09-26T12:24:07.399" v="4885" actId="6549"/>
          <ac:spMkLst>
            <pc:docMk/>
            <pc:sldMk cId="4287593029" sldId="1856"/>
            <ac:spMk id="4" creationId="{61161110-F001-4349-A297-9E49EF48328F}"/>
          </ac:spMkLst>
        </pc:spChg>
        <pc:spChg chg="del mod">
          <ac:chgData name="Damjan Cvetko" userId="37504d59175d9a4f" providerId="LiveId" clId="{186725C9-4A7E-408F-82C1-BE49CC7B0E78}" dt="2022-09-25T15:42:21.584" v="211" actId="478"/>
          <ac:spMkLst>
            <pc:docMk/>
            <pc:sldMk cId="4287593029" sldId="1856"/>
            <ac:spMk id="5" creationId="{EB3D8CB0-F44B-6941-A2E2-92AB663003FA}"/>
          </ac:spMkLst>
        </pc:spChg>
        <pc:graphicFrameChg chg="del mod">
          <ac:chgData name="Damjan Cvetko" userId="37504d59175d9a4f" providerId="LiveId" clId="{186725C9-4A7E-408F-82C1-BE49CC7B0E78}" dt="2022-09-25T15:39:31.796" v="29" actId="478"/>
          <ac:graphicFrameMkLst>
            <pc:docMk/>
            <pc:sldMk cId="4287593029" sldId="1856"/>
            <ac:graphicFrameMk id="7" creationId="{00000000-0000-0000-0000-000000000000}"/>
          </ac:graphicFrameMkLst>
        </pc:graphicFrameChg>
        <pc:picChg chg="add mod">
          <ac:chgData name="Damjan Cvetko" userId="37504d59175d9a4f" providerId="LiveId" clId="{186725C9-4A7E-408F-82C1-BE49CC7B0E78}" dt="2022-09-25T15:39:48.610" v="36" actId="1076"/>
          <ac:picMkLst>
            <pc:docMk/>
            <pc:sldMk cId="4287593029" sldId="1856"/>
            <ac:picMk id="6" creationId="{5EFFBCE3-1778-7625-C239-A2C7C0E0611A}"/>
          </ac:picMkLst>
        </pc:picChg>
      </pc:sldChg>
      <pc:sldChg chg="addSp modSp add del mod">
        <pc:chgData name="Damjan Cvetko" userId="37504d59175d9a4f" providerId="LiveId" clId="{186725C9-4A7E-408F-82C1-BE49CC7B0E78}" dt="2022-09-25T15:48:09.200" v="449" actId="47"/>
        <pc:sldMkLst>
          <pc:docMk/>
          <pc:sldMk cId="2073707271" sldId="1857"/>
        </pc:sldMkLst>
        <pc:spChg chg="mod">
          <ac:chgData name="Damjan Cvetko" userId="37504d59175d9a4f" providerId="LiveId" clId="{186725C9-4A7E-408F-82C1-BE49CC7B0E78}" dt="2022-09-25T15:45:10.182" v="284" actId="6549"/>
          <ac:spMkLst>
            <pc:docMk/>
            <pc:sldMk cId="2073707271" sldId="1857"/>
            <ac:spMk id="17" creationId="{00000000-0000-0000-0000-000000000000}"/>
          </ac:spMkLst>
        </pc:spChg>
        <pc:picChg chg="add mod">
          <ac:chgData name="Damjan Cvetko" userId="37504d59175d9a4f" providerId="LiveId" clId="{186725C9-4A7E-408F-82C1-BE49CC7B0E78}" dt="2022-09-25T15:46:00.739" v="289" actId="1076"/>
          <ac:picMkLst>
            <pc:docMk/>
            <pc:sldMk cId="2073707271" sldId="1857"/>
            <ac:picMk id="3" creationId="{30E861CF-9F17-45AE-0A80-6F8D64B11D12}"/>
          </ac:picMkLst>
        </pc:picChg>
      </pc:sldChg>
      <pc:sldChg chg="addSp delSp modSp add mod modAnim modNotesTx">
        <pc:chgData name="Damjan Cvetko" userId="37504d59175d9a4f" providerId="LiveId" clId="{186725C9-4A7E-408F-82C1-BE49CC7B0E78}" dt="2022-09-29T07:57:38.653" v="10596" actId="6549"/>
        <pc:sldMkLst>
          <pc:docMk/>
          <pc:sldMk cId="3763137404" sldId="1858"/>
        </pc:sldMkLst>
        <pc:spChg chg="mod">
          <ac:chgData name="Damjan Cvetko" userId="37504d59175d9a4f" providerId="LiveId" clId="{186725C9-4A7E-408F-82C1-BE49CC7B0E78}" dt="2022-09-25T15:46:18.845" v="320" actId="20577"/>
          <ac:spMkLst>
            <pc:docMk/>
            <pc:sldMk cId="3763137404" sldId="1858"/>
            <ac:spMk id="2" creationId="{00000000-0000-0000-0000-000000000000}"/>
          </ac:spMkLst>
        </pc:spChg>
        <pc:spChg chg="mod">
          <ac:chgData name="Damjan Cvetko" userId="37504d59175d9a4f" providerId="LiveId" clId="{186725C9-4A7E-408F-82C1-BE49CC7B0E78}" dt="2022-09-26T12:24:26.302" v="4929" actId="20577"/>
          <ac:spMkLst>
            <pc:docMk/>
            <pc:sldMk cId="3763137404" sldId="1858"/>
            <ac:spMk id="4" creationId="{61161110-F001-4349-A297-9E49EF48328F}"/>
          </ac:spMkLst>
        </pc:spChg>
        <pc:picChg chg="add mod">
          <ac:chgData name="Damjan Cvetko" userId="37504d59175d9a4f" providerId="LiveId" clId="{186725C9-4A7E-408F-82C1-BE49CC7B0E78}" dt="2022-09-25T15:46:43.819" v="327" actId="1076"/>
          <ac:picMkLst>
            <pc:docMk/>
            <pc:sldMk cId="3763137404" sldId="1858"/>
            <ac:picMk id="5" creationId="{3FAE935F-F381-BF3F-265B-B0FD91DE6CE6}"/>
          </ac:picMkLst>
        </pc:picChg>
        <pc:picChg chg="del">
          <ac:chgData name="Damjan Cvetko" userId="37504d59175d9a4f" providerId="LiveId" clId="{186725C9-4A7E-408F-82C1-BE49CC7B0E78}" dt="2022-09-25T15:46:35.397" v="324" actId="478"/>
          <ac:picMkLst>
            <pc:docMk/>
            <pc:sldMk cId="3763137404" sldId="1858"/>
            <ac:picMk id="6" creationId="{5EFFBCE3-1778-7625-C239-A2C7C0E0611A}"/>
          </ac:picMkLst>
        </pc:picChg>
      </pc:sldChg>
      <pc:sldChg chg="addSp delSp modSp add mod modAnim modNotesTx">
        <pc:chgData name="Damjan Cvetko" userId="37504d59175d9a4f" providerId="LiveId" clId="{186725C9-4A7E-408F-82C1-BE49CC7B0E78}" dt="2022-09-29T07:57:44.359" v="10597" actId="6549"/>
        <pc:sldMkLst>
          <pc:docMk/>
          <pc:sldMk cId="304274919" sldId="1859"/>
        </pc:sldMkLst>
        <pc:spChg chg="mod">
          <ac:chgData name="Damjan Cvetko" userId="37504d59175d9a4f" providerId="LiveId" clId="{186725C9-4A7E-408F-82C1-BE49CC7B0E78}" dt="2022-09-26T12:24:34.918" v="4938" actId="20577"/>
          <ac:spMkLst>
            <pc:docMk/>
            <pc:sldMk cId="304274919" sldId="1859"/>
            <ac:spMk id="4" creationId="{61161110-F001-4349-A297-9E49EF48328F}"/>
          </ac:spMkLst>
        </pc:spChg>
        <pc:picChg chg="del">
          <ac:chgData name="Damjan Cvetko" userId="37504d59175d9a4f" providerId="LiveId" clId="{186725C9-4A7E-408F-82C1-BE49CC7B0E78}" dt="2022-09-25T15:49:33.013" v="459" actId="478"/>
          <ac:picMkLst>
            <pc:docMk/>
            <pc:sldMk cId="304274919" sldId="1859"/>
            <ac:picMk id="5" creationId="{3FAE935F-F381-BF3F-265B-B0FD91DE6CE6}"/>
          </ac:picMkLst>
        </pc:picChg>
        <pc:picChg chg="add del mod">
          <ac:chgData name="Damjan Cvetko" userId="37504d59175d9a4f" providerId="LiveId" clId="{186725C9-4A7E-408F-82C1-BE49CC7B0E78}" dt="2022-09-25T15:49:15.269" v="454" actId="478"/>
          <ac:picMkLst>
            <pc:docMk/>
            <pc:sldMk cId="304274919" sldId="1859"/>
            <ac:picMk id="6" creationId="{09342F31-F044-58D2-DCFB-D92A0916C648}"/>
          </ac:picMkLst>
        </pc:picChg>
        <pc:picChg chg="add del mod">
          <ac:chgData name="Damjan Cvetko" userId="37504d59175d9a4f" providerId="LiveId" clId="{186725C9-4A7E-408F-82C1-BE49CC7B0E78}" dt="2022-09-25T16:12:44.250" v="487" actId="478"/>
          <ac:picMkLst>
            <pc:docMk/>
            <pc:sldMk cId="304274919" sldId="1859"/>
            <ac:picMk id="8" creationId="{867273C6-25C6-2982-0D2B-C17142731A54}"/>
          </ac:picMkLst>
        </pc:picChg>
        <pc:picChg chg="add mod">
          <ac:chgData name="Damjan Cvetko" userId="37504d59175d9a4f" providerId="LiveId" clId="{186725C9-4A7E-408F-82C1-BE49CC7B0E78}" dt="2022-09-25T16:12:39.487" v="486" actId="14100"/>
          <ac:picMkLst>
            <pc:docMk/>
            <pc:sldMk cId="304274919" sldId="1859"/>
            <ac:picMk id="10" creationId="{0B8E4BB8-80B2-AB48-0445-C79EF5A0B1D8}"/>
          </ac:picMkLst>
        </pc:picChg>
      </pc:sldChg>
      <pc:sldChg chg="addSp delSp modSp add del mod delAnim modAnim">
        <pc:chgData name="Damjan Cvetko" userId="37504d59175d9a4f" providerId="LiveId" clId="{186725C9-4A7E-408F-82C1-BE49CC7B0E78}" dt="2022-09-25T16:15:51.436" v="558" actId="47"/>
        <pc:sldMkLst>
          <pc:docMk/>
          <pc:sldMk cId="3880626530" sldId="1860"/>
        </pc:sldMkLst>
        <pc:spChg chg="mod">
          <ac:chgData name="Damjan Cvetko" userId="37504d59175d9a4f" providerId="LiveId" clId="{186725C9-4A7E-408F-82C1-BE49CC7B0E78}" dt="2022-09-25T16:13:48.051" v="527" actId="20577"/>
          <ac:spMkLst>
            <pc:docMk/>
            <pc:sldMk cId="3880626530" sldId="1860"/>
            <ac:spMk id="2" creationId="{00000000-0000-0000-0000-000000000000}"/>
          </ac:spMkLst>
        </pc:spChg>
        <pc:spChg chg="del mod">
          <ac:chgData name="Damjan Cvetko" userId="37504d59175d9a4f" providerId="LiveId" clId="{186725C9-4A7E-408F-82C1-BE49CC7B0E78}" dt="2022-09-25T16:14:37.858" v="530"/>
          <ac:spMkLst>
            <pc:docMk/>
            <pc:sldMk cId="3880626530" sldId="1860"/>
            <ac:spMk id="4" creationId="{61161110-F001-4349-A297-9E49EF48328F}"/>
          </ac:spMkLst>
        </pc:spChg>
        <pc:picChg chg="add mod">
          <ac:chgData name="Damjan Cvetko" userId="37504d59175d9a4f" providerId="LiveId" clId="{186725C9-4A7E-408F-82C1-BE49CC7B0E78}" dt="2022-09-25T16:13:35.469" v="502" actId="14100"/>
          <ac:picMkLst>
            <pc:docMk/>
            <pc:sldMk cId="3880626530" sldId="1860"/>
            <ac:picMk id="5" creationId="{2F9B7026-9233-B94D-59DB-9AA4A587B873}"/>
          </ac:picMkLst>
        </pc:picChg>
        <pc:picChg chg="del">
          <ac:chgData name="Damjan Cvetko" userId="37504d59175d9a4f" providerId="LiveId" clId="{186725C9-4A7E-408F-82C1-BE49CC7B0E78}" dt="2022-09-25T16:13:38.333" v="503" actId="478"/>
          <ac:picMkLst>
            <pc:docMk/>
            <pc:sldMk cId="3880626530" sldId="1860"/>
            <ac:picMk id="10" creationId="{0B8E4BB8-80B2-AB48-0445-C79EF5A0B1D8}"/>
          </ac:picMkLst>
        </pc:picChg>
      </pc:sldChg>
      <pc:sldChg chg="addSp modSp add mod modNotesTx">
        <pc:chgData name="Damjan Cvetko" userId="37504d59175d9a4f" providerId="LiveId" clId="{186725C9-4A7E-408F-82C1-BE49CC7B0E78}" dt="2022-09-29T07:57:49.429" v="10598" actId="6549"/>
        <pc:sldMkLst>
          <pc:docMk/>
          <pc:sldMk cId="621019308" sldId="1861"/>
        </pc:sldMkLst>
        <pc:spChg chg="mod">
          <ac:chgData name="Damjan Cvetko" userId="37504d59175d9a4f" providerId="LiveId" clId="{186725C9-4A7E-408F-82C1-BE49CC7B0E78}" dt="2022-09-25T16:15:38.355" v="557" actId="20577"/>
          <ac:spMkLst>
            <pc:docMk/>
            <pc:sldMk cId="621019308" sldId="1861"/>
            <ac:spMk id="5" creationId="{3D30DFAE-A967-70BE-5B85-E0AAFA0FACC8}"/>
          </ac:spMkLst>
        </pc:spChg>
        <pc:picChg chg="add mod">
          <ac:chgData name="Damjan Cvetko" userId="37504d59175d9a4f" providerId="LiveId" clId="{186725C9-4A7E-408F-82C1-BE49CC7B0E78}" dt="2022-09-25T16:15:28.106" v="532"/>
          <ac:picMkLst>
            <pc:docMk/>
            <pc:sldMk cId="621019308" sldId="1861"/>
            <ac:picMk id="2" creationId="{0DBFC502-4451-92F5-54DC-D3B939ADA200}"/>
          </ac:picMkLst>
        </pc:picChg>
      </pc:sldChg>
      <pc:sldChg chg="addSp delSp modSp add mod modAnim modNotesTx">
        <pc:chgData name="Damjan Cvetko" userId="37504d59175d9a4f" providerId="LiveId" clId="{186725C9-4A7E-408F-82C1-BE49CC7B0E78}" dt="2022-09-29T07:57:53.776" v="10599" actId="6549"/>
        <pc:sldMkLst>
          <pc:docMk/>
          <pc:sldMk cId="1853765561" sldId="1862"/>
        </pc:sldMkLst>
        <pc:spChg chg="mod">
          <ac:chgData name="Damjan Cvetko" userId="37504d59175d9a4f" providerId="LiveId" clId="{186725C9-4A7E-408F-82C1-BE49CC7B0E78}" dt="2022-09-25T16:20:22.107" v="575" actId="20577"/>
          <ac:spMkLst>
            <pc:docMk/>
            <pc:sldMk cId="1853765561" sldId="1862"/>
            <ac:spMk id="2" creationId="{00000000-0000-0000-0000-000000000000}"/>
          </ac:spMkLst>
        </pc:spChg>
        <pc:spChg chg="mod">
          <ac:chgData name="Damjan Cvetko" userId="37504d59175d9a4f" providerId="LiveId" clId="{186725C9-4A7E-408F-82C1-BE49CC7B0E78}" dt="2022-09-26T12:24:47.278" v="4944" actId="20577"/>
          <ac:spMkLst>
            <pc:docMk/>
            <pc:sldMk cId="1853765561" sldId="1862"/>
            <ac:spMk id="4" creationId="{61161110-F001-4349-A297-9E49EF48328F}"/>
          </ac:spMkLst>
        </pc:spChg>
        <pc:spChg chg="add del">
          <ac:chgData name="Damjan Cvetko" userId="37504d59175d9a4f" providerId="LiveId" clId="{186725C9-4A7E-408F-82C1-BE49CC7B0E78}" dt="2022-09-25T16:22:53.053" v="637" actId="22"/>
          <ac:spMkLst>
            <pc:docMk/>
            <pc:sldMk cId="1853765561" sldId="1862"/>
            <ac:spMk id="6" creationId="{53A87E54-4064-070B-DFFF-181F24A76EFB}"/>
          </ac:spMkLst>
        </pc:spChg>
        <pc:picChg chg="del">
          <ac:chgData name="Damjan Cvetko" userId="37504d59175d9a4f" providerId="LiveId" clId="{186725C9-4A7E-408F-82C1-BE49CC7B0E78}" dt="2022-09-25T16:20:27.381" v="576" actId="478"/>
          <ac:picMkLst>
            <pc:docMk/>
            <pc:sldMk cId="1853765561" sldId="1862"/>
            <ac:picMk id="5" creationId="{3FAE935F-F381-BF3F-265B-B0FD91DE6CE6}"/>
          </ac:picMkLst>
        </pc:picChg>
        <pc:picChg chg="add mod">
          <ac:chgData name="Damjan Cvetko" userId="37504d59175d9a4f" providerId="LiveId" clId="{186725C9-4A7E-408F-82C1-BE49CC7B0E78}" dt="2022-09-25T16:26:08.794" v="655" actId="1076"/>
          <ac:picMkLst>
            <pc:docMk/>
            <pc:sldMk cId="1853765561" sldId="1862"/>
            <ac:picMk id="7" creationId="{1969AA37-E140-432D-AD38-030C745689CA}"/>
          </ac:picMkLst>
        </pc:picChg>
        <pc:picChg chg="add mod">
          <ac:chgData name="Damjan Cvetko" userId="37504d59175d9a4f" providerId="LiveId" clId="{186725C9-4A7E-408F-82C1-BE49CC7B0E78}" dt="2022-09-25T16:26:05.852" v="654" actId="1076"/>
          <ac:picMkLst>
            <pc:docMk/>
            <pc:sldMk cId="1853765561" sldId="1862"/>
            <ac:picMk id="1026" creationId="{0B79C4B3-F504-95AE-0866-613FD021FD70}"/>
          </ac:picMkLst>
        </pc:picChg>
        <pc:picChg chg="add mod">
          <ac:chgData name="Damjan Cvetko" userId="37504d59175d9a4f" providerId="LiveId" clId="{186725C9-4A7E-408F-82C1-BE49CC7B0E78}" dt="2022-09-25T16:24:02.465" v="652" actId="1076"/>
          <ac:picMkLst>
            <pc:docMk/>
            <pc:sldMk cId="1853765561" sldId="1862"/>
            <ac:picMk id="1028" creationId="{B2A7F934-F3F6-FC8D-328D-A3E6262A04A6}"/>
          </ac:picMkLst>
        </pc:picChg>
        <pc:picChg chg="add mod">
          <ac:chgData name="Damjan Cvetko" userId="37504d59175d9a4f" providerId="LiveId" clId="{186725C9-4A7E-408F-82C1-BE49CC7B0E78}" dt="2022-09-25T16:23:32.994" v="647" actId="1076"/>
          <ac:picMkLst>
            <pc:docMk/>
            <pc:sldMk cId="1853765561" sldId="1862"/>
            <ac:picMk id="1030" creationId="{F59133D0-61A2-C533-8A40-ECB10EE4BD0A}"/>
          </ac:picMkLst>
        </pc:picChg>
      </pc:sldChg>
      <pc:sldChg chg="delSp modSp add mod modNotesTx">
        <pc:chgData name="Damjan Cvetko" userId="37504d59175d9a4f" providerId="LiveId" clId="{186725C9-4A7E-408F-82C1-BE49CC7B0E78}" dt="2022-09-29T07:57:56.773" v="10600" actId="6549"/>
        <pc:sldMkLst>
          <pc:docMk/>
          <pc:sldMk cId="845861782" sldId="1863"/>
        </pc:sldMkLst>
        <pc:spChg chg="del mod">
          <ac:chgData name="Damjan Cvetko" userId="37504d59175d9a4f" providerId="LiveId" clId="{186725C9-4A7E-408F-82C1-BE49CC7B0E78}" dt="2022-09-25T16:30:35.774" v="728"/>
          <ac:spMkLst>
            <pc:docMk/>
            <pc:sldMk cId="845861782" sldId="1863"/>
            <ac:spMk id="2" creationId="{3B9194F5-D6EF-0D2A-1FC9-4EE78998E92E}"/>
          </ac:spMkLst>
        </pc:spChg>
        <pc:spChg chg="mod">
          <ac:chgData name="Damjan Cvetko" userId="37504d59175d9a4f" providerId="LiveId" clId="{186725C9-4A7E-408F-82C1-BE49CC7B0E78}" dt="2022-09-25T16:30:23.719" v="724" actId="20577"/>
          <ac:spMkLst>
            <pc:docMk/>
            <pc:sldMk cId="845861782" sldId="1863"/>
            <ac:spMk id="6" creationId="{00000000-0000-0000-0000-000000000000}"/>
          </ac:spMkLst>
        </pc:spChg>
        <pc:spChg chg="mod">
          <ac:chgData name="Damjan Cvetko" userId="37504d59175d9a4f" providerId="LiveId" clId="{186725C9-4A7E-408F-82C1-BE49CC7B0E78}" dt="2022-09-26T12:25:29.811" v="4957" actId="790"/>
          <ac:spMkLst>
            <pc:docMk/>
            <pc:sldMk cId="845861782" sldId="1863"/>
            <ac:spMk id="17" creationId="{00000000-0000-0000-0000-000000000000}"/>
          </ac:spMkLst>
        </pc:spChg>
      </pc:sldChg>
      <pc:sldChg chg="addSp delSp modSp add mod modNotesTx">
        <pc:chgData name="Damjan Cvetko" userId="37504d59175d9a4f" providerId="LiveId" clId="{186725C9-4A7E-408F-82C1-BE49CC7B0E78}" dt="2022-09-29T07:57:59.228" v="10601" actId="6549"/>
        <pc:sldMkLst>
          <pc:docMk/>
          <pc:sldMk cId="1771080831" sldId="1864"/>
        </pc:sldMkLst>
        <pc:spChg chg="mod">
          <ac:chgData name="Damjan Cvetko" userId="37504d59175d9a4f" providerId="LiveId" clId="{186725C9-4A7E-408F-82C1-BE49CC7B0E78}" dt="2022-09-25T16:34:15.214" v="853" actId="20577"/>
          <ac:spMkLst>
            <pc:docMk/>
            <pc:sldMk cId="1771080831" sldId="1864"/>
            <ac:spMk id="2" creationId="{3B9194F5-D6EF-0D2A-1FC9-4EE78998E92E}"/>
          </ac:spMkLst>
        </pc:spChg>
        <pc:spChg chg="mod">
          <ac:chgData name="Damjan Cvetko" userId="37504d59175d9a4f" providerId="LiveId" clId="{186725C9-4A7E-408F-82C1-BE49CC7B0E78}" dt="2022-09-26T12:25:52.063" v="4970" actId="790"/>
          <ac:spMkLst>
            <pc:docMk/>
            <pc:sldMk cId="1771080831" sldId="1864"/>
            <ac:spMk id="17" creationId="{00000000-0000-0000-0000-000000000000}"/>
          </ac:spMkLst>
        </pc:spChg>
        <pc:picChg chg="add del mod">
          <ac:chgData name="Damjan Cvetko" userId="37504d59175d9a4f" providerId="LiveId" clId="{186725C9-4A7E-408F-82C1-BE49CC7B0E78}" dt="2022-09-25T16:32:57.489" v="795" actId="478"/>
          <ac:picMkLst>
            <pc:docMk/>
            <pc:sldMk cId="1771080831" sldId="1864"/>
            <ac:picMk id="4" creationId="{15A936F0-E002-1D7D-C6BA-38A46D4A9D61}"/>
          </ac:picMkLst>
        </pc:picChg>
        <pc:picChg chg="add mod">
          <ac:chgData name="Damjan Cvetko" userId="37504d59175d9a4f" providerId="LiveId" clId="{186725C9-4A7E-408F-82C1-BE49CC7B0E78}" dt="2022-09-25T16:33:05.026" v="798" actId="14100"/>
          <ac:picMkLst>
            <pc:docMk/>
            <pc:sldMk cId="1771080831" sldId="1864"/>
            <ac:picMk id="7" creationId="{ADF37EAA-B399-2D65-17C6-13C862866B6B}"/>
          </ac:picMkLst>
        </pc:picChg>
      </pc:sldChg>
      <pc:sldChg chg="addSp delSp modSp add mod modNotesTx">
        <pc:chgData name="Damjan Cvetko" userId="37504d59175d9a4f" providerId="LiveId" clId="{186725C9-4A7E-408F-82C1-BE49CC7B0E78}" dt="2022-09-29T07:58:01.743" v="10602" actId="6549"/>
        <pc:sldMkLst>
          <pc:docMk/>
          <pc:sldMk cId="3004769417" sldId="1865"/>
        </pc:sldMkLst>
        <pc:spChg chg="add del mod">
          <ac:chgData name="Damjan Cvetko" userId="37504d59175d9a4f" providerId="LiveId" clId="{186725C9-4A7E-408F-82C1-BE49CC7B0E78}" dt="2022-09-25T16:38:30.918" v="1033" actId="47"/>
          <ac:spMkLst>
            <pc:docMk/>
            <pc:sldMk cId="3004769417" sldId="1865"/>
            <ac:spMk id="2" creationId="{3B9194F5-D6EF-0D2A-1FC9-4EE78998E92E}"/>
          </ac:spMkLst>
        </pc:spChg>
        <pc:spChg chg="add del">
          <ac:chgData name="Damjan Cvetko" userId="37504d59175d9a4f" providerId="LiveId" clId="{186725C9-4A7E-408F-82C1-BE49CC7B0E78}" dt="2022-09-25T16:56:18.513" v="1166" actId="22"/>
          <ac:spMkLst>
            <pc:docMk/>
            <pc:sldMk cId="3004769417" sldId="1865"/>
            <ac:spMk id="4" creationId="{6D1A32B8-BAE9-8854-931D-F9E9B85C9FC6}"/>
          </ac:spMkLst>
        </pc:spChg>
        <pc:spChg chg="mod">
          <ac:chgData name="Damjan Cvetko" userId="37504d59175d9a4f" providerId="LiveId" clId="{186725C9-4A7E-408F-82C1-BE49CC7B0E78}" dt="2022-09-26T12:26:05.300" v="4990" actId="20577"/>
          <ac:spMkLst>
            <pc:docMk/>
            <pc:sldMk cId="3004769417" sldId="1865"/>
            <ac:spMk id="6" creationId="{00000000-0000-0000-0000-000000000000}"/>
          </ac:spMkLst>
        </pc:spChg>
        <pc:spChg chg="mod">
          <ac:chgData name="Damjan Cvetko" userId="37504d59175d9a4f" providerId="LiveId" clId="{186725C9-4A7E-408F-82C1-BE49CC7B0E78}" dt="2022-09-25T16:35:50.196" v="872" actId="20577"/>
          <ac:spMkLst>
            <pc:docMk/>
            <pc:sldMk cId="3004769417" sldId="1865"/>
            <ac:spMk id="17" creationId="{00000000-0000-0000-0000-000000000000}"/>
          </ac:spMkLst>
        </pc:spChg>
        <pc:picChg chg="del">
          <ac:chgData name="Damjan Cvetko" userId="37504d59175d9a4f" providerId="LiveId" clId="{186725C9-4A7E-408F-82C1-BE49CC7B0E78}" dt="2022-09-25T16:41:24.755" v="1050" actId="478"/>
          <ac:picMkLst>
            <pc:docMk/>
            <pc:sldMk cId="3004769417" sldId="1865"/>
            <ac:picMk id="7" creationId="{ADF37EAA-B399-2D65-17C6-13C862866B6B}"/>
          </ac:picMkLst>
        </pc:picChg>
      </pc:sldChg>
      <pc:sldChg chg="addSp modSp add mod modNotesTx">
        <pc:chgData name="Damjan Cvetko" userId="37504d59175d9a4f" providerId="LiveId" clId="{186725C9-4A7E-408F-82C1-BE49CC7B0E78}" dt="2022-09-29T07:58:06.309" v="10603" actId="6549"/>
        <pc:sldMkLst>
          <pc:docMk/>
          <pc:sldMk cId="3893439871" sldId="1866"/>
        </pc:sldMkLst>
        <pc:spChg chg="add mod">
          <ac:chgData name="Damjan Cvetko" userId="37504d59175d9a4f" providerId="LiveId" clId="{186725C9-4A7E-408F-82C1-BE49CC7B0E78}" dt="2022-09-25T16:43:39.485" v="1128" actId="6549"/>
          <ac:spMkLst>
            <pc:docMk/>
            <pc:sldMk cId="3893439871" sldId="1866"/>
            <ac:spMk id="3" creationId="{B2972B6E-48E5-D16A-F1E8-3BC981D01CA5}"/>
          </ac:spMkLst>
        </pc:spChg>
        <pc:spChg chg="mod">
          <ac:chgData name="Damjan Cvetko" userId="37504d59175d9a4f" providerId="LiveId" clId="{186725C9-4A7E-408F-82C1-BE49CC7B0E78}" dt="2022-09-26T12:26:15.997" v="4991"/>
          <ac:spMkLst>
            <pc:docMk/>
            <pc:sldMk cId="3893439871" sldId="1866"/>
            <ac:spMk id="6" creationId="{00000000-0000-0000-0000-000000000000}"/>
          </ac:spMkLst>
        </pc:spChg>
      </pc:sldChg>
      <pc:sldChg chg="addSp modSp add mod ord modNotesTx">
        <pc:chgData name="Damjan Cvetko" userId="37504d59175d9a4f" providerId="LiveId" clId="{186725C9-4A7E-408F-82C1-BE49CC7B0E78}" dt="2022-09-29T07:58:45.608" v="10716" actId="20577"/>
        <pc:sldMkLst>
          <pc:docMk/>
          <pc:sldMk cId="346048597" sldId="1867"/>
        </pc:sldMkLst>
        <pc:spChg chg="add mod">
          <ac:chgData name="Damjan Cvetko" userId="37504d59175d9a4f" providerId="LiveId" clId="{186725C9-4A7E-408F-82C1-BE49CC7B0E78}" dt="2022-09-25T17:01:51.414" v="1244"/>
          <ac:spMkLst>
            <pc:docMk/>
            <pc:sldMk cId="346048597" sldId="1867"/>
            <ac:spMk id="2" creationId="{9C27F021-8E66-78EC-D585-2696958E0939}"/>
          </ac:spMkLst>
        </pc:spChg>
        <pc:spChg chg="mod">
          <ac:chgData name="Damjan Cvetko" userId="37504d59175d9a4f" providerId="LiveId" clId="{186725C9-4A7E-408F-82C1-BE49CC7B0E78}" dt="2022-09-25T17:00:53.779" v="1175" actId="20577"/>
          <ac:spMkLst>
            <pc:docMk/>
            <pc:sldMk cId="346048597" sldId="1867"/>
            <ac:spMk id="5" creationId="{3D30DFAE-A967-70BE-5B85-E0AAFA0FACC8}"/>
          </ac:spMkLst>
        </pc:spChg>
      </pc:sldChg>
      <pc:sldChg chg="modSp add mod modNotesTx">
        <pc:chgData name="Damjan Cvetko" userId="37504d59175d9a4f" providerId="LiveId" clId="{186725C9-4A7E-408F-82C1-BE49CC7B0E78}" dt="2022-09-29T07:58:11.878" v="10605" actId="6549"/>
        <pc:sldMkLst>
          <pc:docMk/>
          <pc:sldMk cId="1276709601" sldId="1868"/>
        </pc:sldMkLst>
        <pc:spChg chg="mod">
          <ac:chgData name="Damjan Cvetko" userId="37504d59175d9a4f" providerId="LiveId" clId="{186725C9-4A7E-408F-82C1-BE49CC7B0E78}" dt="2022-09-25T17:05:06.110" v="1285" actId="20577"/>
          <ac:spMkLst>
            <pc:docMk/>
            <pc:sldMk cId="1276709601" sldId="1868"/>
            <ac:spMk id="2" creationId="{E9F2C79B-A595-2231-89D7-6A3830CB9478}"/>
          </ac:spMkLst>
        </pc:spChg>
      </pc:sldChg>
      <pc:sldChg chg="addSp delSp modSp add mod modNotesTx">
        <pc:chgData name="Damjan Cvetko" userId="37504d59175d9a4f" providerId="LiveId" clId="{186725C9-4A7E-408F-82C1-BE49CC7B0E78}" dt="2022-09-29T07:58:51.669" v="10717" actId="6549"/>
        <pc:sldMkLst>
          <pc:docMk/>
          <pc:sldMk cId="2170592961" sldId="1869"/>
        </pc:sldMkLst>
        <pc:spChg chg="add del mod">
          <ac:chgData name="Damjan Cvetko" userId="37504d59175d9a4f" providerId="LiveId" clId="{186725C9-4A7E-408F-82C1-BE49CC7B0E78}" dt="2022-09-25T17:11:09.724" v="1307" actId="478"/>
          <ac:spMkLst>
            <pc:docMk/>
            <pc:sldMk cId="2170592961" sldId="1869"/>
            <ac:spMk id="2" creationId="{7720C3A3-B7F1-99E7-E3B5-0525082B0EDF}"/>
          </ac:spMkLst>
        </pc:spChg>
        <pc:spChg chg="mod">
          <ac:chgData name="Damjan Cvetko" userId="37504d59175d9a4f" providerId="LiveId" clId="{186725C9-4A7E-408F-82C1-BE49CC7B0E78}" dt="2022-09-25T17:11:02.692" v="1306" actId="6549"/>
          <ac:spMkLst>
            <pc:docMk/>
            <pc:sldMk cId="2170592961" sldId="1869"/>
            <ac:spMk id="6" creationId="{00000000-0000-0000-0000-000000000000}"/>
          </ac:spMkLst>
        </pc:spChg>
        <pc:spChg chg="mod">
          <ac:chgData name="Damjan Cvetko" userId="37504d59175d9a4f" providerId="LiveId" clId="{186725C9-4A7E-408F-82C1-BE49CC7B0E78}" dt="2022-09-25T17:12:35.463" v="1338" actId="20577"/>
          <ac:spMkLst>
            <pc:docMk/>
            <pc:sldMk cId="2170592961" sldId="1869"/>
            <ac:spMk id="17" creationId="{00000000-0000-0000-0000-000000000000}"/>
          </ac:spMkLst>
        </pc:spChg>
      </pc:sldChg>
      <pc:sldChg chg="modSp add mod modNotesTx">
        <pc:chgData name="Damjan Cvetko" userId="37504d59175d9a4f" providerId="LiveId" clId="{186725C9-4A7E-408F-82C1-BE49CC7B0E78}" dt="2022-09-29T07:58:54.416" v="10718" actId="6549"/>
        <pc:sldMkLst>
          <pc:docMk/>
          <pc:sldMk cId="2727745012" sldId="1870"/>
        </pc:sldMkLst>
        <pc:spChg chg="mod">
          <ac:chgData name="Damjan Cvetko" userId="37504d59175d9a4f" providerId="LiveId" clId="{186725C9-4A7E-408F-82C1-BE49CC7B0E78}" dt="2022-09-25T17:15:48.815" v="1600" actId="20577"/>
          <ac:spMkLst>
            <pc:docMk/>
            <pc:sldMk cId="2727745012" sldId="1870"/>
            <ac:spMk id="2" creationId="{3B9194F5-D6EF-0D2A-1FC9-4EE78998E92E}"/>
          </ac:spMkLst>
        </pc:spChg>
        <pc:spChg chg="mod">
          <ac:chgData name="Damjan Cvetko" userId="37504d59175d9a4f" providerId="LiveId" clId="{186725C9-4A7E-408F-82C1-BE49CC7B0E78}" dt="2022-09-25T17:13:40.162" v="1506" actId="6549"/>
          <ac:spMkLst>
            <pc:docMk/>
            <pc:sldMk cId="2727745012" sldId="1870"/>
            <ac:spMk id="6" creationId="{00000000-0000-0000-0000-000000000000}"/>
          </ac:spMkLst>
        </pc:spChg>
        <pc:spChg chg="mod">
          <ac:chgData name="Damjan Cvetko" userId="37504d59175d9a4f" providerId="LiveId" clId="{186725C9-4A7E-408F-82C1-BE49CC7B0E78}" dt="2022-09-25T17:17:34.398" v="1602" actId="20577"/>
          <ac:spMkLst>
            <pc:docMk/>
            <pc:sldMk cId="2727745012" sldId="1870"/>
            <ac:spMk id="17" creationId="{00000000-0000-0000-0000-000000000000}"/>
          </ac:spMkLst>
        </pc:spChg>
      </pc:sldChg>
      <pc:sldChg chg="addSp delSp modSp add mod modAnim modNotesTx">
        <pc:chgData name="Damjan Cvetko" userId="37504d59175d9a4f" providerId="LiveId" clId="{186725C9-4A7E-408F-82C1-BE49CC7B0E78}" dt="2022-09-29T07:58:58.855" v="10719" actId="6549"/>
        <pc:sldMkLst>
          <pc:docMk/>
          <pc:sldMk cId="3258916421" sldId="1871"/>
        </pc:sldMkLst>
        <pc:spChg chg="mod">
          <ac:chgData name="Damjan Cvetko" userId="37504d59175d9a4f" providerId="LiveId" clId="{186725C9-4A7E-408F-82C1-BE49CC7B0E78}" dt="2022-09-25T17:18:07.912" v="1613" actId="20577"/>
          <ac:spMkLst>
            <pc:docMk/>
            <pc:sldMk cId="3258916421" sldId="1871"/>
            <ac:spMk id="2" creationId="{00000000-0000-0000-0000-000000000000}"/>
          </ac:spMkLst>
        </pc:spChg>
        <pc:spChg chg="mod">
          <ac:chgData name="Damjan Cvetko" userId="37504d59175d9a4f" providerId="LiveId" clId="{186725C9-4A7E-408F-82C1-BE49CC7B0E78}" dt="2022-09-25T17:28:21.705" v="1720" actId="20577"/>
          <ac:spMkLst>
            <pc:docMk/>
            <pc:sldMk cId="3258916421" sldId="1871"/>
            <ac:spMk id="4" creationId="{61161110-F001-4349-A297-9E49EF48328F}"/>
          </ac:spMkLst>
        </pc:spChg>
        <pc:spChg chg="add mod">
          <ac:chgData name="Damjan Cvetko" userId="37504d59175d9a4f" providerId="LiveId" clId="{186725C9-4A7E-408F-82C1-BE49CC7B0E78}" dt="2022-09-25T17:29:33.463" v="1725" actId="14100"/>
          <ac:spMkLst>
            <pc:docMk/>
            <pc:sldMk cId="3258916421" sldId="1871"/>
            <ac:spMk id="5" creationId="{CA8BC6D0-F5D9-D731-D71E-9048A27B2FA6}"/>
          </ac:spMkLst>
        </pc:spChg>
        <pc:picChg chg="del">
          <ac:chgData name="Damjan Cvetko" userId="37504d59175d9a4f" providerId="LiveId" clId="{186725C9-4A7E-408F-82C1-BE49CC7B0E78}" dt="2022-09-25T17:21:23.753" v="1620" actId="478"/>
          <ac:picMkLst>
            <pc:docMk/>
            <pc:sldMk cId="3258916421" sldId="1871"/>
            <ac:picMk id="6" creationId="{5EFFBCE3-1778-7625-C239-A2C7C0E0611A}"/>
          </ac:picMkLst>
        </pc:picChg>
        <pc:picChg chg="add mod">
          <ac:chgData name="Damjan Cvetko" userId="37504d59175d9a4f" providerId="LiveId" clId="{186725C9-4A7E-408F-82C1-BE49CC7B0E78}" dt="2022-09-25T17:18:37.835" v="1617" actId="1076"/>
          <ac:picMkLst>
            <pc:docMk/>
            <pc:sldMk cId="3258916421" sldId="1871"/>
            <ac:picMk id="2050" creationId="{CE61DC2F-6EB9-EAB9-1584-AFC62A98E36A}"/>
          </ac:picMkLst>
        </pc:picChg>
      </pc:sldChg>
      <pc:sldChg chg="addSp delSp modSp add mod modAnim modNotesTx">
        <pc:chgData name="Damjan Cvetko" userId="37504d59175d9a4f" providerId="LiveId" clId="{186725C9-4A7E-408F-82C1-BE49CC7B0E78}" dt="2022-09-29T07:59:01.555" v="10720" actId="6549"/>
        <pc:sldMkLst>
          <pc:docMk/>
          <pc:sldMk cId="2928993191" sldId="1872"/>
        </pc:sldMkLst>
        <pc:spChg chg="mod">
          <ac:chgData name="Damjan Cvetko" userId="37504d59175d9a4f" providerId="LiveId" clId="{186725C9-4A7E-408F-82C1-BE49CC7B0E78}" dt="2022-09-25T17:29:54.466" v="1748" actId="20577"/>
          <ac:spMkLst>
            <pc:docMk/>
            <pc:sldMk cId="2928993191" sldId="1872"/>
            <ac:spMk id="2" creationId="{00000000-0000-0000-0000-000000000000}"/>
          </ac:spMkLst>
        </pc:spChg>
        <pc:spChg chg="mod">
          <ac:chgData name="Damjan Cvetko" userId="37504d59175d9a4f" providerId="LiveId" clId="{186725C9-4A7E-408F-82C1-BE49CC7B0E78}" dt="2022-09-25T17:48:01.325" v="2026" actId="6549"/>
          <ac:spMkLst>
            <pc:docMk/>
            <pc:sldMk cId="2928993191" sldId="1872"/>
            <ac:spMk id="4" creationId="{61161110-F001-4349-A297-9E49EF48328F}"/>
          </ac:spMkLst>
        </pc:spChg>
        <pc:spChg chg="mod">
          <ac:chgData name="Damjan Cvetko" userId="37504d59175d9a4f" providerId="LiveId" clId="{186725C9-4A7E-408F-82C1-BE49CC7B0E78}" dt="2022-09-25T17:32:32.685" v="1867" actId="1076"/>
          <ac:spMkLst>
            <pc:docMk/>
            <pc:sldMk cId="2928993191" sldId="1872"/>
            <ac:spMk id="5" creationId="{CA8BC6D0-F5D9-D731-D71E-9048A27B2FA6}"/>
          </ac:spMkLst>
        </pc:spChg>
        <pc:picChg chg="del">
          <ac:chgData name="Damjan Cvetko" userId="37504d59175d9a4f" providerId="LiveId" clId="{186725C9-4A7E-408F-82C1-BE49CC7B0E78}" dt="2022-09-25T17:42:17.378" v="1963" actId="478"/>
          <ac:picMkLst>
            <pc:docMk/>
            <pc:sldMk cId="2928993191" sldId="1872"/>
            <ac:picMk id="2050" creationId="{CE61DC2F-6EB9-EAB9-1584-AFC62A98E36A}"/>
          </ac:picMkLst>
        </pc:picChg>
        <pc:picChg chg="add mod">
          <ac:chgData name="Damjan Cvetko" userId="37504d59175d9a4f" providerId="LiveId" clId="{186725C9-4A7E-408F-82C1-BE49CC7B0E78}" dt="2022-09-25T17:42:14.554" v="1962" actId="1076"/>
          <ac:picMkLst>
            <pc:docMk/>
            <pc:sldMk cId="2928993191" sldId="1872"/>
            <ac:picMk id="3074" creationId="{14D88D14-3EF3-69F5-BBC1-7D051995C7C9}"/>
          </ac:picMkLst>
        </pc:picChg>
      </pc:sldChg>
      <pc:sldChg chg="addSp delSp modSp add mod modAnim modNotesTx">
        <pc:chgData name="Damjan Cvetko" userId="37504d59175d9a4f" providerId="LiveId" clId="{186725C9-4A7E-408F-82C1-BE49CC7B0E78}" dt="2022-09-29T07:59:05.227" v="10721" actId="6549"/>
        <pc:sldMkLst>
          <pc:docMk/>
          <pc:sldMk cId="3047711526" sldId="1873"/>
        </pc:sldMkLst>
        <pc:spChg chg="mod">
          <ac:chgData name="Damjan Cvetko" userId="37504d59175d9a4f" providerId="LiveId" clId="{186725C9-4A7E-408F-82C1-BE49CC7B0E78}" dt="2022-09-25T17:49:47.717" v="2072"/>
          <ac:spMkLst>
            <pc:docMk/>
            <pc:sldMk cId="3047711526" sldId="1873"/>
            <ac:spMk id="2" creationId="{00000000-0000-0000-0000-000000000000}"/>
          </ac:spMkLst>
        </pc:spChg>
        <pc:spChg chg="mod">
          <ac:chgData name="Damjan Cvetko" userId="37504d59175d9a4f" providerId="LiveId" clId="{186725C9-4A7E-408F-82C1-BE49CC7B0E78}" dt="2022-09-25T17:53:13.383" v="2211" actId="15"/>
          <ac:spMkLst>
            <pc:docMk/>
            <pc:sldMk cId="3047711526" sldId="1873"/>
            <ac:spMk id="4" creationId="{61161110-F001-4349-A297-9E49EF48328F}"/>
          </ac:spMkLst>
        </pc:spChg>
        <pc:spChg chg="mod">
          <ac:chgData name="Damjan Cvetko" userId="37504d59175d9a4f" providerId="LiveId" clId="{186725C9-4A7E-408F-82C1-BE49CC7B0E78}" dt="2022-09-25T17:52:50.227" v="2203" actId="6549"/>
          <ac:spMkLst>
            <pc:docMk/>
            <pc:sldMk cId="3047711526" sldId="1873"/>
            <ac:spMk id="5" creationId="{CA8BC6D0-F5D9-D731-D71E-9048A27B2FA6}"/>
          </ac:spMkLst>
        </pc:spChg>
        <pc:picChg chg="del">
          <ac:chgData name="Damjan Cvetko" userId="37504d59175d9a4f" providerId="LiveId" clId="{186725C9-4A7E-408F-82C1-BE49CC7B0E78}" dt="2022-09-25T17:50:21.630" v="2076" actId="478"/>
          <ac:picMkLst>
            <pc:docMk/>
            <pc:sldMk cId="3047711526" sldId="1873"/>
            <ac:picMk id="3074" creationId="{14D88D14-3EF3-69F5-BBC1-7D051995C7C9}"/>
          </ac:picMkLst>
        </pc:picChg>
        <pc:picChg chg="add mod">
          <ac:chgData name="Damjan Cvetko" userId="37504d59175d9a4f" providerId="LiveId" clId="{186725C9-4A7E-408F-82C1-BE49CC7B0E78}" dt="2022-09-25T17:50:39.782" v="2123" actId="1036"/>
          <ac:picMkLst>
            <pc:docMk/>
            <pc:sldMk cId="3047711526" sldId="1873"/>
            <ac:picMk id="4098" creationId="{EE1579F5-859A-CFC3-CC2D-864B7CF8BF8D}"/>
          </ac:picMkLst>
        </pc:picChg>
        <pc:picChg chg="add mod">
          <ac:chgData name="Damjan Cvetko" userId="37504d59175d9a4f" providerId="LiveId" clId="{186725C9-4A7E-408F-82C1-BE49CC7B0E78}" dt="2022-09-25T17:50:36.757" v="2103" actId="1036"/>
          <ac:picMkLst>
            <pc:docMk/>
            <pc:sldMk cId="3047711526" sldId="1873"/>
            <ac:picMk id="4100" creationId="{C54A28FB-1245-445D-A311-2DF092F8D030}"/>
          </ac:picMkLst>
        </pc:picChg>
      </pc:sldChg>
      <pc:sldChg chg="addSp delSp modSp add mod modNotesTx">
        <pc:chgData name="Damjan Cvetko" userId="37504d59175d9a4f" providerId="LiveId" clId="{186725C9-4A7E-408F-82C1-BE49CC7B0E78}" dt="2022-09-29T07:59:08.091" v="10722" actId="6549"/>
        <pc:sldMkLst>
          <pc:docMk/>
          <pc:sldMk cId="2871247777" sldId="1874"/>
        </pc:sldMkLst>
        <pc:spChg chg="mod">
          <ac:chgData name="Damjan Cvetko" userId="37504d59175d9a4f" providerId="LiveId" clId="{186725C9-4A7E-408F-82C1-BE49CC7B0E78}" dt="2022-09-25T18:17:05.673" v="2477" actId="20577"/>
          <ac:spMkLst>
            <pc:docMk/>
            <pc:sldMk cId="2871247777" sldId="1874"/>
            <ac:spMk id="3" creationId="{B2972B6E-48E5-D16A-F1E8-3BC981D01CA5}"/>
          </ac:spMkLst>
        </pc:spChg>
        <pc:spChg chg="del mod">
          <ac:chgData name="Damjan Cvetko" userId="37504d59175d9a4f" providerId="LiveId" clId="{186725C9-4A7E-408F-82C1-BE49CC7B0E78}" dt="2022-09-25T18:08:44.679" v="2330" actId="478"/>
          <ac:spMkLst>
            <pc:docMk/>
            <pc:sldMk cId="2871247777" sldId="1874"/>
            <ac:spMk id="6" creationId="{00000000-0000-0000-0000-000000000000}"/>
          </ac:spMkLst>
        </pc:spChg>
        <pc:spChg chg="add del mod">
          <ac:chgData name="Damjan Cvetko" userId="37504d59175d9a4f" providerId="LiveId" clId="{186725C9-4A7E-408F-82C1-BE49CC7B0E78}" dt="2022-09-25T18:08:49.701" v="2331" actId="478"/>
          <ac:spMkLst>
            <pc:docMk/>
            <pc:sldMk cId="2871247777" sldId="1874"/>
            <ac:spMk id="9" creationId="{BD496F23-776A-5023-3A60-ECABF4E0C4D3}"/>
          </ac:spMkLst>
        </pc:spChg>
        <pc:spChg chg="mod">
          <ac:chgData name="Damjan Cvetko" userId="37504d59175d9a4f" providerId="LiveId" clId="{186725C9-4A7E-408F-82C1-BE49CC7B0E78}" dt="2022-09-25T18:05:01.867" v="2242" actId="20577"/>
          <ac:spMkLst>
            <pc:docMk/>
            <pc:sldMk cId="2871247777" sldId="1874"/>
            <ac:spMk id="17" creationId="{00000000-0000-0000-0000-000000000000}"/>
          </ac:spMkLst>
        </pc:spChg>
        <pc:picChg chg="add del">
          <ac:chgData name="Damjan Cvetko" userId="37504d59175d9a4f" providerId="LiveId" clId="{186725C9-4A7E-408F-82C1-BE49CC7B0E78}" dt="2022-09-25T18:08:27.281" v="2325" actId="478"/>
          <ac:picMkLst>
            <pc:docMk/>
            <pc:sldMk cId="2871247777" sldId="1874"/>
            <ac:picMk id="5" creationId="{A709E56E-C47F-448F-17AF-E2EFEFACFF4A}"/>
          </ac:picMkLst>
        </pc:picChg>
        <pc:picChg chg="add del mod">
          <ac:chgData name="Damjan Cvetko" userId="37504d59175d9a4f" providerId="LiveId" clId="{186725C9-4A7E-408F-82C1-BE49CC7B0E78}" dt="2022-09-25T18:08:40.347" v="2328" actId="478"/>
          <ac:picMkLst>
            <pc:docMk/>
            <pc:sldMk cId="2871247777" sldId="1874"/>
            <ac:picMk id="7" creationId="{16C4F58B-B284-06CB-CBCD-BA54B49D9A01}"/>
          </ac:picMkLst>
        </pc:picChg>
        <pc:picChg chg="add mod">
          <ac:chgData name="Damjan Cvetko" userId="37504d59175d9a4f" providerId="LiveId" clId="{186725C9-4A7E-408F-82C1-BE49CC7B0E78}" dt="2022-09-25T18:08:38.655" v="2327" actId="1076"/>
          <ac:picMkLst>
            <pc:docMk/>
            <pc:sldMk cId="2871247777" sldId="1874"/>
            <ac:picMk id="5122" creationId="{5E8DB93B-376A-EF1E-7F22-39113654FDC1}"/>
          </ac:picMkLst>
        </pc:picChg>
      </pc:sldChg>
      <pc:sldChg chg="addSp delSp modSp add mod modNotesTx">
        <pc:chgData name="Damjan Cvetko" userId="37504d59175d9a4f" providerId="LiveId" clId="{186725C9-4A7E-408F-82C1-BE49CC7B0E78}" dt="2022-09-29T07:59:10.725" v="10723" actId="6549"/>
        <pc:sldMkLst>
          <pc:docMk/>
          <pc:sldMk cId="3167916414" sldId="1875"/>
        </pc:sldMkLst>
        <pc:spChg chg="mod">
          <ac:chgData name="Damjan Cvetko" userId="37504d59175d9a4f" providerId="LiveId" clId="{186725C9-4A7E-408F-82C1-BE49CC7B0E78}" dt="2022-09-25T18:21:05.255" v="2611"/>
          <ac:spMkLst>
            <pc:docMk/>
            <pc:sldMk cId="3167916414" sldId="1875"/>
            <ac:spMk id="3" creationId="{B2972B6E-48E5-D16A-F1E8-3BC981D01CA5}"/>
          </ac:spMkLst>
        </pc:spChg>
        <pc:spChg chg="mod">
          <ac:chgData name="Damjan Cvetko" userId="37504d59175d9a4f" providerId="LiveId" clId="{186725C9-4A7E-408F-82C1-BE49CC7B0E78}" dt="2022-09-25T18:17:56.419" v="2504" actId="20577"/>
          <ac:spMkLst>
            <pc:docMk/>
            <pc:sldMk cId="3167916414" sldId="1875"/>
            <ac:spMk id="17" creationId="{00000000-0000-0000-0000-000000000000}"/>
          </ac:spMkLst>
        </pc:spChg>
        <pc:picChg chg="add mod">
          <ac:chgData name="Damjan Cvetko" userId="37504d59175d9a4f" providerId="LiveId" clId="{186725C9-4A7E-408F-82C1-BE49CC7B0E78}" dt="2022-09-25T18:18:59.050" v="2509" actId="1076"/>
          <ac:picMkLst>
            <pc:docMk/>
            <pc:sldMk cId="3167916414" sldId="1875"/>
            <ac:picMk id="5" creationId="{D94009B8-A053-A581-20DB-55B0DCDFE035}"/>
          </ac:picMkLst>
        </pc:picChg>
        <pc:picChg chg="del">
          <ac:chgData name="Damjan Cvetko" userId="37504d59175d9a4f" providerId="LiveId" clId="{186725C9-4A7E-408F-82C1-BE49CC7B0E78}" dt="2022-09-25T18:19:00.608" v="2510" actId="478"/>
          <ac:picMkLst>
            <pc:docMk/>
            <pc:sldMk cId="3167916414" sldId="1875"/>
            <ac:picMk id="5122" creationId="{5E8DB93B-376A-EF1E-7F22-39113654FDC1}"/>
          </ac:picMkLst>
        </pc:picChg>
      </pc:sldChg>
      <pc:sldChg chg="addSp delSp modSp add mod modNotesTx">
        <pc:chgData name="Damjan Cvetko" userId="37504d59175d9a4f" providerId="LiveId" clId="{186725C9-4A7E-408F-82C1-BE49CC7B0E78}" dt="2022-09-29T07:59:13.370" v="10724" actId="6549"/>
        <pc:sldMkLst>
          <pc:docMk/>
          <pc:sldMk cId="1945448813" sldId="1876"/>
        </pc:sldMkLst>
        <pc:spChg chg="mod">
          <ac:chgData name="Damjan Cvetko" userId="37504d59175d9a4f" providerId="LiveId" clId="{186725C9-4A7E-408F-82C1-BE49CC7B0E78}" dt="2022-09-25T18:53:09.668" v="2983" actId="20577"/>
          <ac:spMkLst>
            <pc:docMk/>
            <pc:sldMk cId="1945448813" sldId="1876"/>
            <ac:spMk id="3" creationId="{B2972B6E-48E5-D16A-F1E8-3BC981D01CA5}"/>
          </ac:spMkLst>
        </pc:spChg>
        <pc:spChg chg="mod">
          <ac:chgData name="Damjan Cvetko" userId="37504d59175d9a4f" providerId="LiveId" clId="{186725C9-4A7E-408F-82C1-BE49CC7B0E78}" dt="2022-09-25T18:25:58.981" v="2623" actId="20577"/>
          <ac:spMkLst>
            <pc:docMk/>
            <pc:sldMk cId="1945448813" sldId="1876"/>
            <ac:spMk id="17" creationId="{00000000-0000-0000-0000-000000000000}"/>
          </ac:spMkLst>
        </pc:spChg>
        <pc:picChg chg="del">
          <ac:chgData name="Damjan Cvetko" userId="37504d59175d9a4f" providerId="LiveId" clId="{186725C9-4A7E-408F-82C1-BE49CC7B0E78}" dt="2022-09-25T18:26:41.964" v="2628" actId="478"/>
          <ac:picMkLst>
            <pc:docMk/>
            <pc:sldMk cId="1945448813" sldId="1876"/>
            <ac:picMk id="5" creationId="{D94009B8-A053-A581-20DB-55B0DCDFE035}"/>
          </ac:picMkLst>
        </pc:picChg>
        <pc:picChg chg="add mod">
          <ac:chgData name="Damjan Cvetko" userId="37504d59175d9a4f" providerId="LiveId" clId="{186725C9-4A7E-408F-82C1-BE49CC7B0E78}" dt="2022-09-25T18:26:40.087" v="2627" actId="14100"/>
          <ac:picMkLst>
            <pc:docMk/>
            <pc:sldMk cId="1945448813" sldId="1876"/>
            <ac:picMk id="6146" creationId="{5488E4AE-5219-1894-D77E-407C350E14D5}"/>
          </ac:picMkLst>
        </pc:picChg>
      </pc:sldChg>
      <pc:sldChg chg="modSp add mod">
        <pc:chgData name="Damjan Cvetko" userId="37504d59175d9a4f" providerId="LiveId" clId="{186725C9-4A7E-408F-82C1-BE49CC7B0E78}" dt="2022-09-25T18:44:08.823" v="2869" actId="14100"/>
        <pc:sldMkLst>
          <pc:docMk/>
          <pc:sldMk cId="3868751651" sldId="1877"/>
        </pc:sldMkLst>
        <pc:spChg chg="mod">
          <ac:chgData name="Damjan Cvetko" userId="37504d59175d9a4f" providerId="LiveId" clId="{186725C9-4A7E-408F-82C1-BE49CC7B0E78}" dt="2022-09-25T18:44:08.823" v="2869" actId="14100"/>
          <ac:spMkLst>
            <pc:docMk/>
            <pc:sldMk cId="3868751651" sldId="1877"/>
            <ac:spMk id="2" creationId="{9C27F021-8E66-78EC-D585-2696958E0939}"/>
          </ac:spMkLst>
        </pc:spChg>
      </pc:sldChg>
      <pc:sldChg chg="addSp delSp modSp add mod modNotesTx">
        <pc:chgData name="Damjan Cvetko" userId="37504d59175d9a4f" providerId="LiveId" clId="{186725C9-4A7E-408F-82C1-BE49CC7B0E78}" dt="2022-09-29T07:59:19.564" v="10726" actId="6549"/>
        <pc:sldMkLst>
          <pc:docMk/>
          <pc:sldMk cId="97792819" sldId="1878"/>
        </pc:sldMkLst>
        <pc:spChg chg="mod">
          <ac:chgData name="Damjan Cvetko" userId="37504d59175d9a4f" providerId="LiveId" clId="{186725C9-4A7E-408F-82C1-BE49CC7B0E78}" dt="2022-09-25T18:53:03.575" v="2982" actId="20577"/>
          <ac:spMkLst>
            <pc:docMk/>
            <pc:sldMk cId="97792819" sldId="1878"/>
            <ac:spMk id="3" creationId="{B2972B6E-48E5-D16A-F1E8-3BC981D01CA5}"/>
          </ac:spMkLst>
        </pc:spChg>
        <pc:spChg chg="mod">
          <ac:chgData name="Damjan Cvetko" userId="37504d59175d9a4f" providerId="LiveId" clId="{186725C9-4A7E-408F-82C1-BE49CC7B0E78}" dt="2022-09-25T18:53:33.558" v="3013" actId="20577"/>
          <ac:spMkLst>
            <pc:docMk/>
            <pc:sldMk cId="97792819" sldId="1878"/>
            <ac:spMk id="17" creationId="{00000000-0000-0000-0000-000000000000}"/>
          </ac:spMkLst>
        </pc:spChg>
        <pc:picChg chg="add mod">
          <ac:chgData name="Damjan Cvetko" userId="37504d59175d9a4f" providerId="LiveId" clId="{186725C9-4A7E-408F-82C1-BE49CC7B0E78}" dt="2022-09-25T18:51:47.819" v="2900" actId="1036"/>
          <ac:picMkLst>
            <pc:docMk/>
            <pc:sldMk cId="97792819" sldId="1878"/>
            <ac:picMk id="5" creationId="{5EDFE677-6F6E-CD83-7539-90E8D138624E}"/>
          </ac:picMkLst>
        </pc:picChg>
        <pc:picChg chg="del">
          <ac:chgData name="Damjan Cvetko" userId="37504d59175d9a4f" providerId="LiveId" clId="{186725C9-4A7E-408F-82C1-BE49CC7B0E78}" dt="2022-09-25T18:51:43.270" v="2874" actId="478"/>
          <ac:picMkLst>
            <pc:docMk/>
            <pc:sldMk cId="97792819" sldId="1878"/>
            <ac:picMk id="6146" creationId="{5488E4AE-5219-1894-D77E-407C350E14D5}"/>
          </ac:picMkLst>
        </pc:picChg>
      </pc:sldChg>
      <pc:sldChg chg="modSp add mod modNotesTx">
        <pc:chgData name="Damjan Cvetko" userId="37504d59175d9a4f" providerId="LiveId" clId="{186725C9-4A7E-408F-82C1-BE49CC7B0E78}" dt="2022-09-29T07:59:24.360" v="10728" actId="6549"/>
        <pc:sldMkLst>
          <pc:docMk/>
          <pc:sldMk cId="1257039854" sldId="1879"/>
        </pc:sldMkLst>
        <pc:spChg chg="mod">
          <ac:chgData name="Damjan Cvetko" userId="37504d59175d9a4f" providerId="LiveId" clId="{186725C9-4A7E-408F-82C1-BE49CC7B0E78}" dt="2022-09-26T07:56:47.214" v="3190" actId="20577"/>
          <ac:spMkLst>
            <pc:docMk/>
            <pc:sldMk cId="1257039854" sldId="1879"/>
            <ac:spMk id="2" creationId="{E9F2C79B-A595-2231-89D7-6A3830CB9478}"/>
          </ac:spMkLst>
        </pc:spChg>
      </pc:sldChg>
      <pc:sldChg chg="addSp delSp modSp add mod modNotesTx">
        <pc:chgData name="Damjan Cvetko" userId="37504d59175d9a4f" providerId="LiveId" clId="{186725C9-4A7E-408F-82C1-BE49CC7B0E78}" dt="2022-09-29T07:59:15.846" v="10725" actId="6549"/>
        <pc:sldMkLst>
          <pc:docMk/>
          <pc:sldMk cId="2200187003" sldId="1880"/>
        </pc:sldMkLst>
        <pc:spChg chg="mod">
          <ac:chgData name="Damjan Cvetko" userId="37504d59175d9a4f" providerId="LiveId" clId="{186725C9-4A7E-408F-82C1-BE49CC7B0E78}" dt="2022-09-26T07:46:29.803" v="3178" actId="20577"/>
          <ac:spMkLst>
            <pc:docMk/>
            <pc:sldMk cId="2200187003" sldId="1880"/>
            <ac:spMk id="3" creationId="{B2972B6E-48E5-D16A-F1E8-3BC981D01CA5}"/>
          </ac:spMkLst>
        </pc:spChg>
        <pc:spChg chg="mod">
          <ac:chgData name="Damjan Cvetko" userId="37504d59175d9a4f" providerId="LiveId" clId="{186725C9-4A7E-408F-82C1-BE49CC7B0E78}" dt="2022-09-25T19:04:16.800" v="3031" actId="6549"/>
          <ac:spMkLst>
            <pc:docMk/>
            <pc:sldMk cId="2200187003" sldId="1880"/>
            <ac:spMk id="17" creationId="{00000000-0000-0000-0000-000000000000}"/>
          </ac:spMkLst>
        </pc:spChg>
        <pc:picChg chg="del mod">
          <ac:chgData name="Damjan Cvetko" userId="37504d59175d9a4f" providerId="LiveId" clId="{186725C9-4A7E-408F-82C1-BE49CC7B0E78}" dt="2022-09-25T19:05:47.205" v="3042" actId="478"/>
          <ac:picMkLst>
            <pc:docMk/>
            <pc:sldMk cId="2200187003" sldId="1880"/>
            <ac:picMk id="6146" creationId="{5488E4AE-5219-1894-D77E-407C350E14D5}"/>
          </ac:picMkLst>
        </pc:picChg>
        <pc:picChg chg="add mod">
          <ac:chgData name="Damjan Cvetko" userId="37504d59175d9a4f" providerId="LiveId" clId="{186725C9-4A7E-408F-82C1-BE49CC7B0E78}" dt="2022-09-25T19:05:20.485" v="3038" actId="14100"/>
          <ac:picMkLst>
            <pc:docMk/>
            <pc:sldMk cId="2200187003" sldId="1880"/>
            <ac:picMk id="8194" creationId="{BE38DFBA-BD0F-BABB-FC2A-540F4522AC00}"/>
          </ac:picMkLst>
        </pc:picChg>
        <pc:picChg chg="add mod">
          <ac:chgData name="Damjan Cvetko" userId="37504d59175d9a4f" providerId="LiveId" clId="{186725C9-4A7E-408F-82C1-BE49CC7B0E78}" dt="2022-09-25T19:05:53.444" v="3044" actId="1076"/>
          <ac:picMkLst>
            <pc:docMk/>
            <pc:sldMk cId="2200187003" sldId="1880"/>
            <ac:picMk id="8196" creationId="{541A6A32-6992-B007-4BA9-4DCAC77D0428}"/>
          </ac:picMkLst>
        </pc:picChg>
      </pc:sldChg>
      <pc:sldChg chg="addSp delSp modSp add mod modNotesTx">
        <pc:chgData name="Damjan Cvetko" userId="37504d59175d9a4f" providerId="LiveId" clId="{186725C9-4A7E-408F-82C1-BE49CC7B0E78}" dt="2022-09-29T07:59:27.321" v="10729" actId="6549"/>
        <pc:sldMkLst>
          <pc:docMk/>
          <pc:sldMk cId="2799095744" sldId="1881"/>
        </pc:sldMkLst>
        <pc:spChg chg="mod">
          <ac:chgData name="Damjan Cvetko" userId="37504d59175d9a4f" providerId="LiveId" clId="{186725C9-4A7E-408F-82C1-BE49CC7B0E78}" dt="2022-09-26T09:15:24.972" v="3987" actId="1037"/>
          <ac:spMkLst>
            <pc:docMk/>
            <pc:sldMk cId="2799095744" sldId="1881"/>
            <ac:spMk id="3" creationId="{B2972B6E-48E5-D16A-F1E8-3BC981D01CA5}"/>
          </ac:spMkLst>
        </pc:spChg>
        <pc:spChg chg="mod">
          <ac:chgData name="Damjan Cvetko" userId="37504d59175d9a4f" providerId="LiveId" clId="{186725C9-4A7E-408F-82C1-BE49CC7B0E78}" dt="2022-09-26T08:03:39.563" v="3217" actId="20577"/>
          <ac:spMkLst>
            <pc:docMk/>
            <pc:sldMk cId="2799095744" sldId="1881"/>
            <ac:spMk id="17" creationId="{00000000-0000-0000-0000-000000000000}"/>
          </ac:spMkLst>
        </pc:spChg>
        <pc:picChg chg="add mod">
          <ac:chgData name="Damjan Cvetko" userId="37504d59175d9a4f" providerId="LiveId" clId="{186725C9-4A7E-408F-82C1-BE49CC7B0E78}" dt="2022-09-26T08:44:55.824" v="3445" actId="1076"/>
          <ac:picMkLst>
            <pc:docMk/>
            <pc:sldMk cId="2799095744" sldId="1881"/>
            <ac:picMk id="5" creationId="{1314F91A-2677-EB40-2AF6-A20996ACB8DB}"/>
          </ac:picMkLst>
        </pc:picChg>
        <pc:picChg chg="del">
          <ac:chgData name="Damjan Cvetko" userId="37504d59175d9a4f" providerId="LiveId" clId="{186725C9-4A7E-408F-82C1-BE49CC7B0E78}" dt="2022-09-26T08:08:18.585" v="3218" actId="478"/>
          <ac:picMkLst>
            <pc:docMk/>
            <pc:sldMk cId="2799095744" sldId="1881"/>
            <ac:picMk id="8194" creationId="{BE38DFBA-BD0F-BABB-FC2A-540F4522AC00}"/>
          </ac:picMkLst>
        </pc:picChg>
        <pc:picChg chg="del">
          <ac:chgData name="Damjan Cvetko" userId="37504d59175d9a4f" providerId="LiveId" clId="{186725C9-4A7E-408F-82C1-BE49CC7B0E78}" dt="2022-09-26T08:08:20.097" v="3219" actId="478"/>
          <ac:picMkLst>
            <pc:docMk/>
            <pc:sldMk cId="2799095744" sldId="1881"/>
            <ac:picMk id="8196" creationId="{541A6A32-6992-B007-4BA9-4DCAC77D0428}"/>
          </ac:picMkLst>
        </pc:picChg>
      </pc:sldChg>
      <pc:sldChg chg="addSp delSp modSp add mod modNotesTx">
        <pc:chgData name="Damjan Cvetko" userId="37504d59175d9a4f" providerId="LiveId" clId="{186725C9-4A7E-408F-82C1-BE49CC7B0E78}" dt="2022-09-29T07:59:29.428" v="10730" actId="6549"/>
        <pc:sldMkLst>
          <pc:docMk/>
          <pc:sldMk cId="1120284128" sldId="1882"/>
        </pc:sldMkLst>
        <pc:spChg chg="mod">
          <ac:chgData name="Damjan Cvetko" userId="37504d59175d9a4f" providerId="LiveId" clId="{186725C9-4A7E-408F-82C1-BE49CC7B0E78}" dt="2022-09-26T09:15:19.155" v="3970" actId="1038"/>
          <ac:spMkLst>
            <pc:docMk/>
            <pc:sldMk cId="1120284128" sldId="1882"/>
            <ac:spMk id="3" creationId="{B2972B6E-48E5-D16A-F1E8-3BC981D01CA5}"/>
          </ac:spMkLst>
        </pc:spChg>
        <pc:spChg chg="mod">
          <ac:chgData name="Damjan Cvetko" userId="37504d59175d9a4f" providerId="LiveId" clId="{186725C9-4A7E-408F-82C1-BE49CC7B0E78}" dt="2022-09-26T08:44:20.025" v="3404" actId="6549"/>
          <ac:spMkLst>
            <pc:docMk/>
            <pc:sldMk cId="1120284128" sldId="1882"/>
            <ac:spMk id="17" creationId="{00000000-0000-0000-0000-000000000000}"/>
          </ac:spMkLst>
        </pc:spChg>
        <pc:picChg chg="del">
          <ac:chgData name="Damjan Cvetko" userId="37504d59175d9a4f" providerId="LiveId" clId="{186725C9-4A7E-408F-82C1-BE49CC7B0E78}" dt="2022-09-26T08:44:40.999" v="3407" actId="478"/>
          <ac:picMkLst>
            <pc:docMk/>
            <pc:sldMk cId="1120284128" sldId="1882"/>
            <ac:picMk id="5" creationId="{1314F91A-2677-EB40-2AF6-A20996ACB8DB}"/>
          </ac:picMkLst>
        </pc:picChg>
        <pc:picChg chg="add del mod">
          <ac:chgData name="Damjan Cvetko" userId="37504d59175d9a4f" providerId="LiveId" clId="{186725C9-4A7E-408F-82C1-BE49CC7B0E78}" dt="2022-09-26T08:56:06.030" v="3626" actId="478"/>
          <ac:picMkLst>
            <pc:docMk/>
            <pc:sldMk cId="1120284128" sldId="1882"/>
            <ac:picMk id="6" creationId="{11A470EC-A0D2-6440-9073-D53A8B1AF9DD}"/>
          </ac:picMkLst>
        </pc:picChg>
        <pc:picChg chg="add mod">
          <ac:chgData name="Damjan Cvetko" userId="37504d59175d9a4f" providerId="LiveId" clId="{186725C9-4A7E-408F-82C1-BE49CC7B0E78}" dt="2022-09-26T08:56:01.070" v="3625" actId="1076"/>
          <ac:picMkLst>
            <pc:docMk/>
            <pc:sldMk cId="1120284128" sldId="1882"/>
            <ac:picMk id="8" creationId="{DE9A716A-4BC0-7CF7-ECC4-4C170B4AC554}"/>
          </ac:picMkLst>
        </pc:picChg>
      </pc:sldChg>
      <pc:sldChg chg="addSp delSp modSp add mod modNotesTx">
        <pc:chgData name="Damjan Cvetko" userId="37504d59175d9a4f" providerId="LiveId" clId="{186725C9-4A7E-408F-82C1-BE49CC7B0E78}" dt="2022-09-29T07:59:31.733" v="10731" actId="6549"/>
        <pc:sldMkLst>
          <pc:docMk/>
          <pc:sldMk cId="2334775151" sldId="1883"/>
        </pc:sldMkLst>
        <pc:spChg chg="mod">
          <ac:chgData name="Damjan Cvetko" userId="37504d59175d9a4f" providerId="LiveId" clId="{186725C9-4A7E-408F-82C1-BE49CC7B0E78}" dt="2022-09-26T09:53:29.514" v="4255" actId="20577"/>
          <ac:spMkLst>
            <pc:docMk/>
            <pc:sldMk cId="2334775151" sldId="1883"/>
            <ac:spMk id="3" creationId="{B2972B6E-48E5-D16A-F1E8-3BC981D01CA5}"/>
          </ac:spMkLst>
        </pc:spChg>
        <pc:spChg chg="add mod">
          <ac:chgData name="Damjan Cvetko" userId="37504d59175d9a4f" providerId="LiveId" clId="{186725C9-4A7E-408F-82C1-BE49CC7B0E78}" dt="2022-09-26T09:15:43.563" v="4100" actId="1038"/>
          <ac:spMkLst>
            <pc:docMk/>
            <pc:sldMk cId="2334775151" sldId="1883"/>
            <ac:spMk id="4" creationId="{1BC4B89C-729A-1B1C-5C5C-6003D64BF066}"/>
          </ac:spMkLst>
        </pc:spChg>
        <pc:spChg chg="add del">
          <ac:chgData name="Damjan Cvetko" userId="37504d59175d9a4f" providerId="LiveId" clId="{186725C9-4A7E-408F-82C1-BE49CC7B0E78}" dt="2022-09-26T09:17:27.787" v="4159" actId="22"/>
          <ac:spMkLst>
            <pc:docMk/>
            <pc:sldMk cId="2334775151" sldId="1883"/>
            <ac:spMk id="7" creationId="{6B0A4175-51C2-1223-643C-4723C854068B}"/>
          </ac:spMkLst>
        </pc:spChg>
        <pc:spChg chg="mod">
          <ac:chgData name="Damjan Cvetko" userId="37504d59175d9a4f" providerId="LiveId" clId="{186725C9-4A7E-408F-82C1-BE49CC7B0E78}" dt="2022-09-26T09:12:46.580" v="3664" actId="20577"/>
          <ac:spMkLst>
            <pc:docMk/>
            <pc:sldMk cId="2334775151" sldId="1883"/>
            <ac:spMk id="17" creationId="{00000000-0000-0000-0000-000000000000}"/>
          </ac:spMkLst>
        </pc:spChg>
        <pc:picChg chg="del">
          <ac:chgData name="Damjan Cvetko" userId="37504d59175d9a4f" providerId="LiveId" clId="{186725C9-4A7E-408F-82C1-BE49CC7B0E78}" dt="2022-09-26T09:03:13.014" v="3644" actId="478"/>
          <ac:picMkLst>
            <pc:docMk/>
            <pc:sldMk cId="2334775151" sldId="1883"/>
            <ac:picMk id="6" creationId="{11A470EC-A0D2-6440-9073-D53A8B1AF9DD}"/>
          </ac:picMkLst>
        </pc:picChg>
        <pc:picChg chg="add mod">
          <ac:chgData name="Damjan Cvetko" userId="37504d59175d9a4f" providerId="LiveId" clId="{186725C9-4A7E-408F-82C1-BE49CC7B0E78}" dt="2022-09-26T09:03:10.053" v="3643" actId="1076"/>
          <ac:picMkLst>
            <pc:docMk/>
            <pc:sldMk cId="2334775151" sldId="1883"/>
            <ac:picMk id="10242" creationId="{88F12C13-7651-4635-FD91-F4561927B9A4}"/>
          </ac:picMkLst>
        </pc:picChg>
      </pc:sldChg>
      <pc:sldChg chg="addSp delSp modSp add mod modNotesTx">
        <pc:chgData name="Damjan Cvetko" userId="37504d59175d9a4f" providerId="LiveId" clId="{186725C9-4A7E-408F-82C1-BE49CC7B0E78}" dt="2022-09-29T07:59:34.718" v="10732" actId="6549"/>
        <pc:sldMkLst>
          <pc:docMk/>
          <pc:sldMk cId="2602986940" sldId="1884"/>
        </pc:sldMkLst>
        <pc:spChg chg="mod">
          <ac:chgData name="Damjan Cvetko" userId="37504d59175d9a4f" providerId="LiveId" clId="{186725C9-4A7E-408F-82C1-BE49CC7B0E78}" dt="2022-09-26T09:45:46.146" v="4235" actId="6549"/>
          <ac:spMkLst>
            <pc:docMk/>
            <pc:sldMk cId="2602986940" sldId="1884"/>
            <ac:spMk id="3" creationId="{B2972B6E-48E5-D16A-F1E8-3BC981D01CA5}"/>
          </ac:spMkLst>
        </pc:spChg>
        <pc:spChg chg="mod">
          <ac:chgData name="Damjan Cvetko" userId="37504d59175d9a4f" providerId="LiveId" clId="{186725C9-4A7E-408F-82C1-BE49CC7B0E78}" dt="2022-09-26T09:18:51.349" v="4229" actId="6549"/>
          <ac:spMkLst>
            <pc:docMk/>
            <pc:sldMk cId="2602986940" sldId="1884"/>
            <ac:spMk id="4" creationId="{1BC4B89C-729A-1B1C-5C5C-6003D64BF066}"/>
          </ac:spMkLst>
        </pc:spChg>
        <pc:spChg chg="add del">
          <ac:chgData name="Damjan Cvetko" userId="37504d59175d9a4f" providerId="LiveId" clId="{186725C9-4A7E-408F-82C1-BE49CC7B0E78}" dt="2022-09-26T10:43:25.129" v="4287" actId="22"/>
          <ac:spMkLst>
            <pc:docMk/>
            <pc:sldMk cId="2602986940" sldId="1884"/>
            <ac:spMk id="6" creationId="{8C86041E-BD48-9BE5-C274-4D9123BCF8BD}"/>
          </ac:spMkLst>
        </pc:spChg>
        <pc:spChg chg="mod">
          <ac:chgData name="Damjan Cvetko" userId="37504d59175d9a4f" providerId="LiveId" clId="{186725C9-4A7E-408F-82C1-BE49CC7B0E78}" dt="2022-09-26T09:17:36.693" v="4169" actId="20577"/>
          <ac:spMkLst>
            <pc:docMk/>
            <pc:sldMk cId="2602986940" sldId="1884"/>
            <ac:spMk id="17" creationId="{00000000-0000-0000-0000-000000000000}"/>
          </ac:spMkLst>
        </pc:spChg>
        <pc:picChg chg="del mod">
          <ac:chgData name="Damjan Cvetko" userId="37504d59175d9a4f" providerId="LiveId" clId="{186725C9-4A7E-408F-82C1-BE49CC7B0E78}" dt="2022-09-26T09:18:01.385" v="4189" actId="478"/>
          <ac:picMkLst>
            <pc:docMk/>
            <pc:sldMk cId="2602986940" sldId="1884"/>
            <ac:picMk id="10242" creationId="{88F12C13-7651-4635-FD91-F4561927B9A4}"/>
          </ac:picMkLst>
        </pc:picChg>
        <pc:picChg chg="add mod">
          <ac:chgData name="Damjan Cvetko" userId="37504d59175d9a4f" providerId="LiveId" clId="{186725C9-4A7E-408F-82C1-BE49CC7B0E78}" dt="2022-09-26T09:17:56.060" v="4188" actId="1076"/>
          <ac:picMkLst>
            <pc:docMk/>
            <pc:sldMk cId="2602986940" sldId="1884"/>
            <ac:picMk id="13314" creationId="{E3330290-853C-2679-A609-1EF8384E587C}"/>
          </ac:picMkLst>
        </pc:picChg>
      </pc:sldChg>
      <pc:sldChg chg="addSp delSp modSp add mod modNotesTx">
        <pc:chgData name="Damjan Cvetko" userId="37504d59175d9a4f" providerId="LiveId" clId="{186725C9-4A7E-408F-82C1-BE49CC7B0E78}" dt="2022-09-29T07:59:36.779" v="10733" actId="6549"/>
        <pc:sldMkLst>
          <pc:docMk/>
          <pc:sldMk cId="2104376192" sldId="1885"/>
        </pc:sldMkLst>
        <pc:spChg chg="del">
          <ac:chgData name="Damjan Cvetko" userId="37504d59175d9a4f" providerId="LiveId" clId="{186725C9-4A7E-408F-82C1-BE49CC7B0E78}" dt="2022-09-26T10:22:37.084" v="4285" actId="478"/>
          <ac:spMkLst>
            <pc:docMk/>
            <pc:sldMk cId="2104376192" sldId="1885"/>
            <ac:spMk id="3" creationId="{B2972B6E-48E5-D16A-F1E8-3BC981D01CA5}"/>
          </ac:spMkLst>
        </pc:spChg>
        <pc:spChg chg="mod">
          <ac:chgData name="Damjan Cvetko" userId="37504d59175d9a4f" providerId="LiveId" clId="{186725C9-4A7E-408F-82C1-BE49CC7B0E78}" dt="2022-09-26T10:22:31.272" v="4284" actId="6549"/>
          <ac:spMkLst>
            <pc:docMk/>
            <pc:sldMk cId="2104376192" sldId="1885"/>
            <ac:spMk id="4" creationId="{1BC4B89C-729A-1B1C-5C5C-6003D64BF066}"/>
          </ac:spMkLst>
        </pc:spChg>
        <pc:spChg chg="mod">
          <ac:chgData name="Damjan Cvetko" userId="37504d59175d9a4f" providerId="LiveId" clId="{186725C9-4A7E-408F-82C1-BE49CC7B0E78}" dt="2022-09-26T10:21:55.576" v="4261" actId="20577"/>
          <ac:spMkLst>
            <pc:docMk/>
            <pc:sldMk cId="2104376192" sldId="1885"/>
            <ac:spMk id="17" creationId="{00000000-0000-0000-0000-000000000000}"/>
          </ac:spMkLst>
        </pc:spChg>
        <pc:picChg chg="add mod">
          <ac:chgData name="Damjan Cvetko" userId="37504d59175d9a4f" providerId="LiveId" clId="{186725C9-4A7E-408F-82C1-BE49CC7B0E78}" dt="2022-09-26T10:22:08.024" v="4266" actId="14100"/>
          <ac:picMkLst>
            <pc:docMk/>
            <pc:sldMk cId="2104376192" sldId="1885"/>
            <ac:picMk id="6" creationId="{04D9A681-1172-EFEB-05DA-9209CC37ACD9}"/>
          </ac:picMkLst>
        </pc:picChg>
        <pc:picChg chg="del">
          <ac:chgData name="Damjan Cvetko" userId="37504d59175d9a4f" providerId="LiveId" clId="{186725C9-4A7E-408F-82C1-BE49CC7B0E78}" dt="2022-09-26T10:22:09.686" v="4267" actId="478"/>
          <ac:picMkLst>
            <pc:docMk/>
            <pc:sldMk cId="2104376192" sldId="1885"/>
            <ac:picMk id="13314" creationId="{E3330290-853C-2679-A609-1EF8384E587C}"/>
          </ac:picMkLst>
        </pc:picChg>
      </pc:sldChg>
      <pc:sldChg chg="modSp add mod modNotesTx">
        <pc:chgData name="Damjan Cvetko" userId="37504d59175d9a4f" providerId="LiveId" clId="{186725C9-4A7E-408F-82C1-BE49CC7B0E78}" dt="2022-09-29T07:59:38.648" v="10734" actId="6549"/>
        <pc:sldMkLst>
          <pc:docMk/>
          <pc:sldMk cId="3407920026" sldId="1886"/>
        </pc:sldMkLst>
        <pc:spChg chg="mod">
          <ac:chgData name="Damjan Cvetko" userId="37504d59175d9a4f" providerId="LiveId" clId="{186725C9-4A7E-408F-82C1-BE49CC7B0E78}" dt="2022-09-26T12:03:47.914" v="4489" actId="20577"/>
          <ac:spMkLst>
            <pc:docMk/>
            <pc:sldMk cId="3407920026" sldId="1886"/>
            <ac:spMk id="2" creationId="{3B9194F5-D6EF-0D2A-1FC9-4EE78998E92E}"/>
          </ac:spMkLst>
        </pc:spChg>
        <pc:spChg chg="mod">
          <ac:chgData name="Damjan Cvetko" userId="37504d59175d9a4f" providerId="LiveId" clId="{186725C9-4A7E-408F-82C1-BE49CC7B0E78}" dt="2022-09-26T11:17:56.020" v="4478" actId="20577"/>
          <ac:spMkLst>
            <pc:docMk/>
            <pc:sldMk cId="3407920026" sldId="1886"/>
            <ac:spMk id="6" creationId="{00000000-0000-0000-0000-000000000000}"/>
          </ac:spMkLst>
        </pc:spChg>
        <pc:spChg chg="mod">
          <ac:chgData name="Damjan Cvetko" userId="37504d59175d9a4f" providerId="LiveId" clId="{186725C9-4A7E-408F-82C1-BE49CC7B0E78}" dt="2022-09-26T11:12:26.224" v="4327" actId="20577"/>
          <ac:spMkLst>
            <pc:docMk/>
            <pc:sldMk cId="3407920026" sldId="1886"/>
            <ac:spMk id="17" creationId="{00000000-0000-0000-0000-000000000000}"/>
          </ac:spMkLst>
        </pc:spChg>
      </pc:sldChg>
      <pc:sldChg chg="modSp add mod">
        <pc:chgData name="Damjan Cvetko" userId="37504d59175d9a4f" providerId="LiveId" clId="{186725C9-4A7E-408F-82C1-BE49CC7B0E78}" dt="2022-09-26T12:11:44.054" v="4637" actId="20577"/>
        <pc:sldMkLst>
          <pc:docMk/>
          <pc:sldMk cId="1456017786" sldId="1887"/>
        </pc:sldMkLst>
        <pc:spChg chg="mod">
          <ac:chgData name="Damjan Cvetko" userId="37504d59175d9a4f" providerId="LiveId" clId="{186725C9-4A7E-408F-82C1-BE49CC7B0E78}" dt="2022-09-26T12:11:44.054" v="4637" actId="20577"/>
          <ac:spMkLst>
            <pc:docMk/>
            <pc:sldMk cId="1456017786" sldId="1887"/>
            <ac:spMk id="2" creationId="{E8055DAE-F89C-4A41-8A5F-108692B6BBE3}"/>
          </ac:spMkLst>
        </pc:spChg>
      </pc:sldChg>
      <pc:sldChg chg="modSp add mod">
        <pc:chgData name="Damjan Cvetko" userId="37504d59175d9a4f" providerId="LiveId" clId="{186725C9-4A7E-408F-82C1-BE49CC7B0E78}" dt="2022-09-26T12:14:57.444" v="4839"/>
        <pc:sldMkLst>
          <pc:docMk/>
          <pc:sldMk cId="4130202552" sldId="1888"/>
        </pc:sldMkLst>
        <pc:spChg chg="mod">
          <ac:chgData name="Damjan Cvetko" userId="37504d59175d9a4f" providerId="LiveId" clId="{186725C9-4A7E-408F-82C1-BE49CC7B0E78}" dt="2022-09-26T12:14:18.359" v="4837" actId="1036"/>
          <ac:spMkLst>
            <pc:docMk/>
            <pc:sldMk cId="4130202552" sldId="1888"/>
            <ac:spMk id="2" creationId="{11AF365B-9116-5944-B129-BC854B3FDEB9}"/>
          </ac:spMkLst>
        </pc:spChg>
        <pc:spChg chg="mod">
          <ac:chgData name="Damjan Cvetko" userId="37504d59175d9a4f" providerId="LiveId" clId="{186725C9-4A7E-408F-82C1-BE49CC7B0E78}" dt="2022-09-26T12:14:57.444" v="4839"/>
          <ac:spMkLst>
            <pc:docMk/>
            <pc:sldMk cId="4130202552" sldId="1888"/>
            <ac:spMk id="3" creationId="{5204E3DA-754A-C440-8D05-92B65B8266D6}"/>
          </ac:spMkLst>
        </pc:spChg>
      </pc:sldChg>
      <pc:sldChg chg="modSp add mod modNotesTx">
        <pc:chgData name="Damjan Cvetko" userId="37504d59175d9a4f" providerId="LiveId" clId="{186725C9-4A7E-408F-82C1-BE49CC7B0E78}" dt="2022-09-29T07:59:22.175" v="10727" actId="6549"/>
        <pc:sldMkLst>
          <pc:docMk/>
          <pc:sldMk cId="818996006" sldId="1889"/>
        </pc:sldMkLst>
        <pc:spChg chg="mod">
          <ac:chgData name="Damjan Cvetko" userId="37504d59175d9a4f" providerId="LiveId" clId="{186725C9-4A7E-408F-82C1-BE49CC7B0E78}" dt="2022-09-26T21:28:01.039" v="9293" actId="790"/>
          <ac:spMkLst>
            <pc:docMk/>
            <pc:sldMk cId="818996006" sldId="1889"/>
            <ac:spMk id="2" creationId="{3B9194F5-D6EF-0D2A-1FC9-4EE78998E92E}"/>
          </ac:spMkLst>
        </pc:spChg>
        <pc:spChg chg="mod">
          <ac:chgData name="Damjan Cvetko" userId="37504d59175d9a4f" providerId="LiveId" clId="{186725C9-4A7E-408F-82C1-BE49CC7B0E78}" dt="2022-09-26T21:31:27.253" v="9659" actId="790"/>
          <ac:spMkLst>
            <pc:docMk/>
            <pc:sldMk cId="818996006" sldId="1889"/>
            <ac:spMk id="6" creationId="{00000000-0000-0000-0000-000000000000}"/>
          </ac:spMkLst>
        </pc:spChg>
        <pc:spChg chg="mod">
          <ac:chgData name="Damjan Cvetko" userId="37504d59175d9a4f" providerId="LiveId" clId="{186725C9-4A7E-408F-82C1-BE49CC7B0E78}" dt="2022-09-26T21:29:15.335" v="9394" actId="790"/>
          <ac:spMkLst>
            <pc:docMk/>
            <pc:sldMk cId="818996006" sldId="1889"/>
            <ac:spMk id="17"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9/29/2022 9:57 AM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9/29/2022 9:54 AM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3365246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8336130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a:t>
            </a:fld>
            <a:endParaRPr lang="en-US" dirty="0"/>
          </a:p>
        </p:txBody>
      </p:sp>
    </p:spTree>
    <p:extLst>
      <p:ext uri="{BB962C8B-B14F-4D97-AF65-F5344CB8AC3E}">
        <p14:creationId xmlns:p14="http://schemas.microsoft.com/office/powerpoint/2010/main" val="22192394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noProof="0" dirty="0"/>
          </a:p>
        </p:txBody>
      </p:sp>
      <p:sp>
        <p:nvSpPr>
          <p:cNvPr id="6" name="Date Placeholder 5"/>
          <p:cNvSpPr>
            <a:spLocks noGrp="1"/>
          </p:cNvSpPr>
          <p:nvPr>
            <p:ph type="dt" idx="12"/>
          </p:nvPr>
        </p:nvSpPr>
        <p:spPr/>
        <p:txBody>
          <a:bodyPr/>
          <a:lstStyle/>
          <a:p>
            <a:fld id="{50A4C883-D021-4021-B9ED-B74A36012199}"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7979695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noProof="0" dirty="0"/>
          </a:p>
        </p:txBody>
      </p:sp>
      <p:sp>
        <p:nvSpPr>
          <p:cNvPr id="6" name="Date Placeholder 5"/>
          <p:cNvSpPr>
            <a:spLocks noGrp="1"/>
          </p:cNvSpPr>
          <p:nvPr>
            <p:ph type="dt" idx="12"/>
          </p:nvPr>
        </p:nvSpPr>
        <p:spPr/>
        <p:txBody>
          <a:bodyPr/>
          <a:lstStyle/>
          <a:p>
            <a:fld id="{50A4C883-D021-4021-B9ED-B74A36012199}"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12452584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50A4C883-D021-4021-B9ED-B74A36012199}"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17499368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22294508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50A4C883-D021-4021-B9ED-B74A36012199}"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20922976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9</a:t>
            </a:fld>
            <a:endParaRPr lang="en-US" dirty="0"/>
          </a:p>
        </p:txBody>
      </p:sp>
    </p:spTree>
    <p:extLst>
      <p:ext uri="{BB962C8B-B14F-4D97-AF65-F5344CB8AC3E}">
        <p14:creationId xmlns:p14="http://schemas.microsoft.com/office/powerpoint/2010/main" val="34412532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34439331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156302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noProof="0"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3548325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yo</a:t>
            </a:r>
            <a:r>
              <a:rPr lang="en-US" dirty="0"/>
              <a:t> code</a:t>
            </a:r>
          </a:p>
          <a:p>
            <a:r>
              <a:rPr lang="en-US" dirty="0" err="1"/>
              <a:t>package.json</a:t>
            </a:r>
            <a:endParaRPr lang="en-US" dirty="0"/>
          </a:p>
          <a:p>
            <a:r>
              <a:rPr lang="en-US" dirty="0"/>
              <a:t>.</a:t>
            </a:r>
            <a:r>
              <a:rPr lang="en-US" dirty="0" err="1"/>
              <a:t>vscode</a:t>
            </a:r>
            <a:r>
              <a:rPr lang="en-US" dirty="0"/>
              <a:t> directory</a:t>
            </a:r>
          </a:p>
          <a:p>
            <a:r>
              <a:rPr lang="en-US" dirty="0"/>
              <a:t>source of extension</a:t>
            </a:r>
          </a:p>
          <a:p>
            <a:r>
              <a:rPr lang="en-US" dirty="0"/>
              <a:t>debug demo</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9492232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11411299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15</a:t>
            </a:fld>
            <a:endParaRPr lang="en-US" dirty="0"/>
          </a:p>
        </p:txBody>
      </p:sp>
    </p:spTree>
    <p:extLst>
      <p:ext uri="{BB962C8B-B14F-4D97-AF65-F5344CB8AC3E}">
        <p14:creationId xmlns:p14="http://schemas.microsoft.com/office/powerpoint/2010/main" val="3462968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16</a:t>
            </a:fld>
            <a:endParaRPr lang="en-US" dirty="0"/>
          </a:p>
        </p:txBody>
      </p:sp>
    </p:spTree>
    <p:extLst>
      <p:ext uri="{BB962C8B-B14F-4D97-AF65-F5344CB8AC3E}">
        <p14:creationId xmlns:p14="http://schemas.microsoft.com/office/powerpoint/2010/main" val="19774399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50A4C883-D021-4021-B9ED-B74A36012199}"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17</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37956962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50A4C883-D021-4021-B9ED-B74A36012199}"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18</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40368014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50A4C883-D021-4021-B9ED-B74A36012199}"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19</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4587246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20</a:t>
            </a:fld>
            <a:endParaRPr lang="en-US" dirty="0"/>
          </a:p>
        </p:txBody>
      </p:sp>
    </p:spTree>
    <p:extLst>
      <p:ext uri="{BB962C8B-B14F-4D97-AF65-F5344CB8AC3E}">
        <p14:creationId xmlns:p14="http://schemas.microsoft.com/office/powerpoint/2010/main" val="39038055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21</a:t>
            </a:fld>
            <a:endParaRPr lang="en-US" dirty="0"/>
          </a:p>
        </p:txBody>
      </p:sp>
    </p:spTree>
    <p:extLst>
      <p:ext uri="{BB962C8B-B14F-4D97-AF65-F5344CB8AC3E}">
        <p14:creationId xmlns:p14="http://schemas.microsoft.com/office/powerpoint/2010/main" val="10560913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22</a:t>
            </a:fld>
            <a:endParaRPr lang="en-US" dirty="0"/>
          </a:p>
        </p:txBody>
      </p:sp>
    </p:spTree>
    <p:extLst>
      <p:ext uri="{BB962C8B-B14F-4D97-AF65-F5344CB8AC3E}">
        <p14:creationId xmlns:p14="http://schemas.microsoft.com/office/powerpoint/2010/main" val="15254919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23</a:t>
            </a:fld>
            <a:endParaRPr lang="en-US" dirty="0"/>
          </a:p>
        </p:txBody>
      </p:sp>
    </p:spTree>
    <p:extLst>
      <p:ext uri="{BB962C8B-B14F-4D97-AF65-F5344CB8AC3E}">
        <p14:creationId xmlns:p14="http://schemas.microsoft.com/office/powerpoint/2010/main" val="30974585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24</a:t>
            </a:fld>
            <a:endParaRPr lang="en-US" dirty="0"/>
          </a:p>
        </p:txBody>
      </p:sp>
    </p:spTree>
    <p:extLst>
      <p:ext uri="{BB962C8B-B14F-4D97-AF65-F5344CB8AC3E}">
        <p14:creationId xmlns:p14="http://schemas.microsoft.com/office/powerpoint/2010/main" val="16767515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25</a:t>
            </a:fld>
            <a:endParaRPr lang="en-US" dirty="0"/>
          </a:p>
        </p:txBody>
      </p:sp>
    </p:spTree>
    <p:extLst>
      <p:ext uri="{BB962C8B-B14F-4D97-AF65-F5344CB8AC3E}">
        <p14:creationId xmlns:p14="http://schemas.microsoft.com/office/powerpoint/2010/main" val="5737700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26</a:t>
            </a:fld>
            <a:endParaRPr lang="en-US" dirty="0"/>
          </a:p>
        </p:txBody>
      </p:sp>
    </p:spTree>
    <p:extLst>
      <p:ext uri="{BB962C8B-B14F-4D97-AF65-F5344CB8AC3E}">
        <p14:creationId xmlns:p14="http://schemas.microsoft.com/office/powerpoint/2010/main" val="19790520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27</a:t>
            </a:fld>
            <a:endParaRPr lang="en-US" dirty="0"/>
          </a:p>
        </p:txBody>
      </p:sp>
    </p:spTree>
    <p:extLst>
      <p:ext uri="{BB962C8B-B14F-4D97-AF65-F5344CB8AC3E}">
        <p14:creationId xmlns:p14="http://schemas.microsoft.com/office/powerpoint/2010/main" val="39558934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28</a:t>
            </a:fld>
            <a:endParaRPr lang="en-US" dirty="0"/>
          </a:p>
        </p:txBody>
      </p:sp>
    </p:spTree>
    <p:extLst>
      <p:ext uri="{BB962C8B-B14F-4D97-AF65-F5344CB8AC3E}">
        <p14:creationId xmlns:p14="http://schemas.microsoft.com/office/powerpoint/2010/main" val="17729676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29</a:t>
            </a:fld>
            <a:endParaRPr lang="en-US" dirty="0"/>
          </a:p>
        </p:txBody>
      </p:sp>
    </p:spTree>
    <p:extLst>
      <p:ext uri="{BB962C8B-B14F-4D97-AF65-F5344CB8AC3E}">
        <p14:creationId xmlns:p14="http://schemas.microsoft.com/office/powerpoint/2010/main" val="5752860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30</a:t>
            </a:fld>
            <a:endParaRPr lang="en-US" dirty="0"/>
          </a:p>
        </p:txBody>
      </p:sp>
    </p:spTree>
    <p:extLst>
      <p:ext uri="{BB962C8B-B14F-4D97-AF65-F5344CB8AC3E}">
        <p14:creationId xmlns:p14="http://schemas.microsoft.com/office/powerpoint/2010/main" val="21575142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31</a:t>
            </a:fld>
            <a:endParaRPr lang="en-US" dirty="0"/>
          </a:p>
        </p:txBody>
      </p:sp>
    </p:spTree>
    <p:extLst>
      <p:ext uri="{BB962C8B-B14F-4D97-AF65-F5344CB8AC3E}">
        <p14:creationId xmlns:p14="http://schemas.microsoft.com/office/powerpoint/2010/main" val="40504978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32</a:t>
            </a:fld>
            <a:endParaRPr lang="en-US" dirty="0"/>
          </a:p>
        </p:txBody>
      </p:sp>
    </p:spTree>
    <p:extLst>
      <p:ext uri="{BB962C8B-B14F-4D97-AF65-F5344CB8AC3E}">
        <p14:creationId xmlns:p14="http://schemas.microsoft.com/office/powerpoint/2010/main" val="40852363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9/29/2022 9:54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33</a:t>
            </a:fld>
            <a:endParaRPr lang="en-US" dirty="0"/>
          </a:p>
        </p:txBody>
      </p:sp>
    </p:spTree>
    <p:extLst>
      <p:ext uri="{BB962C8B-B14F-4D97-AF65-F5344CB8AC3E}">
        <p14:creationId xmlns:p14="http://schemas.microsoft.com/office/powerpoint/2010/main" val="13175616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9/29/2022 9:59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34</a:t>
            </a:fld>
            <a:endParaRPr lang="en-US" dirty="0"/>
          </a:p>
        </p:txBody>
      </p:sp>
    </p:spTree>
    <p:extLst>
      <p:ext uri="{BB962C8B-B14F-4D97-AF65-F5344CB8AC3E}">
        <p14:creationId xmlns:p14="http://schemas.microsoft.com/office/powerpoint/2010/main" val="22685227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0" y="0"/>
            <a:ext cx="12192000" cy="6858000"/>
          </a:xfrm>
          <a:prstGeom prst="rect">
            <a:avLst/>
          </a:prstGeom>
        </p:spPr>
      </p:pic>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6B966-3A02-BF4C-B27A-9F3ACCE06A5C}"/>
              </a:ext>
            </a:extLst>
          </p:cNvPr>
          <p:cNvPicPr>
            <a:picLocks noChangeAspect="1"/>
          </p:cNvPicPr>
          <p:nvPr userDrawn="1"/>
        </p:nvPicPr>
        <p:blipFill>
          <a:blip r:embed="rId2"/>
          <a:src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E56DAC7C-182F-5C46-9807-19A6537E82FB}"/>
              </a:ext>
            </a:extLst>
          </p:cNvPr>
          <p:cNvSpPr>
            <a:spLocks noGrp="1"/>
          </p:cNvSpPr>
          <p:nvPr>
            <p:ph type="title" hasCustomPrompt="1"/>
          </p:nvPr>
        </p:nvSpPr>
        <p:spPr>
          <a:xfrm>
            <a:off x="584200" y="4454086"/>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11" name="Text Placeholder 4">
            <a:extLst>
              <a:ext uri="{FF2B5EF4-FFF2-40B4-BE49-F238E27FC236}">
                <a16:creationId xmlns:a16="http://schemas.microsoft.com/office/drawing/2014/main" id="{BBA87077-B7AB-0647-8E46-A7ADECDA056F}"/>
              </a:ext>
            </a:extLst>
          </p:cNvPr>
          <p:cNvSpPr>
            <a:spLocks noGrp="1"/>
          </p:cNvSpPr>
          <p:nvPr>
            <p:ph type="body" sz="quarter" idx="12" hasCustomPrompt="1"/>
          </p:nvPr>
        </p:nvSpPr>
        <p:spPr>
          <a:xfrm>
            <a:off x="584200" y="5379558"/>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a:extLst>
              <a:ext uri="{FF2B5EF4-FFF2-40B4-BE49-F238E27FC236}">
                <a16:creationId xmlns:a16="http://schemas.microsoft.com/office/drawing/2014/main" id="{49735B11-5998-466B-9358-4C374CDB55F0}"/>
              </a:ext>
            </a:extLst>
          </p:cNvPr>
          <p:cNvPicPr>
            <a:picLocks noChangeAspect="1"/>
          </p:cNvPicPr>
          <p:nvPr userDrawn="1"/>
        </p:nvPicPr>
        <p:blipFill>
          <a:blip r:embed="rId2"/>
          <a:srcRect/>
          <a:stretch/>
        </p:blipFill>
        <p:spPr>
          <a:xfrm>
            <a:off x="586389" y="6083901"/>
            <a:ext cx="591057" cy="591057"/>
          </a:xfrm>
          <a:prstGeom prst="rect">
            <a:avLst/>
          </a:prstGeom>
        </p:spPr>
      </p:pic>
      <p:sp>
        <p:nvSpPr>
          <p:cNvPr id="2" name="TextBox 1">
            <a:extLst>
              <a:ext uri="{FF2B5EF4-FFF2-40B4-BE49-F238E27FC236}">
                <a16:creationId xmlns:a16="http://schemas.microsoft.com/office/drawing/2014/main" id="{A273FAD7-7B35-55F5-E868-ED430BB3751D}"/>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1C0E24AE-7AFE-CC89-54CD-6C2680AD7159}"/>
              </a:ext>
            </a:extLst>
          </p:cNvPr>
          <p:cNvPicPr>
            <a:picLocks noChangeAspect="1"/>
          </p:cNvPicPr>
          <p:nvPr userDrawn="1"/>
        </p:nvPicPr>
        <p:blipFill>
          <a:blip r:embed="rId2"/>
          <a:srcRect/>
          <a:stretch/>
        </p:blipFill>
        <p:spPr>
          <a:xfrm>
            <a:off x="586389" y="6083901"/>
            <a:ext cx="591057" cy="591057"/>
          </a:xfrm>
          <a:prstGeom prst="rect">
            <a:avLst/>
          </a:prstGeom>
        </p:spPr>
      </p:pic>
      <p:sp>
        <p:nvSpPr>
          <p:cNvPr id="6" name="TextBox 5">
            <a:extLst>
              <a:ext uri="{FF2B5EF4-FFF2-40B4-BE49-F238E27FC236}">
                <a16:creationId xmlns:a16="http://schemas.microsoft.com/office/drawing/2014/main" id="{DE52D520-F8F1-4071-1840-2C8FC3FB53C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1703268474"/>
      </p:ext>
    </p:extLst>
  </p:cSld>
  <p:clrMapOvr>
    <a:masterClrMapping/>
  </p:clrMapOvr>
  <p:transition>
    <p:fade/>
  </p:transition>
  <p:extLst>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7" name="Picture 6">
            <a:extLst>
              <a:ext uri="{FF2B5EF4-FFF2-40B4-BE49-F238E27FC236}">
                <a16:creationId xmlns:a16="http://schemas.microsoft.com/office/drawing/2014/main" id="{2D532779-AAD1-30AC-ED4A-22D5D23C3C06}"/>
              </a:ext>
            </a:extLst>
          </p:cNvPr>
          <p:cNvPicPr>
            <a:picLocks noChangeAspect="1"/>
          </p:cNvPicPr>
          <p:nvPr userDrawn="1"/>
        </p:nvPicPr>
        <p:blipFill>
          <a:blip r:embed="rId2"/>
          <a:srcRect/>
          <a:stretch/>
        </p:blipFill>
        <p:spPr>
          <a:xfrm>
            <a:off x="586389" y="6083901"/>
            <a:ext cx="591057" cy="591057"/>
          </a:xfrm>
          <a:prstGeom prst="rect">
            <a:avLst/>
          </a:prstGeom>
        </p:spPr>
      </p:pic>
      <p:sp>
        <p:nvSpPr>
          <p:cNvPr id="8" name="TextBox 7">
            <a:extLst>
              <a:ext uri="{FF2B5EF4-FFF2-40B4-BE49-F238E27FC236}">
                <a16:creationId xmlns:a16="http://schemas.microsoft.com/office/drawing/2014/main" id="{13A47610-A639-CCC6-C423-5C8717618680}"/>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2192018982"/>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7" name="Picture 6">
            <a:extLst>
              <a:ext uri="{FF2B5EF4-FFF2-40B4-BE49-F238E27FC236}">
                <a16:creationId xmlns:a16="http://schemas.microsoft.com/office/drawing/2014/main" id="{B598DF7D-DEA5-4311-FC9A-F5D48F2F2B52}"/>
              </a:ext>
            </a:extLst>
          </p:cNvPr>
          <p:cNvPicPr>
            <a:picLocks noChangeAspect="1"/>
          </p:cNvPicPr>
          <p:nvPr userDrawn="1"/>
        </p:nvPicPr>
        <p:blipFill>
          <a:blip r:embed="rId2"/>
          <a:srcRect/>
          <a:stretch/>
        </p:blipFill>
        <p:spPr>
          <a:xfrm>
            <a:off x="586389" y="6083901"/>
            <a:ext cx="591057" cy="591057"/>
          </a:xfrm>
          <a:prstGeom prst="rect">
            <a:avLst/>
          </a:prstGeom>
        </p:spPr>
      </p:pic>
      <p:sp>
        <p:nvSpPr>
          <p:cNvPr id="8" name="TextBox 7">
            <a:extLst>
              <a:ext uri="{FF2B5EF4-FFF2-40B4-BE49-F238E27FC236}">
                <a16:creationId xmlns:a16="http://schemas.microsoft.com/office/drawing/2014/main" id="{F692AD05-DF0D-8FA0-7202-5586555FBA85}"/>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4179946700"/>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FC78B115-6E89-A130-6F7E-75FBFEF4C99C}"/>
              </a:ext>
            </a:extLst>
          </p:cNvPr>
          <p:cNvPicPr>
            <a:picLocks noChangeAspect="1"/>
          </p:cNvPicPr>
          <p:nvPr userDrawn="1"/>
        </p:nvPicPr>
        <p:blipFill>
          <a:blip r:embed="rId2"/>
          <a:srcRect/>
          <a:stretch/>
        </p:blipFill>
        <p:spPr>
          <a:xfrm>
            <a:off x="586389" y="6083901"/>
            <a:ext cx="591057" cy="591057"/>
          </a:xfrm>
          <a:prstGeom prst="rect">
            <a:avLst/>
          </a:prstGeom>
        </p:spPr>
      </p:pic>
      <p:sp>
        <p:nvSpPr>
          <p:cNvPr id="5" name="TextBox 4">
            <a:extLst>
              <a:ext uri="{FF2B5EF4-FFF2-40B4-BE49-F238E27FC236}">
                <a16:creationId xmlns:a16="http://schemas.microsoft.com/office/drawing/2014/main" id="{4FCD8B7D-7C9D-82A9-4CBD-E6A247F65D11}"/>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2189335521"/>
      </p:ext>
    </p:extLst>
  </p:cSld>
  <p:clrMapOvr>
    <a:masterClrMapping/>
  </p:clrMapOvr>
  <p:transition>
    <p:fade/>
  </p:transition>
  <p:extLst>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45D19995-9243-8042-FE4F-3A045AE80B40}"/>
              </a:ext>
            </a:extLst>
          </p:cNvPr>
          <p:cNvPicPr>
            <a:picLocks noChangeAspect="1"/>
          </p:cNvPicPr>
          <p:nvPr userDrawn="1"/>
        </p:nvPicPr>
        <p:blipFill>
          <a:blip r:embed="rId2"/>
          <a:srcRect/>
          <a:stretch/>
        </p:blipFill>
        <p:spPr>
          <a:xfrm>
            <a:off x="586389" y="6083901"/>
            <a:ext cx="591057" cy="591057"/>
          </a:xfrm>
          <a:prstGeom prst="rect">
            <a:avLst/>
          </a:prstGeom>
        </p:spPr>
      </p:pic>
      <p:sp>
        <p:nvSpPr>
          <p:cNvPr id="5" name="TextBox 4">
            <a:extLst>
              <a:ext uri="{FF2B5EF4-FFF2-40B4-BE49-F238E27FC236}">
                <a16:creationId xmlns:a16="http://schemas.microsoft.com/office/drawing/2014/main" id="{35B92111-9D65-7537-17FA-6AE4E022418A}"/>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130798454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endParaRPr lang="en-US" dirty="0"/>
          </a:p>
        </p:txBody>
      </p:sp>
      <p:pic>
        <p:nvPicPr>
          <p:cNvPr id="4" name="Picture 3">
            <a:extLst>
              <a:ext uri="{FF2B5EF4-FFF2-40B4-BE49-F238E27FC236}">
                <a16:creationId xmlns:a16="http://schemas.microsoft.com/office/drawing/2014/main" id="{DFB7245D-CC92-BA79-3B73-CEAA6F227CE6}"/>
              </a:ext>
            </a:extLst>
          </p:cNvPr>
          <p:cNvPicPr>
            <a:picLocks noChangeAspect="1"/>
          </p:cNvPicPr>
          <p:nvPr userDrawn="1"/>
        </p:nvPicPr>
        <p:blipFill>
          <a:blip r:embed="rId2"/>
          <a:srcRect/>
          <a:stretch/>
        </p:blipFill>
        <p:spPr>
          <a:xfrm>
            <a:off x="586389" y="6083901"/>
            <a:ext cx="591057" cy="591057"/>
          </a:xfrm>
          <a:prstGeom prst="rect">
            <a:avLst/>
          </a:prstGeom>
        </p:spPr>
      </p:pic>
      <p:sp>
        <p:nvSpPr>
          <p:cNvPr id="5" name="TextBox 4">
            <a:extLst>
              <a:ext uri="{FF2B5EF4-FFF2-40B4-BE49-F238E27FC236}">
                <a16:creationId xmlns:a16="http://schemas.microsoft.com/office/drawing/2014/main" id="{10312930-BEAE-90CE-BD01-AFD8C080DFBF}"/>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324385852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userDrawn="1">
          <p15:clr>
            <a:srgbClr val="5ACBF0"/>
          </p15:clr>
        </p15:guide>
        <p15:guide id="29" orient="horz" pos="1271" userDrawn="1">
          <p15:clr>
            <a:srgbClr val="5ACBF0"/>
          </p15:clr>
        </p15:guide>
        <p15:guide id="30" orient="horz" pos="288" userDrawn="1">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7" name="Picture 6">
            <a:extLst>
              <a:ext uri="{FF2B5EF4-FFF2-40B4-BE49-F238E27FC236}">
                <a16:creationId xmlns:a16="http://schemas.microsoft.com/office/drawing/2014/main" id="{0A0D9446-219C-E1ED-4A7B-659B026B76B5}"/>
              </a:ext>
            </a:extLst>
          </p:cNvPr>
          <p:cNvPicPr>
            <a:picLocks noChangeAspect="1"/>
          </p:cNvPicPr>
          <p:nvPr userDrawn="1"/>
        </p:nvPicPr>
        <p:blipFill>
          <a:blip r:embed="rId3"/>
          <a:srcRect/>
          <a:stretch/>
        </p:blipFill>
        <p:spPr>
          <a:xfrm>
            <a:off x="586389" y="6083901"/>
            <a:ext cx="591057" cy="591057"/>
          </a:xfrm>
          <a:prstGeom prst="rect">
            <a:avLst/>
          </a:prstGeom>
        </p:spPr>
      </p:pic>
    </p:spTree>
    <p:extLst>
      <p:ext uri="{BB962C8B-B14F-4D97-AF65-F5344CB8AC3E}">
        <p14:creationId xmlns:p14="http://schemas.microsoft.com/office/powerpoint/2010/main" val="2203321026"/>
      </p:ext>
    </p:extLst>
  </p:cSld>
  <p:clrMapOvr>
    <a:masterClrMapping/>
  </p:clrMapOvr>
  <p:transition>
    <p:fade/>
  </p:transition>
  <p:extLst>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Full Photo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849CE94-4896-DD4F-8977-17C107DDE130}"/>
              </a:ext>
            </a:extLst>
          </p:cNvPr>
          <p:cNvSpPr>
            <a:spLocks noGrp="1"/>
          </p:cNvSpPr>
          <p:nvPr>
            <p:ph type="pic" sz="quarter" idx="10"/>
          </p:nvPr>
        </p:nvSpPr>
        <p:spPr>
          <a:xfrm>
            <a:off x="0" y="0"/>
            <a:ext cx="12192000"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algn="ctr">
              <a:defRPr sz="3200" b="1">
                <a:solidFill>
                  <a:schemeClr val="bg1"/>
                </a:solidFill>
              </a:defRPr>
            </a:lvl1pPr>
          </a:lstStyle>
          <a:p>
            <a:r>
              <a:rPr lang="en-US"/>
              <a:t>Click icon to add picture</a:t>
            </a:r>
            <a:endParaRPr lang="en-HR" dirty="0"/>
          </a:p>
        </p:txBody>
      </p:sp>
    </p:spTree>
    <p:extLst>
      <p:ext uri="{BB962C8B-B14F-4D97-AF65-F5344CB8AC3E}">
        <p14:creationId xmlns:p14="http://schemas.microsoft.com/office/powerpoint/2010/main" val="2701574646"/>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hoto Layout 3">
    <p:spTree>
      <p:nvGrpSpPr>
        <p:cNvPr id="1" name=""/>
        <p:cNvGrpSpPr/>
        <p:nvPr/>
      </p:nvGrpSpPr>
      <p:grpSpPr>
        <a:xfrm>
          <a:off x="0" y="0"/>
          <a:ext cx="0" cy="0"/>
          <a:chOff x="0" y="0"/>
          <a:chExt cx="0" cy="0"/>
        </a:xfrm>
      </p:grpSpPr>
      <p:sp>
        <p:nvSpPr>
          <p:cNvPr id="13" name="Picture Placeholder 23">
            <a:extLst>
              <a:ext uri="{FF2B5EF4-FFF2-40B4-BE49-F238E27FC236}">
                <a16:creationId xmlns:a16="http://schemas.microsoft.com/office/drawing/2014/main" id="{B7A55722-E12E-4745-97D0-C6FE2ABF19F1}"/>
              </a:ext>
            </a:extLst>
          </p:cNvPr>
          <p:cNvSpPr>
            <a:spLocks noGrp="1"/>
          </p:cNvSpPr>
          <p:nvPr>
            <p:ph type="pic" sz="quarter" idx="13" hasCustomPrompt="1"/>
          </p:nvPr>
        </p:nvSpPr>
        <p:spPr>
          <a:xfrm>
            <a:off x="912814"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2">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dirty="0"/>
              <a:t>Add your image here [Drag and Drop]</a:t>
            </a:r>
          </a:p>
        </p:txBody>
      </p:sp>
      <p:sp>
        <p:nvSpPr>
          <p:cNvPr id="14" name="Picture Placeholder 13">
            <a:extLst>
              <a:ext uri="{FF2B5EF4-FFF2-40B4-BE49-F238E27FC236}">
                <a16:creationId xmlns:a16="http://schemas.microsoft.com/office/drawing/2014/main" id="{A38D8DC2-3DFD-CF46-9521-01551DFF0AEB}"/>
              </a:ext>
            </a:extLst>
          </p:cNvPr>
          <p:cNvSpPr>
            <a:spLocks noGrp="1"/>
          </p:cNvSpPr>
          <p:nvPr>
            <p:ph type="pic" sz="quarter" idx="14" hasCustomPrompt="1"/>
          </p:nvPr>
        </p:nvSpPr>
        <p:spPr>
          <a:xfrm>
            <a:off x="4435523"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2">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15" name="Picture Placeholder 14">
            <a:extLst>
              <a:ext uri="{FF2B5EF4-FFF2-40B4-BE49-F238E27FC236}">
                <a16:creationId xmlns:a16="http://schemas.microsoft.com/office/drawing/2014/main" id="{813955EB-D48F-F640-BE35-EB01D83FB722}"/>
              </a:ext>
            </a:extLst>
          </p:cNvPr>
          <p:cNvSpPr>
            <a:spLocks noGrp="1"/>
          </p:cNvSpPr>
          <p:nvPr>
            <p:ph type="pic" sz="quarter" idx="15" hasCustomPrompt="1"/>
          </p:nvPr>
        </p:nvSpPr>
        <p:spPr>
          <a:xfrm>
            <a:off x="7958232"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2">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9" name="Text Placeholder 2">
            <a:extLst>
              <a:ext uri="{FF2B5EF4-FFF2-40B4-BE49-F238E27FC236}">
                <a16:creationId xmlns:a16="http://schemas.microsoft.com/office/drawing/2014/main" id="{0AA7416A-763F-E54E-AD0C-CB78DA3D1772}"/>
              </a:ext>
            </a:extLst>
          </p:cNvPr>
          <p:cNvSpPr>
            <a:spLocks noGrp="1"/>
          </p:cNvSpPr>
          <p:nvPr>
            <p:ph type="body" sz="quarter" idx="10" hasCustomPrompt="1"/>
          </p:nvPr>
        </p:nvSpPr>
        <p:spPr>
          <a:xfrm>
            <a:off x="765178" y="264103"/>
            <a:ext cx="10664822" cy="615553"/>
          </a:xfrm>
          <a:prstGeom prst="rect">
            <a:avLst/>
          </a:prstGeom>
        </p:spPr>
        <p:txBody>
          <a:bodyPr anchor="ctr"/>
          <a:lstStyle>
            <a:lvl1pPr marL="0" indent="0" algn="ctr">
              <a:lnSpc>
                <a:spcPct val="100000"/>
              </a:lnSpc>
              <a:buNone/>
              <a:defRPr sz="4000" b="0">
                <a:solidFill>
                  <a:schemeClr val="accent2"/>
                </a:solidFill>
                <a:latin typeface="+mj-lt"/>
              </a:defRPr>
            </a:lvl1pPr>
            <a:lvl2pPr marL="457189" indent="0">
              <a:buNone/>
              <a:defRPr/>
            </a:lvl2pPr>
            <a:lvl3pPr marL="914377" indent="0">
              <a:buNone/>
              <a:defRPr/>
            </a:lvl3pPr>
            <a:lvl4pPr marL="1371566" indent="0">
              <a:buNone/>
              <a:defRPr/>
            </a:lvl4pPr>
            <a:lvl5pPr marL="1828754" indent="0">
              <a:buNone/>
              <a:defRPr/>
            </a:lvl5pPr>
          </a:lstStyle>
          <a:p>
            <a:pPr lvl="0"/>
            <a:r>
              <a:rPr lang="en-US" dirty="0"/>
              <a:t>Title</a:t>
            </a:r>
          </a:p>
        </p:txBody>
      </p:sp>
      <p:sp>
        <p:nvSpPr>
          <p:cNvPr id="10" name="Text Placeholder 6">
            <a:extLst>
              <a:ext uri="{FF2B5EF4-FFF2-40B4-BE49-F238E27FC236}">
                <a16:creationId xmlns:a16="http://schemas.microsoft.com/office/drawing/2014/main" id="{E4B3E4FD-769E-B84A-834C-0212AAE99A7A}"/>
              </a:ext>
            </a:extLst>
          </p:cNvPr>
          <p:cNvSpPr>
            <a:spLocks noGrp="1"/>
          </p:cNvSpPr>
          <p:nvPr>
            <p:ph type="body" sz="quarter" idx="11"/>
          </p:nvPr>
        </p:nvSpPr>
        <p:spPr>
          <a:xfrm>
            <a:off x="760522" y="928650"/>
            <a:ext cx="10664822" cy="430887"/>
          </a:xfrm>
          <a:prstGeom prst="rect">
            <a:avLst/>
          </a:prstGeom>
          <a:noFill/>
        </p:spPr>
        <p:txBody>
          <a:bodyPr anchor="ctr"/>
          <a:lstStyle>
            <a:lvl1pPr marL="228600" marR="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300" b="0" spc="0">
                <a:solidFill>
                  <a:schemeClr val="tx1"/>
                </a:solidFill>
                <a:latin typeface="+mj-lt"/>
              </a:defRPr>
            </a:lvl1pPr>
            <a:lvl2pPr>
              <a:defRPr sz="2400"/>
            </a:lvl2pPr>
            <a:lvl3pPr>
              <a:defRPr sz="2600"/>
            </a:lvl3pPr>
            <a:lvl4pPr>
              <a:defRPr sz="2800"/>
            </a:lvl4pPr>
            <a:lvl5pPr>
              <a:defRPr sz="3400"/>
            </a:lvl5pPr>
            <a:lvl6pPr>
              <a:defRPr sz="2800"/>
            </a:lvl6pPr>
            <a:lvl7pPr>
              <a:defRPr sz="2800"/>
            </a:lvl7pPr>
            <a:lvl8pPr algn="r">
              <a:buNone/>
              <a:defRPr/>
            </a:lvl8pPr>
          </a:lstStyle>
          <a:p>
            <a:pPr marL="3497783"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2800" b="0" i="0" u="none" strike="noStrike" kern="1200" cap="none" spc="0" normalizeH="0" baseline="0" noProof="0">
                <a:ln>
                  <a:noFill/>
                </a:ln>
                <a:gradFill>
                  <a:gsLst>
                    <a:gs pos="1250">
                      <a:srgbClr val="1A1A1A"/>
                    </a:gs>
                    <a:gs pos="100000">
                      <a:srgbClr val="1A1A1A"/>
                    </a:gs>
                  </a:gsLst>
                  <a:lin ang="5400000" scaled="0"/>
                </a:gradFill>
                <a:effectLst/>
                <a:uLnTx/>
                <a:uFillTx/>
                <a:latin typeface="Segoe UI Semilight" panose="020B0402040204020203" pitchFamily="34" charset="0"/>
                <a:ea typeface="+mn-ea"/>
                <a:cs typeface="Segoe UI Semilight" panose="020B0402040204020203" pitchFamily="34" charset="0"/>
              </a:rPr>
              <a:t>Click to edit Master text styles</a:t>
            </a:r>
          </a:p>
        </p:txBody>
      </p:sp>
      <p:pic>
        <p:nvPicPr>
          <p:cNvPr id="11" name="Picture 10">
            <a:extLst>
              <a:ext uri="{FF2B5EF4-FFF2-40B4-BE49-F238E27FC236}">
                <a16:creationId xmlns:a16="http://schemas.microsoft.com/office/drawing/2014/main" id="{C647C851-21E2-E775-673A-E6F7E1B46F2E}"/>
              </a:ext>
            </a:extLst>
          </p:cNvPr>
          <p:cNvPicPr>
            <a:picLocks noChangeAspect="1"/>
          </p:cNvPicPr>
          <p:nvPr userDrawn="1"/>
        </p:nvPicPr>
        <p:blipFill>
          <a:blip r:embed="rId3"/>
          <a:srcRect/>
          <a:stretch/>
        </p:blipFill>
        <p:spPr>
          <a:xfrm>
            <a:off x="586389" y="6083901"/>
            <a:ext cx="591057" cy="591057"/>
          </a:xfrm>
          <a:prstGeom prst="rect">
            <a:avLst/>
          </a:prstGeom>
        </p:spPr>
      </p:pic>
      <p:sp>
        <p:nvSpPr>
          <p:cNvPr id="8" name="TextBox 7">
            <a:extLst>
              <a:ext uri="{FF2B5EF4-FFF2-40B4-BE49-F238E27FC236}">
                <a16:creationId xmlns:a16="http://schemas.microsoft.com/office/drawing/2014/main" id="{4726F191-734D-F208-3FF8-C386BA148E9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4257333352"/>
      </p:ext>
    </p:extLst>
  </p:cSld>
  <p:clrMapOvr>
    <a:masterClrMapping/>
  </p:clrMapOvr>
  <p:transition>
    <p:fade/>
  </p:transition>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87682"/>
            <a:ext cx="12192000" cy="6945682"/>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1"/>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Tech Section title</a:t>
            </a:r>
          </a:p>
        </p:txBody>
      </p:sp>
    </p:spTree>
    <p:extLst>
      <p:ext uri="{BB962C8B-B14F-4D97-AF65-F5344CB8AC3E}">
        <p14:creationId xmlns:p14="http://schemas.microsoft.com/office/powerpoint/2010/main" val="38989095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1"/>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Business Section title</a:t>
            </a:r>
          </a:p>
        </p:txBody>
      </p:sp>
    </p:spTree>
    <p:extLst>
      <p:ext uri="{BB962C8B-B14F-4D97-AF65-F5344CB8AC3E}">
        <p14:creationId xmlns:p14="http://schemas.microsoft.com/office/powerpoint/2010/main" val="20817726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667000" y="0"/>
            <a:ext cx="6858000" cy="6858000"/>
          </a:xfrm>
          <a:prstGeom prst="rect">
            <a:avLst/>
          </a:prstGeom>
        </p:spPr>
      </p:pic>
      <p:sp>
        <p:nvSpPr>
          <p:cNvPr id="6" name="Text Placeholder 3">
            <a:extLst>
              <a:ext uri="{FF2B5EF4-FFF2-40B4-BE49-F238E27FC236}">
                <a16:creationId xmlns:a16="http://schemas.microsoft.com/office/drawing/2014/main" id="{CF3AE5F8-88EF-D741-BC59-8A5FE45AA6E3}"/>
              </a:ext>
            </a:extLst>
          </p:cNvPr>
          <p:cNvSpPr>
            <a:spLocks noGrp="1"/>
          </p:cNvSpPr>
          <p:nvPr>
            <p:ph type="body" sz="quarter" idx="10" hasCustomPrompt="1"/>
          </p:nvPr>
        </p:nvSpPr>
        <p:spPr>
          <a:xfrm>
            <a:off x="7200900" y="4141408"/>
            <a:ext cx="4648200" cy="629453"/>
          </a:xfrm>
        </p:spPr>
        <p:txBody>
          <a:bodyPr anchor="ctr"/>
          <a:lstStyle>
            <a:lvl1pPr marL="0" indent="0" algn="r">
              <a:buNone/>
              <a:defRPr sz="3200" b="1" i="0" spc="0">
                <a:latin typeface="Segoe UI Semibold" panose="020B0502040204020203" pitchFamily="34" charset="0"/>
                <a:cs typeface="Segoe UI Semibold" panose="020B0502040204020203" pitchFamily="34" charset="0"/>
              </a:defRPr>
            </a:lvl1pPr>
          </a:lstStyle>
          <a:p>
            <a:pPr lvl="0"/>
            <a:r>
              <a:rPr lang="en-GB" dirty="0"/>
              <a:t>THANK YOU MESSAGE.</a:t>
            </a:r>
          </a:p>
        </p:txBody>
      </p:sp>
    </p:spTree>
    <p:extLst>
      <p:ext uri="{BB962C8B-B14F-4D97-AF65-F5344CB8AC3E}">
        <p14:creationId xmlns:p14="http://schemas.microsoft.com/office/powerpoint/2010/main" val="166089962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639" r:id="rId10"/>
    <p:sldLayoutId id="2147484603" r:id="rId11"/>
    <p:sldLayoutId id="2147484573" r:id="rId12"/>
    <p:sldLayoutId id="2147484638" r:id="rId13"/>
    <p:sldLayoutId id="2147484673" r:id="rId14"/>
    <p:sldLayoutId id="2147484249" r:id="rId15"/>
    <p:sldLayoutId id="2147484683" r:id="rId16"/>
    <p:sldLayoutId id="2147484684" r:id="rId17"/>
    <p:sldLayoutId id="2147484256" r:id="rId18"/>
    <p:sldLayoutId id="2147484682" r:id="rId19"/>
    <p:sldLayoutId id="2147484263" r:id="rId20"/>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12.pn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9.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5.xml"/><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04AD249-6AA7-EA85-CF4B-DF9536C1E352}"/>
              </a:ext>
            </a:extLst>
          </p:cNvPr>
          <p:cNvSpPr>
            <a:spLocks noGrp="1"/>
          </p:cNvSpPr>
          <p:nvPr>
            <p:ph type="title"/>
          </p:nvPr>
        </p:nvSpPr>
        <p:spPr>
          <a:xfrm>
            <a:off x="501754" y="2875002"/>
            <a:ext cx="9144000" cy="1107996"/>
          </a:xfrm>
        </p:spPr>
        <p:txBody>
          <a:bodyPr/>
          <a:lstStyle/>
          <a:p>
            <a:r>
              <a:rPr lang="en-US" dirty="0" err="1"/>
              <a:t>Razvoj</a:t>
            </a:r>
            <a:r>
              <a:rPr lang="en-US" dirty="0"/>
              <a:t> Debugger Extension-a za</a:t>
            </a:r>
            <a:br>
              <a:rPr lang="en-US" dirty="0"/>
            </a:br>
            <a:r>
              <a:rPr lang="en-US" dirty="0"/>
              <a:t>Visual Studio Code</a:t>
            </a:r>
            <a:endParaRPr lang="en-HR" dirty="0"/>
          </a:p>
        </p:txBody>
      </p:sp>
      <p:sp>
        <p:nvSpPr>
          <p:cNvPr id="7" name="Text Placeholder 6">
            <a:extLst>
              <a:ext uri="{FF2B5EF4-FFF2-40B4-BE49-F238E27FC236}">
                <a16:creationId xmlns:a16="http://schemas.microsoft.com/office/drawing/2014/main" id="{EDFBDDBD-5C64-9EAE-90C8-6F39B22C3273}"/>
              </a:ext>
            </a:extLst>
          </p:cNvPr>
          <p:cNvSpPr>
            <a:spLocks noGrp="1"/>
          </p:cNvSpPr>
          <p:nvPr>
            <p:ph type="body" sz="quarter" idx="12"/>
          </p:nvPr>
        </p:nvSpPr>
        <p:spPr>
          <a:xfrm>
            <a:off x="501754" y="4242176"/>
            <a:ext cx="9144000" cy="307777"/>
          </a:xfrm>
        </p:spPr>
        <p:txBody>
          <a:bodyPr/>
          <a:lstStyle/>
          <a:p>
            <a:r>
              <a:rPr lang="en-US" dirty="0"/>
              <a:t>Damjan Cvetko, Monotek d.o.o.</a:t>
            </a:r>
            <a:endParaRPr lang="en-HR" dirty="0"/>
          </a:p>
        </p:txBody>
      </p:sp>
    </p:spTree>
    <p:extLst>
      <p:ext uri="{BB962C8B-B14F-4D97-AF65-F5344CB8AC3E}">
        <p14:creationId xmlns:p14="http://schemas.microsoft.com/office/powerpoint/2010/main" val="2108298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err="1"/>
              <a:t>Developer</a:t>
            </a:r>
            <a:r>
              <a:rPr lang="sl-SI" dirty="0"/>
              <a:t> </a:t>
            </a:r>
            <a:r>
              <a:rPr lang="sl-SI" dirty="0" err="1"/>
              <a:t>environments</a:t>
            </a:r>
            <a:endParaRPr lang="en-US" dirty="0"/>
          </a:p>
        </p:txBody>
      </p:sp>
      <p:sp>
        <p:nvSpPr>
          <p:cNvPr id="6" name="Text Placeholder 5"/>
          <p:cNvSpPr>
            <a:spLocks noGrp="1"/>
          </p:cNvSpPr>
          <p:nvPr>
            <p:ph type="body" sz="quarter" idx="10"/>
          </p:nvPr>
        </p:nvSpPr>
        <p:spPr>
          <a:xfrm>
            <a:off x="586390" y="1434370"/>
            <a:ext cx="5135141" cy="1538883"/>
          </a:xfrm>
        </p:spPr>
        <p:txBody>
          <a:bodyPr/>
          <a:lstStyle/>
          <a:p>
            <a:r>
              <a:rPr lang="sl-SI" dirty="0"/>
              <a:t>IDE</a:t>
            </a:r>
          </a:p>
          <a:p>
            <a:pPr lvl="1"/>
            <a:r>
              <a:rPr lang="sl-SI" dirty="0" err="1"/>
              <a:t>Visual</a:t>
            </a:r>
            <a:r>
              <a:rPr lang="sl-SI" dirty="0"/>
              <a:t> Studio</a:t>
            </a:r>
          </a:p>
          <a:p>
            <a:pPr lvl="1"/>
            <a:r>
              <a:rPr lang="sl-SI" dirty="0" err="1"/>
              <a:t>IntelliJ</a:t>
            </a:r>
            <a:endParaRPr lang="sl-SI" dirty="0"/>
          </a:p>
          <a:p>
            <a:pPr lvl="1"/>
            <a:r>
              <a:rPr lang="sl-SI" dirty="0" err="1"/>
              <a:t>Eclipse</a:t>
            </a:r>
            <a:endParaRPr lang="en-US" dirty="0"/>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1538883"/>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err="1"/>
              <a:t>Source</a:t>
            </a:r>
            <a:r>
              <a:rPr lang="sl-SI" dirty="0"/>
              <a:t> </a:t>
            </a:r>
            <a:r>
              <a:rPr lang="sl-SI" dirty="0" err="1"/>
              <a:t>Code</a:t>
            </a:r>
            <a:r>
              <a:rPr lang="sl-SI" dirty="0"/>
              <a:t> </a:t>
            </a:r>
            <a:r>
              <a:rPr lang="sl-SI" dirty="0" err="1"/>
              <a:t>Editors</a:t>
            </a:r>
            <a:endParaRPr lang="sl-SI" dirty="0"/>
          </a:p>
          <a:p>
            <a:pPr lvl="1"/>
            <a:r>
              <a:rPr lang="sl-SI" dirty="0"/>
              <a:t>Notepad++</a:t>
            </a:r>
          </a:p>
          <a:p>
            <a:pPr lvl="1"/>
            <a:r>
              <a:rPr lang="sl-SI" dirty="0" err="1"/>
              <a:t>Sublime</a:t>
            </a:r>
            <a:r>
              <a:rPr lang="sl-SI" dirty="0"/>
              <a:t> </a:t>
            </a:r>
            <a:r>
              <a:rPr lang="sl-SI" dirty="0" err="1"/>
              <a:t>Text</a:t>
            </a:r>
            <a:endParaRPr lang="sl-SI" dirty="0"/>
          </a:p>
          <a:p>
            <a:pPr lvl="1"/>
            <a:r>
              <a:rPr lang="sl-SI" dirty="0" err="1"/>
              <a:t>vim</a:t>
            </a:r>
            <a:endParaRPr lang="sl-SI" dirty="0"/>
          </a:p>
        </p:txBody>
      </p:sp>
    </p:spTree>
    <p:extLst>
      <p:ext uri="{BB962C8B-B14F-4D97-AF65-F5344CB8AC3E}">
        <p14:creationId xmlns:p14="http://schemas.microsoft.com/office/powerpoint/2010/main" val="788379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2C79B-A595-2231-89D7-6A3830CB9478}"/>
              </a:ext>
            </a:extLst>
          </p:cNvPr>
          <p:cNvSpPr>
            <a:spLocks noGrp="1"/>
          </p:cNvSpPr>
          <p:nvPr>
            <p:ph type="title"/>
          </p:nvPr>
        </p:nvSpPr>
        <p:spPr>
          <a:xfrm>
            <a:off x="2551798" y="1537429"/>
            <a:ext cx="9144000" cy="1994392"/>
          </a:xfrm>
        </p:spPr>
        <p:txBody>
          <a:bodyPr/>
          <a:lstStyle/>
          <a:p>
            <a:r>
              <a:rPr lang="sl-SI" dirty="0" err="1"/>
              <a:t>Visual</a:t>
            </a:r>
            <a:r>
              <a:rPr lang="sl-SI" dirty="0"/>
              <a:t> Studio </a:t>
            </a:r>
            <a:r>
              <a:rPr lang="sl-SI" dirty="0" err="1"/>
              <a:t>Code</a:t>
            </a:r>
            <a:br>
              <a:rPr lang="sl-SI" dirty="0"/>
            </a:br>
            <a:br>
              <a:rPr lang="sl-SI" dirty="0"/>
            </a:br>
            <a:br>
              <a:rPr lang="sl-SI" dirty="0"/>
            </a:br>
            <a:endParaRPr lang="en-HR" dirty="0"/>
          </a:p>
        </p:txBody>
      </p:sp>
      <p:pic>
        <p:nvPicPr>
          <p:cNvPr id="4" name="Picture 3" descr="Icon&#10;&#10;Description automatically generated">
            <a:extLst>
              <a:ext uri="{FF2B5EF4-FFF2-40B4-BE49-F238E27FC236}">
                <a16:creationId xmlns:a16="http://schemas.microsoft.com/office/drawing/2014/main" id="{88332B2B-9289-54CD-BF07-C1E42F445708}"/>
              </a:ext>
            </a:extLst>
          </p:cNvPr>
          <p:cNvPicPr>
            <a:picLocks noChangeAspect="1"/>
          </p:cNvPicPr>
          <p:nvPr/>
        </p:nvPicPr>
        <p:blipFill>
          <a:blip r:embed="rId3"/>
          <a:stretch>
            <a:fillRect/>
          </a:stretch>
        </p:blipFill>
        <p:spPr>
          <a:xfrm>
            <a:off x="7689667" y="2488473"/>
            <a:ext cx="3559629" cy="3559629"/>
          </a:xfrm>
          <a:prstGeom prst="rect">
            <a:avLst/>
          </a:prstGeom>
        </p:spPr>
      </p:pic>
    </p:spTree>
    <p:extLst>
      <p:ext uri="{BB962C8B-B14F-4D97-AF65-F5344CB8AC3E}">
        <p14:creationId xmlns:p14="http://schemas.microsoft.com/office/powerpoint/2010/main" val="30237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643" y="435916"/>
            <a:ext cx="11655840" cy="422423"/>
          </a:xfrm>
        </p:spPr>
        <p:txBody>
          <a:bodyPr/>
          <a:lstStyle/>
          <a:p>
            <a:r>
              <a:rPr lang="sl-SI" sz="2745" spc="0" dirty="0" err="1">
                <a:latin typeface="Segoe UI" panose="020B0502040204020203" pitchFamily="34" charset="0"/>
              </a:rPr>
              <a:t>Visual</a:t>
            </a:r>
            <a:r>
              <a:rPr lang="sl-SI" sz="2745" spc="0" dirty="0">
                <a:latin typeface="Segoe UI" panose="020B0502040204020203" pitchFamily="34" charset="0"/>
              </a:rPr>
              <a:t> Studio </a:t>
            </a:r>
            <a:r>
              <a:rPr lang="sl-SI" sz="2745" spc="0" dirty="0" err="1">
                <a:latin typeface="Segoe UI" panose="020B0502040204020203" pitchFamily="34" charset="0"/>
              </a:rPr>
              <a:t>Code</a:t>
            </a:r>
            <a:endParaRPr lang="en-US" sz="2745" spc="0" dirty="0">
              <a:latin typeface="Segoe UI" panose="020B0502040204020203" pitchFamily="34" charset="0"/>
            </a:endParaRPr>
          </a:p>
        </p:txBody>
      </p:sp>
      <p:sp>
        <p:nvSpPr>
          <p:cNvPr id="4" name="TextBox 3">
            <a:extLst>
              <a:ext uri="{FF2B5EF4-FFF2-40B4-BE49-F238E27FC236}">
                <a16:creationId xmlns:a16="http://schemas.microsoft.com/office/drawing/2014/main" id="{61161110-F001-4349-A297-9E49EF48328F}"/>
              </a:ext>
            </a:extLst>
          </p:cNvPr>
          <p:cNvSpPr txBox="1"/>
          <p:nvPr/>
        </p:nvSpPr>
        <p:spPr bwMode="auto">
          <a:xfrm>
            <a:off x="7288784" y="1614889"/>
            <a:ext cx="3832872" cy="4075283"/>
          </a:xfrm>
          <a:prstGeom prst="rect">
            <a:avLst/>
          </a:prstGeom>
          <a:noFill/>
        </p:spPr>
        <p:txBody>
          <a:bodyPr wrap="square">
            <a:spAutoFit/>
          </a:bodyPr>
          <a:lstStyle/>
          <a:p>
            <a:pPr defTabSz="1792414">
              <a:defRPr/>
            </a:pP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Release</a:t>
            </a:r>
            <a:r>
              <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 2016</a:t>
            </a:r>
          </a:p>
          <a:p>
            <a:pPr defTabSz="1792414">
              <a:defRPr/>
            </a:pP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Freeware</a:t>
            </a: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defTabSz="1792414">
              <a:defRPr/>
            </a:pP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Cross</a:t>
            </a:r>
            <a:r>
              <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-Platform</a:t>
            </a:r>
          </a:p>
          <a:p>
            <a:pPr defTabSz="1792414">
              <a:defRPr/>
            </a:pPr>
            <a:r>
              <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Support </a:t>
            </a: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for</a:t>
            </a: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marL="571500" indent="-571500" defTabSz="1792414">
              <a:buFont typeface="Arial" panose="020B0604020202020204" pitchFamily="34" charset="0"/>
              <a:buChar char="•"/>
              <a:defRPr/>
            </a:pP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JavaScript</a:t>
            </a: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marL="571500" indent="-571500" defTabSz="1792414">
              <a:buFont typeface="Arial" panose="020B0604020202020204" pitchFamily="34" charset="0"/>
              <a:buChar char="•"/>
              <a:defRPr/>
            </a:pP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TypeScript</a:t>
            </a: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marL="571500" indent="-571500" defTabSz="1792414">
              <a:buFont typeface="Arial" panose="020B0604020202020204" pitchFamily="34" charset="0"/>
              <a:buChar char="•"/>
              <a:defRPr/>
            </a:pPr>
            <a:r>
              <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HTML</a:t>
            </a:r>
          </a:p>
          <a:p>
            <a:pPr marL="571500" indent="-571500" defTabSz="1792414">
              <a:buFont typeface="Arial" panose="020B0604020202020204" pitchFamily="34" charset="0"/>
              <a:buChar char="•"/>
              <a:defRPr/>
            </a:pPr>
            <a:r>
              <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Node.js</a:t>
            </a:r>
            <a:endParaRPr lang="sl-SI" sz="3921"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marL="571500" indent="-571500" defTabSz="1792414">
              <a:buFont typeface="Arial" panose="020B0604020202020204" pitchFamily="34" charset="0"/>
              <a:buChar char="•"/>
              <a:defRPr/>
            </a:pP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git</a:t>
            </a: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marL="571500" indent="-571500" defTabSz="1792414">
              <a:buFont typeface="Arial" panose="020B0604020202020204" pitchFamily="34" charset="0"/>
              <a:buChar char="•"/>
              <a:defRPr/>
            </a:pP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defTabSz="1792414">
              <a:defRPr/>
            </a:pP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Extensons</a:t>
            </a: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p:txBody>
      </p:sp>
      <p:pic>
        <p:nvPicPr>
          <p:cNvPr id="6" name="Picture 5" descr="Icon&#10;&#10;Description automatically generated">
            <a:extLst>
              <a:ext uri="{FF2B5EF4-FFF2-40B4-BE49-F238E27FC236}">
                <a16:creationId xmlns:a16="http://schemas.microsoft.com/office/drawing/2014/main" id="{5EFFBCE3-1778-7625-C239-A2C7C0E0611A}"/>
              </a:ext>
            </a:extLst>
          </p:cNvPr>
          <p:cNvPicPr>
            <a:picLocks noChangeAspect="1"/>
          </p:cNvPicPr>
          <p:nvPr/>
        </p:nvPicPr>
        <p:blipFill>
          <a:blip r:embed="rId3"/>
          <a:stretch>
            <a:fillRect/>
          </a:stretch>
        </p:blipFill>
        <p:spPr>
          <a:xfrm>
            <a:off x="960666" y="1309551"/>
            <a:ext cx="4238897" cy="4238897"/>
          </a:xfrm>
          <a:prstGeom prst="rect">
            <a:avLst/>
          </a:prstGeom>
        </p:spPr>
      </p:pic>
    </p:spTree>
    <p:extLst>
      <p:ext uri="{BB962C8B-B14F-4D97-AF65-F5344CB8AC3E}">
        <p14:creationId xmlns:p14="http://schemas.microsoft.com/office/powerpoint/2010/main" val="4287593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643" y="435916"/>
            <a:ext cx="11655840" cy="422423"/>
          </a:xfrm>
        </p:spPr>
        <p:txBody>
          <a:bodyPr/>
          <a:lstStyle/>
          <a:p>
            <a:r>
              <a:rPr lang="sl-SI" sz="2745" spc="0" dirty="0" err="1">
                <a:latin typeface="Segoe UI" panose="020B0502040204020203" pitchFamily="34" charset="0"/>
              </a:rPr>
              <a:t>Visual</a:t>
            </a:r>
            <a:r>
              <a:rPr lang="sl-SI" sz="2745" spc="0" dirty="0">
                <a:latin typeface="Segoe UI" panose="020B0502040204020203" pitchFamily="34" charset="0"/>
              </a:rPr>
              <a:t> Studio </a:t>
            </a:r>
            <a:r>
              <a:rPr lang="sl-SI" sz="2745" spc="0" dirty="0" err="1">
                <a:latin typeface="Segoe UI" panose="020B0502040204020203" pitchFamily="34" charset="0"/>
              </a:rPr>
              <a:t>Code</a:t>
            </a:r>
            <a:r>
              <a:rPr lang="sl-SI" sz="2745" spc="0" dirty="0">
                <a:latin typeface="Segoe UI" panose="020B0502040204020203" pitchFamily="34" charset="0"/>
              </a:rPr>
              <a:t> Marketplace</a:t>
            </a:r>
            <a:endParaRPr lang="en-US" sz="2745" spc="0" dirty="0">
              <a:latin typeface="Segoe UI" panose="020B0502040204020203" pitchFamily="34" charset="0"/>
            </a:endParaRPr>
          </a:p>
        </p:txBody>
      </p:sp>
      <p:sp>
        <p:nvSpPr>
          <p:cNvPr id="4" name="TextBox 3">
            <a:extLst>
              <a:ext uri="{FF2B5EF4-FFF2-40B4-BE49-F238E27FC236}">
                <a16:creationId xmlns:a16="http://schemas.microsoft.com/office/drawing/2014/main" id="{61161110-F001-4349-A297-9E49EF48328F}"/>
              </a:ext>
            </a:extLst>
          </p:cNvPr>
          <p:cNvSpPr txBox="1"/>
          <p:nvPr/>
        </p:nvSpPr>
        <p:spPr bwMode="auto">
          <a:xfrm>
            <a:off x="7288784" y="2411844"/>
            <a:ext cx="3832872" cy="2264851"/>
          </a:xfrm>
          <a:prstGeom prst="rect">
            <a:avLst/>
          </a:prstGeom>
          <a:noFill/>
        </p:spPr>
        <p:txBody>
          <a:bodyPr wrap="square">
            <a:spAutoFit/>
          </a:bodyPr>
          <a:lstStyle/>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Color themes</a:t>
            </a:r>
          </a:p>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Programming languages</a:t>
            </a:r>
          </a:p>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Source control</a:t>
            </a:r>
          </a:p>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Testing tools</a:t>
            </a:r>
          </a:p>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Code formatters</a:t>
            </a:r>
          </a:p>
          <a:p>
            <a:pPr defTabSz="1792414">
              <a:defRPr/>
            </a:pPr>
            <a:endPar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p:txBody>
      </p:sp>
      <p:pic>
        <p:nvPicPr>
          <p:cNvPr id="5" name="Picture 4">
            <a:extLst>
              <a:ext uri="{FF2B5EF4-FFF2-40B4-BE49-F238E27FC236}">
                <a16:creationId xmlns:a16="http://schemas.microsoft.com/office/drawing/2014/main" id="{3FAE935F-F381-BF3F-265B-B0FD91DE6CE6}"/>
              </a:ext>
            </a:extLst>
          </p:cNvPr>
          <p:cNvPicPr>
            <a:picLocks noChangeAspect="1"/>
          </p:cNvPicPr>
          <p:nvPr/>
        </p:nvPicPr>
        <p:blipFill>
          <a:blip r:embed="rId3"/>
          <a:stretch>
            <a:fillRect/>
          </a:stretch>
        </p:blipFill>
        <p:spPr>
          <a:xfrm>
            <a:off x="482492" y="1614889"/>
            <a:ext cx="5847791" cy="3941605"/>
          </a:xfrm>
          <a:prstGeom prst="rect">
            <a:avLst/>
          </a:prstGeom>
        </p:spPr>
      </p:pic>
    </p:spTree>
    <p:extLst>
      <p:ext uri="{BB962C8B-B14F-4D97-AF65-F5344CB8AC3E}">
        <p14:creationId xmlns:p14="http://schemas.microsoft.com/office/powerpoint/2010/main" val="3763137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643" y="435916"/>
            <a:ext cx="11655840" cy="422423"/>
          </a:xfrm>
        </p:spPr>
        <p:txBody>
          <a:bodyPr/>
          <a:lstStyle/>
          <a:p>
            <a:r>
              <a:rPr lang="sl-SI" sz="2745" spc="0" dirty="0" err="1">
                <a:latin typeface="Segoe UI" panose="020B0502040204020203" pitchFamily="34" charset="0"/>
              </a:rPr>
              <a:t>Visual</a:t>
            </a:r>
            <a:r>
              <a:rPr lang="sl-SI" sz="2745" spc="0" dirty="0">
                <a:latin typeface="Segoe UI" panose="020B0502040204020203" pitchFamily="34" charset="0"/>
              </a:rPr>
              <a:t> Studio </a:t>
            </a:r>
            <a:r>
              <a:rPr lang="sl-SI" sz="2745" spc="0" dirty="0" err="1">
                <a:latin typeface="Segoe UI" panose="020B0502040204020203" pitchFamily="34" charset="0"/>
              </a:rPr>
              <a:t>Code</a:t>
            </a:r>
            <a:r>
              <a:rPr lang="sl-SI" sz="2745" spc="0" dirty="0">
                <a:latin typeface="Segoe UI" panose="020B0502040204020203" pitchFamily="34" charset="0"/>
              </a:rPr>
              <a:t> Marketplace</a:t>
            </a:r>
            <a:endParaRPr lang="en-US" sz="2745" spc="0" dirty="0">
              <a:latin typeface="Segoe UI" panose="020B0502040204020203" pitchFamily="34" charset="0"/>
            </a:endParaRPr>
          </a:p>
        </p:txBody>
      </p:sp>
      <p:sp>
        <p:nvSpPr>
          <p:cNvPr id="4" name="TextBox 3">
            <a:extLst>
              <a:ext uri="{FF2B5EF4-FFF2-40B4-BE49-F238E27FC236}">
                <a16:creationId xmlns:a16="http://schemas.microsoft.com/office/drawing/2014/main" id="{61161110-F001-4349-A297-9E49EF48328F}"/>
              </a:ext>
            </a:extLst>
          </p:cNvPr>
          <p:cNvSpPr txBox="1"/>
          <p:nvPr/>
        </p:nvSpPr>
        <p:spPr bwMode="auto">
          <a:xfrm>
            <a:off x="7288784" y="2411844"/>
            <a:ext cx="3832872" cy="454420"/>
          </a:xfrm>
          <a:prstGeom prst="rect">
            <a:avLst/>
          </a:prstGeom>
          <a:noFill/>
        </p:spPr>
        <p:txBody>
          <a:bodyPr wrap="square">
            <a:spAutoFit/>
          </a:bodyPr>
          <a:lstStyle/>
          <a:p>
            <a:pPr defTabSz="1792414">
              <a:defRPr/>
            </a:pP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Debuggers</a:t>
            </a: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p:txBody>
      </p:sp>
      <p:pic>
        <p:nvPicPr>
          <p:cNvPr id="10" name="Picture 9">
            <a:extLst>
              <a:ext uri="{FF2B5EF4-FFF2-40B4-BE49-F238E27FC236}">
                <a16:creationId xmlns:a16="http://schemas.microsoft.com/office/drawing/2014/main" id="{0B8E4BB8-80B2-AB48-0445-C79EF5A0B1D8}"/>
              </a:ext>
            </a:extLst>
          </p:cNvPr>
          <p:cNvPicPr>
            <a:picLocks noChangeAspect="1"/>
          </p:cNvPicPr>
          <p:nvPr/>
        </p:nvPicPr>
        <p:blipFill>
          <a:blip r:embed="rId3"/>
          <a:stretch>
            <a:fillRect/>
          </a:stretch>
        </p:blipFill>
        <p:spPr>
          <a:xfrm>
            <a:off x="482492" y="1614890"/>
            <a:ext cx="5876497" cy="3494006"/>
          </a:xfrm>
          <a:prstGeom prst="rect">
            <a:avLst/>
          </a:prstGeom>
        </p:spPr>
      </p:pic>
    </p:spTree>
    <p:extLst>
      <p:ext uri="{BB962C8B-B14F-4D97-AF65-F5344CB8AC3E}">
        <p14:creationId xmlns:p14="http://schemas.microsoft.com/office/powerpoint/2010/main" val="304274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D30DFAE-A967-70BE-5B85-E0AAFA0FACC8}"/>
              </a:ext>
            </a:extLst>
          </p:cNvPr>
          <p:cNvSpPr>
            <a:spLocks noGrp="1"/>
          </p:cNvSpPr>
          <p:nvPr>
            <p:ph type="title"/>
          </p:nvPr>
        </p:nvSpPr>
        <p:spPr/>
        <p:txBody>
          <a:bodyPr/>
          <a:lstStyle/>
          <a:p>
            <a:r>
              <a:rPr lang="sl-SI" dirty="0"/>
              <a:t>VS </a:t>
            </a:r>
            <a:r>
              <a:rPr lang="sl-SI" dirty="0" err="1"/>
              <a:t>Code</a:t>
            </a:r>
            <a:r>
              <a:rPr lang="sl-SI" dirty="0"/>
              <a:t> PHP </a:t>
            </a:r>
            <a:r>
              <a:rPr lang="sl-SI" dirty="0" err="1"/>
              <a:t>Debug</a:t>
            </a:r>
            <a:endParaRPr lang="en-HR" dirty="0"/>
          </a:p>
        </p:txBody>
      </p:sp>
      <p:pic>
        <p:nvPicPr>
          <p:cNvPr id="2" name="Picture 1">
            <a:extLst>
              <a:ext uri="{FF2B5EF4-FFF2-40B4-BE49-F238E27FC236}">
                <a16:creationId xmlns:a16="http://schemas.microsoft.com/office/drawing/2014/main" id="{0DBFC502-4451-92F5-54DC-D3B939ADA200}"/>
              </a:ext>
            </a:extLst>
          </p:cNvPr>
          <p:cNvPicPr>
            <a:picLocks noChangeAspect="1"/>
          </p:cNvPicPr>
          <p:nvPr/>
        </p:nvPicPr>
        <p:blipFill>
          <a:blip r:embed="rId3"/>
          <a:stretch>
            <a:fillRect/>
          </a:stretch>
        </p:blipFill>
        <p:spPr>
          <a:xfrm>
            <a:off x="478974" y="1614891"/>
            <a:ext cx="5882712" cy="3770842"/>
          </a:xfrm>
          <a:prstGeom prst="rect">
            <a:avLst/>
          </a:prstGeom>
        </p:spPr>
      </p:pic>
    </p:spTree>
    <p:extLst>
      <p:ext uri="{BB962C8B-B14F-4D97-AF65-F5344CB8AC3E}">
        <p14:creationId xmlns:p14="http://schemas.microsoft.com/office/powerpoint/2010/main" val="6210193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643" y="435916"/>
            <a:ext cx="11655840" cy="422423"/>
          </a:xfrm>
        </p:spPr>
        <p:txBody>
          <a:bodyPr/>
          <a:lstStyle/>
          <a:p>
            <a:r>
              <a:rPr lang="sl-SI" sz="2745" spc="0" dirty="0" err="1">
                <a:latin typeface="Segoe UI" panose="020B0502040204020203" pitchFamily="34" charset="0"/>
              </a:rPr>
              <a:t>Visual</a:t>
            </a:r>
            <a:r>
              <a:rPr lang="sl-SI" sz="2745" spc="0" dirty="0">
                <a:latin typeface="Segoe UI" panose="020B0502040204020203" pitchFamily="34" charset="0"/>
              </a:rPr>
              <a:t> Studio </a:t>
            </a:r>
            <a:r>
              <a:rPr lang="sl-SI" sz="2745" spc="0" dirty="0" err="1">
                <a:latin typeface="Segoe UI" panose="020B0502040204020203" pitchFamily="34" charset="0"/>
              </a:rPr>
              <a:t>Code</a:t>
            </a:r>
            <a:r>
              <a:rPr lang="sl-SI" sz="2745" spc="0" dirty="0">
                <a:latin typeface="Segoe UI" panose="020B0502040204020203" pitchFamily="34" charset="0"/>
              </a:rPr>
              <a:t> </a:t>
            </a:r>
            <a:r>
              <a:rPr lang="sl-SI" sz="2745" spc="0" dirty="0" err="1">
                <a:latin typeface="Segoe UI" panose="020B0502040204020203" pitchFamily="34" charset="0"/>
              </a:rPr>
              <a:t>Stack</a:t>
            </a:r>
            <a:endParaRPr lang="en-US" sz="2745" spc="0" dirty="0">
              <a:latin typeface="Segoe UI" panose="020B0502040204020203" pitchFamily="34" charset="0"/>
            </a:endParaRPr>
          </a:p>
        </p:txBody>
      </p:sp>
      <p:sp>
        <p:nvSpPr>
          <p:cNvPr id="4" name="TextBox 3">
            <a:extLst>
              <a:ext uri="{FF2B5EF4-FFF2-40B4-BE49-F238E27FC236}">
                <a16:creationId xmlns:a16="http://schemas.microsoft.com/office/drawing/2014/main" id="{61161110-F001-4349-A297-9E49EF48328F}"/>
              </a:ext>
            </a:extLst>
          </p:cNvPr>
          <p:cNvSpPr txBox="1"/>
          <p:nvPr/>
        </p:nvSpPr>
        <p:spPr bwMode="auto">
          <a:xfrm>
            <a:off x="7272006" y="2386677"/>
            <a:ext cx="3832872" cy="1786451"/>
          </a:xfrm>
          <a:prstGeom prst="rect">
            <a:avLst/>
          </a:prstGeom>
          <a:noFill/>
        </p:spPr>
        <p:txBody>
          <a:bodyPr wrap="square">
            <a:spAutoFit/>
          </a:bodyPr>
          <a:lstStyle/>
          <a:p>
            <a:pPr defTabSz="1792414">
              <a:defRPr/>
            </a:pPr>
            <a:r>
              <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Electron</a:t>
            </a:r>
          </a:p>
          <a:p>
            <a:pPr defTabSz="1792414">
              <a:defRPr/>
            </a:pP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TypeScript</a:t>
            </a: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defTabSz="1792414">
              <a:defRPr/>
            </a:pP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GitHub</a:t>
            </a: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defTabSz="1792414">
              <a:defRPr/>
            </a:pPr>
            <a:r>
              <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https://github.com/microsoft/vscode</a:t>
            </a:r>
          </a:p>
          <a:p>
            <a:pPr defTabSz="1792414">
              <a:defRPr/>
            </a:pPr>
            <a:r>
              <a:rPr lang="sl-SI" sz="235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MIT </a:t>
            </a:r>
            <a:r>
              <a:rPr lang="sl-SI" sz="235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license</a:t>
            </a:r>
            <a:endParaRPr lang="sl-SI" sz="235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p:txBody>
      </p:sp>
      <p:pic>
        <p:nvPicPr>
          <p:cNvPr id="1026" name="Picture 2">
            <a:extLst>
              <a:ext uri="{FF2B5EF4-FFF2-40B4-BE49-F238E27FC236}">
                <a16:creationId xmlns:a16="http://schemas.microsoft.com/office/drawing/2014/main" id="{0B79C4B3-F504-95AE-0866-613FD021FD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9486" y="1516831"/>
            <a:ext cx="2438400" cy="24384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B2A7F934-F3F6-FC8D-328D-A3E6262A04A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8235" y="4316146"/>
            <a:ext cx="1789651" cy="178965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Github Logo - Free social media icons">
            <a:extLst>
              <a:ext uri="{FF2B5EF4-FFF2-40B4-BE49-F238E27FC236}">
                <a16:creationId xmlns:a16="http://schemas.microsoft.com/office/drawing/2014/main" id="{F59133D0-61A2-C533-8A40-ECB10EE4BD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4202" y="3967805"/>
            <a:ext cx="1960622" cy="196062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Icon&#10;&#10;Description automatically generated">
            <a:extLst>
              <a:ext uri="{FF2B5EF4-FFF2-40B4-BE49-F238E27FC236}">
                <a16:creationId xmlns:a16="http://schemas.microsoft.com/office/drawing/2014/main" id="{1969AA37-E140-432D-AD38-030C745689CA}"/>
              </a:ext>
            </a:extLst>
          </p:cNvPr>
          <p:cNvPicPr>
            <a:picLocks noChangeAspect="1"/>
          </p:cNvPicPr>
          <p:nvPr/>
        </p:nvPicPr>
        <p:blipFill>
          <a:blip r:embed="rId6"/>
          <a:stretch>
            <a:fillRect/>
          </a:stretch>
        </p:blipFill>
        <p:spPr>
          <a:xfrm>
            <a:off x="716611" y="1254087"/>
            <a:ext cx="2025815" cy="2025815"/>
          </a:xfrm>
          <a:prstGeom prst="rect">
            <a:avLst/>
          </a:prstGeom>
        </p:spPr>
      </p:pic>
    </p:spTree>
    <p:extLst>
      <p:ext uri="{BB962C8B-B14F-4D97-AF65-F5344CB8AC3E}">
        <p14:creationId xmlns:p14="http://schemas.microsoft.com/office/powerpoint/2010/main" val="1853765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Anatomy of a VS Code extension</a:t>
            </a:r>
          </a:p>
        </p:txBody>
      </p:sp>
      <p:sp>
        <p:nvSpPr>
          <p:cNvPr id="6" name="Text Placeholder 5"/>
          <p:cNvSpPr>
            <a:spLocks noGrp="1"/>
          </p:cNvSpPr>
          <p:nvPr>
            <p:ph type="body" sz="quarter" idx="10"/>
          </p:nvPr>
        </p:nvSpPr>
        <p:spPr>
          <a:xfrm>
            <a:off x="586390" y="1434370"/>
            <a:ext cx="5135141" cy="1908215"/>
          </a:xfrm>
        </p:spPr>
        <p:txBody>
          <a:bodyPr/>
          <a:lstStyle/>
          <a:p>
            <a:r>
              <a:rPr lang="sl-SI" dirty="0"/>
              <a:t>VSIX</a:t>
            </a:r>
          </a:p>
          <a:p>
            <a:pPr lvl="1"/>
            <a:r>
              <a:rPr lang="sl-SI" dirty="0" err="1"/>
              <a:t>zip</a:t>
            </a:r>
            <a:endParaRPr lang="sl-SI" dirty="0"/>
          </a:p>
          <a:p>
            <a:pPr lvl="1"/>
            <a:r>
              <a:rPr lang="sl-SI" dirty="0" err="1"/>
              <a:t>extension.vsixmanifest</a:t>
            </a:r>
            <a:endParaRPr lang="sl-SI" dirty="0"/>
          </a:p>
          <a:p>
            <a:pPr lvl="1"/>
            <a:r>
              <a:rPr lang="sl-SI" dirty="0"/>
              <a:t>[Content_Types].xml</a:t>
            </a:r>
          </a:p>
          <a:p>
            <a:pPr lvl="1"/>
            <a:r>
              <a:rPr lang="sl-SI" dirty="0" err="1"/>
              <a:t>extension</a:t>
            </a:r>
            <a:endParaRPr lang="sl-SI" dirty="0"/>
          </a:p>
        </p:txBody>
      </p:sp>
    </p:spTree>
    <p:extLst>
      <p:ext uri="{BB962C8B-B14F-4D97-AF65-F5344CB8AC3E}">
        <p14:creationId xmlns:p14="http://schemas.microsoft.com/office/powerpoint/2010/main" val="845861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Anatomy of a VS Code extension</a:t>
            </a:r>
          </a:p>
        </p:txBody>
      </p:sp>
      <p:sp>
        <p:nvSpPr>
          <p:cNvPr id="6" name="Text Placeholder 5"/>
          <p:cNvSpPr>
            <a:spLocks noGrp="1"/>
          </p:cNvSpPr>
          <p:nvPr>
            <p:ph type="body" sz="quarter" idx="10"/>
          </p:nvPr>
        </p:nvSpPr>
        <p:spPr>
          <a:xfrm>
            <a:off x="586390" y="1434370"/>
            <a:ext cx="5135141" cy="1908215"/>
          </a:xfrm>
        </p:spPr>
        <p:txBody>
          <a:bodyPr/>
          <a:lstStyle/>
          <a:p>
            <a:r>
              <a:rPr lang="sl-SI" dirty="0"/>
              <a:t>VSIX</a:t>
            </a:r>
          </a:p>
          <a:p>
            <a:pPr lvl="1"/>
            <a:r>
              <a:rPr lang="sl-SI" dirty="0" err="1"/>
              <a:t>zip</a:t>
            </a:r>
            <a:endParaRPr lang="sl-SI" dirty="0"/>
          </a:p>
          <a:p>
            <a:pPr lvl="1"/>
            <a:r>
              <a:rPr lang="sl-SI" dirty="0" err="1"/>
              <a:t>extension.vsixmanifest</a:t>
            </a:r>
            <a:endParaRPr lang="sl-SI" dirty="0"/>
          </a:p>
          <a:p>
            <a:pPr lvl="1"/>
            <a:r>
              <a:rPr lang="sl-SI" dirty="0"/>
              <a:t>[Content_Types].xml</a:t>
            </a:r>
          </a:p>
          <a:p>
            <a:pPr lvl="1"/>
            <a:r>
              <a:rPr lang="sl-SI" dirty="0" err="1"/>
              <a:t>extension</a:t>
            </a:r>
            <a:endParaRPr lang="sl-SI" dirty="0"/>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1538883"/>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err="1"/>
              <a:t>Extension</a:t>
            </a:r>
            <a:endParaRPr lang="sl-SI" dirty="0"/>
          </a:p>
          <a:p>
            <a:pPr lvl="1"/>
            <a:r>
              <a:rPr lang="sl-SI" dirty="0" err="1"/>
              <a:t>node_modules</a:t>
            </a:r>
            <a:endParaRPr lang="sl-SI" dirty="0"/>
          </a:p>
          <a:p>
            <a:pPr lvl="1"/>
            <a:r>
              <a:rPr lang="sl-SI" dirty="0" err="1"/>
              <a:t>JavaScrip</a:t>
            </a:r>
            <a:r>
              <a:rPr lang="sl-SI" dirty="0"/>
              <a:t> </a:t>
            </a:r>
            <a:r>
              <a:rPr lang="sl-SI" dirty="0" err="1"/>
              <a:t>files</a:t>
            </a:r>
            <a:endParaRPr lang="sl-SI" dirty="0"/>
          </a:p>
          <a:p>
            <a:pPr lvl="1"/>
            <a:r>
              <a:rPr lang="sl-SI" dirty="0" err="1"/>
              <a:t>package.json</a:t>
            </a:r>
            <a:r>
              <a:rPr lang="sl-SI" dirty="0"/>
              <a:t> (</a:t>
            </a:r>
            <a:r>
              <a:rPr lang="sl-SI" dirty="0" err="1"/>
              <a:t>Extension</a:t>
            </a:r>
            <a:r>
              <a:rPr lang="sl-SI" dirty="0"/>
              <a:t> Manifest)</a:t>
            </a:r>
          </a:p>
        </p:txBody>
      </p:sp>
      <p:pic>
        <p:nvPicPr>
          <p:cNvPr id="7" name="Picture 6">
            <a:extLst>
              <a:ext uri="{FF2B5EF4-FFF2-40B4-BE49-F238E27FC236}">
                <a16:creationId xmlns:a16="http://schemas.microsoft.com/office/drawing/2014/main" id="{ADF37EAA-B399-2D65-17C6-13C862866B6B}"/>
              </a:ext>
            </a:extLst>
          </p:cNvPr>
          <p:cNvPicPr>
            <a:picLocks noChangeAspect="1"/>
          </p:cNvPicPr>
          <p:nvPr/>
        </p:nvPicPr>
        <p:blipFill>
          <a:blip r:embed="rId3"/>
          <a:stretch>
            <a:fillRect/>
          </a:stretch>
        </p:blipFill>
        <p:spPr>
          <a:xfrm>
            <a:off x="6398867" y="3205208"/>
            <a:ext cx="3617587" cy="3171583"/>
          </a:xfrm>
          <a:prstGeom prst="rect">
            <a:avLst/>
          </a:prstGeom>
        </p:spPr>
      </p:pic>
    </p:spTree>
    <p:extLst>
      <p:ext uri="{BB962C8B-B14F-4D97-AF65-F5344CB8AC3E}">
        <p14:creationId xmlns:p14="http://schemas.microsoft.com/office/powerpoint/2010/main" val="1771080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err="1"/>
              <a:t>Extension</a:t>
            </a:r>
            <a:r>
              <a:rPr lang="sl-SI" dirty="0"/>
              <a:t> Manifest</a:t>
            </a:r>
            <a:endParaRPr lang="en-US" dirty="0"/>
          </a:p>
        </p:txBody>
      </p:sp>
      <p:sp>
        <p:nvSpPr>
          <p:cNvPr id="6" name="Text Placeholder 5"/>
          <p:cNvSpPr>
            <a:spLocks noGrp="1"/>
          </p:cNvSpPr>
          <p:nvPr>
            <p:ph type="body" sz="quarter" idx="10"/>
          </p:nvPr>
        </p:nvSpPr>
        <p:spPr>
          <a:xfrm>
            <a:off x="586390" y="1434370"/>
            <a:ext cx="5126513" cy="4284250"/>
          </a:xfrm>
        </p:spPr>
        <p:txBody>
          <a:bodyPr/>
          <a:lstStyle/>
          <a:p>
            <a:r>
              <a:rPr lang="sl-SI" dirty="0"/>
              <a:t>General data</a:t>
            </a:r>
          </a:p>
          <a:p>
            <a:pPr lvl="1"/>
            <a:r>
              <a:rPr lang="sl-SI" dirty="0"/>
              <a:t>Name, </a:t>
            </a:r>
            <a:r>
              <a:rPr lang="sl-SI" dirty="0" err="1"/>
              <a:t>version</a:t>
            </a:r>
            <a:r>
              <a:rPr lang="sl-SI" dirty="0"/>
              <a:t>, </a:t>
            </a:r>
            <a:r>
              <a:rPr lang="sl-SI" dirty="0" err="1"/>
              <a:t>published</a:t>
            </a:r>
            <a:r>
              <a:rPr lang="sl-SI" dirty="0"/>
              <a:t>, </a:t>
            </a:r>
            <a:r>
              <a:rPr lang="sl-SI" dirty="0" err="1"/>
              <a:t>description</a:t>
            </a:r>
            <a:r>
              <a:rPr lang="sl-SI" dirty="0"/>
              <a:t>…</a:t>
            </a:r>
          </a:p>
          <a:p>
            <a:r>
              <a:rPr lang="sl-SI" dirty="0" err="1"/>
              <a:t>Contribution</a:t>
            </a:r>
            <a:r>
              <a:rPr lang="sl-SI" dirty="0"/>
              <a:t> </a:t>
            </a:r>
            <a:r>
              <a:rPr lang="sl-SI" dirty="0" err="1"/>
              <a:t>points</a:t>
            </a:r>
            <a:endParaRPr lang="sl-SI" dirty="0"/>
          </a:p>
          <a:p>
            <a:pPr lvl="1"/>
            <a:r>
              <a:rPr lang="sl-SI" dirty="0" err="1"/>
              <a:t>configuration</a:t>
            </a:r>
            <a:r>
              <a:rPr lang="sl-SI" dirty="0"/>
              <a:t>, </a:t>
            </a:r>
            <a:r>
              <a:rPr lang="sl-SI" dirty="0" err="1"/>
              <a:t>commands</a:t>
            </a:r>
            <a:r>
              <a:rPr lang="sl-SI" dirty="0"/>
              <a:t>, </a:t>
            </a:r>
            <a:r>
              <a:rPr lang="sl-SI" dirty="0" err="1"/>
              <a:t>breakpoints</a:t>
            </a:r>
            <a:r>
              <a:rPr lang="sl-SI" dirty="0"/>
              <a:t>, </a:t>
            </a:r>
            <a:r>
              <a:rPr lang="sl-SI" dirty="0" err="1"/>
              <a:t>menus</a:t>
            </a:r>
            <a:r>
              <a:rPr lang="sl-SI" dirty="0"/>
              <a:t>, </a:t>
            </a:r>
            <a:r>
              <a:rPr lang="sl-SI" dirty="0" err="1"/>
              <a:t>themes</a:t>
            </a:r>
            <a:r>
              <a:rPr lang="sl-SI" dirty="0"/>
              <a:t>, </a:t>
            </a:r>
            <a:r>
              <a:rPr lang="sl-SI" dirty="0" err="1"/>
              <a:t>views</a:t>
            </a:r>
            <a:r>
              <a:rPr lang="sl-SI" dirty="0"/>
              <a:t>...</a:t>
            </a:r>
          </a:p>
          <a:p>
            <a:r>
              <a:rPr lang="sl-SI" dirty="0" err="1"/>
              <a:t>Activation</a:t>
            </a:r>
            <a:r>
              <a:rPr lang="sl-SI" dirty="0"/>
              <a:t> </a:t>
            </a:r>
            <a:r>
              <a:rPr lang="sl-SI" dirty="0" err="1"/>
              <a:t>events</a:t>
            </a:r>
            <a:endParaRPr lang="sl-SI" dirty="0"/>
          </a:p>
          <a:p>
            <a:pPr lvl="1"/>
            <a:r>
              <a:rPr lang="sl-SI" dirty="0" err="1"/>
              <a:t>onCommand</a:t>
            </a:r>
            <a:r>
              <a:rPr lang="sl-SI" dirty="0"/>
              <a:t>, </a:t>
            </a:r>
            <a:r>
              <a:rPr lang="sl-SI" dirty="0" err="1"/>
              <a:t>onDebug</a:t>
            </a:r>
            <a:r>
              <a:rPr lang="sl-SI" dirty="0"/>
              <a:t>, </a:t>
            </a:r>
            <a:r>
              <a:rPr lang="sl-SI" dirty="0" err="1"/>
              <a:t>onView</a:t>
            </a:r>
            <a:r>
              <a:rPr lang="sl-SI" dirty="0"/>
              <a:t>...</a:t>
            </a:r>
          </a:p>
          <a:p>
            <a:endParaRPr lang="sl-SI" dirty="0"/>
          </a:p>
          <a:p>
            <a:endParaRPr lang="sl-SI" sz="1200" dirty="0"/>
          </a:p>
          <a:p>
            <a:r>
              <a:rPr lang="sl-SI" sz="1200" dirty="0"/>
              <a:t>https://code.visualstudio.com/api/references/extension-manifest</a:t>
            </a:r>
          </a:p>
          <a:p>
            <a:r>
              <a:rPr lang="sl-SI" sz="1200" dirty="0"/>
              <a:t>https://code.visualstudio.com/api/references/contribution-points</a:t>
            </a:r>
          </a:p>
          <a:p>
            <a:r>
              <a:rPr lang="sl-SI" sz="1200" dirty="0"/>
              <a:t>https://code.visualstudio.com/api/references/activation-events</a:t>
            </a:r>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43088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sl-SI" dirty="0"/>
          </a:p>
        </p:txBody>
      </p:sp>
    </p:spTree>
    <p:extLst>
      <p:ext uri="{BB962C8B-B14F-4D97-AF65-F5344CB8AC3E}">
        <p14:creationId xmlns:p14="http://schemas.microsoft.com/office/powerpoint/2010/main" val="3004769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err="1"/>
              <a:t>Extension</a:t>
            </a:r>
            <a:r>
              <a:rPr lang="sl-SI" dirty="0"/>
              <a:t> Manifest</a:t>
            </a:r>
            <a:endParaRPr lang="en-US" dirty="0"/>
          </a:p>
        </p:txBody>
      </p:sp>
      <p:sp>
        <p:nvSpPr>
          <p:cNvPr id="6" name="Text Placeholder 5"/>
          <p:cNvSpPr>
            <a:spLocks noGrp="1"/>
          </p:cNvSpPr>
          <p:nvPr>
            <p:ph type="body" sz="quarter" idx="10"/>
          </p:nvPr>
        </p:nvSpPr>
        <p:spPr>
          <a:xfrm>
            <a:off x="586390" y="1434370"/>
            <a:ext cx="5126513" cy="4284250"/>
          </a:xfrm>
        </p:spPr>
        <p:txBody>
          <a:bodyPr/>
          <a:lstStyle/>
          <a:p>
            <a:r>
              <a:rPr lang="sl-SI" dirty="0"/>
              <a:t>General data</a:t>
            </a:r>
          </a:p>
          <a:p>
            <a:pPr lvl="1"/>
            <a:r>
              <a:rPr lang="sl-SI" dirty="0"/>
              <a:t>Name, </a:t>
            </a:r>
            <a:r>
              <a:rPr lang="sl-SI" dirty="0" err="1"/>
              <a:t>version</a:t>
            </a:r>
            <a:r>
              <a:rPr lang="sl-SI" dirty="0"/>
              <a:t>, </a:t>
            </a:r>
            <a:r>
              <a:rPr lang="sl-SI" dirty="0" err="1"/>
              <a:t>published</a:t>
            </a:r>
            <a:r>
              <a:rPr lang="sl-SI" dirty="0"/>
              <a:t>, </a:t>
            </a:r>
            <a:r>
              <a:rPr lang="sl-SI" dirty="0" err="1"/>
              <a:t>description</a:t>
            </a:r>
            <a:r>
              <a:rPr lang="sl-SI" dirty="0"/>
              <a:t>…</a:t>
            </a:r>
          </a:p>
          <a:p>
            <a:r>
              <a:rPr lang="sl-SI" dirty="0" err="1"/>
              <a:t>Contribution</a:t>
            </a:r>
            <a:r>
              <a:rPr lang="sl-SI" dirty="0"/>
              <a:t> </a:t>
            </a:r>
            <a:r>
              <a:rPr lang="sl-SI" dirty="0" err="1"/>
              <a:t>points</a:t>
            </a:r>
            <a:endParaRPr lang="sl-SI" dirty="0"/>
          </a:p>
          <a:p>
            <a:pPr lvl="1"/>
            <a:r>
              <a:rPr lang="sl-SI" dirty="0" err="1"/>
              <a:t>configuration</a:t>
            </a:r>
            <a:r>
              <a:rPr lang="sl-SI" dirty="0"/>
              <a:t>, </a:t>
            </a:r>
            <a:r>
              <a:rPr lang="sl-SI" dirty="0" err="1"/>
              <a:t>commands</a:t>
            </a:r>
            <a:r>
              <a:rPr lang="sl-SI" dirty="0"/>
              <a:t>, </a:t>
            </a:r>
            <a:r>
              <a:rPr lang="sl-SI" dirty="0" err="1"/>
              <a:t>breakpoints</a:t>
            </a:r>
            <a:r>
              <a:rPr lang="sl-SI" dirty="0"/>
              <a:t>, </a:t>
            </a:r>
            <a:r>
              <a:rPr lang="sl-SI" dirty="0" err="1"/>
              <a:t>menus</a:t>
            </a:r>
            <a:r>
              <a:rPr lang="sl-SI" dirty="0"/>
              <a:t>, </a:t>
            </a:r>
            <a:r>
              <a:rPr lang="sl-SI" dirty="0" err="1"/>
              <a:t>themes</a:t>
            </a:r>
            <a:r>
              <a:rPr lang="sl-SI" dirty="0"/>
              <a:t>, </a:t>
            </a:r>
            <a:r>
              <a:rPr lang="sl-SI" dirty="0" err="1"/>
              <a:t>views</a:t>
            </a:r>
            <a:r>
              <a:rPr lang="sl-SI" dirty="0"/>
              <a:t>...</a:t>
            </a:r>
          </a:p>
          <a:p>
            <a:r>
              <a:rPr lang="sl-SI" dirty="0" err="1"/>
              <a:t>Activation</a:t>
            </a:r>
            <a:r>
              <a:rPr lang="sl-SI" dirty="0"/>
              <a:t> </a:t>
            </a:r>
            <a:r>
              <a:rPr lang="sl-SI" dirty="0" err="1"/>
              <a:t>events</a:t>
            </a:r>
            <a:endParaRPr lang="sl-SI" dirty="0"/>
          </a:p>
          <a:p>
            <a:pPr lvl="1"/>
            <a:r>
              <a:rPr lang="sl-SI" dirty="0" err="1"/>
              <a:t>onCommand</a:t>
            </a:r>
            <a:r>
              <a:rPr lang="sl-SI" dirty="0"/>
              <a:t>, </a:t>
            </a:r>
            <a:r>
              <a:rPr lang="sl-SI" dirty="0" err="1"/>
              <a:t>onDebug</a:t>
            </a:r>
            <a:r>
              <a:rPr lang="sl-SI" dirty="0"/>
              <a:t>, </a:t>
            </a:r>
            <a:r>
              <a:rPr lang="sl-SI" dirty="0" err="1"/>
              <a:t>onView</a:t>
            </a:r>
            <a:r>
              <a:rPr lang="sl-SI" dirty="0"/>
              <a:t>...</a:t>
            </a:r>
          </a:p>
          <a:p>
            <a:endParaRPr lang="sl-SI" dirty="0"/>
          </a:p>
          <a:p>
            <a:endParaRPr lang="sl-SI" sz="1200" dirty="0"/>
          </a:p>
          <a:p>
            <a:r>
              <a:rPr lang="sl-SI" sz="1200" dirty="0"/>
              <a:t>https://code.visualstudio.com/api/references/extension-manifest</a:t>
            </a:r>
          </a:p>
          <a:p>
            <a:r>
              <a:rPr lang="sl-SI" sz="1200" dirty="0"/>
              <a:t>https://code.visualstudio.com/api/references/contribution-points</a:t>
            </a:r>
          </a:p>
          <a:p>
            <a:r>
              <a:rPr lang="sl-SI" sz="1200" dirty="0"/>
              <a:t>https://code.visualstudio.com/api/references/activation-events</a:t>
            </a:r>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43088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sl-SI" dirty="0"/>
          </a:p>
        </p:txBody>
      </p:sp>
      <p:sp>
        <p:nvSpPr>
          <p:cNvPr id="3" name="Text Placeholder 5">
            <a:extLst>
              <a:ext uri="{FF2B5EF4-FFF2-40B4-BE49-F238E27FC236}">
                <a16:creationId xmlns:a16="http://schemas.microsoft.com/office/drawing/2014/main" id="{B2972B6E-48E5-D16A-F1E8-3BC981D01CA5}"/>
              </a:ext>
            </a:extLst>
          </p:cNvPr>
          <p:cNvSpPr txBox="1">
            <a:spLocks/>
          </p:cNvSpPr>
          <p:nvPr/>
        </p:nvSpPr>
        <p:spPr>
          <a:xfrm>
            <a:off x="6470469" y="1423670"/>
            <a:ext cx="5135141" cy="4345805"/>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a:t>VS </a:t>
            </a:r>
            <a:r>
              <a:rPr lang="sl-SI" dirty="0" err="1"/>
              <a:t>Code</a:t>
            </a:r>
            <a:r>
              <a:rPr lang="sl-SI" dirty="0"/>
              <a:t> API</a:t>
            </a:r>
          </a:p>
          <a:p>
            <a:pPr lvl="1"/>
            <a:r>
              <a:rPr lang="sl-SI" dirty="0" err="1"/>
              <a:t>window</a:t>
            </a:r>
            <a:endParaRPr lang="sl-SI" dirty="0"/>
          </a:p>
          <a:p>
            <a:pPr lvl="1"/>
            <a:r>
              <a:rPr lang="sl-SI" dirty="0" err="1"/>
              <a:t>workspace</a:t>
            </a:r>
            <a:endParaRPr lang="sl-SI" dirty="0"/>
          </a:p>
          <a:p>
            <a:pPr lvl="1"/>
            <a:r>
              <a:rPr lang="sl-SI" dirty="0" err="1"/>
              <a:t>debug</a:t>
            </a:r>
            <a:endParaRPr lang="sl-SI" dirty="0"/>
          </a:p>
          <a:p>
            <a:pPr lvl="1"/>
            <a:r>
              <a:rPr lang="sl-SI" dirty="0" err="1"/>
              <a:t>command</a:t>
            </a:r>
            <a:endParaRPr lang="sl-SI" dirty="0"/>
          </a:p>
          <a:p>
            <a:pPr lvl="1"/>
            <a:r>
              <a:rPr lang="sl-SI" dirty="0"/>
              <a:t>…</a:t>
            </a:r>
          </a:p>
          <a:p>
            <a:pPr lvl="1"/>
            <a:endParaRPr lang="sl-SI" dirty="0"/>
          </a:p>
          <a:p>
            <a:pPr lvl="1"/>
            <a:endParaRPr lang="sl-SI" dirty="0"/>
          </a:p>
          <a:p>
            <a:pPr lvl="1"/>
            <a:endParaRPr lang="sl-SI" dirty="0"/>
          </a:p>
          <a:p>
            <a:endParaRPr lang="sl-SI" sz="1200" dirty="0"/>
          </a:p>
          <a:p>
            <a:r>
              <a:rPr lang="sl-SI" sz="1200" dirty="0"/>
              <a:t>https://code.visualstudio.com/api/references/vscode-api</a:t>
            </a:r>
          </a:p>
          <a:p>
            <a:endParaRPr lang="sl-SI" dirty="0"/>
          </a:p>
        </p:txBody>
      </p:sp>
    </p:spTree>
    <p:extLst>
      <p:ext uri="{BB962C8B-B14F-4D97-AF65-F5344CB8AC3E}">
        <p14:creationId xmlns:p14="http://schemas.microsoft.com/office/powerpoint/2010/main" val="3893439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D30DFAE-A967-70BE-5B85-E0AAFA0FACC8}"/>
              </a:ext>
            </a:extLst>
          </p:cNvPr>
          <p:cNvSpPr>
            <a:spLocks noGrp="1"/>
          </p:cNvSpPr>
          <p:nvPr>
            <p:ph type="title"/>
          </p:nvPr>
        </p:nvSpPr>
        <p:spPr/>
        <p:txBody>
          <a:bodyPr/>
          <a:lstStyle/>
          <a:p>
            <a:r>
              <a:rPr lang="sl-SI" dirty="0"/>
              <a:t>Demo</a:t>
            </a:r>
            <a:endParaRPr lang="en-HR" dirty="0"/>
          </a:p>
        </p:txBody>
      </p:sp>
      <p:sp>
        <p:nvSpPr>
          <p:cNvPr id="2" name="Text Placeholder 5">
            <a:extLst>
              <a:ext uri="{FF2B5EF4-FFF2-40B4-BE49-F238E27FC236}">
                <a16:creationId xmlns:a16="http://schemas.microsoft.com/office/drawing/2014/main" id="{9C27F021-8E66-78EC-D585-2696958E0939}"/>
              </a:ext>
            </a:extLst>
          </p:cNvPr>
          <p:cNvSpPr txBox="1">
            <a:spLocks/>
          </p:cNvSpPr>
          <p:nvPr/>
        </p:nvSpPr>
        <p:spPr>
          <a:xfrm>
            <a:off x="6470469" y="4955439"/>
            <a:ext cx="5135141" cy="184666"/>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sz="1200" dirty="0"/>
              <a:t>https://code.visualstudio.com/api/get-started/your-first-extension</a:t>
            </a:r>
          </a:p>
        </p:txBody>
      </p:sp>
    </p:spTree>
    <p:extLst>
      <p:ext uri="{BB962C8B-B14F-4D97-AF65-F5344CB8AC3E}">
        <p14:creationId xmlns:p14="http://schemas.microsoft.com/office/powerpoint/2010/main" val="346048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2C79B-A595-2231-89D7-6A3830CB9478}"/>
              </a:ext>
            </a:extLst>
          </p:cNvPr>
          <p:cNvSpPr>
            <a:spLocks noGrp="1"/>
          </p:cNvSpPr>
          <p:nvPr>
            <p:ph type="title"/>
          </p:nvPr>
        </p:nvSpPr>
        <p:spPr>
          <a:xfrm>
            <a:off x="2551798" y="2534625"/>
            <a:ext cx="9144000" cy="997196"/>
          </a:xfrm>
        </p:spPr>
        <p:txBody>
          <a:bodyPr/>
          <a:lstStyle/>
          <a:p>
            <a:r>
              <a:rPr lang="sl-SI" dirty="0" err="1"/>
              <a:t>Visual</a:t>
            </a:r>
            <a:r>
              <a:rPr lang="sl-SI" dirty="0"/>
              <a:t> Studio </a:t>
            </a:r>
            <a:r>
              <a:rPr lang="sl-SI" dirty="0" err="1"/>
              <a:t>Code</a:t>
            </a:r>
            <a:br>
              <a:rPr lang="sl-SI" dirty="0"/>
            </a:br>
            <a:r>
              <a:rPr lang="sl-SI" dirty="0" err="1"/>
              <a:t>Debuggers</a:t>
            </a:r>
            <a:endParaRPr lang="en-HR" dirty="0"/>
          </a:p>
        </p:txBody>
      </p:sp>
    </p:spTree>
    <p:extLst>
      <p:ext uri="{BB962C8B-B14F-4D97-AF65-F5344CB8AC3E}">
        <p14:creationId xmlns:p14="http://schemas.microsoft.com/office/powerpoint/2010/main" val="1276709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err="1"/>
              <a:t>Debuggers</a:t>
            </a:r>
            <a:r>
              <a:rPr lang="sl-SI" dirty="0"/>
              <a:t> in general</a:t>
            </a:r>
            <a:endParaRPr lang="en-US" dirty="0"/>
          </a:p>
        </p:txBody>
      </p:sp>
      <p:sp>
        <p:nvSpPr>
          <p:cNvPr id="6" name="Text Placeholder 5"/>
          <p:cNvSpPr>
            <a:spLocks noGrp="1"/>
          </p:cNvSpPr>
          <p:nvPr>
            <p:ph type="body" sz="quarter" idx="10"/>
          </p:nvPr>
        </p:nvSpPr>
        <p:spPr>
          <a:xfrm>
            <a:off x="588263" y="2122268"/>
            <a:ext cx="11018520" cy="2265236"/>
          </a:xfrm>
        </p:spPr>
        <p:txBody>
          <a:bodyPr/>
          <a:lstStyle/>
          <a:p>
            <a:r>
              <a:rPr lang="en-US" dirty="0"/>
              <a:t>A debugger or debugging tool is a computer program used to test and debug other programs (the "target" program).</a:t>
            </a:r>
            <a:endParaRPr lang="sl-SI" dirty="0"/>
          </a:p>
          <a:p>
            <a:endParaRPr lang="en-US" dirty="0"/>
          </a:p>
          <a:p>
            <a:pPr algn="r"/>
            <a:r>
              <a:rPr lang="en-US" sz="2000" dirty="0">
                <a:latin typeface="+mn-lt"/>
                <a:cs typeface="+mn-cs"/>
              </a:rPr>
              <a:t>https://en.wikipedia.org/wiki/Debugger</a:t>
            </a:r>
          </a:p>
          <a:p>
            <a:endParaRPr lang="sl-SI" dirty="0"/>
          </a:p>
        </p:txBody>
      </p:sp>
    </p:spTree>
    <p:extLst>
      <p:ext uri="{BB962C8B-B14F-4D97-AF65-F5344CB8AC3E}">
        <p14:creationId xmlns:p14="http://schemas.microsoft.com/office/powerpoint/2010/main" val="2170592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err="1"/>
              <a:t>Debuggers</a:t>
            </a:r>
            <a:r>
              <a:rPr lang="sl-SI" dirty="0"/>
              <a:t> in general</a:t>
            </a:r>
            <a:endParaRPr lang="en-US" dirty="0"/>
          </a:p>
        </p:txBody>
      </p:sp>
      <p:sp>
        <p:nvSpPr>
          <p:cNvPr id="6" name="Text Placeholder 5"/>
          <p:cNvSpPr>
            <a:spLocks noGrp="1"/>
          </p:cNvSpPr>
          <p:nvPr>
            <p:ph type="body" sz="quarter" idx="10"/>
          </p:nvPr>
        </p:nvSpPr>
        <p:spPr>
          <a:xfrm>
            <a:off x="586390" y="1434370"/>
            <a:ext cx="5135141" cy="3016210"/>
          </a:xfrm>
        </p:spPr>
        <p:txBody>
          <a:bodyPr/>
          <a:lstStyle/>
          <a:p>
            <a:r>
              <a:rPr lang="sl-SI" dirty="0"/>
              <a:t>General </a:t>
            </a:r>
            <a:r>
              <a:rPr lang="sl-SI" dirty="0" err="1"/>
              <a:t>actions</a:t>
            </a:r>
            <a:endParaRPr lang="sl-SI" dirty="0"/>
          </a:p>
          <a:p>
            <a:pPr lvl="1"/>
            <a:r>
              <a:rPr lang="sl-SI" dirty="0" err="1"/>
              <a:t>Breakpoints</a:t>
            </a:r>
            <a:endParaRPr lang="sl-SI" dirty="0"/>
          </a:p>
          <a:p>
            <a:pPr lvl="1"/>
            <a:r>
              <a:rPr lang="sl-SI" dirty="0" err="1"/>
              <a:t>Conditional</a:t>
            </a:r>
            <a:r>
              <a:rPr lang="sl-SI" dirty="0"/>
              <a:t> </a:t>
            </a:r>
            <a:r>
              <a:rPr lang="sl-SI" dirty="0" err="1"/>
              <a:t>breakpoints</a:t>
            </a:r>
            <a:endParaRPr lang="sl-SI" dirty="0"/>
          </a:p>
          <a:p>
            <a:pPr lvl="1"/>
            <a:r>
              <a:rPr lang="sl-SI" dirty="0"/>
              <a:t>Step </a:t>
            </a:r>
            <a:r>
              <a:rPr lang="sl-SI" dirty="0" err="1"/>
              <a:t>operations</a:t>
            </a:r>
            <a:endParaRPr lang="sl-SI" dirty="0"/>
          </a:p>
          <a:p>
            <a:pPr lvl="1"/>
            <a:r>
              <a:rPr lang="sl-SI" dirty="0"/>
              <a:t>Variable </a:t>
            </a:r>
            <a:r>
              <a:rPr lang="sl-SI" dirty="0" err="1"/>
              <a:t>inspection</a:t>
            </a:r>
            <a:endParaRPr lang="sl-SI" dirty="0"/>
          </a:p>
          <a:p>
            <a:pPr lvl="1"/>
            <a:r>
              <a:rPr lang="sl-SI" dirty="0" err="1"/>
              <a:t>Stack</a:t>
            </a:r>
            <a:r>
              <a:rPr lang="sl-SI" dirty="0"/>
              <a:t> </a:t>
            </a:r>
            <a:r>
              <a:rPr lang="sl-SI" dirty="0" err="1"/>
              <a:t>inspection</a:t>
            </a:r>
            <a:endParaRPr lang="sl-SI" dirty="0"/>
          </a:p>
          <a:p>
            <a:pPr lvl="1"/>
            <a:r>
              <a:rPr lang="sl-SI" dirty="0" err="1"/>
              <a:t>Evaluation</a:t>
            </a:r>
            <a:endParaRPr lang="sl-SI" dirty="0"/>
          </a:p>
          <a:p>
            <a:pPr lvl="1"/>
            <a:r>
              <a:rPr lang="sl-SI" dirty="0"/>
              <a:t>Start </a:t>
            </a:r>
            <a:r>
              <a:rPr lang="sl-SI" dirty="0" err="1"/>
              <a:t>and</a:t>
            </a:r>
            <a:r>
              <a:rPr lang="sl-SI" dirty="0"/>
              <a:t> stop </a:t>
            </a:r>
            <a:r>
              <a:rPr lang="sl-SI" dirty="0" err="1"/>
              <a:t>target</a:t>
            </a:r>
            <a:r>
              <a:rPr lang="sl-SI" dirty="0"/>
              <a:t> program</a:t>
            </a:r>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3385542"/>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err="1"/>
              <a:t>Debugger</a:t>
            </a:r>
            <a:r>
              <a:rPr lang="sl-SI" dirty="0"/>
              <a:t> </a:t>
            </a:r>
            <a:r>
              <a:rPr lang="sl-SI" dirty="0" err="1"/>
              <a:t>backends</a:t>
            </a:r>
            <a:endParaRPr lang="sl-SI" dirty="0"/>
          </a:p>
          <a:p>
            <a:pPr lvl="1"/>
            <a:r>
              <a:rPr lang="sl-SI" dirty="0"/>
              <a:t>Node.js</a:t>
            </a:r>
          </a:p>
          <a:p>
            <a:pPr lvl="1"/>
            <a:r>
              <a:rPr lang="sl-SI" dirty="0"/>
              <a:t>Go/</a:t>
            </a:r>
            <a:r>
              <a:rPr lang="sl-SI" dirty="0" err="1"/>
              <a:t>Delve</a:t>
            </a:r>
            <a:endParaRPr lang="sl-SI" dirty="0"/>
          </a:p>
          <a:p>
            <a:pPr lvl="1"/>
            <a:r>
              <a:rPr lang="sl-SI" dirty="0"/>
              <a:t>GDB</a:t>
            </a:r>
          </a:p>
          <a:p>
            <a:pPr lvl="1"/>
            <a:r>
              <a:rPr lang="sl-SI" dirty="0"/>
              <a:t>LLDB</a:t>
            </a:r>
          </a:p>
          <a:p>
            <a:pPr lvl="1"/>
            <a:r>
              <a:rPr lang="sl-SI" dirty="0" err="1"/>
              <a:t>Python</a:t>
            </a:r>
            <a:endParaRPr lang="sl-SI" dirty="0"/>
          </a:p>
          <a:p>
            <a:pPr lvl="1"/>
            <a:r>
              <a:rPr lang="sl-SI" dirty="0"/>
              <a:t>.NET/</a:t>
            </a:r>
            <a:r>
              <a:rPr lang="sl-SI" dirty="0" err="1"/>
              <a:t>Mono</a:t>
            </a:r>
            <a:endParaRPr lang="sl-SI" dirty="0"/>
          </a:p>
          <a:p>
            <a:pPr lvl="1"/>
            <a:r>
              <a:rPr lang="sl-SI" dirty="0"/>
              <a:t>PHP/</a:t>
            </a:r>
            <a:r>
              <a:rPr lang="sl-SI" dirty="0" err="1"/>
              <a:t>Xdebug</a:t>
            </a:r>
            <a:endParaRPr lang="sl-SI" dirty="0"/>
          </a:p>
          <a:p>
            <a:pPr lvl="1"/>
            <a:endParaRPr lang="sl-SI" dirty="0"/>
          </a:p>
        </p:txBody>
      </p:sp>
    </p:spTree>
    <p:extLst>
      <p:ext uri="{BB962C8B-B14F-4D97-AF65-F5344CB8AC3E}">
        <p14:creationId xmlns:p14="http://schemas.microsoft.com/office/powerpoint/2010/main" val="2727745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643" y="435916"/>
            <a:ext cx="11655840" cy="422423"/>
          </a:xfrm>
        </p:spPr>
        <p:txBody>
          <a:bodyPr/>
          <a:lstStyle/>
          <a:p>
            <a:r>
              <a:rPr lang="sl-SI" sz="2745" spc="0" dirty="0" err="1">
                <a:latin typeface="Segoe UI" panose="020B0502040204020203" pitchFamily="34" charset="0"/>
              </a:rPr>
              <a:t>Visual</a:t>
            </a:r>
            <a:r>
              <a:rPr lang="sl-SI" sz="2745" spc="0" dirty="0">
                <a:latin typeface="Segoe UI" panose="020B0502040204020203" pitchFamily="34" charset="0"/>
              </a:rPr>
              <a:t> Studio </a:t>
            </a:r>
            <a:r>
              <a:rPr lang="sl-SI" sz="2745" spc="0" dirty="0" err="1">
                <a:latin typeface="Segoe UI" panose="020B0502040204020203" pitchFamily="34" charset="0"/>
              </a:rPr>
              <a:t>Code</a:t>
            </a:r>
            <a:r>
              <a:rPr lang="sl-SI" sz="2745" spc="0" dirty="0">
                <a:latin typeface="Segoe UI" panose="020B0502040204020203" pitchFamily="34" charset="0"/>
              </a:rPr>
              <a:t> </a:t>
            </a:r>
            <a:r>
              <a:rPr lang="sl-SI" sz="2745" spc="0" dirty="0" err="1">
                <a:latin typeface="Segoe UI" panose="020B0502040204020203" pitchFamily="34" charset="0"/>
              </a:rPr>
              <a:t>Debuggers</a:t>
            </a:r>
            <a:endParaRPr lang="en-US" sz="2745" spc="0" dirty="0">
              <a:latin typeface="Segoe UI" panose="020B0502040204020203" pitchFamily="34" charset="0"/>
            </a:endParaRPr>
          </a:p>
        </p:txBody>
      </p:sp>
      <p:sp>
        <p:nvSpPr>
          <p:cNvPr id="4" name="TextBox 3">
            <a:extLst>
              <a:ext uri="{FF2B5EF4-FFF2-40B4-BE49-F238E27FC236}">
                <a16:creationId xmlns:a16="http://schemas.microsoft.com/office/drawing/2014/main" id="{61161110-F001-4349-A297-9E49EF48328F}"/>
              </a:ext>
            </a:extLst>
          </p:cNvPr>
          <p:cNvSpPr txBox="1"/>
          <p:nvPr/>
        </p:nvSpPr>
        <p:spPr bwMode="auto">
          <a:xfrm>
            <a:off x="7288784" y="1614889"/>
            <a:ext cx="3832872" cy="2424190"/>
          </a:xfrm>
          <a:prstGeom prst="rect">
            <a:avLst/>
          </a:prstGeom>
          <a:noFill/>
        </p:spPr>
        <p:txBody>
          <a:bodyPr wrap="square">
            <a:spAutoFit/>
          </a:bodyPr>
          <a:lstStyle/>
          <a:p>
            <a:pPr defTabSz="1792414">
              <a:defRPr/>
            </a:pP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Debugger</a:t>
            </a:r>
            <a:r>
              <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 UI</a:t>
            </a:r>
          </a:p>
          <a:p>
            <a:pPr lvl="1" defTabSz="1792414">
              <a:defRPr/>
            </a:pPr>
            <a:r>
              <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Run menu</a:t>
            </a:r>
          </a:p>
          <a:p>
            <a:pPr lvl="1" defTabSz="1792414">
              <a:defRPr/>
            </a:pP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Launch</a:t>
            </a:r>
            <a:r>
              <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 </a:t>
            </a: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configuration</a:t>
            </a:r>
            <a:endPar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lvl="1" defTabSz="1792414">
              <a:defRPr/>
            </a:pP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Debug</a:t>
            </a:r>
            <a:r>
              <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 </a:t>
            </a: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actions</a:t>
            </a:r>
            <a:endPar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lvl="1" defTabSz="1792414">
              <a:defRPr/>
            </a:pP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Breakpoints</a:t>
            </a:r>
            <a:endPar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lvl="1" defTabSz="1792414">
              <a:defRPr/>
            </a:pP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Logpoints</a:t>
            </a:r>
            <a:endPar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lvl="1" defTabSz="1792414">
              <a:defRPr/>
            </a:pPr>
            <a:r>
              <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Data </a:t>
            </a: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inspection</a:t>
            </a:r>
            <a:endPar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lvl="1" defTabSz="1792414">
              <a:defRPr/>
            </a:pPr>
            <a:endPar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lvl="1" defTabSz="1792414">
              <a:defRPr/>
            </a:pPr>
            <a:endPar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p:txBody>
      </p:sp>
      <p:pic>
        <p:nvPicPr>
          <p:cNvPr id="2050" name="Picture 2" descr="Debugging diagram">
            <a:extLst>
              <a:ext uri="{FF2B5EF4-FFF2-40B4-BE49-F238E27FC236}">
                <a16:creationId xmlns:a16="http://schemas.microsoft.com/office/drawing/2014/main" id="{CE61DC2F-6EB9-EAB9-1584-AFC62A98E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666" y="1614889"/>
            <a:ext cx="4890170" cy="325408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A8BC6D0-F5D9-D731-D71E-9048A27B2FA6}"/>
              </a:ext>
            </a:extLst>
          </p:cNvPr>
          <p:cNvSpPr txBox="1"/>
          <p:nvPr/>
        </p:nvSpPr>
        <p:spPr>
          <a:xfrm>
            <a:off x="7288784" y="5133954"/>
            <a:ext cx="4128633" cy="276999"/>
          </a:xfrm>
          <a:prstGeom prst="rect">
            <a:avLst/>
          </a:prstGeom>
          <a:noFill/>
        </p:spPr>
        <p:txBody>
          <a:bodyPr wrap="square">
            <a:spAutoFit/>
          </a:bodyPr>
          <a:lstStyle/>
          <a:p>
            <a:r>
              <a:rPr lang="sl-SI" sz="1200" dirty="0">
                <a:latin typeface="Segoe UI Semilight" panose="020B0402040204020203" pitchFamily="34" charset="0"/>
                <a:cs typeface="Segoe UI Semilight" panose="020B0402040204020203" pitchFamily="34" charset="0"/>
              </a:rPr>
              <a:t>https://code.visualstudio.com/api/references/vscode-api</a:t>
            </a:r>
          </a:p>
        </p:txBody>
      </p:sp>
    </p:spTree>
    <p:extLst>
      <p:ext uri="{BB962C8B-B14F-4D97-AF65-F5344CB8AC3E}">
        <p14:creationId xmlns:p14="http://schemas.microsoft.com/office/powerpoint/2010/main" val="3258916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643" y="435916"/>
            <a:ext cx="11655840" cy="422423"/>
          </a:xfrm>
        </p:spPr>
        <p:txBody>
          <a:bodyPr/>
          <a:lstStyle/>
          <a:p>
            <a:r>
              <a:rPr lang="sl-SI" sz="2745" spc="0" dirty="0" err="1">
                <a:latin typeface="Segoe UI" panose="020B0502040204020203" pitchFamily="34" charset="0"/>
              </a:rPr>
              <a:t>Debug</a:t>
            </a:r>
            <a:r>
              <a:rPr lang="sl-SI" sz="2745" spc="0" dirty="0">
                <a:latin typeface="Segoe UI" panose="020B0502040204020203" pitchFamily="34" charset="0"/>
              </a:rPr>
              <a:t> Adapter </a:t>
            </a:r>
            <a:r>
              <a:rPr lang="sl-SI" sz="2745" spc="0" dirty="0" err="1">
                <a:latin typeface="Segoe UI" panose="020B0502040204020203" pitchFamily="34" charset="0"/>
              </a:rPr>
              <a:t>Protocol</a:t>
            </a:r>
            <a:endParaRPr lang="en-US" sz="2745" spc="0" dirty="0">
              <a:latin typeface="Segoe UI" panose="020B0502040204020203" pitchFamily="34" charset="0"/>
            </a:endParaRPr>
          </a:p>
        </p:txBody>
      </p:sp>
      <p:sp>
        <p:nvSpPr>
          <p:cNvPr id="4" name="TextBox 3">
            <a:extLst>
              <a:ext uri="{FF2B5EF4-FFF2-40B4-BE49-F238E27FC236}">
                <a16:creationId xmlns:a16="http://schemas.microsoft.com/office/drawing/2014/main" id="{61161110-F001-4349-A297-9E49EF48328F}"/>
              </a:ext>
            </a:extLst>
          </p:cNvPr>
          <p:cNvSpPr txBox="1"/>
          <p:nvPr/>
        </p:nvSpPr>
        <p:spPr bwMode="auto">
          <a:xfrm>
            <a:off x="7288784" y="1614889"/>
            <a:ext cx="3832872" cy="2279342"/>
          </a:xfrm>
          <a:prstGeom prst="rect">
            <a:avLst/>
          </a:prstGeom>
          <a:noFill/>
        </p:spPr>
        <p:txBody>
          <a:bodyPr wrap="square">
            <a:spAutoFit/>
          </a:bodyPr>
          <a:lstStyle/>
          <a:p>
            <a:pPr defTabSz="1792414">
              <a:defRPr/>
            </a:pPr>
            <a:r>
              <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Separate UI </a:t>
            </a: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from</a:t>
            </a:r>
            <a:r>
              <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 </a:t>
            </a: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debugger</a:t>
            </a: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lvl="1" defTabSz="1792414">
              <a:defRPr/>
            </a:pP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Actions</a:t>
            </a:r>
            <a:r>
              <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 </a:t>
            </a: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from</a:t>
            </a:r>
            <a:r>
              <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 IDE</a:t>
            </a:r>
          </a:p>
          <a:p>
            <a:pPr lvl="1" defTabSz="1792414">
              <a:defRPr/>
            </a:pP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Events</a:t>
            </a:r>
            <a:r>
              <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 </a:t>
            </a: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from</a:t>
            </a:r>
            <a:r>
              <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 </a:t>
            </a: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Debuggers</a:t>
            </a:r>
            <a:r>
              <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 </a:t>
            </a:r>
          </a:p>
          <a:p>
            <a:pPr defTabSz="1792414">
              <a:defRPr/>
            </a:pP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defTabSz="1792414">
              <a:defRPr/>
            </a:pP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Language</a:t>
            </a:r>
            <a:r>
              <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 </a:t>
            </a: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agnostic</a:t>
            </a: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lvl="1" defTabSz="1792414">
              <a:defRPr/>
            </a:pPr>
            <a:r>
              <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JSON </a:t>
            </a: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wire</a:t>
            </a:r>
            <a:r>
              <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 </a:t>
            </a: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protocol</a:t>
            </a:r>
            <a:endPar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defTabSz="1792414">
              <a:defRPr/>
            </a:pP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p:txBody>
      </p:sp>
      <p:sp>
        <p:nvSpPr>
          <p:cNvPr id="5" name="TextBox 4">
            <a:extLst>
              <a:ext uri="{FF2B5EF4-FFF2-40B4-BE49-F238E27FC236}">
                <a16:creationId xmlns:a16="http://schemas.microsoft.com/office/drawing/2014/main" id="{CA8BC6D0-F5D9-D731-D71E-9048A27B2FA6}"/>
              </a:ext>
            </a:extLst>
          </p:cNvPr>
          <p:cNvSpPr txBox="1"/>
          <p:nvPr/>
        </p:nvSpPr>
        <p:spPr>
          <a:xfrm>
            <a:off x="6747246" y="5100398"/>
            <a:ext cx="4915948" cy="461665"/>
          </a:xfrm>
          <a:prstGeom prst="rect">
            <a:avLst/>
          </a:prstGeom>
          <a:noFill/>
        </p:spPr>
        <p:txBody>
          <a:bodyPr wrap="square">
            <a:spAutoFit/>
          </a:bodyPr>
          <a:lstStyle/>
          <a:p>
            <a:r>
              <a:rPr lang="sl-SI" sz="1200" dirty="0">
                <a:latin typeface="Segoe UI Semilight" panose="020B0402040204020203" pitchFamily="34" charset="0"/>
                <a:cs typeface="Segoe UI Semilight" panose="020B0402040204020203" pitchFamily="34" charset="0"/>
              </a:rPr>
              <a:t>https://code.visualstudio.com/api/extension-guides/debugger-extension</a:t>
            </a:r>
          </a:p>
          <a:p>
            <a:r>
              <a:rPr lang="sl-SI" sz="1200" dirty="0">
                <a:latin typeface="Segoe UI Semilight" panose="020B0402040204020203" pitchFamily="34" charset="0"/>
                <a:cs typeface="Segoe UI Semilight" panose="020B0402040204020203" pitchFamily="34" charset="0"/>
              </a:rPr>
              <a:t>https://microsoft.github.io/debug-adapter-protocol/</a:t>
            </a:r>
          </a:p>
        </p:txBody>
      </p:sp>
      <p:pic>
        <p:nvPicPr>
          <p:cNvPr id="3074" name="Picture 2" descr="with_DAP">
            <a:extLst>
              <a:ext uri="{FF2B5EF4-FFF2-40B4-BE49-F238E27FC236}">
                <a16:creationId xmlns:a16="http://schemas.microsoft.com/office/drawing/2014/main" id="{14D88D14-3EF3-69F5-BBC1-7D051995C7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666" y="1335671"/>
            <a:ext cx="4857564" cy="3995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8993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643" y="435916"/>
            <a:ext cx="11655840" cy="422423"/>
          </a:xfrm>
        </p:spPr>
        <p:txBody>
          <a:bodyPr/>
          <a:lstStyle/>
          <a:p>
            <a:r>
              <a:rPr lang="en-US" sz="2745" spc="0" dirty="0">
                <a:latin typeface="Segoe UI" panose="020B0502040204020203" pitchFamily="34" charset="0"/>
              </a:rPr>
              <a:t>Anatomy of a </a:t>
            </a:r>
            <a:r>
              <a:rPr lang="sl-SI" sz="2745" spc="0" dirty="0" err="1">
                <a:latin typeface="Segoe UI" panose="020B0502040204020203" pitchFamily="34" charset="0"/>
              </a:rPr>
              <a:t>Debugger</a:t>
            </a:r>
            <a:r>
              <a:rPr lang="sl-SI" sz="2745" spc="0" dirty="0">
                <a:latin typeface="Segoe UI" panose="020B0502040204020203" pitchFamily="34" charset="0"/>
              </a:rPr>
              <a:t> </a:t>
            </a:r>
            <a:r>
              <a:rPr lang="sl-SI" sz="2745" spc="0" dirty="0" err="1">
                <a:latin typeface="Segoe UI" panose="020B0502040204020203" pitchFamily="34" charset="0"/>
              </a:rPr>
              <a:t>Extension</a:t>
            </a:r>
            <a:endParaRPr lang="en-US" sz="2745" spc="0" dirty="0">
              <a:latin typeface="Segoe UI" panose="020B0502040204020203" pitchFamily="34" charset="0"/>
            </a:endParaRPr>
          </a:p>
        </p:txBody>
      </p:sp>
      <p:sp>
        <p:nvSpPr>
          <p:cNvPr id="4" name="TextBox 3">
            <a:extLst>
              <a:ext uri="{FF2B5EF4-FFF2-40B4-BE49-F238E27FC236}">
                <a16:creationId xmlns:a16="http://schemas.microsoft.com/office/drawing/2014/main" id="{61161110-F001-4349-A297-9E49EF48328F}"/>
              </a:ext>
            </a:extLst>
          </p:cNvPr>
          <p:cNvSpPr txBox="1"/>
          <p:nvPr/>
        </p:nvSpPr>
        <p:spPr bwMode="auto">
          <a:xfrm>
            <a:off x="7288784" y="1614889"/>
            <a:ext cx="3832872" cy="2525563"/>
          </a:xfrm>
          <a:prstGeom prst="rect">
            <a:avLst/>
          </a:prstGeom>
          <a:noFill/>
        </p:spPr>
        <p:txBody>
          <a:bodyPr wrap="square">
            <a:spAutoFit/>
          </a:bodyPr>
          <a:lstStyle/>
          <a:p>
            <a:pPr defTabSz="1792414">
              <a:defRPr/>
            </a:pP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Extension</a:t>
            </a:r>
            <a:r>
              <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 Manifest</a:t>
            </a:r>
          </a:p>
          <a:p>
            <a:pPr defTabSz="1792414">
              <a:defRPr/>
            </a:pP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defTabSz="1792414">
              <a:defRPr/>
            </a:pP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Contribution</a:t>
            </a:r>
            <a:r>
              <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 </a:t>
            </a:r>
            <a:r>
              <a:rPr lang="sl-SI" sz="2353"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points</a:t>
            </a: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marL="285750" indent="-285750" defTabSz="1792414">
              <a:buFont typeface="Arial" panose="020B0604020202020204" pitchFamily="34" charset="0"/>
              <a:buChar char="•"/>
              <a:defRPr/>
            </a:pP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contributes.breakpoints</a:t>
            </a:r>
            <a:endPar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marL="285750" indent="-285750" defTabSz="1792414">
              <a:buFont typeface="Arial" panose="020B0604020202020204" pitchFamily="34" charset="0"/>
              <a:buChar char="•"/>
              <a:defRPr/>
            </a:pP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contributes.debuggers</a:t>
            </a:r>
            <a:endPar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marL="742933" lvl="1" indent="-285750" defTabSz="1792414">
              <a:buFont typeface="Arial" panose="020B0604020202020204" pitchFamily="34" charset="0"/>
              <a:buChar char="•"/>
              <a:defRPr/>
            </a:pPr>
            <a:r>
              <a:rPr lang="sl-SI" sz="1600"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program</a:t>
            </a:r>
          </a:p>
          <a:p>
            <a:pPr marL="742933" lvl="1" indent="-285750" defTabSz="1792414">
              <a:buFont typeface="Arial" panose="020B0604020202020204" pitchFamily="34" charset="0"/>
              <a:buChar char="•"/>
              <a:defRPr/>
            </a:pPr>
            <a:r>
              <a:rPr lang="sl-SI" sz="1600" dirty="0" err="1">
                <a:solidFill>
                  <a:srgbClr val="545454"/>
                </a:solidFill>
                <a:latin typeface="Segoe UI Light" panose="020B0502040204020203" pitchFamily="34" charset="0"/>
                <a:ea typeface="Lato Light" panose="020F0502020204030203" pitchFamily="34" charset="0"/>
                <a:cs typeface="Segoe UI Light" panose="020B0502040204020203" pitchFamily="34" charset="0"/>
              </a:rPr>
              <a:t>configuration</a:t>
            </a: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a:p>
            <a:pPr defTabSz="1792414">
              <a:defRPr/>
            </a:pPr>
            <a:endParaRPr lang="sl-SI"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p:txBody>
      </p:sp>
      <p:sp>
        <p:nvSpPr>
          <p:cNvPr id="5" name="TextBox 4">
            <a:extLst>
              <a:ext uri="{FF2B5EF4-FFF2-40B4-BE49-F238E27FC236}">
                <a16:creationId xmlns:a16="http://schemas.microsoft.com/office/drawing/2014/main" id="{CA8BC6D0-F5D9-D731-D71E-9048A27B2FA6}"/>
              </a:ext>
            </a:extLst>
          </p:cNvPr>
          <p:cNvSpPr txBox="1"/>
          <p:nvPr/>
        </p:nvSpPr>
        <p:spPr>
          <a:xfrm>
            <a:off x="6747246" y="5100398"/>
            <a:ext cx="4915948" cy="276999"/>
          </a:xfrm>
          <a:prstGeom prst="rect">
            <a:avLst/>
          </a:prstGeom>
          <a:noFill/>
        </p:spPr>
        <p:txBody>
          <a:bodyPr wrap="square">
            <a:spAutoFit/>
          </a:bodyPr>
          <a:lstStyle/>
          <a:p>
            <a:r>
              <a:rPr lang="sl-SI" sz="1200" dirty="0">
                <a:latin typeface="Segoe UI Semilight" panose="020B0402040204020203" pitchFamily="34" charset="0"/>
                <a:cs typeface="Segoe UI Semilight" panose="020B0402040204020203" pitchFamily="34" charset="0"/>
              </a:rPr>
              <a:t>https://code.visualstudio.com/api/extension-guides/debugger-extension</a:t>
            </a:r>
          </a:p>
        </p:txBody>
      </p:sp>
      <p:pic>
        <p:nvPicPr>
          <p:cNvPr id="4098" name="Picture 2" descr="VS Code Debug Architecture">
            <a:extLst>
              <a:ext uri="{FF2B5EF4-FFF2-40B4-BE49-F238E27FC236}">
                <a16:creationId xmlns:a16="http://schemas.microsoft.com/office/drawing/2014/main" id="{EE1579F5-859A-CFC3-CC2D-864B7CF8BF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8471" y="1404769"/>
            <a:ext cx="4909759" cy="171418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VS Code Debug Architecture 2">
            <a:extLst>
              <a:ext uri="{FF2B5EF4-FFF2-40B4-BE49-F238E27FC236}">
                <a16:creationId xmlns:a16="http://schemas.microsoft.com/office/drawing/2014/main" id="{C54A28FB-1245-445D-A311-2DF092F8D03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471" y="3574708"/>
            <a:ext cx="4909759" cy="1730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7711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err="1"/>
              <a:t>Debugger</a:t>
            </a:r>
            <a:r>
              <a:rPr lang="sl-SI" dirty="0"/>
              <a:t> </a:t>
            </a:r>
            <a:r>
              <a:rPr lang="sl-SI" dirty="0" err="1"/>
              <a:t>launch</a:t>
            </a:r>
            <a:r>
              <a:rPr lang="sl-SI" dirty="0"/>
              <a:t> </a:t>
            </a:r>
            <a:r>
              <a:rPr lang="sl-SI" dirty="0" err="1"/>
              <a:t>configuration</a:t>
            </a:r>
            <a:endParaRPr lang="en-US" dirty="0"/>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43088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sl-SI" dirty="0"/>
          </a:p>
        </p:txBody>
      </p:sp>
      <p:sp>
        <p:nvSpPr>
          <p:cNvPr id="3" name="Text Placeholder 5">
            <a:extLst>
              <a:ext uri="{FF2B5EF4-FFF2-40B4-BE49-F238E27FC236}">
                <a16:creationId xmlns:a16="http://schemas.microsoft.com/office/drawing/2014/main" id="{B2972B6E-48E5-D16A-F1E8-3BC981D01CA5}"/>
              </a:ext>
            </a:extLst>
          </p:cNvPr>
          <p:cNvSpPr txBox="1">
            <a:spLocks/>
          </p:cNvSpPr>
          <p:nvPr/>
        </p:nvSpPr>
        <p:spPr>
          <a:xfrm>
            <a:off x="6470469" y="1423670"/>
            <a:ext cx="5135141" cy="2720745"/>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err="1"/>
              <a:t>Workspace</a:t>
            </a:r>
            <a:r>
              <a:rPr lang="sl-SI" dirty="0"/>
              <a:t> </a:t>
            </a:r>
            <a:r>
              <a:rPr lang="sl-SI" dirty="0" err="1"/>
              <a:t>configuration</a:t>
            </a:r>
            <a:endParaRPr lang="sl-SI" dirty="0"/>
          </a:p>
          <a:p>
            <a:pPr lvl="1"/>
            <a:r>
              <a:rPr lang="sl-SI" dirty="0"/>
              <a:t>.</a:t>
            </a:r>
            <a:r>
              <a:rPr lang="sl-SI" dirty="0" err="1"/>
              <a:t>vscode</a:t>
            </a:r>
            <a:r>
              <a:rPr lang="sl-SI" dirty="0"/>
              <a:t>/</a:t>
            </a:r>
            <a:r>
              <a:rPr lang="sl-SI" dirty="0" err="1"/>
              <a:t>launch.json</a:t>
            </a:r>
            <a:endParaRPr lang="sl-SI" dirty="0"/>
          </a:p>
          <a:p>
            <a:pPr lvl="1"/>
            <a:endParaRPr lang="sl-SI" dirty="0"/>
          </a:p>
          <a:p>
            <a:pPr lvl="1"/>
            <a:r>
              <a:rPr lang="sl-SI" dirty="0" err="1"/>
              <a:t>Can</a:t>
            </a:r>
            <a:r>
              <a:rPr lang="sl-SI" dirty="0"/>
              <a:t> </a:t>
            </a:r>
            <a:r>
              <a:rPr lang="sl-SI" dirty="0" err="1"/>
              <a:t>contain</a:t>
            </a:r>
            <a:r>
              <a:rPr lang="sl-SI" dirty="0"/>
              <a:t> multiple </a:t>
            </a:r>
            <a:r>
              <a:rPr lang="sl-SI" dirty="0" err="1"/>
              <a:t>configurations</a:t>
            </a:r>
            <a:endParaRPr lang="sl-SI" dirty="0"/>
          </a:p>
          <a:p>
            <a:pPr lvl="1"/>
            <a:r>
              <a:rPr lang="sl-SI" dirty="0" err="1"/>
              <a:t>Extension</a:t>
            </a:r>
            <a:r>
              <a:rPr lang="sl-SI" dirty="0"/>
              <a:t> </a:t>
            </a:r>
            <a:r>
              <a:rPr lang="sl-SI" dirty="0" err="1"/>
              <a:t>specific</a:t>
            </a:r>
            <a:endParaRPr lang="sl-SI" dirty="0"/>
          </a:p>
          <a:p>
            <a:pPr lvl="1"/>
            <a:r>
              <a:rPr lang="sl-SI" dirty="0" err="1"/>
              <a:t>Structure</a:t>
            </a:r>
            <a:r>
              <a:rPr lang="sl-SI" dirty="0"/>
              <a:t> </a:t>
            </a:r>
            <a:r>
              <a:rPr lang="sl-SI" dirty="0" err="1"/>
              <a:t>defined</a:t>
            </a:r>
            <a:r>
              <a:rPr lang="sl-SI" dirty="0"/>
              <a:t> </a:t>
            </a:r>
            <a:r>
              <a:rPr lang="sl-SI" dirty="0" err="1"/>
              <a:t>by</a:t>
            </a:r>
            <a:r>
              <a:rPr lang="sl-SI" dirty="0"/>
              <a:t> </a:t>
            </a:r>
            <a:r>
              <a:rPr lang="sl-SI" dirty="0" err="1"/>
              <a:t>exetension</a:t>
            </a:r>
            <a:endParaRPr lang="sl-SI" dirty="0"/>
          </a:p>
          <a:p>
            <a:endParaRPr lang="sl-SI" sz="1200" dirty="0"/>
          </a:p>
          <a:p>
            <a:r>
              <a:rPr lang="sl-SI" sz="1200" dirty="0"/>
              <a:t>https://code.visualstudio.com/docs/editor/debugging#_launchjson-attributes</a:t>
            </a:r>
          </a:p>
        </p:txBody>
      </p:sp>
      <p:pic>
        <p:nvPicPr>
          <p:cNvPr id="5122" name="Picture 2" descr="launch json suggestions">
            <a:extLst>
              <a:ext uri="{FF2B5EF4-FFF2-40B4-BE49-F238E27FC236}">
                <a16:creationId xmlns:a16="http://schemas.microsoft.com/office/drawing/2014/main" id="{5E8DB93B-376A-EF1E-7F22-39113654FD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666" y="1639113"/>
            <a:ext cx="4951864" cy="3738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1247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err="1"/>
              <a:t>Implementing</a:t>
            </a:r>
            <a:r>
              <a:rPr lang="sl-SI" dirty="0"/>
              <a:t> </a:t>
            </a:r>
            <a:r>
              <a:rPr lang="sl-SI" dirty="0" err="1"/>
              <a:t>Debug</a:t>
            </a:r>
            <a:r>
              <a:rPr lang="sl-SI" dirty="0"/>
              <a:t> Adapter</a:t>
            </a:r>
            <a:endParaRPr lang="en-US" dirty="0"/>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43088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sl-SI" dirty="0"/>
          </a:p>
        </p:txBody>
      </p:sp>
      <p:sp>
        <p:nvSpPr>
          <p:cNvPr id="3" name="Text Placeholder 5">
            <a:extLst>
              <a:ext uri="{FF2B5EF4-FFF2-40B4-BE49-F238E27FC236}">
                <a16:creationId xmlns:a16="http://schemas.microsoft.com/office/drawing/2014/main" id="{B2972B6E-48E5-D16A-F1E8-3BC981D01CA5}"/>
              </a:ext>
            </a:extLst>
          </p:cNvPr>
          <p:cNvSpPr txBox="1">
            <a:spLocks/>
          </p:cNvSpPr>
          <p:nvPr/>
        </p:nvSpPr>
        <p:spPr>
          <a:xfrm>
            <a:off x="6470469" y="1423670"/>
            <a:ext cx="5135141" cy="3976473"/>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err="1"/>
              <a:t>SDKs</a:t>
            </a:r>
            <a:r>
              <a:rPr lang="sl-SI" dirty="0"/>
              <a:t> </a:t>
            </a:r>
            <a:r>
              <a:rPr lang="sl-SI" dirty="0" err="1"/>
              <a:t>for</a:t>
            </a:r>
            <a:r>
              <a:rPr lang="sl-SI" dirty="0"/>
              <a:t> DAP </a:t>
            </a:r>
            <a:r>
              <a:rPr lang="sl-SI" dirty="0" err="1"/>
              <a:t>implementation</a:t>
            </a:r>
            <a:endParaRPr lang="sl-SI" dirty="0"/>
          </a:p>
          <a:p>
            <a:pPr lvl="1"/>
            <a:r>
              <a:rPr lang="sl-SI" dirty="0" err="1"/>
              <a:t>Different</a:t>
            </a:r>
            <a:r>
              <a:rPr lang="sl-SI" dirty="0"/>
              <a:t> </a:t>
            </a:r>
            <a:r>
              <a:rPr lang="sl-SI" dirty="0" err="1"/>
              <a:t>SDKs</a:t>
            </a:r>
            <a:endParaRPr lang="sl-SI" dirty="0"/>
          </a:p>
          <a:p>
            <a:pPr lvl="1"/>
            <a:r>
              <a:rPr lang="sl-SI" dirty="0" err="1"/>
              <a:t>TypeScript</a:t>
            </a:r>
            <a:endParaRPr lang="sl-SI" dirty="0"/>
          </a:p>
          <a:p>
            <a:pPr lvl="1"/>
            <a:endParaRPr lang="sl-SI" dirty="0"/>
          </a:p>
          <a:p>
            <a:pPr lvl="1"/>
            <a:endParaRPr lang="sl-SI" dirty="0"/>
          </a:p>
          <a:p>
            <a:pPr lvl="1"/>
            <a:endParaRPr lang="sl-SI" dirty="0"/>
          </a:p>
          <a:p>
            <a:pPr lvl="1"/>
            <a:endParaRPr lang="sl-SI" dirty="0"/>
          </a:p>
          <a:p>
            <a:pPr lvl="1"/>
            <a:endParaRPr lang="sl-SI" dirty="0"/>
          </a:p>
          <a:p>
            <a:pPr lvl="1"/>
            <a:endParaRPr lang="sl-SI" dirty="0"/>
          </a:p>
          <a:p>
            <a:pPr lvl="1"/>
            <a:endParaRPr lang="sl-SI" dirty="0"/>
          </a:p>
          <a:p>
            <a:r>
              <a:rPr lang="sl-SI" sz="1200" dirty="0"/>
              <a:t>https://microsoft.github.io/debug-adapter-protocol/implementors/sdks/</a:t>
            </a:r>
          </a:p>
        </p:txBody>
      </p:sp>
      <p:pic>
        <p:nvPicPr>
          <p:cNvPr id="5" name="Picture 4">
            <a:extLst>
              <a:ext uri="{FF2B5EF4-FFF2-40B4-BE49-F238E27FC236}">
                <a16:creationId xmlns:a16="http://schemas.microsoft.com/office/drawing/2014/main" id="{D94009B8-A053-A581-20DB-55B0DCDFE035}"/>
              </a:ext>
            </a:extLst>
          </p:cNvPr>
          <p:cNvPicPr>
            <a:picLocks noChangeAspect="1"/>
          </p:cNvPicPr>
          <p:nvPr/>
        </p:nvPicPr>
        <p:blipFill>
          <a:blip r:embed="rId3"/>
          <a:stretch>
            <a:fillRect/>
          </a:stretch>
        </p:blipFill>
        <p:spPr>
          <a:xfrm>
            <a:off x="960666" y="1704595"/>
            <a:ext cx="5005912" cy="3607072"/>
          </a:xfrm>
          <a:prstGeom prst="rect">
            <a:avLst/>
          </a:prstGeom>
        </p:spPr>
      </p:pic>
    </p:spTree>
    <p:extLst>
      <p:ext uri="{BB962C8B-B14F-4D97-AF65-F5344CB8AC3E}">
        <p14:creationId xmlns:p14="http://schemas.microsoft.com/office/powerpoint/2010/main" val="3167916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err="1"/>
              <a:t>Debug</a:t>
            </a:r>
            <a:r>
              <a:rPr lang="sl-SI" dirty="0"/>
              <a:t> Adapter </a:t>
            </a:r>
            <a:r>
              <a:rPr lang="sl-SI" dirty="0" err="1"/>
              <a:t>Workflow</a:t>
            </a:r>
            <a:endParaRPr lang="en-US" dirty="0"/>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43088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sl-SI" dirty="0"/>
          </a:p>
        </p:txBody>
      </p:sp>
      <p:sp>
        <p:nvSpPr>
          <p:cNvPr id="3" name="Text Placeholder 5">
            <a:extLst>
              <a:ext uri="{FF2B5EF4-FFF2-40B4-BE49-F238E27FC236}">
                <a16:creationId xmlns:a16="http://schemas.microsoft.com/office/drawing/2014/main" id="{B2972B6E-48E5-D16A-F1E8-3BC981D01CA5}"/>
              </a:ext>
            </a:extLst>
          </p:cNvPr>
          <p:cNvSpPr txBox="1">
            <a:spLocks/>
          </p:cNvSpPr>
          <p:nvPr/>
        </p:nvSpPr>
        <p:spPr>
          <a:xfrm>
            <a:off x="6470469" y="1423670"/>
            <a:ext cx="5135141" cy="4493538"/>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err="1"/>
              <a:t>Protocol</a:t>
            </a:r>
            <a:r>
              <a:rPr lang="sl-SI" dirty="0"/>
              <a:t> </a:t>
            </a:r>
            <a:r>
              <a:rPr lang="sl-SI" dirty="0" err="1"/>
              <a:t>exchange</a:t>
            </a:r>
            <a:endParaRPr lang="sl-SI" dirty="0"/>
          </a:p>
          <a:p>
            <a:pPr lvl="1"/>
            <a:r>
              <a:rPr lang="sl-SI" dirty="0" err="1"/>
              <a:t>Initialize</a:t>
            </a:r>
            <a:endParaRPr lang="sl-SI" dirty="0"/>
          </a:p>
          <a:p>
            <a:pPr lvl="1"/>
            <a:r>
              <a:rPr lang="sl-SI" dirty="0" err="1"/>
              <a:t>SetBreakpoints</a:t>
            </a:r>
            <a:endParaRPr lang="sl-SI" dirty="0"/>
          </a:p>
          <a:p>
            <a:pPr lvl="1"/>
            <a:r>
              <a:rPr lang="sl-SI" dirty="0" err="1"/>
              <a:t>ConfigurationDone</a:t>
            </a:r>
            <a:endParaRPr lang="sl-SI" dirty="0"/>
          </a:p>
          <a:p>
            <a:pPr lvl="1"/>
            <a:r>
              <a:rPr lang="sl-SI" dirty="0" err="1"/>
              <a:t>Launch</a:t>
            </a:r>
            <a:endParaRPr lang="sl-SI" dirty="0"/>
          </a:p>
          <a:p>
            <a:r>
              <a:rPr lang="sl-SI" dirty="0" err="1"/>
              <a:t>While</a:t>
            </a:r>
            <a:r>
              <a:rPr lang="sl-SI" dirty="0"/>
              <a:t> </a:t>
            </a:r>
            <a:r>
              <a:rPr lang="sl-SI" dirty="0" err="1"/>
              <a:t>running</a:t>
            </a:r>
            <a:endParaRPr lang="sl-SI" dirty="0"/>
          </a:p>
          <a:p>
            <a:pPr lvl="1"/>
            <a:r>
              <a:rPr lang="sl-SI" dirty="0" err="1"/>
              <a:t>StepIn</a:t>
            </a:r>
            <a:r>
              <a:rPr lang="sl-SI" dirty="0"/>
              <a:t>, </a:t>
            </a:r>
            <a:r>
              <a:rPr lang="sl-SI" dirty="0" err="1"/>
              <a:t>Next</a:t>
            </a:r>
            <a:r>
              <a:rPr lang="sl-SI" dirty="0"/>
              <a:t>, </a:t>
            </a:r>
            <a:r>
              <a:rPr lang="sl-SI" dirty="0" err="1"/>
              <a:t>StepOut</a:t>
            </a:r>
            <a:r>
              <a:rPr lang="sl-SI" dirty="0"/>
              <a:t>, </a:t>
            </a:r>
            <a:r>
              <a:rPr lang="sl-SI" dirty="0" err="1"/>
              <a:t>Continue</a:t>
            </a:r>
            <a:endParaRPr lang="sl-SI" dirty="0"/>
          </a:p>
          <a:p>
            <a:pPr lvl="1"/>
            <a:r>
              <a:rPr lang="sl-SI" dirty="0" err="1"/>
              <a:t>Variables</a:t>
            </a:r>
            <a:r>
              <a:rPr lang="sl-SI" dirty="0"/>
              <a:t>, </a:t>
            </a:r>
            <a:r>
              <a:rPr lang="sl-SI" dirty="0" err="1"/>
              <a:t>StackTrace</a:t>
            </a:r>
            <a:endParaRPr lang="sl-SI" dirty="0"/>
          </a:p>
          <a:p>
            <a:pPr lvl="1"/>
            <a:r>
              <a:rPr lang="sl-SI" dirty="0" err="1"/>
              <a:t>Terminate</a:t>
            </a:r>
            <a:endParaRPr lang="sl-SI" dirty="0"/>
          </a:p>
          <a:p>
            <a:pPr lvl="1"/>
            <a:endParaRPr lang="sl-SI" dirty="0"/>
          </a:p>
          <a:p>
            <a:pPr lvl="1"/>
            <a:endParaRPr lang="sl-SI" dirty="0"/>
          </a:p>
          <a:p>
            <a:r>
              <a:rPr lang="sl-SI" sz="1200" dirty="0"/>
              <a:t>https://microsoft.github.io/debug-adapter-protocol/specification</a:t>
            </a:r>
          </a:p>
        </p:txBody>
      </p:sp>
      <p:pic>
        <p:nvPicPr>
          <p:cNvPr id="6146" name="Picture 2" descr="init-launch">
            <a:extLst>
              <a:ext uri="{FF2B5EF4-FFF2-40B4-BE49-F238E27FC236}">
                <a16:creationId xmlns:a16="http://schemas.microsoft.com/office/drawing/2014/main" id="{5488E4AE-5219-1894-D77E-407C350E14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666" y="1546333"/>
            <a:ext cx="3747031" cy="3765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5448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PHP </a:t>
            </a:r>
            <a:r>
              <a:rPr lang="sl-SI" dirty="0" err="1"/>
              <a:t>Debug</a:t>
            </a:r>
            <a:endParaRPr lang="en-US" dirty="0"/>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43088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sl-SI" dirty="0"/>
          </a:p>
        </p:txBody>
      </p:sp>
      <p:sp>
        <p:nvSpPr>
          <p:cNvPr id="3" name="Text Placeholder 5">
            <a:extLst>
              <a:ext uri="{FF2B5EF4-FFF2-40B4-BE49-F238E27FC236}">
                <a16:creationId xmlns:a16="http://schemas.microsoft.com/office/drawing/2014/main" id="{B2972B6E-48E5-D16A-F1E8-3BC981D01CA5}"/>
              </a:ext>
            </a:extLst>
          </p:cNvPr>
          <p:cNvSpPr txBox="1">
            <a:spLocks/>
          </p:cNvSpPr>
          <p:nvPr/>
        </p:nvSpPr>
        <p:spPr>
          <a:xfrm>
            <a:off x="6470469" y="1423670"/>
            <a:ext cx="5135141" cy="4345805"/>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a:t>PHP</a:t>
            </a:r>
          </a:p>
          <a:p>
            <a:pPr lvl="1"/>
            <a:r>
              <a:rPr lang="sl-SI" dirty="0" err="1"/>
              <a:t>Script</a:t>
            </a:r>
            <a:r>
              <a:rPr lang="sl-SI" dirty="0"/>
              <a:t> </a:t>
            </a:r>
            <a:r>
              <a:rPr lang="sl-SI" dirty="0" err="1"/>
              <a:t>language</a:t>
            </a:r>
            <a:endParaRPr lang="sl-SI" dirty="0"/>
          </a:p>
          <a:p>
            <a:pPr lvl="1"/>
            <a:r>
              <a:rPr lang="sl-SI" dirty="0" err="1"/>
              <a:t>ZendVM</a:t>
            </a:r>
            <a:endParaRPr lang="sl-SI" dirty="0"/>
          </a:p>
          <a:p>
            <a:pPr lvl="1"/>
            <a:r>
              <a:rPr lang="sl-SI" dirty="0"/>
              <a:t>No </a:t>
            </a:r>
            <a:r>
              <a:rPr lang="sl-SI" dirty="0" err="1"/>
              <a:t>interactive</a:t>
            </a:r>
            <a:r>
              <a:rPr lang="sl-SI" dirty="0"/>
              <a:t> </a:t>
            </a:r>
            <a:r>
              <a:rPr lang="sl-SI" dirty="0" err="1"/>
              <a:t>debugging</a:t>
            </a:r>
            <a:r>
              <a:rPr lang="sl-SI" dirty="0"/>
              <a:t> </a:t>
            </a:r>
            <a:r>
              <a:rPr lang="sl-SI" dirty="0" err="1"/>
              <a:t>support</a:t>
            </a:r>
            <a:endParaRPr lang="sl-SI" dirty="0"/>
          </a:p>
          <a:p>
            <a:r>
              <a:rPr lang="sl-SI" dirty="0" err="1"/>
              <a:t>Xdebug</a:t>
            </a:r>
            <a:endParaRPr lang="sl-SI" dirty="0"/>
          </a:p>
          <a:p>
            <a:pPr lvl="1"/>
            <a:r>
              <a:rPr lang="sl-SI" dirty="0" err="1"/>
              <a:t>Provides</a:t>
            </a:r>
            <a:r>
              <a:rPr lang="sl-SI" dirty="0"/>
              <a:t> step </a:t>
            </a:r>
            <a:r>
              <a:rPr lang="sl-SI" dirty="0" err="1"/>
              <a:t>debugging</a:t>
            </a:r>
            <a:endParaRPr lang="sl-SI" dirty="0"/>
          </a:p>
          <a:p>
            <a:pPr lvl="1"/>
            <a:r>
              <a:rPr lang="sl-SI" dirty="0" err="1"/>
              <a:t>DBGp</a:t>
            </a:r>
            <a:r>
              <a:rPr lang="sl-SI" dirty="0"/>
              <a:t> </a:t>
            </a:r>
            <a:r>
              <a:rPr lang="sl-SI" dirty="0" err="1"/>
              <a:t>protocol</a:t>
            </a:r>
            <a:endParaRPr lang="sl-SI" dirty="0"/>
          </a:p>
          <a:p>
            <a:pPr lvl="1"/>
            <a:r>
              <a:rPr lang="sl-SI" dirty="0" err="1"/>
              <a:t>Cloud</a:t>
            </a:r>
            <a:endParaRPr lang="sl-SI" dirty="0"/>
          </a:p>
          <a:p>
            <a:pPr lvl="1"/>
            <a:endParaRPr lang="sl-SI" dirty="0"/>
          </a:p>
          <a:p>
            <a:pPr lvl="1"/>
            <a:endParaRPr lang="sl-SI" dirty="0"/>
          </a:p>
          <a:p>
            <a:r>
              <a:rPr lang="sl-SI" sz="1200" dirty="0"/>
              <a:t>https://xdebug.org/</a:t>
            </a:r>
          </a:p>
          <a:p>
            <a:r>
              <a:rPr lang="sl-SI" sz="1200" dirty="0"/>
              <a:t>https://xdebug.cloud/</a:t>
            </a:r>
          </a:p>
        </p:txBody>
      </p:sp>
      <p:pic>
        <p:nvPicPr>
          <p:cNvPr id="8194" name="Picture 2" descr="upload.wikimedia.org/wikipedia/commons/thumb/c/...">
            <a:extLst>
              <a:ext uri="{FF2B5EF4-FFF2-40B4-BE49-F238E27FC236}">
                <a16:creationId xmlns:a16="http://schemas.microsoft.com/office/drawing/2014/main" id="{BE38DFBA-BD0F-BABB-FC2A-540F4522AC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666" y="1546333"/>
            <a:ext cx="3134676" cy="1616317"/>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a:extLst>
              <a:ext uri="{FF2B5EF4-FFF2-40B4-BE49-F238E27FC236}">
                <a16:creationId xmlns:a16="http://schemas.microsoft.com/office/drawing/2014/main" id="{541A6A32-6992-B007-4BA9-4DCAC77D042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0666" y="3695351"/>
            <a:ext cx="3134676" cy="1693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0187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D30DFAE-A967-70BE-5B85-E0AAFA0FACC8}"/>
              </a:ext>
            </a:extLst>
          </p:cNvPr>
          <p:cNvSpPr>
            <a:spLocks noGrp="1"/>
          </p:cNvSpPr>
          <p:nvPr>
            <p:ph type="title"/>
          </p:nvPr>
        </p:nvSpPr>
        <p:spPr/>
        <p:txBody>
          <a:bodyPr/>
          <a:lstStyle/>
          <a:p>
            <a:r>
              <a:rPr lang="sl-SI" dirty="0"/>
              <a:t>Demo</a:t>
            </a:r>
            <a:endParaRPr lang="en-HR" dirty="0"/>
          </a:p>
        </p:txBody>
      </p:sp>
      <p:sp>
        <p:nvSpPr>
          <p:cNvPr id="2" name="Text Placeholder 5">
            <a:extLst>
              <a:ext uri="{FF2B5EF4-FFF2-40B4-BE49-F238E27FC236}">
                <a16:creationId xmlns:a16="http://schemas.microsoft.com/office/drawing/2014/main" id="{9C27F021-8E66-78EC-D585-2696958E0939}"/>
              </a:ext>
            </a:extLst>
          </p:cNvPr>
          <p:cNvSpPr txBox="1">
            <a:spLocks/>
          </p:cNvSpPr>
          <p:nvPr/>
        </p:nvSpPr>
        <p:spPr>
          <a:xfrm>
            <a:off x="8506437" y="4955438"/>
            <a:ext cx="3099173" cy="184666"/>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sz="1200" dirty="0"/>
              <a:t>https://github.com/xdebug/vscode-php-debug</a:t>
            </a:r>
          </a:p>
        </p:txBody>
      </p:sp>
    </p:spTree>
    <p:extLst>
      <p:ext uri="{BB962C8B-B14F-4D97-AF65-F5344CB8AC3E}">
        <p14:creationId xmlns:p14="http://schemas.microsoft.com/office/powerpoint/2010/main" val="386875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err="1"/>
              <a:t>Debug</a:t>
            </a:r>
            <a:r>
              <a:rPr lang="sl-SI" dirty="0"/>
              <a:t> Adapter </a:t>
            </a:r>
            <a:r>
              <a:rPr lang="sl-SI" dirty="0" err="1"/>
              <a:t>Protocol</a:t>
            </a:r>
            <a:r>
              <a:rPr lang="sl-SI" dirty="0"/>
              <a:t> </a:t>
            </a:r>
            <a:r>
              <a:rPr lang="sl-SI" dirty="0" err="1"/>
              <a:t>clients</a:t>
            </a:r>
            <a:endParaRPr lang="en-US" dirty="0"/>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43088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sl-SI" dirty="0"/>
          </a:p>
        </p:txBody>
      </p:sp>
      <p:sp>
        <p:nvSpPr>
          <p:cNvPr id="3" name="Text Placeholder 5">
            <a:extLst>
              <a:ext uri="{FF2B5EF4-FFF2-40B4-BE49-F238E27FC236}">
                <a16:creationId xmlns:a16="http://schemas.microsoft.com/office/drawing/2014/main" id="{B2972B6E-48E5-D16A-F1E8-3BC981D01CA5}"/>
              </a:ext>
            </a:extLst>
          </p:cNvPr>
          <p:cNvSpPr txBox="1">
            <a:spLocks/>
          </p:cNvSpPr>
          <p:nvPr/>
        </p:nvSpPr>
        <p:spPr>
          <a:xfrm>
            <a:off x="6470469" y="1423670"/>
            <a:ext cx="5135141" cy="471513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a:t>Alternative DAP </a:t>
            </a:r>
            <a:r>
              <a:rPr lang="sl-SI" dirty="0" err="1"/>
              <a:t>clients</a:t>
            </a:r>
            <a:endParaRPr lang="sl-SI" dirty="0"/>
          </a:p>
          <a:p>
            <a:pPr lvl="1"/>
            <a:r>
              <a:rPr lang="sl-SI" dirty="0" err="1"/>
              <a:t>VSCodium</a:t>
            </a:r>
            <a:endParaRPr lang="sl-SI" dirty="0"/>
          </a:p>
          <a:p>
            <a:pPr lvl="1"/>
            <a:r>
              <a:rPr lang="sl-SI" dirty="0" err="1"/>
              <a:t>Visual</a:t>
            </a:r>
            <a:r>
              <a:rPr lang="sl-SI" dirty="0"/>
              <a:t> Studio</a:t>
            </a:r>
          </a:p>
          <a:p>
            <a:pPr lvl="1"/>
            <a:r>
              <a:rPr lang="sl-SI" dirty="0" err="1"/>
              <a:t>vim</a:t>
            </a:r>
            <a:endParaRPr lang="sl-SI" dirty="0"/>
          </a:p>
          <a:p>
            <a:pPr lvl="1"/>
            <a:r>
              <a:rPr lang="sl-SI" dirty="0" err="1"/>
              <a:t>Neovim</a:t>
            </a:r>
            <a:endParaRPr lang="sl-SI" dirty="0"/>
          </a:p>
          <a:p>
            <a:pPr lvl="1"/>
            <a:r>
              <a:rPr lang="sl-SI" dirty="0" err="1"/>
              <a:t>Emacs</a:t>
            </a:r>
            <a:endParaRPr lang="sl-SI" dirty="0"/>
          </a:p>
          <a:p>
            <a:pPr lvl="1"/>
            <a:endParaRPr lang="sl-SI" dirty="0"/>
          </a:p>
          <a:p>
            <a:pPr lvl="1"/>
            <a:endParaRPr lang="sl-SI" dirty="0"/>
          </a:p>
          <a:p>
            <a:pPr lvl="1"/>
            <a:endParaRPr lang="sl-SI" dirty="0"/>
          </a:p>
          <a:p>
            <a:pPr lvl="1"/>
            <a:endParaRPr lang="sl-SI" dirty="0"/>
          </a:p>
          <a:p>
            <a:pPr lvl="1"/>
            <a:endParaRPr lang="sl-SI" dirty="0"/>
          </a:p>
          <a:p>
            <a:pPr lvl="1"/>
            <a:endParaRPr lang="sl-SI" dirty="0"/>
          </a:p>
          <a:p>
            <a:r>
              <a:rPr lang="sl-SI" sz="1200" dirty="0"/>
              <a:t>https://microsoft.github.io/debug-adapter-protocol/implementors/tools/</a:t>
            </a:r>
          </a:p>
        </p:txBody>
      </p:sp>
      <p:pic>
        <p:nvPicPr>
          <p:cNvPr id="5" name="Picture 4">
            <a:extLst>
              <a:ext uri="{FF2B5EF4-FFF2-40B4-BE49-F238E27FC236}">
                <a16:creationId xmlns:a16="http://schemas.microsoft.com/office/drawing/2014/main" id="{5EDFE677-6F6E-CD83-7539-90E8D138624E}"/>
              </a:ext>
            </a:extLst>
          </p:cNvPr>
          <p:cNvPicPr>
            <a:picLocks noChangeAspect="1"/>
          </p:cNvPicPr>
          <p:nvPr/>
        </p:nvPicPr>
        <p:blipFill>
          <a:blip r:embed="rId3"/>
          <a:stretch>
            <a:fillRect/>
          </a:stretch>
        </p:blipFill>
        <p:spPr>
          <a:xfrm>
            <a:off x="960666" y="1717285"/>
            <a:ext cx="4953883" cy="3374833"/>
          </a:xfrm>
          <a:prstGeom prst="rect">
            <a:avLst/>
          </a:prstGeom>
        </p:spPr>
      </p:pic>
    </p:spTree>
    <p:extLst>
      <p:ext uri="{BB962C8B-B14F-4D97-AF65-F5344CB8AC3E}">
        <p14:creationId xmlns:p14="http://schemas.microsoft.com/office/powerpoint/2010/main" val="97792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Development process</a:t>
            </a:r>
          </a:p>
        </p:txBody>
      </p:sp>
      <p:sp>
        <p:nvSpPr>
          <p:cNvPr id="6" name="Text Placeholder 5"/>
          <p:cNvSpPr>
            <a:spLocks noGrp="1"/>
          </p:cNvSpPr>
          <p:nvPr>
            <p:ph type="body" sz="quarter" idx="10"/>
          </p:nvPr>
        </p:nvSpPr>
        <p:spPr>
          <a:xfrm>
            <a:off x="586390" y="1434370"/>
            <a:ext cx="5135141" cy="3754874"/>
          </a:xfrm>
        </p:spPr>
        <p:txBody>
          <a:bodyPr/>
          <a:lstStyle/>
          <a:p>
            <a:r>
              <a:rPr lang="en-US" dirty="0"/>
              <a:t>PHP Debug</a:t>
            </a:r>
          </a:p>
          <a:p>
            <a:pPr lvl="1"/>
            <a:r>
              <a:rPr lang="en-US" dirty="0"/>
              <a:t>GitHub</a:t>
            </a:r>
          </a:p>
          <a:p>
            <a:pPr lvl="1"/>
            <a:r>
              <a:rPr lang="en-US" dirty="0"/>
              <a:t>Issues for support</a:t>
            </a:r>
          </a:p>
          <a:p>
            <a:pPr lvl="1"/>
            <a:r>
              <a:rPr lang="en-US" dirty="0"/>
              <a:t>Documentation</a:t>
            </a:r>
          </a:p>
          <a:p>
            <a:pPr lvl="1"/>
            <a:r>
              <a:rPr lang="en-US" dirty="0"/>
              <a:t>Roadmap</a:t>
            </a:r>
          </a:p>
          <a:p>
            <a:pPr lvl="1"/>
            <a:r>
              <a:rPr lang="en-US" dirty="0"/>
              <a:t>Pull requests with tests and checks</a:t>
            </a:r>
          </a:p>
          <a:p>
            <a:pPr lvl="1"/>
            <a:r>
              <a:rPr lang="en-US" dirty="0"/>
              <a:t>Automatic dep upgrades</a:t>
            </a:r>
          </a:p>
          <a:p>
            <a:pPr lvl="1"/>
            <a:r>
              <a:rPr lang="en-US" dirty="0"/>
              <a:t>Semantic-Release</a:t>
            </a:r>
          </a:p>
          <a:p>
            <a:pPr lvl="1"/>
            <a:r>
              <a:rPr lang="en-US" dirty="0"/>
              <a:t>GH Actions</a:t>
            </a:r>
          </a:p>
          <a:p>
            <a:pPr lvl="1"/>
            <a:r>
              <a:rPr lang="en-US" dirty="0"/>
              <a:t>Release via VSCE</a:t>
            </a:r>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2154436"/>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VS Code</a:t>
            </a:r>
          </a:p>
          <a:p>
            <a:pPr lvl="1"/>
            <a:r>
              <a:rPr lang="en-US" dirty="0"/>
              <a:t>GitHub</a:t>
            </a:r>
          </a:p>
          <a:p>
            <a:pPr lvl="1"/>
            <a:r>
              <a:rPr lang="en-US" dirty="0"/>
              <a:t>Microsoft very active towards extension authors </a:t>
            </a:r>
          </a:p>
          <a:p>
            <a:pPr lvl="1"/>
            <a:r>
              <a:rPr lang="en-US" dirty="0"/>
              <a:t>Improvements are suggested and discussed with the community</a:t>
            </a:r>
          </a:p>
        </p:txBody>
      </p:sp>
    </p:spTree>
    <p:extLst>
      <p:ext uri="{BB962C8B-B14F-4D97-AF65-F5344CB8AC3E}">
        <p14:creationId xmlns:p14="http://schemas.microsoft.com/office/powerpoint/2010/main" val="81899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2C79B-A595-2231-89D7-6A3830CB9478}"/>
              </a:ext>
            </a:extLst>
          </p:cNvPr>
          <p:cNvSpPr>
            <a:spLocks noGrp="1"/>
          </p:cNvSpPr>
          <p:nvPr>
            <p:ph type="title"/>
          </p:nvPr>
        </p:nvSpPr>
        <p:spPr>
          <a:xfrm>
            <a:off x="2551798" y="2534625"/>
            <a:ext cx="9144000" cy="997196"/>
          </a:xfrm>
        </p:spPr>
        <p:txBody>
          <a:bodyPr/>
          <a:lstStyle/>
          <a:p>
            <a:r>
              <a:rPr lang="sl-SI" dirty="0" err="1"/>
              <a:t>Visual</a:t>
            </a:r>
            <a:r>
              <a:rPr lang="sl-SI" dirty="0"/>
              <a:t> Studio </a:t>
            </a:r>
            <a:r>
              <a:rPr lang="sl-SI" dirty="0" err="1"/>
              <a:t>Code</a:t>
            </a:r>
            <a:br>
              <a:rPr lang="sl-SI" dirty="0"/>
            </a:br>
            <a:r>
              <a:rPr lang="sl-SI" dirty="0" err="1"/>
              <a:t>Remote</a:t>
            </a:r>
            <a:r>
              <a:rPr lang="sl-SI" dirty="0"/>
              <a:t> </a:t>
            </a:r>
            <a:r>
              <a:rPr lang="sl-SI" dirty="0" err="1"/>
              <a:t>Development</a:t>
            </a:r>
            <a:endParaRPr lang="en-HR" dirty="0"/>
          </a:p>
        </p:txBody>
      </p:sp>
    </p:spTree>
    <p:extLst>
      <p:ext uri="{BB962C8B-B14F-4D97-AF65-F5344CB8AC3E}">
        <p14:creationId xmlns:p14="http://schemas.microsoft.com/office/powerpoint/2010/main" val="1257039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err="1"/>
              <a:t>Local</a:t>
            </a:r>
            <a:r>
              <a:rPr lang="sl-SI" dirty="0"/>
              <a:t> </a:t>
            </a:r>
            <a:r>
              <a:rPr lang="sl-SI" dirty="0" err="1"/>
              <a:t>setup</a:t>
            </a:r>
            <a:endParaRPr lang="en-US" dirty="0"/>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43088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sl-SI" dirty="0"/>
          </a:p>
        </p:txBody>
      </p:sp>
      <p:sp>
        <p:nvSpPr>
          <p:cNvPr id="3" name="Text Placeholder 5">
            <a:extLst>
              <a:ext uri="{FF2B5EF4-FFF2-40B4-BE49-F238E27FC236}">
                <a16:creationId xmlns:a16="http://schemas.microsoft.com/office/drawing/2014/main" id="{B2972B6E-48E5-D16A-F1E8-3BC981D01CA5}"/>
              </a:ext>
            </a:extLst>
          </p:cNvPr>
          <p:cNvSpPr txBox="1">
            <a:spLocks/>
          </p:cNvSpPr>
          <p:nvPr/>
        </p:nvSpPr>
        <p:spPr>
          <a:xfrm>
            <a:off x="1118287" y="3931981"/>
            <a:ext cx="5135141" cy="2203680"/>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err="1"/>
              <a:t>Local</a:t>
            </a:r>
            <a:r>
              <a:rPr lang="sl-SI" dirty="0"/>
              <a:t> </a:t>
            </a:r>
            <a:r>
              <a:rPr lang="sl-SI" dirty="0" err="1"/>
              <a:t>filesystem</a:t>
            </a:r>
            <a:endParaRPr lang="sl-SI" dirty="0"/>
          </a:p>
          <a:p>
            <a:r>
              <a:rPr lang="sl-SI" dirty="0" err="1"/>
              <a:t>Local</a:t>
            </a:r>
            <a:r>
              <a:rPr lang="sl-SI" dirty="0"/>
              <a:t> </a:t>
            </a:r>
            <a:r>
              <a:rPr lang="sl-SI" dirty="0" err="1"/>
              <a:t>network</a:t>
            </a:r>
            <a:endParaRPr lang="sl-SI" dirty="0"/>
          </a:p>
          <a:p>
            <a:r>
              <a:rPr lang="sl-SI" dirty="0" err="1"/>
              <a:t>Local</a:t>
            </a:r>
            <a:r>
              <a:rPr lang="sl-SI" dirty="0"/>
              <a:t> </a:t>
            </a:r>
            <a:r>
              <a:rPr lang="sl-SI" dirty="0" err="1"/>
              <a:t>processes</a:t>
            </a:r>
            <a:endParaRPr lang="sl-SI" dirty="0"/>
          </a:p>
          <a:p>
            <a:pPr lvl="1"/>
            <a:r>
              <a:rPr lang="sl-SI" dirty="0" err="1"/>
              <a:t>Debugger</a:t>
            </a:r>
            <a:r>
              <a:rPr lang="sl-SI" dirty="0"/>
              <a:t> </a:t>
            </a:r>
            <a:r>
              <a:rPr lang="sl-SI" dirty="0" err="1"/>
              <a:t>can</a:t>
            </a:r>
            <a:r>
              <a:rPr lang="sl-SI" dirty="0"/>
              <a:t> </a:t>
            </a:r>
            <a:r>
              <a:rPr lang="sl-SI" dirty="0" err="1"/>
              <a:t>execute</a:t>
            </a:r>
            <a:r>
              <a:rPr lang="sl-SI" dirty="0"/>
              <a:t> </a:t>
            </a:r>
            <a:r>
              <a:rPr lang="sl-SI" dirty="0" err="1"/>
              <a:t>target</a:t>
            </a:r>
            <a:endParaRPr lang="sl-SI" dirty="0"/>
          </a:p>
          <a:p>
            <a:pPr lvl="1"/>
            <a:r>
              <a:rPr lang="sl-SI" dirty="0" err="1"/>
              <a:t>Target</a:t>
            </a:r>
            <a:r>
              <a:rPr lang="sl-SI" dirty="0"/>
              <a:t> „</a:t>
            </a:r>
            <a:r>
              <a:rPr lang="sl-SI" dirty="0" err="1"/>
              <a:t>sees</a:t>
            </a:r>
            <a:r>
              <a:rPr lang="sl-SI" dirty="0"/>
              <a:t>“ same </a:t>
            </a:r>
            <a:r>
              <a:rPr lang="sl-SI" dirty="0" err="1"/>
              <a:t>filesystem</a:t>
            </a:r>
            <a:r>
              <a:rPr lang="sl-SI" dirty="0"/>
              <a:t> as IDE</a:t>
            </a:r>
          </a:p>
        </p:txBody>
      </p:sp>
      <p:pic>
        <p:nvPicPr>
          <p:cNvPr id="5" name="Picture 4" descr="Diagram&#10;&#10;Description automatically generated">
            <a:extLst>
              <a:ext uri="{FF2B5EF4-FFF2-40B4-BE49-F238E27FC236}">
                <a16:creationId xmlns:a16="http://schemas.microsoft.com/office/drawing/2014/main" id="{1314F91A-2677-EB40-2AF6-A20996ACB8DB}"/>
              </a:ext>
            </a:extLst>
          </p:cNvPr>
          <p:cNvPicPr>
            <a:picLocks noChangeAspect="1"/>
          </p:cNvPicPr>
          <p:nvPr/>
        </p:nvPicPr>
        <p:blipFill>
          <a:blip r:embed="rId3"/>
          <a:stretch>
            <a:fillRect/>
          </a:stretch>
        </p:blipFill>
        <p:spPr>
          <a:xfrm>
            <a:off x="464329" y="1011198"/>
            <a:ext cx="5525271" cy="2972215"/>
          </a:xfrm>
          <a:prstGeom prst="rect">
            <a:avLst/>
          </a:prstGeom>
        </p:spPr>
      </p:pic>
    </p:spTree>
    <p:extLst>
      <p:ext uri="{BB962C8B-B14F-4D97-AF65-F5344CB8AC3E}">
        <p14:creationId xmlns:p14="http://schemas.microsoft.com/office/powerpoint/2010/main" val="27990957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err="1"/>
              <a:t>Remote</a:t>
            </a:r>
            <a:r>
              <a:rPr lang="sl-SI" dirty="0"/>
              <a:t> server</a:t>
            </a:r>
            <a:endParaRPr lang="en-US" dirty="0"/>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43088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sl-SI" dirty="0"/>
          </a:p>
        </p:txBody>
      </p:sp>
      <p:sp>
        <p:nvSpPr>
          <p:cNvPr id="3" name="Text Placeholder 5">
            <a:extLst>
              <a:ext uri="{FF2B5EF4-FFF2-40B4-BE49-F238E27FC236}">
                <a16:creationId xmlns:a16="http://schemas.microsoft.com/office/drawing/2014/main" id="{B2972B6E-48E5-D16A-F1E8-3BC981D01CA5}"/>
              </a:ext>
            </a:extLst>
          </p:cNvPr>
          <p:cNvSpPr txBox="1">
            <a:spLocks/>
          </p:cNvSpPr>
          <p:nvPr/>
        </p:nvSpPr>
        <p:spPr>
          <a:xfrm>
            <a:off x="1118287" y="3923592"/>
            <a:ext cx="5135141" cy="2203680"/>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err="1"/>
              <a:t>Remote</a:t>
            </a:r>
            <a:r>
              <a:rPr lang="sl-SI" dirty="0"/>
              <a:t> </a:t>
            </a:r>
            <a:r>
              <a:rPr lang="sl-SI" dirty="0" err="1"/>
              <a:t>filesystem</a:t>
            </a:r>
            <a:r>
              <a:rPr lang="sl-SI" dirty="0"/>
              <a:t> (SMB,NFS)</a:t>
            </a:r>
          </a:p>
          <a:p>
            <a:r>
              <a:rPr lang="sl-SI" dirty="0" err="1"/>
              <a:t>Remote</a:t>
            </a:r>
            <a:r>
              <a:rPr lang="sl-SI" dirty="0"/>
              <a:t> </a:t>
            </a:r>
            <a:r>
              <a:rPr lang="sl-SI" dirty="0" err="1"/>
              <a:t>network</a:t>
            </a:r>
            <a:endParaRPr lang="sl-SI" dirty="0"/>
          </a:p>
          <a:p>
            <a:r>
              <a:rPr lang="sl-SI" dirty="0" err="1"/>
              <a:t>Remote</a:t>
            </a:r>
            <a:r>
              <a:rPr lang="sl-SI" dirty="0"/>
              <a:t> </a:t>
            </a:r>
            <a:r>
              <a:rPr lang="sl-SI" dirty="0" err="1"/>
              <a:t>processes</a:t>
            </a:r>
            <a:endParaRPr lang="sl-SI" dirty="0"/>
          </a:p>
          <a:p>
            <a:pPr lvl="1"/>
            <a:r>
              <a:rPr lang="sl-SI" dirty="0" err="1"/>
              <a:t>Debugger</a:t>
            </a:r>
            <a:r>
              <a:rPr lang="sl-SI" dirty="0"/>
              <a:t> </a:t>
            </a:r>
            <a:r>
              <a:rPr lang="sl-SI" dirty="0" err="1"/>
              <a:t>can‘t</a:t>
            </a:r>
            <a:r>
              <a:rPr lang="sl-SI" dirty="0"/>
              <a:t> </a:t>
            </a:r>
            <a:r>
              <a:rPr lang="sl-SI" dirty="0" err="1"/>
              <a:t>execute</a:t>
            </a:r>
            <a:r>
              <a:rPr lang="sl-SI" dirty="0"/>
              <a:t> </a:t>
            </a:r>
            <a:r>
              <a:rPr lang="sl-SI" dirty="0" err="1"/>
              <a:t>target</a:t>
            </a:r>
            <a:endParaRPr lang="sl-SI" dirty="0"/>
          </a:p>
          <a:p>
            <a:pPr lvl="1"/>
            <a:r>
              <a:rPr lang="sl-SI" dirty="0" err="1"/>
              <a:t>Target</a:t>
            </a:r>
            <a:r>
              <a:rPr lang="sl-SI" dirty="0"/>
              <a:t> „</a:t>
            </a:r>
            <a:r>
              <a:rPr lang="sl-SI" dirty="0" err="1"/>
              <a:t>sees</a:t>
            </a:r>
            <a:r>
              <a:rPr lang="sl-SI" dirty="0"/>
              <a:t>“ </a:t>
            </a:r>
            <a:r>
              <a:rPr lang="sl-SI" dirty="0" err="1"/>
              <a:t>different</a:t>
            </a:r>
            <a:r>
              <a:rPr lang="sl-SI" dirty="0"/>
              <a:t> </a:t>
            </a:r>
            <a:r>
              <a:rPr lang="sl-SI" dirty="0" err="1"/>
              <a:t>filesystem</a:t>
            </a:r>
            <a:r>
              <a:rPr lang="sl-SI" dirty="0"/>
              <a:t> as IDE</a:t>
            </a:r>
          </a:p>
        </p:txBody>
      </p:sp>
      <p:pic>
        <p:nvPicPr>
          <p:cNvPr id="8" name="Picture 7" descr="A picture containing diagram&#10;&#10;Description automatically generated">
            <a:extLst>
              <a:ext uri="{FF2B5EF4-FFF2-40B4-BE49-F238E27FC236}">
                <a16:creationId xmlns:a16="http://schemas.microsoft.com/office/drawing/2014/main" id="{DE9A716A-4BC0-7CF7-ECC4-4C170B4AC554}"/>
              </a:ext>
            </a:extLst>
          </p:cNvPr>
          <p:cNvPicPr>
            <a:picLocks noChangeAspect="1"/>
          </p:cNvPicPr>
          <p:nvPr/>
        </p:nvPicPr>
        <p:blipFill>
          <a:blip r:embed="rId3"/>
          <a:stretch>
            <a:fillRect/>
          </a:stretch>
        </p:blipFill>
        <p:spPr>
          <a:xfrm>
            <a:off x="459382" y="1011198"/>
            <a:ext cx="9526329" cy="2953162"/>
          </a:xfrm>
          <a:prstGeom prst="rect">
            <a:avLst/>
          </a:prstGeom>
        </p:spPr>
      </p:pic>
    </p:spTree>
    <p:extLst>
      <p:ext uri="{BB962C8B-B14F-4D97-AF65-F5344CB8AC3E}">
        <p14:creationId xmlns:p14="http://schemas.microsoft.com/office/powerpoint/2010/main" val="1120284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VS </a:t>
            </a:r>
            <a:r>
              <a:rPr lang="sl-SI" dirty="0" err="1"/>
              <a:t>Code</a:t>
            </a:r>
            <a:r>
              <a:rPr lang="sl-SI" dirty="0"/>
              <a:t> </a:t>
            </a:r>
            <a:r>
              <a:rPr lang="sl-SI" dirty="0" err="1"/>
              <a:t>Remote</a:t>
            </a:r>
            <a:r>
              <a:rPr lang="sl-SI" dirty="0"/>
              <a:t> </a:t>
            </a:r>
            <a:r>
              <a:rPr lang="sl-SI" dirty="0" err="1"/>
              <a:t>Development</a:t>
            </a:r>
            <a:r>
              <a:rPr lang="sl-SI" dirty="0"/>
              <a:t> (SSH)</a:t>
            </a:r>
            <a:endParaRPr lang="en-US" dirty="0"/>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43088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sl-SI" dirty="0"/>
          </a:p>
        </p:txBody>
      </p:sp>
      <p:sp>
        <p:nvSpPr>
          <p:cNvPr id="3" name="Text Placeholder 5">
            <a:extLst>
              <a:ext uri="{FF2B5EF4-FFF2-40B4-BE49-F238E27FC236}">
                <a16:creationId xmlns:a16="http://schemas.microsoft.com/office/drawing/2014/main" id="{B2972B6E-48E5-D16A-F1E8-3BC981D01CA5}"/>
              </a:ext>
            </a:extLst>
          </p:cNvPr>
          <p:cNvSpPr txBox="1">
            <a:spLocks/>
          </p:cNvSpPr>
          <p:nvPr/>
        </p:nvSpPr>
        <p:spPr>
          <a:xfrm>
            <a:off x="6470469" y="3923592"/>
            <a:ext cx="5135141" cy="205594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a:t>SSH </a:t>
            </a:r>
            <a:r>
              <a:rPr lang="sl-SI" dirty="0" err="1"/>
              <a:t>tunnel</a:t>
            </a:r>
            <a:endParaRPr lang="sl-SI" dirty="0"/>
          </a:p>
          <a:p>
            <a:pPr lvl="1"/>
            <a:r>
              <a:rPr lang="sl-SI" dirty="0"/>
              <a:t>Port </a:t>
            </a:r>
            <a:r>
              <a:rPr lang="sl-SI" dirty="0" err="1"/>
              <a:t>forwarding</a:t>
            </a:r>
            <a:endParaRPr lang="sl-SI" dirty="0"/>
          </a:p>
          <a:p>
            <a:endParaRPr lang="sl-SI" sz="1200" dirty="0"/>
          </a:p>
          <a:p>
            <a:endParaRPr lang="sl-SI" sz="1200" dirty="0"/>
          </a:p>
          <a:p>
            <a:r>
              <a:rPr lang="sl-SI" sz="2000" dirty="0" err="1">
                <a:latin typeface="+mn-lt"/>
                <a:cs typeface="+mn-cs"/>
              </a:rPr>
              <a:t>Flutter</a:t>
            </a:r>
            <a:r>
              <a:rPr lang="sl-SI" sz="2000" dirty="0">
                <a:latin typeface="+mn-lt"/>
                <a:cs typeface="+mn-cs"/>
              </a:rPr>
              <a:t> on Mac</a:t>
            </a:r>
          </a:p>
          <a:p>
            <a:endParaRPr lang="sl-SI" sz="1200" dirty="0"/>
          </a:p>
          <a:p>
            <a:r>
              <a:rPr lang="sl-SI" sz="1200" dirty="0"/>
              <a:t>https://code.visualstudio.com/docs/remote/ssh</a:t>
            </a:r>
          </a:p>
        </p:txBody>
      </p:sp>
      <p:pic>
        <p:nvPicPr>
          <p:cNvPr id="10242" name="Picture 2" descr="SSH Architecture">
            <a:extLst>
              <a:ext uri="{FF2B5EF4-FFF2-40B4-BE49-F238E27FC236}">
                <a16:creationId xmlns:a16="http://schemas.microsoft.com/office/drawing/2014/main" id="{88F12C13-7651-4635-FD91-F4561927B9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166" y="1011198"/>
            <a:ext cx="9220200" cy="2990850"/>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5">
            <a:extLst>
              <a:ext uri="{FF2B5EF4-FFF2-40B4-BE49-F238E27FC236}">
                <a16:creationId xmlns:a16="http://schemas.microsoft.com/office/drawing/2014/main" id="{1BC4B89C-729A-1B1C-5C5C-6003D64BF066}"/>
              </a:ext>
            </a:extLst>
          </p:cNvPr>
          <p:cNvSpPr txBox="1">
            <a:spLocks/>
          </p:cNvSpPr>
          <p:nvPr/>
        </p:nvSpPr>
        <p:spPr>
          <a:xfrm>
            <a:off x="1111296" y="3924990"/>
            <a:ext cx="5135141" cy="2203680"/>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err="1"/>
              <a:t>Local</a:t>
            </a:r>
            <a:r>
              <a:rPr lang="sl-SI" dirty="0"/>
              <a:t> UI / </a:t>
            </a:r>
            <a:r>
              <a:rPr lang="sl-SI" dirty="0" err="1"/>
              <a:t>Remote</a:t>
            </a:r>
            <a:r>
              <a:rPr lang="sl-SI" dirty="0"/>
              <a:t> IDE</a:t>
            </a:r>
          </a:p>
          <a:p>
            <a:r>
              <a:rPr lang="sl-SI" dirty="0"/>
              <a:t>„</a:t>
            </a:r>
            <a:r>
              <a:rPr lang="sl-SI" dirty="0" err="1"/>
              <a:t>Local</a:t>
            </a:r>
            <a:r>
              <a:rPr lang="sl-SI" dirty="0"/>
              <a:t>“ </a:t>
            </a:r>
            <a:r>
              <a:rPr lang="sl-SI" dirty="0" err="1"/>
              <a:t>filesystem</a:t>
            </a:r>
            <a:endParaRPr lang="sl-SI" dirty="0"/>
          </a:p>
          <a:p>
            <a:r>
              <a:rPr lang="sl-SI" dirty="0"/>
              <a:t>„</a:t>
            </a:r>
            <a:r>
              <a:rPr lang="sl-SI" dirty="0" err="1"/>
              <a:t>Local</a:t>
            </a:r>
            <a:r>
              <a:rPr lang="sl-SI" dirty="0"/>
              <a:t>“ </a:t>
            </a:r>
            <a:r>
              <a:rPr lang="sl-SI" dirty="0" err="1"/>
              <a:t>processes</a:t>
            </a:r>
            <a:endParaRPr lang="sl-SI" dirty="0"/>
          </a:p>
          <a:p>
            <a:pPr lvl="1"/>
            <a:r>
              <a:rPr lang="sl-SI" dirty="0" err="1"/>
              <a:t>Debugger</a:t>
            </a:r>
            <a:r>
              <a:rPr lang="sl-SI" dirty="0"/>
              <a:t> </a:t>
            </a:r>
            <a:r>
              <a:rPr lang="sl-SI" dirty="0" err="1"/>
              <a:t>can</a:t>
            </a:r>
            <a:r>
              <a:rPr lang="sl-SI" dirty="0"/>
              <a:t> </a:t>
            </a:r>
            <a:r>
              <a:rPr lang="sl-SI" dirty="0" err="1"/>
              <a:t>execute</a:t>
            </a:r>
            <a:r>
              <a:rPr lang="sl-SI" dirty="0"/>
              <a:t> </a:t>
            </a:r>
            <a:r>
              <a:rPr lang="sl-SI" dirty="0" err="1"/>
              <a:t>target</a:t>
            </a:r>
            <a:endParaRPr lang="sl-SI" dirty="0"/>
          </a:p>
          <a:p>
            <a:pPr lvl="1"/>
            <a:r>
              <a:rPr lang="sl-SI" dirty="0" err="1"/>
              <a:t>Target</a:t>
            </a:r>
            <a:r>
              <a:rPr lang="sl-SI" dirty="0"/>
              <a:t> „</a:t>
            </a:r>
            <a:r>
              <a:rPr lang="sl-SI" dirty="0" err="1"/>
              <a:t>sees</a:t>
            </a:r>
            <a:r>
              <a:rPr lang="sl-SI" dirty="0"/>
              <a:t>“ same </a:t>
            </a:r>
            <a:r>
              <a:rPr lang="sl-SI" dirty="0" err="1"/>
              <a:t>filesystem</a:t>
            </a:r>
            <a:r>
              <a:rPr lang="sl-SI" dirty="0"/>
              <a:t> as IDE</a:t>
            </a:r>
          </a:p>
        </p:txBody>
      </p:sp>
    </p:spTree>
    <p:extLst>
      <p:ext uri="{BB962C8B-B14F-4D97-AF65-F5344CB8AC3E}">
        <p14:creationId xmlns:p14="http://schemas.microsoft.com/office/powerpoint/2010/main" val="2334775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VS </a:t>
            </a:r>
            <a:r>
              <a:rPr lang="sl-SI" dirty="0" err="1"/>
              <a:t>Code</a:t>
            </a:r>
            <a:r>
              <a:rPr lang="sl-SI" dirty="0"/>
              <a:t> </a:t>
            </a:r>
            <a:r>
              <a:rPr lang="sl-SI" dirty="0" err="1"/>
              <a:t>Remote</a:t>
            </a:r>
            <a:r>
              <a:rPr lang="sl-SI" dirty="0"/>
              <a:t> </a:t>
            </a:r>
            <a:r>
              <a:rPr lang="sl-SI" dirty="0" err="1"/>
              <a:t>Development</a:t>
            </a:r>
            <a:r>
              <a:rPr lang="sl-SI" dirty="0"/>
              <a:t> (</a:t>
            </a:r>
            <a:r>
              <a:rPr lang="sl-SI" dirty="0" err="1"/>
              <a:t>Container</a:t>
            </a:r>
            <a:r>
              <a:rPr lang="sl-SI" dirty="0"/>
              <a:t>)</a:t>
            </a:r>
            <a:endParaRPr lang="en-US" dirty="0"/>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43088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sl-SI" dirty="0"/>
          </a:p>
        </p:txBody>
      </p:sp>
      <p:sp>
        <p:nvSpPr>
          <p:cNvPr id="3" name="Text Placeholder 5">
            <a:extLst>
              <a:ext uri="{FF2B5EF4-FFF2-40B4-BE49-F238E27FC236}">
                <a16:creationId xmlns:a16="http://schemas.microsoft.com/office/drawing/2014/main" id="{B2972B6E-48E5-D16A-F1E8-3BC981D01CA5}"/>
              </a:ext>
            </a:extLst>
          </p:cNvPr>
          <p:cNvSpPr txBox="1">
            <a:spLocks/>
          </p:cNvSpPr>
          <p:nvPr/>
        </p:nvSpPr>
        <p:spPr>
          <a:xfrm>
            <a:off x="6470469" y="3923592"/>
            <a:ext cx="5135141" cy="227754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sl-SI" dirty="0"/>
          </a:p>
          <a:p>
            <a:endParaRPr lang="sl-SI" dirty="0"/>
          </a:p>
          <a:p>
            <a:r>
              <a:rPr lang="sl-SI" dirty="0"/>
              <a:t>SSH </a:t>
            </a:r>
            <a:r>
              <a:rPr lang="sl-SI" dirty="0" err="1"/>
              <a:t>tunnel</a:t>
            </a:r>
            <a:endParaRPr lang="sl-SI" dirty="0"/>
          </a:p>
          <a:p>
            <a:pPr lvl="1"/>
            <a:r>
              <a:rPr lang="sl-SI" dirty="0"/>
              <a:t>Port </a:t>
            </a:r>
            <a:r>
              <a:rPr lang="sl-SI" dirty="0" err="1"/>
              <a:t>forwarding</a:t>
            </a:r>
            <a:endParaRPr lang="sl-SI" dirty="0"/>
          </a:p>
          <a:p>
            <a:endParaRPr lang="sl-SI" sz="1200" dirty="0"/>
          </a:p>
          <a:p>
            <a:r>
              <a:rPr lang="sl-SI" sz="1200" dirty="0"/>
              <a:t>https://code.visualstudio.com/docs/remote/containers</a:t>
            </a:r>
          </a:p>
        </p:txBody>
      </p:sp>
      <p:sp>
        <p:nvSpPr>
          <p:cNvPr id="4" name="Text Placeholder 5">
            <a:extLst>
              <a:ext uri="{FF2B5EF4-FFF2-40B4-BE49-F238E27FC236}">
                <a16:creationId xmlns:a16="http://schemas.microsoft.com/office/drawing/2014/main" id="{1BC4B89C-729A-1B1C-5C5C-6003D64BF066}"/>
              </a:ext>
            </a:extLst>
          </p:cNvPr>
          <p:cNvSpPr txBox="1">
            <a:spLocks/>
          </p:cNvSpPr>
          <p:nvPr/>
        </p:nvSpPr>
        <p:spPr>
          <a:xfrm>
            <a:off x="1111296" y="3924990"/>
            <a:ext cx="5135141" cy="1982081"/>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sl-SI" dirty="0"/>
          </a:p>
          <a:p>
            <a:endParaRPr lang="sl-SI" dirty="0"/>
          </a:p>
          <a:p>
            <a:r>
              <a:rPr lang="sl-SI" dirty="0" err="1"/>
              <a:t>Local</a:t>
            </a:r>
            <a:r>
              <a:rPr lang="sl-SI" dirty="0"/>
              <a:t> UI / </a:t>
            </a:r>
            <a:r>
              <a:rPr lang="sl-SI" dirty="0" err="1"/>
              <a:t>Containerized</a:t>
            </a:r>
            <a:r>
              <a:rPr lang="sl-SI" dirty="0"/>
              <a:t> IDE</a:t>
            </a:r>
          </a:p>
          <a:p>
            <a:r>
              <a:rPr lang="sl-SI" dirty="0"/>
              <a:t>„</a:t>
            </a:r>
            <a:r>
              <a:rPr lang="sl-SI" dirty="0" err="1"/>
              <a:t>Local</a:t>
            </a:r>
            <a:r>
              <a:rPr lang="sl-SI" dirty="0"/>
              <a:t>“ </a:t>
            </a:r>
            <a:r>
              <a:rPr lang="sl-SI" dirty="0" err="1"/>
              <a:t>filesystem</a:t>
            </a:r>
            <a:r>
              <a:rPr lang="sl-SI" dirty="0"/>
              <a:t> </a:t>
            </a:r>
            <a:r>
              <a:rPr lang="sl-SI" dirty="0" err="1"/>
              <a:t>and</a:t>
            </a:r>
            <a:r>
              <a:rPr lang="sl-SI" dirty="0"/>
              <a:t> </a:t>
            </a:r>
            <a:r>
              <a:rPr lang="sl-SI" dirty="0" err="1"/>
              <a:t>processes</a:t>
            </a:r>
            <a:endParaRPr lang="sl-SI" dirty="0"/>
          </a:p>
        </p:txBody>
      </p:sp>
      <p:pic>
        <p:nvPicPr>
          <p:cNvPr id="13314" name="Picture 2" descr="Container Architecture">
            <a:extLst>
              <a:ext uri="{FF2B5EF4-FFF2-40B4-BE49-F238E27FC236}">
                <a16:creationId xmlns:a16="http://schemas.microsoft.com/office/drawing/2014/main" id="{E3330290-853C-2679-A609-1EF8384E58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443" y="1018485"/>
            <a:ext cx="9220200" cy="3829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2986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VS </a:t>
            </a:r>
            <a:r>
              <a:rPr lang="sl-SI" dirty="0" err="1"/>
              <a:t>Code</a:t>
            </a:r>
            <a:r>
              <a:rPr lang="sl-SI" dirty="0"/>
              <a:t> </a:t>
            </a:r>
            <a:r>
              <a:rPr lang="sl-SI" dirty="0" err="1"/>
              <a:t>Remote</a:t>
            </a:r>
            <a:r>
              <a:rPr lang="sl-SI" dirty="0"/>
              <a:t> </a:t>
            </a:r>
            <a:r>
              <a:rPr lang="sl-SI" dirty="0" err="1"/>
              <a:t>Development</a:t>
            </a:r>
            <a:r>
              <a:rPr lang="sl-SI" dirty="0"/>
              <a:t> (</a:t>
            </a:r>
            <a:r>
              <a:rPr lang="sl-SI" dirty="0" err="1"/>
              <a:t>SSH+Container</a:t>
            </a:r>
            <a:r>
              <a:rPr lang="sl-SI" dirty="0"/>
              <a:t>)</a:t>
            </a:r>
            <a:endParaRPr lang="en-US" dirty="0"/>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43088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sl-SI" dirty="0"/>
          </a:p>
        </p:txBody>
      </p:sp>
      <p:sp>
        <p:nvSpPr>
          <p:cNvPr id="4" name="Text Placeholder 5">
            <a:extLst>
              <a:ext uri="{FF2B5EF4-FFF2-40B4-BE49-F238E27FC236}">
                <a16:creationId xmlns:a16="http://schemas.microsoft.com/office/drawing/2014/main" id="{1BC4B89C-729A-1B1C-5C5C-6003D64BF066}"/>
              </a:ext>
            </a:extLst>
          </p:cNvPr>
          <p:cNvSpPr txBox="1">
            <a:spLocks/>
          </p:cNvSpPr>
          <p:nvPr/>
        </p:nvSpPr>
        <p:spPr>
          <a:xfrm>
            <a:off x="1111296" y="3924990"/>
            <a:ext cx="5135141" cy="1982081"/>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sl-SI" dirty="0"/>
          </a:p>
          <a:p>
            <a:r>
              <a:rPr lang="sl-SI" dirty="0" err="1"/>
              <a:t>Local</a:t>
            </a:r>
            <a:r>
              <a:rPr lang="sl-SI" dirty="0"/>
              <a:t> UI</a:t>
            </a:r>
          </a:p>
          <a:p>
            <a:r>
              <a:rPr lang="sl-SI" dirty="0"/>
              <a:t>SSH </a:t>
            </a:r>
            <a:r>
              <a:rPr lang="sl-SI" dirty="0" err="1"/>
              <a:t>tunnel</a:t>
            </a:r>
            <a:endParaRPr lang="sl-SI" dirty="0"/>
          </a:p>
          <a:p>
            <a:r>
              <a:rPr lang="sl-SI" dirty="0" err="1"/>
              <a:t>Containerized</a:t>
            </a:r>
            <a:r>
              <a:rPr lang="sl-SI" dirty="0"/>
              <a:t> IDE</a:t>
            </a:r>
          </a:p>
        </p:txBody>
      </p:sp>
      <p:pic>
        <p:nvPicPr>
          <p:cNvPr id="6" name="Picture 5" descr="Diagram&#10;&#10;Description automatically generated">
            <a:extLst>
              <a:ext uri="{FF2B5EF4-FFF2-40B4-BE49-F238E27FC236}">
                <a16:creationId xmlns:a16="http://schemas.microsoft.com/office/drawing/2014/main" id="{04D9A681-1172-EFEB-05DA-9209CC37ACD9}"/>
              </a:ext>
            </a:extLst>
          </p:cNvPr>
          <p:cNvPicPr>
            <a:picLocks noChangeAspect="1"/>
          </p:cNvPicPr>
          <p:nvPr/>
        </p:nvPicPr>
        <p:blipFill>
          <a:blip r:embed="rId3"/>
          <a:stretch>
            <a:fillRect/>
          </a:stretch>
        </p:blipFill>
        <p:spPr>
          <a:xfrm>
            <a:off x="586390" y="1018485"/>
            <a:ext cx="11143167" cy="3317113"/>
          </a:xfrm>
          <a:prstGeom prst="rect">
            <a:avLst/>
          </a:prstGeom>
        </p:spPr>
      </p:pic>
    </p:spTree>
    <p:extLst>
      <p:ext uri="{BB962C8B-B14F-4D97-AF65-F5344CB8AC3E}">
        <p14:creationId xmlns:p14="http://schemas.microsoft.com/office/powerpoint/2010/main" val="2104376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VS </a:t>
            </a:r>
            <a:r>
              <a:rPr lang="sl-SI" dirty="0" err="1"/>
              <a:t>Code</a:t>
            </a:r>
            <a:r>
              <a:rPr lang="sl-SI" dirty="0"/>
              <a:t> </a:t>
            </a:r>
            <a:r>
              <a:rPr lang="sl-SI" dirty="0" err="1"/>
              <a:t>Remote</a:t>
            </a:r>
            <a:r>
              <a:rPr lang="sl-SI" dirty="0"/>
              <a:t> </a:t>
            </a:r>
            <a:r>
              <a:rPr lang="sl-SI" dirty="0" err="1"/>
              <a:t>Development</a:t>
            </a:r>
            <a:r>
              <a:rPr lang="sl-SI" dirty="0"/>
              <a:t> (</a:t>
            </a:r>
            <a:r>
              <a:rPr lang="sl-SI" dirty="0" err="1"/>
              <a:t>Other</a:t>
            </a:r>
            <a:r>
              <a:rPr lang="sl-SI" dirty="0"/>
              <a:t>)</a:t>
            </a:r>
            <a:endParaRPr lang="en-US" dirty="0"/>
          </a:p>
        </p:txBody>
      </p:sp>
      <p:sp>
        <p:nvSpPr>
          <p:cNvPr id="6" name="Text Placeholder 5"/>
          <p:cNvSpPr>
            <a:spLocks noGrp="1"/>
          </p:cNvSpPr>
          <p:nvPr>
            <p:ph type="body" sz="quarter" idx="10"/>
          </p:nvPr>
        </p:nvSpPr>
        <p:spPr>
          <a:xfrm>
            <a:off x="586390" y="1434370"/>
            <a:ext cx="5135141" cy="4050340"/>
          </a:xfrm>
        </p:spPr>
        <p:txBody>
          <a:bodyPr/>
          <a:lstStyle/>
          <a:p>
            <a:r>
              <a:rPr lang="sl-SI" dirty="0"/>
              <a:t>Windows </a:t>
            </a:r>
            <a:r>
              <a:rPr lang="sl-SI" dirty="0" err="1"/>
              <a:t>Subsytem</a:t>
            </a:r>
            <a:r>
              <a:rPr lang="sl-SI" dirty="0"/>
              <a:t> </a:t>
            </a:r>
            <a:r>
              <a:rPr lang="sl-SI" dirty="0" err="1"/>
              <a:t>for</a:t>
            </a:r>
            <a:r>
              <a:rPr lang="sl-SI" dirty="0"/>
              <a:t> Linux</a:t>
            </a:r>
          </a:p>
          <a:p>
            <a:endParaRPr lang="sl-SI" dirty="0"/>
          </a:p>
          <a:p>
            <a:r>
              <a:rPr lang="sl-SI" dirty="0" err="1"/>
              <a:t>GitHub</a:t>
            </a:r>
            <a:r>
              <a:rPr lang="sl-SI" dirty="0"/>
              <a:t> </a:t>
            </a:r>
            <a:r>
              <a:rPr lang="sl-SI" dirty="0" err="1"/>
              <a:t>Codespaces</a:t>
            </a:r>
            <a:endParaRPr lang="sl-SI" dirty="0"/>
          </a:p>
          <a:p>
            <a:endParaRPr lang="sl-SI" dirty="0"/>
          </a:p>
          <a:p>
            <a:r>
              <a:rPr lang="sl-SI" dirty="0"/>
              <a:t>VS </a:t>
            </a:r>
            <a:r>
              <a:rPr lang="sl-SI" dirty="0" err="1"/>
              <a:t>Code</a:t>
            </a:r>
            <a:r>
              <a:rPr lang="sl-SI" dirty="0"/>
              <a:t> Server</a:t>
            </a:r>
          </a:p>
          <a:p>
            <a:endParaRPr lang="sl-SI" dirty="0"/>
          </a:p>
          <a:p>
            <a:r>
              <a:rPr lang="sl-SI" dirty="0"/>
              <a:t>Live </a:t>
            </a:r>
            <a:r>
              <a:rPr lang="sl-SI" dirty="0" err="1"/>
              <a:t>Share</a:t>
            </a:r>
            <a:endParaRPr lang="sl-SI" dirty="0"/>
          </a:p>
          <a:p>
            <a:endParaRPr lang="sl-SI" dirty="0"/>
          </a:p>
        </p:txBody>
      </p:sp>
      <p:sp>
        <p:nvSpPr>
          <p:cNvPr id="2" name="Text Placeholder 5">
            <a:extLst>
              <a:ext uri="{FF2B5EF4-FFF2-40B4-BE49-F238E27FC236}">
                <a16:creationId xmlns:a16="http://schemas.microsoft.com/office/drawing/2014/main" id="{3B9194F5-D6EF-0D2A-1FC9-4EE78998E92E}"/>
              </a:ext>
            </a:extLst>
          </p:cNvPr>
          <p:cNvSpPr txBox="1">
            <a:spLocks/>
          </p:cNvSpPr>
          <p:nvPr/>
        </p:nvSpPr>
        <p:spPr>
          <a:xfrm>
            <a:off x="6470469" y="1423670"/>
            <a:ext cx="5135141" cy="4271939"/>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a:t>https://vscode.dev/</a:t>
            </a:r>
          </a:p>
          <a:p>
            <a:endParaRPr lang="sl-SI" dirty="0"/>
          </a:p>
          <a:p>
            <a:r>
              <a:rPr lang="sl-SI" dirty="0"/>
              <a:t>https://github.dev/org/repo</a:t>
            </a:r>
          </a:p>
          <a:p>
            <a:endParaRPr lang="sl-SI" dirty="0"/>
          </a:p>
          <a:p>
            <a:endParaRPr lang="sl-SI" dirty="0"/>
          </a:p>
          <a:p>
            <a:endParaRPr lang="sl-SI" dirty="0"/>
          </a:p>
          <a:p>
            <a:endParaRPr lang="sl-SI" dirty="0"/>
          </a:p>
          <a:p>
            <a:endParaRPr lang="sl-SI" dirty="0"/>
          </a:p>
          <a:p>
            <a:r>
              <a:rPr lang="sl-SI" sz="1200" dirty="0"/>
              <a:t>https://code.visualstudio.com/docs/editor/vscode-web</a:t>
            </a:r>
          </a:p>
        </p:txBody>
      </p:sp>
    </p:spTree>
    <p:extLst>
      <p:ext uri="{BB962C8B-B14F-4D97-AF65-F5344CB8AC3E}">
        <p14:creationId xmlns:p14="http://schemas.microsoft.com/office/powerpoint/2010/main" val="3407920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1AF365B-9116-5944-B129-BC854B3FDEB9}"/>
              </a:ext>
            </a:extLst>
          </p:cNvPr>
          <p:cNvSpPr>
            <a:spLocks noGrp="1"/>
          </p:cNvSpPr>
          <p:nvPr>
            <p:ph type="body" sz="quarter" idx="10"/>
          </p:nvPr>
        </p:nvSpPr>
        <p:spPr>
          <a:xfrm>
            <a:off x="7502837" y="1876167"/>
            <a:ext cx="4008437" cy="553998"/>
          </a:xfrm>
        </p:spPr>
        <p:txBody>
          <a:bodyPr/>
          <a:lstStyle/>
          <a:p>
            <a:r>
              <a:rPr lang="sl-SI" dirty="0"/>
              <a:t>Povezave</a:t>
            </a:r>
            <a:endParaRPr lang="en-HR" dirty="0"/>
          </a:p>
        </p:txBody>
      </p:sp>
      <p:sp>
        <p:nvSpPr>
          <p:cNvPr id="3" name="Text Placeholder 2">
            <a:extLst>
              <a:ext uri="{FF2B5EF4-FFF2-40B4-BE49-F238E27FC236}">
                <a16:creationId xmlns:a16="http://schemas.microsoft.com/office/drawing/2014/main" id="{5204E3DA-754A-C440-8D05-92B65B8266D6}"/>
              </a:ext>
            </a:extLst>
          </p:cNvPr>
          <p:cNvSpPr>
            <a:spLocks noGrp="1"/>
          </p:cNvSpPr>
          <p:nvPr>
            <p:ph type="body" sz="quarter" idx="11"/>
          </p:nvPr>
        </p:nvSpPr>
        <p:spPr>
          <a:xfrm>
            <a:off x="7502836" y="2615058"/>
            <a:ext cx="4384363" cy="2585323"/>
          </a:xfrm>
        </p:spPr>
        <p:txBody>
          <a:bodyPr/>
          <a:lstStyle/>
          <a:p>
            <a:pPr marL="0" indent="0">
              <a:buNone/>
            </a:pPr>
            <a:r>
              <a:rPr lang="sl-SI" sz="1200" dirty="0"/>
              <a:t>https://github.dev/xdebug/vscode-php-debug</a:t>
            </a:r>
          </a:p>
          <a:p>
            <a:pPr marL="0" indent="0">
              <a:buNone/>
            </a:pPr>
            <a:r>
              <a:rPr lang="sl-SI" sz="1200" dirty="0"/>
              <a:t>https://xdebug.org https://xdebug.cloud</a:t>
            </a:r>
          </a:p>
          <a:p>
            <a:pPr marL="0" indent="0">
              <a:buNone/>
            </a:pPr>
            <a:r>
              <a:rPr lang="sl-SI" sz="1200" dirty="0"/>
              <a:t>https://github.com/microsoft/vscode</a:t>
            </a:r>
          </a:p>
          <a:p>
            <a:pPr marL="0" indent="0">
              <a:buNone/>
            </a:pPr>
            <a:r>
              <a:rPr lang="sl-SI" sz="1200" dirty="0"/>
              <a:t>https://marketplace.visualstudio.com/vscode</a:t>
            </a:r>
            <a:br>
              <a:rPr lang="sl-SI" sz="1200" dirty="0"/>
            </a:br>
            <a:r>
              <a:rPr lang="sl-SI" sz="1200" dirty="0"/>
              <a:t>https://code.visualstudio.com/docs/</a:t>
            </a:r>
          </a:p>
          <a:p>
            <a:pPr marL="0" indent="0">
              <a:buNone/>
            </a:pPr>
            <a:r>
              <a:rPr lang="sl-SI" sz="1200" dirty="0"/>
              <a:t>https://code.visualstudio.com/api/get-started/your-first-extension</a:t>
            </a:r>
          </a:p>
          <a:p>
            <a:pPr marL="0" indent="0">
              <a:buNone/>
            </a:pPr>
            <a:r>
              <a:rPr lang="sl-SI" sz="1200" dirty="0"/>
              <a:t>https://code.visualstudio.com/api/references/vscode-api</a:t>
            </a:r>
          </a:p>
          <a:p>
            <a:pPr marL="0" indent="0">
              <a:buNone/>
            </a:pPr>
            <a:endParaRPr lang="sl-SI" sz="1200" dirty="0"/>
          </a:p>
          <a:p>
            <a:pPr marL="0" indent="0">
              <a:buNone/>
            </a:pPr>
            <a:r>
              <a:rPr lang="sl-SI" sz="1200" dirty="0"/>
              <a:t>https://damjan.cvetko.org</a:t>
            </a:r>
          </a:p>
          <a:p>
            <a:pPr marL="0" indent="0">
              <a:buNone/>
            </a:pPr>
            <a:r>
              <a:rPr lang="sl-SI" sz="1200" dirty="0"/>
              <a:t>https://github.com/zobo</a:t>
            </a:r>
          </a:p>
          <a:p>
            <a:pPr marL="0" indent="0">
              <a:buNone/>
            </a:pPr>
            <a:r>
              <a:rPr lang="sl-SI" sz="1200" dirty="0"/>
              <a:t>@damjancvetko</a:t>
            </a:r>
          </a:p>
          <a:p>
            <a:pPr marL="0" indent="0">
              <a:buNone/>
            </a:pPr>
            <a:endParaRPr lang="en-HR" sz="1200" dirty="0"/>
          </a:p>
        </p:txBody>
      </p:sp>
    </p:spTree>
    <p:extLst>
      <p:ext uri="{BB962C8B-B14F-4D97-AF65-F5344CB8AC3E}">
        <p14:creationId xmlns:p14="http://schemas.microsoft.com/office/powerpoint/2010/main" val="4130202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8055DAE-F89C-4A41-8A5F-108692B6BBE3}"/>
              </a:ext>
            </a:extLst>
          </p:cNvPr>
          <p:cNvSpPr>
            <a:spLocks noGrp="1"/>
          </p:cNvSpPr>
          <p:nvPr>
            <p:ph type="body" sz="quarter" idx="10"/>
          </p:nvPr>
        </p:nvSpPr>
        <p:spPr>
          <a:xfrm>
            <a:off x="7200900" y="4209913"/>
            <a:ext cx="4648200" cy="492443"/>
          </a:xfrm>
        </p:spPr>
        <p:txBody>
          <a:bodyPr/>
          <a:lstStyle/>
          <a:p>
            <a:r>
              <a:rPr lang="hr-HR" dirty="0" err="1"/>
              <a:t>Thank</a:t>
            </a:r>
            <a:r>
              <a:rPr lang="hr-HR" dirty="0"/>
              <a:t> </a:t>
            </a:r>
            <a:r>
              <a:rPr lang="hr-HR" dirty="0" err="1"/>
              <a:t>you</a:t>
            </a:r>
            <a:r>
              <a:rPr lang="hr-HR" dirty="0"/>
              <a:t>, Q&amp;A!</a:t>
            </a:r>
          </a:p>
        </p:txBody>
      </p:sp>
    </p:spTree>
    <p:extLst>
      <p:ext uri="{BB962C8B-B14F-4D97-AF65-F5344CB8AC3E}">
        <p14:creationId xmlns:p14="http://schemas.microsoft.com/office/powerpoint/2010/main" val="1456017786"/>
      </p:ext>
    </p:extLst>
  </p:cSld>
  <p:clrMapOvr>
    <a:masterClrMapping/>
  </p:clrMapOvr>
  <p:transition>
    <p:fade/>
  </p:transition>
</p:sld>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91E98D4F-D377-1D4C-9F47-39EE5D97A4C5}" vid="{26B8182C-BC4A-544B-8313-35D84F553FA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2.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990F116-B58F-4255-B05B-DA3808E0E5C6}">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30a2e83-186a-4a0f-ab27-bee8a8096abc"/>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NTK2022-template</Template>
  <TotalTime>3660</TotalTime>
  <Words>2678</Words>
  <Application>Microsoft Office PowerPoint</Application>
  <PresentationFormat>Widescreen</PresentationFormat>
  <Paragraphs>404</Paragraphs>
  <Slides>35</Slides>
  <Notes>34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Segoe UI</vt:lpstr>
      <vt:lpstr>Segoe UI Light</vt:lpstr>
      <vt:lpstr>Segoe UI Semibold</vt:lpstr>
      <vt:lpstr>Segoe UI Semilight</vt:lpstr>
      <vt:lpstr>Wingdings</vt:lpstr>
      <vt:lpstr>WHITE TEMPLATE</vt:lpstr>
      <vt:lpstr>Razvoj Debugger Extension-a za Visual Studio Code</vt:lpstr>
      <vt:lpstr>Developer environments</vt:lpstr>
      <vt:lpstr>Visual Studio Code   </vt:lpstr>
      <vt:lpstr>Visual Studio Code</vt:lpstr>
      <vt:lpstr>Visual Studio Code Marketplace</vt:lpstr>
      <vt:lpstr>Visual Studio Code Marketplace</vt:lpstr>
      <vt:lpstr>VS Code PHP Debug</vt:lpstr>
      <vt:lpstr>Visual Studio Code Stack</vt:lpstr>
      <vt:lpstr>Anatomy of a VS Code extension</vt:lpstr>
      <vt:lpstr>Anatomy of a VS Code extension</vt:lpstr>
      <vt:lpstr>Extension Manifest</vt:lpstr>
      <vt:lpstr>Extension Manifest</vt:lpstr>
      <vt:lpstr>Demo</vt:lpstr>
      <vt:lpstr>Visual Studio Code Debuggers</vt:lpstr>
      <vt:lpstr>Debuggers in general</vt:lpstr>
      <vt:lpstr>Debuggers in general</vt:lpstr>
      <vt:lpstr>Visual Studio Code Debuggers</vt:lpstr>
      <vt:lpstr>Debug Adapter Protocol</vt:lpstr>
      <vt:lpstr>Anatomy of a Debugger Extension</vt:lpstr>
      <vt:lpstr>Debugger launch configuration</vt:lpstr>
      <vt:lpstr>Implementing Debug Adapter</vt:lpstr>
      <vt:lpstr>Debug Adapter Workflow</vt:lpstr>
      <vt:lpstr>PHP Debug</vt:lpstr>
      <vt:lpstr>Demo</vt:lpstr>
      <vt:lpstr>Debug Adapter Protocol clients</vt:lpstr>
      <vt:lpstr>Development process</vt:lpstr>
      <vt:lpstr>Visual Studio Code Remote Development</vt:lpstr>
      <vt:lpstr>Local setup</vt:lpstr>
      <vt:lpstr>Remote server</vt:lpstr>
      <vt:lpstr>VS Code Remote Development (SSH)</vt:lpstr>
      <vt:lpstr>VS Code Remote Development (Container)</vt:lpstr>
      <vt:lpstr>VS Code Remote Development (SSH+Container)</vt:lpstr>
      <vt:lpstr>VS Code Remote Development (Other)</vt:lpstr>
      <vt:lpstr>PowerPoint Presentation</vt:lpstr>
      <vt:lpstr>PowerPoint Presentation</vt:lpstr>
    </vt:vector>
  </TitlesOfParts>
  <Manager>&lt;Comms manager name here&gt;</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Razvoj Debugger Extension-a za Visual Studio Code</dc:title>
  <dc:subject>&lt;Event name&gt;</dc:subject>
  <dc:creator>Damjan Cvetko</dc:creator>
  <cp:keywords/>
  <dc:description/>
  <cp:lastModifiedBy>Damjan Cvetko</cp:lastModifiedBy>
  <cp:revision>1</cp:revision>
  <dcterms:created xsi:type="dcterms:W3CDTF">2022-09-25T15:23:36Z</dcterms:created>
  <dcterms:modified xsi:type="dcterms:W3CDTF">2022-09-29T08:00:05Z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