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901" r:id="rId2"/>
    <p:sldId id="2933" r:id="rId3"/>
    <p:sldId id="2908" r:id="rId4"/>
    <p:sldId id="2909" r:id="rId5"/>
    <p:sldId id="2911" r:id="rId6"/>
    <p:sldId id="2912" r:id="rId7"/>
    <p:sldId id="2913" r:id="rId8"/>
    <p:sldId id="2914" r:id="rId9"/>
    <p:sldId id="2902" r:id="rId10"/>
    <p:sldId id="2919" r:id="rId11"/>
    <p:sldId id="2910" r:id="rId12"/>
    <p:sldId id="2917" r:id="rId13"/>
    <p:sldId id="2918" r:id="rId14"/>
    <p:sldId id="2935" r:id="rId15"/>
    <p:sldId id="2916" r:id="rId16"/>
    <p:sldId id="2934" r:id="rId17"/>
    <p:sldId id="2920" r:id="rId18"/>
    <p:sldId id="2921" r:id="rId19"/>
    <p:sldId id="2922" r:id="rId20"/>
    <p:sldId id="2923" r:id="rId21"/>
    <p:sldId id="2924" r:id="rId22"/>
    <p:sldId id="2925" r:id="rId23"/>
    <p:sldId id="2927" r:id="rId24"/>
    <p:sldId id="2928" r:id="rId25"/>
    <p:sldId id="2926" r:id="rId26"/>
    <p:sldId id="2929" r:id="rId27"/>
    <p:sldId id="2930" r:id="rId28"/>
    <p:sldId id="2931" r:id="rId29"/>
    <p:sldId id="2932" r:id="rId30"/>
  </p:sldIdLst>
  <p:sldSz cx="24377650" cy="13716000"/>
  <p:notesSz cx="6799263" cy="9929813"/>
  <p:defaultTextStyle>
    <a:defPPr>
      <a:defRPr lang="en-US"/>
    </a:defPPr>
    <a:lvl1pPr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1pPr>
    <a:lvl2pPr marL="912813" indent="-4556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2pPr>
    <a:lvl3pPr marL="1827213" indent="-9128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3pPr>
    <a:lvl4pPr marL="2741613" indent="-13700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4pPr>
    <a:lvl5pPr marL="3656013" indent="-18272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4">
          <p15:clr>
            <a:srgbClr val="A4A3A4"/>
          </p15:clr>
        </p15:guide>
        <p15:guide id="2" pos="76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422963"/>
    <a:srgbClr val="DE4276"/>
    <a:srgbClr val="0E76BD"/>
    <a:srgbClr val="6C6D70"/>
    <a:srgbClr val="D2D4D5"/>
    <a:srgbClr val="2B87C4"/>
    <a:srgbClr val="D2D3D4"/>
    <a:srgbClr val="F68D7A"/>
    <a:srgbClr val="BF1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92" autoAdjust="0"/>
    <p:restoredTop sz="95896" autoAdjust="0"/>
  </p:normalViewPr>
  <p:slideViewPr>
    <p:cSldViewPr snapToGrid="0" snapToObjects="1">
      <p:cViewPr>
        <p:scale>
          <a:sx n="33" d="100"/>
          <a:sy n="33" d="100"/>
        </p:scale>
        <p:origin x="936" y="1398"/>
      </p:cViewPr>
      <p:guideLst>
        <p:guide orient="horz" pos="4344"/>
        <p:guide pos="7678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>
      <p:cViewPr varScale="1">
        <p:scale>
          <a:sx n="96" d="100"/>
          <a:sy n="96" d="100"/>
        </p:scale>
        <p:origin x="336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5EBAB9-1E28-4038-B2BE-DE12BF93D4C9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6963B03-3EF0-4B9C-931F-8E0066825611}">
      <dgm:prSet phldrT="[Text]" custT="1"/>
      <dgm:spPr/>
      <dgm:t>
        <a:bodyPr/>
        <a:lstStyle/>
        <a:p>
          <a:r>
            <a:rPr lang="en-GB" sz="2000" b="1" noProof="0" dirty="0"/>
            <a:t>Data fusion</a:t>
          </a:r>
        </a:p>
      </dgm:t>
    </dgm:pt>
    <dgm:pt modelId="{EA2B65A1-CC61-4134-A908-F543ECB184A3}" type="parTrans" cxnId="{0D64A37A-7E14-4572-824B-FB0A28404146}">
      <dgm:prSet/>
      <dgm:spPr/>
      <dgm:t>
        <a:bodyPr/>
        <a:lstStyle/>
        <a:p>
          <a:endParaRPr lang="en-GB" sz="2800" b="1" noProof="0" dirty="0"/>
        </a:p>
      </dgm:t>
    </dgm:pt>
    <dgm:pt modelId="{5BE3737C-2318-43AF-AE55-9A9326CE6EE0}" type="sibTrans" cxnId="{0D64A37A-7E14-4572-824B-FB0A28404146}">
      <dgm:prSet/>
      <dgm:spPr/>
      <dgm:t>
        <a:bodyPr/>
        <a:lstStyle/>
        <a:p>
          <a:endParaRPr lang="en-GB" sz="2800" b="1" noProof="0" dirty="0"/>
        </a:p>
      </dgm:t>
    </dgm:pt>
    <dgm:pt modelId="{39C72938-44BF-4F81-B292-E2D9BDB555DC}">
      <dgm:prSet phldrT="[Text]" custT="1"/>
      <dgm:spPr/>
      <dgm:t>
        <a:bodyPr/>
        <a:lstStyle/>
        <a:p>
          <a:r>
            <a:rPr lang="en-GB" sz="2000" b="1" noProof="0" dirty="0"/>
            <a:t>Use in production</a:t>
          </a:r>
        </a:p>
      </dgm:t>
    </dgm:pt>
    <dgm:pt modelId="{1E3AEE60-1754-45DC-9BD1-AC7C7949F0B2}" type="parTrans" cxnId="{166AEEC5-A9EE-47B0-9F98-5457F9623E78}">
      <dgm:prSet/>
      <dgm:spPr/>
      <dgm:t>
        <a:bodyPr/>
        <a:lstStyle/>
        <a:p>
          <a:endParaRPr lang="en-GB" sz="2800" b="1" noProof="0" dirty="0"/>
        </a:p>
      </dgm:t>
    </dgm:pt>
    <dgm:pt modelId="{FA492336-2F34-4018-8F55-B85FF836695F}" type="sibTrans" cxnId="{166AEEC5-A9EE-47B0-9F98-5457F9623E78}">
      <dgm:prSet/>
      <dgm:spPr/>
      <dgm:t>
        <a:bodyPr/>
        <a:lstStyle/>
        <a:p>
          <a:endParaRPr lang="en-GB" sz="2800" b="1" noProof="0" dirty="0"/>
        </a:p>
      </dgm:t>
    </dgm:pt>
    <dgm:pt modelId="{5048CC4A-ABD2-49DC-BB7B-5543D36C9B5C}">
      <dgm:prSet phldrT="[Text]" custT="1"/>
      <dgm:spPr/>
      <dgm:t>
        <a:bodyPr/>
        <a:lstStyle/>
        <a:p>
          <a:r>
            <a:rPr lang="en-GB" sz="2000" b="1" noProof="0" dirty="0"/>
            <a:t>Evaluate</a:t>
          </a:r>
        </a:p>
      </dgm:t>
    </dgm:pt>
    <dgm:pt modelId="{7ECB30E6-21F7-40BC-AD8F-3C4DAC78B8E2}" type="parTrans" cxnId="{4DB62DDB-3938-469E-AF04-2BC570C4EE57}">
      <dgm:prSet/>
      <dgm:spPr/>
      <dgm:t>
        <a:bodyPr/>
        <a:lstStyle/>
        <a:p>
          <a:endParaRPr lang="en-GB" sz="2800" b="1" noProof="0" dirty="0"/>
        </a:p>
      </dgm:t>
    </dgm:pt>
    <dgm:pt modelId="{D89E4282-C188-4792-9DCB-E174D55FA886}" type="sibTrans" cxnId="{4DB62DDB-3938-469E-AF04-2BC570C4EE57}">
      <dgm:prSet/>
      <dgm:spPr/>
      <dgm:t>
        <a:bodyPr/>
        <a:lstStyle/>
        <a:p>
          <a:endParaRPr lang="en-GB" sz="2800" b="1" noProof="0" dirty="0"/>
        </a:p>
      </dgm:t>
    </dgm:pt>
    <dgm:pt modelId="{B930460B-1654-43B3-94D2-18F05882D510}">
      <dgm:prSet phldrT="[Text]" custT="1"/>
      <dgm:spPr/>
      <dgm:t>
        <a:bodyPr/>
        <a:lstStyle/>
        <a:p>
          <a:r>
            <a:rPr lang="en-GB" sz="2000" b="1" noProof="0" dirty="0"/>
            <a:t>(Re)-Train</a:t>
          </a:r>
        </a:p>
      </dgm:t>
    </dgm:pt>
    <dgm:pt modelId="{C3E62BA1-BD1D-40B8-9A70-FA886C9674D1}" type="parTrans" cxnId="{51922EE9-580F-4510-8710-257D5FFEF124}">
      <dgm:prSet/>
      <dgm:spPr/>
      <dgm:t>
        <a:bodyPr/>
        <a:lstStyle/>
        <a:p>
          <a:endParaRPr lang="en-GB" sz="2800" b="1" noProof="0" dirty="0"/>
        </a:p>
      </dgm:t>
    </dgm:pt>
    <dgm:pt modelId="{2FF7B1C2-9145-46BC-AE54-CB0BF273AE43}" type="sibTrans" cxnId="{51922EE9-580F-4510-8710-257D5FFEF124}">
      <dgm:prSet/>
      <dgm:spPr/>
      <dgm:t>
        <a:bodyPr/>
        <a:lstStyle/>
        <a:p>
          <a:endParaRPr lang="en-GB" sz="2800" b="1" noProof="0" dirty="0"/>
        </a:p>
      </dgm:t>
    </dgm:pt>
    <dgm:pt modelId="{E8DA57AC-81F4-4CC0-BB31-549E73F31D6C}" type="pres">
      <dgm:prSet presAssocID="{5C5EBAB9-1E28-4038-B2BE-DE12BF93D4C9}" presName="cycle" presStyleCnt="0">
        <dgm:presLayoutVars>
          <dgm:dir/>
          <dgm:resizeHandles val="exact"/>
        </dgm:presLayoutVars>
      </dgm:prSet>
      <dgm:spPr/>
    </dgm:pt>
    <dgm:pt modelId="{B6479601-C05A-4311-B8CE-FBA0690EA833}" type="pres">
      <dgm:prSet presAssocID="{B930460B-1654-43B3-94D2-18F05882D510}" presName="dummy" presStyleCnt="0"/>
      <dgm:spPr/>
    </dgm:pt>
    <dgm:pt modelId="{DE7C4320-9D03-4EA2-B51B-0B4579B1210C}" type="pres">
      <dgm:prSet presAssocID="{B930460B-1654-43B3-94D2-18F05882D510}" presName="node" presStyleLbl="revTx" presStyleIdx="0" presStyleCnt="4">
        <dgm:presLayoutVars>
          <dgm:bulletEnabled val="1"/>
        </dgm:presLayoutVars>
      </dgm:prSet>
      <dgm:spPr/>
    </dgm:pt>
    <dgm:pt modelId="{BE5D0E98-C099-411F-844F-1A791902A737}" type="pres">
      <dgm:prSet presAssocID="{2FF7B1C2-9145-46BC-AE54-CB0BF273AE43}" presName="sibTrans" presStyleLbl="node1" presStyleIdx="0" presStyleCnt="4"/>
      <dgm:spPr/>
    </dgm:pt>
    <dgm:pt modelId="{5ACBCB9B-88AD-44E0-A73D-E6F21BFFD603}" type="pres">
      <dgm:prSet presAssocID="{5048CC4A-ABD2-49DC-BB7B-5543D36C9B5C}" presName="dummy" presStyleCnt="0"/>
      <dgm:spPr/>
    </dgm:pt>
    <dgm:pt modelId="{0EEB7E9F-FE75-471F-AAA3-8C653139641B}" type="pres">
      <dgm:prSet presAssocID="{5048CC4A-ABD2-49DC-BB7B-5543D36C9B5C}" presName="node" presStyleLbl="revTx" presStyleIdx="1" presStyleCnt="4">
        <dgm:presLayoutVars>
          <dgm:bulletEnabled val="1"/>
        </dgm:presLayoutVars>
      </dgm:prSet>
      <dgm:spPr/>
    </dgm:pt>
    <dgm:pt modelId="{7F1D66F3-790F-4DAB-917C-D6989858183A}" type="pres">
      <dgm:prSet presAssocID="{D89E4282-C188-4792-9DCB-E174D55FA886}" presName="sibTrans" presStyleLbl="node1" presStyleIdx="1" presStyleCnt="4"/>
      <dgm:spPr/>
    </dgm:pt>
    <dgm:pt modelId="{29C511B4-05B2-4A96-9EF2-964179E4EF50}" type="pres">
      <dgm:prSet presAssocID="{39C72938-44BF-4F81-B292-E2D9BDB555DC}" presName="dummy" presStyleCnt="0"/>
      <dgm:spPr/>
    </dgm:pt>
    <dgm:pt modelId="{FACEF375-5565-4359-8277-727A4680B09D}" type="pres">
      <dgm:prSet presAssocID="{39C72938-44BF-4F81-B292-E2D9BDB555DC}" presName="node" presStyleLbl="revTx" presStyleIdx="2" presStyleCnt="4">
        <dgm:presLayoutVars>
          <dgm:bulletEnabled val="1"/>
        </dgm:presLayoutVars>
      </dgm:prSet>
      <dgm:spPr/>
    </dgm:pt>
    <dgm:pt modelId="{59D7652F-ADDC-4D42-BC37-85CB4DAED5E8}" type="pres">
      <dgm:prSet presAssocID="{FA492336-2F34-4018-8F55-B85FF836695F}" presName="sibTrans" presStyleLbl="node1" presStyleIdx="2" presStyleCnt="4"/>
      <dgm:spPr/>
    </dgm:pt>
    <dgm:pt modelId="{CA3241AC-99CF-45D8-9C43-D59F7DEC9AA3}" type="pres">
      <dgm:prSet presAssocID="{26963B03-3EF0-4B9C-931F-8E0066825611}" presName="dummy" presStyleCnt="0"/>
      <dgm:spPr/>
    </dgm:pt>
    <dgm:pt modelId="{A2409DE7-A86B-42B5-9B60-BF8D79721B23}" type="pres">
      <dgm:prSet presAssocID="{26963B03-3EF0-4B9C-931F-8E0066825611}" presName="node" presStyleLbl="revTx" presStyleIdx="3" presStyleCnt="4">
        <dgm:presLayoutVars>
          <dgm:bulletEnabled val="1"/>
        </dgm:presLayoutVars>
      </dgm:prSet>
      <dgm:spPr/>
    </dgm:pt>
    <dgm:pt modelId="{BCAFA44C-4EBD-4132-8753-7B77C52615CE}" type="pres">
      <dgm:prSet presAssocID="{5BE3737C-2318-43AF-AE55-9A9326CE6EE0}" presName="sibTrans" presStyleLbl="node1" presStyleIdx="3" presStyleCnt="4"/>
      <dgm:spPr/>
    </dgm:pt>
  </dgm:ptLst>
  <dgm:cxnLst>
    <dgm:cxn modelId="{1A2C9B1D-957D-49F5-8C65-B26B4C3F74DE}" type="presOf" srcId="{B930460B-1654-43B3-94D2-18F05882D510}" destId="{DE7C4320-9D03-4EA2-B51B-0B4579B1210C}" srcOrd="0" destOrd="0" presId="urn:microsoft.com/office/officeart/2005/8/layout/cycle1"/>
    <dgm:cxn modelId="{7F1DED25-8ACC-4CA9-B77E-6BDDEEDD9CF3}" type="presOf" srcId="{D89E4282-C188-4792-9DCB-E174D55FA886}" destId="{7F1D66F3-790F-4DAB-917C-D6989858183A}" srcOrd="0" destOrd="0" presId="urn:microsoft.com/office/officeart/2005/8/layout/cycle1"/>
    <dgm:cxn modelId="{7F57DC47-6F4C-438C-80FB-DE9446A4F50D}" type="presOf" srcId="{39C72938-44BF-4F81-B292-E2D9BDB555DC}" destId="{FACEF375-5565-4359-8277-727A4680B09D}" srcOrd="0" destOrd="0" presId="urn:microsoft.com/office/officeart/2005/8/layout/cycle1"/>
    <dgm:cxn modelId="{A04FFD77-56B3-4742-827B-D963A61B9109}" type="presOf" srcId="{5BE3737C-2318-43AF-AE55-9A9326CE6EE0}" destId="{BCAFA44C-4EBD-4132-8753-7B77C52615CE}" srcOrd="0" destOrd="0" presId="urn:microsoft.com/office/officeart/2005/8/layout/cycle1"/>
    <dgm:cxn modelId="{0D64A37A-7E14-4572-824B-FB0A28404146}" srcId="{5C5EBAB9-1E28-4038-B2BE-DE12BF93D4C9}" destId="{26963B03-3EF0-4B9C-931F-8E0066825611}" srcOrd="3" destOrd="0" parTransId="{EA2B65A1-CC61-4134-A908-F543ECB184A3}" sibTransId="{5BE3737C-2318-43AF-AE55-9A9326CE6EE0}"/>
    <dgm:cxn modelId="{166AEEC5-A9EE-47B0-9F98-5457F9623E78}" srcId="{5C5EBAB9-1E28-4038-B2BE-DE12BF93D4C9}" destId="{39C72938-44BF-4F81-B292-E2D9BDB555DC}" srcOrd="2" destOrd="0" parTransId="{1E3AEE60-1754-45DC-9BD1-AC7C7949F0B2}" sibTransId="{FA492336-2F34-4018-8F55-B85FF836695F}"/>
    <dgm:cxn modelId="{D8BDA7C7-6DC1-4BAC-8E44-F365B1D17D99}" type="presOf" srcId="{5C5EBAB9-1E28-4038-B2BE-DE12BF93D4C9}" destId="{E8DA57AC-81F4-4CC0-BB31-549E73F31D6C}" srcOrd="0" destOrd="0" presId="urn:microsoft.com/office/officeart/2005/8/layout/cycle1"/>
    <dgm:cxn modelId="{A6A72ECD-AFC8-47DE-B23D-57AEF132D0F7}" type="presOf" srcId="{26963B03-3EF0-4B9C-931F-8E0066825611}" destId="{A2409DE7-A86B-42B5-9B60-BF8D79721B23}" srcOrd="0" destOrd="0" presId="urn:microsoft.com/office/officeart/2005/8/layout/cycle1"/>
    <dgm:cxn modelId="{232734D3-56C9-4F97-BEFF-65F397CD721A}" type="presOf" srcId="{2FF7B1C2-9145-46BC-AE54-CB0BF273AE43}" destId="{BE5D0E98-C099-411F-844F-1A791902A737}" srcOrd="0" destOrd="0" presId="urn:microsoft.com/office/officeart/2005/8/layout/cycle1"/>
    <dgm:cxn modelId="{039BFED3-77A7-45D1-9956-9B810A8B67E0}" type="presOf" srcId="{5048CC4A-ABD2-49DC-BB7B-5543D36C9B5C}" destId="{0EEB7E9F-FE75-471F-AAA3-8C653139641B}" srcOrd="0" destOrd="0" presId="urn:microsoft.com/office/officeart/2005/8/layout/cycle1"/>
    <dgm:cxn modelId="{4DB62DDB-3938-469E-AF04-2BC570C4EE57}" srcId="{5C5EBAB9-1E28-4038-B2BE-DE12BF93D4C9}" destId="{5048CC4A-ABD2-49DC-BB7B-5543D36C9B5C}" srcOrd="1" destOrd="0" parTransId="{7ECB30E6-21F7-40BC-AD8F-3C4DAC78B8E2}" sibTransId="{D89E4282-C188-4792-9DCB-E174D55FA886}"/>
    <dgm:cxn modelId="{9AAF4CE5-E77F-41E6-A9E7-374775708A8E}" type="presOf" srcId="{FA492336-2F34-4018-8F55-B85FF836695F}" destId="{59D7652F-ADDC-4D42-BC37-85CB4DAED5E8}" srcOrd="0" destOrd="0" presId="urn:microsoft.com/office/officeart/2005/8/layout/cycle1"/>
    <dgm:cxn modelId="{51922EE9-580F-4510-8710-257D5FFEF124}" srcId="{5C5EBAB9-1E28-4038-B2BE-DE12BF93D4C9}" destId="{B930460B-1654-43B3-94D2-18F05882D510}" srcOrd="0" destOrd="0" parTransId="{C3E62BA1-BD1D-40B8-9A70-FA886C9674D1}" sibTransId="{2FF7B1C2-9145-46BC-AE54-CB0BF273AE43}"/>
    <dgm:cxn modelId="{2E6B3B56-FAEF-470B-A573-A1F7121D0345}" type="presParOf" srcId="{E8DA57AC-81F4-4CC0-BB31-549E73F31D6C}" destId="{B6479601-C05A-4311-B8CE-FBA0690EA833}" srcOrd="0" destOrd="0" presId="urn:microsoft.com/office/officeart/2005/8/layout/cycle1"/>
    <dgm:cxn modelId="{9CD30E2E-D92C-46A6-A2A5-AEBC8DEA3099}" type="presParOf" srcId="{E8DA57AC-81F4-4CC0-BB31-549E73F31D6C}" destId="{DE7C4320-9D03-4EA2-B51B-0B4579B1210C}" srcOrd="1" destOrd="0" presId="urn:microsoft.com/office/officeart/2005/8/layout/cycle1"/>
    <dgm:cxn modelId="{D78C6DBB-417E-4664-9529-24C00A881A88}" type="presParOf" srcId="{E8DA57AC-81F4-4CC0-BB31-549E73F31D6C}" destId="{BE5D0E98-C099-411F-844F-1A791902A737}" srcOrd="2" destOrd="0" presId="urn:microsoft.com/office/officeart/2005/8/layout/cycle1"/>
    <dgm:cxn modelId="{F2FC054D-1F4A-4291-A20A-7EEB016A9453}" type="presParOf" srcId="{E8DA57AC-81F4-4CC0-BB31-549E73F31D6C}" destId="{5ACBCB9B-88AD-44E0-A73D-E6F21BFFD603}" srcOrd="3" destOrd="0" presId="urn:microsoft.com/office/officeart/2005/8/layout/cycle1"/>
    <dgm:cxn modelId="{D880800D-4EFC-4051-8691-FCCF33847E74}" type="presParOf" srcId="{E8DA57AC-81F4-4CC0-BB31-549E73F31D6C}" destId="{0EEB7E9F-FE75-471F-AAA3-8C653139641B}" srcOrd="4" destOrd="0" presId="urn:microsoft.com/office/officeart/2005/8/layout/cycle1"/>
    <dgm:cxn modelId="{08D51166-7576-4F53-85C6-6D5A96C5FFFC}" type="presParOf" srcId="{E8DA57AC-81F4-4CC0-BB31-549E73F31D6C}" destId="{7F1D66F3-790F-4DAB-917C-D6989858183A}" srcOrd="5" destOrd="0" presId="urn:microsoft.com/office/officeart/2005/8/layout/cycle1"/>
    <dgm:cxn modelId="{8338ABD0-FCE6-44DF-B74E-F65E236BC5C6}" type="presParOf" srcId="{E8DA57AC-81F4-4CC0-BB31-549E73F31D6C}" destId="{29C511B4-05B2-4A96-9EF2-964179E4EF50}" srcOrd="6" destOrd="0" presId="urn:microsoft.com/office/officeart/2005/8/layout/cycle1"/>
    <dgm:cxn modelId="{FFE6FA67-3F48-449B-B243-3BE1153C017F}" type="presParOf" srcId="{E8DA57AC-81F4-4CC0-BB31-549E73F31D6C}" destId="{FACEF375-5565-4359-8277-727A4680B09D}" srcOrd="7" destOrd="0" presId="urn:microsoft.com/office/officeart/2005/8/layout/cycle1"/>
    <dgm:cxn modelId="{95E19747-6DC3-4431-BF4F-42D97806B21C}" type="presParOf" srcId="{E8DA57AC-81F4-4CC0-BB31-549E73F31D6C}" destId="{59D7652F-ADDC-4D42-BC37-85CB4DAED5E8}" srcOrd="8" destOrd="0" presId="urn:microsoft.com/office/officeart/2005/8/layout/cycle1"/>
    <dgm:cxn modelId="{3F8B5A94-386B-4D76-99C9-28B185015566}" type="presParOf" srcId="{E8DA57AC-81F4-4CC0-BB31-549E73F31D6C}" destId="{CA3241AC-99CF-45D8-9C43-D59F7DEC9AA3}" srcOrd="9" destOrd="0" presId="urn:microsoft.com/office/officeart/2005/8/layout/cycle1"/>
    <dgm:cxn modelId="{5153027A-C833-4D61-9BE4-7042559E3A53}" type="presParOf" srcId="{E8DA57AC-81F4-4CC0-BB31-549E73F31D6C}" destId="{A2409DE7-A86B-42B5-9B60-BF8D79721B23}" srcOrd="10" destOrd="0" presId="urn:microsoft.com/office/officeart/2005/8/layout/cycle1"/>
    <dgm:cxn modelId="{1597F699-EC59-40E6-A2C5-5AF4D0CBCB82}" type="presParOf" srcId="{E8DA57AC-81F4-4CC0-BB31-549E73F31D6C}" destId="{BCAFA44C-4EBD-4132-8753-7B77C52615CE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C4320-9D03-4EA2-B51B-0B4579B1210C}">
      <dsp:nvSpPr>
        <dsp:cNvPr id="0" name=""/>
        <dsp:cNvSpPr/>
      </dsp:nvSpPr>
      <dsp:spPr>
        <a:xfrm>
          <a:off x="3412798" y="86451"/>
          <a:ext cx="1379656" cy="13796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noProof="0" dirty="0"/>
            <a:t>(Re)-Train</a:t>
          </a:r>
        </a:p>
      </dsp:txBody>
      <dsp:txXfrm>
        <a:off x="3412798" y="86451"/>
        <a:ext cx="1379656" cy="1379656"/>
      </dsp:txXfrm>
    </dsp:sp>
    <dsp:sp modelId="{BE5D0E98-C099-411F-844F-1A791902A737}">
      <dsp:nvSpPr>
        <dsp:cNvPr id="0" name=""/>
        <dsp:cNvSpPr/>
      </dsp:nvSpPr>
      <dsp:spPr>
        <a:xfrm>
          <a:off x="982748" y="-454"/>
          <a:ext cx="3896612" cy="3896612"/>
        </a:xfrm>
        <a:prstGeom prst="circularArrow">
          <a:avLst>
            <a:gd name="adj1" fmla="val 6904"/>
            <a:gd name="adj2" fmla="val 465528"/>
            <a:gd name="adj3" fmla="val 548674"/>
            <a:gd name="adj4" fmla="val 20585798"/>
            <a:gd name="adj5" fmla="val 80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EB7E9F-FE75-471F-AAA3-8C653139641B}">
      <dsp:nvSpPr>
        <dsp:cNvPr id="0" name=""/>
        <dsp:cNvSpPr/>
      </dsp:nvSpPr>
      <dsp:spPr>
        <a:xfrm>
          <a:off x="3412798" y="2429596"/>
          <a:ext cx="1379656" cy="13796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noProof="0" dirty="0"/>
            <a:t>Evaluate</a:t>
          </a:r>
        </a:p>
      </dsp:txBody>
      <dsp:txXfrm>
        <a:off x="3412798" y="2429596"/>
        <a:ext cx="1379656" cy="1379656"/>
      </dsp:txXfrm>
    </dsp:sp>
    <dsp:sp modelId="{7F1D66F3-790F-4DAB-917C-D6989858183A}">
      <dsp:nvSpPr>
        <dsp:cNvPr id="0" name=""/>
        <dsp:cNvSpPr/>
      </dsp:nvSpPr>
      <dsp:spPr>
        <a:xfrm>
          <a:off x="982748" y="-454"/>
          <a:ext cx="3896612" cy="3896612"/>
        </a:xfrm>
        <a:prstGeom prst="circularArrow">
          <a:avLst>
            <a:gd name="adj1" fmla="val 6904"/>
            <a:gd name="adj2" fmla="val 465528"/>
            <a:gd name="adj3" fmla="val 5948674"/>
            <a:gd name="adj4" fmla="val 4385798"/>
            <a:gd name="adj5" fmla="val 80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CEF375-5565-4359-8277-727A4680B09D}">
      <dsp:nvSpPr>
        <dsp:cNvPr id="0" name=""/>
        <dsp:cNvSpPr/>
      </dsp:nvSpPr>
      <dsp:spPr>
        <a:xfrm>
          <a:off x="1069653" y="2429596"/>
          <a:ext cx="1379656" cy="13796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noProof="0" dirty="0"/>
            <a:t>Use in production</a:t>
          </a:r>
        </a:p>
      </dsp:txBody>
      <dsp:txXfrm>
        <a:off x="1069653" y="2429596"/>
        <a:ext cx="1379656" cy="1379656"/>
      </dsp:txXfrm>
    </dsp:sp>
    <dsp:sp modelId="{59D7652F-ADDC-4D42-BC37-85CB4DAED5E8}">
      <dsp:nvSpPr>
        <dsp:cNvPr id="0" name=""/>
        <dsp:cNvSpPr/>
      </dsp:nvSpPr>
      <dsp:spPr>
        <a:xfrm>
          <a:off x="982748" y="-454"/>
          <a:ext cx="3896612" cy="3896612"/>
        </a:xfrm>
        <a:prstGeom prst="circularArrow">
          <a:avLst>
            <a:gd name="adj1" fmla="val 6904"/>
            <a:gd name="adj2" fmla="val 465528"/>
            <a:gd name="adj3" fmla="val 11348674"/>
            <a:gd name="adj4" fmla="val 9785798"/>
            <a:gd name="adj5" fmla="val 80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409DE7-A86B-42B5-9B60-BF8D79721B23}">
      <dsp:nvSpPr>
        <dsp:cNvPr id="0" name=""/>
        <dsp:cNvSpPr/>
      </dsp:nvSpPr>
      <dsp:spPr>
        <a:xfrm>
          <a:off x="1069653" y="86451"/>
          <a:ext cx="1379656" cy="13796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noProof="0" dirty="0"/>
            <a:t>Data fusion</a:t>
          </a:r>
        </a:p>
      </dsp:txBody>
      <dsp:txXfrm>
        <a:off x="1069653" y="86451"/>
        <a:ext cx="1379656" cy="1379656"/>
      </dsp:txXfrm>
    </dsp:sp>
    <dsp:sp modelId="{BCAFA44C-4EBD-4132-8753-7B77C52615CE}">
      <dsp:nvSpPr>
        <dsp:cNvPr id="0" name=""/>
        <dsp:cNvSpPr/>
      </dsp:nvSpPr>
      <dsp:spPr>
        <a:xfrm>
          <a:off x="982748" y="-454"/>
          <a:ext cx="3896612" cy="3896612"/>
        </a:xfrm>
        <a:prstGeom prst="circularArrow">
          <a:avLst>
            <a:gd name="adj1" fmla="val 6904"/>
            <a:gd name="adj2" fmla="val 465528"/>
            <a:gd name="adj3" fmla="val 16748674"/>
            <a:gd name="adj4" fmla="val 15185798"/>
            <a:gd name="adj5" fmla="val 805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8214BD-C6DA-F044-8D8F-5D445958ED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04649-DAF7-5F4B-959D-2D13538103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2EC9E53-4655-7742-8D96-9AD9F4375F43}" type="datetimeFigureOut">
              <a:rPr lang="en-US"/>
              <a:pPr>
                <a:defRPr/>
              </a:pPr>
              <a:t>5/20/2019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D73E4-6AC6-1B43-AA29-58E8731DE9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A0FF13-C37D-0444-8D59-B1117B28B4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C6633C2-6C35-A048-991B-86A89547A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411732-9612-1B44-8A0B-24794F1C57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C08D8-71F7-6B48-93A3-6509652F8D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0856F403-2F37-424A-B3EC-0E137676B013}" type="datetimeFigureOut">
              <a:rPr lang="en-US"/>
              <a:pPr>
                <a:defRPr/>
              </a:pPr>
              <a:t>5/20/2019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CF4411-149E-A84A-9169-3FC344F064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759AC99-4456-084A-BC4A-E7EC7A788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C3D2C-F72C-EC4C-B985-273F8D171C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E721AB-FED3-8849-8721-565276A93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B862C031-9D50-A648-A70B-F2B13EF2CC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28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72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16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0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12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203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31362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3"/>
            <a:ext cx="24377650" cy="137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5369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4" y="0"/>
            <a:ext cx="1218882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9367161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2235884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26951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967626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9673347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7618073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182823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940802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7388965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115989" y="0"/>
            <a:ext cx="6020412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-1" y="4281977"/>
            <a:ext cx="6020411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8352602" y="0"/>
            <a:ext cx="6025048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231978" y="4318161"/>
            <a:ext cx="6020412" cy="41400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70235961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0920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37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75764" y="0"/>
            <a:ext cx="610188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9138966"/>
            <a:ext cx="6101554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1017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934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85452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6323187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88824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6249876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7951394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702600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525425" y="4090497"/>
            <a:ext cx="607049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9290373" y="4090497"/>
            <a:ext cx="6070499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055324" y="4090497"/>
            <a:ext cx="6070498" cy="512298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2014273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703190" y="4031881"/>
            <a:ext cx="700118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704378" y="4031881"/>
            <a:ext cx="7001187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5705565" y="4031881"/>
            <a:ext cx="7001188" cy="512298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442359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6251768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852393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16251768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7560354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88824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616660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367741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724300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80517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7144410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557696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56559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12776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0816985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4227771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8371602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933065" y="423541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933065" y="8578751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13441422" y="4235409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13441422" y="857875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111834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126445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027879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13929312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8260331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4126445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9027879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23"/>
          </p:nvPr>
        </p:nvSpPr>
        <p:spPr>
          <a:xfrm>
            <a:off x="13929312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18260331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3475115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4466492"/>
            <a:ext cx="11007969" cy="924950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09483833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249750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249750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249750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509636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509636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9509636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6769522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16769522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16769522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49597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1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2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8824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45532617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0"/>
            <a:ext cx="24377652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0767066" y="3452063"/>
            <a:ext cx="3008376" cy="3008376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9041586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18286" y="518286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518286" y="7015341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452631" y="2498002"/>
            <a:ext cx="8707157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569002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0963548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8843629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80802400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0062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137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8199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63373880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28473" y="1688124"/>
            <a:ext cx="6093171" cy="1033975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564442" y="1688122"/>
            <a:ext cx="6093171" cy="502036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564442" y="7029400"/>
            <a:ext cx="6088205" cy="50094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6883665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260036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98259782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2051424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9968582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18617650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077355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9866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95796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2642742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795467" y="8428606"/>
            <a:ext cx="5408124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59021" y="4208012"/>
            <a:ext cx="9519561" cy="844118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7203589" y="4208012"/>
            <a:ext cx="5408125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1826280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579418" y="4549006"/>
            <a:ext cx="9461664" cy="71719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28749138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24377650" cy="96012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89796753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8383108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4209184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46226535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6096001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1911928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10280074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14464147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8648220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8804304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088889" y="0"/>
            <a:ext cx="408141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0301" y="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685800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071648" y="6858000"/>
            <a:ext cx="408785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70301" y="685800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2260363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2188825" y="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29"/>
          </p:nvPr>
        </p:nvSpPr>
        <p:spPr>
          <a:xfrm>
            <a:off x="0" y="685800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43862241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sponsive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8434174" y="5371869"/>
            <a:ext cx="6679466" cy="378547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1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16352915" y="8991653"/>
            <a:ext cx="1013634" cy="176893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l">
              <a:lnSpc>
                <a:spcPct val="50000"/>
              </a:lnSpc>
              <a:buNone/>
              <a:defRPr sz="7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4754354" y="7975469"/>
            <a:ext cx="4254887" cy="27124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14235822" y="7821109"/>
            <a:ext cx="2254062" cy="290254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sz="quarter" idx="27"/>
          </p:nvPr>
        </p:nvSpPr>
        <p:spPr>
          <a:xfrm>
            <a:off x="17691338" y="10138875"/>
            <a:ext cx="441690" cy="55790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lnSpc>
                <a:spcPct val="50000"/>
              </a:lnSpc>
              <a:buNone/>
              <a:defRPr sz="1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005703061"/>
      </p:ext>
    </p:extLst>
  </p:cSld>
  <p:clrMapOvr>
    <a:masterClrMapping/>
  </p:clrMapOvr>
  <p:transition spd="med" advClick="0" advTm="200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8D9D25-F702-204B-B5EA-8E36DF5CB68B}"/>
              </a:ext>
            </a:extLst>
          </p:cNvPr>
          <p:cNvSpPr/>
          <p:nvPr userDrawn="1"/>
        </p:nvSpPr>
        <p:spPr>
          <a:xfrm>
            <a:off x="21732875" y="7938"/>
            <a:ext cx="2101850" cy="15763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23" name="Picture Placeholder 17"/>
          <p:cNvSpPr>
            <a:spLocks noGrp="1"/>
          </p:cNvSpPr>
          <p:nvPr>
            <p:ph type="pic" sz="quarter" idx="26"/>
          </p:nvPr>
        </p:nvSpPr>
        <p:spPr>
          <a:xfrm>
            <a:off x="0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17"/>
          <p:cNvSpPr>
            <a:spLocks noGrp="1"/>
          </p:cNvSpPr>
          <p:nvPr>
            <p:ph type="pic" sz="quarter" idx="27"/>
          </p:nvPr>
        </p:nvSpPr>
        <p:spPr>
          <a:xfrm>
            <a:off x="6086471" y="48768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7"/>
          <p:cNvSpPr>
            <a:spLocks noGrp="1"/>
          </p:cNvSpPr>
          <p:nvPr>
            <p:ph type="pic" sz="quarter" idx="28"/>
          </p:nvPr>
        </p:nvSpPr>
        <p:spPr>
          <a:xfrm>
            <a:off x="12169766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7"/>
          <p:cNvSpPr>
            <a:spLocks noGrp="1"/>
          </p:cNvSpPr>
          <p:nvPr>
            <p:ph type="pic" sz="quarter" idx="29"/>
          </p:nvPr>
        </p:nvSpPr>
        <p:spPr>
          <a:xfrm>
            <a:off x="18278473" y="48387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0203762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111023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1355470" y="9446722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8446906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963852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24516914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1209703" y="4407444"/>
            <a:ext cx="13167947" cy="652182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9285375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122022" y="0"/>
            <a:ext cx="814530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579499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49" cy="850053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747638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0459853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7169810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950329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686752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5572125"/>
            <a:ext cx="8412479" cy="814387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77900831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23995" y="5813269"/>
            <a:ext cx="5967616" cy="79027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4617423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7487723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0806976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13940379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03645329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7956667" y="4958807"/>
            <a:ext cx="8357714" cy="622834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7338972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975334"/>
            <a:ext cx="11723065" cy="972320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0004075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8368334" y="5300456"/>
            <a:ext cx="7607690" cy="4731613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9709923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761786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6404348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098177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theme" Target="../theme/theme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4DE9DEDA-3AD0-544D-8A6C-1B7AF0998DC5}"/>
              </a:ext>
            </a:extLst>
          </p:cNvPr>
          <p:cNvSpPr/>
          <p:nvPr userDrawn="1"/>
        </p:nvSpPr>
        <p:spPr>
          <a:xfrm rot="16200000">
            <a:off x="22199601" y="666750"/>
            <a:ext cx="520700" cy="523875"/>
          </a:xfrm>
          <a:prstGeom prst="ellipse">
            <a:avLst/>
          </a:prstGeom>
          <a:solidFill>
            <a:srgbClr val="DE4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8588613-02F5-784D-9EF6-286BAF7756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676400" y="3651250"/>
            <a:ext cx="21024850" cy="870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43" tIns="91422" rIns="182843" bIns="91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text styles</a:t>
            </a:r>
          </a:p>
          <a:p>
            <a:pPr lvl="1"/>
            <a:r>
              <a:rPr lang="en-US" altLang="sr-Latn-RS"/>
              <a:t>Second level</a:t>
            </a:r>
          </a:p>
          <a:p>
            <a:pPr lvl="2"/>
            <a:r>
              <a:rPr lang="en-US" altLang="sr-Latn-RS"/>
              <a:t>Third level</a:t>
            </a:r>
          </a:p>
          <a:p>
            <a:pPr lvl="3"/>
            <a:r>
              <a:rPr lang="en-US" altLang="sr-Latn-RS"/>
              <a:t>Fourth level</a:t>
            </a:r>
          </a:p>
          <a:p>
            <a:pPr lvl="4"/>
            <a:r>
              <a:rPr lang="en-US" altLang="sr-Latn-RS"/>
              <a:t>Fifth level</a:t>
            </a:r>
          </a:p>
        </p:txBody>
      </p:sp>
      <p:sp>
        <p:nvSpPr>
          <p:cNvPr id="1029" name="Title Placeholder 3">
            <a:extLst>
              <a:ext uri="{FF2B5EF4-FFF2-40B4-BE49-F238E27FC236}">
                <a16:creationId xmlns:a16="http://schemas.microsoft.com/office/drawing/2014/main" id="{58B9BC8A-8CD8-A444-BB2E-BF2845D3A20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676400" y="730250"/>
            <a:ext cx="2102485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title style</a:t>
            </a:r>
          </a:p>
        </p:txBody>
      </p:sp>
      <p:sp>
        <p:nvSpPr>
          <p:cNvPr id="1028" name="TextBox 9">
            <a:extLst>
              <a:ext uri="{FF2B5EF4-FFF2-40B4-BE49-F238E27FC236}">
                <a16:creationId xmlns:a16="http://schemas.microsoft.com/office/drawing/2014/main" id="{CC833890-52F5-FB48-9362-E5ABE7FAAD9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102214" y="691906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2843" tIns="91422" rIns="182843" bIns="91422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19627C0D-DFEB-CD42-B6BB-D4156349B114}" type="slidenum">
              <a:rPr lang="id-ID" altLang="sr-Latn-RS" sz="180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sr-Latn-RS" sz="1800" dirty="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212F41-D412-5A49-A68B-D14751B6C909}"/>
              </a:ext>
            </a:extLst>
          </p:cNvPr>
          <p:cNvPicPr>
            <a:picLocks noChangeAspect="1"/>
          </p:cNvPicPr>
          <p:nvPr userDrawn="1"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9" y="11015418"/>
            <a:ext cx="3436084" cy="23295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  <p:sldLayoutId id="2147484068" r:id="rId17"/>
    <p:sldLayoutId id="2147484069" r:id="rId18"/>
    <p:sldLayoutId id="2147484070" r:id="rId19"/>
    <p:sldLayoutId id="2147484071" r:id="rId20"/>
    <p:sldLayoutId id="2147484072" r:id="rId21"/>
    <p:sldLayoutId id="2147484073" r:id="rId22"/>
    <p:sldLayoutId id="2147484074" r:id="rId23"/>
    <p:sldLayoutId id="2147484075" r:id="rId24"/>
    <p:sldLayoutId id="2147484076" r:id="rId25"/>
    <p:sldLayoutId id="2147484077" r:id="rId26"/>
    <p:sldLayoutId id="2147484078" r:id="rId27"/>
    <p:sldLayoutId id="2147484079" r:id="rId28"/>
    <p:sldLayoutId id="2147484080" r:id="rId29"/>
    <p:sldLayoutId id="2147484081" r:id="rId30"/>
    <p:sldLayoutId id="2147484082" r:id="rId31"/>
    <p:sldLayoutId id="2147484083" r:id="rId32"/>
    <p:sldLayoutId id="2147484084" r:id="rId33"/>
    <p:sldLayoutId id="2147484085" r:id="rId34"/>
    <p:sldLayoutId id="2147484086" r:id="rId35"/>
    <p:sldLayoutId id="2147484087" r:id="rId36"/>
    <p:sldLayoutId id="2147484088" r:id="rId37"/>
    <p:sldLayoutId id="2147484089" r:id="rId38"/>
    <p:sldLayoutId id="2147484090" r:id="rId39"/>
    <p:sldLayoutId id="2147484091" r:id="rId40"/>
    <p:sldLayoutId id="2147484092" r:id="rId41"/>
    <p:sldLayoutId id="2147484093" r:id="rId42"/>
    <p:sldLayoutId id="2147484094" r:id="rId43"/>
    <p:sldLayoutId id="2147484095" r:id="rId44"/>
    <p:sldLayoutId id="2147484097" r:id="rId45"/>
    <p:sldLayoutId id="2147484098" r:id="rId46"/>
    <p:sldLayoutId id="2147484128" r:id="rId47"/>
    <p:sldLayoutId id="2147484130" r:id="rId48"/>
    <p:sldLayoutId id="2147484104" r:id="rId49"/>
    <p:sldLayoutId id="2147484105" r:id="rId50"/>
    <p:sldLayoutId id="2147484110" r:id="rId51"/>
    <p:sldLayoutId id="2147484111" r:id="rId52"/>
    <p:sldLayoutId id="2147484112" r:id="rId53"/>
    <p:sldLayoutId id="2147484113" r:id="rId54"/>
    <p:sldLayoutId id="2147484114" r:id="rId55"/>
    <p:sldLayoutId id="2147484115" r:id="rId56"/>
    <p:sldLayoutId id="2147484116" r:id="rId57"/>
    <p:sldLayoutId id="2147484117" r:id="rId58"/>
    <p:sldLayoutId id="2147484118" r:id="rId59"/>
    <p:sldLayoutId id="2147484119" r:id="rId60"/>
  </p:sldLayoutIdLst>
  <p:transition/>
  <p:hf hdr="0" ftr="0" dt="0"/>
  <p:txStyles>
    <p:titleStyle>
      <a:lvl1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6000" kern="120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2pPr>
      <a:lvl3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3pPr>
      <a:lvl4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4pPr>
      <a:lvl5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5pPr>
      <a:lvl6pPr marL="4572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6pPr>
      <a:lvl7pPr marL="9144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7pPr>
      <a:lvl8pPr marL="13716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8pPr>
      <a:lvl9pPr marL="18288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9pPr>
    </p:titleStyle>
    <p:bodyStyle>
      <a:lvl1pPr algn="l" defTabSz="1827213" rtl="0" eaLnBrk="1" fontAlgn="base" hangingPunct="1">
        <a:lnSpc>
          <a:spcPct val="90000"/>
        </a:lnSpc>
        <a:spcBef>
          <a:spcPts val="2000"/>
        </a:spcBef>
        <a:spcAft>
          <a:spcPct val="0"/>
        </a:spcAft>
        <a:buFont typeface="Arial" panose="020B0604020202020204" pitchFamily="34" charset="0"/>
        <a:defRPr lang="en-US" sz="48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marL="9128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40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2pPr>
      <a:lvl3pPr marL="18272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6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3pPr>
      <a:lvl4pPr marL="27416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4pPr>
      <a:lvl5pPr marL="36560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4.jpg"/><Relationship Id="rId5" Type="http://schemas.openxmlformats.org/officeDocument/2006/relationships/diagramLayout" Target="../diagrams/layout1.xml"/><Relationship Id="rId10" Type="http://schemas.openxmlformats.org/officeDocument/2006/relationships/image" Target="../media/image12.png"/><Relationship Id="rId4" Type="http://schemas.openxmlformats.org/officeDocument/2006/relationships/diagramData" Target="../diagrams/data1.xml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4.jp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4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4322794" y="3529224"/>
            <a:ext cx="15732063" cy="75405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HOW IS AI TRANSFORMING THE 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CUSTOMER-BASED BUSSINES: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l-SI" sz="6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b="1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HOSPITALITY USE-CASE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l-SI" sz="6600" b="1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l-SI" sz="6600" b="1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  <a:p>
            <a:pPr algn="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4400" b="1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Božidara Cvetković, </a:t>
            </a:r>
            <a:r>
              <a:rPr lang="sl-SI" sz="4400" b="1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PhD</a:t>
            </a:r>
            <a:endParaRPr lang="sl-SI" sz="4400" b="1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  <a:p>
            <a:pPr algn="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44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Data Science Team @</a:t>
            </a:r>
            <a:r>
              <a:rPr lang="sl-SI" sz="44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Adacta</a:t>
            </a:r>
            <a:r>
              <a:rPr lang="sl-SI" sz="44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endParaRPr lang="en-US" sz="6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972627-0766-426A-8636-80A8335B1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101" b="97041" l="1880" r="98947">
                        <a14:foregroundMark x1="8421" y1="27811" x2="8421" y2="27811"/>
                        <a14:foregroundMark x1="8421" y1="25444" x2="14887" y2="91716"/>
                        <a14:foregroundMark x1="9173" y1="18935" x2="1880" y2="85207"/>
                        <a14:foregroundMark x1="22256" y1="10651" x2="27594" y2="18343"/>
                        <a14:foregroundMark x1="27594" y1="19527" x2="31729" y2="62130"/>
                        <a14:foregroundMark x1="31729" y1="62130" x2="21504" y2="92308"/>
                        <a14:foregroundMark x1="35940" y1="92308" x2="40902" y2="51479"/>
                        <a14:foregroundMark x1="45439" y1="61151" x2="48120" y2="66864"/>
                        <a14:foregroundMark x1="40902" y1="51479" x2="41653" y2="53079"/>
                        <a14:foregroundMark x1="48120" y1="66864" x2="50075" y2="92899"/>
                        <a14:foregroundMark x1="63835" y1="8284" x2="57293" y2="22485"/>
                        <a14:foregroundMark x1="58777" y1="69732" x2="58947" y2="75148"/>
                        <a14:foregroundMark x1="57293" y1="22485" x2="57502" y2="29146"/>
                        <a14:foregroundMark x1="58947" y1="75148" x2="64211" y2="86982"/>
                        <a14:foregroundMark x1="71053" y1="11243" x2="79398" y2="13018"/>
                        <a14:foregroundMark x1="76842" y1="53846" x2="76767" y2="80473"/>
                        <a14:foregroundMark x1="90000" y1="32544" x2="89173" y2="43787"/>
                        <a14:foregroundMark x1="90752" y1="30178" x2="95113" y2="49704"/>
                        <a14:foregroundMark x1="98947" y1="97041" x2="98120" y2="93491"/>
                        <a14:backgroundMark x1="57594" y1="50296" x2="57594" y2="50296"/>
                        <a14:backgroundMark x1="57519" y1="44379" x2="57519" y2="49704"/>
                        <a14:backgroundMark x1="57444" y1="52071" x2="58647" y2="57396"/>
                        <a14:backgroundMark x1="57669" y1="55621" x2="58872" y2="62130"/>
                        <a14:backgroundMark x1="57970" y1="40828" x2="57669" y2="42012"/>
                        <a14:backgroundMark x1="57744" y1="59763" x2="58947" y2="68639"/>
                        <a14:backgroundMark x1="59474" y1="34320" x2="57444" y2="39053"/>
                        <a14:backgroundMark x1="43534" y1="56213" x2="43158" y2="54438"/>
                        <a14:backgroundMark x1="44586" y1="67456" x2="43158" y2="52663"/>
                        <a14:backgroundMark x1="44060" y1="69822" x2="44211" y2="59172"/>
                        <a14:backgroundMark x1="43383" y1="53254" x2="44511" y2="65680"/>
                        <a14:backgroundMark x1="43383" y1="51479" x2="42556" y2="603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3312" y="1467136"/>
            <a:ext cx="7043984" cy="89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48961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>
            <a:extLst>
              <a:ext uri="{FF2B5EF4-FFF2-40B4-BE49-F238E27FC236}">
                <a16:creationId xmlns:a16="http://schemas.microsoft.com/office/drawing/2014/main" id="{F1E40051-72E2-BF45-B6A5-40BF4667E9C6}"/>
              </a:ext>
            </a:extLst>
          </p:cNvPr>
          <p:cNvSpPr/>
          <p:nvPr/>
        </p:nvSpPr>
        <p:spPr>
          <a:xfrm>
            <a:off x="9821863" y="4230688"/>
            <a:ext cx="4606925" cy="4608512"/>
          </a:xfrm>
          <a:prstGeom prst="ellipse">
            <a:avLst/>
          </a:prstGeom>
          <a:solidFill>
            <a:srgbClr val="422963"/>
          </a:solidFill>
          <a:ln w="76200"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7736E1E6-C687-2149-BEDE-06D3710F8E15}"/>
              </a:ext>
            </a:extLst>
          </p:cNvPr>
          <p:cNvSpPr/>
          <p:nvPr/>
        </p:nvSpPr>
        <p:spPr>
          <a:xfrm>
            <a:off x="4286250" y="4733925"/>
            <a:ext cx="3582988" cy="3584575"/>
          </a:xfrm>
          <a:prstGeom prst="ellipse">
            <a:avLst/>
          </a:prstGeom>
          <a:solidFill>
            <a:srgbClr val="4229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60A396DA-86CC-A84D-A129-AA0F93DD0E9D}"/>
              </a:ext>
            </a:extLst>
          </p:cNvPr>
          <p:cNvSpPr/>
          <p:nvPr/>
        </p:nvSpPr>
        <p:spPr>
          <a:xfrm>
            <a:off x="16508413" y="4733925"/>
            <a:ext cx="3582987" cy="3584575"/>
          </a:xfrm>
          <a:prstGeom prst="ellipse">
            <a:avLst/>
          </a:prstGeom>
          <a:solidFill>
            <a:srgbClr val="422963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4980245" y="1390650"/>
            <a:ext cx="14445749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CUSTOMER-BASED BUSINESS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9023350" y="930275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WHAT IS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F85EB3-6C11-874E-B283-3F75EAAE3218}"/>
              </a:ext>
            </a:extLst>
          </p:cNvPr>
          <p:cNvSpPr txBox="1"/>
          <p:nvPr/>
        </p:nvSpPr>
        <p:spPr>
          <a:xfrm>
            <a:off x="4865688" y="2619375"/>
            <a:ext cx="14658975" cy="11318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Effective customer-based business does not only enhance customer service, but also changes the way how it thinks about its customers and their feedback</a:t>
            </a:r>
          </a:p>
        </p:txBody>
      </p:sp>
      <p:sp>
        <p:nvSpPr>
          <p:cNvPr id="15367" name="TextBox 15">
            <a:extLst>
              <a:ext uri="{FF2B5EF4-FFF2-40B4-BE49-F238E27FC236}">
                <a16:creationId xmlns:a16="http://schemas.microsoft.com/office/drawing/2014/main" id="{7BC90355-3C9F-CC45-BD5A-74CDF4575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2388" y="10380307"/>
            <a:ext cx="4795837" cy="2805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GB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Analyse their past behaviour, what the customer likes and dislikes. Segment your customers</a:t>
            </a:r>
            <a:r>
              <a:rPr lang="en-GB" altLang="sr-Latn-RS" sz="2000" b="1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.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altLang="sr-Latn-RS" sz="2000" b="1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-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altLang="sr-Latn-RS" sz="2000" b="1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Efficient customer profile increases the success of any offer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9DAFCEC-DE52-994B-A2B1-422A3E54677C}"/>
              </a:ext>
            </a:extLst>
          </p:cNvPr>
          <p:cNvSpPr txBox="1"/>
          <p:nvPr/>
        </p:nvSpPr>
        <p:spPr>
          <a:xfrm>
            <a:off x="3437784" y="9293225"/>
            <a:ext cx="5643468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UNDERSTAND YOUR 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CUSTOMER</a:t>
            </a: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5369" name="TextBox 17">
            <a:extLst>
              <a:ext uri="{FF2B5EF4-FFF2-40B4-BE49-F238E27FC236}">
                <a16:creationId xmlns:a16="http://schemas.microsoft.com/office/drawing/2014/main" id="{4970B85C-F5E6-924E-A3C5-56AE02318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07575" y="10334981"/>
            <a:ext cx="4795838" cy="3266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GB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Provide relevant information and services so the customer can make intelligent decisions.</a:t>
            </a:r>
          </a:p>
          <a:p>
            <a:pPr algn="ctr" eaLnBrk="1" hangingPunct="1">
              <a:lnSpc>
                <a:spcPct val="150000"/>
              </a:lnSpc>
            </a:pPr>
            <a:r>
              <a:rPr lang="sl-SI" altLang="sr-Latn-RS" sz="2000" b="1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-</a:t>
            </a:r>
            <a:endParaRPr lang="en-GB" altLang="sr-Latn-RS" sz="2000" b="1" dirty="0">
              <a:solidFill>
                <a:schemeClr val="tx2"/>
              </a:solidFill>
              <a:latin typeface="Helvetica" pitchFamily="2" charset="0"/>
              <a:ea typeface="Montserrat Light"/>
              <a:cs typeface="Montserrat Light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GB" altLang="sr-Latn-RS" sz="2000" b="1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Empower your customers to make the right decisions themselves</a:t>
            </a:r>
            <a:endParaRPr lang="sl-SI" altLang="sr-Latn-RS" sz="2000" b="1" dirty="0">
              <a:solidFill>
                <a:schemeClr val="tx2"/>
              </a:solidFill>
              <a:latin typeface="Helvetica" pitchFamily="2" charset="0"/>
              <a:ea typeface="Montserrat Light"/>
              <a:cs typeface="Montserrat Light"/>
            </a:endParaRPr>
          </a:p>
          <a:p>
            <a:pPr algn="ctr" eaLnBrk="1" hangingPunct="1">
              <a:lnSpc>
                <a:spcPct val="150000"/>
              </a:lnSpc>
            </a:pPr>
            <a:endParaRPr lang="en-US" altLang="sr-Latn-RS" sz="2000" dirty="0">
              <a:solidFill>
                <a:schemeClr val="tx2"/>
              </a:solidFill>
              <a:latin typeface="Helvetica" pitchFamily="2" charset="0"/>
              <a:ea typeface="Montserrat Light"/>
              <a:cs typeface="Montserrat Ligh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513FDD4-7FD6-CC49-8415-846BE39E2678}"/>
              </a:ext>
            </a:extLst>
          </p:cNvPr>
          <p:cNvSpPr txBox="1"/>
          <p:nvPr/>
        </p:nvSpPr>
        <p:spPr>
          <a:xfrm>
            <a:off x="9972370" y="9293225"/>
            <a:ext cx="446308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PROVIDE VALUE</a:t>
            </a: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5371" name="TextBox 19">
            <a:extLst>
              <a:ext uri="{FF2B5EF4-FFF2-40B4-BE49-F238E27FC236}">
                <a16:creationId xmlns:a16="http://schemas.microsoft.com/office/drawing/2014/main" id="{1361C55C-DB1D-5249-A65C-EF8DDD905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55950" y="10334981"/>
            <a:ext cx="4795838" cy="2343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GB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Identify loyal costumer and make them feel extra special.</a:t>
            </a:r>
            <a:endParaRPr lang="sl-SI" altLang="sr-Latn-RS" sz="2000" dirty="0">
              <a:solidFill>
                <a:schemeClr val="tx2"/>
              </a:solidFill>
              <a:latin typeface="Helvetica" pitchFamily="2" charset="0"/>
              <a:ea typeface="Montserrat Light"/>
              <a:cs typeface="Montserrat Light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sl-SI" altLang="sr-Latn-RS" sz="2000" b="1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-</a:t>
            </a:r>
            <a:endParaRPr lang="en-GB" altLang="sr-Latn-RS" sz="2000" b="1" dirty="0">
              <a:solidFill>
                <a:schemeClr val="tx2"/>
              </a:solidFill>
              <a:latin typeface="Helvetica" pitchFamily="2" charset="0"/>
              <a:ea typeface="Montserrat Light"/>
              <a:cs typeface="Montserrat Light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GB" altLang="sr-Latn-RS" sz="2000" b="1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Nothing works better than word of mouth publicity</a:t>
            </a:r>
            <a:endParaRPr lang="en-US" altLang="sr-Latn-RS" sz="2000" b="1" dirty="0">
              <a:solidFill>
                <a:schemeClr val="tx2"/>
              </a:solidFill>
              <a:latin typeface="Helvetica" pitchFamily="2" charset="0"/>
              <a:ea typeface="Montserrat Light"/>
              <a:cs typeface="Montserrat Ligh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C0F919-46A7-ED43-88C9-8210645C69BB}"/>
              </a:ext>
            </a:extLst>
          </p:cNvPr>
          <p:cNvSpPr txBox="1"/>
          <p:nvPr/>
        </p:nvSpPr>
        <p:spPr>
          <a:xfrm>
            <a:off x="15767077" y="9293225"/>
            <a:ext cx="497200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REWARD LOYALTY</a:t>
            </a: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8" name="Shape 2617">
            <a:extLst>
              <a:ext uri="{FF2B5EF4-FFF2-40B4-BE49-F238E27FC236}">
                <a16:creationId xmlns:a16="http://schemas.microsoft.com/office/drawing/2014/main" id="{C916F033-55BF-48B2-A531-74CD0F1A2C89}"/>
              </a:ext>
            </a:extLst>
          </p:cNvPr>
          <p:cNvSpPr/>
          <p:nvPr/>
        </p:nvSpPr>
        <p:spPr>
          <a:xfrm>
            <a:off x="5423589" y="5909958"/>
            <a:ext cx="1404561" cy="1149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457" y="20400"/>
                </a:moveTo>
                <a:cubicBezTo>
                  <a:pt x="4686" y="18711"/>
                  <a:pt x="5897" y="18036"/>
                  <a:pt x="7134" y="17493"/>
                </a:cubicBezTo>
                <a:lnTo>
                  <a:pt x="7173" y="17477"/>
                </a:lnTo>
                <a:cubicBezTo>
                  <a:pt x="8055" y="17190"/>
                  <a:pt x="9626" y="16039"/>
                  <a:pt x="9626" y="13569"/>
                </a:cubicBezTo>
                <a:cubicBezTo>
                  <a:pt x="9626" y="11474"/>
                  <a:pt x="8932" y="10452"/>
                  <a:pt x="8558" y="9902"/>
                </a:cubicBezTo>
                <a:cubicBezTo>
                  <a:pt x="8484" y="9791"/>
                  <a:pt x="8394" y="9649"/>
                  <a:pt x="8414" y="9680"/>
                </a:cubicBezTo>
                <a:cubicBezTo>
                  <a:pt x="8384" y="9599"/>
                  <a:pt x="8237" y="9129"/>
                  <a:pt x="8449" y="8035"/>
                </a:cubicBezTo>
                <a:cubicBezTo>
                  <a:pt x="8549" y="7522"/>
                  <a:pt x="8380" y="7241"/>
                  <a:pt x="8380" y="7241"/>
                </a:cubicBezTo>
                <a:cubicBezTo>
                  <a:pt x="8112" y="6505"/>
                  <a:pt x="7614" y="5133"/>
                  <a:pt x="7988" y="4025"/>
                </a:cubicBezTo>
                <a:cubicBezTo>
                  <a:pt x="8490" y="2492"/>
                  <a:pt x="8935" y="2190"/>
                  <a:pt x="9741" y="1747"/>
                </a:cubicBezTo>
                <a:cubicBezTo>
                  <a:pt x="9788" y="1721"/>
                  <a:pt x="9834" y="1691"/>
                  <a:pt x="9877" y="1657"/>
                </a:cubicBezTo>
                <a:cubicBezTo>
                  <a:pt x="10029" y="1535"/>
                  <a:pt x="10674" y="1200"/>
                  <a:pt x="11403" y="1200"/>
                </a:cubicBezTo>
                <a:cubicBezTo>
                  <a:pt x="11768" y="1200"/>
                  <a:pt x="12075" y="1285"/>
                  <a:pt x="12318" y="1454"/>
                </a:cubicBezTo>
                <a:cubicBezTo>
                  <a:pt x="12610" y="1655"/>
                  <a:pt x="12890" y="2039"/>
                  <a:pt x="13313" y="3271"/>
                </a:cubicBezTo>
                <a:cubicBezTo>
                  <a:pt x="14101" y="5469"/>
                  <a:pt x="13602" y="6698"/>
                  <a:pt x="13350" y="7124"/>
                </a:cubicBezTo>
                <a:cubicBezTo>
                  <a:pt x="13183" y="7407"/>
                  <a:pt x="13126" y="7764"/>
                  <a:pt x="13191" y="8102"/>
                </a:cubicBezTo>
                <a:cubicBezTo>
                  <a:pt x="13386" y="9109"/>
                  <a:pt x="13260" y="9534"/>
                  <a:pt x="13227" y="9619"/>
                </a:cubicBezTo>
                <a:cubicBezTo>
                  <a:pt x="13219" y="9631"/>
                  <a:pt x="13101" y="9814"/>
                  <a:pt x="13041" y="9902"/>
                </a:cubicBezTo>
                <a:cubicBezTo>
                  <a:pt x="12668" y="10452"/>
                  <a:pt x="11973" y="11474"/>
                  <a:pt x="11973" y="13569"/>
                </a:cubicBezTo>
                <a:cubicBezTo>
                  <a:pt x="11973" y="16039"/>
                  <a:pt x="13545" y="17190"/>
                  <a:pt x="14427" y="17477"/>
                </a:cubicBezTo>
                <a:lnTo>
                  <a:pt x="14466" y="17493"/>
                </a:lnTo>
                <a:cubicBezTo>
                  <a:pt x="15703" y="18036"/>
                  <a:pt x="16914" y="18711"/>
                  <a:pt x="17143" y="20400"/>
                </a:cubicBezTo>
                <a:cubicBezTo>
                  <a:pt x="17143" y="20400"/>
                  <a:pt x="4457" y="20400"/>
                  <a:pt x="4457" y="20400"/>
                </a:cubicBezTo>
                <a:close/>
                <a:moveTo>
                  <a:pt x="14715" y="16328"/>
                </a:moveTo>
                <a:cubicBezTo>
                  <a:pt x="14715" y="16328"/>
                  <a:pt x="12955" y="15815"/>
                  <a:pt x="12955" y="13569"/>
                </a:cubicBezTo>
                <a:cubicBezTo>
                  <a:pt x="12955" y="11596"/>
                  <a:pt x="13678" y="10901"/>
                  <a:pt x="13957" y="10421"/>
                </a:cubicBezTo>
                <a:cubicBezTo>
                  <a:pt x="13957" y="10421"/>
                  <a:pt x="14531" y="9807"/>
                  <a:pt x="14146" y="7826"/>
                </a:cubicBezTo>
                <a:cubicBezTo>
                  <a:pt x="14787" y="6740"/>
                  <a:pt x="14995" y="4972"/>
                  <a:pt x="14211" y="2789"/>
                </a:cubicBezTo>
                <a:cubicBezTo>
                  <a:pt x="13774" y="1514"/>
                  <a:pt x="13389" y="815"/>
                  <a:pt x="12801" y="409"/>
                </a:cubicBezTo>
                <a:cubicBezTo>
                  <a:pt x="12370" y="110"/>
                  <a:pt x="11880" y="0"/>
                  <a:pt x="11403" y="0"/>
                </a:cubicBezTo>
                <a:cubicBezTo>
                  <a:pt x="10516" y="0"/>
                  <a:pt x="9675" y="384"/>
                  <a:pt x="9339" y="653"/>
                </a:cubicBezTo>
                <a:cubicBezTo>
                  <a:pt x="8357" y="1192"/>
                  <a:pt x="7697" y="1688"/>
                  <a:pt x="7077" y="3579"/>
                </a:cubicBezTo>
                <a:cubicBezTo>
                  <a:pt x="6540" y="5168"/>
                  <a:pt x="7179" y="6892"/>
                  <a:pt x="7494" y="7758"/>
                </a:cubicBezTo>
                <a:cubicBezTo>
                  <a:pt x="7110" y="9740"/>
                  <a:pt x="7642" y="10421"/>
                  <a:pt x="7642" y="10421"/>
                </a:cubicBezTo>
                <a:cubicBezTo>
                  <a:pt x="7922" y="10901"/>
                  <a:pt x="8644" y="11596"/>
                  <a:pt x="8644" y="13569"/>
                </a:cubicBezTo>
                <a:cubicBezTo>
                  <a:pt x="8644" y="15815"/>
                  <a:pt x="6885" y="16328"/>
                  <a:pt x="6885" y="16328"/>
                </a:cubicBezTo>
                <a:cubicBezTo>
                  <a:pt x="5768" y="16819"/>
                  <a:pt x="3436" y="17760"/>
                  <a:pt x="3436" y="21000"/>
                </a:cubicBezTo>
                <a:cubicBezTo>
                  <a:pt x="3436" y="21000"/>
                  <a:pt x="3436" y="21600"/>
                  <a:pt x="3927" y="21600"/>
                </a:cubicBezTo>
                <a:lnTo>
                  <a:pt x="17673" y="21600"/>
                </a:lnTo>
                <a:cubicBezTo>
                  <a:pt x="18164" y="21600"/>
                  <a:pt x="18164" y="21000"/>
                  <a:pt x="18164" y="21000"/>
                </a:cubicBezTo>
                <a:cubicBezTo>
                  <a:pt x="18164" y="17760"/>
                  <a:pt x="15832" y="16819"/>
                  <a:pt x="14715" y="16328"/>
                </a:cubicBezTo>
                <a:moveTo>
                  <a:pt x="19516" y="15006"/>
                </a:moveTo>
                <a:cubicBezTo>
                  <a:pt x="19516" y="15006"/>
                  <a:pt x="18416" y="14701"/>
                  <a:pt x="18416" y="12954"/>
                </a:cubicBezTo>
                <a:cubicBezTo>
                  <a:pt x="18416" y="11419"/>
                  <a:pt x="18794" y="10879"/>
                  <a:pt x="19017" y="10506"/>
                </a:cubicBezTo>
                <a:cubicBezTo>
                  <a:pt x="19017" y="10506"/>
                  <a:pt x="19443" y="9975"/>
                  <a:pt x="19136" y="8435"/>
                </a:cubicBezTo>
                <a:cubicBezTo>
                  <a:pt x="19388" y="7760"/>
                  <a:pt x="19900" y="6419"/>
                  <a:pt x="19470" y="5184"/>
                </a:cubicBezTo>
                <a:cubicBezTo>
                  <a:pt x="18974" y="3714"/>
                  <a:pt x="18645" y="3327"/>
                  <a:pt x="17860" y="2908"/>
                </a:cubicBezTo>
                <a:cubicBezTo>
                  <a:pt x="17591" y="2699"/>
                  <a:pt x="16918" y="2400"/>
                  <a:pt x="16208" y="2400"/>
                </a:cubicBezTo>
                <a:cubicBezTo>
                  <a:pt x="15873" y="2400"/>
                  <a:pt x="15531" y="2473"/>
                  <a:pt x="15218" y="2647"/>
                </a:cubicBezTo>
                <a:cubicBezTo>
                  <a:pt x="15343" y="3035"/>
                  <a:pt x="15449" y="3420"/>
                  <a:pt x="15525" y="3799"/>
                </a:cubicBezTo>
                <a:cubicBezTo>
                  <a:pt x="15537" y="3790"/>
                  <a:pt x="15550" y="3779"/>
                  <a:pt x="15563" y="3770"/>
                </a:cubicBezTo>
                <a:cubicBezTo>
                  <a:pt x="15730" y="3657"/>
                  <a:pt x="15948" y="3600"/>
                  <a:pt x="16208" y="3600"/>
                </a:cubicBezTo>
                <a:cubicBezTo>
                  <a:pt x="16716" y="3600"/>
                  <a:pt x="17211" y="3825"/>
                  <a:pt x="17332" y="3919"/>
                </a:cubicBezTo>
                <a:cubicBezTo>
                  <a:pt x="17375" y="3953"/>
                  <a:pt x="17421" y="3983"/>
                  <a:pt x="17467" y="4008"/>
                </a:cubicBezTo>
                <a:cubicBezTo>
                  <a:pt x="17950" y="4265"/>
                  <a:pt x="18131" y="4362"/>
                  <a:pt x="18562" y="5641"/>
                </a:cubicBezTo>
                <a:cubicBezTo>
                  <a:pt x="18822" y="6387"/>
                  <a:pt x="18452" y="7378"/>
                  <a:pt x="18253" y="7911"/>
                </a:cubicBezTo>
                <a:cubicBezTo>
                  <a:pt x="18161" y="8156"/>
                  <a:pt x="18130" y="8457"/>
                  <a:pt x="18182" y="8718"/>
                </a:cubicBezTo>
                <a:cubicBezTo>
                  <a:pt x="18316" y="9392"/>
                  <a:pt x="18254" y="9706"/>
                  <a:pt x="18232" y="9784"/>
                </a:cubicBezTo>
                <a:cubicBezTo>
                  <a:pt x="18230" y="9788"/>
                  <a:pt x="18227" y="9793"/>
                  <a:pt x="18224" y="9798"/>
                </a:cubicBezTo>
                <a:lnTo>
                  <a:pt x="18191" y="9853"/>
                </a:lnTo>
                <a:cubicBezTo>
                  <a:pt x="17926" y="10290"/>
                  <a:pt x="17434" y="11106"/>
                  <a:pt x="17434" y="12954"/>
                </a:cubicBezTo>
                <a:cubicBezTo>
                  <a:pt x="17434" y="15019"/>
                  <a:pt x="18570" y="15933"/>
                  <a:pt x="19229" y="16155"/>
                </a:cubicBezTo>
                <a:cubicBezTo>
                  <a:pt x="19856" y="16429"/>
                  <a:pt x="20435" y="16859"/>
                  <a:pt x="20582" y="17999"/>
                </a:cubicBezTo>
                <a:lnTo>
                  <a:pt x="18459" y="18000"/>
                </a:lnTo>
                <a:cubicBezTo>
                  <a:pt x="18647" y="18353"/>
                  <a:pt x="18802" y="18755"/>
                  <a:pt x="18920" y="19200"/>
                </a:cubicBezTo>
                <a:lnTo>
                  <a:pt x="21109" y="19199"/>
                </a:lnTo>
                <a:cubicBezTo>
                  <a:pt x="21600" y="19199"/>
                  <a:pt x="21600" y="18599"/>
                  <a:pt x="21600" y="18599"/>
                </a:cubicBezTo>
                <a:cubicBezTo>
                  <a:pt x="21600" y="16199"/>
                  <a:pt x="20410" y="15388"/>
                  <a:pt x="19516" y="15006"/>
                </a:cubicBezTo>
                <a:moveTo>
                  <a:pt x="2371" y="16155"/>
                </a:moveTo>
                <a:cubicBezTo>
                  <a:pt x="3030" y="15933"/>
                  <a:pt x="4166" y="15019"/>
                  <a:pt x="4166" y="12954"/>
                </a:cubicBezTo>
                <a:cubicBezTo>
                  <a:pt x="4166" y="11106"/>
                  <a:pt x="3673" y="10290"/>
                  <a:pt x="3409" y="9853"/>
                </a:cubicBezTo>
                <a:lnTo>
                  <a:pt x="3376" y="9798"/>
                </a:lnTo>
                <a:cubicBezTo>
                  <a:pt x="3373" y="9793"/>
                  <a:pt x="3370" y="9788"/>
                  <a:pt x="3367" y="9784"/>
                </a:cubicBezTo>
                <a:cubicBezTo>
                  <a:pt x="3346" y="9706"/>
                  <a:pt x="3283" y="9392"/>
                  <a:pt x="3418" y="8718"/>
                </a:cubicBezTo>
                <a:cubicBezTo>
                  <a:pt x="3470" y="8457"/>
                  <a:pt x="3439" y="8156"/>
                  <a:pt x="3347" y="7911"/>
                </a:cubicBezTo>
                <a:cubicBezTo>
                  <a:pt x="3148" y="7378"/>
                  <a:pt x="2778" y="6387"/>
                  <a:pt x="3038" y="5641"/>
                </a:cubicBezTo>
                <a:cubicBezTo>
                  <a:pt x="3469" y="4362"/>
                  <a:pt x="3649" y="4265"/>
                  <a:pt x="4133" y="4008"/>
                </a:cubicBezTo>
                <a:cubicBezTo>
                  <a:pt x="4180" y="3983"/>
                  <a:pt x="4225" y="3953"/>
                  <a:pt x="4268" y="3919"/>
                </a:cubicBezTo>
                <a:cubicBezTo>
                  <a:pt x="4389" y="3825"/>
                  <a:pt x="4884" y="3600"/>
                  <a:pt x="5392" y="3600"/>
                </a:cubicBezTo>
                <a:cubicBezTo>
                  <a:pt x="5636" y="3600"/>
                  <a:pt x="5839" y="3655"/>
                  <a:pt x="6002" y="3755"/>
                </a:cubicBezTo>
                <a:cubicBezTo>
                  <a:pt x="6045" y="3548"/>
                  <a:pt x="6096" y="3341"/>
                  <a:pt x="6165" y="3134"/>
                </a:cubicBezTo>
                <a:cubicBezTo>
                  <a:pt x="6225" y="2950"/>
                  <a:pt x="6289" y="2793"/>
                  <a:pt x="6351" y="2630"/>
                </a:cubicBezTo>
                <a:cubicBezTo>
                  <a:pt x="6046" y="2468"/>
                  <a:pt x="5716" y="2400"/>
                  <a:pt x="5392" y="2400"/>
                </a:cubicBezTo>
                <a:cubicBezTo>
                  <a:pt x="4682" y="2400"/>
                  <a:pt x="4009" y="2699"/>
                  <a:pt x="3740" y="2908"/>
                </a:cubicBezTo>
                <a:cubicBezTo>
                  <a:pt x="2955" y="3327"/>
                  <a:pt x="2625" y="3714"/>
                  <a:pt x="2130" y="5184"/>
                </a:cubicBezTo>
                <a:cubicBezTo>
                  <a:pt x="1700" y="6419"/>
                  <a:pt x="2212" y="7760"/>
                  <a:pt x="2464" y="8435"/>
                </a:cubicBezTo>
                <a:cubicBezTo>
                  <a:pt x="2156" y="9975"/>
                  <a:pt x="2583" y="10506"/>
                  <a:pt x="2583" y="10506"/>
                </a:cubicBezTo>
                <a:cubicBezTo>
                  <a:pt x="2806" y="10879"/>
                  <a:pt x="3185" y="11419"/>
                  <a:pt x="3185" y="12954"/>
                </a:cubicBezTo>
                <a:cubicBezTo>
                  <a:pt x="3185" y="14701"/>
                  <a:pt x="2084" y="15006"/>
                  <a:pt x="2084" y="15006"/>
                </a:cubicBezTo>
                <a:cubicBezTo>
                  <a:pt x="1191" y="15388"/>
                  <a:pt x="0" y="16199"/>
                  <a:pt x="0" y="18599"/>
                </a:cubicBezTo>
                <a:cubicBezTo>
                  <a:pt x="0" y="18599"/>
                  <a:pt x="0" y="19199"/>
                  <a:pt x="491" y="19199"/>
                </a:cubicBezTo>
                <a:lnTo>
                  <a:pt x="2680" y="19200"/>
                </a:lnTo>
                <a:cubicBezTo>
                  <a:pt x="2798" y="18755"/>
                  <a:pt x="2952" y="18353"/>
                  <a:pt x="3141" y="18000"/>
                </a:cubicBezTo>
                <a:lnTo>
                  <a:pt x="1018" y="17999"/>
                </a:lnTo>
                <a:cubicBezTo>
                  <a:pt x="1165" y="16859"/>
                  <a:pt x="1744" y="16429"/>
                  <a:pt x="2371" y="16155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0" name="Shape 2580">
            <a:extLst>
              <a:ext uri="{FF2B5EF4-FFF2-40B4-BE49-F238E27FC236}">
                <a16:creationId xmlns:a16="http://schemas.microsoft.com/office/drawing/2014/main" id="{BCF68ED0-2997-4920-BECB-73F0237142BC}"/>
              </a:ext>
            </a:extLst>
          </p:cNvPr>
          <p:cNvSpPr/>
          <p:nvPr/>
        </p:nvSpPr>
        <p:spPr>
          <a:xfrm>
            <a:off x="10748210" y="4913426"/>
            <a:ext cx="1704307" cy="17043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445" y="15886"/>
                </a:moveTo>
                <a:lnTo>
                  <a:pt x="10478" y="18984"/>
                </a:lnTo>
                <a:lnTo>
                  <a:pt x="7944" y="17126"/>
                </a:lnTo>
                <a:lnTo>
                  <a:pt x="7364" y="16700"/>
                </a:lnTo>
                <a:lnTo>
                  <a:pt x="6783" y="17126"/>
                </a:lnTo>
                <a:lnTo>
                  <a:pt x="4249" y="18984"/>
                </a:lnTo>
                <a:lnTo>
                  <a:pt x="5283" y="15886"/>
                </a:lnTo>
                <a:lnTo>
                  <a:pt x="5505" y="15220"/>
                </a:lnTo>
                <a:lnTo>
                  <a:pt x="4946" y="14794"/>
                </a:lnTo>
                <a:lnTo>
                  <a:pt x="2908" y="13240"/>
                </a:lnTo>
                <a:lnTo>
                  <a:pt x="6037" y="13240"/>
                </a:lnTo>
                <a:lnTo>
                  <a:pt x="6275" y="12602"/>
                </a:lnTo>
                <a:lnTo>
                  <a:pt x="7364" y="9683"/>
                </a:lnTo>
                <a:lnTo>
                  <a:pt x="8452" y="12602"/>
                </a:lnTo>
                <a:lnTo>
                  <a:pt x="8690" y="13240"/>
                </a:lnTo>
                <a:lnTo>
                  <a:pt x="11820" y="13240"/>
                </a:lnTo>
                <a:lnTo>
                  <a:pt x="9781" y="14794"/>
                </a:lnTo>
                <a:lnTo>
                  <a:pt x="9223" y="15220"/>
                </a:lnTo>
                <a:cubicBezTo>
                  <a:pt x="9223" y="15220"/>
                  <a:pt x="9445" y="15886"/>
                  <a:pt x="9445" y="15886"/>
                </a:cubicBezTo>
                <a:close/>
                <a:moveTo>
                  <a:pt x="9372" y="12259"/>
                </a:moveTo>
                <a:lnTo>
                  <a:pt x="7364" y="6873"/>
                </a:lnTo>
                <a:lnTo>
                  <a:pt x="5355" y="12259"/>
                </a:lnTo>
                <a:lnTo>
                  <a:pt x="0" y="12259"/>
                </a:lnTo>
                <a:lnTo>
                  <a:pt x="4351" y="15575"/>
                </a:lnTo>
                <a:lnTo>
                  <a:pt x="2343" y="21600"/>
                </a:lnTo>
                <a:lnTo>
                  <a:pt x="7364" y="17918"/>
                </a:lnTo>
                <a:lnTo>
                  <a:pt x="12384" y="21600"/>
                </a:lnTo>
                <a:lnTo>
                  <a:pt x="10376" y="15575"/>
                </a:lnTo>
                <a:lnTo>
                  <a:pt x="14727" y="12259"/>
                </a:lnTo>
                <a:cubicBezTo>
                  <a:pt x="14727" y="12259"/>
                  <a:pt x="9372" y="12259"/>
                  <a:pt x="9372" y="12259"/>
                </a:cubicBezTo>
                <a:close/>
                <a:moveTo>
                  <a:pt x="16781" y="7308"/>
                </a:moveTo>
                <a:lnTo>
                  <a:pt x="16200" y="6883"/>
                </a:lnTo>
                <a:lnTo>
                  <a:pt x="15619" y="7308"/>
                </a:lnTo>
                <a:lnTo>
                  <a:pt x="14426" y="8184"/>
                </a:lnTo>
                <a:lnTo>
                  <a:pt x="14922" y="6693"/>
                </a:lnTo>
                <a:lnTo>
                  <a:pt x="15143" y="6031"/>
                </a:lnTo>
                <a:lnTo>
                  <a:pt x="14590" y="5605"/>
                </a:lnTo>
                <a:lnTo>
                  <a:pt x="13682" y="4905"/>
                </a:lnTo>
                <a:lnTo>
                  <a:pt x="15408" y="4905"/>
                </a:lnTo>
                <a:lnTo>
                  <a:pt x="15647" y="4267"/>
                </a:lnTo>
                <a:lnTo>
                  <a:pt x="16200" y="2793"/>
                </a:lnTo>
                <a:lnTo>
                  <a:pt x="16754" y="4267"/>
                </a:lnTo>
                <a:lnTo>
                  <a:pt x="16992" y="4905"/>
                </a:lnTo>
                <a:lnTo>
                  <a:pt x="18718" y="4905"/>
                </a:lnTo>
                <a:lnTo>
                  <a:pt x="17810" y="5605"/>
                </a:lnTo>
                <a:lnTo>
                  <a:pt x="17257" y="6031"/>
                </a:lnTo>
                <a:lnTo>
                  <a:pt x="17478" y="6693"/>
                </a:lnTo>
                <a:lnTo>
                  <a:pt x="17975" y="8184"/>
                </a:lnTo>
                <a:cubicBezTo>
                  <a:pt x="17975" y="8184"/>
                  <a:pt x="16781" y="7308"/>
                  <a:pt x="16781" y="7308"/>
                </a:cubicBezTo>
                <a:close/>
                <a:moveTo>
                  <a:pt x="21600" y="3922"/>
                </a:moveTo>
                <a:lnTo>
                  <a:pt x="17673" y="3922"/>
                </a:lnTo>
                <a:lnTo>
                  <a:pt x="16200" y="0"/>
                </a:lnTo>
                <a:lnTo>
                  <a:pt x="14727" y="3922"/>
                </a:lnTo>
                <a:lnTo>
                  <a:pt x="10800" y="3922"/>
                </a:lnTo>
                <a:lnTo>
                  <a:pt x="13991" y="6382"/>
                </a:lnTo>
                <a:lnTo>
                  <a:pt x="12518" y="10800"/>
                </a:lnTo>
                <a:lnTo>
                  <a:pt x="16200" y="8100"/>
                </a:lnTo>
                <a:lnTo>
                  <a:pt x="19882" y="10800"/>
                </a:lnTo>
                <a:lnTo>
                  <a:pt x="18409" y="6382"/>
                </a:lnTo>
                <a:cubicBezTo>
                  <a:pt x="18409" y="6382"/>
                  <a:pt x="21600" y="3922"/>
                  <a:pt x="21600" y="392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5" name="Shape 2580">
            <a:extLst>
              <a:ext uri="{FF2B5EF4-FFF2-40B4-BE49-F238E27FC236}">
                <a16:creationId xmlns:a16="http://schemas.microsoft.com/office/drawing/2014/main" id="{A0A9CB4F-FC42-43DE-9B41-6E49C74B8944}"/>
              </a:ext>
            </a:extLst>
          </p:cNvPr>
          <p:cNvSpPr/>
          <p:nvPr/>
        </p:nvSpPr>
        <p:spPr>
          <a:xfrm>
            <a:off x="12037720" y="5367451"/>
            <a:ext cx="1704307" cy="17043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445" y="15886"/>
                </a:moveTo>
                <a:lnTo>
                  <a:pt x="10478" y="18984"/>
                </a:lnTo>
                <a:lnTo>
                  <a:pt x="7944" y="17126"/>
                </a:lnTo>
                <a:lnTo>
                  <a:pt x="7364" y="16700"/>
                </a:lnTo>
                <a:lnTo>
                  <a:pt x="6783" y="17126"/>
                </a:lnTo>
                <a:lnTo>
                  <a:pt x="4249" y="18984"/>
                </a:lnTo>
                <a:lnTo>
                  <a:pt x="5283" y="15886"/>
                </a:lnTo>
                <a:lnTo>
                  <a:pt x="5505" y="15220"/>
                </a:lnTo>
                <a:lnTo>
                  <a:pt x="4946" y="14794"/>
                </a:lnTo>
                <a:lnTo>
                  <a:pt x="2908" y="13240"/>
                </a:lnTo>
                <a:lnTo>
                  <a:pt x="6037" y="13240"/>
                </a:lnTo>
                <a:lnTo>
                  <a:pt x="6275" y="12602"/>
                </a:lnTo>
                <a:lnTo>
                  <a:pt x="7364" y="9683"/>
                </a:lnTo>
                <a:lnTo>
                  <a:pt x="8452" y="12602"/>
                </a:lnTo>
                <a:lnTo>
                  <a:pt x="8690" y="13240"/>
                </a:lnTo>
                <a:lnTo>
                  <a:pt x="11820" y="13240"/>
                </a:lnTo>
                <a:lnTo>
                  <a:pt x="9781" y="14794"/>
                </a:lnTo>
                <a:lnTo>
                  <a:pt x="9223" y="15220"/>
                </a:lnTo>
                <a:cubicBezTo>
                  <a:pt x="9223" y="15220"/>
                  <a:pt x="9445" y="15886"/>
                  <a:pt x="9445" y="15886"/>
                </a:cubicBezTo>
                <a:close/>
                <a:moveTo>
                  <a:pt x="9372" y="12259"/>
                </a:moveTo>
                <a:lnTo>
                  <a:pt x="7364" y="6873"/>
                </a:lnTo>
                <a:lnTo>
                  <a:pt x="5355" y="12259"/>
                </a:lnTo>
                <a:lnTo>
                  <a:pt x="0" y="12259"/>
                </a:lnTo>
                <a:lnTo>
                  <a:pt x="4351" y="15575"/>
                </a:lnTo>
                <a:lnTo>
                  <a:pt x="2343" y="21600"/>
                </a:lnTo>
                <a:lnTo>
                  <a:pt x="7364" y="17918"/>
                </a:lnTo>
                <a:lnTo>
                  <a:pt x="12384" y="21600"/>
                </a:lnTo>
                <a:lnTo>
                  <a:pt x="10376" y="15575"/>
                </a:lnTo>
                <a:lnTo>
                  <a:pt x="14727" y="12259"/>
                </a:lnTo>
                <a:cubicBezTo>
                  <a:pt x="14727" y="12259"/>
                  <a:pt x="9372" y="12259"/>
                  <a:pt x="9372" y="12259"/>
                </a:cubicBezTo>
                <a:close/>
                <a:moveTo>
                  <a:pt x="16781" y="7308"/>
                </a:moveTo>
                <a:lnTo>
                  <a:pt x="16200" y="6883"/>
                </a:lnTo>
                <a:lnTo>
                  <a:pt x="15619" y="7308"/>
                </a:lnTo>
                <a:lnTo>
                  <a:pt x="14426" y="8184"/>
                </a:lnTo>
                <a:lnTo>
                  <a:pt x="14922" y="6693"/>
                </a:lnTo>
                <a:lnTo>
                  <a:pt x="15143" y="6031"/>
                </a:lnTo>
                <a:lnTo>
                  <a:pt x="14590" y="5605"/>
                </a:lnTo>
                <a:lnTo>
                  <a:pt x="13682" y="4905"/>
                </a:lnTo>
                <a:lnTo>
                  <a:pt x="15408" y="4905"/>
                </a:lnTo>
                <a:lnTo>
                  <a:pt x="15647" y="4267"/>
                </a:lnTo>
                <a:lnTo>
                  <a:pt x="16200" y="2793"/>
                </a:lnTo>
                <a:lnTo>
                  <a:pt x="16754" y="4267"/>
                </a:lnTo>
                <a:lnTo>
                  <a:pt x="16992" y="4905"/>
                </a:lnTo>
                <a:lnTo>
                  <a:pt x="18718" y="4905"/>
                </a:lnTo>
                <a:lnTo>
                  <a:pt x="17810" y="5605"/>
                </a:lnTo>
                <a:lnTo>
                  <a:pt x="17257" y="6031"/>
                </a:lnTo>
                <a:lnTo>
                  <a:pt x="17478" y="6693"/>
                </a:lnTo>
                <a:lnTo>
                  <a:pt x="17975" y="8184"/>
                </a:lnTo>
                <a:cubicBezTo>
                  <a:pt x="17975" y="8184"/>
                  <a:pt x="16781" y="7308"/>
                  <a:pt x="16781" y="7308"/>
                </a:cubicBezTo>
                <a:close/>
                <a:moveTo>
                  <a:pt x="21600" y="3922"/>
                </a:moveTo>
                <a:lnTo>
                  <a:pt x="17673" y="3922"/>
                </a:lnTo>
                <a:lnTo>
                  <a:pt x="16200" y="0"/>
                </a:lnTo>
                <a:lnTo>
                  <a:pt x="14727" y="3922"/>
                </a:lnTo>
                <a:lnTo>
                  <a:pt x="10800" y="3922"/>
                </a:lnTo>
                <a:lnTo>
                  <a:pt x="13991" y="6382"/>
                </a:lnTo>
                <a:lnTo>
                  <a:pt x="12518" y="10800"/>
                </a:lnTo>
                <a:lnTo>
                  <a:pt x="16200" y="8100"/>
                </a:lnTo>
                <a:lnTo>
                  <a:pt x="19882" y="10800"/>
                </a:lnTo>
                <a:lnTo>
                  <a:pt x="18409" y="6382"/>
                </a:lnTo>
                <a:cubicBezTo>
                  <a:pt x="18409" y="6382"/>
                  <a:pt x="21600" y="3922"/>
                  <a:pt x="21600" y="392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6" name="Shape 2580">
            <a:extLst>
              <a:ext uri="{FF2B5EF4-FFF2-40B4-BE49-F238E27FC236}">
                <a16:creationId xmlns:a16="http://schemas.microsoft.com/office/drawing/2014/main" id="{C863821B-AC27-4877-A59A-9FDDCAAF803B}"/>
              </a:ext>
            </a:extLst>
          </p:cNvPr>
          <p:cNvSpPr/>
          <p:nvPr/>
        </p:nvSpPr>
        <p:spPr>
          <a:xfrm rot="15300000">
            <a:off x="10900610" y="6589825"/>
            <a:ext cx="1704307" cy="17043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445" y="15886"/>
                </a:moveTo>
                <a:lnTo>
                  <a:pt x="10478" y="18984"/>
                </a:lnTo>
                <a:lnTo>
                  <a:pt x="7944" y="17126"/>
                </a:lnTo>
                <a:lnTo>
                  <a:pt x="7364" y="16700"/>
                </a:lnTo>
                <a:lnTo>
                  <a:pt x="6783" y="17126"/>
                </a:lnTo>
                <a:lnTo>
                  <a:pt x="4249" y="18984"/>
                </a:lnTo>
                <a:lnTo>
                  <a:pt x="5283" y="15886"/>
                </a:lnTo>
                <a:lnTo>
                  <a:pt x="5505" y="15220"/>
                </a:lnTo>
                <a:lnTo>
                  <a:pt x="4946" y="14794"/>
                </a:lnTo>
                <a:lnTo>
                  <a:pt x="2908" y="13240"/>
                </a:lnTo>
                <a:lnTo>
                  <a:pt x="6037" y="13240"/>
                </a:lnTo>
                <a:lnTo>
                  <a:pt x="6275" y="12602"/>
                </a:lnTo>
                <a:lnTo>
                  <a:pt x="7364" y="9683"/>
                </a:lnTo>
                <a:lnTo>
                  <a:pt x="8452" y="12602"/>
                </a:lnTo>
                <a:lnTo>
                  <a:pt x="8690" y="13240"/>
                </a:lnTo>
                <a:lnTo>
                  <a:pt x="11820" y="13240"/>
                </a:lnTo>
                <a:lnTo>
                  <a:pt x="9781" y="14794"/>
                </a:lnTo>
                <a:lnTo>
                  <a:pt x="9223" y="15220"/>
                </a:lnTo>
                <a:cubicBezTo>
                  <a:pt x="9223" y="15220"/>
                  <a:pt x="9445" y="15886"/>
                  <a:pt x="9445" y="15886"/>
                </a:cubicBezTo>
                <a:close/>
                <a:moveTo>
                  <a:pt x="9372" y="12259"/>
                </a:moveTo>
                <a:lnTo>
                  <a:pt x="7364" y="6873"/>
                </a:lnTo>
                <a:lnTo>
                  <a:pt x="5355" y="12259"/>
                </a:lnTo>
                <a:lnTo>
                  <a:pt x="0" y="12259"/>
                </a:lnTo>
                <a:lnTo>
                  <a:pt x="4351" y="15575"/>
                </a:lnTo>
                <a:lnTo>
                  <a:pt x="2343" y="21600"/>
                </a:lnTo>
                <a:lnTo>
                  <a:pt x="7364" y="17918"/>
                </a:lnTo>
                <a:lnTo>
                  <a:pt x="12384" y="21600"/>
                </a:lnTo>
                <a:lnTo>
                  <a:pt x="10376" y="15575"/>
                </a:lnTo>
                <a:lnTo>
                  <a:pt x="14727" y="12259"/>
                </a:lnTo>
                <a:cubicBezTo>
                  <a:pt x="14727" y="12259"/>
                  <a:pt x="9372" y="12259"/>
                  <a:pt x="9372" y="12259"/>
                </a:cubicBezTo>
                <a:close/>
                <a:moveTo>
                  <a:pt x="16781" y="7308"/>
                </a:moveTo>
                <a:lnTo>
                  <a:pt x="16200" y="6883"/>
                </a:lnTo>
                <a:lnTo>
                  <a:pt x="15619" y="7308"/>
                </a:lnTo>
                <a:lnTo>
                  <a:pt x="14426" y="8184"/>
                </a:lnTo>
                <a:lnTo>
                  <a:pt x="14922" y="6693"/>
                </a:lnTo>
                <a:lnTo>
                  <a:pt x="15143" y="6031"/>
                </a:lnTo>
                <a:lnTo>
                  <a:pt x="14590" y="5605"/>
                </a:lnTo>
                <a:lnTo>
                  <a:pt x="13682" y="4905"/>
                </a:lnTo>
                <a:lnTo>
                  <a:pt x="15408" y="4905"/>
                </a:lnTo>
                <a:lnTo>
                  <a:pt x="15647" y="4267"/>
                </a:lnTo>
                <a:lnTo>
                  <a:pt x="16200" y="2793"/>
                </a:lnTo>
                <a:lnTo>
                  <a:pt x="16754" y="4267"/>
                </a:lnTo>
                <a:lnTo>
                  <a:pt x="16992" y="4905"/>
                </a:lnTo>
                <a:lnTo>
                  <a:pt x="18718" y="4905"/>
                </a:lnTo>
                <a:lnTo>
                  <a:pt x="17810" y="5605"/>
                </a:lnTo>
                <a:lnTo>
                  <a:pt x="17257" y="6031"/>
                </a:lnTo>
                <a:lnTo>
                  <a:pt x="17478" y="6693"/>
                </a:lnTo>
                <a:lnTo>
                  <a:pt x="17975" y="8184"/>
                </a:lnTo>
                <a:cubicBezTo>
                  <a:pt x="17975" y="8184"/>
                  <a:pt x="16781" y="7308"/>
                  <a:pt x="16781" y="7308"/>
                </a:cubicBezTo>
                <a:close/>
                <a:moveTo>
                  <a:pt x="21600" y="3922"/>
                </a:moveTo>
                <a:lnTo>
                  <a:pt x="17673" y="3922"/>
                </a:lnTo>
                <a:lnTo>
                  <a:pt x="16200" y="0"/>
                </a:lnTo>
                <a:lnTo>
                  <a:pt x="14727" y="3922"/>
                </a:lnTo>
                <a:lnTo>
                  <a:pt x="10800" y="3922"/>
                </a:lnTo>
                <a:lnTo>
                  <a:pt x="13991" y="6382"/>
                </a:lnTo>
                <a:lnTo>
                  <a:pt x="12518" y="10800"/>
                </a:lnTo>
                <a:lnTo>
                  <a:pt x="16200" y="8100"/>
                </a:lnTo>
                <a:lnTo>
                  <a:pt x="19882" y="10800"/>
                </a:lnTo>
                <a:lnTo>
                  <a:pt x="18409" y="6382"/>
                </a:lnTo>
                <a:cubicBezTo>
                  <a:pt x="18409" y="6382"/>
                  <a:pt x="21600" y="3922"/>
                  <a:pt x="21600" y="392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7" name="Shape 2824">
            <a:extLst>
              <a:ext uri="{FF2B5EF4-FFF2-40B4-BE49-F238E27FC236}">
                <a16:creationId xmlns:a16="http://schemas.microsoft.com/office/drawing/2014/main" id="{2167E7DC-43DA-4FD2-9180-71A18A3FF337}"/>
              </a:ext>
            </a:extLst>
          </p:cNvPr>
          <p:cNvSpPr/>
          <p:nvPr/>
        </p:nvSpPr>
        <p:spPr>
          <a:xfrm>
            <a:off x="17597162" y="5823468"/>
            <a:ext cx="1405488" cy="14054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88" extrusionOk="0">
                <a:moveTo>
                  <a:pt x="10309" y="9720"/>
                </a:moveTo>
                <a:lnTo>
                  <a:pt x="9327" y="9720"/>
                </a:lnTo>
                <a:cubicBezTo>
                  <a:pt x="9056" y="9720"/>
                  <a:pt x="8836" y="9937"/>
                  <a:pt x="8836" y="10206"/>
                </a:cubicBezTo>
                <a:cubicBezTo>
                  <a:pt x="8836" y="10475"/>
                  <a:pt x="9056" y="10692"/>
                  <a:pt x="9327" y="10692"/>
                </a:cubicBezTo>
                <a:lnTo>
                  <a:pt x="10309" y="10692"/>
                </a:lnTo>
                <a:cubicBezTo>
                  <a:pt x="10580" y="10692"/>
                  <a:pt x="10800" y="10475"/>
                  <a:pt x="10800" y="10206"/>
                </a:cubicBezTo>
                <a:cubicBezTo>
                  <a:pt x="10800" y="9937"/>
                  <a:pt x="10580" y="9720"/>
                  <a:pt x="10309" y="9720"/>
                </a:cubicBezTo>
                <a:moveTo>
                  <a:pt x="13255" y="18471"/>
                </a:moveTo>
                <a:lnTo>
                  <a:pt x="12273" y="18471"/>
                </a:lnTo>
                <a:cubicBezTo>
                  <a:pt x="12002" y="18471"/>
                  <a:pt x="11782" y="18689"/>
                  <a:pt x="11782" y="18957"/>
                </a:cubicBezTo>
                <a:cubicBezTo>
                  <a:pt x="11782" y="19226"/>
                  <a:pt x="12002" y="19443"/>
                  <a:pt x="12273" y="19443"/>
                </a:cubicBezTo>
                <a:lnTo>
                  <a:pt x="13255" y="19443"/>
                </a:lnTo>
                <a:cubicBezTo>
                  <a:pt x="13525" y="19443"/>
                  <a:pt x="13745" y="19226"/>
                  <a:pt x="13745" y="18957"/>
                </a:cubicBezTo>
                <a:cubicBezTo>
                  <a:pt x="13745" y="18689"/>
                  <a:pt x="13525" y="18471"/>
                  <a:pt x="13255" y="18471"/>
                </a:cubicBezTo>
                <a:moveTo>
                  <a:pt x="10309" y="18471"/>
                </a:moveTo>
                <a:lnTo>
                  <a:pt x="9327" y="18471"/>
                </a:lnTo>
                <a:cubicBezTo>
                  <a:pt x="9056" y="18471"/>
                  <a:pt x="8836" y="18689"/>
                  <a:pt x="8836" y="18957"/>
                </a:cubicBezTo>
                <a:cubicBezTo>
                  <a:pt x="8836" y="19226"/>
                  <a:pt x="9056" y="19443"/>
                  <a:pt x="9327" y="19443"/>
                </a:cubicBezTo>
                <a:lnTo>
                  <a:pt x="10309" y="19443"/>
                </a:lnTo>
                <a:cubicBezTo>
                  <a:pt x="10580" y="19443"/>
                  <a:pt x="10800" y="19226"/>
                  <a:pt x="10800" y="18957"/>
                </a:cubicBezTo>
                <a:cubicBezTo>
                  <a:pt x="10800" y="18689"/>
                  <a:pt x="10580" y="18471"/>
                  <a:pt x="10309" y="18471"/>
                </a:cubicBezTo>
                <a:moveTo>
                  <a:pt x="20618" y="15554"/>
                </a:moveTo>
                <a:cubicBezTo>
                  <a:pt x="20618" y="16091"/>
                  <a:pt x="20178" y="16526"/>
                  <a:pt x="19636" y="16526"/>
                </a:cubicBezTo>
                <a:lnTo>
                  <a:pt x="16691" y="16526"/>
                </a:lnTo>
                <a:cubicBezTo>
                  <a:pt x="16149" y="16526"/>
                  <a:pt x="15709" y="16091"/>
                  <a:pt x="15709" y="15554"/>
                </a:cubicBezTo>
                <a:lnTo>
                  <a:pt x="15709" y="13609"/>
                </a:lnTo>
                <a:cubicBezTo>
                  <a:pt x="15709" y="13073"/>
                  <a:pt x="16149" y="12637"/>
                  <a:pt x="16691" y="12637"/>
                </a:cubicBezTo>
                <a:lnTo>
                  <a:pt x="19636" y="12637"/>
                </a:lnTo>
                <a:cubicBezTo>
                  <a:pt x="20178" y="12637"/>
                  <a:pt x="20618" y="13073"/>
                  <a:pt x="20618" y="13609"/>
                </a:cubicBezTo>
                <a:cubicBezTo>
                  <a:pt x="20618" y="13609"/>
                  <a:pt x="20618" y="15554"/>
                  <a:pt x="20618" y="15554"/>
                </a:cubicBezTo>
                <a:close/>
                <a:moveTo>
                  <a:pt x="18655" y="19443"/>
                </a:moveTo>
                <a:cubicBezTo>
                  <a:pt x="18655" y="19980"/>
                  <a:pt x="18215" y="20416"/>
                  <a:pt x="17673" y="20416"/>
                </a:cubicBezTo>
                <a:lnTo>
                  <a:pt x="1964" y="20416"/>
                </a:lnTo>
                <a:cubicBezTo>
                  <a:pt x="1422" y="20416"/>
                  <a:pt x="982" y="19980"/>
                  <a:pt x="982" y="19443"/>
                </a:cubicBezTo>
                <a:lnTo>
                  <a:pt x="982" y="9720"/>
                </a:lnTo>
                <a:cubicBezTo>
                  <a:pt x="982" y="9183"/>
                  <a:pt x="1422" y="8747"/>
                  <a:pt x="1964" y="8747"/>
                </a:cubicBezTo>
                <a:lnTo>
                  <a:pt x="17673" y="8747"/>
                </a:lnTo>
                <a:cubicBezTo>
                  <a:pt x="18215" y="8747"/>
                  <a:pt x="18655" y="9183"/>
                  <a:pt x="18655" y="9720"/>
                </a:cubicBezTo>
                <a:lnTo>
                  <a:pt x="18655" y="11664"/>
                </a:lnTo>
                <a:lnTo>
                  <a:pt x="16691" y="11664"/>
                </a:lnTo>
                <a:cubicBezTo>
                  <a:pt x="15606" y="11664"/>
                  <a:pt x="14727" y="12535"/>
                  <a:pt x="14727" y="13609"/>
                </a:cubicBezTo>
                <a:lnTo>
                  <a:pt x="14727" y="15554"/>
                </a:lnTo>
                <a:cubicBezTo>
                  <a:pt x="14727" y="16628"/>
                  <a:pt x="15606" y="17499"/>
                  <a:pt x="16691" y="17499"/>
                </a:cubicBezTo>
                <a:lnTo>
                  <a:pt x="18655" y="17499"/>
                </a:lnTo>
                <a:cubicBezTo>
                  <a:pt x="18655" y="17499"/>
                  <a:pt x="18655" y="19443"/>
                  <a:pt x="18655" y="19443"/>
                </a:cubicBezTo>
                <a:close/>
                <a:moveTo>
                  <a:pt x="982" y="7775"/>
                </a:moveTo>
                <a:cubicBezTo>
                  <a:pt x="982" y="7238"/>
                  <a:pt x="1422" y="6803"/>
                  <a:pt x="1964" y="6803"/>
                </a:cubicBezTo>
                <a:lnTo>
                  <a:pt x="2555" y="6803"/>
                </a:lnTo>
                <a:lnTo>
                  <a:pt x="2817" y="7775"/>
                </a:lnTo>
                <a:lnTo>
                  <a:pt x="1964" y="7775"/>
                </a:lnTo>
                <a:cubicBezTo>
                  <a:pt x="1604" y="7775"/>
                  <a:pt x="1271" y="7878"/>
                  <a:pt x="982" y="8045"/>
                </a:cubicBezTo>
                <a:cubicBezTo>
                  <a:pt x="982" y="8045"/>
                  <a:pt x="982" y="7775"/>
                  <a:pt x="982" y="7775"/>
                </a:cubicBezTo>
                <a:close/>
                <a:moveTo>
                  <a:pt x="3721" y="3600"/>
                </a:moveTo>
                <a:lnTo>
                  <a:pt x="13629" y="1005"/>
                </a:lnTo>
                <a:cubicBezTo>
                  <a:pt x="14152" y="866"/>
                  <a:pt x="14690" y="1174"/>
                  <a:pt x="14831" y="1693"/>
                </a:cubicBezTo>
                <a:lnTo>
                  <a:pt x="15085" y="2631"/>
                </a:lnTo>
                <a:lnTo>
                  <a:pt x="3281" y="5731"/>
                </a:lnTo>
                <a:lnTo>
                  <a:pt x="3026" y="4791"/>
                </a:lnTo>
                <a:cubicBezTo>
                  <a:pt x="2886" y="4272"/>
                  <a:pt x="3197" y="3739"/>
                  <a:pt x="3721" y="3600"/>
                </a:cubicBezTo>
                <a:moveTo>
                  <a:pt x="15847" y="5448"/>
                </a:moveTo>
                <a:lnTo>
                  <a:pt x="16476" y="7775"/>
                </a:lnTo>
                <a:lnTo>
                  <a:pt x="6989" y="7775"/>
                </a:lnTo>
                <a:cubicBezTo>
                  <a:pt x="6989" y="7775"/>
                  <a:pt x="15847" y="5448"/>
                  <a:pt x="15847" y="5448"/>
                </a:cubicBezTo>
                <a:close/>
                <a:moveTo>
                  <a:pt x="17673" y="6803"/>
                </a:moveTo>
                <a:cubicBezTo>
                  <a:pt x="18215" y="6803"/>
                  <a:pt x="18655" y="7238"/>
                  <a:pt x="18655" y="7775"/>
                </a:cubicBezTo>
                <a:lnTo>
                  <a:pt x="18655" y="8045"/>
                </a:lnTo>
                <a:cubicBezTo>
                  <a:pt x="18365" y="7878"/>
                  <a:pt x="18032" y="7775"/>
                  <a:pt x="17673" y="7775"/>
                </a:cubicBezTo>
                <a:lnTo>
                  <a:pt x="17493" y="7775"/>
                </a:lnTo>
                <a:lnTo>
                  <a:pt x="17230" y="6803"/>
                </a:lnTo>
                <a:cubicBezTo>
                  <a:pt x="17230" y="6803"/>
                  <a:pt x="17673" y="6803"/>
                  <a:pt x="17673" y="6803"/>
                </a:cubicBezTo>
                <a:close/>
                <a:moveTo>
                  <a:pt x="19636" y="11664"/>
                </a:moveTo>
                <a:lnTo>
                  <a:pt x="19636" y="7775"/>
                </a:lnTo>
                <a:cubicBezTo>
                  <a:pt x="19636" y="6701"/>
                  <a:pt x="18757" y="5830"/>
                  <a:pt x="17673" y="5830"/>
                </a:cubicBezTo>
                <a:lnTo>
                  <a:pt x="16967" y="5830"/>
                </a:lnTo>
                <a:lnTo>
                  <a:pt x="15779" y="1441"/>
                </a:lnTo>
                <a:cubicBezTo>
                  <a:pt x="15498" y="404"/>
                  <a:pt x="14422" y="-212"/>
                  <a:pt x="13374" y="66"/>
                </a:cubicBezTo>
                <a:lnTo>
                  <a:pt x="3467" y="2660"/>
                </a:lnTo>
                <a:cubicBezTo>
                  <a:pt x="2419" y="2939"/>
                  <a:pt x="1798" y="4005"/>
                  <a:pt x="2078" y="5042"/>
                </a:cubicBezTo>
                <a:lnTo>
                  <a:pt x="2291" y="5830"/>
                </a:lnTo>
                <a:lnTo>
                  <a:pt x="1964" y="5830"/>
                </a:lnTo>
                <a:cubicBezTo>
                  <a:pt x="879" y="5830"/>
                  <a:pt x="0" y="6701"/>
                  <a:pt x="0" y="7775"/>
                </a:cubicBezTo>
                <a:lnTo>
                  <a:pt x="0" y="19443"/>
                </a:lnTo>
                <a:cubicBezTo>
                  <a:pt x="0" y="20517"/>
                  <a:pt x="879" y="21388"/>
                  <a:pt x="1964" y="21388"/>
                </a:cubicBezTo>
                <a:lnTo>
                  <a:pt x="17673" y="21388"/>
                </a:lnTo>
                <a:cubicBezTo>
                  <a:pt x="18757" y="21388"/>
                  <a:pt x="19636" y="20517"/>
                  <a:pt x="19636" y="19443"/>
                </a:cubicBezTo>
                <a:lnTo>
                  <a:pt x="19636" y="17499"/>
                </a:lnTo>
                <a:cubicBezTo>
                  <a:pt x="20721" y="17499"/>
                  <a:pt x="21600" y="16628"/>
                  <a:pt x="21600" y="15554"/>
                </a:cubicBezTo>
                <a:lnTo>
                  <a:pt x="21600" y="13609"/>
                </a:lnTo>
                <a:cubicBezTo>
                  <a:pt x="21600" y="12535"/>
                  <a:pt x="20721" y="11664"/>
                  <a:pt x="19636" y="11664"/>
                </a:cubicBezTo>
                <a:moveTo>
                  <a:pt x="13255" y="9720"/>
                </a:moveTo>
                <a:lnTo>
                  <a:pt x="12273" y="9720"/>
                </a:lnTo>
                <a:cubicBezTo>
                  <a:pt x="12002" y="9720"/>
                  <a:pt x="11782" y="9937"/>
                  <a:pt x="11782" y="10206"/>
                </a:cubicBezTo>
                <a:cubicBezTo>
                  <a:pt x="11782" y="10475"/>
                  <a:pt x="12002" y="10692"/>
                  <a:pt x="12273" y="10692"/>
                </a:cubicBezTo>
                <a:lnTo>
                  <a:pt x="13255" y="10692"/>
                </a:lnTo>
                <a:cubicBezTo>
                  <a:pt x="13525" y="10692"/>
                  <a:pt x="13745" y="10475"/>
                  <a:pt x="13745" y="10206"/>
                </a:cubicBezTo>
                <a:cubicBezTo>
                  <a:pt x="13745" y="9937"/>
                  <a:pt x="13525" y="9720"/>
                  <a:pt x="13255" y="9720"/>
                </a:cubicBezTo>
                <a:moveTo>
                  <a:pt x="7364" y="9720"/>
                </a:moveTo>
                <a:lnTo>
                  <a:pt x="6382" y="9720"/>
                </a:lnTo>
                <a:cubicBezTo>
                  <a:pt x="6111" y="9720"/>
                  <a:pt x="5891" y="9937"/>
                  <a:pt x="5891" y="10206"/>
                </a:cubicBezTo>
                <a:cubicBezTo>
                  <a:pt x="5891" y="10475"/>
                  <a:pt x="6111" y="10692"/>
                  <a:pt x="6382" y="10692"/>
                </a:cubicBezTo>
                <a:lnTo>
                  <a:pt x="7364" y="10692"/>
                </a:lnTo>
                <a:cubicBezTo>
                  <a:pt x="7634" y="10692"/>
                  <a:pt x="7855" y="10475"/>
                  <a:pt x="7855" y="10206"/>
                </a:cubicBezTo>
                <a:cubicBezTo>
                  <a:pt x="7855" y="9937"/>
                  <a:pt x="7634" y="9720"/>
                  <a:pt x="7364" y="9720"/>
                </a:cubicBezTo>
                <a:moveTo>
                  <a:pt x="17182" y="14095"/>
                </a:moveTo>
                <a:cubicBezTo>
                  <a:pt x="16911" y="14095"/>
                  <a:pt x="16691" y="14313"/>
                  <a:pt x="16691" y="14581"/>
                </a:cubicBezTo>
                <a:cubicBezTo>
                  <a:pt x="16691" y="14850"/>
                  <a:pt x="16911" y="15068"/>
                  <a:pt x="17182" y="15068"/>
                </a:cubicBezTo>
                <a:cubicBezTo>
                  <a:pt x="17453" y="15068"/>
                  <a:pt x="17673" y="14850"/>
                  <a:pt x="17673" y="14581"/>
                </a:cubicBezTo>
                <a:cubicBezTo>
                  <a:pt x="17673" y="14313"/>
                  <a:pt x="17453" y="14095"/>
                  <a:pt x="17182" y="14095"/>
                </a:cubicBezTo>
                <a:moveTo>
                  <a:pt x="16200" y="18471"/>
                </a:moveTo>
                <a:lnTo>
                  <a:pt x="15218" y="18471"/>
                </a:lnTo>
                <a:cubicBezTo>
                  <a:pt x="14947" y="18471"/>
                  <a:pt x="14727" y="18689"/>
                  <a:pt x="14727" y="18957"/>
                </a:cubicBezTo>
                <a:cubicBezTo>
                  <a:pt x="14727" y="19226"/>
                  <a:pt x="14947" y="19443"/>
                  <a:pt x="15218" y="19443"/>
                </a:cubicBezTo>
                <a:lnTo>
                  <a:pt x="16200" y="19443"/>
                </a:lnTo>
                <a:cubicBezTo>
                  <a:pt x="16471" y="19443"/>
                  <a:pt x="16691" y="19226"/>
                  <a:pt x="16691" y="18957"/>
                </a:cubicBezTo>
                <a:cubicBezTo>
                  <a:pt x="16691" y="18689"/>
                  <a:pt x="16471" y="18471"/>
                  <a:pt x="16200" y="18471"/>
                </a:cubicBezTo>
                <a:moveTo>
                  <a:pt x="15218" y="10692"/>
                </a:moveTo>
                <a:lnTo>
                  <a:pt x="16200" y="10692"/>
                </a:lnTo>
                <a:cubicBezTo>
                  <a:pt x="16471" y="10692"/>
                  <a:pt x="16691" y="10475"/>
                  <a:pt x="16691" y="10206"/>
                </a:cubicBezTo>
                <a:cubicBezTo>
                  <a:pt x="16691" y="9937"/>
                  <a:pt x="16471" y="9720"/>
                  <a:pt x="16200" y="9720"/>
                </a:cubicBezTo>
                <a:lnTo>
                  <a:pt x="15218" y="9720"/>
                </a:lnTo>
                <a:cubicBezTo>
                  <a:pt x="14947" y="9720"/>
                  <a:pt x="14727" y="9937"/>
                  <a:pt x="14727" y="10206"/>
                </a:cubicBezTo>
                <a:cubicBezTo>
                  <a:pt x="14727" y="10475"/>
                  <a:pt x="14947" y="10692"/>
                  <a:pt x="15218" y="10692"/>
                </a:cubicBezTo>
                <a:moveTo>
                  <a:pt x="4418" y="18471"/>
                </a:moveTo>
                <a:lnTo>
                  <a:pt x="3436" y="18471"/>
                </a:lnTo>
                <a:cubicBezTo>
                  <a:pt x="3166" y="18471"/>
                  <a:pt x="2945" y="18689"/>
                  <a:pt x="2945" y="18957"/>
                </a:cubicBezTo>
                <a:cubicBezTo>
                  <a:pt x="2945" y="19226"/>
                  <a:pt x="3166" y="19443"/>
                  <a:pt x="3436" y="19443"/>
                </a:cubicBezTo>
                <a:lnTo>
                  <a:pt x="4418" y="19443"/>
                </a:lnTo>
                <a:cubicBezTo>
                  <a:pt x="4689" y="19443"/>
                  <a:pt x="4909" y="19226"/>
                  <a:pt x="4909" y="18957"/>
                </a:cubicBezTo>
                <a:cubicBezTo>
                  <a:pt x="4909" y="18689"/>
                  <a:pt x="4689" y="18471"/>
                  <a:pt x="4418" y="18471"/>
                </a:cubicBezTo>
                <a:moveTo>
                  <a:pt x="7364" y="18471"/>
                </a:moveTo>
                <a:lnTo>
                  <a:pt x="6382" y="18471"/>
                </a:lnTo>
                <a:cubicBezTo>
                  <a:pt x="6111" y="18471"/>
                  <a:pt x="5891" y="18689"/>
                  <a:pt x="5891" y="18957"/>
                </a:cubicBezTo>
                <a:cubicBezTo>
                  <a:pt x="5891" y="19226"/>
                  <a:pt x="6111" y="19443"/>
                  <a:pt x="6382" y="19443"/>
                </a:cubicBezTo>
                <a:lnTo>
                  <a:pt x="7364" y="19443"/>
                </a:lnTo>
                <a:cubicBezTo>
                  <a:pt x="7634" y="19443"/>
                  <a:pt x="7855" y="19226"/>
                  <a:pt x="7855" y="18957"/>
                </a:cubicBezTo>
                <a:cubicBezTo>
                  <a:pt x="7855" y="18689"/>
                  <a:pt x="7634" y="18471"/>
                  <a:pt x="7364" y="18471"/>
                </a:cubicBezTo>
                <a:moveTo>
                  <a:pt x="4418" y="9720"/>
                </a:moveTo>
                <a:lnTo>
                  <a:pt x="3436" y="9720"/>
                </a:lnTo>
                <a:cubicBezTo>
                  <a:pt x="3166" y="9720"/>
                  <a:pt x="2945" y="9937"/>
                  <a:pt x="2945" y="10206"/>
                </a:cubicBezTo>
                <a:cubicBezTo>
                  <a:pt x="2945" y="10475"/>
                  <a:pt x="3166" y="10692"/>
                  <a:pt x="3436" y="10692"/>
                </a:cubicBezTo>
                <a:lnTo>
                  <a:pt x="4418" y="10692"/>
                </a:lnTo>
                <a:cubicBezTo>
                  <a:pt x="4689" y="10692"/>
                  <a:pt x="4909" y="10475"/>
                  <a:pt x="4909" y="10206"/>
                </a:cubicBezTo>
                <a:cubicBezTo>
                  <a:pt x="4909" y="9937"/>
                  <a:pt x="4689" y="9720"/>
                  <a:pt x="4418" y="972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97356D3-663D-484A-BBC5-DBAF06D6C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02853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966658" y="1390650"/>
            <a:ext cx="6472926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HOSPITALITY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CUSTOMER-BASED BUSINESS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2A28CD5-EA1F-4F6C-A42F-E584A5D3C219}"/>
              </a:ext>
            </a:extLst>
          </p:cNvPr>
          <p:cNvGrpSpPr/>
          <p:nvPr/>
        </p:nvGrpSpPr>
        <p:grpSpPr>
          <a:xfrm>
            <a:off x="1603030" y="2335272"/>
            <a:ext cx="20912687" cy="7309744"/>
            <a:chOff x="1603030" y="4011672"/>
            <a:chExt cx="20912687" cy="7309744"/>
          </a:xfrm>
        </p:grpSpPr>
        <p:pic>
          <p:nvPicPr>
            <p:cNvPr id="1029" name="Picture 5">
              <a:extLst>
                <a:ext uri="{FF2B5EF4-FFF2-40B4-BE49-F238E27FC236}">
                  <a16:creationId xmlns:a16="http://schemas.microsoft.com/office/drawing/2014/main" id="{D78C6E47-90D5-4BA2-B47A-30355550114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585"/>
            <a:stretch/>
          </p:blipFill>
          <p:spPr bwMode="auto">
            <a:xfrm>
              <a:off x="1603030" y="5619750"/>
              <a:ext cx="10429758" cy="56864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>
              <a:extLst>
                <a:ext uri="{FF2B5EF4-FFF2-40B4-BE49-F238E27FC236}">
                  <a16:creationId xmlns:a16="http://schemas.microsoft.com/office/drawing/2014/main" id="{F848EB91-E5D9-4BD6-B2F7-A656762172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14645" y="4011672"/>
              <a:ext cx="10501072" cy="73097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D1952B9-0363-4B4F-8A6E-89EE3CF30E93}"/>
              </a:ext>
            </a:extLst>
          </p:cNvPr>
          <p:cNvGrpSpPr/>
          <p:nvPr/>
        </p:nvGrpSpPr>
        <p:grpSpPr>
          <a:xfrm>
            <a:off x="5246688" y="10180063"/>
            <a:ext cx="14812962" cy="1938912"/>
            <a:chOff x="5246688" y="10180063"/>
            <a:chExt cx="14812962" cy="1938912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DFAAA480-ACCF-4A82-88C2-CD379CC11D19}"/>
                </a:ext>
              </a:extLst>
            </p:cNvPr>
            <p:cNvSpPr txBox="1"/>
            <p:nvPr/>
          </p:nvSpPr>
          <p:spPr>
            <a:xfrm>
              <a:off x="7960902" y="10180063"/>
              <a:ext cx="8875891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b="1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HIGHLY COMPETITIVE BUSINESS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77E3EE6-8A39-48C1-BFD6-C31CDA4E9986}"/>
                </a:ext>
              </a:extLst>
            </p:cNvPr>
            <p:cNvSpPr txBox="1"/>
            <p:nvPr/>
          </p:nvSpPr>
          <p:spPr>
            <a:xfrm>
              <a:off x="5246688" y="10987127"/>
              <a:ext cx="14812962" cy="113184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1828434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spc="300" dirty="0">
                  <a:solidFill>
                    <a:schemeClr val="tx2"/>
                  </a:solidFill>
                  <a:latin typeface="Helvetica" pitchFamily="2" charset="0"/>
                  <a:ea typeface="Montserrat Light" charset="0"/>
                  <a:cs typeface="Montserrat Light" charset="0"/>
                </a:rPr>
                <a:t> Accommodation arrangements are done in the palm of your hand which makes any destination easily reachable</a:t>
              </a:r>
            </a:p>
          </p:txBody>
        </p:sp>
      </p:grpSp>
      <p:pic>
        <p:nvPicPr>
          <p:cNvPr id="35" name="Picture 34">
            <a:extLst>
              <a:ext uri="{FF2B5EF4-FFF2-40B4-BE49-F238E27FC236}">
                <a16:creationId xmlns:a16="http://schemas.microsoft.com/office/drawing/2014/main" id="{92FB3723-3950-4A7B-A638-CEACBEF6E9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7790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TextBox 20">
            <a:extLst>
              <a:ext uri="{FF2B5EF4-FFF2-40B4-BE49-F238E27FC236}">
                <a16:creationId xmlns:a16="http://schemas.microsoft.com/office/drawing/2014/main" id="{800BFAF3-A49F-AC4C-9357-B2E16C7360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7508" y="10295848"/>
            <a:ext cx="18863592" cy="2597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GB" altLang="sr-Latn-RS" sz="2800" b="1" dirty="0">
                <a:solidFill>
                  <a:srgbClr val="DE4276"/>
                </a:solidFill>
                <a:latin typeface="Helvetica" pitchFamily="2" charset="0"/>
                <a:ea typeface="Montserrat Light"/>
                <a:cs typeface="Montserrat Light"/>
              </a:rPr>
              <a:t>Save customers time used for searching – Increase customer satisfaction with timely recommended services Avoid hard-sale impression by recommending relevant services – Engage the customer </a:t>
            </a:r>
            <a:endParaRPr lang="sl-SI" altLang="sr-Latn-RS" sz="2800" b="1" dirty="0">
              <a:solidFill>
                <a:srgbClr val="DE4276"/>
              </a:solidFill>
              <a:latin typeface="Helvetica" pitchFamily="2" charset="0"/>
              <a:ea typeface="Montserrat Light"/>
              <a:cs typeface="Montserrat Light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GB" altLang="sr-Latn-RS" sz="2800" b="1" dirty="0">
                <a:solidFill>
                  <a:srgbClr val="DE4276"/>
                </a:solidFill>
                <a:latin typeface="Helvetica" pitchFamily="2" charset="0"/>
                <a:ea typeface="Montserrat Light"/>
                <a:cs typeface="Montserrat Light"/>
              </a:rPr>
              <a:t>Build loyal customers – Increase revenue </a:t>
            </a:r>
            <a:endParaRPr lang="sl-SI" altLang="sr-Latn-RS" sz="2800" b="1" dirty="0">
              <a:solidFill>
                <a:srgbClr val="DE4276"/>
              </a:solidFill>
              <a:latin typeface="Helvetica" pitchFamily="2" charset="0"/>
              <a:ea typeface="Montserrat Light"/>
              <a:cs typeface="Montserrat Light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GB" altLang="sr-Latn-RS" sz="2800" b="1" dirty="0">
                <a:solidFill>
                  <a:srgbClr val="DE4276"/>
                </a:solidFill>
                <a:latin typeface="Helvetica" pitchFamily="2" charset="0"/>
                <a:ea typeface="Montserrat Light"/>
                <a:cs typeface="Montserrat Light"/>
              </a:rPr>
              <a:t>…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95C0A87-43CA-4D9E-BF70-1720264DCCD5}"/>
              </a:ext>
            </a:extLst>
          </p:cNvPr>
          <p:cNvGrpSpPr/>
          <p:nvPr/>
        </p:nvGrpSpPr>
        <p:grpSpPr>
          <a:xfrm>
            <a:off x="1298575" y="5530768"/>
            <a:ext cx="14087169" cy="3279699"/>
            <a:chOff x="1298575" y="5530768"/>
            <a:chExt cx="14087169" cy="3279699"/>
          </a:xfrm>
        </p:grpSpPr>
        <p:sp>
          <p:nvSpPr>
            <p:cNvPr id="21508" name="TextBox 17">
              <a:extLst>
                <a:ext uri="{FF2B5EF4-FFF2-40B4-BE49-F238E27FC236}">
                  <a16:creationId xmlns:a16="http://schemas.microsoft.com/office/drawing/2014/main" id="{411F18B2-0498-6449-9BC6-3D6996BDBF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85063" y="6016625"/>
              <a:ext cx="7900681" cy="2793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Booking reminder in time of reservation</a:t>
              </a:r>
            </a:p>
            <a:p>
              <a:pPr marL="1085850" lvl="1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Time, location &amp; property, personalised list of events, …</a:t>
              </a:r>
            </a:p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Timely events &amp; service recommendations during stay</a:t>
              </a:r>
            </a:p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Environment recommendations (ambient)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2DA0B9B-83D4-984B-BC09-806B262ED2AD}"/>
                </a:ext>
              </a:extLst>
            </p:cNvPr>
            <p:cNvSpPr txBox="1"/>
            <p:nvPr/>
          </p:nvSpPr>
          <p:spPr>
            <a:xfrm>
              <a:off x="1298575" y="6181559"/>
              <a:ext cx="5632450" cy="21236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4400" spc="600" dirty="0">
                  <a:solidFill>
                    <a:srgbClr val="DE4276"/>
                  </a:solidFill>
                  <a:latin typeface="Helvetica" pitchFamily="2" charset="0"/>
                  <a:ea typeface="Montserrat Light" charset="0"/>
                  <a:cs typeface="Montserrat Light" charset="0"/>
                </a:rPr>
                <a:t>PROVIDE RELEVANT INFORMATION</a:t>
              </a:r>
              <a:endParaRPr lang="en-US" sz="4400" spc="600" dirty="0">
                <a:solidFill>
                  <a:srgbClr val="DE4276"/>
                </a:solidFill>
                <a:latin typeface="Helvetica" pitchFamily="2" charset="0"/>
                <a:ea typeface="Montserrat Light" charset="0"/>
                <a:cs typeface="Montserrat Light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0705DFE-DCB7-4D15-904B-02F94DE64AC2}"/>
                </a:ext>
              </a:extLst>
            </p:cNvPr>
            <p:cNvSpPr txBox="1"/>
            <p:nvPr/>
          </p:nvSpPr>
          <p:spPr>
            <a:xfrm>
              <a:off x="8696326" y="5530768"/>
              <a:ext cx="3991798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b="1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@ RIGHT TIME</a:t>
              </a:r>
              <a:endParaRPr lang="en-US" sz="4800" b="1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416451D-3525-432F-ADEE-68EFE79658C6}"/>
              </a:ext>
            </a:extLst>
          </p:cNvPr>
          <p:cNvGrpSpPr/>
          <p:nvPr/>
        </p:nvGrpSpPr>
        <p:grpSpPr>
          <a:xfrm>
            <a:off x="15681325" y="5530768"/>
            <a:ext cx="7385356" cy="4387694"/>
            <a:chOff x="15681325" y="5530768"/>
            <a:chExt cx="7385356" cy="4387694"/>
          </a:xfrm>
        </p:grpSpPr>
        <p:sp>
          <p:nvSpPr>
            <p:cNvPr id="21509" name="TextBox 18">
              <a:extLst>
                <a:ext uri="{FF2B5EF4-FFF2-40B4-BE49-F238E27FC236}">
                  <a16:creationId xmlns:a16="http://schemas.microsoft.com/office/drawing/2014/main" id="{156A0715-24CC-DF47-83AE-B1CE6A4072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681325" y="6016625"/>
              <a:ext cx="7089775" cy="3901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GB" altLang="sr-Latn-RS" sz="2400" u="sng" dirty="0">
                  <a:solidFill>
                    <a:srgbClr val="DE4276"/>
                  </a:solidFill>
                  <a:latin typeface="Helvetica" pitchFamily="2" charset="0"/>
                  <a:ea typeface="Montserrat Light"/>
                  <a:cs typeface="Montserrat Light"/>
                </a:rPr>
                <a:t>System generated</a:t>
              </a:r>
            </a:p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Email, mobile app</a:t>
              </a:r>
            </a:p>
            <a:p>
              <a:pPr eaLnBrk="1" hangingPunct="1">
                <a:lnSpc>
                  <a:spcPct val="150000"/>
                </a:lnSpc>
              </a:pPr>
              <a:r>
                <a:rPr lang="en-GB" altLang="sr-Latn-RS" sz="2400" u="sng" dirty="0">
                  <a:solidFill>
                    <a:srgbClr val="DE4276"/>
                  </a:solidFill>
                  <a:latin typeface="Helvetica" pitchFamily="2" charset="0"/>
                  <a:ea typeface="Montserrat Light"/>
                  <a:cs typeface="Montserrat Light"/>
                </a:rPr>
                <a:t>On demand</a:t>
              </a:r>
            </a:p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Mobile app enhanced with a virtual assistant</a:t>
              </a:r>
            </a:p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Virtual assistant with audio interface </a:t>
              </a:r>
              <a:endParaRPr lang="sl-SI" altLang="sr-Latn-RS" sz="24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eaLnBrk="1" hangingPunct="1">
                <a:lnSpc>
                  <a:spcPct val="150000"/>
                </a:lnSpc>
              </a:pPr>
              <a:r>
                <a:rPr lang="en-GB" altLang="sr-Latn-RS" sz="2400" u="sng" dirty="0">
                  <a:solidFill>
                    <a:srgbClr val="DE4276"/>
                  </a:solidFill>
                  <a:latin typeface="Helvetica" pitchFamily="2" charset="0"/>
                  <a:ea typeface="Montserrat Light"/>
                  <a:cs typeface="Montserrat Light"/>
                </a:rPr>
                <a:t>For</a:t>
              </a:r>
              <a:r>
                <a:rPr lang="sl-SI" altLang="sr-Latn-RS" sz="2400" u="sng" dirty="0">
                  <a:solidFill>
                    <a:srgbClr val="DE4276"/>
                  </a:solidFill>
                  <a:latin typeface="Helvetica" pitchFamily="2" charset="0"/>
                  <a:ea typeface="Montserrat Light"/>
                  <a:cs typeface="Montserrat Light"/>
                </a:rPr>
                <a:t> business</a:t>
              </a:r>
            </a:p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CRM interface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D4324A8-FB79-42B4-80ED-FEF828D4CB2B}"/>
                </a:ext>
              </a:extLst>
            </p:cNvPr>
            <p:cNvSpPr txBox="1"/>
            <p:nvPr/>
          </p:nvSpPr>
          <p:spPr>
            <a:xfrm>
              <a:off x="15681325" y="5530768"/>
              <a:ext cx="7385356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b="1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THROUGH RIGHT CHANNEL</a:t>
              </a:r>
              <a:endParaRPr lang="en-US" sz="4800" b="1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F84249E3-F2F6-4870-AA6B-F64CCB44A677}"/>
              </a:ext>
            </a:extLst>
          </p:cNvPr>
          <p:cNvGrpSpPr/>
          <p:nvPr/>
        </p:nvGrpSpPr>
        <p:grpSpPr>
          <a:xfrm>
            <a:off x="1298575" y="1468656"/>
            <a:ext cx="21381783" cy="3616147"/>
            <a:chOff x="1298575" y="1468656"/>
            <a:chExt cx="21381783" cy="3616147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0B7EF19-74F9-784D-BEA0-4EF7596287E3}"/>
                </a:ext>
              </a:extLst>
            </p:cNvPr>
            <p:cNvSpPr txBox="1"/>
            <p:nvPr/>
          </p:nvSpPr>
          <p:spPr>
            <a:xfrm>
              <a:off x="1298575" y="2214901"/>
              <a:ext cx="5632450" cy="21236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4400" spc="600" dirty="0">
                  <a:solidFill>
                    <a:srgbClr val="DE4276"/>
                  </a:solidFill>
                  <a:latin typeface="Helvetica" pitchFamily="2" charset="0"/>
                  <a:ea typeface="Montserrat Light" charset="0"/>
                  <a:cs typeface="Montserrat Light" charset="0"/>
                </a:rPr>
                <a:t>LEARN ABOUT OUR CUSTOMERS</a:t>
              </a:r>
              <a:endParaRPr lang="en-US" sz="4400" spc="600" dirty="0">
                <a:solidFill>
                  <a:srgbClr val="DE4276"/>
                </a:solidFill>
                <a:latin typeface="Helvetica" pitchFamily="2" charset="0"/>
                <a:ea typeface="Montserrat Light" charset="0"/>
                <a:cs typeface="Montserrat Light" charset="0"/>
              </a:endParaRPr>
            </a:p>
          </p:txBody>
        </p:sp>
        <p:sp>
          <p:nvSpPr>
            <p:cNvPr id="21506" name="TextBox 10">
              <a:extLst>
                <a:ext uri="{FF2B5EF4-FFF2-40B4-BE49-F238E27FC236}">
                  <a16:creationId xmlns:a16="http://schemas.microsoft.com/office/drawing/2014/main" id="{E716DD56-61DE-5B4C-9836-8FEA2B07F1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85064" y="2054225"/>
              <a:ext cx="8196262" cy="2793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Learn repetitive patterns</a:t>
              </a:r>
            </a:p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Segment your costumer (various dimensions)</a:t>
              </a:r>
            </a:p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Learn preferences (likes/dislikes)</a:t>
              </a:r>
              <a:endParaRPr lang="sl-SI" altLang="sr-Latn-RS" sz="24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Monitor real-time consumption</a:t>
              </a:r>
              <a:endParaRPr lang="sl-SI" altLang="sr-Latn-RS" sz="24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marL="342900" indent="-342900" eaLnBrk="1" hangingPunct="1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GB" altLang="sr-Latn-RS" sz="2400" dirty="0">
                  <a:latin typeface="Helvetica" pitchFamily="2" charset="0"/>
                  <a:ea typeface="Montserrat Light"/>
                  <a:cs typeface="Montserrat Light"/>
                </a:rPr>
                <a:t>Detect (monitor) customers‘ feedback per service</a:t>
              </a:r>
            </a:p>
          </p:txBody>
        </p:sp>
        <p:pic>
          <p:nvPicPr>
            <p:cNvPr id="4" name="Picture 3" descr="A picture containing boat, outdoor, sky&#10;&#10;Description automatically generated">
              <a:extLst>
                <a:ext uri="{FF2B5EF4-FFF2-40B4-BE49-F238E27FC236}">
                  <a16:creationId xmlns:a16="http://schemas.microsoft.com/office/drawing/2014/main" id="{DD749767-2EFB-498B-810B-1824215C4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70282" y="1468656"/>
              <a:ext cx="3603721" cy="3616147"/>
            </a:xfrm>
            <a:prstGeom prst="rect">
              <a:avLst/>
            </a:prstGeom>
          </p:spPr>
        </p:pic>
        <p:pic>
          <p:nvPicPr>
            <p:cNvPr id="6" name="Picture 5" descr="A picture containing sky, outdoor, boat&#10;&#10;Description automatically generated">
              <a:extLst>
                <a:ext uri="{FF2B5EF4-FFF2-40B4-BE49-F238E27FC236}">
                  <a16:creationId xmlns:a16="http://schemas.microsoft.com/office/drawing/2014/main" id="{CE013CFE-6B77-449B-810C-EF4A4A1FAD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74003" y="1753053"/>
              <a:ext cx="3306355" cy="3294245"/>
            </a:xfrm>
            <a:prstGeom prst="rect">
              <a:avLst/>
            </a:prstGeom>
          </p:spPr>
        </p:pic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FC7508EB-EF25-4A2F-B0A3-3814FBD397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3506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HOW DO WE DO IT 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DATA-DRIVEN BUSINESS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C9EEEA40-AB77-4120-B772-1BE0ECC6A88C}"/>
              </a:ext>
            </a:extLst>
          </p:cNvPr>
          <p:cNvGrpSpPr/>
          <p:nvPr/>
        </p:nvGrpSpPr>
        <p:grpSpPr>
          <a:xfrm>
            <a:off x="3695700" y="4310063"/>
            <a:ext cx="19275552" cy="3003519"/>
            <a:chOff x="3695700" y="4310063"/>
            <a:chExt cx="19275552" cy="300351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EA1C34E-31C1-4A6F-B3EE-73CD80C81DF9}"/>
                </a:ext>
              </a:extLst>
            </p:cNvPr>
            <p:cNvGrpSpPr/>
            <p:nvPr/>
          </p:nvGrpSpPr>
          <p:grpSpPr>
            <a:xfrm>
              <a:off x="3695700" y="4310063"/>
              <a:ext cx="14796268" cy="3003519"/>
              <a:chOff x="3695700" y="4310063"/>
              <a:chExt cx="14796268" cy="3003519"/>
            </a:xfrm>
          </p:grpSpPr>
          <p:sp>
            <p:nvSpPr>
              <p:cNvPr id="235532" name="TextBox 8">
                <a:extLst>
                  <a:ext uri="{FF2B5EF4-FFF2-40B4-BE49-F238E27FC236}">
                    <a16:creationId xmlns:a16="http://schemas.microsoft.com/office/drawing/2014/main" id="{C47017F0-244E-D045-A9E0-E7825AAD596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521971" y="4947037"/>
                <a:ext cx="13969997" cy="23665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numCol="2">
                <a:spAutoFit/>
              </a:bodyPr>
              <a:lstStyle>
                <a:lvl1pPr>
                  <a:defRPr sz="3600">
                    <a:solidFill>
                      <a:schemeClr val="tx1"/>
                    </a:solidFill>
                    <a:latin typeface="Lato Light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5pPr>
                <a:lvl6pPr marL="25146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6pPr>
                <a:lvl7pPr marL="29718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7pPr>
                <a:lvl8pPr marL="34290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8pPr>
                <a:lvl9pPr marL="38862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Collect and fuse internal and external data sources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Historic customer-related data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Properties data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Destination data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sl-SI" altLang="sr-Latn-RS" sz="2000" dirty="0">
                  <a:latin typeface="Helvetica" pitchFamily="2" charset="0"/>
                  <a:ea typeface="Montserrat Light"/>
                  <a:cs typeface="Montserrat Light"/>
                </a:endParaRP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Weather data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External events and services datasets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Social media and metadata from websites</a:t>
                </a:r>
                <a:endParaRPr lang="sl-SI" altLang="sr-Latn-RS" sz="2000" dirty="0">
                  <a:latin typeface="Helvetica" pitchFamily="2" charset="0"/>
                  <a:ea typeface="Montserrat Light"/>
                  <a:cs typeface="Montserrat Light"/>
                </a:endParaRP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IoT data </a:t>
                </a:r>
              </a:p>
            </p:txBody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5D7D8EA-3EDF-4B46-B66D-4FDC7B3C6D6C}"/>
                  </a:ext>
                </a:extLst>
              </p:cNvPr>
              <p:cNvSpPr txBox="1"/>
              <p:nvPr/>
            </p:nvSpPr>
            <p:spPr bwMode="auto">
              <a:xfrm>
                <a:off x="4521200" y="4310063"/>
                <a:ext cx="3706271" cy="58477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182843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DATA FUSION</a:t>
                </a:r>
                <a:endParaRPr lang="en-US" sz="48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endParaRPr>
              </a:p>
            </p:txBody>
          </p:sp>
          <p:sp>
            <p:nvSpPr>
              <p:cNvPr id="7" name="Shape 2906">
                <a:extLst>
                  <a:ext uri="{FF2B5EF4-FFF2-40B4-BE49-F238E27FC236}">
                    <a16:creationId xmlns:a16="http://schemas.microsoft.com/office/drawing/2014/main" id="{E1859765-6C6B-1341-ACC0-FA6D4BE5A9CF}"/>
                  </a:ext>
                </a:extLst>
              </p:cNvPr>
              <p:cNvSpPr/>
              <p:nvPr/>
            </p:nvSpPr>
            <p:spPr bwMode="auto">
              <a:xfrm>
                <a:off x="3695700" y="4322763"/>
                <a:ext cx="558800" cy="5587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0618"/>
                    </a:moveTo>
                    <a:cubicBezTo>
                      <a:pt x="5377" y="20618"/>
                      <a:pt x="982" y="16223"/>
                      <a:pt x="982" y="10800"/>
                    </a:cubicBezTo>
                    <a:cubicBezTo>
                      <a:pt x="982" y="5378"/>
                      <a:pt x="5377" y="982"/>
                      <a:pt x="10800" y="982"/>
                    </a:cubicBezTo>
                    <a:cubicBezTo>
                      <a:pt x="16223" y="982"/>
                      <a:pt x="20618" y="5378"/>
                      <a:pt x="20618" y="10800"/>
                    </a:cubicBezTo>
                    <a:cubicBezTo>
                      <a:pt x="20618" y="16223"/>
                      <a:pt x="16223" y="20618"/>
                      <a:pt x="10800" y="20618"/>
                    </a:cubicBezTo>
                    <a:moveTo>
                      <a:pt x="10800" y="0"/>
                    </a:moveTo>
                    <a:cubicBezTo>
                      <a:pt x="4836" y="0"/>
                      <a:pt x="0" y="4835"/>
                      <a:pt x="0" y="10800"/>
                    </a:cubicBezTo>
                    <a:cubicBezTo>
                      <a:pt x="0" y="16765"/>
                      <a:pt x="4836" y="21600"/>
                      <a:pt x="10800" y="21600"/>
                    </a:cubicBezTo>
                    <a:cubicBezTo>
                      <a:pt x="16764" y="21600"/>
                      <a:pt x="21600" y="16765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moveTo>
                      <a:pt x="9674" y="5053"/>
                    </a:moveTo>
                    <a:cubicBezTo>
                      <a:pt x="9585" y="4964"/>
                      <a:pt x="9463" y="4909"/>
                      <a:pt x="9327" y="4909"/>
                    </a:cubicBezTo>
                    <a:cubicBezTo>
                      <a:pt x="9056" y="4909"/>
                      <a:pt x="8836" y="5129"/>
                      <a:pt x="8836" y="5400"/>
                    </a:cubicBezTo>
                    <a:cubicBezTo>
                      <a:pt x="8836" y="5536"/>
                      <a:pt x="8891" y="5658"/>
                      <a:pt x="8980" y="5747"/>
                    </a:cubicBezTo>
                    <a:lnTo>
                      <a:pt x="13574" y="10800"/>
                    </a:lnTo>
                    <a:lnTo>
                      <a:pt x="8980" y="15853"/>
                    </a:lnTo>
                    <a:cubicBezTo>
                      <a:pt x="8891" y="15942"/>
                      <a:pt x="8836" y="16065"/>
                      <a:pt x="8836" y="16200"/>
                    </a:cubicBezTo>
                    <a:cubicBezTo>
                      <a:pt x="8836" y="16471"/>
                      <a:pt x="9056" y="16691"/>
                      <a:pt x="9327" y="16691"/>
                    </a:cubicBezTo>
                    <a:cubicBezTo>
                      <a:pt x="9463" y="16691"/>
                      <a:pt x="9585" y="16636"/>
                      <a:pt x="9674" y="16547"/>
                    </a:cubicBezTo>
                    <a:lnTo>
                      <a:pt x="14583" y="11147"/>
                    </a:lnTo>
                    <a:cubicBezTo>
                      <a:pt x="14672" y="11058"/>
                      <a:pt x="14727" y="10936"/>
                      <a:pt x="14727" y="10800"/>
                    </a:cubicBezTo>
                    <a:cubicBezTo>
                      <a:pt x="14727" y="10665"/>
                      <a:pt x="14672" y="10542"/>
                      <a:pt x="14583" y="10453"/>
                    </a:cubicBezTo>
                    <a:cubicBezTo>
                      <a:pt x="14583" y="10453"/>
                      <a:pt x="9674" y="5053"/>
                      <a:pt x="9674" y="5053"/>
                    </a:cubicBezTo>
                    <a:close/>
                  </a:path>
                </a:pathLst>
              </a:custGeom>
              <a:solidFill>
                <a:srgbClr val="422963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 dirty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Helvetica" pitchFamily="2" charset="0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E29A145-456E-AC45-B188-4991D70AF44F}"/>
                  </a:ext>
                </a:extLst>
              </p:cNvPr>
              <p:cNvSpPr txBox="1"/>
              <p:nvPr/>
            </p:nvSpPr>
            <p:spPr>
              <a:xfrm>
                <a:off x="4007796" y="4747098"/>
                <a:ext cx="18473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sr-Latn-RS" dirty="0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7C076CFC-2B69-4660-8EC8-E8434841A37C}"/>
                </a:ext>
              </a:extLst>
            </p:cNvPr>
            <p:cNvGrpSpPr/>
            <p:nvPr/>
          </p:nvGrpSpPr>
          <p:grpSpPr>
            <a:xfrm>
              <a:off x="18866018" y="4758995"/>
              <a:ext cx="4105234" cy="2210127"/>
              <a:chOff x="18866018" y="4758995"/>
              <a:chExt cx="4105234" cy="2210127"/>
            </a:xfrm>
          </p:grpSpPr>
          <p:sp>
            <p:nvSpPr>
              <p:cNvPr id="18" name="Shape 2955">
                <a:extLst>
                  <a:ext uri="{FF2B5EF4-FFF2-40B4-BE49-F238E27FC236}">
                    <a16:creationId xmlns:a16="http://schemas.microsoft.com/office/drawing/2014/main" id="{7C399761-1721-4B14-93E6-F3B37DD4456C}"/>
                  </a:ext>
                </a:extLst>
              </p:cNvPr>
              <p:cNvSpPr/>
              <p:nvPr/>
            </p:nvSpPr>
            <p:spPr>
              <a:xfrm>
                <a:off x="19451162" y="4932419"/>
                <a:ext cx="5588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7673"/>
                    </a:moveTo>
                    <a:cubicBezTo>
                      <a:pt x="10529" y="17673"/>
                      <a:pt x="10309" y="17892"/>
                      <a:pt x="10309" y="18164"/>
                    </a:cubicBezTo>
                    <a:lnTo>
                      <a:pt x="10309" y="21109"/>
                    </a:lnTo>
                    <a:cubicBezTo>
                      <a:pt x="10309" y="21380"/>
                      <a:pt x="10529" y="21600"/>
                      <a:pt x="10800" y="21600"/>
                    </a:cubicBezTo>
                    <a:cubicBezTo>
                      <a:pt x="11071" y="21600"/>
                      <a:pt x="11291" y="21380"/>
                      <a:pt x="11291" y="21109"/>
                    </a:cubicBezTo>
                    <a:lnTo>
                      <a:pt x="11291" y="18164"/>
                    </a:lnTo>
                    <a:cubicBezTo>
                      <a:pt x="11291" y="17892"/>
                      <a:pt x="11071" y="17673"/>
                      <a:pt x="10800" y="17673"/>
                    </a:cubicBezTo>
                    <a:moveTo>
                      <a:pt x="10800" y="15709"/>
                    </a:moveTo>
                    <a:cubicBezTo>
                      <a:pt x="8089" y="15709"/>
                      <a:pt x="5891" y="13511"/>
                      <a:pt x="5891" y="10800"/>
                    </a:cubicBezTo>
                    <a:cubicBezTo>
                      <a:pt x="5891" y="8088"/>
                      <a:pt x="8089" y="5891"/>
                      <a:pt x="10800" y="5891"/>
                    </a:cubicBezTo>
                    <a:cubicBezTo>
                      <a:pt x="13511" y="5891"/>
                      <a:pt x="15709" y="8088"/>
                      <a:pt x="15709" y="10800"/>
                    </a:cubicBezTo>
                    <a:cubicBezTo>
                      <a:pt x="15709" y="13511"/>
                      <a:pt x="13511" y="15709"/>
                      <a:pt x="10800" y="15709"/>
                    </a:cubicBezTo>
                    <a:moveTo>
                      <a:pt x="10800" y="4909"/>
                    </a:moveTo>
                    <a:cubicBezTo>
                      <a:pt x="7547" y="4909"/>
                      <a:pt x="4909" y="7547"/>
                      <a:pt x="4909" y="10800"/>
                    </a:cubicBezTo>
                    <a:cubicBezTo>
                      <a:pt x="4909" y="14054"/>
                      <a:pt x="7547" y="16691"/>
                      <a:pt x="10800" y="16691"/>
                    </a:cubicBezTo>
                    <a:cubicBezTo>
                      <a:pt x="14053" y="16691"/>
                      <a:pt x="16691" y="14054"/>
                      <a:pt x="16691" y="10800"/>
                    </a:cubicBezTo>
                    <a:cubicBezTo>
                      <a:pt x="16691" y="7547"/>
                      <a:pt x="14053" y="4909"/>
                      <a:pt x="10800" y="4909"/>
                    </a:cubicBezTo>
                    <a:moveTo>
                      <a:pt x="16354" y="15660"/>
                    </a:moveTo>
                    <a:cubicBezTo>
                      <a:pt x="16162" y="15468"/>
                      <a:pt x="15851" y="15468"/>
                      <a:pt x="15659" y="15660"/>
                    </a:cubicBezTo>
                    <a:cubicBezTo>
                      <a:pt x="15468" y="15851"/>
                      <a:pt x="15468" y="16163"/>
                      <a:pt x="15659" y="16354"/>
                    </a:cubicBezTo>
                    <a:lnTo>
                      <a:pt x="17742" y="18437"/>
                    </a:lnTo>
                    <a:cubicBezTo>
                      <a:pt x="17934" y="18629"/>
                      <a:pt x="18245" y="18629"/>
                      <a:pt x="18437" y="18437"/>
                    </a:cubicBezTo>
                    <a:cubicBezTo>
                      <a:pt x="18628" y="18245"/>
                      <a:pt x="18628" y="17934"/>
                      <a:pt x="18437" y="17743"/>
                    </a:cubicBezTo>
                    <a:cubicBezTo>
                      <a:pt x="18437" y="17743"/>
                      <a:pt x="16354" y="15660"/>
                      <a:pt x="16354" y="15660"/>
                    </a:cubicBezTo>
                    <a:close/>
                    <a:moveTo>
                      <a:pt x="21109" y="10309"/>
                    </a:moveTo>
                    <a:lnTo>
                      <a:pt x="18164" y="10309"/>
                    </a:lnTo>
                    <a:cubicBezTo>
                      <a:pt x="17893" y="10309"/>
                      <a:pt x="17673" y="10529"/>
                      <a:pt x="17673" y="10800"/>
                    </a:cubicBezTo>
                    <a:cubicBezTo>
                      <a:pt x="17673" y="11071"/>
                      <a:pt x="17893" y="11291"/>
                      <a:pt x="18164" y="11291"/>
                    </a:cubicBezTo>
                    <a:lnTo>
                      <a:pt x="21109" y="11291"/>
                    </a:lnTo>
                    <a:cubicBezTo>
                      <a:pt x="21380" y="11291"/>
                      <a:pt x="21600" y="11071"/>
                      <a:pt x="21600" y="10800"/>
                    </a:cubicBezTo>
                    <a:cubicBezTo>
                      <a:pt x="21600" y="10529"/>
                      <a:pt x="21380" y="10309"/>
                      <a:pt x="21109" y="10309"/>
                    </a:cubicBezTo>
                    <a:moveTo>
                      <a:pt x="5246" y="15660"/>
                    </a:moveTo>
                    <a:lnTo>
                      <a:pt x="3163" y="17743"/>
                    </a:lnTo>
                    <a:cubicBezTo>
                      <a:pt x="2972" y="17934"/>
                      <a:pt x="2972" y="18245"/>
                      <a:pt x="3163" y="18437"/>
                    </a:cubicBezTo>
                    <a:cubicBezTo>
                      <a:pt x="3355" y="18629"/>
                      <a:pt x="3666" y="18629"/>
                      <a:pt x="3858" y="18437"/>
                    </a:cubicBezTo>
                    <a:lnTo>
                      <a:pt x="5941" y="16354"/>
                    </a:lnTo>
                    <a:cubicBezTo>
                      <a:pt x="6132" y="16163"/>
                      <a:pt x="6132" y="15851"/>
                      <a:pt x="5941" y="15660"/>
                    </a:cubicBezTo>
                    <a:cubicBezTo>
                      <a:pt x="5749" y="15468"/>
                      <a:pt x="5438" y="15468"/>
                      <a:pt x="5246" y="15660"/>
                    </a:cubicBezTo>
                    <a:moveTo>
                      <a:pt x="16354" y="5941"/>
                    </a:moveTo>
                    <a:lnTo>
                      <a:pt x="18437" y="3857"/>
                    </a:lnTo>
                    <a:cubicBezTo>
                      <a:pt x="18628" y="3666"/>
                      <a:pt x="18628" y="3355"/>
                      <a:pt x="18437" y="3163"/>
                    </a:cubicBezTo>
                    <a:cubicBezTo>
                      <a:pt x="18245" y="2971"/>
                      <a:pt x="17934" y="2971"/>
                      <a:pt x="17742" y="3163"/>
                    </a:cubicBezTo>
                    <a:lnTo>
                      <a:pt x="15659" y="5247"/>
                    </a:lnTo>
                    <a:cubicBezTo>
                      <a:pt x="15468" y="5437"/>
                      <a:pt x="15468" y="5749"/>
                      <a:pt x="15659" y="5941"/>
                    </a:cubicBezTo>
                    <a:cubicBezTo>
                      <a:pt x="15851" y="6132"/>
                      <a:pt x="16162" y="6132"/>
                      <a:pt x="16354" y="5941"/>
                    </a:cubicBezTo>
                    <a:moveTo>
                      <a:pt x="10800" y="3927"/>
                    </a:moveTo>
                    <a:cubicBezTo>
                      <a:pt x="11071" y="3927"/>
                      <a:pt x="11291" y="3708"/>
                      <a:pt x="11291" y="3436"/>
                    </a:cubicBezTo>
                    <a:lnTo>
                      <a:pt x="11291" y="491"/>
                    </a:lnTo>
                    <a:cubicBezTo>
                      <a:pt x="11291" y="220"/>
                      <a:pt x="11071" y="0"/>
                      <a:pt x="10800" y="0"/>
                    </a:cubicBezTo>
                    <a:cubicBezTo>
                      <a:pt x="10529" y="0"/>
                      <a:pt x="10309" y="220"/>
                      <a:pt x="10309" y="491"/>
                    </a:cubicBezTo>
                    <a:lnTo>
                      <a:pt x="10309" y="3436"/>
                    </a:lnTo>
                    <a:cubicBezTo>
                      <a:pt x="10309" y="3708"/>
                      <a:pt x="10529" y="3927"/>
                      <a:pt x="10800" y="3927"/>
                    </a:cubicBezTo>
                    <a:moveTo>
                      <a:pt x="3927" y="10800"/>
                    </a:moveTo>
                    <a:cubicBezTo>
                      <a:pt x="3927" y="10529"/>
                      <a:pt x="3707" y="10309"/>
                      <a:pt x="3436" y="10309"/>
                    </a:cubicBezTo>
                    <a:lnTo>
                      <a:pt x="491" y="10309"/>
                    </a:lnTo>
                    <a:cubicBezTo>
                      <a:pt x="220" y="10309"/>
                      <a:pt x="0" y="10529"/>
                      <a:pt x="0" y="10800"/>
                    </a:cubicBezTo>
                    <a:cubicBezTo>
                      <a:pt x="0" y="11071"/>
                      <a:pt x="220" y="11291"/>
                      <a:pt x="491" y="11291"/>
                    </a:cubicBezTo>
                    <a:lnTo>
                      <a:pt x="3436" y="11291"/>
                    </a:lnTo>
                    <a:cubicBezTo>
                      <a:pt x="3707" y="11291"/>
                      <a:pt x="3927" y="11071"/>
                      <a:pt x="3927" y="10800"/>
                    </a:cubicBezTo>
                    <a:moveTo>
                      <a:pt x="5246" y="5941"/>
                    </a:moveTo>
                    <a:cubicBezTo>
                      <a:pt x="5438" y="6132"/>
                      <a:pt x="5749" y="6132"/>
                      <a:pt x="5941" y="5941"/>
                    </a:cubicBezTo>
                    <a:cubicBezTo>
                      <a:pt x="6132" y="5749"/>
                      <a:pt x="6132" y="5437"/>
                      <a:pt x="5941" y="5247"/>
                    </a:cubicBezTo>
                    <a:lnTo>
                      <a:pt x="3858" y="3163"/>
                    </a:lnTo>
                    <a:cubicBezTo>
                      <a:pt x="3666" y="2971"/>
                      <a:pt x="3355" y="2971"/>
                      <a:pt x="3163" y="3163"/>
                    </a:cubicBezTo>
                    <a:cubicBezTo>
                      <a:pt x="2972" y="3355"/>
                      <a:pt x="2972" y="3666"/>
                      <a:pt x="3163" y="3857"/>
                    </a:cubicBezTo>
                    <a:cubicBezTo>
                      <a:pt x="3163" y="3857"/>
                      <a:pt x="5246" y="5941"/>
                      <a:pt x="5246" y="5941"/>
                    </a:cubicBezTo>
                    <a:close/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19" name="Shape 2962">
                <a:extLst>
                  <a:ext uri="{FF2B5EF4-FFF2-40B4-BE49-F238E27FC236}">
                    <a16:creationId xmlns:a16="http://schemas.microsoft.com/office/drawing/2014/main" id="{3519B4DD-4CB9-4E07-A720-B7255E0CD913}"/>
                  </a:ext>
                </a:extLst>
              </p:cNvPr>
              <p:cNvSpPr/>
              <p:nvPr/>
            </p:nvSpPr>
            <p:spPr>
              <a:xfrm>
                <a:off x="20177594" y="4758995"/>
                <a:ext cx="557212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745" y="3927"/>
                    </a:moveTo>
                    <a:cubicBezTo>
                      <a:pt x="13204" y="3927"/>
                      <a:pt x="12764" y="4367"/>
                      <a:pt x="12764" y="4909"/>
                    </a:cubicBezTo>
                    <a:cubicBezTo>
                      <a:pt x="12764" y="5451"/>
                      <a:pt x="13204" y="5891"/>
                      <a:pt x="13745" y="5891"/>
                    </a:cubicBezTo>
                    <a:cubicBezTo>
                      <a:pt x="14287" y="5891"/>
                      <a:pt x="14727" y="5451"/>
                      <a:pt x="14727" y="4909"/>
                    </a:cubicBezTo>
                    <a:cubicBezTo>
                      <a:pt x="14727" y="4367"/>
                      <a:pt x="14287" y="3927"/>
                      <a:pt x="13745" y="3927"/>
                    </a:cubicBezTo>
                    <a:moveTo>
                      <a:pt x="16691" y="7855"/>
                    </a:moveTo>
                    <a:cubicBezTo>
                      <a:pt x="16149" y="7855"/>
                      <a:pt x="15709" y="8295"/>
                      <a:pt x="15709" y="8836"/>
                    </a:cubicBezTo>
                    <a:cubicBezTo>
                      <a:pt x="15709" y="9378"/>
                      <a:pt x="16149" y="9818"/>
                      <a:pt x="16691" y="9818"/>
                    </a:cubicBezTo>
                    <a:cubicBezTo>
                      <a:pt x="17233" y="9818"/>
                      <a:pt x="17673" y="9378"/>
                      <a:pt x="17673" y="8836"/>
                    </a:cubicBezTo>
                    <a:cubicBezTo>
                      <a:pt x="17673" y="8295"/>
                      <a:pt x="17233" y="7855"/>
                      <a:pt x="16691" y="7855"/>
                    </a:cubicBezTo>
                    <a:moveTo>
                      <a:pt x="7855" y="4909"/>
                    </a:moveTo>
                    <a:cubicBezTo>
                      <a:pt x="7313" y="4909"/>
                      <a:pt x="6873" y="5349"/>
                      <a:pt x="6873" y="5891"/>
                    </a:cubicBezTo>
                    <a:cubicBezTo>
                      <a:pt x="6873" y="6433"/>
                      <a:pt x="7313" y="6873"/>
                      <a:pt x="7855" y="6873"/>
                    </a:cubicBezTo>
                    <a:cubicBezTo>
                      <a:pt x="8396" y="6873"/>
                      <a:pt x="8836" y="6433"/>
                      <a:pt x="8836" y="5891"/>
                    </a:cubicBezTo>
                    <a:cubicBezTo>
                      <a:pt x="8836" y="5349"/>
                      <a:pt x="8396" y="4909"/>
                      <a:pt x="7855" y="4909"/>
                    </a:cubicBezTo>
                    <a:moveTo>
                      <a:pt x="3927" y="7855"/>
                    </a:moveTo>
                    <a:cubicBezTo>
                      <a:pt x="3385" y="7855"/>
                      <a:pt x="2945" y="8295"/>
                      <a:pt x="2945" y="8836"/>
                    </a:cubicBezTo>
                    <a:cubicBezTo>
                      <a:pt x="2945" y="9378"/>
                      <a:pt x="3385" y="9818"/>
                      <a:pt x="3927" y="9818"/>
                    </a:cubicBezTo>
                    <a:cubicBezTo>
                      <a:pt x="4469" y="9818"/>
                      <a:pt x="4909" y="9378"/>
                      <a:pt x="4909" y="8836"/>
                    </a:cubicBezTo>
                    <a:cubicBezTo>
                      <a:pt x="4909" y="8295"/>
                      <a:pt x="4469" y="7855"/>
                      <a:pt x="3927" y="7855"/>
                    </a:cubicBezTo>
                    <a:moveTo>
                      <a:pt x="1008" y="10800"/>
                    </a:moveTo>
                    <a:cubicBezTo>
                      <a:pt x="1278" y="5878"/>
                      <a:pt x="5552" y="1964"/>
                      <a:pt x="10800" y="1964"/>
                    </a:cubicBezTo>
                    <a:cubicBezTo>
                      <a:pt x="16048" y="1964"/>
                      <a:pt x="20322" y="5878"/>
                      <a:pt x="20592" y="10800"/>
                    </a:cubicBezTo>
                    <a:cubicBezTo>
                      <a:pt x="20592" y="10800"/>
                      <a:pt x="1008" y="10800"/>
                      <a:pt x="1008" y="10800"/>
                    </a:cubicBezTo>
                    <a:close/>
                    <a:moveTo>
                      <a:pt x="11291" y="1005"/>
                    </a:moveTo>
                    <a:lnTo>
                      <a:pt x="11291" y="491"/>
                    </a:lnTo>
                    <a:cubicBezTo>
                      <a:pt x="11291" y="220"/>
                      <a:pt x="11071" y="0"/>
                      <a:pt x="10800" y="0"/>
                    </a:cubicBezTo>
                    <a:cubicBezTo>
                      <a:pt x="10529" y="0"/>
                      <a:pt x="10309" y="220"/>
                      <a:pt x="10309" y="491"/>
                    </a:cubicBezTo>
                    <a:lnTo>
                      <a:pt x="10309" y="1005"/>
                    </a:lnTo>
                    <a:cubicBezTo>
                      <a:pt x="4574" y="1252"/>
                      <a:pt x="0" y="5756"/>
                      <a:pt x="0" y="11291"/>
                    </a:cubicBezTo>
                    <a:cubicBezTo>
                      <a:pt x="0" y="11562"/>
                      <a:pt x="220" y="11782"/>
                      <a:pt x="491" y="11782"/>
                    </a:cubicBezTo>
                    <a:lnTo>
                      <a:pt x="10309" y="11782"/>
                    </a:lnTo>
                    <a:lnTo>
                      <a:pt x="10309" y="18655"/>
                    </a:lnTo>
                    <a:cubicBezTo>
                      <a:pt x="10309" y="19739"/>
                      <a:pt x="9430" y="20618"/>
                      <a:pt x="8345" y="20618"/>
                    </a:cubicBezTo>
                    <a:cubicBezTo>
                      <a:pt x="7261" y="20618"/>
                      <a:pt x="6382" y="19739"/>
                      <a:pt x="6382" y="18655"/>
                    </a:cubicBezTo>
                    <a:cubicBezTo>
                      <a:pt x="6382" y="18383"/>
                      <a:pt x="6162" y="18164"/>
                      <a:pt x="5891" y="18164"/>
                    </a:cubicBezTo>
                    <a:cubicBezTo>
                      <a:pt x="5620" y="18164"/>
                      <a:pt x="5400" y="18383"/>
                      <a:pt x="5400" y="18655"/>
                    </a:cubicBezTo>
                    <a:cubicBezTo>
                      <a:pt x="5400" y="20281"/>
                      <a:pt x="6719" y="21600"/>
                      <a:pt x="8345" y="21600"/>
                    </a:cubicBezTo>
                    <a:cubicBezTo>
                      <a:pt x="9804" y="21600"/>
                      <a:pt x="11007" y="20537"/>
                      <a:pt x="11242" y="19145"/>
                    </a:cubicBezTo>
                    <a:lnTo>
                      <a:pt x="11291" y="19145"/>
                    </a:lnTo>
                    <a:lnTo>
                      <a:pt x="11291" y="11782"/>
                    </a:lnTo>
                    <a:lnTo>
                      <a:pt x="21109" y="11782"/>
                    </a:lnTo>
                    <a:cubicBezTo>
                      <a:pt x="21380" y="11782"/>
                      <a:pt x="21600" y="11562"/>
                      <a:pt x="21600" y="11291"/>
                    </a:cubicBezTo>
                    <a:cubicBezTo>
                      <a:pt x="21600" y="5756"/>
                      <a:pt x="17026" y="1252"/>
                      <a:pt x="11291" y="1005"/>
                    </a:cubicBezTo>
                    <a:moveTo>
                      <a:pt x="10800" y="6873"/>
                    </a:moveTo>
                    <a:cubicBezTo>
                      <a:pt x="10258" y="6873"/>
                      <a:pt x="9818" y="7313"/>
                      <a:pt x="9818" y="7855"/>
                    </a:cubicBezTo>
                    <a:cubicBezTo>
                      <a:pt x="9818" y="8396"/>
                      <a:pt x="10258" y="8836"/>
                      <a:pt x="10800" y="8836"/>
                    </a:cubicBezTo>
                    <a:cubicBezTo>
                      <a:pt x="11342" y="8836"/>
                      <a:pt x="11782" y="8396"/>
                      <a:pt x="11782" y="7855"/>
                    </a:cubicBezTo>
                    <a:cubicBezTo>
                      <a:pt x="11782" y="7313"/>
                      <a:pt x="11342" y="6873"/>
                      <a:pt x="10800" y="6873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0" name="Shape 2967">
                <a:extLst>
                  <a:ext uri="{FF2B5EF4-FFF2-40B4-BE49-F238E27FC236}">
                    <a16:creationId xmlns:a16="http://schemas.microsoft.com/office/drawing/2014/main" id="{12D8244F-8A0D-4FB3-8145-47E9CF68D87B}"/>
                  </a:ext>
                </a:extLst>
              </p:cNvPr>
              <p:cNvSpPr/>
              <p:nvPr/>
            </p:nvSpPr>
            <p:spPr>
              <a:xfrm>
                <a:off x="21016738" y="4792368"/>
                <a:ext cx="558800" cy="5064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727" y="19440"/>
                    </a:moveTo>
                    <a:cubicBezTo>
                      <a:pt x="14727" y="20036"/>
                      <a:pt x="15167" y="20520"/>
                      <a:pt x="15709" y="20520"/>
                    </a:cubicBezTo>
                    <a:cubicBezTo>
                      <a:pt x="16251" y="20520"/>
                      <a:pt x="16691" y="20036"/>
                      <a:pt x="16691" y="19440"/>
                    </a:cubicBezTo>
                    <a:cubicBezTo>
                      <a:pt x="16691" y="18360"/>
                      <a:pt x="15709" y="17280"/>
                      <a:pt x="15709" y="17280"/>
                    </a:cubicBezTo>
                    <a:cubicBezTo>
                      <a:pt x="15709" y="17280"/>
                      <a:pt x="14727" y="18360"/>
                      <a:pt x="14727" y="19440"/>
                    </a:cubicBezTo>
                    <a:moveTo>
                      <a:pt x="4909" y="20520"/>
                    </a:moveTo>
                    <a:cubicBezTo>
                      <a:pt x="4909" y="21117"/>
                      <a:pt x="5349" y="21600"/>
                      <a:pt x="5891" y="21600"/>
                    </a:cubicBezTo>
                    <a:cubicBezTo>
                      <a:pt x="6433" y="21600"/>
                      <a:pt x="6873" y="21117"/>
                      <a:pt x="6873" y="20520"/>
                    </a:cubicBezTo>
                    <a:cubicBezTo>
                      <a:pt x="6873" y="19440"/>
                      <a:pt x="5891" y="18360"/>
                      <a:pt x="5891" y="18360"/>
                    </a:cubicBezTo>
                    <a:cubicBezTo>
                      <a:pt x="5891" y="18360"/>
                      <a:pt x="4909" y="19440"/>
                      <a:pt x="4909" y="20520"/>
                    </a:cubicBezTo>
                    <a:moveTo>
                      <a:pt x="9818" y="17280"/>
                    </a:moveTo>
                    <a:cubicBezTo>
                      <a:pt x="9818" y="17876"/>
                      <a:pt x="10258" y="18360"/>
                      <a:pt x="10800" y="18360"/>
                    </a:cubicBezTo>
                    <a:cubicBezTo>
                      <a:pt x="11342" y="18360"/>
                      <a:pt x="11782" y="17876"/>
                      <a:pt x="11782" y="17280"/>
                    </a:cubicBezTo>
                    <a:cubicBezTo>
                      <a:pt x="11782" y="16200"/>
                      <a:pt x="10800" y="15120"/>
                      <a:pt x="10800" y="15120"/>
                    </a:cubicBezTo>
                    <a:cubicBezTo>
                      <a:pt x="10800" y="15120"/>
                      <a:pt x="9818" y="16200"/>
                      <a:pt x="9818" y="17280"/>
                    </a:cubicBezTo>
                    <a:moveTo>
                      <a:pt x="17673" y="12960"/>
                    </a:moveTo>
                    <a:lnTo>
                      <a:pt x="3927" y="12960"/>
                    </a:lnTo>
                    <a:cubicBezTo>
                      <a:pt x="2303" y="12960"/>
                      <a:pt x="982" y="11507"/>
                      <a:pt x="982" y="9720"/>
                    </a:cubicBezTo>
                    <a:cubicBezTo>
                      <a:pt x="982" y="8215"/>
                      <a:pt x="1912" y="6920"/>
                      <a:pt x="3244" y="6572"/>
                    </a:cubicBezTo>
                    <a:cubicBezTo>
                      <a:pt x="3634" y="6470"/>
                      <a:pt x="3929" y="6117"/>
                      <a:pt x="3988" y="5681"/>
                    </a:cubicBezTo>
                    <a:cubicBezTo>
                      <a:pt x="4343" y="3058"/>
                      <a:pt x="6427" y="1080"/>
                      <a:pt x="8836" y="1080"/>
                    </a:cubicBezTo>
                    <a:cubicBezTo>
                      <a:pt x="10501" y="1080"/>
                      <a:pt x="11547" y="1463"/>
                      <a:pt x="12457" y="3010"/>
                    </a:cubicBezTo>
                    <a:cubicBezTo>
                      <a:pt x="12612" y="3273"/>
                      <a:pt x="13354" y="3989"/>
                      <a:pt x="13636" y="4032"/>
                    </a:cubicBezTo>
                    <a:cubicBezTo>
                      <a:pt x="13682" y="4039"/>
                      <a:pt x="13773" y="4043"/>
                      <a:pt x="13773" y="4043"/>
                    </a:cubicBezTo>
                    <a:cubicBezTo>
                      <a:pt x="14009" y="4043"/>
                      <a:pt x="14238" y="3949"/>
                      <a:pt x="14419" y="3776"/>
                    </a:cubicBezTo>
                    <a:cubicBezTo>
                      <a:pt x="14777" y="3431"/>
                      <a:pt x="15236" y="3240"/>
                      <a:pt x="15709" y="3240"/>
                    </a:cubicBezTo>
                    <a:cubicBezTo>
                      <a:pt x="16792" y="3240"/>
                      <a:pt x="17673" y="4209"/>
                      <a:pt x="17671" y="5412"/>
                    </a:cubicBezTo>
                    <a:lnTo>
                      <a:pt x="17667" y="5491"/>
                    </a:lnTo>
                    <a:cubicBezTo>
                      <a:pt x="17646" y="6002"/>
                      <a:pt x="17953" y="6459"/>
                      <a:pt x="18404" y="6586"/>
                    </a:cubicBezTo>
                    <a:cubicBezTo>
                      <a:pt x="19708" y="6954"/>
                      <a:pt x="20618" y="8242"/>
                      <a:pt x="20618" y="9720"/>
                    </a:cubicBezTo>
                    <a:cubicBezTo>
                      <a:pt x="20618" y="11507"/>
                      <a:pt x="19297" y="12960"/>
                      <a:pt x="17673" y="12960"/>
                    </a:cubicBezTo>
                    <a:moveTo>
                      <a:pt x="18648" y="5540"/>
                    </a:moveTo>
                    <a:cubicBezTo>
                      <a:pt x="18650" y="5493"/>
                      <a:pt x="18655" y="5447"/>
                      <a:pt x="18655" y="5400"/>
                    </a:cubicBezTo>
                    <a:cubicBezTo>
                      <a:pt x="18655" y="3611"/>
                      <a:pt x="17335" y="2160"/>
                      <a:pt x="15709" y="2160"/>
                    </a:cubicBezTo>
                    <a:cubicBezTo>
                      <a:pt x="14967" y="2160"/>
                      <a:pt x="14290" y="2464"/>
                      <a:pt x="13773" y="2963"/>
                    </a:cubicBezTo>
                    <a:cubicBezTo>
                      <a:pt x="12724" y="1182"/>
                      <a:pt x="10909" y="0"/>
                      <a:pt x="8836" y="0"/>
                    </a:cubicBezTo>
                    <a:cubicBezTo>
                      <a:pt x="5880" y="0"/>
                      <a:pt x="3439" y="2398"/>
                      <a:pt x="3017" y="5521"/>
                    </a:cubicBezTo>
                    <a:cubicBezTo>
                      <a:pt x="1288" y="5974"/>
                      <a:pt x="0" y="7679"/>
                      <a:pt x="0" y="9720"/>
                    </a:cubicBezTo>
                    <a:cubicBezTo>
                      <a:pt x="0" y="12106"/>
                      <a:pt x="1758" y="14040"/>
                      <a:pt x="3927" y="14040"/>
                    </a:cubicBezTo>
                    <a:lnTo>
                      <a:pt x="17673" y="14040"/>
                    </a:lnTo>
                    <a:cubicBezTo>
                      <a:pt x="19842" y="14040"/>
                      <a:pt x="21600" y="12106"/>
                      <a:pt x="21600" y="9720"/>
                    </a:cubicBezTo>
                    <a:cubicBezTo>
                      <a:pt x="21600" y="7706"/>
                      <a:pt x="20344" y="6018"/>
                      <a:pt x="18648" y="5540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1" name="Shape 2974">
                <a:extLst>
                  <a:ext uri="{FF2B5EF4-FFF2-40B4-BE49-F238E27FC236}">
                    <a16:creationId xmlns:a16="http://schemas.microsoft.com/office/drawing/2014/main" id="{98E2BA2E-4A92-4635-87E2-FFC71D549323}"/>
                  </a:ext>
                </a:extLst>
              </p:cNvPr>
              <p:cNvSpPr/>
              <p:nvPr/>
            </p:nvSpPr>
            <p:spPr>
              <a:xfrm>
                <a:off x="21819370" y="4934007"/>
                <a:ext cx="558800" cy="5572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19636"/>
                    </a:moveTo>
                    <a:cubicBezTo>
                      <a:pt x="20618" y="20178"/>
                      <a:pt x="20178" y="20618"/>
                      <a:pt x="19636" y="20618"/>
                    </a:cubicBezTo>
                    <a:lnTo>
                      <a:pt x="1964" y="20618"/>
                    </a:lnTo>
                    <a:cubicBezTo>
                      <a:pt x="1422" y="20618"/>
                      <a:pt x="982" y="20178"/>
                      <a:pt x="982" y="19636"/>
                    </a:cubicBezTo>
                    <a:lnTo>
                      <a:pt x="982" y="1964"/>
                    </a:lnTo>
                    <a:cubicBezTo>
                      <a:pt x="982" y="1422"/>
                      <a:pt x="1422" y="982"/>
                      <a:pt x="1964" y="982"/>
                    </a:cubicBezTo>
                    <a:lnTo>
                      <a:pt x="19636" y="982"/>
                    </a:lnTo>
                    <a:cubicBezTo>
                      <a:pt x="20178" y="982"/>
                      <a:pt x="20618" y="1422"/>
                      <a:pt x="20618" y="1964"/>
                    </a:cubicBezTo>
                    <a:cubicBezTo>
                      <a:pt x="20618" y="1964"/>
                      <a:pt x="20618" y="19636"/>
                      <a:pt x="20618" y="19636"/>
                    </a:cubicBezTo>
                    <a:close/>
                    <a:moveTo>
                      <a:pt x="19636" y="0"/>
                    </a:moveTo>
                    <a:lnTo>
                      <a:pt x="1964" y="0"/>
                    </a:lnTo>
                    <a:cubicBezTo>
                      <a:pt x="879" y="0"/>
                      <a:pt x="0" y="879"/>
                      <a:pt x="0" y="1964"/>
                    </a:cubicBezTo>
                    <a:lnTo>
                      <a:pt x="0" y="19636"/>
                    </a:lnTo>
                    <a:cubicBezTo>
                      <a:pt x="0" y="20721"/>
                      <a:pt x="879" y="21600"/>
                      <a:pt x="1964" y="21600"/>
                    </a:cubicBezTo>
                    <a:lnTo>
                      <a:pt x="19636" y="21600"/>
                    </a:lnTo>
                    <a:cubicBezTo>
                      <a:pt x="20721" y="21600"/>
                      <a:pt x="21600" y="20721"/>
                      <a:pt x="21600" y="19636"/>
                    </a:cubicBezTo>
                    <a:lnTo>
                      <a:pt x="21600" y="1964"/>
                    </a:lnTo>
                    <a:cubicBezTo>
                      <a:pt x="21600" y="879"/>
                      <a:pt x="20721" y="0"/>
                      <a:pt x="19636" y="0"/>
                    </a:cubicBezTo>
                    <a:moveTo>
                      <a:pt x="14480" y="13937"/>
                    </a:moveTo>
                    <a:cubicBezTo>
                      <a:pt x="14147" y="14117"/>
                      <a:pt x="13804" y="14208"/>
                      <a:pt x="13451" y="14208"/>
                    </a:cubicBezTo>
                    <a:cubicBezTo>
                      <a:pt x="12999" y="14208"/>
                      <a:pt x="12590" y="14119"/>
                      <a:pt x="12225" y="13943"/>
                    </a:cubicBezTo>
                    <a:cubicBezTo>
                      <a:pt x="11859" y="13768"/>
                      <a:pt x="11545" y="13525"/>
                      <a:pt x="11282" y="13217"/>
                    </a:cubicBezTo>
                    <a:cubicBezTo>
                      <a:pt x="11020" y="12909"/>
                      <a:pt x="10816" y="12544"/>
                      <a:pt x="10672" y="12121"/>
                    </a:cubicBezTo>
                    <a:cubicBezTo>
                      <a:pt x="10529" y="11698"/>
                      <a:pt x="10457" y="11236"/>
                      <a:pt x="10457" y="10734"/>
                    </a:cubicBezTo>
                    <a:cubicBezTo>
                      <a:pt x="10457" y="10268"/>
                      <a:pt x="10529" y="9832"/>
                      <a:pt x="10672" y="9427"/>
                    </a:cubicBezTo>
                    <a:cubicBezTo>
                      <a:pt x="10816" y="9022"/>
                      <a:pt x="11020" y="8668"/>
                      <a:pt x="11282" y="8364"/>
                    </a:cubicBezTo>
                    <a:cubicBezTo>
                      <a:pt x="11545" y="8060"/>
                      <a:pt x="11859" y="7823"/>
                      <a:pt x="12225" y="7651"/>
                    </a:cubicBezTo>
                    <a:cubicBezTo>
                      <a:pt x="12590" y="7479"/>
                      <a:pt x="12999" y="7393"/>
                      <a:pt x="13451" y="7393"/>
                    </a:cubicBezTo>
                    <a:cubicBezTo>
                      <a:pt x="13755" y="7393"/>
                      <a:pt x="14057" y="7456"/>
                      <a:pt x="14357" y="7579"/>
                    </a:cubicBezTo>
                    <a:cubicBezTo>
                      <a:pt x="14656" y="7702"/>
                      <a:pt x="14966" y="7948"/>
                      <a:pt x="15287" y="8318"/>
                    </a:cubicBezTo>
                    <a:lnTo>
                      <a:pt x="16494" y="7367"/>
                    </a:lnTo>
                    <a:cubicBezTo>
                      <a:pt x="16059" y="6830"/>
                      <a:pt x="15589" y="6449"/>
                      <a:pt x="15083" y="6225"/>
                    </a:cubicBezTo>
                    <a:cubicBezTo>
                      <a:pt x="14578" y="6000"/>
                      <a:pt x="14030" y="5888"/>
                      <a:pt x="13439" y="5888"/>
                    </a:cubicBezTo>
                    <a:cubicBezTo>
                      <a:pt x="12765" y="5888"/>
                      <a:pt x="12147" y="6005"/>
                      <a:pt x="11584" y="6238"/>
                    </a:cubicBezTo>
                    <a:cubicBezTo>
                      <a:pt x="11021" y="6471"/>
                      <a:pt x="10537" y="6804"/>
                      <a:pt x="10131" y="7235"/>
                    </a:cubicBezTo>
                    <a:cubicBezTo>
                      <a:pt x="9724" y="7666"/>
                      <a:pt x="9405" y="8188"/>
                      <a:pt x="9176" y="8800"/>
                    </a:cubicBezTo>
                    <a:cubicBezTo>
                      <a:pt x="8946" y="9412"/>
                      <a:pt x="8831" y="10092"/>
                      <a:pt x="8831" y="10840"/>
                    </a:cubicBezTo>
                    <a:cubicBezTo>
                      <a:pt x="8831" y="11571"/>
                      <a:pt x="8946" y="12235"/>
                      <a:pt x="9176" y="12835"/>
                    </a:cubicBezTo>
                    <a:cubicBezTo>
                      <a:pt x="9405" y="13433"/>
                      <a:pt x="9724" y="13946"/>
                      <a:pt x="10131" y="14373"/>
                    </a:cubicBezTo>
                    <a:cubicBezTo>
                      <a:pt x="10537" y="14800"/>
                      <a:pt x="11021" y="15130"/>
                      <a:pt x="11584" y="15363"/>
                    </a:cubicBezTo>
                    <a:cubicBezTo>
                      <a:pt x="12147" y="15597"/>
                      <a:pt x="12765" y="15713"/>
                      <a:pt x="13439" y="15713"/>
                    </a:cubicBezTo>
                    <a:cubicBezTo>
                      <a:pt x="14079" y="15713"/>
                      <a:pt x="14683" y="15581"/>
                      <a:pt x="15250" y="15317"/>
                    </a:cubicBezTo>
                    <a:cubicBezTo>
                      <a:pt x="15816" y="15053"/>
                      <a:pt x="16297" y="14630"/>
                      <a:pt x="16691" y="14049"/>
                    </a:cubicBezTo>
                    <a:lnTo>
                      <a:pt x="15410" y="13072"/>
                    </a:lnTo>
                    <a:cubicBezTo>
                      <a:pt x="15122" y="13468"/>
                      <a:pt x="14813" y="13756"/>
                      <a:pt x="14480" y="13937"/>
                    </a:cubicBezTo>
                    <a:moveTo>
                      <a:pt x="5891" y="6873"/>
                    </a:moveTo>
                    <a:cubicBezTo>
                      <a:pt x="5349" y="6873"/>
                      <a:pt x="4909" y="6433"/>
                      <a:pt x="4909" y="5891"/>
                    </a:cubicBezTo>
                    <a:cubicBezTo>
                      <a:pt x="4909" y="5349"/>
                      <a:pt x="5349" y="4909"/>
                      <a:pt x="5891" y="4909"/>
                    </a:cubicBezTo>
                    <a:cubicBezTo>
                      <a:pt x="6433" y="4909"/>
                      <a:pt x="6873" y="5349"/>
                      <a:pt x="6873" y="5891"/>
                    </a:cubicBezTo>
                    <a:cubicBezTo>
                      <a:pt x="6873" y="6433"/>
                      <a:pt x="6433" y="6873"/>
                      <a:pt x="5891" y="6873"/>
                    </a:cubicBezTo>
                    <a:moveTo>
                      <a:pt x="5891" y="3927"/>
                    </a:moveTo>
                    <a:cubicBezTo>
                      <a:pt x="4806" y="3927"/>
                      <a:pt x="3927" y="4806"/>
                      <a:pt x="3927" y="5891"/>
                    </a:cubicBezTo>
                    <a:cubicBezTo>
                      <a:pt x="3927" y="6975"/>
                      <a:pt x="4806" y="7855"/>
                      <a:pt x="5891" y="7855"/>
                    </a:cubicBezTo>
                    <a:cubicBezTo>
                      <a:pt x="6975" y="7855"/>
                      <a:pt x="7855" y="6975"/>
                      <a:pt x="7855" y="5891"/>
                    </a:cubicBezTo>
                    <a:cubicBezTo>
                      <a:pt x="7855" y="4806"/>
                      <a:pt x="6975" y="3927"/>
                      <a:pt x="5891" y="3927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2" name="Shape 2934">
                <a:extLst>
                  <a:ext uri="{FF2B5EF4-FFF2-40B4-BE49-F238E27FC236}">
                    <a16:creationId xmlns:a16="http://schemas.microsoft.com/office/drawing/2014/main" id="{B16ED1FE-AF5D-4A65-B00E-268A3666797E}"/>
                  </a:ext>
                </a:extLst>
              </p:cNvPr>
              <p:cNvSpPr/>
              <p:nvPr/>
            </p:nvSpPr>
            <p:spPr>
              <a:xfrm>
                <a:off x="22488652" y="5184832"/>
                <a:ext cx="4064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0800"/>
                    </a:moveTo>
                    <a:cubicBezTo>
                      <a:pt x="8563" y="10800"/>
                      <a:pt x="6750" y="9481"/>
                      <a:pt x="6750" y="7855"/>
                    </a:cubicBezTo>
                    <a:cubicBezTo>
                      <a:pt x="6750" y="6228"/>
                      <a:pt x="8563" y="4909"/>
                      <a:pt x="10800" y="4909"/>
                    </a:cubicBezTo>
                    <a:cubicBezTo>
                      <a:pt x="13037" y="4909"/>
                      <a:pt x="14850" y="6228"/>
                      <a:pt x="14850" y="7855"/>
                    </a:cubicBezTo>
                    <a:cubicBezTo>
                      <a:pt x="14850" y="9481"/>
                      <a:pt x="13037" y="10800"/>
                      <a:pt x="10800" y="10800"/>
                    </a:cubicBezTo>
                    <a:moveTo>
                      <a:pt x="10800" y="3927"/>
                    </a:moveTo>
                    <a:cubicBezTo>
                      <a:pt x="7817" y="3927"/>
                      <a:pt x="5400" y="5686"/>
                      <a:pt x="5400" y="7855"/>
                    </a:cubicBezTo>
                    <a:cubicBezTo>
                      <a:pt x="5400" y="10023"/>
                      <a:pt x="7817" y="11782"/>
                      <a:pt x="10800" y="11782"/>
                    </a:cubicBezTo>
                    <a:cubicBezTo>
                      <a:pt x="13783" y="11782"/>
                      <a:pt x="16200" y="10023"/>
                      <a:pt x="16200" y="7855"/>
                    </a:cubicBezTo>
                    <a:cubicBezTo>
                      <a:pt x="16200" y="5686"/>
                      <a:pt x="13783" y="3927"/>
                      <a:pt x="10800" y="3927"/>
                    </a:cubicBezTo>
                    <a:moveTo>
                      <a:pt x="10800" y="20127"/>
                    </a:moveTo>
                    <a:cubicBezTo>
                      <a:pt x="10800" y="20127"/>
                      <a:pt x="1350" y="13745"/>
                      <a:pt x="1350" y="7855"/>
                    </a:cubicBezTo>
                    <a:cubicBezTo>
                      <a:pt x="1350" y="4059"/>
                      <a:pt x="5581" y="982"/>
                      <a:pt x="10800" y="982"/>
                    </a:cubicBezTo>
                    <a:cubicBezTo>
                      <a:pt x="16019" y="982"/>
                      <a:pt x="20250" y="4059"/>
                      <a:pt x="20250" y="7855"/>
                    </a:cubicBezTo>
                    <a:cubicBezTo>
                      <a:pt x="20250" y="13745"/>
                      <a:pt x="10800" y="20127"/>
                      <a:pt x="10800" y="20127"/>
                    </a:cubicBezTo>
                    <a:moveTo>
                      <a:pt x="10800" y="0"/>
                    </a:moveTo>
                    <a:cubicBezTo>
                      <a:pt x="4836" y="0"/>
                      <a:pt x="0" y="3517"/>
                      <a:pt x="0" y="7855"/>
                    </a:cubicBezTo>
                    <a:cubicBezTo>
                      <a:pt x="0" y="14236"/>
                      <a:pt x="10800" y="21600"/>
                      <a:pt x="10800" y="21600"/>
                    </a:cubicBezTo>
                    <a:cubicBezTo>
                      <a:pt x="10800" y="21600"/>
                      <a:pt x="21600" y="14236"/>
                      <a:pt x="21600" y="7855"/>
                    </a:cubicBezTo>
                    <a:cubicBezTo>
                      <a:pt x="21600" y="3517"/>
                      <a:pt x="16764" y="0"/>
                      <a:pt x="10800" y="0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3" name="Shape 2935">
                <a:extLst>
                  <a:ext uri="{FF2B5EF4-FFF2-40B4-BE49-F238E27FC236}">
                    <a16:creationId xmlns:a16="http://schemas.microsoft.com/office/drawing/2014/main" id="{4ED36AA0-D6AA-4AFB-A0A8-8023D159F3F0}"/>
                  </a:ext>
                </a:extLst>
              </p:cNvPr>
              <p:cNvSpPr/>
              <p:nvPr/>
            </p:nvSpPr>
            <p:spPr>
              <a:xfrm>
                <a:off x="22016388" y="6283766"/>
                <a:ext cx="557213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1" h="21600" extrusionOk="0">
                    <a:moveTo>
                      <a:pt x="6365" y="15409"/>
                    </a:moveTo>
                    <a:cubicBezTo>
                      <a:pt x="5782" y="14888"/>
                      <a:pt x="4858" y="14006"/>
                      <a:pt x="3935" y="12895"/>
                    </a:cubicBezTo>
                    <a:cubicBezTo>
                      <a:pt x="2587" y="11273"/>
                      <a:pt x="979" y="8835"/>
                      <a:pt x="979" y="6430"/>
                    </a:cubicBezTo>
                    <a:cubicBezTo>
                      <a:pt x="979" y="3427"/>
                      <a:pt x="3396" y="982"/>
                      <a:pt x="6366" y="982"/>
                    </a:cubicBezTo>
                    <a:cubicBezTo>
                      <a:pt x="9336" y="982"/>
                      <a:pt x="11752" y="3427"/>
                      <a:pt x="11752" y="6430"/>
                    </a:cubicBezTo>
                    <a:cubicBezTo>
                      <a:pt x="11752" y="10208"/>
                      <a:pt x="7888" y="14044"/>
                      <a:pt x="6365" y="15409"/>
                    </a:cubicBezTo>
                    <a:moveTo>
                      <a:pt x="6366" y="0"/>
                    </a:moveTo>
                    <a:cubicBezTo>
                      <a:pt x="2850" y="0"/>
                      <a:pt x="0" y="2879"/>
                      <a:pt x="0" y="6430"/>
                    </a:cubicBezTo>
                    <a:cubicBezTo>
                      <a:pt x="0" y="11655"/>
                      <a:pt x="6366" y="16701"/>
                      <a:pt x="6366" y="16701"/>
                    </a:cubicBezTo>
                    <a:cubicBezTo>
                      <a:pt x="6366" y="16701"/>
                      <a:pt x="12732" y="11655"/>
                      <a:pt x="12732" y="6430"/>
                    </a:cubicBezTo>
                    <a:cubicBezTo>
                      <a:pt x="12732" y="2879"/>
                      <a:pt x="9882" y="0"/>
                      <a:pt x="6366" y="0"/>
                    </a:cubicBezTo>
                    <a:moveTo>
                      <a:pt x="17357" y="19604"/>
                    </a:moveTo>
                    <a:cubicBezTo>
                      <a:pt x="17127" y="19764"/>
                      <a:pt x="16856" y="19909"/>
                      <a:pt x="16554" y="20033"/>
                    </a:cubicBezTo>
                    <a:cubicBezTo>
                      <a:pt x="16304" y="20137"/>
                      <a:pt x="16185" y="20424"/>
                      <a:pt x="16288" y="20675"/>
                    </a:cubicBezTo>
                    <a:cubicBezTo>
                      <a:pt x="16365" y="20865"/>
                      <a:pt x="16548" y="20979"/>
                      <a:pt x="16740" y="20979"/>
                    </a:cubicBezTo>
                    <a:cubicBezTo>
                      <a:pt x="16802" y="20979"/>
                      <a:pt x="16866" y="20967"/>
                      <a:pt x="16926" y="20942"/>
                    </a:cubicBezTo>
                    <a:cubicBezTo>
                      <a:pt x="17294" y="20790"/>
                      <a:pt x="17627" y="20611"/>
                      <a:pt x="17915" y="20411"/>
                    </a:cubicBezTo>
                    <a:cubicBezTo>
                      <a:pt x="18138" y="20256"/>
                      <a:pt x="18193" y="19950"/>
                      <a:pt x="18039" y="19727"/>
                    </a:cubicBezTo>
                    <a:cubicBezTo>
                      <a:pt x="17885" y="19505"/>
                      <a:pt x="17579" y="19449"/>
                      <a:pt x="17357" y="19604"/>
                    </a:cubicBezTo>
                    <a:moveTo>
                      <a:pt x="16249" y="13042"/>
                    </a:moveTo>
                    <a:cubicBezTo>
                      <a:pt x="16109" y="12790"/>
                      <a:pt x="16024" y="12529"/>
                      <a:pt x="15995" y="12265"/>
                    </a:cubicBezTo>
                    <a:cubicBezTo>
                      <a:pt x="15966" y="11995"/>
                      <a:pt x="15731" y="11801"/>
                      <a:pt x="15456" y="11829"/>
                    </a:cubicBezTo>
                    <a:cubicBezTo>
                      <a:pt x="15187" y="11859"/>
                      <a:pt x="14992" y="12100"/>
                      <a:pt x="15022" y="12370"/>
                    </a:cubicBezTo>
                    <a:cubicBezTo>
                      <a:pt x="15064" y="12767"/>
                      <a:pt x="15190" y="13154"/>
                      <a:pt x="15395" y="13522"/>
                    </a:cubicBezTo>
                    <a:cubicBezTo>
                      <a:pt x="15484" y="13682"/>
                      <a:pt x="15651" y="13773"/>
                      <a:pt x="15822" y="13773"/>
                    </a:cubicBezTo>
                    <a:cubicBezTo>
                      <a:pt x="15904" y="13773"/>
                      <a:pt x="15985" y="13753"/>
                      <a:pt x="16061" y="13710"/>
                    </a:cubicBezTo>
                    <a:cubicBezTo>
                      <a:pt x="16297" y="13578"/>
                      <a:pt x="16382" y="13279"/>
                      <a:pt x="16249" y="13042"/>
                    </a:cubicBezTo>
                    <a:moveTo>
                      <a:pt x="18249" y="15254"/>
                    </a:moveTo>
                    <a:cubicBezTo>
                      <a:pt x="18041" y="14981"/>
                      <a:pt x="17803" y="14708"/>
                      <a:pt x="17538" y="14439"/>
                    </a:cubicBezTo>
                    <a:cubicBezTo>
                      <a:pt x="17349" y="14246"/>
                      <a:pt x="17039" y="14244"/>
                      <a:pt x="16845" y="14434"/>
                    </a:cubicBezTo>
                    <a:cubicBezTo>
                      <a:pt x="16653" y="14624"/>
                      <a:pt x="16651" y="14935"/>
                      <a:pt x="16841" y="15129"/>
                    </a:cubicBezTo>
                    <a:cubicBezTo>
                      <a:pt x="17076" y="15368"/>
                      <a:pt x="17288" y="15612"/>
                      <a:pt x="17471" y="15851"/>
                    </a:cubicBezTo>
                    <a:cubicBezTo>
                      <a:pt x="17568" y="15977"/>
                      <a:pt x="17713" y="16043"/>
                      <a:pt x="17860" y="16043"/>
                    </a:cubicBezTo>
                    <a:cubicBezTo>
                      <a:pt x="17964" y="16043"/>
                      <a:pt x="18068" y="16011"/>
                      <a:pt x="18157" y="15942"/>
                    </a:cubicBezTo>
                    <a:cubicBezTo>
                      <a:pt x="18373" y="15777"/>
                      <a:pt x="18413" y="15469"/>
                      <a:pt x="18249" y="15254"/>
                    </a:cubicBezTo>
                    <a:moveTo>
                      <a:pt x="21476" y="5928"/>
                    </a:moveTo>
                    <a:cubicBezTo>
                      <a:pt x="21352" y="5687"/>
                      <a:pt x="21057" y="5592"/>
                      <a:pt x="20817" y="5717"/>
                    </a:cubicBezTo>
                    <a:cubicBezTo>
                      <a:pt x="20817" y="5717"/>
                      <a:pt x="20650" y="5803"/>
                      <a:pt x="20371" y="5962"/>
                    </a:cubicBezTo>
                    <a:cubicBezTo>
                      <a:pt x="20136" y="6096"/>
                      <a:pt x="20054" y="6396"/>
                      <a:pt x="20188" y="6632"/>
                    </a:cubicBezTo>
                    <a:cubicBezTo>
                      <a:pt x="20278" y="6791"/>
                      <a:pt x="20444" y="6880"/>
                      <a:pt x="20614" y="6880"/>
                    </a:cubicBezTo>
                    <a:cubicBezTo>
                      <a:pt x="20697" y="6880"/>
                      <a:pt x="20780" y="6859"/>
                      <a:pt x="20856" y="6815"/>
                    </a:cubicBezTo>
                    <a:cubicBezTo>
                      <a:pt x="21108" y="6672"/>
                      <a:pt x="21261" y="6592"/>
                      <a:pt x="21265" y="6590"/>
                    </a:cubicBezTo>
                    <a:cubicBezTo>
                      <a:pt x="21506" y="6466"/>
                      <a:pt x="21600" y="6170"/>
                      <a:pt x="21476" y="5928"/>
                    </a:cubicBezTo>
                    <a:moveTo>
                      <a:pt x="18659" y="16886"/>
                    </a:moveTo>
                    <a:cubicBezTo>
                      <a:pt x="18395" y="16941"/>
                      <a:pt x="18225" y="17201"/>
                      <a:pt x="18280" y="17467"/>
                    </a:cubicBezTo>
                    <a:cubicBezTo>
                      <a:pt x="18312" y="17625"/>
                      <a:pt x="18330" y="17781"/>
                      <a:pt x="18330" y="17929"/>
                    </a:cubicBezTo>
                    <a:cubicBezTo>
                      <a:pt x="18330" y="18050"/>
                      <a:pt x="18318" y="18171"/>
                      <a:pt x="18296" y="18287"/>
                    </a:cubicBezTo>
                    <a:cubicBezTo>
                      <a:pt x="18244" y="18554"/>
                      <a:pt x="18418" y="18811"/>
                      <a:pt x="18683" y="18862"/>
                    </a:cubicBezTo>
                    <a:cubicBezTo>
                      <a:pt x="18715" y="18869"/>
                      <a:pt x="18746" y="18871"/>
                      <a:pt x="18777" y="18871"/>
                    </a:cubicBezTo>
                    <a:cubicBezTo>
                      <a:pt x="19007" y="18871"/>
                      <a:pt x="19212" y="18708"/>
                      <a:pt x="19257" y="18473"/>
                    </a:cubicBezTo>
                    <a:cubicBezTo>
                      <a:pt x="19292" y="18296"/>
                      <a:pt x="19309" y="18114"/>
                      <a:pt x="19309" y="17929"/>
                    </a:cubicBezTo>
                    <a:cubicBezTo>
                      <a:pt x="19309" y="17715"/>
                      <a:pt x="19285" y="17492"/>
                      <a:pt x="19239" y="17267"/>
                    </a:cubicBezTo>
                    <a:cubicBezTo>
                      <a:pt x="19183" y="17001"/>
                      <a:pt x="18923" y="16832"/>
                      <a:pt x="18659" y="16886"/>
                    </a:cubicBezTo>
                    <a:moveTo>
                      <a:pt x="18590" y="7106"/>
                    </a:moveTo>
                    <a:cubicBezTo>
                      <a:pt x="18317" y="7303"/>
                      <a:pt x="18035" y="7518"/>
                      <a:pt x="17756" y="7745"/>
                    </a:cubicBezTo>
                    <a:cubicBezTo>
                      <a:pt x="17546" y="7917"/>
                      <a:pt x="17515" y="8226"/>
                      <a:pt x="17686" y="8436"/>
                    </a:cubicBezTo>
                    <a:cubicBezTo>
                      <a:pt x="17783" y="8556"/>
                      <a:pt x="17924" y="8617"/>
                      <a:pt x="18066" y="8617"/>
                    </a:cubicBezTo>
                    <a:cubicBezTo>
                      <a:pt x="18174" y="8617"/>
                      <a:pt x="18284" y="8581"/>
                      <a:pt x="18374" y="8507"/>
                    </a:cubicBezTo>
                    <a:cubicBezTo>
                      <a:pt x="18637" y="8292"/>
                      <a:pt x="18903" y="8090"/>
                      <a:pt x="19161" y="7905"/>
                    </a:cubicBezTo>
                    <a:cubicBezTo>
                      <a:pt x="19380" y="7747"/>
                      <a:pt x="19431" y="7440"/>
                      <a:pt x="19273" y="7220"/>
                    </a:cubicBezTo>
                    <a:cubicBezTo>
                      <a:pt x="19116" y="6999"/>
                      <a:pt x="18810" y="6949"/>
                      <a:pt x="18590" y="7106"/>
                    </a:cubicBezTo>
                    <a:moveTo>
                      <a:pt x="14704" y="20512"/>
                    </a:moveTo>
                    <a:cubicBezTo>
                      <a:pt x="14393" y="20556"/>
                      <a:pt x="14065" y="20590"/>
                      <a:pt x="13729" y="20611"/>
                    </a:cubicBezTo>
                    <a:cubicBezTo>
                      <a:pt x="13459" y="20629"/>
                      <a:pt x="13254" y="20863"/>
                      <a:pt x="13272" y="21134"/>
                    </a:cubicBezTo>
                    <a:cubicBezTo>
                      <a:pt x="13289" y="21394"/>
                      <a:pt x="13504" y="21593"/>
                      <a:pt x="13760" y="21593"/>
                    </a:cubicBezTo>
                    <a:cubicBezTo>
                      <a:pt x="13771" y="21593"/>
                      <a:pt x="13781" y="21592"/>
                      <a:pt x="13792" y="21592"/>
                    </a:cubicBezTo>
                    <a:cubicBezTo>
                      <a:pt x="14152" y="21568"/>
                      <a:pt x="14506" y="21533"/>
                      <a:pt x="14842" y="21485"/>
                    </a:cubicBezTo>
                    <a:cubicBezTo>
                      <a:pt x="15110" y="21447"/>
                      <a:pt x="15296" y="21198"/>
                      <a:pt x="15258" y="20929"/>
                    </a:cubicBezTo>
                    <a:cubicBezTo>
                      <a:pt x="15220" y="20661"/>
                      <a:pt x="14973" y="20472"/>
                      <a:pt x="14704" y="20512"/>
                    </a:cubicBezTo>
                    <a:moveTo>
                      <a:pt x="8893" y="20109"/>
                    </a:moveTo>
                    <a:cubicBezTo>
                      <a:pt x="8582" y="19997"/>
                      <a:pt x="8299" y="19866"/>
                      <a:pt x="8052" y="19721"/>
                    </a:cubicBezTo>
                    <a:cubicBezTo>
                      <a:pt x="7818" y="19582"/>
                      <a:pt x="7519" y="19663"/>
                      <a:pt x="7382" y="19896"/>
                    </a:cubicBezTo>
                    <a:cubicBezTo>
                      <a:pt x="7244" y="20130"/>
                      <a:pt x="7323" y="20432"/>
                      <a:pt x="7556" y="20568"/>
                    </a:cubicBezTo>
                    <a:cubicBezTo>
                      <a:pt x="7856" y="20744"/>
                      <a:pt x="8194" y="20901"/>
                      <a:pt x="8562" y="21034"/>
                    </a:cubicBezTo>
                    <a:cubicBezTo>
                      <a:pt x="8617" y="21053"/>
                      <a:pt x="8672" y="21062"/>
                      <a:pt x="8728" y="21062"/>
                    </a:cubicBezTo>
                    <a:cubicBezTo>
                      <a:pt x="8928" y="21062"/>
                      <a:pt x="9117" y="20938"/>
                      <a:pt x="9189" y="20737"/>
                    </a:cubicBezTo>
                    <a:cubicBezTo>
                      <a:pt x="9280" y="20482"/>
                      <a:pt x="9148" y="20200"/>
                      <a:pt x="8893" y="20109"/>
                    </a:cubicBezTo>
                    <a:moveTo>
                      <a:pt x="11751" y="20618"/>
                    </a:moveTo>
                    <a:cubicBezTo>
                      <a:pt x="11412" y="20600"/>
                      <a:pt x="11082" y="20572"/>
                      <a:pt x="10771" y="20533"/>
                    </a:cubicBezTo>
                    <a:cubicBezTo>
                      <a:pt x="10502" y="20493"/>
                      <a:pt x="10258" y="20690"/>
                      <a:pt x="10225" y="20959"/>
                    </a:cubicBezTo>
                    <a:cubicBezTo>
                      <a:pt x="10191" y="21229"/>
                      <a:pt x="10382" y="21474"/>
                      <a:pt x="10650" y="21507"/>
                    </a:cubicBezTo>
                    <a:cubicBezTo>
                      <a:pt x="10984" y="21549"/>
                      <a:pt x="11337" y="21580"/>
                      <a:pt x="11699" y="21600"/>
                    </a:cubicBezTo>
                    <a:cubicBezTo>
                      <a:pt x="11708" y="21600"/>
                      <a:pt x="11716" y="21600"/>
                      <a:pt x="11725" y="21600"/>
                    </a:cubicBezTo>
                    <a:cubicBezTo>
                      <a:pt x="11984" y="21600"/>
                      <a:pt x="12200" y="21397"/>
                      <a:pt x="12214" y="21135"/>
                    </a:cubicBezTo>
                    <a:cubicBezTo>
                      <a:pt x="12228" y="20863"/>
                      <a:pt x="12021" y="20632"/>
                      <a:pt x="11751" y="20618"/>
                    </a:cubicBezTo>
                    <a:moveTo>
                      <a:pt x="6840" y="18180"/>
                    </a:moveTo>
                    <a:cubicBezTo>
                      <a:pt x="6836" y="17912"/>
                      <a:pt x="6619" y="17696"/>
                      <a:pt x="6351" y="17696"/>
                    </a:cubicBezTo>
                    <a:cubicBezTo>
                      <a:pt x="6080" y="17696"/>
                      <a:pt x="5861" y="17916"/>
                      <a:pt x="5861" y="18188"/>
                    </a:cubicBezTo>
                    <a:cubicBezTo>
                      <a:pt x="5861" y="18234"/>
                      <a:pt x="5867" y="18484"/>
                      <a:pt x="5997" y="18834"/>
                    </a:cubicBezTo>
                    <a:cubicBezTo>
                      <a:pt x="6070" y="19033"/>
                      <a:pt x="6257" y="19155"/>
                      <a:pt x="6456" y="19155"/>
                    </a:cubicBezTo>
                    <a:cubicBezTo>
                      <a:pt x="6512" y="19155"/>
                      <a:pt x="6570" y="19145"/>
                      <a:pt x="6626" y="19124"/>
                    </a:cubicBezTo>
                    <a:cubicBezTo>
                      <a:pt x="6880" y="19030"/>
                      <a:pt x="7009" y="18748"/>
                      <a:pt x="6915" y="18493"/>
                    </a:cubicBezTo>
                    <a:cubicBezTo>
                      <a:pt x="6849" y="18314"/>
                      <a:pt x="6841" y="18191"/>
                      <a:pt x="6840" y="18180"/>
                    </a:cubicBezTo>
                    <a:moveTo>
                      <a:pt x="15760" y="10798"/>
                    </a:moveTo>
                    <a:cubicBezTo>
                      <a:pt x="15838" y="10844"/>
                      <a:pt x="15924" y="10866"/>
                      <a:pt x="16008" y="10866"/>
                    </a:cubicBezTo>
                    <a:cubicBezTo>
                      <a:pt x="16176" y="10866"/>
                      <a:pt x="16339" y="10780"/>
                      <a:pt x="16431" y="10625"/>
                    </a:cubicBezTo>
                    <a:cubicBezTo>
                      <a:pt x="16577" y="10376"/>
                      <a:pt x="16761" y="10120"/>
                      <a:pt x="16977" y="9861"/>
                    </a:cubicBezTo>
                    <a:cubicBezTo>
                      <a:pt x="17151" y="9653"/>
                      <a:pt x="17124" y="9343"/>
                      <a:pt x="16917" y="9169"/>
                    </a:cubicBezTo>
                    <a:cubicBezTo>
                      <a:pt x="16709" y="8994"/>
                      <a:pt x="16400" y="9022"/>
                      <a:pt x="16227" y="9230"/>
                    </a:cubicBezTo>
                    <a:cubicBezTo>
                      <a:pt x="15976" y="9529"/>
                      <a:pt x="15761" y="9832"/>
                      <a:pt x="15587" y="10125"/>
                    </a:cubicBezTo>
                    <a:cubicBezTo>
                      <a:pt x="15450" y="10359"/>
                      <a:pt x="15527" y="10659"/>
                      <a:pt x="15760" y="10798"/>
                    </a:cubicBezTo>
                    <a:moveTo>
                      <a:pt x="6366" y="8841"/>
                    </a:moveTo>
                    <a:cubicBezTo>
                      <a:pt x="5014" y="8841"/>
                      <a:pt x="3917" y="7741"/>
                      <a:pt x="3917" y="6384"/>
                    </a:cubicBezTo>
                    <a:cubicBezTo>
                      <a:pt x="3917" y="5027"/>
                      <a:pt x="5014" y="3927"/>
                      <a:pt x="6366" y="3927"/>
                    </a:cubicBezTo>
                    <a:cubicBezTo>
                      <a:pt x="7719" y="3927"/>
                      <a:pt x="8814" y="5027"/>
                      <a:pt x="8814" y="6384"/>
                    </a:cubicBezTo>
                    <a:cubicBezTo>
                      <a:pt x="8814" y="7741"/>
                      <a:pt x="7719" y="8841"/>
                      <a:pt x="6366" y="8841"/>
                    </a:cubicBezTo>
                    <a:moveTo>
                      <a:pt x="6366" y="2955"/>
                    </a:moveTo>
                    <a:cubicBezTo>
                      <a:pt x="4473" y="2955"/>
                      <a:pt x="2938" y="4494"/>
                      <a:pt x="2938" y="6392"/>
                    </a:cubicBezTo>
                    <a:cubicBezTo>
                      <a:pt x="2938" y="8291"/>
                      <a:pt x="4473" y="9831"/>
                      <a:pt x="6366" y="9831"/>
                    </a:cubicBezTo>
                    <a:cubicBezTo>
                      <a:pt x="8259" y="9831"/>
                      <a:pt x="9794" y="8291"/>
                      <a:pt x="9794" y="6392"/>
                    </a:cubicBezTo>
                    <a:cubicBezTo>
                      <a:pt x="9794" y="4494"/>
                      <a:pt x="8259" y="2955"/>
                      <a:pt x="6366" y="2955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4" name="Shape 2946">
                <a:extLst>
                  <a:ext uri="{FF2B5EF4-FFF2-40B4-BE49-F238E27FC236}">
                    <a16:creationId xmlns:a16="http://schemas.microsoft.com/office/drawing/2014/main" id="{E2C87B6C-680F-431F-8057-C52525E9340C}"/>
                  </a:ext>
                </a:extLst>
              </p:cNvPr>
              <p:cNvSpPr/>
              <p:nvPr/>
            </p:nvSpPr>
            <p:spPr>
              <a:xfrm>
                <a:off x="22412452" y="5794432"/>
                <a:ext cx="5588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595" y="9980"/>
                    </a:moveTo>
                    <a:cubicBezTo>
                      <a:pt x="19587" y="9894"/>
                      <a:pt x="19575" y="9811"/>
                      <a:pt x="19565" y="9726"/>
                    </a:cubicBezTo>
                    <a:cubicBezTo>
                      <a:pt x="19542" y="9539"/>
                      <a:pt x="19514" y="9355"/>
                      <a:pt x="19480" y="9172"/>
                    </a:cubicBezTo>
                    <a:cubicBezTo>
                      <a:pt x="19463" y="9078"/>
                      <a:pt x="19444" y="8986"/>
                      <a:pt x="19424" y="8893"/>
                    </a:cubicBezTo>
                    <a:cubicBezTo>
                      <a:pt x="19384" y="8712"/>
                      <a:pt x="19337" y="8533"/>
                      <a:pt x="19286" y="8356"/>
                    </a:cubicBezTo>
                    <a:cubicBezTo>
                      <a:pt x="19263" y="8276"/>
                      <a:pt x="19244" y="8195"/>
                      <a:pt x="19218" y="8116"/>
                    </a:cubicBezTo>
                    <a:cubicBezTo>
                      <a:pt x="19143" y="7879"/>
                      <a:pt x="19057" y="7646"/>
                      <a:pt x="18963" y="7418"/>
                    </a:cubicBezTo>
                    <a:cubicBezTo>
                      <a:pt x="18923" y="7321"/>
                      <a:pt x="18876" y="7229"/>
                      <a:pt x="18833" y="7134"/>
                    </a:cubicBezTo>
                    <a:cubicBezTo>
                      <a:pt x="18771" y="6999"/>
                      <a:pt x="18708" y="6865"/>
                      <a:pt x="18640" y="6734"/>
                    </a:cubicBezTo>
                    <a:cubicBezTo>
                      <a:pt x="18580" y="6618"/>
                      <a:pt x="18516" y="6504"/>
                      <a:pt x="18450" y="6391"/>
                    </a:cubicBezTo>
                    <a:cubicBezTo>
                      <a:pt x="18392" y="6291"/>
                      <a:pt x="18331" y="6192"/>
                      <a:pt x="18269" y="6094"/>
                    </a:cubicBezTo>
                    <a:cubicBezTo>
                      <a:pt x="18192" y="5971"/>
                      <a:pt x="18114" y="5849"/>
                      <a:pt x="18031" y="5731"/>
                    </a:cubicBezTo>
                    <a:cubicBezTo>
                      <a:pt x="17986" y="5667"/>
                      <a:pt x="17936" y="5605"/>
                      <a:pt x="17889" y="5541"/>
                    </a:cubicBezTo>
                    <a:cubicBezTo>
                      <a:pt x="17544" y="5080"/>
                      <a:pt x="17159" y="4651"/>
                      <a:pt x="16732" y="4265"/>
                    </a:cubicBezTo>
                    <a:cubicBezTo>
                      <a:pt x="16705" y="4241"/>
                      <a:pt x="16679" y="4216"/>
                      <a:pt x="16652" y="4192"/>
                    </a:cubicBezTo>
                    <a:cubicBezTo>
                      <a:pt x="16499" y="4058"/>
                      <a:pt x="16343" y="3927"/>
                      <a:pt x="16181" y="3803"/>
                    </a:cubicBezTo>
                    <a:cubicBezTo>
                      <a:pt x="16173" y="3796"/>
                      <a:pt x="16165" y="3790"/>
                      <a:pt x="16156" y="3784"/>
                    </a:cubicBezTo>
                    <a:cubicBezTo>
                      <a:pt x="15459" y="3252"/>
                      <a:pt x="14680" y="2821"/>
                      <a:pt x="13842" y="2513"/>
                    </a:cubicBezTo>
                    <a:cubicBezTo>
                      <a:pt x="13592" y="2912"/>
                      <a:pt x="13337" y="3420"/>
                      <a:pt x="13040" y="3590"/>
                    </a:cubicBezTo>
                    <a:cubicBezTo>
                      <a:pt x="12610" y="3835"/>
                      <a:pt x="12641" y="4817"/>
                      <a:pt x="13469" y="4725"/>
                    </a:cubicBezTo>
                    <a:cubicBezTo>
                      <a:pt x="13469" y="4725"/>
                      <a:pt x="13224" y="4970"/>
                      <a:pt x="13469" y="5860"/>
                    </a:cubicBezTo>
                    <a:cubicBezTo>
                      <a:pt x="13715" y="6750"/>
                      <a:pt x="14126" y="6943"/>
                      <a:pt x="15341" y="6443"/>
                    </a:cubicBezTo>
                    <a:cubicBezTo>
                      <a:pt x="15862" y="6228"/>
                      <a:pt x="16258" y="6340"/>
                      <a:pt x="16200" y="6873"/>
                    </a:cubicBezTo>
                    <a:cubicBezTo>
                      <a:pt x="16077" y="8008"/>
                      <a:pt x="15202" y="7960"/>
                      <a:pt x="15862" y="9788"/>
                    </a:cubicBezTo>
                    <a:cubicBezTo>
                      <a:pt x="16261" y="10892"/>
                      <a:pt x="17243" y="11322"/>
                      <a:pt x="17611" y="12181"/>
                    </a:cubicBezTo>
                    <a:cubicBezTo>
                      <a:pt x="17814" y="12653"/>
                      <a:pt x="18591" y="13088"/>
                      <a:pt x="19250" y="13384"/>
                    </a:cubicBezTo>
                    <a:cubicBezTo>
                      <a:pt x="19321" y="13153"/>
                      <a:pt x="19380" y="12917"/>
                      <a:pt x="19432" y="12677"/>
                    </a:cubicBezTo>
                    <a:cubicBezTo>
                      <a:pt x="19452" y="12587"/>
                      <a:pt x="19467" y="12494"/>
                      <a:pt x="19484" y="12402"/>
                    </a:cubicBezTo>
                    <a:cubicBezTo>
                      <a:pt x="19517" y="12224"/>
                      <a:pt x="19545" y="12044"/>
                      <a:pt x="19566" y="11862"/>
                    </a:cubicBezTo>
                    <a:cubicBezTo>
                      <a:pt x="19576" y="11776"/>
                      <a:pt x="19588" y="11691"/>
                      <a:pt x="19596" y="11604"/>
                    </a:cubicBezTo>
                    <a:cubicBezTo>
                      <a:pt x="19620" y="11340"/>
                      <a:pt x="19636" y="11072"/>
                      <a:pt x="19636" y="10800"/>
                    </a:cubicBezTo>
                    <a:cubicBezTo>
                      <a:pt x="19636" y="10523"/>
                      <a:pt x="19620" y="10250"/>
                      <a:pt x="19595" y="9980"/>
                    </a:cubicBezTo>
                    <a:moveTo>
                      <a:pt x="10800" y="20618"/>
                    </a:moveTo>
                    <a:cubicBezTo>
                      <a:pt x="5377" y="20618"/>
                      <a:pt x="982" y="16223"/>
                      <a:pt x="982" y="10800"/>
                    </a:cubicBezTo>
                    <a:cubicBezTo>
                      <a:pt x="982" y="5377"/>
                      <a:pt x="5377" y="982"/>
                      <a:pt x="10800" y="982"/>
                    </a:cubicBezTo>
                    <a:cubicBezTo>
                      <a:pt x="16222" y="982"/>
                      <a:pt x="20618" y="5377"/>
                      <a:pt x="20618" y="10800"/>
                    </a:cubicBezTo>
                    <a:cubicBezTo>
                      <a:pt x="20618" y="16223"/>
                      <a:pt x="16222" y="20618"/>
                      <a:pt x="10800" y="20618"/>
                    </a:cubicBezTo>
                    <a:moveTo>
                      <a:pt x="10800" y="0"/>
                    </a:moveTo>
                    <a:cubicBezTo>
                      <a:pt x="4835" y="0"/>
                      <a:pt x="0" y="4836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4" y="21600"/>
                      <a:pt x="21600" y="16765"/>
                      <a:pt x="21600" y="10800"/>
                    </a:cubicBezTo>
                    <a:cubicBezTo>
                      <a:pt x="21600" y="4836"/>
                      <a:pt x="16764" y="0"/>
                      <a:pt x="10800" y="0"/>
                    </a:cubicBezTo>
                    <a:moveTo>
                      <a:pt x="8407" y="9726"/>
                    </a:moveTo>
                    <a:cubicBezTo>
                      <a:pt x="8468" y="9020"/>
                      <a:pt x="9603" y="8284"/>
                      <a:pt x="10370" y="7947"/>
                    </a:cubicBezTo>
                    <a:cubicBezTo>
                      <a:pt x="11137" y="7609"/>
                      <a:pt x="11843" y="7486"/>
                      <a:pt x="11751" y="6903"/>
                    </a:cubicBezTo>
                    <a:cubicBezTo>
                      <a:pt x="11659" y="6320"/>
                      <a:pt x="11444" y="5891"/>
                      <a:pt x="10248" y="5891"/>
                    </a:cubicBezTo>
                    <a:cubicBezTo>
                      <a:pt x="9051" y="5891"/>
                      <a:pt x="9573" y="7486"/>
                      <a:pt x="8591" y="6535"/>
                    </a:cubicBezTo>
                    <a:cubicBezTo>
                      <a:pt x="7609" y="5584"/>
                      <a:pt x="8805" y="5830"/>
                      <a:pt x="9296" y="5615"/>
                    </a:cubicBezTo>
                    <a:cubicBezTo>
                      <a:pt x="9787" y="5400"/>
                      <a:pt x="10278" y="4510"/>
                      <a:pt x="9419" y="4449"/>
                    </a:cubicBezTo>
                    <a:cubicBezTo>
                      <a:pt x="8560" y="4388"/>
                      <a:pt x="8744" y="4817"/>
                      <a:pt x="8069" y="4572"/>
                    </a:cubicBezTo>
                    <a:cubicBezTo>
                      <a:pt x="7394" y="4326"/>
                      <a:pt x="7087" y="5431"/>
                      <a:pt x="6658" y="5277"/>
                    </a:cubicBezTo>
                    <a:cubicBezTo>
                      <a:pt x="6373" y="5176"/>
                      <a:pt x="5613" y="4605"/>
                      <a:pt x="5110" y="4044"/>
                    </a:cubicBezTo>
                    <a:cubicBezTo>
                      <a:pt x="4094" y="4900"/>
                      <a:pt x="3277" y="5982"/>
                      <a:pt x="2729" y="7212"/>
                    </a:cubicBezTo>
                    <a:cubicBezTo>
                      <a:pt x="2875" y="8862"/>
                      <a:pt x="3774" y="9726"/>
                      <a:pt x="3774" y="9726"/>
                    </a:cubicBezTo>
                    <a:cubicBezTo>
                      <a:pt x="3774" y="9726"/>
                      <a:pt x="4234" y="10800"/>
                      <a:pt x="6995" y="12119"/>
                    </a:cubicBezTo>
                    <a:cubicBezTo>
                      <a:pt x="6995" y="12119"/>
                      <a:pt x="7517" y="12150"/>
                      <a:pt x="6903" y="11536"/>
                    </a:cubicBezTo>
                    <a:cubicBezTo>
                      <a:pt x="6290" y="10923"/>
                      <a:pt x="5615" y="10156"/>
                      <a:pt x="6382" y="9757"/>
                    </a:cubicBezTo>
                    <a:cubicBezTo>
                      <a:pt x="7149" y="9358"/>
                      <a:pt x="7364" y="9389"/>
                      <a:pt x="7548" y="10125"/>
                    </a:cubicBezTo>
                    <a:cubicBezTo>
                      <a:pt x="7732" y="10861"/>
                      <a:pt x="8345" y="10432"/>
                      <a:pt x="8407" y="9726"/>
                    </a:cubicBezTo>
                    <a:moveTo>
                      <a:pt x="16246" y="12871"/>
                    </a:moveTo>
                    <a:cubicBezTo>
                      <a:pt x="15893" y="13086"/>
                      <a:pt x="15908" y="13561"/>
                      <a:pt x="16200" y="13822"/>
                    </a:cubicBezTo>
                    <a:cubicBezTo>
                      <a:pt x="16491" y="14083"/>
                      <a:pt x="17074" y="14420"/>
                      <a:pt x="17258" y="13822"/>
                    </a:cubicBezTo>
                    <a:cubicBezTo>
                      <a:pt x="17442" y="13224"/>
                      <a:pt x="16599" y="12656"/>
                      <a:pt x="16246" y="12871"/>
                    </a:cubicBezTo>
                    <a:moveTo>
                      <a:pt x="12027" y="12948"/>
                    </a:moveTo>
                    <a:cubicBezTo>
                      <a:pt x="10984" y="12058"/>
                      <a:pt x="11107" y="11659"/>
                      <a:pt x="9787" y="11659"/>
                    </a:cubicBezTo>
                    <a:cubicBezTo>
                      <a:pt x="8468" y="11659"/>
                      <a:pt x="7640" y="11966"/>
                      <a:pt x="7977" y="13807"/>
                    </a:cubicBezTo>
                    <a:cubicBezTo>
                      <a:pt x="8315" y="15648"/>
                      <a:pt x="9296" y="14819"/>
                      <a:pt x="9205" y="16231"/>
                    </a:cubicBezTo>
                    <a:cubicBezTo>
                      <a:pt x="9112" y="17642"/>
                      <a:pt x="9450" y="17949"/>
                      <a:pt x="9665" y="18286"/>
                    </a:cubicBezTo>
                    <a:cubicBezTo>
                      <a:pt x="9880" y="18624"/>
                      <a:pt x="10524" y="19606"/>
                      <a:pt x="10769" y="18225"/>
                    </a:cubicBezTo>
                    <a:cubicBezTo>
                      <a:pt x="11015" y="16844"/>
                      <a:pt x="11475" y="16077"/>
                      <a:pt x="11996" y="15402"/>
                    </a:cubicBezTo>
                    <a:cubicBezTo>
                      <a:pt x="12518" y="14727"/>
                      <a:pt x="13070" y="13837"/>
                      <a:pt x="12027" y="12948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5" name="Shape 2614">
                <a:extLst>
                  <a:ext uri="{FF2B5EF4-FFF2-40B4-BE49-F238E27FC236}">
                    <a16:creationId xmlns:a16="http://schemas.microsoft.com/office/drawing/2014/main" id="{025F7190-C78F-422A-A1F3-E1E2A2D0036E}"/>
                  </a:ext>
                </a:extLst>
              </p:cNvPr>
              <p:cNvSpPr/>
              <p:nvPr/>
            </p:nvSpPr>
            <p:spPr>
              <a:xfrm>
                <a:off x="20297392" y="5604268"/>
                <a:ext cx="5588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958" y="17505"/>
                    </a:moveTo>
                    <a:cubicBezTo>
                      <a:pt x="17372" y="16944"/>
                      <a:pt x="16242" y="15945"/>
                      <a:pt x="15117" y="15413"/>
                    </a:cubicBezTo>
                    <a:cubicBezTo>
                      <a:pt x="14189" y="14975"/>
                      <a:pt x="13657" y="14531"/>
                      <a:pt x="13491" y="14057"/>
                    </a:cubicBezTo>
                    <a:cubicBezTo>
                      <a:pt x="13377" y="13728"/>
                      <a:pt x="13428" y="13351"/>
                      <a:pt x="13649" y="12904"/>
                    </a:cubicBezTo>
                    <a:cubicBezTo>
                      <a:pt x="13815" y="12567"/>
                      <a:pt x="13972" y="12286"/>
                      <a:pt x="14117" y="12028"/>
                    </a:cubicBezTo>
                    <a:cubicBezTo>
                      <a:pt x="14730" y="10934"/>
                      <a:pt x="15203" y="10145"/>
                      <a:pt x="15203" y="7348"/>
                    </a:cubicBezTo>
                    <a:cubicBezTo>
                      <a:pt x="15203" y="3162"/>
                      <a:pt x="12787" y="2951"/>
                      <a:pt x="12309" y="2951"/>
                    </a:cubicBezTo>
                    <a:cubicBezTo>
                      <a:pt x="11917" y="2951"/>
                      <a:pt x="11672" y="3037"/>
                      <a:pt x="11435" y="3121"/>
                    </a:cubicBezTo>
                    <a:cubicBezTo>
                      <a:pt x="11175" y="3213"/>
                      <a:pt x="10907" y="3309"/>
                      <a:pt x="10296" y="3319"/>
                    </a:cubicBezTo>
                    <a:cubicBezTo>
                      <a:pt x="9190" y="3337"/>
                      <a:pt x="6873" y="3375"/>
                      <a:pt x="6873" y="7226"/>
                    </a:cubicBezTo>
                    <a:cubicBezTo>
                      <a:pt x="6873" y="9919"/>
                      <a:pt x="7574" y="11156"/>
                      <a:pt x="8125" y="12150"/>
                    </a:cubicBezTo>
                    <a:cubicBezTo>
                      <a:pt x="8266" y="12404"/>
                      <a:pt x="8399" y="12645"/>
                      <a:pt x="8505" y="12885"/>
                    </a:cubicBezTo>
                    <a:cubicBezTo>
                      <a:pt x="8973" y="13949"/>
                      <a:pt x="8631" y="14693"/>
                      <a:pt x="7426" y="15224"/>
                    </a:cubicBezTo>
                    <a:cubicBezTo>
                      <a:pt x="5905" y="15897"/>
                      <a:pt x="5188" y="16247"/>
                      <a:pt x="3693" y="17562"/>
                    </a:cubicBezTo>
                    <a:cubicBezTo>
                      <a:pt x="2017" y="15800"/>
                      <a:pt x="982" y="13423"/>
                      <a:pt x="982" y="10800"/>
                    </a:cubicBezTo>
                    <a:cubicBezTo>
                      <a:pt x="982" y="5377"/>
                      <a:pt x="5377" y="982"/>
                      <a:pt x="10800" y="982"/>
                    </a:cubicBezTo>
                    <a:cubicBezTo>
                      <a:pt x="16223" y="982"/>
                      <a:pt x="20618" y="5377"/>
                      <a:pt x="20618" y="10800"/>
                    </a:cubicBezTo>
                    <a:cubicBezTo>
                      <a:pt x="20618" y="13395"/>
                      <a:pt x="19603" y="15749"/>
                      <a:pt x="17958" y="17505"/>
                    </a:cubicBezTo>
                    <a:moveTo>
                      <a:pt x="10800" y="20618"/>
                    </a:moveTo>
                    <a:cubicBezTo>
                      <a:pt x="8356" y="20618"/>
                      <a:pt x="6125" y="19720"/>
                      <a:pt x="4407" y="18242"/>
                    </a:cubicBezTo>
                    <a:cubicBezTo>
                      <a:pt x="5730" y="17084"/>
                      <a:pt x="6362" y="16767"/>
                      <a:pt x="7823" y="16122"/>
                    </a:cubicBezTo>
                    <a:cubicBezTo>
                      <a:pt x="9515" y="15375"/>
                      <a:pt x="10091" y="14051"/>
                      <a:pt x="9403" y="12489"/>
                    </a:cubicBezTo>
                    <a:cubicBezTo>
                      <a:pt x="9279" y="12208"/>
                      <a:pt x="9136" y="11949"/>
                      <a:pt x="8984" y="11674"/>
                    </a:cubicBezTo>
                    <a:cubicBezTo>
                      <a:pt x="8461" y="10732"/>
                      <a:pt x="7855" y="9665"/>
                      <a:pt x="7855" y="7226"/>
                    </a:cubicBezTo>
                    <a:cubicBezTo>
                      <a:pt x="7855" y="4341"/>
                      <a:pt x="9224" y="4318"/>
                      <a:pt x="10312" y="4300"/>
                    </a:cubicBezTo>
                    <a:cubicBezTo>
                      <a:pt x="11084" y="4287"/>
                      <a:pt x="11461" y="4154"/>
                      <a:pt x="11763" y="4047"/>
                    </a:cubicBezTo>
                    <a:cubicBezTo>
                      <a:pt x="11964" y="3975"/>
                      <a:pt x="12086" y="3933"/>
                      <a:pt x="12309" y="3933"/>
                    </a:cubicBezTo>
                    <a:cubicBezTo>
                      <a:pt x="13218" y="3933"/>
                      <a:pt x="14221" y="4830"/>
                      <a:pt x="14221" y="7348"/>
                    </a:cubicBezTo>
                    <a:cubicBezTo>
                      <a:pt x="14221" y="9888"/>
                      <a:pt x="13840" y="10513"/>
                      <a:pt x="13261" y="11548"/>
                    </a:cubicBezTo>
                    <a:cubicBezTo>
                      <a:pt x="13108" y="11820"/>
                      <a:pt x="12943" y="12115"/>
                      <a:pt x="12768" y="12470"/>
                    </a:cubicBezTo>
                    <a:cubicBezTo>
                      <a:pt x="12430" y="13155"/>
                      <a:pt x="12362" y="13798"/>
                      <a:pt x="12565" y="14380"/>
                    </a:cubicBezTo>
                    <a:cubicBezTo>
                      <a:pt x="12825" y="15126"/>
                      <a:pt x="13502" y="15737"/>
                      <a:pt x="14696" y="16302"/>
                    </a:cubicBezTo>
                    <a:cubicBezTo>
                      <a:pt x="15675" y="16764"/>
                      <a:pt x="16700" y="17667"/>
                      <a:pt x="17251" y="18189"/>
                    </a:cubicBezTo>
                    <a:cubicBezTo>
                      <a:pt x="15525" y="19697"/>
                      <a:pt x="13272" y="20618"/>
                      <a:pt x="10800" y="20618"/>
                    </a:cubicBezTo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4"/>
                      <a:pt x="4835" y="21600"/>
                      <a:pt x="10800" y="21600"/>
                    </a:cubicBezTo>
                    <a:cubicBezTo>
                      <a:pt x="16765" y="21600"/>
                      <a:pt x="21600" y="16764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6" name="Shape 2615">
                <a:extLst>
                  <a:ext uri="{FF2B5EF4-FFF2-40B4-BE49-F238E27FC236}">
                    <a16:creationId xmlns:a16="http://schemas.microsoft.com/office/drawing/2014/main" id="{C56451D6-2F10-4A5A-9AC0-02BB5916B1C9}"/>
                  </a:ext>
                </a:extLst>
              </p:cNvPr>
              <p:cNvSpPr/>
              <p:nvPr/>
            </p:nvSpPr>
            <p:spPr>
              <a:xfrm>
                <a:off x="21030625" y="5596174"/>
                <a:ext cx="5588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593" y="17878"/>
                    </a:moveTo>
                    <a:cubicBezTo>
                      <a:pt x="16514" y="16546"/>
                      <a:pt x="15177" y="15812"/>
                      <a:pt x="14084" y="15323"/>
                    </a:cubicBezTo>
                    <a:cubicBezTo>
                      <a:pt x="13842" y="15214"/>
                      <a:pt x="13687" y="15099"/>
                      <a:pt x="13598" y="14990"/>
                    </a:cubicBezTo>
                    <a:cubicBezTo>
                      <a:pt x="15238" y="14959"/>
                      <a:pt x="16521" y="14237"/>
                      <a:pt x="16581" y="14203"/>
                    </a:cubicBezTo>
                    <a:cubicBezTo>
                      <a:pt x="16751" y="14106"/>
                      <a:pt x="16846" y="13918"/>
                      <a:pt x="16826" y="13724"/>
                    </a:cubicBezTo>
                    <a:cubicBezTo>
                      <a:pt x="16807" y="13546"/>
                      <a:pt x="16693" y="13394"/>
                      <a:pt x="16530" y="13325"/>
                    </a:cubicBezTo>
                    <a:cubicBezTo>
                      <a:pt x="16461" y="13275"/>
                      <a:pt x="15663" y="12629"/>
                      <a:pt x="15663" y="9051"/>
                    </a:cubicBezTo>
                    <a:cubicBezTo>
                      <a:pt x="15663" y="5000"/>
                      <a:pt x="14115" y="2945"/>
                      <a:pt x="11061" y="2945"/>
                    </a:cubicBezTo>
                    <a:cubicBezTo>
                      <a:pt x="8481" y="2945"/>
                      <a:pt x="5845" y="3642"/>
                      <a:pt x="5845" y="8806"/>
                    </a:cubicBezTo>
                    <a:cubicBezTo>
                      <a:pt x="5845" y="12555"/>
                      <a:pt x="5219" y="13278"/>
                      <a:pt x="5122" y="13367"/>
                    </a:cubicBezTo>
                    <a:cubicBezTo>
                      <a:pt x="4957" y="13416"/>
                      <a:pt x="4826" y="13551"/>
                      <a:pt x="4784" y="13723"/>
                    </a:cubicBezTo>
                    <a:cubicBezTo>
                      <a:pt x="4734" y="13935"/>
                      <a:pt x="4828" y="14153"/>
                      <a:pt x="5015" y="14262"/>
                    </a:cubicBezTo>
                    <a:cubicBezTo>
                      <a:pt x="6396" y="15064"/>
                      <a:pt x="7482" y="15136"/>
                      <a:pt x="8065" y="15091"/>
                    </a:cubicBezTo>
                    <a:cubicBezTo>
                      <a:pt x="7994" y="15151"/>
                      <a:pt x="7850" y="15241"/>
                      <a:pt x="7564" y="15335"/>
                    </a:cubicBezTo>
                    <a:cubicBezTo>
                      <a:pt x="6211" y="15776"/>
                      <a:pt x="4766" y="16807"/>
                      <a:pt x="3958" y="17834"/>
                    </a:cubicBezTo>
                    <a:cubicBezTo>
                      <a:pt x="2125" y="16050"/>
                      <a:pt x="982" y="13560"/>
                      <a:pt x="982" y="10800"/>
                    </a:cubicBezTo>
                    <a:cubicBezTo>
                      <a:pt x="982" y="5377"/>
                      <a:pt x="5377" y="982"/>
                      <a:pt x="10800" y="982"/>
                    </a:cubicBezTo>
                    <a:cubicBezTo>
                      <a:pt x="16222" y="982"/>
                      <a:pt x="20618" y="5377"/>
                      <a:pt x="20618" y="10800"/>
                    </a:cubicBezTo>
                    <a:cubicBezTo>
                      <a:pt x="20618" y="13584"/>
                      <a:pt x="19454" y="16092"/>
                      <a:pt x="17593" y="17878"/>
                    </a:cubicBezTo>
                    <a:moveTo>
                      <a:pt x="10800" y="20618"/>
                    </a:moveTo>
                    <a:cubicBezTo>
                      <a:pt x="8489" y="20618"/>
                      <a:pt x="6370" y="19815"/>
                      <a:pt x="4693" y="18480"/>
                    </a:cubicBezTo>
                    <a:cubicBezTo>
                      <a:pt x="5360" y="17604"/>
                      <a:pt x="6693" y="16652"/>
                      <a:pt x="7869" y="16268"/>
                    </a:cubicBezTo>
                    <a:cubicBezTo>
                      <a:pt x="8578" y="16037"/>
                      <a:pt x="8988" y="15688"/>
                      <a:pt x="9087" y="15232"/>
                    </a:cubicBezTo>
                    <a:cubicBezTo>
                      <a:pt x="9214" y="14656"/>
                      <a:pt x="8775" y="14230"/>
                      <a:pt x="8725" y="14183"/>
                    </a:cubicBezTo>
                    <a:cubicBezTo>
                      <a:pt x="8597" y="14065"/>
                      <a:pt x="8412" y="14025"/>
                      <a:pt x="8246" y="14075"/>
                    </a:cubicBezTo>
                    <a:cubicBezTo>
                      <a:pt x="8208" y="14086"/>
                      <a:pt x="7406" y="14309"/>
                      <a:pt x="6089" y="13714"/>
                    </a:cubicBezTo>
                    <a:cubicBezTo>
                      <a:pt x="6486" y="13026"/>
                      <a:pt x="6826" y="11618"/>
                      <a:pt x="6826" y="8806"/>
                    </a:cubicBezTo>
                    <a:cubicBezTo>
                      <a:pt x="6826" y="4301"/>
                      <a:pt x="8829" y="3928"/>
                      <a:pt x="11061" y="3928"/>
                    </a:cubicBezTo>
                    <a:cubicBezTo>
                      <a:pt x="12615" y="3928"/>
                      <a:pt x="14681" y="4458"/>
                      <a:pt x="14681" y="9051"/>
                    </a:cubicBezTo>
                    <a:cubicBezTo>
                      <a:pt x="14681" y="11662"/>
                      <a:pt x="15092" y="12966"/>
                      <a:pt x="15499" y="13617"/>
                    </a:cubicBezTo>
                    <a:cubicBezTo>
                      <a:pt x="14943" y="13829"/>
                      <a:pt x="14058" y="14076"/>
                      <a:pt x="13097" y="13993"/>
                    </a:cubicBezTo>
                    <a:cubicBezTo>
                      <a:pt x="12883" y="13971"/>
                      <a:pt x="12690" y="14092"/>
                      <a:pt x="12605" y="14285"/>
                    </a:cubicBezTo>
                    <a:cubicBezTo>
                      <a:pt x="12420" y="14704"/>
                      <a:pt x="12408" y="15649"/>
                      <a:pt x="13683" y="16219"/>
                    </a:cubicBezTo>
                    <a:cubicBezTo>
                      <a:pt x="14677" y="16664"/>
                      <a:pt x="15893" y="17331"/>
                      <a:pt x="16850" y="18522"/>
                    </a:cubicBezTo>
                    <a:cubicBezTo>
                      <a:pt x="15182" y="19831"/>
                      <a:pt x="13085" y="20618"/>
                      <a:pt x="10800" y="20618"/>
                    </a:cubicBezTo>
                    <a:moveTo>
                      <a:pt x="10800" y="0"/>
                    </a:moveTo>
                    <a:cubicBezTo>
                      <a:pt x="4835" y="0"/>
                      <a:pt x="0" y="4836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4" y="21600"/>
                      <a:pt x="21600" y="16765"/>
                      <a:pt x="21600" y="10800"/>
                    </a:cubicBezTo>
                    <a:cubicBezTo>
                      <a:pt x="21600" y="4836"/>
                      <a:pt x="16764" y="0"/>
                      <a:pt x="10800" y="0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7" name="Shape 2858">
                <a:extLst>
                  <a:ext uri="{FF2B5EF4-FFF2-40B4-BE49-F238E27FC236}">
                    <a16:creationId xmlns:a16="http://schemas.microsoft.com/office/drawing/2014/main" id="{234C6F6B-7E6D-49A9-B984-9131F4182E56}"/>
                  </a:ext>
                </a:extLst>
              </p:cNvPr>
              <p:cNvSpPr/>
              <p:nvPr/>
            </p:nvSpPr>
            <p:spPr>
              <a:xfrm>
                <a:off x="18866018" y="5184832"/>
                <a:ext cx="455612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4909"/>
                    </a:moveTo>
                    <a:cubicBezTo>
                      <a:pt x="5498" y="4909"/>
                      <a:pt x="1200" y="4030"/>
                      <a:pt x="1200" y="2945"/>
                    </a:cubicBezTo>
                    <a:cubicBezTo>
                      <a:pt x="1200" y="1861"/>
                      <a:pt x="5498" y="982"/>
                      <a:pt x="10800" y="982"/>
                    </a:cubicBezTo>
                    <a:cubicBezTo>
                      <a:pt x="16102" y="982"/>
                      <a:pt x="20400" y="1861"/>
                      <a:pt x="20400" y="2945"/>
                    </a:cubicBezTo>
                    <a:cubicBezTo>
                      <a:pt x="20400" y="4030"/>
                      <a:pt x="16102" y="4909"/>
                      <a:pt x="10800" y="4909"/>
                    </a:cubicBezTo>
                    <a:moveTo>
                      <a:pt x="20400" y="6873"/>
                    </a:moveTo>
                    <a:cubicBezTo>
                      <a:pt x="20400" y="7957"/>
                      <a:pt x="16102" y="8836"/>
                      <a:pt x="10800" y="8836"/>
                    </a:cubicBezTo>
                    <a:cubicBezTo>
                      <a:pt x="5498" y="8836"/>
                      <a:pt x="1200" y="7957"/>
                      <a:pt x="1200" y="6873"/>
                    </a:cubicBezTo>
                    <a:lnTo>
                      <a:pt x="1200" y="4291"/>
                    </a:lnTo>
                    <a:cubicBezTo>
                      <a:pt x="2993" y="5240"/>
                      <a:pt x="6615" y="5891"/>
                      <a:pt x="10800" y="5891"/>
                    </a:cubicBezTo>
                    <a:cubicBezTo>
                      <a:pt x="14986" y="5891"/>
                      <a:pt x="18607" y="5240"/>
                      <a:pt x="20400" y="4291"/>
                    </a:cubicBezTo>
                    <a:cubicBezTo>
                      <a:pt x="20400" y="4291"/>
                      <a:pt x="20400" y="6873"/>
                      <a:pt x="20400" y="6873"/>
                    </a:cubicBezTo>
                    <a:close/>
                    <a:moveTo>
                      <a:pt x="10800" y="10800"/>
                    </a:moveTo>
                    <a:cubicBezTo>
                      <a:pt x="5498" y="10800"/>
                      <a:pt x="1200" y="9921"/>
                      <a:pt x="1200" y="8836"/>
                    </a:cubicBezTo>
                    <a:cubicBezTo>
                      <a:pt x="1200" y="8672"/>
                      <a:pt x="1309" y="8514"/>
                      <a:pt x="1494" y="8362"/>
                    </a:cubicBezTo>
                    <a:cubicBezTo>
                      <a:pt x="3370" y="9232"/>
                      <a:pt x="6830" y="9818"/>
                      <a:pt x="10800" y="9818"/>
                    </a:cubicBezTo>
                    <a:cubicBezTo>
                      <a:pt x="14770" y="9818"/>
                      <a:pt x="18230" y="9232"/>
                      <a:pt x="20106" y="8362"/>
                    </a:cubicBezTo>
                    <a:cubicBezTo>
                      <a:pt x="20291" y="8514"/>
                      <a:pt x="20400" y="8672"/>
                      <a:pt x="20400" y="8836"/>
                    </a:cubicBezTo>
                    <a:cubicBezTo>
                      <a:pt x="20400" y="9921"/>
                      <a:pt x="16102" y="10800"/>
                      <a:pt x="10800" y="10800"/>
                    </a:cubicBezTo>
                    <a:moveTo>
                      <a:pt x="20400" y="12764"/>
                    </a:moveTo>
                    <a:cubicBezTo>
                      <a:pt x="20400" y="13848"/>
                      <a:pt x="16102" y="14727"/>
                      <a:pt x="10800" y="14727"/>
                    </a:cubicBezTo>
                    <a:cubicBezTo>
                      <a:pt x="5498" y="14727"/>
                      <a:pt x="1200" y="13848"/>
                      <a:pt x="1200" y="12764"/>
                    </a:cubicBezTo>
                    <a:lnTo>
                      <a:pt x="1200" y="10182"/>
                    </a:lnTo>
                    <a:cubicBezTo>
                      <a:pt x="2993" y="11131"/>
                      <a:pt x="6615" y="11782"/>
                      <a:pt x="10800" y="11782"/>
                    </a:cubicBezTo>
                    <a:cubicBezTo>
                      <a:pt x="14986" y="11782"/>
                      <a:pt x="18607" y="11131"/>
                      <a:pt x="20400" y="10182"/>
                    </a:cubicBezTo>
                    <a:cubicBezTo>
                      <a:pt x="20400" y="10182"/>
                      <a:pt x="20400" y="12764"/>
                      <a:pt x="20400" y="12764"/>
                    </a:cubicBezTo>
                    <a:close/>
                    <a:moveTo>
                      <a:pt x="10800" y="16691"/>
                    </a:moveTo>
                    <a:cubicBezTo>
                      <a:pt x="5498" y="16691"/>
                      <a:pt x="1200" y="15812"/>
                      <a:pt x="1200" y="14727"/>
                    </a:cubicBezTo>
                    <a:cubicBezTo>
                      <a:pt x="1200" y="14563"/>
                      <a:pt x="1309" y="14405"/>
                      <a:pt x="1494" y="14253"/>
                    </a:cubicBezTo>
                    <a:cubicBezTo>
                      <a:pt x="3370" y="15123"/>
                      <a:pt x="6830" y="15709"/>
                      <a:pt x="10800" y="15709"/>
                    </a:cubicBezTo>
                    <a:cubicBezTo>
                      <a:pt x="14770" y="15709"/>
                      <a:pt x="18230" y="15123"/>
                      <a:pt x="20106" y="14253"/>
                    </a:cubicBezTo>
                    <a:cubicBezTo>
                      <a:pt x="20291" y="14405"/>
                      <a:pt x="20400" y="14563"/>
                      <a:pt x="20400" y="14727"/>
                    </a:cubicBezTo>
                    <a:cubicBezTo>
                      <a:pt x="20400" y="15812"/>
                      <a:pt x="16102" y="16691"/>
                      <a:pt x="10800" y="16691"/>
                    </a:cubicBezTo>
                    <a:moveTo>
                      <a:pt x="20400" y="18655"/>
                    </a:moveTo>
                    <a:cubicBezTo>
                      <a:pt x="20400" y="19739"/>
                      <a:pt x="16102" y="20618"/>
                      <a:pt x="10800" y="20618"/>
                    </a:cubicBezTo>
                    <a:cubicBezTo>
                      <a:pt x="5498" y="20618"/>
                      <a:pt x="1200" y="19739"/>
                      <a:pt x="1200" y="18655"/>
                    </a:cubicBezTo>
                    <a:lnTo>
                      <a:pt x="1200" y="16073"/>
                    </a:lnTo>
                    <a:cubicBezTo>
                      <a:pt x="2993" y="17022"/>
                      <a:pt x="6615" y="17673"/>
                      <a:pt x="10800" y="17673"/>
                    </a:cubicBezTo>
                    <a:cubicBezTo>
                      <a:pt x="14986" y="17673"/>
                      <a:pt x="18607" y="17022"/>
                      <a:pt x="20400" y="16073"/>
                    </a:cubicBezTo>
                    <a:cubicBezTo>
                      <a:pt x="20400" y="16073"/>
                      <a:pt x="20400" y="18655"/>
                      <a:pt x="20400" y="18655"/>
                    </a:cubicBezTo>
                    <a:close/>
                    <a:moveTo>
                      <a:pt x="21600" y="2945"/>
                    </a:moveTo>
                    <a:cubicBezTo>
                      <a:pt x="21600" y="1319"/>
                      <a:pt x="16765" y="0"/>
                      <a:pt x="10800" y="0"/>
                    </a:cubicBezTo>
                    <a:cubicBezTo>
                      <a:pt x="4835" y="0"/>
                      <a:pt x="0" y="1319"/>
                      <a:pt x="0" y="2945"/>
                    </a:cubicBezTo>
                    <a:lnTo>
                      <a:pt x="0" y="6873"/>
                    </a:lnTo>
                    <a:cubicBezTo>
                      <a:pt x="0" y="7218"/>
                      <a:pt x="229" y="7547"/>
                      <a:pt x="628" y="7855"/>
                    </a:cubicBezTo>
                    <a:cubicBezTo>
                      <a:pt x="229" y="8162"/>
                      <a:pt x="0" y="8492"/>
                      <a:pt x="0" y="8836"/>
                    </a:cubicBezTo>
                    <a:lnTo>
                      <a:pt x="0" y="12764"/>
                    </a:lnTo>
                    <a:cubicBezTo>
                      <a:pt x="0" y="13109"/>
                      <a:pt x="229" y="13438"/>
                      <a:pt x="628" y="13745"/>
                    </a:cubicBezTo>
                    <a:cubicBezTo>
                      <a:pt x="229" y="14053"/>
                      <a:pt x="0" y="14383"/>
                      <a:pt x="0" y="14727"/>
                    </a:cubicBezTo>
                    <a:lnTo>
                      <a:pt x="0" y="18655"/>
                    </a:lnTo>
                    <a:cubicBezTo>
                      <a:pt x="0" y="20281"/>
                      <a:pt x="4835" y="21600"/>
                      <a:pt x="10800" y="21600"/>
                    </a:cubicBezTo>
                    <a:cubicBezTo>
                      <a:pt x="16765" y="21600"/>
                      <a:pt x="21600" y="20281"/>
                      <a:pt x="21600" y="18655"/>
                    </a:cubicBezTo>
                    <a:lnTo>
                      <a:pt x="21600" y="14727"/>
                    </a:lnTo>
                    <a:cubicBezTo>
                      <a:pt x="21600" y="14383"/>
                      <a:pt x="21371" y="14053"/>
                      <a:pt x="20972" y="13745"/>
                    </a:cubicBezTo>
                    <a:cubicBezTo>
                      <a:pt x="21371" y="13438"/>
                      <a:pt x="21600" y="13109"/>
                      <a:pt x="21600" y="12764"/>
                    </a:cubicBezTo>
                    <a:lnTo>
                      <a:pt x="21600" y="8836"/>
                    </a:lnTo>
                    <a:cubicBezTo>
                      <a:pt x="21600" y="8492"/>
                      <a:pt x="21371" y="8162"/>
                      <a:pt x="20972" y="7855"/>
                    </a:cubicBezTo>
                    <a:cubicBezTo>
                      <a:pt x="21371" y="7547"/>
                      <a:pt x="21600" y="7218"/>
                      <a:pt x="21600" y="6873"/>
                    </a:cubicBezTo>
                    <a:cubicBezTo>
                      <a:pt x="21600" y="6873"/>
                      <a:pt x="21600" y="2945"/>
                      <a:pt x="21600" y="2945"/>
                    </a:cubicBezTo>
                    <a:close/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8" name="Shape 2859">
                <a:extLst>
                  <a:ext uri="{FF2B5EF4-FFF2-40B4-BE49-F238E27FC236}">
                    <a16:creationId xmlns:a16="http://schemas.microsoft.com/office/drawing/2014/main" id="{01C0BEC5-9853-49FB-B89E-32983358C664}"/>
                  </a:ext>
                </a:extLst>
              </p:cNvPr>
              <p:cNvSpPr/>
              <p:nvPr/>
            </p:nvSpPr>
            <p:spPr>
              <a:xfrm>
                <a:off x="20269021" y="6410322"/>
                <a:ext cx="5588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0618"/>
                    </a:moveTo>
                    <a:cubicBezTo>
                      <a:pt x="5377" y="20618"/>
                      <a:pt x="982" y="16223"/>
                      <a:pt x="982" y="10800"/>
                    </a:cubicBezTo>
                    <a:cubicBezTo>
                      <a:pt x="982" y="5378"/>
                      <a:pt x="5377" y="982"/>
                      <a:pt x="10800" y="982"/>
                    </a:cubicBezTo>
                    <a:cubicBezTo>
                      <a:pt x="16223" y="982"/>
                      <a:pt x="20618" y="5378"/>
                      <a:pt x="20618" y="10800"/>
                    </a:cubicBezTo>
                    <a:cubicBezTo>
                      <a:pt x="20618" y="16223"/>
                      <a:pt x="16223" y="20618"/>
                      <a:pt x="10800" y="20618"/>
                    </a:cubicBezTo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moveTo>
                      <a:pt x="15929" y="7018"/>
                    </a:moveTo>
                    <a:cubicBezTo>
                      <a:pt x="15539" y="7246"/>
                      <a:pt x="15108" y="7411"/>
                      <a:pt x="14650" y="7500"/>
                    </a:cubicBezTo>
                    <a:cubicBezTo>
                      <a:pt x="14282" y="7114"/>
                      <a:pt x="13759" y="6874"/>
                      <a:pt x="13179" y="6874"/>
                    </a:cubicBezTo>
                    <a:cubicBezTo>
                      <a:pt x="12067" y="6874"/>
                      <a:pt x="11165" y="7762"/>
                      <a:pt x="11165" y="8856"/>
                    </a:cubicBezTo>
                    <a:cubicBezTo>
                      <a:pt x="11165" y="9011"/>
                      <a:pt x="11183" y="9162"/>
                      <a:pt x="11217" y="9308"/>
                    </a:cubicBezTo>
                    <a:cubicBezTo>
                      <a:pt x="9543" y="9225"/>
                      <a:pt x="8059" y="8436"/>
                      <a:pt x="7065" y="7236"/>
                    </a:cubicBezTo>
                    <a:cubicBezTo>
                      <a:pt x="6892" y="7530"/>
                      <a:pt x="6793" y="7869"/>
                      <a:pt x="6793" y="8233"/>
                    </a:cubicBezTo>
                    <a:cubicBezTo>
                      <a:pt x="6793" y="8921"/>
                      <a:pt x="7148" y="9528"/>
                      <a:pt x="7689" y="9883"/>
                    </a:cubicBezTo>
                    <a:cubicBezTo>
                      <a:pt x="7359" y="9873"/>
                      <a:pt x="7048" y="9784"/>
                      <a:pt x="6776" y="9635"/>
                    </a:cubicBezTo>
                    <a:cubicBezTo>
                      <a:pt x="6776" y="9644"/>
                      <a:pt x="6776" y="9651"/>
                      <a:pt x="6776" y="9660"/>
                    </a:cubicBezTo>
                    <a:cubicBezTo>
                      <a:pt x="6776" y="10621"/>
                      <a:pt x="7471" y="11422"/>
                      <a:pt x="8392" y="11604"/>
                    </a:cubicBezTo>
                    <a:cubicBezTo>
                      <a:pt x="8223" y="11650"/>
                      <a:pt x="8045" y="11673"/>
                      <a:pt x="7861" y="11673"/>
                    </a:cubicBezTo>
                    <a:cubicBezTo>
                      <a:pt x="7732" y="11673"/>
                      <a:pt x="7605" y="11661"/>
                      <a:pt x="7483" y="11638"/>
                    </a:cubicBezTo>
                    <a:cubicBezTo>
                      <a:pt x="7739" y="12426"/>
                      <a:pt x="8483" y="12999"/>
                      <a:pt x="9364" y="13015"/>
                    </a:cubicBezTo>
                    <a:cubicBezTo>
                      <a:pt x="8674" y="13547"/>
                      <a:pt x="7806" y="13863"/>
                      <a:pt x="6862" y="13863"/>
                    </a:cubicBezTo>
                    <a:cubicBezTo>
                      <a:pt x="6699" y="13863"/>
                      <a:pt x="6540" y="13855"/>
                      <a:pt x="6382" y="13837"/>
                    </a:cubicBezTo>
                    <a:cubicBezTo>
                      <a:pt x="7274" y="14398"/>
                      <a:pt x="8332" y="14727"/>
                      <a:pt x="9470" y="14727"/>
                    </a:cubicBezTo>
                    <a:cubicBezTo>
                      <a:pt x="13175" y="14727"/>
                      <a:pt x="15201" y="11706"/>
                      <a:pt x="15201" y="9086"/>
                    </a:cubicBezTo>
                    <a:cubicBezTo>
                      <a:pt x="15201" y="9000"/>
                      <a:pt x="15199" y="8915"/>
                      <a:pt x="15195" y="8830"/>
                    </a:cubicBezTo>
                    <a:cubicBezTo>
                      <a:pt x="15588" y="8550"/>
                      <a:pt x="15930" y="8201"/>
                      <a:pt x="16200" y="7804"/>
                    </a:cubicBezTo>
                    <a:cubicBezTo>
                      <a:pt x="15839" y="7961"/>
                      <a:pt x="15451" y="8067"/>
                      <a:pt x="15043" y="8115"/>
                    </a:cubicBezTo>
                    <a:cubicBezTo>
                      <a:pt x="15459" y="7870"/>
                      <a:pt x="15778" y="7482"/>
                      <a:pt x="15929" y="7018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29" name="Shape 2860">
                <a:extLst>
                  <a:ext uri="{FF2B5EF4-FFF2-40B4-BE49-F238E27FC236}">
                    <a16:creationId xmlns:a16="http://schemas.microsoft.com/office/drawing/2014/main" id="{4B100DA9-F93F-4C6D-B70A-39C2929034FC}"/>
                  </a:ext>
                </a:extLst>
              </p:cNvPr>
              <p:cNvSpPr/>
              <p:nvPr/>
            </p:nvSpPr>
            <p:spPr>
              <a:xfrm>
                <a:off x="19432112" y="6266906"/>
                <a:ext cx="5588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76" y="8468"/>
                    </a:moveTo>
                    <a:cubicBezTo>
                      <a:pt x="11776" y="8071"/>
                      <a:pt x="11817" y="7858"/>
                      <a:pt x="12428" y="7858"/>
                    </a:cubicBezTo>
                    <a:lnTo>
                      <a:pt x="13244" y="7858"/>
                    </a:lnTo>
                    <a:lnTo>
                      <a:pt x="13244" y="6381"/>
                    </a:lnTo>
                    <a:lnTo>
                      <a:pt x="11938" y="6381"/>
                    </a:lnTo>
                    <a:cubicBezTo>
                      <a:pt x="10369" y="6381"/>
                      <a:pt x="9816" y="7120"/>
                      <a:pt x="9816" y="8363"/>
                    </a:cubicBezTo>
                    <a:lnTo>
                      <a:pt x="9816" y="9322"/>
                    </a:lnTo>
                    <a:lnTo>
                      <a:pt x="8837" y="9322"/>
                    </a:lnTo>
                    <a:lnTo>
                      <a:pt x="8837" y="10800"/>
                    </a:lnTo>
                    <a:lnTo>
                      <a:pt x="9816" y="10800"/>
                    </a:lnTo>
                    <a:lnTo>
                      <a:pt x="9816" y="15219"/>
                    </a:lnTo>
                    <a:lnTo>
                      <a:pt x="11774" y="15219"/>
                    </a:lnTo>
                    <a:lnTo>
                      <a:pt x="11774" y="10800"/>
                    </a:lnTo>
                    <a:lnTo>
                      <a:pt x="13081" y="10800"/>
                    </a:lnTo>
                    <a:lnTo>
                      <a:pt x="13254" y="9322"/>
                    </a:lnTo>
                    <a:lnTo>
                      <a:pt x="11774" y="9322"/>
                    </a:lnTo>
                    <a:cubicBezTo>
                      <a:pt x="11774" y="9322"/>
                      <a:pt x="11776" y="8468"/>
                      <a:pt x="11776" y="8468"/>
                    </a:cubicBezTo>
                    <a:close/>
                    <a:moveTo>
                      <a:pt x="10800" y="20618"/>
                    </a:moveTo>
                    <a:cubicBezTo>
                      <a:pt x="5377" y="20618"/>
                      <a:pt x="982" y="16223"/>
                      <a:pt x="982" y="10800"/>
                    </a:cubicBezTo>
                    <a:cubicBezTo>
                      <a:pt x="982" y="5378"/>
                      <a:pt x="5377" y="982"/>
                      <a:pt x="10800" y="982"/>
                    </a:cubicBezTo>
                    <a:cubicBezTo>
                      <a:pt x="16223" y="982"/>
                      <a:pt x="20618" y="5378"/>
                      <a:pt x="20618" y="10800"/>
                    </a:cubicBezTo>
                    <a:cubicBezTo>
                      <a:pt x="20618" y="16223"/>
                      <a:pt x="16223" y="20618"/>
                      <a:pt x="10800" y="20618"/>
                    </a:cubicBezTo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30" name="Shape 2882">
                <a:extLst>
                  <a:ext uri="{FF2B5EF4-FFF2-40B4-BE49-F238E27FC236}">
                    <a16:creationId xmlns:a16="http://schemas.microsoft.com/office/drawing/2014/main" id="{D4EC2851-C2F5-41B3-A35B-8AEF00A128F3}"/>
                  </a:ext>
                </a:extLst>
              </p:cNvPr>
              <p:cNvSpPr/>
              <p:nvPr/>
            </p:nvSpPr>
            <p:spPr>
              <a:xfrm>
                <a:off x="18867203" y="5830962"/>
                <a:ext cx="5588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727" y="13745"/>
                    </a:moveTo>
                    <a:cubicBezTo>
                      <a:pt x="14727" y="14288"/>
                      <a:pt x="14287" y="14727"/>
                      <a:pt x="13745" y="14727"/>
                    </a:cubicBezTo>
                    <a:lnTo>
                      <a:pt x="7855" y="14727"/>
                    </a:lnTo>
                    <a:cubicBezTo>
                      <a:pt x="7313" y="14727"/>
                      <a:pt x="6873" y="14288"/>
                      <a:pt x="6873" y="13745"/>
                    </a:cubicBezTo>
                    <a:lnTo>
                      <a:pt x="6873" y="10309"/>
                    </a:lnTo>
                    <a:lnTo>
                      <a:pt x="7904" y="10309"/>
                    </a:lnTo>
                    <a:cubicBezTo>
                      <a:pt x="7877" y="10470"/>
                      <a:pt x="7855" y="10632"/>
                      <a:pt x="7855" y="10800"/>
                    </a:cubicBezTo>
                    <a:cubicBezTo>
                      <a:pt x="7855" y="12427"/>
                      <a:pt x="9173" y="13745"/>
                      <a:pt x="10800" y="13745"/>
                    </a:cubicBezTo>
                    <a:cubicBezTo>
                      <a:pt x="12427" y="13745"/>
                      <a:pt x="13745" y="12427"/>
                      <a:pt x="13745" y="10800"/>
                    </a:cubicBezTo>
                    <a:cubicBezTo>
                      <a:pt x="13745" y="10632"/>
                      <a:pt x="13723" y="10470"/>
                      <a:pt x="13696" y="10309"/>
                    </a:cubicBezTo>
                    <a:lnTo>
                      <a:pt x="14727" y="10309"/>
                    </a:lnTo>
                    <a:cubicBezTo>
                      <a:pt x="14727" y="10309"/>
                      <a:pt x="14727" y="13745"/>
                      <a:pt x="14727" y="13745"/>
                    </a:cubicBezTo>
                    <a:close/>
                    <a:moveTo>
                      <a:pt x="10800" y="8836"/>
                    </a:moveTo>
                    <a:cubicBezTo>
                      <a:pt x="11884" y="8836"/>
                      <a:pt x="12764" y="9716"/>
                      <a:pt x="12764" y="10800"/>
                    </a:cubicBezTo>
                    <a:cubicBezTo>
                      <a:pt x="12764" y="11884"/>
                      <a:pt x="11884" y="12764"/>
                      <a:pt x="10800" y="12764"/>
                    </a:cubicBezTo>
                    <a:cubicBezTo>
                      <a:pt x="9716" y="12764"/>
                      <a:pt x="8836" y="11884"/>
                      <a:pt x="8836" y="10800"/>
                    </a:cubicBezTo>
                    <a:cubicBezTo>
                      <a:pt x="8836" y="9716"/>
                      <a:pt x="9716" y="8836"/>
                      <a:pt x="10800" y="8836"/>
                    </a:cubicBezTo>
                    <a:moveTo>
                      <a:pt x="12764" y="7364"/>
                    </a:moveTo>
                    <a:lnTo>
                      <a:pt x="14236" y="7364"/>
                    </a:lnTo>
                    <a:lnTo>
                      <a:pt x="14236" y="8836"/>
                    </a:lnTo>
                    <a:lnTo>
                      <a:pt x="12764" y="8836"/>
                    </a:lnTo>
                    <a:cubicBezTo>
                      <a:pt x="12764" y="8836"/>
                      <a:pt x="12764" y="7364"/>
                      <a:pt x="12764" y="7364"/>
                    </a:cubicBezTo>
                    <a:close/>
                    <a:moveTo>
                      <a:pt x="13745" y="5891"/>
                    </a:moveTo>
                    <a:lnTo>
                      <a:pt x="7855" y="5891"/>
                    </a:lnTo>
                    <a:cubicBezTo>
                      <a:pt x="6770" y="5891"/>
                      <a:pt x="5891" y="6770"/>
                      <a:pt x="5891" y="7855"/>
                    </a:cubicBezTo>
                    <a:lnTo>
                      <a:pt x="5891" y="13745"/>
                    </a:lnTo>
                    <a:cubicBezTo>
                      <a:pt x="5891" y="14830"/>
                      <a:pt x="6770" y="15709"/>
                      <a:pt x="7855" y="15709"/>
                    </a:cubicBezTo>
                    <a:lnTo>
                      <a:pt x="13745" y="15709"/>
                    </a:lnTo>
                    <a:cubicBezTo>
                      <a:pt x="14830" y="15709"/>
                      <a:pt x="15709" y="14830"/>
                      <a:pt x="15709" y="13745"/>
                    </a:cubicBezTo>
                    <a:lnTo>
                      <a:pt x="15709" y="7855"/>
                    </a:lnTo>
                    <a:cubicBezTo>
                      <a:pt x="15709" y="6770"/>
                      <a:pt x="14830" y="5891"/>
                      <a:pt x="13745" y="5891"/>
                    </a:cubicBezTo>
                    <a:moveTo>
                      <a:pt x="20618" y="19636"/>
                    </a:moveTo>
                    <a:cubicBezTo>
                      <a:pt x="20618" y="20178"/>
                      <a:pt x="20178" y="20618"/>
                      <a:pt x="19636" y="20618"/>
                    </a:cubicBezTo>
                    <a:lnTo>
                      <a:pt x="1964" y="20618"/>
                    </a:lnTo>
                    <a:cubicBezTo>
                      <a:pt x="1422" y="20618"/>
                      <a:pt x="982" y="20178"/>
                      <a:pt x="982" y="19636"/>
                    </a:cubicBezTo>
                    <a:lnTo>
                      <a:pt x="982" y="1964"/>
                    </a:lnTo>
                    <a:cubicBezTo>
                      <a:pt x="982" y="1422"/>
                      <a:pt x="1422" y="982"/>
                      <a:pt x="1964" y="982"/>
                    </a:cubicBezTo>
                    <a:lnTo>
                      <a:pt x="19636" y="982"/>
                    </a:lnTo>
                    <a:cubicBezTo>
                      <a:pt x="20178" y="982"/>
                      <a:pt x="20618" y="1422"/>
                      <a:pt x="20618" y="1964"/>
                    </a:cubicBezTo>
                    <a:cubicBezTo>
                      <a:pt x="20618" y="1964"/>
                      <a:pt x="20618" y="19636"/>
                      <a:pt x="20618" y="19636"/>
                    </a:cubicBezTo>
                    <a:close/>
                    <a:moveTo>
                      <a:pt x="19636" y="0"/>
                    </a:moveTo>
                    <a:lnTo>
                      <a:pt x="1964" y="0"/>
                    </a:lnTo>
                    <a:cubicBezTo>
                      <a:pt x="879" y="0"/>
                      <a:pt x="0" y="879"/>
                      <a:pt x="0" y="1964"/>
                    </a:cubicBezTo>
                    <a:lnTo>
                      <a:pt x="0" y="19636"/>
                    </a:lnTo>
                    <a:cubicBezTo>
                      <a:pt x="0" y="20721"/>
                      <a:pt x="879" y="21600"/>
                      <a:pt x="1964" y="21600"/>
                    </a:cubicBezTo>
                    <a:lnTo>
                      <a:pt x="19636" y="21600"/>
                    </a:lnTo>
                    <a:cubicBezTo>
                      <a:pt x="20721" y="21600"/>
                      <a:pt x="21600" y="20721"/>
                      <a:pt x="21600" y="19636"/>
                    </a:cubicBezTo>
                    <a:lnTo>
                      <a:pt x="21600" y="1964"/>
                    </a:lnTo>
                    <a:cubicBezTo>
                      <a:pt x="21600" y="879"/>
                      <a:pt x="20721" y="0"/>
                      <a:pt x="19636" y="0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31" name="Shape 2638">
                <a:extLst>
                  <a:ext uri="{FF2B5EF4-FFF2-40B4-BE49-F238E27FC236}">
                    <a16:creationId xmlns:a16="http://schemas.microsoft.com/office/drawing/2014/main" id="{0CF30576-0190-4988-BF51-C0AF8C2ED459}"/>
                  </a:ext>
                </a:extLst>
              </p:cNvPr>
              <p:cNvSpPr/>
              <p:nvPr/>
            </p:nvSpPr>
            <p:spPr>
              <a:xfrm>
                <a:off x="21151849" y="6410322"/>
                <a:ext cx="557213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31" h="21132" extrusionOk="0">
                    <a:moveTo>
                      <a:pt x="19045" y="7530"/>
                    </a:moveTo>
                    <a:cubicBezTo>
                      <a:pt x="17544" y="9030"/>
                      <a:pt x="15110" y="9030"/>
                      <a:pt x="13610" y="7530"/>
                    </a:cubicBezTo>
                    <a:cubicBezTo>
                      <a:pt x="12108" y="6031"/>
                      <a:pt x="12108" y="3600"/>
                      <a:pt x="13610" y="2100"/>
                    </a:cubicBezTo>
                    <a:cubicBezTo>
                      <a:pt x="15110" y="600"/>
                      <a:pt x="17544" y="600"/>
                      <a:pt x="19045" y="2100"/>
                    </a:cubicBezTo>
                    <a:cubicBezTo>
                      <a:pt x="20546" y="3600"/>
                      <a:pt x="20546" y="6031"/>
                      <a:pt x="19045" y="7530"/>
                    </a:cubicBezTo>
                    <a:moveTo>
                      <a:pt x="7605" y="16245"/>
                    </a:moveTo>
                    <a:cubicBezTo>
                      <a:pt x="7256" y="16593"/>
                      <a:pt x="6776" y="16807"/>
                      <a:pt x="6245" y="16807"/>
                    </a:cubicBezTo>
                    <a:cubicBezTo>
                      <a:pt x="5184" y="16807"/>
                      <a:pt x="4324" y="15948"/>
                      <a:pt x="4324" y="14888"/>
                    </a:cubicBezTo>
                    <a:cubicBezTo>
                      <a:pt x="4324" y="14358"/>
                      <a:pt x="4539" y="13878"/>
                      <a:pt x="4887" y="13530"/>
                    </a:cubicBezTo>
                    <a:lnTo>
                      <a:pt x="11678" y="5991"/>
                    </a:lnTo>
                    <a:cubicBezTo>
                      <a:pt x="11884" y="6798"/>
                      <a:pt x="12298" y="7563"/>
                      <a:pt x="12930" y="8194"/>
                    </a:cubicBezTo>
                    <a:cubicBezTo>
                      <a:pt x="13569" y="8832"/>
                      <a:pt x="14343" y="9248"/>
                      <a:pt x="15160" y="9451"/>
                    </a:cubicBezTo>
                    <a:cubicBezTo>
                      <a:pt x="15160" y="9451"/>
                      <a:pt x="7605" y="16245"/>
                      <a:pt x="7605" y="16245"/>
                    </a:cubicBezTo>
                    <a:close/>
                    <a:moveTo>
                      <a:pt x="19724" y="1406"/>
                    </a:moveTo>
                    <a:cubicBezTo>
                      <a:pt x="17848" y="-468"/>
                      <a:pt x="14806" y="-468"/>
                      <a:pt x="12930" y="1406"/>
                    </a:cubicBezTo>
                    <a:cubicBezTo>
                      <a:pt x="12024" y="2312"/>
                      <a:pt x="11559" y="3489"/>
                      <a:pt x="11529" y="4676"/>
                    </a:cubicBezTo>
                    <a:lnTo>
                      <a:pt x="4207" y="12851"/>
                    </a:lnTo>
                    <a:cubicBezTo>
                      <a:pt x="3686" y="13373"/>
                      <a:pt x="3363" y="14093"/>
                      <a:pt x="3363" y="14888"/>
                    </a:cubicBezTo>
                    <a:cubicBezTo>
                      <a:pt x="3363" y="15420"/>
                      <a:pt x="3518" y="15912"/>
                      <a:pt x="3769" y="16340"/>
                    </a:cubicBezTo>
                    <a:cubicBezTo>
                      <a:pt x="2436" y="17104"/>
                      <a:pt x="1907" y="17813"/>
                      <a:pt x="2425" y="19364"/>
                    </a:cubicBezTo>
                    <a:cubicBezTo>
                      <a:pt x="2487" y="19550"/>
                      <a:pt x="2434" y="19622"/>
                      <a:pt x="2409" y="19658"/>
                    </a:cubicBezTo>
                    <a:cubicBezTo>
                      <a:pt x="2160" y="20003"/>
                      <a:pt x="1132" y="20167"/>
                      <a:pt x="500" y="20172"/>
                    </a:cubicBezTo>
                    <a:cubicBezTo>
                      <a:pt x="493" y="20171"/>
                      <a:pt x="487" y="20167"/>
                      <a:pt x="480" y="20167"/>
                    </a:cubicBezTo>
                    <a:cubicBezTo>
                      <a:pt x="215" y="20167"/>
                      <a:pt x="0" y="20383"/>
                      <a:pt x="0" y="20647"/>
                    </a:cubicBezTo>
                    <a:cubicBezTo>
                      <a:pt x="0" y="20912"/>
                      <a:pt x="214" y="21126"/>
                      <a:pt x="479" y="21127"/>
                    </a:cubicBezTo>
                    <a:lnTo>
                      <a:pt x="479" y="21132"/>
                    </a:lnTo>
                    <a:cubicBezTo>
                      <a:pt x="821" y="21132"/>
                      <a:pt x="2562" y="21088"/>
                      <a:pt x="3189" y="20219"/>
                    </a:cubicBezTo>
                    <a:cubicBezTo>
                      <a:pt x="3355" y="19988"/>
                      <a:pt x="3516" y="19599"/>
                      <a:pt x="3336" y="19060"/>
                    </a:cubicBezTo>
                    <a:cubicBezTo>
                      <a:pt x="3030" y="18141"/>
                      <a:pt x="3071" y="17806"/>
                      <a:pt x="4399" y="17082"/>
                    </a:cubicBezTo>
                    <a:cubicBezTo>
                      <a:pt x="4900" y="17504"/>
                      <a:pt x="5539" y="17767"/>
                      <a:pt x="6245" y="17767"/>
                    </a:cubicBezTo>
                    <a:cubicBezTo>
                      <a:pt x="7042" y="17767"/>
                      <a:pt x="7762" y="17445"/>
                      <a:pt x="8284" y="16924"/>
                    </a:cubicBezTo>
                    <a:lnTo>
                      <a:pt x="16485" y="9592"/>
                    </a:lnTo>
                    <a:cubicBezTo>
                      <a:pt x="17662" y="9554"/>
                      <a:pt x="18826" y="9091"/>
                      <a:pt x="19724" y="8194"/>
                    </a:cubicBezTo>
                    <a:cubicBezTo>
                      <a:pt x="21600" y="6320"/>
                      <a:pt x="21600" y="3281"/>
                      <a:pt x="19724" y="1406"/>
                    </a:cubicBezTo>
                    <a:moveTo>
                      <a:pt x="8953" y="11504"/>
                    </a:moveTo>
                    <a:lnTo>
                      <a:pt x="9633" y="12183"/>
                    </a:lnTo>
                    <a:lnTo>
                      <a:pt x="12690" y="9807"/>
                    </a:lnTo>
                    <a:lnTo>
                      <a:pt x="11331" y="8449"/>
                    </a:lnTo>
                    <a:cubicBezTo>
                      <a:pt x="11331" y="8449"/>
                      <a:pt x="8953" y="11504"/>
                      <a:pt x="8953" y="11504"/>
                    </a:cubicBezTo>
                    <a:close/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</p:grp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7766A123-0CAB-4CCF-ADF6-4E8754451E51}"/>
              </a:ext>
            </a:extLst>
          </p:cNvPr>
          <p:cNvGrpSpPr/>
          <p:nvPr/>
        </p:nvGrpSpPr>
        <p:grpSpPr>
          <a:xfrm>
            <a:off x="3695700" y="9623425"/>
            <a:ext cx="18035679" cy="3060669"/>
            <a:chOff x="3695700" y="9623425"/>
            <a:chExt cx="18035679" cy="3060669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30A4F83-562E-48B9-BCB5-B64042E25ED2}"/>
                </a:ext>
              </a:extLst>
            </p:cNvPr>
            <p:cNvGrpSpPr/>
            <p:nvPr/>
          </p:nvGrpSpPr>
          <p:grpSpPr>
            <a:xfrm>
              <a:off x="3695700" y="9623425"/>
              <a:ext cx="14796268" cy="3060669"/>
              <a:chOff x="3695700" y="9623425"/>
              <a:chExt cx="14796268" cy="3060669"/>
            </a:xfrm>
          </p:grpSpPr>
          <p:sp>
            <p:nvSpPr>
              <p:cNvPr id="235526" name="TextBox 14">
                <a:extLst>
                  <a:ext uri="{FF2B5EF4-FFF2-40B4-BE49-F238E27FC236}">
                    <a16:creationId xmlns:a16="http://schemas.microsoft.com/office/drawing/2014/main" id="{437D3CB1-244B-A845-A69F-61C1105170F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521971" y="10317549"/>
                <a:ext cx="13969997" cy="23665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numCol="2">
                <a:spAutoFit/>
              </a:bodyPr>
              <a:lstStyle>
                <a:lvl1pPr>
                  <a:defRPr sz="3600">
                    <a:solidFill>
                      <a:schemeClr val="tx1"/>
                    </a:solidFill>
                    <a:latin typeface="Lato Light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5pPr>
                <a:lvl6pPr marL="25146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6pPr>
                <a:lvl7pPr marL="29718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7pPr>
                <a:lvl8pPr marL="34290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8pPr>
                <a:lvl9pPr marL="38862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Use the machine-learning models for automated: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Marketing campaigns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Real-time customer insights 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Offers with personalised services in real-time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GB" altLang="sr-Latn-RS" sz="2000" dirty="0">
                  <a:latin typeface="Helvetica" pitchFamily="2" charset="0"/>
                  <a:ea typeface="Montserrat Light"/>
                  <a:cs typeface="Montserrat Light"/>
                </a:endParaRP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Optimisation of events through season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Optimisation of capacities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Q&amp;A through virtual assistant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Smart room and smart resort</a:t>
                </a: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7E072DC-0C4B-E947-80D0-28FF8B623CFF}"/>
                  </a:ext>
                </a:extLst>
              </p:cNvPr>
              <p:cNvSpPr txBox="1"/>
              <p:nvPr/>
            </p:nvSpPr>
            <p:spPr bwMode="auto">
              <a:xfrm>
                <a:off x="4521200" y="9623425"/>
                <a:ext cx="4840364" cy="58477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182843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AUTOMATISATION</a:t>
                </a:r>
                <a:endParaRPr lang="en-GB" sz="48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endParaRPr>
              </a:p>
            </p:txBody>
          </p:sp>
          <p:sp>
            <p:nvSpPr>
              <p:cNvPr id="17" name="Shape 2906">
                <a:extLst>
                  <a:ext uri="{FF2B5EF4-FFF2-40B4-BE49-F238E27FC236}">
                    <a16:creationId xmlns:a16="http://schemas.microsoft.com/office/drawing/2014/main" id="{F17E4D87-88F6-A549-870A-7FAA7C8DAC19}"/>
                  </a:ext>
                </a:extLst>
              </p:cNvPr>
              <p:cNvSpPr/>
              <p:nvPr/>
            </p:nvSpPr>
            <p:spPr bwMode="auto">
              <a:xfrm>
                <a:off x="3695700" y="9636125"/>
                <a:ext cx="5588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0618"/>
                    </a:moveTo>
                    <a:cubicBezTo>
                      <a:pt x="5377" y="20618"/>
                      <a:pt x="982" y="16223"/>
                      <a:pt x="982" y="10800"/>
                    </a:cubicBezTo>
                    <a:cubicBezTo>
                      <a:pt x="982" y="5378"/>
                      <a:pt x="5377" y="982"/>
                      <a:pt x="10800" y="982"/>
                    </a:cubicBezTo>
                    <a:cubicBezTo>
                      <a:pt x="16223" y="982"/>
                      <a:pt x="20618" y="5378"/>
                      <a:pt x="20618" y="10800"/>
                    </a:cubicBezTo>
                    <a:cubicBezTo>
                      <a:pt x="20618" y="16223"/>
                      <a:pt x="16223" y="20618"/>
                      <a:pt x="10800" y="20618"/>
                    </a:cubicBezTo>
                    <a:moveTo>
                      <a:pt x="10800" y="0"/>
                    </a:moveTo>
                    <a:cubicBezTo>
                      <a:pt x="4836" y="0"/>
                      <a:pt x="0" y="4835"/>
                      <a:pt x="0" y="10800"/>
                    </a:cubicBezTo>
                    <a:cubicBezTo>
                      <a:pt x="0" y="16765"/>
                      <a:pt x="4836" y="21600"/>
                      <a:pt x="10800" y="21600"/>
                    </a:cubicBezTo>
                    <a:cubicBezTo>
                      <a:pt x="16764" y="21600"/>
                      <a:pt x="21600" y="16765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moveTo>
                      <a:pt x="9674" y="5053"/>
                    </a:moveTo>
                    <a:cubicBezTo>
                      <a:pt x="9585" y="4964"/>
                      <a:pt x="9463" y="4909"/>
                      <a:pt x="9327" y="4909"/>
                    </a:cubicBezTo>
                    <a:cubicBezTo>
                      <a:pt x="9056" y="4909"/>
                      <a:pt x="8836" y="5129"/>
                      <a:pt x="8836" y="5400"/>
                    </a:cubicBezTo>
                    <a:cubicBezTo>
                      <a:pt x="8836" y="5536"/>
                      <a:pt x="8891" y="5658"/>
                      <a:pt x="8980" y="5747"/>
                    </a:cubicBezTo>
                    <a:lnTo>
                      <a:pt x="13574" y="10800"/>
                    </a:lnTo>
                    <a:lnTo>
                      <a:pt x="8980" y="15853"/>
                    </a:lnTo>
                    <a:cubicBezTo>
                      <a:pt x="8891" y="15942"/>
                      <a:pt x="8836" y="16065"/>
                      <a:pt x="8836" y="16200"/>
                    </a:cubicBezTo>
                    <a:cubicBezTo>
                      <a:pt x="8836" y="16471"/>
                      <a:pt x="9056" y="16691"/>
                      <a:pt x="9327" y="16691"/>
                    </a:cubicBezTo>
                    <a:cubicBezTo>
                      <a:pt x="9463" y="16691"/>
                      <a:pt x="9585" y="16636"/>
                      <a:pt x="9674" y="16547"/>
                    </a:cubicBezTo>
                    <a:lnTo>
                      <a:pt x="14583" y="11147"/>
                    </a:lnTo>
                    <a:cubicBezTo>
                      <a:pt x="14672" y="11058"/>
                      <a:pt x="14727" y="10936"/>
                      <a:pt x="14727" y="10800"/>
                    </a:cubicBezTo>
                    <a:cubicBezTo>
                      <a:pt x="14727" y="10665"/>
                      <a:pt x="14672" y="10542"/>
                      <a:pt x="14583" y="10453"/>
                    </a:cubicBezTo>
                    <a:cubicBezTo>
                      <a:pt x="14583" y="10453"/>
                      <a:pt x="9674" y="5053"/>
                      <a:pt x="9674" y="5053"/>
                    </a:cubicBezTo>
                    <a:close/>
                  </a:path>
                </a:pathLst>
              </a:custGeom>
              <a:solidFill>
                <a:srgbClr val="422963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lang="en-GB" sz="2999" dirty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Helvetica" pitchFamily="2" charset="0"/>
                  <a:ea typeface="Gill Sans"/>
                  <a:cs typeface="Gill Sans"/>
                  <a:sym typeface="Gill Sans"/>
                </a:endParaRPr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E0DD6B31-4901-4C61-9776-C3F7A8EA002C}"/>
                </a:ext>
              </a:extLst>
            </p:cNvPr>
            <p:cNvGrpSpPr/>
            <p:nvPr/>
          </p:nvGrpSpPr>
          <p:grpSpPr>
            <a:xfrm>
              <a:off x="19893793" y="10317549"/>
              <a:ext cx="1837586" cy="1366922"/>
              <a:chOff x="20083010" y="10557800"/>
              <a:chExt cx="1837586" cy="1366922"/>
            </a:xfrm>
          </p:grpSpPr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B145F184-4B59-4D34-AB43-FB13F07E4FB2}"/>
                  </a:ext>
                </a:extLst>
              </p:cNvPr>
              <p:cNvGrpSpPr/>
              <p:nvPr/>
            </p:nvGrpSpPr>
            <p:grpSpPr>
              <a:xfrm>
                <a:off x="20083010" y="10687741"/>
                <a:ext cx="937976" cy="1150815"/>
                <a:chOff x="20048365" y="10629406"/>
                <a:chExt cx="937976" cy="1150815"/>
              </a:xfrm>
            </p:grpSpPr>
            <p:sp>
              <p:nvSpPr>
                <p:cNvPr id="46" name="Shape 2580">
                  <a:extLst>
                    <a:ext uri="{FF2B5EF4-FFF2-40B4-BE49-F238E27FC236}">
                      <a16:creationId xmlns:a16="http://schemas.microsoft.com/office/drawing/2014/main" id="{9D20F8CD-3151-427E-A1B4-5D818BD2CED0}"/>
                    </a:ext>
                  </a:extLst>
                </p:cNvPr>
                <p:cNvSpPr/>
                <p:nvPr/>
              </p:nvSpPr>
              <p:spPr>
                <a:xfrm>
                  <a:off x="20048365" y="10629406"/>
                  <a:ext cx="558801" cy="5588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445" y="15886"/>
                      </a:moveTo>
                      <a:lnTo>
                        <a:pt x="10478" y="18984"/>
                      </a:lnTo>
                      <a:lnTo>
                        <a:pt x="7944" y="17126"/>
                      </a:lnTo>
                      <a:lnTo>
                        <a:pt x="7364" y="16700"/>
                      </a:lnTo>
                      <a:lnTo>
                        <a:pt x="6783" y="17126"/>
                      </a:lnTo>
                      <a:lnTo>
                        <a:pt x="4249" y="18984"/>
                      </a:lnTo>
                      <a:lnTo>
                        <a:pt x="5283" y="15886"/>
                      </a:lnTo>
                      <a:lnTo>
                        <a:pt x="5505" y="15220"/>
                      </a:lnTo>
                      <a:lnTo>
                        <a:pt x="4946" y="14794"/>
                      </a:lnTo>
                      <a:lnTo>
                        <a:pt x="2908" y="13240"/>
                      </a:lnTo>
                      <a:lnTo>
                        <a:pt x="6037" y="13240"/>
                      </a:lnTo>
                      <a:lnTo>
                        <a:pt x="6275" y="12602"/>
                      </a:lnTo>
                      <a:lnTo>
                        <a:pt x="7364" y="9683"/>
                      </a:lnTo>
                      <a:lnTo>
                        <a:pt x="8452" y="12602"/>
                      </a:lnTo>
                      <a:lnTo>
                        <a:pt x="8690" y="13240"/>
                      </a:lnTo>
                      <a:lnTo>
                        <a:pt x="11820" y="13240"/>
                      </a:lnTo>
                      <a:lnTo>
                        <a:pt x="9781" y="14794"/>
                      </a:lnTo>
                      <a:lnTo>
                        <a:pt x="9223" y="15220"/>
                      </a:lnTo>
                      <a:cubicBezTo>
                        <a:pt x="9223" y="15220"/>
                        <a:pt x="9445" y="15886"/>
                        <a:pt x="9445" y="15886"/>
                      </a:cubicBezTo>
                      <a:close/>
                      <a:moveTo>
                        <a:pt x="9372" y="12259"/>
                      </a:moveTo>
                      <a:lnTo>
                        <a:pt x="7364" y="6873"/>
                      </a:lnTo>
                      <a:lnTo>
                        <a:pt x="5355" y="12259"/>
                      </a:lnTo>
                      <a:lnTo>
                        <a:pt x="0" y="12259"/>
                      </a:lnTo>
                      <a:lnTo>
                        <a:pt x="4351" y="15575"/>
                      </a:lnTo>
                      <a:lnTo>
                        <a:pt x="2343" y="21600"/>
                      </a:lnTo>
                      <a:lnTo>
                        <a:pt x="7364" y="17918"/>
                      </a:lnTo>
                      <a:lnTo>
                        <a:pt x="12384" y="21600"/>
                      </a:lnTo>
                      <a:lnTo>
                        <a:pt x="10376" y="15575"/>
                      </a:lnTo>
                      <a:lnTo>
                        <a:pt x="14727" y="12259"/>
                      </a:lnTo>
                      <a:cubicBezTo>
                        <a:pt x="14727" y="12259"/>
                        <a:pt x="9372" y="12259"/>
                        <a:pt x="9372" y="12259"/>
                      </a:cubicBezTo>
                      <a:close/>
                      <a:moveTo>
                        <a:pt x="16781" y="7308"/>
                      </a:moveTo>
                      <a:lnTo>
                        <a:pt x="16200" y="6883"/>
                      </a:lnTo>
                      <a:lnTo>
                        <a:pt x="15619" y="7308"/>
                      </a:lnTo>
                      <a:lnTo>
                        <a:pt x="14426" y="8184"/>
                      </a:lnTo>
                      <a:lnTo>
                        <a:pt x="14922" y="6693"/>
                      </a:lnTo>
                      <a:lnTo>
                        <a:pt x="15143" y="6031"/>
                      </a:lnTo>
                      <a:lnTo>
                        <a:pt x="14590" y="5605"/>
                      </a:lnTo>
                      <a:lnTo>
                        <a:pt x="13682" y="4905"/>
                      </a:lnTo>
                      <a:lnTo>
                        <a:pt x="15408" y="4905"/>
                      </a:lnTo>
                      <a:lnTo>
                        <a:pt x="15647" y="4267"/>
                      </a:lnTo>
                      <a:lnTo>
                        <a:pt x="16200" y="2793"/>
                      </a:lnTo>
                      <a:lnTo>
                        <a:pt x="16754" y="4267"/>
                      </a:lnTo>
                      <a:lnTo>
                        <a:pt x="16992" y="4905"/>
                      </a:lnTo>
                      <a:lnTo>
                        <a:pt x="18718" y="4905"/>
                      </a:lnTo>
                      <a:lnTo>
                        <a:pt x="17810" y="5605"/>
                      </a:lnTo>
                      <a:lnTo>
                        <a:pt x="17257" y="6031"/>
                      </a:lnTo>
                      <a:lnTo>
                        <a:pt x="17478" y="6693"/>
                      </a:lnTo>
                      <a:lnTo>
                        <a:pt x="17975" y="8184"/>
                      </a:lnTo>
                      <a:cubicBezTo>
                        <a:pt x="17975" y="8184"/>
                        <a:pt x="16781" y="7308"/>
                        <a:pt x="16781" y="7308"/>
                      </a:cubicBezTo>
                      <a:close/>
                      <a:moveTo>
                        <a:pt x="21600" y="3922"/>
                      </a:moveTo>
                      <a:lnTo>
                        <a:pt x="17673" y="3922"/>
                      </a:lnTo>
                      <a:lnTo>
                        <a:pt x="16200" y="0"/>
                      </a:lnTo>
                      <a:lnTo>
                        <a:pt x="14727" y="3922"/>
                      </a:lnTo>
                      <a:lnTo>
                        <a:pt x="10800" y="3922"/>
                      </a:lnTo>
                      <a:lnTo>
                        <a:pt x="13991" y="6382"/>
                      </a:lnTo>
                      <a:lnTo>
                        <a:pt x="12518" y="10800"/>
                      </a:lnTo>
                      <a:lnTo>
                        <a:pt x="16200" y="8100"/>
                      </a:lnTo>
                      <a:lnTo>
                        <a:pt x="19882" y="10800"/>
                      </a:lnTo>
                      <a:lnTo>
                        <a:pt x="18409" y="6382"/>
                      </a:lnTo>
                      <a:cubicBezTo>
                        <a:pt x="18409" y="6382"/>
                        <a:pt x="21600" y="3922"/>
                        <a:pt x="21600" y="3922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12700">
                  <a:miter lim="400000"/>
                </a:ln>
              </p:spPr>
              <p:txBody>
                <a:bodyPr lIns="38090" tIns="38090" rIns="38090" bIns="38090" anchor="ctr"/>
                <a:lstStyle/>
                <a:p>
                  <a:pPr defTabSz="457063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defRPr>
                  </a:pPr>
                  <a:endParaRPr sz="2999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endParaRPr>
                </a:p>
              </p:txBody>
            </p:sp>
            <p:sp>
              <p:nvSpPr>
                <p:cNvPr id="47" name="Shape 2580">
                  <a:extLst>
                    <a:ext uri="{FF2B5EF4-FFF2-40B4-BE49-F238E27FC236}">
                      <a16:creationId xmlns:a16="http://schemas.microsoft.com/office/drawing/2014/main" id="{057BAE3C-DC35-4BC6-B671-54786F58E275}"/>
                    </a:ext>
                  </a:extLst>
                </p:cNvPr>
                <p:cNvSpPr/>
                <p:nvPr/>
              </p:nvSpPr>
              <p:spPr>
                <a:xfrm>
                  <a:off x="20427540" y="10826073"/>
                  <a:ext cx="558801" cy="5588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445" y="15886"/>
                      </a:moveTo>
                      <a:lnTo>
                        <a:pt x="10478" y="18984"/>
                      </a:lnTo>
                      <a:lnTo>
                        <a:pt x="7944" y="17126"/>
                      </a:lnTo>
                      <a:lnTo>
                        <a:pt x="7364" y="16700"/>
                      </a:lnTo>
                      <a:lnTo>
                        <a:pt x="6783" y="17126"/>
                      </a:lnTo>
                      <a:lnTo>
                        <a:pt x="4249" y="18984"/>
                      </a:lnTo>
                      <a:lnTo>
                        <a:pt x="5283" y="15886"/>
                      </a:lnTo>
                      <a:lnTo>
                        <a:pt x="5505" y="15220"/>
                      </a:lnTo>
                      <a:lnTo>
                        <a:pt x="4946" y="14794"/>
                      </a:lnTo>
                      <a:lnTo>
                        <a:pt x="2908" y="13240"/>
                      </a:lnTo>
                      <a:lnTo>
                        <a:pt x="6037" y="13240"/>
                      </a:lnTo>
                      <a:lnTo>
                        <a:pt x="6275" y="12602"/>
                      </a:lnTo>
                      <a:lnTo>
                        <a:pt x="7364" y="9683"/>
                      </a:lnTo>
                      <a:lnTo>
                        <a:pt x="8452" y="12602"/>
                      </a:lnTo>
                      <a:lnTo>
                        <a:pt x="8690" y="13240"/>
                      </a:lnTo>
                      <a:lnTo>
                        <a:pt x="11820" y="13240"/>
                      </a:lnTo>
                      <a:lnTo>
                        <a:pt x="9781" y="14794"/>
                      </a:lnTo>
                      <a:lnTo>
                        <a:pt x="9223" y="15220"/>
                      </a:lnTo>
                      <a:cubicBezTo>
                        <a:pt x="9223" y="15220"/>
                        <a:pt x="9445" y="15886"/>
                        <a:pt x="9445" y="15886"/>
                      </a:cubicBezTo>
                      <a:close/>
                      <a:moveTo>
                        <a:pt x="9372" y="12259"/>
                      </a:moveTo>
                      <a:lnTo>
                        <a:pt x="7364" y="6873"/>
                      </a:lnTo>
                      <a:lnTo>
                        <a:pt x="5355" y="12259"/>
                      </a:lnTo>
                      <a:lnTo>
                        <a:pt x="0" y="12259"/>
                      </a:lnTo>
                      <a:lnTo>
                        <a:pt x="4351" y="15575"/>
                      </a:lnTo>
                      <a:lnTo>
                        <a:pt x="2343" y="21600"/>
                      </a:lnTo>
                      <a:lnTo>
                        <a:pt x="7364" y="17918"/>
                      </a:lnTo>
                      <a:lnTo>
                        <a:pt x="12384" y="21600"/>
                      </a:lnTo>
                      <a:lnTo>
                        <a:pt x="10376" y="15575"/>
                      </a:lnTo>
                      <a:lnTo>
                        <a:pt x="14727" y="12259"/>
                      </a:lnTo>
                      <a:cubicBezTo>
                        <a:pt x="14727" y="12259"/>
                        <a:pt x="9372" y="12259"/>
                        <a:pt x="9372" y="12259"/>
                      </a:cubicBezTo>
                      <a:close/>
                      <a:moveTo>
                        <a:pt x="16781" y="7308"/>
                      </a:moveTo>
                      <a:lnTo>
                        <a:pt x="16200" y="6883"/>
                      </a:lnTo>
                      <a:lnTo>
                        <a:pt x="15619" y="7308"/>
                      </a:lnTo>
                      <a:lnTo>
                        <a:pt x="14426" y="8184"/>
                      </a:lnTo>
                      <a:lnTo>
                        <a:pt x="14922" y="6693"/>
                      </a:lnTo>
                      <a:lnTo>
                        <a:pt x="15143" y="6031"/>
                      </a:lnTo>
                      <a:lnTo>
                        <a:pt x="14590" y="5605"/>
                      </a:lnTo>
                      <a:lnTo>
                        <a:pt x="13682" y="4905"/>
                      </a:lnTo>
                      <a:lnTo>
                        <a:pt x="15408" y="4905"/>
                      </a:lnTo>
                      <a:lnTo>
                        <a:pt x="15647" y="4267"/>
                      </a:lnTo>
                      <a:lnTo>
                        <a:pt x="16200" y="2793"/>
                      </a:lnTo>
                      <a:lnTo>
                        <a:pt x="16754" y="4267"/>
                      </a:lnTo>
                      <a:lnTo>
                        <a:pt x="16992" y="4905"/>
                      </a:lnTo>
                      <a:lnTo>
                        <a:pt x="18718" y="4905"/>
                      </a:lnTo>
                      <a:lnTo>
                        <a:pt x="17810" y="5605"/>
                      </a:lnTo>
                      <a:lnTo>
                        <a:pt x="17257" y="6031"/>
                      </a:lnTo>
                      <a:lnTo>
                        <a:pt x="17478" y="6693"/>
                      </a:lnTo>
                      <a:lnTo>
                        <a:pt x="17975" y="8184"/>
                      </a:lnTo>
                      <a:cubicBezTo>
                        <a:pt x="17975" y="8184"/>
                        <a:pt x="16781" y="7308"/>
                        <a:pt x="16781" y="7308"/>
                      </a:cubicBezTo>
                      <a:close/>
                      <a:moveTo>
                        <a:pt x="21600" y="3922"/>
                      </a:moveTo>
                      <a:lnTo>
                        <a:pt x="17673" y="3922"/>
                      </a:lnTo>
                      <a:lnTo>
                        <a:pt x="16200" y="0"/>
                      </a:lnTo>
                      <a:lnTo>
                        <a:pt x="14727" y="3922"/>
                      </a:lnTo>
                      <a:lnTo>
                        <a:pt x="10800" y="3922"/>
                      </a:lnTo>
                      <a:lnTo>
                        <a:pt x="13991" y="6382"/>
                      </a:lnTo>
                      <a:lnTo>
                        <a:pt x="12518" y="10800"/>
                      </a:lnTo>
                      <a:lnTo>
                        <a:pt x="16200" y="8100"/>
                      </a:lnTo>
                      <a:lnTo>
                        <a:pt x="19882" y="10800"/>
                      </a:lnTo>
                      <a:lnTo>
                        <a:pt x="18409" y="6382"/>
                      </a:lnTo>
                      <a:cubicBezTo>
                        <a:pt x="18409" y="6382"/>
                        <a:pt x="21600" y="3922"/>
                        <a:pt x="21600" y="3922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12700">
                  <a:miter lim="400000"/>
                </a:ln>
              </p:spPr>
              <p:txBody>
                <a:bodyPr lIns="38090" tIns="38090" rIns="38090" bIns="38090" anchor="ctr"/>
                <a:lstStyle/>
                <a:p>
                  <a:pPr defTabSz="457063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defRPr>
                  </a:pPr>
                  <a:endParaRPr sz="2999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endParaRPr>
                </a:p>
              </p:txBody>
            </p:sp>
            <p:sp>
              <p:nvSpPr>
                <p:cNvPr id="48" name="Shape 2580">
                  <a:extLst>
                    <a:ext uri="{FF2B5EF4-FFF2-40B4-BE49-F238E27FC236}">
                      <a16:creationId xmlns:a16="http://schemas.microsoft.com/office/drawing/2014/main" id="{CCE32C75-DA07-4B96-9DA3-F97B6DEDB7E5}"/>
                    </a:ext>
                  </a:extLst>
                </p:cNvPr>
                <p:cNvSpPr/>
                <p:nvPr/>
              </p:nvSpPr>
              <p:spPr>
                <a:xfrm rot="15300000">
                  <a:off x="20110976" y="11221420"/>
                  <a:ext cx="558801" cy="5588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445" y="15886"/>
                      </a:moveTo>
                      <a:lnTo>
                        <a:pt x="10478" y="18984"/>
                      </a:lnTo>
                      <a:lnTo>
                        <a:pt x="7944" y="17126"/>
                      </a:lnTo>
                      <a:lnTo>
                        <a:pt x="7364" y="16700"/>
                      </a:lnTo>
                      <a:lnTo>
                        <a:pt x="6783" y="17126"/>
                      </a:lnTo>
                      <a:lnTo>
                        <a:pt x="4249" y="18984"/>
                      </a:lnTo>
                      <a:lnTo>
                        <a:pt x="5283" y="15886"/>
                      </a:lnTo>
                      <a:lnTo>
                        <a:pt x="5505" y="15220"/>
                      </a:lnTo>
                      <a:lnTo>
                        <a:pt x="4946" y="14794"/>
                      </a:lnTo>
                      <a:lnTo>
                        <a:pt x="2908" y="13240"/>
                      </a:lnTo>
                      <a:lnTo>
                        <a:pt x="6037" y="13240"/>
                      </a:lnTo>
                      <a:lnTo>
                        <a:pt x="6275" y="12602"/>
                      </a:lnTo>
                      <a:lnTo>
                        <a:pt x="7364" y="9683"/>
                      </a:lnTo>
                      <a:lnTo>
                        <a:pt x="8452" y="12602"/>
                      </a:lnTo>
                      <a:lnTo>
                        <a:pt x="8690" y="13240"/>
                      </a:lnTo>
                      <a:lnTo>
                        <a:pt x="11820" y="13240"/>
                      </a:lnTo>
                      <a:lnTo>
                        <a:pt x="9781" y="14794"/>
                      </a:lnTo>
                      <a:lnTo>
                        <a:pt x="9223" y="15220"/>
                      </a:lnTo>
                      <a:cubicBezTo>
                        <a:pt x="9223" y="15220"/>
                        <a:pt x="9445" y="15886"/>
                        <a:pt x="9445" y="15886"/>
                      </a:cubicBezTo>
                      <a:close/>
                      <a:moveTo>
                        <a:pt x="9372" y="12259"/>
                      </a:moveTo>
                      <a:lnTo>
                        <a:pt x="7364" y="6873"/>
                      </a:lnTo>
                      <a:lnTo>
                        <a:pt x="5355" y="12259"/>
                      </a:lnTo>
                      <a:lnTo>
                        <a:pt x="0" y="12259"/>
                      </a:lnTo>
                      <a:lnTo>
                        <a:pt x="4351" y="15575"/>
                      </a:lnTo>
                      <a:lnTo>
                        <a:pt x="2343" y="21600"/>
                      </a:lnTo>
                      <a:lnTo>
                        <a:pt x="7364" y="17918"/>
                      </a:lnTo>
                      <a:lnTo>
                        <a:pt x="12384" y="21600"/>
                      </a:lnTo>
                      <a:lnTo>
                        <a:pt x="10376" y="15575"/>
                      </a:lnTo>
                      <a:lnTo>
                        <a:pt x="14727" y="12259"/>
                      </a:lnTo>
                      <a:cubicBezTo>
                        <a:pt x="14727" y="12259"/>
                        <a:pt x="9372" y="12259"/>
                        <a:pt x="9372" y="12259"/>
                      </a:cubicBezTo>
                      <a:close/>
                      <a:moveTo>
                        <a:pt x="16781" y="7308"/>
                      </a:moveTo>
                      <a:lnTo>
                        <a:pt x="16200" y="6883"/>
                      </a:lnTo>
                      <a:lnTo>
                        <a:pt x="15619" y="7308"/>
                      </a:lnTo>
                      <a:lnTo>
                        <a:pt x="14426" y="8184"/>
                      </a:lnTo>
                      <a:lnTo>
                        <a:pt x="14922" y="6693"/>
                      </a:lnTo>
                      <a:lnTo>
                        <a:pt x="15143" y="6031"/>
                      </a:lnTo>
                      <a:lnTo>
                        <a:pt x="14590" y="5605"/>
                      </a:lnTo>
                      <a:lnTo>
                        <a:pt x="13682" y="4905"/>
                      </a:lnTo>
                      <a:lnTo>
                        <a:pt x="15408" y="4905"/>
                      </a:lnTo>
                      <a:lnTo>
                        <a:pt x="15647" y="4267"/>
                      </a:lnTo>
                      <a:lnTo>
                        <a:pt x="16200" y="2793"/>
                      </a:lnTo>
                      <a:lnTo>
                        <a:pt x="16754" y="4267"/>
                      </a:lnTo>
                      <a:lnTo>
                        <a:pt x="16992" y="4905"/>
                      </a:lnTo>
                      <a:lnTo>
                        <a:pt x="18718" y="4905"/>
                      </a:lnTo>
                      <a:lnTo>
                        <a:pt x="17810" y="5605"/>
                      </a:lnTo>
                      <a:lnTo>
                        <a:pt x="17257" y="6031"/>
                      </a:lnTo>
                      <a:lnTo>
                        <a:pt x="17478" y="6693"/>
                      </a:lnTo>
                      <a:lnTo>
                        <a:pt x="17975" y="8184"/>
                      </a:lnTo>
                      <a:cubicBezTo>
                        <a:pt x="17975" y="8184"/>
                        <a:pt x="16781" y="7308"/>
                        <a:pt x="16781" y="7308"/>
                      </a:cubicBezTo>
                      <a:close/>
                      <a:moveTo>
                        <a:pt x="21600" y="3922"/>
                      </a:moveTo>
                      <a:lnTo>
                        <a:pt x="17673" y="3922"/>
                      </a:lnTo>
                      <a:lnTo>
                        <a:pt x="16200" y="0"/>
                      </a:lnTo>
                      <a:lnTo>
                        <a:pt x="14727" y="3922"/>
                      </a:lnTo>
                      <a:lnTo>
                        <a:pt x="10800" y="3922"/>
                      </a:lnTo>
                      <a:lnTo>
                        <a:pt x="13991" y="6382"/>
                      </a:lnTo>
                      <a:lnTo>
                        <a:pt x="12518" y="10800"/>
                      </a:lnTo>
                      <a:lnTo>
                        <a:pt x="16200" y="8100"/>
                      </a:lnTo>
                      <a:lnTo>
                        <a:pt x="19882" y="10800"/>
                      </a:lnTo>
                      <a:lnTo>
                        <a:pt x="18409" y="6382"/>
                      </a:lnTo>
                      <a:cubicBezTo>
                        <a:pt x="18409" y="6382"/>
                        <a:pt x="21600" y="3922"/>
                        <a:pt x="21600" y="3922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12700">
                  <a:miter lim="400000"/>
                </a:ln>
              </p:spPr>
              <p:txBody>
                <a:bodyPr lIns="38090" tIns="38090" rIns="38090" bIns="38090" anchor="ctr"/>
                <a:lstStyle/>
                <a:p>
                  <a:pPr defTabSz="457063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defRPr>
                  </a:pPr>
                  <a:endParaRPr sz="2999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endParaRPr>
                </a:p>
              </p:txBody>
            </p:sp>
          </p:grpSp>
          <p:sp>
            <p:nvSpPr>
              <p:cNvPr id="50" name="Shape 2794">
                <a:extLst>
                  <a:ext uri="{FF2B5EF4-FFF2-40B4-BE49-F238E27FC236}">
                    <a16:creationId xmlns:a16="http://schemas.microsoft.com/office/drawing/2014/main" id="{F0714A27-E193-4697-B825-A78BD53478E3}"/>
                  </a:ext>
                </a:extLst>
              </p:cNvPr>
              <p:cNvSpPr/>
              <p:nvPr/>
            </p:nvSpPr>
            <p:spPr>
              <a:xfrm>
                <a:off x="21361796" y="11365922"/>
                <a:ext cx="5588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0618"/>
                    </a:moveTo>
                    <a:cubicBezTo>
                      <a:pt x="5377" y="20618"/>
                      <a:pt x="982" y="16223"/>
                      <a:pt x="982" y="10800"/>
                    </a:cubicBezTo>
                    <a:cubicBezTo>
                      <a:pt x="982" y="5378"/>
                      <a:pt x="5377" y="982"/>
                      <a:pt x="10800" y="982"/>
                    </a:cubicBezTo>
                    <a:cubicBezTo>
                      <a:pt x="16223" y="982"/>
                      <a:pt x="20618" y="5378"/>
                      <a:pt x="20618" y="10800"/>
                    </a:cubicBezTo>
                    <a:cubicBezTo>
                      <a:pt x="20618" y="16223"/>
                      <a:pt x="16223" y="20618"/>
                      <a:pt x="10800" y="20618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5"/>
                      <a:pt x="4836" y="21600"/>
                      <a:pt x="10800" y="21600"/>
                    </a:cubicBezTo>
                    <a:cubicBezTo>
                      <a:pt x="16764" y="21600"/>
                      <a:pt x="21600" y="16765"/>
                      <a:pt x="21600" y="10800"/>
                    </a:cubicBezTo>
                    <a:cubicBezTo>
                      <a:pt x="21600" y="4836"/>
                      <a:pt x="16764" y="0"/>
                      <a:pt x="10800" y="0"/>
                    </a:cubicBezTo>
                    <a:moveTo>
                      <a:pt x="11535" y="7724"/>
                    </a:moveTo>
                    <a:cubicBezTo>
                      <a:pt x="12082" y="7724"/>
                      <a:pt x="12586" y="7961"/>
                      <a:pt x="13047" y="8436"/>
                    </a:cubicBezTo>
                    <a:lnTo>
                      <a:pt x="13544" y="7424"/>
                    </a:lnTo>
                    <a:cubicBezTo>
                      <a:pt x="12888" y="6964"/>
                      <a:pt x="12248" y="6734"/>
                      <a:pt x="11621" y="6734"/>
                    </a:cubicBezTo>
                    <a:cubicBezTo>
                      <a:pt x="10757" y="6734"/>
                      <a:pt x="10048" y="7019"/>
                      <a:pt x="9494" y="7590"/>
                    </a:cubicBezTo>
                    <a:cubicBezTo>
                      <a:pt x="9019" y="8087"/>
                      <a:pt x="8691" y="8762"/>
                      <a:pt x="8510" y="9615"/>
                    </a:cubicBezTo>
                    <a:lnTo>
                      <a:pt x="7938" y="9615"/>
                    </a:lnTo>
                    <a:lnTo>
                      <a:pt x="7658" y="10327"/>
                    </a:lnTo>
                    <a:lnTo>
                      <a:pt x="8435" y="10327"/>
                    </a:lnTo>
                    <a:cubicBezTo>
                      <a:pt x="8428" y="10409"/>
                      <a:pt x="8423" y="10483"/>
                      <a:pt x="8419" y="10549"/>
                    </a:cubicBezTo>
                    <a:cubicBezTo>
                      <a:pt x="8415" y="10616"/>
                      <a:pt x="8414" y="10675"/>
                      <a:pt x="8414" y="10727"/>
                    </a:cubicBezTo>
                    <a:cubicBezTo>
                      <a:pt x="8414" y="10794"/>
                      <a:pt x="8415" y="10857"/>
                      <a:pt x="8419" y="10916"/>
                    </a:cubicBezTo>
                    <a:cubicBezTo>
                      <a:pt x="8423" y="10976"/>
                      <a:pt x="8428" y="11032"/>
                      <a:pt x="8435" y="11083"/>
                    </a:cubicBezTo>
                    <a:lnTo>
                      <a:pt x="7949" y="11083"/>
                    </a:lnTo>
                    <a:lnTo>
                      <a:pt x="7658" y="11784"/>
                    </a:lnTo>
                    <a:lnTo>
                      <a:pt x="8489" y="11784"/>
                    </a:lnTo>
                    <a:cubicBezTo>
                      <a:pt x="8604" y="12674"/>
                      <a:pt x="8896" y="13382"/>
                      <a:pt x="9364" y="13908"/>
                    </a:cubicBezTo>
                    <a:cubicBezTo>
                      <a:pt x="9904" y="14517"/>
                      <a:pt x="10656" y="14821"/>
                      <a:pt x="11621" y="14821"/>
                    </a:cubicBezTo>
                    <a:cubicBezTo>
                      <a:pt x="12219" y="14821"/>
                      <a:pt x="12762" y="14658"/>
                      <a:pt x="13252" y="14331"/>
                    </a:cubicBezTo>
                    <a:lnTo>
                      <a:pt x="13252" y="13097"/>
                    </a:lnTo>
                    <a:cubicBezTo>
                      <a:pt x="12978" y="13356"/>
                      <a:pt x="12733" y="13542"/>
                      <a:pt x="12517" y="13653"/>
                    </a:cubicBezTo>
                    <a:cubicBezTo>
                      <a:pt x="12280" y="13772"/>
                      <a:pt x="11981" y="13831"/>
                      <a:pt x="11621" y="13831"/>
                    </a:cubicBezTo>
                    <a:cubicBezTo>
                      <a:pt x="11067" y="13831"/>
                      <a:pt x="10627" y="13620"/>
                      <a:pt x="10304" y="13197"/>
                    </a:cubicBezTo>
                    <a:cubicBezTo>
                      <a:pt x="10023" y="12855"/>
                      <a:pt x="9839" y="12385"/>
                      <a:pt x="9753" y="11784"/>
                    </a:cubicBezTo>
                    <a:lnTo>
                      <a:pt x="11924" y="11784"/>
                    </a:lnTo>
                    <a:lnTo>
                      <a:pt x="12193" y="11083"/>
                    </a:lnTo>
                    <a:lnTo>
                      <a:pt x="9699" y="11083"/>
                    </a:lnTo>
                    <a:cubicBezTo>
                      <a:pt x="9692" y="11046"/>
                      <a:pt x="9688" y="10932"/>
                      <a:pt x="9688" y="10739"/>
                    </a:cubicBezTo>
                    <a:lnTo>
                      <a:pt x="9688" y="10483"/>
                    </a:lnTo>
                    <a:cubicBezTo>
                      <a:pt x="9688" y="10416"/>
                      <a:pt x="9692" y="10364"/>
                      <a:pt x="9699" y="10327"/>
                    </a:cubicBezTo>
                    <a:lnTo>
                      <a:pt x="12344" y="10327"/>
                    </a:lnTo>
                    <a:lnTo>
                      <a:pt x="12626" y="9615"/>
                    </a:lnTo>
                    <a:lnTo>
                      <a:pt x="9775" y="9615"/>
                    </a:lnTo>
                    <a:cubicBezTo>
                      <a:pt x="9868" y="9096"/>
                      <a:pt x="10051" y="8662"/>
                      <a:pt x="10325" y="8314"/>
                    </a:cubicBezTo>
                    <a:cubicBezTo>
                      <a:pt x="10649" y="7920"/>
                      <a:pt x="11052" y="7724"/>
                      <a:pt x="11535" y="7724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51" name="Shape 2824">
                <a:extLst>
                  <a:ext uri="{FF2B5EF4-FFF2-40B4-BE49-F238E27FC236}">
                    <a16:creationId xmlns:a16="http://schemas.microsoft.com/office/drawing/2014/main" id="{6AC89ACB-E467-41D4-A802-82219B6DC1C7}"/>
                  </a:ext>
                </a:extLst>
              </p:cNvPr>
              <p:cNvSpPr/>
              <p:nvPr/>
            </p:nvSpPr>
            <p:spPr>
              <a:xfrm>
                <a:off x="21361796" y="10557800"/>
                <a:ext cx="5588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88" extrusionOk="0">
                    <a:moveTo>
                      <a:pt x="10309" y="9720"/>
                    </a:moveTo>
                    <a:lnTo>
                      <a:pt x="9327" y="9720"/>
                    </a:lnTo>
                    <a:cubicBezTo>
                      <a:pt x="9056" y="9720"/>
                      <a:pt x="8836" y="9937"/>
                      <a:pt x="8836" y="10206"/>
                    </a:cubicBezTo>
                    <a:cubicBezTo>
                      <a:pt x="8836" y="10475"/>
                      <a:pt x="9056" y="10692"/>
                      <a:pt x="9327" y="10692"/>
                    </a:cubicBezTo>
                    <a:lnTo>
                      <a:pt x="10309" y="10692"/>
                    </a:lnTo>
                    <a:cubicBezTo>
                      <a:pt x="10580" y="10692"/>
                      <a:pt x="10800" y="10475"/>
                      <a:pt x="10800" y="10206"/>
                    </a:cubicBezTo>
                    <a:cubicBezTo>
                      <a:pt x="10800" y="9937"/>
                      <a:pt x="10580" y="9720"/>
                      <a:pt x="10309" y="9720"/>
                    </a:cubicBezTo>
                    <a:moveTo>
                      <a:pt x="13255" y="18471"/>
                    </a:moveTo>
                    <a:lnTo>
                      <a:pt x="12273" y="18471"/>
                    </a:lnTo>
                    <a:cubicBezTo>
                      <a:pt x="12002" y="18471"/>
                      <a:pt x="11782" y="18689"/>
                      <a:pt x="11782" y="18957"/>
                    </a:cubicBezTo>
                    <a:cubicBezTo>
                      <a:pt x="11782" y="19226"/>
                      <a:pt x="12002" y="19443"/>
                      <a:pt x="12273" y="19443"/>
                    </a:cubicBezTo>
                    <a:lnTo>
                      <a:pt x="13255" y="19443"/>
                    </a:lnTo>
                    <a:cubicBezTo>
                      <a:pt x="13525" y="19443"/>
                      <a:pt x="13745" y="19226"/>
                      <a:pt x="13745" y="18957"/>
                    </a:cubicBezTo>
                    <a:cubicBezTo>
                      <a:pt x="13745" y="18689"/>
                      <a:pt x="13525" y="18471"/>
                      <a:pt x="13255" y="18471"/>
                    </a:cubicBezTo>
                    <a:moveTo>
                      <a:pt x="10309" y="18471"/>
                    </a:moveTo>
                    <a:lnTo>
                      <a:pt x="9327" y="18471"/>
                    </a:lnTo>
                    <a:cubicBezTo>
                      <a:pt x="9056" y="18471"/>
                      <a:pt x="8836" y="18689"/>
                      <a:pt x="8836" y="18957"/>
                    </a:cubicBezTo>
                    <a:cubicBezTo>
                      <a:pt x="8836" y="19226"/>
                      <a:pt x="9056" y="19443"/>
                      <a:pt x="9327" y="19443"/>
                    </a:cubicBezTo>
                    <a:lnTo>
                      <a:pt x="10309" y="19443"/>
                    </a:lnTo>
                    <a:cubicBezTo>
                      <a:pt x="10580" y="19443"/>
                      <a:pt x="10800" y="19226"/>
                      <a:pt x="10800" y="18957"/>
                    </a:cubicBezTo>
                    <a:cubicBezTo>
                      <a:pt x="10800" y="18689"/>
                      <a:pt x="10580" y="18471"/>
                      <a:pt x="10309" y="18471"/>
                    </a:cubicBezTo>
                    <a:moveTo>
                      <a:pt x="20618" y="15554"/>
                    </a:moveTo>
                    <a:cubicBezTo>
                      <a:pt x="20618" y="16091"/>
                      <a:pt x="20178" y="16526"/>
                      <a:pt x="19636" y="16526"/>
                    </a:cubicBezTo>
                    <a:lnTo>
                      <a:pt x="16691" y="16526"/>
                    </a:lnTo>
                    <a:cubicBezTo>
                      <a:pt x="16149" y="16526"/>
                      <a:pt x="15709" y="16091"/>
                      <a:pt x="15709" y="15554"/>
                    </a:cubicBezTo>
                    <a:lnTo>
                      <a:pt x="15709" y="13609"/>
                    </a:lnTo>
                    <a:cubicBezTo>
                      <a:pt x="15709" y="13073"/>
                      <a:pt x="16149" y="12637"/>
                      <a:pt x="16691" y="12637"/>
                    </a:cubicBezTo>
                    <a:lnTo>
                      <a:pt x="19636" y="12637"/>
                    </a:lnTo>
                    <a:cubicBezTo>
                      <a:pt x="20178" y="12637"/>
                      <a:pt x="20618" y="13073"/>
                      <a:pt x="20618" y="13609"/>
                    </a:cubicBezTo>
                    <a:cubicBezTo>
                      <a:pt x="20618" y="13609"/>
                      <a:pt x="20618" y="15554"/>
                      <a:pt x="20618" y="15554"/>
                    </a:cubicBezTo>
                    <a:close/>
                    <a:moveTo>
                      <a:pt x="18655" y="19443"/>
                    </a:moveTo>
                    <a:cubicBezTo>
                      <a:pt x="18655" y="19980"/>
                      <a:pt x="18215" y="20416"/>
                      <a:pt x="17673" y="20416"/>
                    </a:cubicBezTo>
                    <a:lnTo>
                      <a:pt x="1964" y="20416"/>
                    </a:lnTo>
                    <a:cubicBezTo>
                      <a:pt x="1422" y="20416"/>
                      <a:pt x="982" y="19980"/>
                      <a:pt x="982" y="19443"/>
                    </a:cubicBezTo>
                    <a:lnTo>
                      <a:pt x="982" y="9720"/>
                    </a:lnTo>
                    <a:cubicBezTo>
                      <a:pt x="982" y="9183"/>
                      <a:pt x="1422" y="8747"/>
                      <a:pt x="1964" y="8747"/>
                    </a:cubicBezTo>
                    <a:lnTo>
                      <a:pt x="17673" y="8747"/>
                    </a:lnTo>
                    <a:cubicBezTo>
                      <a:pt x="18215" y="8747"/>
                      <a:pt x="18655" y="9183"/>
                      <a:pt x="18655" y="9720"/>
                    </a:cubicBezTo>
                    <a:lnTo>
                      <a:pt x="18655" y="11664"/>
                    </a:lnTo>
                    <a:lnTo>
                      <a:pt x="16691" y="11664"/>
                    </a:lnTo>
                    <a:cubicBezTo>
                      <a:pt x="15606" y="11664"/>
                      <a:pt x="14727" y="12535"/>
                      <a:pt x="14727" y="13609"/>
                    </a:cubicBezTo>
                    <a:lnTo>
                      <a:pt x="14727" y="15554"/>
                    </a:lnTo>
                    <a:cubicBezTo>
                      <a:pt x="14727" y="16628"/>
                      <a:pt x="15606" y="17499"/>
                      <a:pt x="16691" y="17499"/>
                    </a:cubicBezTo>
                    <a:lnTo>
                      <a:pt x="18655" y="17499"/>
                    </a:lnTo>
                    <a:cubicBezTo>
                      <a:pt x="18655" y="17499"/>
                      <a:pt x="18655" y="19443"/>
                      <a:pt x="18655" y="19443"/>
                    </a:cubicBezTo>
                    <a:close/>
                    <a:moveTo>
                      <a:pt x="982" y="7775"/>
                    </a:moveTo>
                    <a:cubicBezTo>
                      <a:pt x="982" y="7238"/>
                      <a:pt x="1422" y="6803"/>
                      <a:pt x="1964" y="6803"/>
                    </a:cubicBezTo>
                    <a:lnTo>
                      <a:pt x="2555" y="6803"/>
                    </a:lnTo>
                    <a:lnTo>
                      <a:pt x="2817" y="7775"/>
                    </a:lnTo>
                    <a:lnTo>
                      <a:pt x="1964" y="7775"/>
                    </a:lnTo>
                    <a:cubicBezTo>
                      <a:pt x="1604" y="7775"/>
                      <a:pt x="1271" y="7878"/>
                      <a:pt x="982" y="8045"/>
                    </a:cubicBezTo>
                    <a:cubicBezTo>
                      <a:pt x="982" y="8045"/>
                      <a:pt x="982" y="7775"/>
                      <a:pt x="982" y="7775"/>
                    </a:cubicBezTo>
                    <a:close/>
                    <a:moveTo>
                      <a:pt x="3721" y="3600"/>
                    </a:moveTo>
                    <a:lnTo>
                      <a:pt x="13629" y="1005"/>
                    </a:lnTo>
                    <a:cubicBezTo>
                      <a:pt x="14152" y="866"/>
                      <a:pt x="14690" y="1174"/>
                      <a:pt x="14831" y="1693"/>
                    </a:cubicBezTo>
                    <a:lnTo>
                      <a:pt x="15085" y="2631"/>
                    </a:lnTo>
                    <a:lnTo>
                      <a:pt x="3281" y="5731"/>
                    </a:lnTo>
                    <a:lnTo>
                      <a:pt x="3026" y="4791"/>
                    </a:lnTo>
                    <a:cubicBezTo>
                      <a:pt x="2886" y="4272"/>
                      <a:pt x="3197" y="3739"/>
                      <a:pt x="3721" y="3600"/>
                    </a:cubicBezTo>
                    <a:moveTo>
                      <a:pt x="15847" y="5448"/>
                    </a:moveTo>
                    <a:lnTo>
                      <a:pt x="16476" y="7775"/>
                    </a:lnTo>
                    <a:lnTo>
                      <a:pt x="6989" y="7775"/>
                    </a:lnTo>
                    <a:cubicBezTo>
                      <a:pt x="6989" y="7775"/>
                      <a:pt x="15847" y="5448"/>
                      <a:pt x="15847" y="5448"/>
                    </a:cubicBezTo>
                    <a:close/>
                    <a:moveTo>
                      <a:pt x="17673" y="6803"/>
                    </a:moveTo>
                    <a:cubicBezTo>
                      <a:pt x="18215" y="6803"/>
                      <a:pt x="18655" y="7238"/>
                      <a:pt x="18655" y="7775"/>
                    </a:cubicBezTo>
                    <a:lnTo>
                      <a:pt x="18655" y="8045"/>
                    </a:lnTo>
                    <a:cubicBezTo>
                      <a:pt x="18365" y="7878"/>
                      <a:pt x="18032" y="7775"/>
                      <a:pt x="17673" y="7775"/>
                    </a:cubicBezTo>
                    <a:lnTo>
                      <a:pt x="17493" y="7775"/>
                    </a:lnTo>
                    <a:lnTo>
                      <a:pt x="17230" y="6803"/>
                    </a:lnTo>
                    <a:cubicBezTo>
                      <a:pt x="17230" y="6803"/>
                      <a:pt x="17673" y="6803"/>
                      <a:pt x="17673" y="6803"/>
                    </a:cubicBezTo>
                    <a:close/>
                    <a:moveTo>
                      <a:pt x="19636" y="11664"/>
                    </a:moveTo>
                    <a:lnTo>
                      <a:pt x="19636" y="7775"/>
                    </a:lnTo>
                    <a:cubicBezTo>
                      <a:pt x="19636" y="6701"/>
                      <a:pt x="18757" y="5830"/>
                      <a:pt x="17673" y="5830"/>
                    </a:cubicBezTo>
                    <a:lnTo>
                      <a:pt x="16967" y="5830"/>
                    </a:lnTo>
                    <a:lnTo>
                      <a:pt x="15779" y="1441"/>
                    </a:lnTo>
                    <a:cubicBezTo>
                      <a:pt x="15498" y="404"/>
                      <a:pt x="14422" y="-212"/>
                      <a:pt x="13374" y="66"/>
                    </a:cubicBezTo>
                    <a:lnTo>
                      <a:pt x="3467" y="2660"/>
                    </a:lnTo>
                    <a:cubicBezTo>
                      <a:pt x="2419" y="2939"/>
                      <a:pt x="1798" y="4005"/>
                      <a:pt x="2078" y="5042"/>
                    </a:cubicBezTo>
                    <a:lnTo>
                      <a:pt x="2291" y="5830"/>
                    </a:lnTo>
                    <a:lnTo>
                      <a:pt x="1964" y="5830"/>
                    </a:lnTo>
                    <a:cubicBezTo>
                      <a:pt x="879" y="5830"/>
                      <a:pt x="0" y="6701"/>
                      <a:pt x="0" y="7775"/>
                    </a:cubicBezTo>
                    <a:lnTo>
                      <a:pt x="0" y="19443"/>
                    </a:lnTo>
                    <a:cubicBezTo>
                      <a:pt x="0" y="20517"/>
                      <a:pt x="879" y="21388"/>
                      <a:pt x="1964" y="21388"/>
                    </a:cubicBezTo>
                    <a:lnTo>
                      <a:pt x="17673" y="21388"/>
                    </a:lnTo>
                    <a:cubicBezTo>
                      <a:pt x="18757" y="21388"/>
                      <a:pt x="19636" y="20517"/>
                      <a:pt x="19636" y="19443"/>
                    </a:cubicBezTo>
                    <a:lnTo>
                      <a:pt x="19636" y="17499"/>
                    </a:lnTo>
                    <a:cubicBezTo>
                      <a:pt x="20721" y="17499"/>
                      <a:pt x="21600" y="16628"/>
                      <a:pt x="21600" y="15554"/>
                    </a:cubicBezTo>
                    <a:lnTo>
                      <a:pt x="21600" y="13609"/>
                    </a:lnTo>
                    <a:cubicBezTo>
                      <a:pt x="21600" y="12535"/>
                      <a:pt x="20721" y="11664"/>
                      <a:pt x="19636" y="11664"/>
                    </a:cubicBezTo>
                    <a:moveTo>
                      <a:pt x="13255" y="9720"/>
                    </a:moveTo>
                    <a:lnTo>
                      <a:pt x="12273" y="9720"/>
                    </a:lnTo>
                    <a:cubicBezTo>
                      <a:pt x="12002" y="9720"/>
                      <a:pt x="11782" y="9937"/>
                      <a:pt x="11782" y="10206"/>
                    </a:cubicBezTo>
                    <a:cubicBezTo>
                      <a:pt x="11782" y="10475"/>
                      <a:pt x="12002" y="10692"/>
                      <a:pt x="12273" y="10692"/>
                    </a:cubicBezTo>
                    <a:lnTo>
                      <a:pt x="13255" y="10692"/>
                    </a:lnTo>
                    <a:cubicBezTo>
                      <a:pt x="13525" y="10692"/>
                      <a:pt x="13745" y="10475"/>
                      <a:pt x="13745" y="10206"/>
                    </a:cubicBezTo>
                    <a:cubicBezTo>
                      <a:pt x="13745" y="9937"/>
                      <a:pt x="13525" y="9720"/>
                      <a:pt x="13255" y="9720"/>
                    </a:cubicBezTo>
                    <a:moveTo>
                      <a:pt x="7364" y="9720"/>
                    </a:moveTo>
                    <a:lnTo>
                      <a:pt x="6382" y="9720"/>
                    </a:lnTo>
                    <a:cubicBezTo>
                      <a:pt x="6111" y="9720"/>
                      <a:pt x="5891" y="9937"/>
                      <a:pt x="5891" y="10206"/>
                    </a:cubicBezTo>
                    <a:cubicBezTo>
                      <a:pt x="5891" y="10475"/>
                      <a:pt x="6111" y="10692"/>
                      <a:pt x="6382" y="10692"/>
                    </a:cubicBezTo>
                    <a:lnTo>
                      <a:pt x="7364" y="10692"/>
                    </a:lnTo>
                    <a:cubicBezTo>
                      <a:pt x="7634" y="10692"/>
                      <a:pt x="7855" y="10475"/>
                      <a:pt x="7855" y="10206"/>
                    </a:cubicBezTo>
                    <a:cubicBezTo>
                      <a:pt x="7855" y="9937"/>
                      <a:pt x="7634" y="9720"/>
                      <a:pt x="7364" y="9720"/>
                    </a:cubicBezTo>
                    <a:moveTo>
                      <a:pt x="17182" y="14095"/>
                    </a:moveTo>
                    <a:cubicBezTo>
                      <a:pt x="16911" y="14095"/>
                      <a:pt x="16691" y="14313"/>
                      <a:pt x="16691" y="14581"/>
                    </a:cubicBezTo>
                    <a:cubicBezTo>
                      <a:pt x="16691" y="14850"/>
                      <a:pt x="16911" y="15068"/>
                      <a:pt x="17182" y="15068"/>
                    </a:cubicBezTo>
                    <a:cubicBezTo>
                      <a:pt x="17453" y="15068"/>
                      <a:pt x="17673" y="14850"/>
                      <a:pt x="17673" y="14581"/>
                    </a:cubicBezTo>
                    <a:cubicBezTo>
                      <a:pt x="17673" y="14313"/>
                      <a:pt x="17453" y="14095"/>
                      <a:pt x="17182" y="14095"/>
                    </a:cubicBezTo>
                    <a:moveTo>
                      <a:pt x="16200" y="18471"/>
                    </a:moveTo>
                    <a:lnTo>
                      <a:pt x="15218" y="18471"/>
                    </a:lnTo>
                    <a:cubicBezTo>
                      <a:pt x="14947" y="18471"/>
                      <a:pt x="14727" y="18689"/>
                      <a:pt x="14727" y="18957"/>
                    </a:cubicBezTo>
                    <a:cubicBezTo>
                      <a:pt x="14727" y="19226"/>
                      <a:pt x="14947" y="19443"/>
                      <a:pt x="15218" y="19443"/>
                    </a:cubicBezTo>
                    <a:lnTo>
                      <a:pt x="16200" y="19443"/>
                    </a:lnTo>
                    <a:cubicBezTo>
                      <a:pt x="16471" y="19443"/>
                      <a:pt x="16691" y="19226"/>
                      <a:pt x="16691" y="18957"/>
                    </a:cubicBezTo>
                    <a:cubicBezTo>
                      <a:pt x="16691" y="18689"/>
                      <a:pt x="16471" y="18471"/>
                      <a:pt x="16200" y="18471"/>
                    </a:cubicBezTo>
                    <a:moveTo>
                      <a:pt x="15218" y="10692"/>
                    </a:moveTo>
                    <a:lnTo>
                      <a:pt x="16200" y="10692"/>
                    </a:lnTo>
                    <a:cubicBezTo>
                      <a:pt x="16471" y="10692"/>
                      <a:pt x="16691" y="10475"/>
                      <a:pt x="16691" y="10206"/>
                    </a:cubicBezTo>
                    <a:cubicBezTo>
                      <a:pt x="16691" y="9937"/>
                      <a:pt x="16471" y="9720"/>
                      <a:pt x="16200" y="9720"/>
                    </a:cubicBezTo>
                    <a:lnTo>
                      <a:pt x="15218" y="9720"/>
                    </a:lnTo>
                    <a:cubicBezTo>
                      <a:pt x="14947" y="9720"/>
                      <a:pt x="14727" y="9937"/>
                      <a:pt x="14727" y="10206"/>
                    </a:cubicBezTo>
                    <a:cubicBezTo>
                      <a:pt x="14727" y="10475"/>
                      <a:pt x="14947" y="10692"/>
                      <a:pt x="15218" y="10692"/>
                    </a:cubicBezTo>
                    <a:moveTo>
                      <a:pt x="4418" y="18471"/>
                    </a:moveTo>
                    <a:lnTo>
                      <a:pt x="3436" y="18471"/>
                    </a:lnTo>
                    <a:cubicBezTo>
                      <a:pt x="3166" y="18471"/>
                      <a:pt x="2945" y="18689"/>
                      <a:pt x="2945" y="18957"/>
                    </a:cubicBezTo>
                    <a:cubicBezTo>
                      <a:pt x="2945" y="19226"/>
                      <a:pt x="3166" y="19443"/>
                      <a:pt x="3436" y="19443"/>
                    </a:cubicBezTo>
                    <a:lnTo>
                      <a:pt x="4418" y="19443"/>
                    </a:lnTo>
                    <a:cubicBezTo>
                      <a:pt x="4689" y="19443"/>
                      <a:pt x="4909" y="19226"/>
                      <a:pt x="4909" y="18957"/>
                    </a:cubicBezTo>
                    <a:cubicBezTo>
                      <a:pt x="4909" y="18689"/>
                      <a:pt x="4689" y="18471"/>
                      <a:pt x="4418" y="18471"/>
                    </a:cubicBezTo>
                    <a:moveTo>
                      <a:pt x="7364" y="18471"/>
                    </a:moveTo>
                    <a:lnTo>
                      <a:pt x="6382" y="18471"/>
                    </a:lnTo>
                    <a:cubicBezTo>
                      <a:pt x="6111" y="18471"/>
                      <a:pt x="5891" y="18689"/>
                      <a:pt x="5891" y="18957"/>
                    </a:cubicBezTo>
                    <a:cubicBezTo>
                      <a:pt x="5891" y="19226"/>
                      <a:pt x="6111" y="19443"/>
                      <a:pt x="6382" y="19443"/>
                    </a:cubicBezTo>
                    <a:lnTo>
                      <a:pt x="7364" y="19443"/>
                    </a:lnTo>
                    <a:cubicBezTo>
                      <a:pt x="7634" y="19443"/>
                      <a:pt x="7855" y="19226"/>
                      <a:pt x="7855" y="18957"/>
                    </a:cubicBezTo>
                    <a:cubicBezTo>
                      <a:pt x="7855" y="18689"/>
                      <a:pt x="7634" y="18471"/>
                      <a:pt x="7364" y="18471"/>
                    </a:cubicBezTo>
                    <a:moveTo>
                      <a:pt x="4418" y="9720"/>
                    </a:moveTo>
                    <a:lnTo>
                      <a:pt x="3436" y="9720"/>
                    </a:lnTo>
                    <a:cubicBezTo>
                      <a:pt x="3166" y="9720"/>
                      <a:pt x="2945" y="9937"/>
                      <a:pt x="2945" y="10206"/>
                    </a:cubicBezTo>
                    <a:cubicBezTo>
                      <a:pt x="2945" y="10475"/>
                      <a:pt x="3166" y="10692"/>
                      <a:pt x="3436" y="10692"/>
                    </a:cubicBezTo>
                    <a:lnTo>
                      <a:pt x="4418" y="10692"/>
                    </a:lnTo>
                    <a:cubicBezTo>
                      <a:pt x="4689" y="10692"/>
                      <a:pt x="4909" y="10475"/>
                      <a:pt x="4909" y="10206"/>
                    </a:cubicBezTo>
                    <a:cubicBezTo>
                      <a:pt x="4909" y="9937"/>
                      <a:pt x="4689" y="9720"/>
                      <a:pt x="4418" y="9720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</p:grp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27ADB030-3165-49CB-A94E-F57D4C33022D}"/>
              </a:ext>
            </a:extLst>
          </p:cNvPr>
          <p:cNvGrpSpPr/>
          <p:nvPr/>
        </p:nvGrpSpPr>
        <p:grpSpPr>
          <a:xfrm>
            <a:off x="3695700" y="6857998"/>
            <a:ext cx="18306945" cy="3079719"/>
            <a:chOff x="3695700" y="6857998"/>
            <a:chExt cx="18306945" cy="3079719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6D42F4E-E98B-4BF3-A5F8-E2B8FF7DF94A}"/>
                </a:ext>
              </a:extLst>
            </p:cNvPr>
            <p:cNvGrpSpPr/>
            <p:nvPr/>
          </p:nvGrpSpPr>
          <p:grpSpPr>
            <a:xfrm>
              <a:off x="3695700" y="6857998"/>
              <a:ext cx="14796268" cy="3079719"/>
              <a:chOff x="3695700" y="6857998"/>
              <a:chExt cx="14796268" cy="3079719"/>
            </a:xfrm>
          </p:grpSpPr>
          <p:sp>
            <p:nvSpPr>
              <p:cNvPr id="235529" name="TextBox 10">
                <a:extLst>
                  <a:ext uri="{FF2B5EF4-FFF2-40B4-BE49-F238E27FC236}">
                    <a16:creationId xmlns:a16="http://schemas.microsoft.com/office/drawing/2014/main" id="{7E0B0EB9-FC79-E34E-B392-4276006BDD5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521971" y="7571172"/>
                <a:ext cx="13969997" cy="23665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numCol="2">
                <a:spAutoFit/>
              </a:bodyPr>
              <a:lstStyle>
                <a:lvl1pPr>
                  <a:defRPr sz="3600">
                    <a:solidFill>
                      <a:schemeClr val="tx1"/>
                    </a:solidFill>
                    <a:latin typeface="Lato Light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/>
                  </a:defRPr>
                </a:lvl5pPr>
                <a:lvl6pPr marL="25146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6pPr>
                <a:lvl7pPr marL="29718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7pPr>
                <a:lvl8pPr marL="34290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8pPr>
                <a:lvl9pPr marL="3886200" indent="-228600" defTabSz="1827213" fontAlgn="base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Use state-of-the-art machine-learning algorithms for: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Prediction and anticipation models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Detection and recognition models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User profiling 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GB" altLang="sr-Latn-RS" sz="2000" dirty="0">
                  <a:latin typeface="Helvetica" pitchFamily="2" charset="0"/>
                  <a:ea typeface="Montserrat Light"/>
                  <a:cs typeface="Montserrat Light"/>
                </a:endParaRP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Segmentation models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Recommendation systems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Decision support systems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GB" altLang="sr-Latn-RS" sz="2000" dirty="0">
                    <a:latin typeface="Helvetica" pitchFamily="2" charset="0"/>
                    <a:ea typeface="Montserrat Light"/>
                    <a:cs typeface="Montserrat Light"/>
                  </a:rPr>
                  <a:t>Natural language processing</a:t>
                </a:r>
              </a:p>
              <a:p>
                <a:pPr marL="342900" indent="-342900" algn="just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GB" altLang="sr-Latn-RS" sz="2000" dirty="0">
                  <a:latin typeface="Helvetica" pitchFamily="2" charset="0"/>
                  <a:ea typeface="Montserrat Light"/>
                  <a:cs typeface="Montserrat Light"/>
                </a:endParaRP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40DB54E-5C83-914D-993B-D022D11242E3}"/>
                  </a:ext>
                </a:extLst>
              </p:cNvPr>
              <p:cNvSpPr txBox="1"/>
              <p:nvPr/>
            </p:nvSpPr>
            <p:spPr bwMode="auto">
              <a:xfrm>
                <a:off x="4521200" y="6857998"/>
                <a:ext cx="5521063" cy="58477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182843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sl-SI" sz="3200" spc="600" dirty="0">
                    <a:solidFill>
                      <a:srgbClr val="DE4276"/>
                    </a:solidFill>
                    <a:latin typeface="Helvetica" pitchFamily="2" charset="0"/>
                    <a:ea typeface="Montserrat" charset="0"/>
                    <a:cs typeface="Montserrat" charset="0"/>
                  </a:rPr>
                  <a:t>MACHINE LEARNING</a:t>
                </a:r>
                <a:endParaRPr lang="en-US" sz="48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endParaRPr>
              </a:p>
            </p:txBody>
          </p:sp>
          <p:sp>
            <p:nvSpPr>
              <p:cNvPr id="13" name="Shape 2906">
                <a:extLst>
                  <a:ext uri="{FF2B5EF4-FFF2-40B4-BE49-F238E27FC236}">
                    <a16:creationId xmlns:a16="http://schemas.microsoft.com/office/drawing/2014/main" id="{420D2B97-EB78-B444-8735-07B86042E55D}"/>
                  </a:ext>
                </a:extLst>
              </p:cNvPr>
              <p:cNvSpPr/>
              <p:nvPr/>
            </p:nvSpPr>
            <p:spPr bwMode="auto">
              <a:xfrm>
                <a:off x="3695700" y="6870698"/>
                <a:ext cx="558800" cy="5587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0618"/>
                    </a:moveTo>
                    <a:cubicBezTo>
                      <a:pt x="5377" y="20618"/>
                      <a:pt x="982" y="16223"/>
                      <a:pt x="982" y="10800"/>
                    </a:cubicBezTo>
                    <a:cubicBezTo>
                      <a:pt x="982" y="5378"/>
                      <a:pt x="5377" y="982"/>
                      <a:pt x="10800" y="982"/>
                    </a:cubicBezTo>
                    <a:cubicBezTo>
                      <a:pt x="16223" y="982"/>
                      <a:pt x="20618" y="5378"/>
                      <a:pt x="20618" y="10800"/>
                    </a:cubicBezTo>
                    <a:cubicBezTo>
                      <a:pt x="20618" y="16223"/>
                      <a:pt x="16223" y="20618"/>
                      <a:pt x="10800" y="20618"/>
                    </a:cubicBezTo>
                    <a:moveTo>
                      <a:pt x="10800" y="0"/>
                    </a:moveTo>
                    <a:cubicBezTo>
                      <a:pt x="4836" y="0"/>
                      <a:pt x="0" y="4835"/>
                      <a:pt x="0" y="10800"/>
                    </a:cubicBezTo>
                    <a:cubicBezTo>
                      <a:pt x="0" y="16765"/>
                      <a:pt x="4836" y="21600"/>
                      <a:pt x="10800" y="21600"/>
                    </a:cubicBezTo>
                    <a:cubicBezTo>
                      <a:pt x="16764" y="21600"/>
                      <a:pt x="21600" y="16765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moveTo>
                      <a:pt x="9674" y="5053"/>
                    </a:moveTo>
                    <a:cubicBezTo>
                      <a:pt x="9585" y="4964"/>
                      <a:pt x="9463" y="4909"/>
                      <a:pt x="9327" y="4909"/>
                    </a:cubicBezTo>
                    <a:cubicBezTo>
                      <a:pt x="9056" y="4909"/>
                      <a:pt x="8836" y="5129"/>
                      <a:pt x="8836" y="5400"/>
                    </a:cubicBezTo>
                    <a:cubicBezTo>
                      <a:pt x="8836" y="5536"/>
                      <a:pt x="8891" y="5658"/>
                      <a:pt x="8980" y="5747"/>
                    </a:cubicBezTo>
                    <a:lnTo>
                      <a:pt x="13574" y="10800"/>
                    </a:lnTo>
                    <a:lnTo>
                      <a:pt x="8980" y="15853"/>
                    </a:lnTo>
                    <a:cubicBezTo>
                      <a:pt x="8891" y="15942"/>
                      <a:pt x="8836" y="16065"/>
                      <a:pt x="8836" y="16200"/>
                    </a:cubicBezTo>
                    <a:cubicBezTo>
                      <a:pt x="8836" y="16471"/>
                      <a:pt x="9056" y="16691"/>
                      <a:pt x="9327" y="16691"/>
                    </a:cubicBezTo>
                    <a:cubicBezTo>
                      <a:pt x="9463" y="16691"/>
                      <a:pt x="9585" y="16636"/>
                      <a:pt x="9674" y="16547"/>
                    </a:cubicBezTo>
                    <a:lnTo>
                      <a:pt x="14583" y="11147"/>
                    </a:lnTo>
                    <a:cubicBezTo>
                      <a:pt x="14672" y="11058"/>
                      <a:pt x="14727" y="10936"/>
                      <a:pt x="14727" y="10800"/>
                    </a:cubicBezTo>
                    <a:cubicBezTo>
                      <a:pt x="14727" y="10665"/>
                      <a:pt x="14672" y="10542"/>
                      <a:pt x="14583" y="10453"/>
                    </a:cubicBezTo>
                    <a:cubicBezTo>
                      <a:pt x="14583" y="10453"/>
                      <a:pt x="9674" y="5053"/>
                      <a:pt x="9674" y="5053"/>
                    </a:cubicBezTo>
                    <a:close/>
                  </a:path>
                </a:pathLst>
              </a:custGeom>
              <a:solidFill>
                <a:srgbClr val="422963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 dirty="0">
                  <a:solidFill>
                    <a:srgbClr val="BF1E2E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Helvetica" pitchFamily="2" charset="0"/>
                  <a:ea typeface="Gill Sans"/>
                  <a:cs typeface="Gill Sans"/>
                  <a:sym typeface="Gill Sans"/>
                </a:endParaRP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46D9E4CD-3D23-40A4-B8AD-AE449823B451}"/>
                </a:ext>
              </a:extLst>
            </p:cNvPr>
            <p:cNvGrpSpPr/>
            <p:nvPr/>
          </p:nvGrpSpPr>
          <p:grpSpPr>
            <a:xfrm>
              <a:off x="19000628" y="7880938"/>
              <a:ext cx="3002017" cy="1382567"/>
              <a:chOff x="19000628" y="7880938"/>
              <a:chExt cx="3002017" cy="1382567"/>
            </a:xfrm>
          </p:grpSpPr>
          <p:grpSp>
            <p:nvGrpSpPr>
              <p:cNvPr id="4" name="Group 3">
                <a:extLst>
                  <a:ext uri="{FF2B5EF4-FFF2-40B4-BE49-F238E27FC236}">
                    <a16:creationId xmlns:a16="http://schemas.microsoft.com/office/drawing/2014/main" id="{E94C35FB-0D8B-48E9-AD52-FB8319F29CD4}"/>
                  </a:ext>
                </a:extLst>
              </p:cNvPr>
              <p:cNvGrpSpPr/>
              <p:nvPr/>
            </p:nvGrpSpPr>
            <p:grpSpPr>
              <a:xfrm>
                <a:off x="19000628" y="7880938"/>
                <a:ext cx="1054161" cy="697212"/>
                <a:chOff x="21425668" y="8942612"/>
                <a:chExt cx="1423006" cy="941163"/>
              </a:xfrm>
            </p:grpSpPr>
            <p:sp>
              <p:nvSpPr>
                <p:cNvPr id="32" name="Shape 2854">
                  <a:extLst>
                    <a:ext uri="{FF2B5EF4-FFF2-40B4-BE49-F238E27FC236}">
                      <a16:creationId xmlns:a16="http://schemas.microsoft.com/office/drawing/2014/main" id="{2C3D0DB1-DC51-4198-8528-C7EA5B3259CB}"/>
                    </a:ext>
                  </a:extLst>
                </p:cNvPr>
                <p:cNvSpPr/>
                <p:nvPr/>
              </p:nvSpPr>
              <p:spPr>
                <a:xfrm>
                  <a:off x="21641738" y="8945675"/>
                  <a:ext cx="558800" cy="55880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152" y="3921"/>
                      </a:moveTo>
                      <a:cubicBezTo>
                        <a:pt x="18338" y="3921"/>
                        <a:pt x="17679" y="3262"/>
                        <a:pt x="17679" y="2448"/>
                      </a:cubicBezTo>
                      <a:cubicBezTo>
                        <a:pt x="17679" y="1634"/>
                        <a:pt x="18338" y="975"/>
                        <a:pt x="19152" y="975"/>
                      </a:cubicBezTo>
                      <a:cubicBezTo>
                        <a:pt x="19966" y="975"/>
                        <a:pt x="20625" y="1634"/>
                        <a:pt x="20625" y="2448"/>
                      </a:cubicBezTo>
                      <a:cubicBezTo>
                        <a:pt x="20625" y="3262"/>
                        <a:pt x="19966" y="3921"/>
                        <a:pt x="19152" y="3921"/>
                      </a:cubicBezTo>
                      <a:moveTo>
                        <a:pt x="10804" y="12269"/>
                      </a:moveTo>
                      <a:cubicBezTo>
                        <a:pt x="9991" y="12269"/>
                        <a:pt x="9331" y="11609"/>
                        <a:pt x="9331" y="10795"/>
                      </a:cubicBezTo>
                      <a:cubicBezTo>
                        <a:pt x="9331" y="9981"/>
                        <a:pt x="9991" y="9322"/>
                        <a:pt x="10804" y="9322"/>
                      </a:cubicBezTo>
                      <a:cubicBezTo>
                        <a:pt x="11618" y="9322"/>
                        <a:pt x="12278" y="9981"/>
                        <a:pt x="12278" y="10795"/>
                      </a:cubicBezTo>
                      <a:cubicBezTo>
                        <a:pt x="12278" y="11609"/>
                        <a:pt x="11618" y="12269"/>
                        <a:pt x="10804" y="12269"/>
                      </a:cubicBezTo>
                      <a:moveTo>
                        <a:pt x="3930" y="19143"/>
                      </a:moveTo>
                      <a:cubicBezTo>
                        <a:pt x="3930" y="19956"/>
                        <a:pt x="3271" y="20616"/>
                        <a:pt x="2457" y="20616"/>
                      </a:cubicBezTo>
                      <a:cubicBezTo>
                        <a:pt x="1643" y="20616"/>
                        <a:pt x="984" y="19956"/>
                        <a:pt x="984" y="19143"/>
                      </a:cubicBezTo>
                      <a:cubicBezTo>
                        <a:pt x="984" y="18329"/>
                        <a:pt x="1643" y="17669"/>
                        <a:pt x="2457" y="17669"/>
                      </a:cubicBezTo>
                      <a:cubicBezTo>
                        <a:pt x="3271" y="17669"/>
                        <a:pt x="3930" y="18329"/>
                        <a:pt x="3930" y="19143"/>
                      </a:cubicBezTo>
                      <a:moveTo>
                        <a:pt x="19148" y="0"/>
                      </a:moveTo>
                      <a:cubicBezTo>
                        <a:pt x="17793" y="0"/>
                        <a:pt x="16695" y="1098"/>
                        <a:pt x="16695" y="2452"/>
                      </a:cubicBezTo>
                      <a:cubicBezTo>
                        <a:pt x="16695" y="3640"/>
                        <a:pt x="17539" y="4630"/>
                        <a:pt x="18660" y="4856"/>
                      </a:cubicBezTo>
                      <a:lnTo>
                        <a:pt x="18660" y="10306"/>
                      </a:lnTo>
                      <a:lnTo>
                        <a:pt x="13203" y="10306"/>
                      </a:lnTo>
                      <a:cubicBezTo>
                        <a:pt x="12974" y="9187"/>
                        <a:pt x="11985" y="8347"/>
                        <a:pt x="10800" y="8347"/>
                      </a:cubicBezTo>
                      <a:cubicBezTo>
                        <a:pt x="9615" y="8347"/>
                        <a:pt x="8626" y="9187"/>
                        <a:pt x="8398" y="10306"/>
                      </a:cubicBezTo>
                      <a:lnTo>
                        <a:pt x="2456" y="10306"/>
                      </a:lnTo>
                      <a:cubicBezTo>
                        <a:pt x="2184" y="10306"/>
                        <a:pt x="1965" y="10525"/>
                        <a:pt x="1965" y="10796"/>
                      </a:cubicBezTo>
                      <a:lnTo>
                        <a:pt x="1965" y="16744"/>
                      </a:lnTo>
                      <a:cubicBezTo>
                        <a:pt x="844" y="16970"/>
                        <a:pt x="0" y="17960"/>
                        <a:pt x="0" y="19147"/>
                      </a:cubicBezTo>
                      <a:cubicBezTo>
                        <a:pt x="0" y="20502"/>
                        <a:pt x="1098" y="21600"/>
                        <a:pt x="2453" y="21600"/>
                      </a:cubicBezTo>
                      <a:cubicBezTo>
                        <a:pt x="3807" y="21600"/>
                        <a:pt x="4905" y="20502"/>
                        <a:pt x="4905" y="19147"/>
                      </a:cubicBezTo>
                      <a:cubicBezTo>
                        <a:pt x="4905" y="17961"/>
                        <a:pt x="4065" y="16973"/>
                        <a:pt x="2947" y="16744"/>
                      </a:cubicBezTo>
                      <a:lnTo>
                        <a:pt x="2947" y="11287"/>
                      </a:lnTo>
                      <a:lnTo>
                        <a:pt x="8397" y="11287"/>
                      </a:lnTo>
                      <a:cubicBezTo>
                        <a:pt x="8623" y="12408"/>
                        <a:pt x="9613" y="13253"/>
                        <a:pt x="10800" y="13253"/>
                      </a:cubicBezTo>
                      <a:cubicBezTo>
                        <a:pt x="11988" y="13253"/>
                        <a:pt x="12978" y="12408"/>
                        <a:pt x="13203" y="11287"/>
                      </a:cubicBezTo>
                      <a:lnTo>
                        <a:pt x="19151" y="11287"/>
                      </a:lnTo>
                      <a:cubicBezTo>
                        <a:pt x="19422" y="11287"/>
                        <a:pt x="19642" y="11068"/>
                        <a:pt x="19642" y="10796"/>
                      </a:cubicBezTo>
                      <a:lnTo>
                        <a:pt x="19642" y="4855"/>
                      </a:lnTo>
                      <a:cubicBezTo>
                        <a:pt x="20759" y="4626"/>
                        <a:pt x="21600" y="3638"/>
                        <a:pt x="21600" y="2452"/>
                      </a:cubicBezTo>
                      <a:cubicBezTo>
                        <a:pt x="21600" y="1098"/>
                        <a:pt x="20502" y="0"/>
                        <a:pt x="19148" y="0"/>
                      </a:cubicBezTo>
                    </a:path>
                  </a:pathLst>
                </a:custGeom>
                <a:solidFill>
                  <a:srgbClr val="53585F"/>
                </a:solidFill>
                <a:ln w="12700">
                  <a:miter lim="400000"/>
                </a:ln>
              </p:spPr>
              <p:txBody>
                <a:bodyPr lIns="38090" tIns="38090" rIns="38090" bIns="38090" anchor="ctr"/>
                <a:lstStyle/>
                <a:p>
                  <a:pPr defTabSz="457063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defRPr>
                  </a:pPr>
                  <a:endParaRPr sz="2999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endParaRPr>
                </a:p>
              </p:txBody>
            </p:sp>
            <p:sp>
              <p:nvSpPr>
                <p:cNvPr id="33" name="Shape 2855">
                  <a:extLst>
                    <a:ext uri="{FF2B5EF4-FFF2-40B4-BE49-F238E27FC236}">
                      <a16:creationId xmlns:a16="http://schemas.microsoft.com/office/drawing/2014/main" id="{523097A1-622F-44FA-8BDB-AAEA8587B459}"/>
                    </a:ext>
                  </a:extLst>
                </p:cNvPr>
                <p:cNvSpPr/>
                <p:nvPr/>
              </p:nvSpPr>
              <p:spPr>
                <a:xfrm rot="5400000">
                  <a:off x="21451068" y="9350375"/>
                  <a:ext cx="508000" cy="55880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907" y="20616"/>
                      </a:moveTo>
                      <a:cubicBezTo>
                        <a:pt x="18012" y="20616"/>
                        <a:pt x="17287" y="19956"/>
                        <a:pt x="17287" y="19143"/>
                      </a:cubicBezTo>
                      <a:cubicBezTo>
                        <a:pt x="17287" y="18329"/>
                        <a:pt x="18012" y="17669"/>
                        <a:pt x="18907" y="17669"/>
                      </a:cubicBezTo>
                      <a:cubicBezTo>
                        <a:pt x="19802" y="17669"/>
                        <a:pt x="20527" y="18329"/>
                        <a:pt x="20527" y="19143"/>
                      </a:cubicBezTo>
                      <a:cubicBezTo>
                        <a:pt x="20527" y="19956"/>
                        <a:pt x="19802" y="20616"/>
                        <a:pt x="18907" y="20616"/>
                      </a:cubicBezTo>
                      <a:moveTo>
                        <a:pt x="2703" y="12269"/>
                      </a:moveTo>
                      <a:cubicBezTo>
                        <a:pt x="1808" y="12269"/>
                        <a:pt x="1082" y="11609"/>
                        <a:pt x="1082" y="10795"/>
                      </a:cubicBezTo>
                      <a:cubicBezTo>
                        <a:pt x="1082" y="9981"/>
                        <a:pt x="1808" y="9322"/>
                        <a:pt x="2703" y="9322"/>
                      </a:cubicBezTo>
                      <a:cubicBezTo>
                        <a:pt x="3598" y="9322"/>
                        <a:pt x="4323" y="9981"/>
                        <a:pt x="4323" y="10795"/>
                      </a:cubicBezTo>
                      <a:cubicBezTo>
                        <a:pt x="4323" y="11609"/>
                        <a:pt x="3598" y="12269"/>
                        <a:pt x="2703" y="12269"/>
                      </a:cubicBezTo>
                      <a:moveTo>
                        <a:pt x="18907" y="975"/>
                      </a:moveTo>
                      <a:cubicBezTo>
                        <a:pt x="19802" y="975"/>
                        <a:pt x="20527" y="1634"/>
                        <a:pt x="20527" y="2448"/>
                      </a:cubicBezTo>
                      <a:cubicBezTo>
                        <a:pt x="20527" y="3262"/>
                        <a:pt x="19802" y="3921"/>
                        <a:pt x="18907" y="3921"/>
                      </a:cubicBezTo>
                      <a:cubicBezTo>
                        <a:pt x="18012" y="3921"/>
                        <a:pt x="17287" y="3262"/>
                        <a:pt x="17287" y="2448"/>
                      </a:cubicBezTo>
                      <a:cubicBezTo>
                        <a:pt x="17287" y="1634"/>
                        <a:pt x="18012" y="975"/>
                        <a:pt x="18907" y="975"/>
                      </a:cubicBezTo>
                      <a:moveTo>
                        <a:pt x="18902" y="16695"/>
                      </a:moveTo>
                      <a:cubicBezTo>
                        <a:pt x="18092" y="16695"/>
                        <a:pt x="17374" y="17026"/>
                        <a:pt x="16879" y="17540"/>
                      </a:cubicBezTo>
                      <a:lnTo>
                        <a:pt x="5253" y="11551"/>
                      </a:lnTo>
                      <a:cubicBezTo>
                        <a:pt x="5338" y="11314"/>
                        <a:pt x="5396" y="11064"/>
                        <a:pt x="5396" y="10800"/>
                      </a:cubicBezTo>
                      <a:cubicBezTo>
                        <a:pt x="5396" y="10536"/>
                        <a:pt x="5338" y="10286"/>
                        <a:pt x="5253" y="10048"/>
                      </a:cubicBezTo>
                      <a:lnTo>
                        <a:pt x="16879" y="4059"/>
                      </a:lnTo>
                      <a:cubicBezTo>
                        <a:pt x="17373" y="4574"/>
                        <a:pt x="18092" y="4905"/>
                        <a:pt x="18902" y="4905"/>
                      </a:cubicBezTo>
                      <a:cubicBezTo>
                        <a:pt x="20392" y="4905"/>
                        <a:pt x="21600" y="3807"/>
                        <a:pt x="21600" y="2452"/>
                      </a:cubicBezTo>
                      <a:cubicBezTo>
                        <a:pt x="21600" y="1098"/>
                        <a:pt x="20392" y="0"/>
                        <a:pt x="18902" y="0"/>
                      </a:cubicBezTo>
                      <a:cubicBezTo>
                        <a:pt x="17412" y="0"/>
                        <a:pt x="16204" y="1098"/>
                        <a:pt x="16204" y="2452"/>
                      </a:cubicBezTo>
                      <a:cubicBezTo>
                        <a:pt x="16204" y="2716"/>
                        <a:pt x="16262" y="2966"/>
                        <a:pt x="16347" y="3204"/>
                      </a:cubicBezTo>
                      <a:lnTo>
                        <a:pt x="4722" y="9193"/>
                      </a:lnTo>
                      <a:cubicBezTo>
                        <a:pt x="4227" y="8679"/>
                        <a:pt x="3509" y="8347"/>
                        <a:pt x="2698" y="8347"/>
                      </a:cubicBezTo>
                      <a:cubicBezTo>
                        <a:pt x="1208" y="8347"/>
                        <a:pt x="0" y="9445"/>
                        <a:pt x="0" y="10800"/>
                      </a:cubicBezTo>
                      <a:cubicBezTo>
                        <a:pt x="0" y="12155"/>
                        <a:pt x="1208" y="13253"/>
                        <a:pt x="2698" y="13253"/>
                      </a:cubicBezTo>
                      <a:cubicBezTo>
                        <a:pt x="3509" y="13253"/>
                        <a:pt x="4227" y="12921"/>
                        <a:pt x="4722" y="12406"/>
                      </a:cubicBezTo>
                      <a:lnTo>
                        <a:pt x="16347" y="18395"/>
                      </a:lnTo>
                      <a:cubicBezTo>
                        <a:pt x="16262" y="18633"/>
                        <a:pt x="16204" y="18883"/>
                        <a:pt x="16204" y="19147"/>
                      </a:cubicBezTo>
                      <a:cubicBezTo>
                        <a:pt x="16204" y="20502"/>
                        <a:pt x="17412" y="21600"/>
                        <a:pt x="18902" y="21600"/>
                      </a:cubicBezTo>
                      <a:cubicBezTo>
                        <a:pt x="20392" y="21600"/>
                        <a:pt x="21600" y="20502"/>
                        <a:pt x="21600" y="19147"/>
                      </a:cubicBezTo>
                      <a:cubicBezTo>
                        <a:pt x="21600" y="17792"/>
                        <a:pt x="20392" y="16695"/>
                        <a:pt x="18902" y="16695"/>
                      </a:cubicBezTo>
                    </a:path>
                  </a:pathLst>
                </a:custGeom>
                <a:solidFill>
                  <a:srgbClr val="53585F"/>
                </a:solidFill>
                <a:ln w="12700">
                  <a:miter lim="400000"/>
                </a:ln>
              </p:spPr>
              <p:txBody>
                <a:bodyPr lIns="38090" tIns="38090" rIns="38090" bIns="38090" anchor="ctr"/>
                <a:lstStyle/>
                <a:p>
                  <a:pPr defTabSz="457063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defRPr>
                  </a:pPr>
                  <a:endParaRPr sz="2999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endParaRPr>
                </a:p>
              </p:txBody>
            </p:sp>
            <p:sp>
              <p:nvSpPr>
                <p:cNvPr id="34" name="Shape 2854">
                  <a:extLst>
                    <a:ext uri="{FF2B5EF4-FFF2-40B4-BE49-F238E27FC236}">
                      <a16:creationId xmlns:a16="http://schemas.microsoft.com/office/drawing/2014/main" id="{B366314A-9701-471A-9D4C-3BD39B8AA469}"/>
                    </a:ext>
                  </a:extLst>
                </p:cNvPr>
                <p:cNvSpPr/>
                <p:nvPr/>
              </p:nvSpPr>
              <p:spPr>
                <a:xfrm flipH="1">
                  <a:off x="22072547" y="8942612"/>
                  <a:ext cx="558800" cy="55880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152" y="3921"/>
                      </a:moveTo>
                      <a:cubicBezTo>
                        <a:pt x="18338" y="3921"/>
                        <a:pt x="17679" y="3262"/>
                        <a:pt x="17679" y="2448"/>
                      </a:cubicBezTo>
                      <a:cubicBezTo>
                        <a:pt x="17679" y="1634"/>
                        <a:pt x="18338" y="975"/>
                        <a:pt x="19152" y="975"/>
                      </a:cubicBezTo>
                      <a:cubicBezTo>
                        <a:pt x="19966" y="975"/>
                        <a:pt x="20625" y="1634"/>
                        <a:pt x="20625" y="2448"/>
                      </a:cubicBezTo>
                      <a:cubicBezTo>
                        <a:pt x="20625" y="3262"/>
                        <a:pt x="19966" y="3921"/>
                        <a:pt x="19152" y="3921"/>
                      </a:cubicBezTo>
                      <a:moveTo>
                        <a:pt x="10804" y="12269"/>
                      </a:moveTo>
                      <a:cubicBezTo>
                        <a:pt x="9991" y="12269"/>
                        <a:pt x="9331" y="11609"/>
                        <a:pt x="9331" y="10795"/>
                      </a:cubicBezTo>
                      <a:cubicBezTo>
                        <a:pt x="9331" y="9981"/>
                        <a:pt x="9991" y="9322"/>
                        <a:pt x="10804" y="9322"/>
                      </a:cubicBezTo>
                      <a:cubicBezTo>
                        <a:pt x="11618" y="9322"/>
                        <a:pt x="12278" y="9981"/>
                        <a:pt x="12278" y="10795"/>
                      </a:cubicBezTo>
                      <a:cubicBezTo>
                        <a:pt x="12278" y="11609"/>
                        <a:pt x="11618" y="12269"/>
                        <a:pt x="10804" y="12269"/>
                      </a:cubicBezTo>
                      <a:moveTo>
                        <a:pt x="3930" y="19143"/>
                      </a:moveTo>
                      <a:cubicBezTo>
                        <a:pt x="3930" y="19956"/>
                        <a:pt x="3271" y="20616"/>
                        <a:pt x="2457" y="20616"/>
                      </a:cubicBezTo>
                      <a:cubicBezTo>
                        <a:pt x="1643" y="20616"/>
                        <a:pt x="984" y="19956"/>
                        <a:pt x="984" y="19143"/>
                      </a:cubicBezTo>
                      <a:cubicBezTo>
                        <a:pt x="984" y="18329"/>
                        <a:pt x="1643" y="17669"/>
                        <a:pt x="2457" y="17669"/>
                      </a:cubicBezTo>
                      <a:cubicBezTo>
                        <a:pt x="3271" y="17669"/>
                        <a:pt x="3930" y="18329"/>
                        <a:pt x="3930" y="19143"/>
                      </a:cubicBezTo>
                      <a:moveTo>
                        <a:pt x="19148" y="0"/>
                      </a:moveTo>
                      <a:cubicBezTo>
                        <a:pt x="17793" y="0"/>
                        <a:pt x="16695" y="1098"/>
                        <a:pt x="16695" y="2452"/>
                      </a:cubicBezTo>
                      <a:cubicBezTo>
                        <a:pt x="16695" y="3640"/>
                        <a:pt x="17539" y="4630"/>
                        <a:pt x="18660" y="4856"/>
                      </a:cubicBezTo>
                      <a:lnTo>
                        <a:pt x="18660" y="10306"/>
                      </a:lnTo>
                      <a:lnTo>
                        <a:pt x="13203" y="10306"/>
                      </a:lnTo>
                      <a:cubicBezTo>
                        <a:pt x="12974" y="9187"/>
                        <a:pt x="11985" y="8347"/>
                        <a:pt x="10800" y="8347"/>
                      </a:cubicBezTo>
                      <a:cubicBezTo>
                        <a:pt x="9615" y="8347"/>
                        <a:pt x="8626" y="9187"/>
                        <a:pt x="8398" y="10306"/>
                      </a:cubicBezTo>
                      <a:lnTo>
                        <a:pt x="2456" y="10306"/>
                      </a:lnTo>
                      <a:cubicBezTo>
                        <a:pt x="2184" y="10306"/>
                        <a:pt x="1965" y="10525"/>
                        <a:pt x="1965" y="10796"/>
                      </a:cubicBezTo>
                      <a:lnTo>
                        <a:pt x="1965" y="16744"/>
                      </a:lnTo>
                      <a:cubicBezTo>
                        <a:pt x="844" y="16970"/>
                        <a:pt x="0" y="17960"/>
                        <a:pt x="0" y="19147"/>
                      </a:cubicBezTo>
                      <a:cubicBezTo>
                        <a:pt x="0" y="20502"/>
                        <a:pt x="1098" y="21600"/>
                        <a:pt x="2453" y="21600"/>
                      </a:cubicBezTo>
                      <a:cubicBezTo>
                        <a:pt x="3807" y="21600"/>
                        <a:pt x="4905" y="20502"/>
                        <a:pt x="4905" y="19147"/>
                      </a:cubicBezTo>
                      <a:cubicBezTo>
                        <a:pt x="4905" y="17961"/>
                        <a:pt x="4065" y="16973"/>
                        <a:pt x="2947" y="16744"/>
                      </a:cubicBezTo>
                      <a:lnTo>
                        <a:pt x="2947" y="11287"/>
                      </a:lnTo>
                      <a:lnTo>
                        <a:pt x="8397" y="11287"/>
                      </a:lnTo>
                      <a:cubicBezTo>
                        <a:pt x="8623" y="12408"/>
                        <a:pt x="9613" y="13253"/>
                        <a:pt x="10800" y="13253"/>
                      </a:cubicBezTo>
                      <a:cubicBezTo>
                        <a:pt x="11988" y="13253"/>
                        <a:pt x="12978" y="12408"/>
                        <a:pt x="13203" y="11287"/>
                      </a:cubicBezTo>
                      <a:lnTo>
                        <a:pt x="19151" y="11287"/>
                      </a:lnTo>
                      <a:cubicBezTo>
                        <a:pt x="19422" y="11287"/>
                        <a:pt x="19642" y="11068"/>
                        <a:pt x="19642" y="10796"/>
                      </a:cubicBezTo>
                      <a:lnTo>
                        <a:pt x="19642" y="4855"/>
                      </a:lnTo>
                      <a:cubicBezTo>
                        <a:pt x="20759" y="4626"/>
                        <a:pt x="21600" y="3638"/>
                        <a:pt x="21600" y="2452"/>
                      </a:cubicBezTo>
                      <a:cubicBezTo>
                        <a:pt x="21600" y="1098"/>
                        <a:pt x="20502" y="0"/>
                        <a:pt x="19148" y="0"/>
                      </a:cubicBezTo>
                    </a:path>
                  </a:pathLst>
                </a:custGeom>
                <a:solidFill>
                  <a:srgbClr val="53585F"/>
                </a:solidFill>
                <a:ln w="12700">
                  <a:miter lim="400000"/>
                </a:ln>
              </p:spPr>
              <p:txBody>
                <a:bodyPr lIns="38090" tIns="38090" rIns="38090" bIns="38090" anchor="ctr"/>
                <a:lstStyle/>
                <a:p>
                  <a:pPr defTabSz="457063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defRPr>
                  </a:pPr>
                  <a:endParaRPr sz="2999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endParaRPr>
                </a:p>
              </p:txBody>
            </p:sp>
            <p:sp>
              <p:nvSpPr>
                <p:cNvPr id="35" name="Shape 2855">
                  <a:extLst>
                    <a:ext uri="{FF2B5EF4-FFF2-40B4-BE49-F238E27FC236}">
                      <a16:creationId xmlns:a16="http://schemas.microsoft.com/office/drawing/2014/main" id="{4AC0B254-1BBF-45CE-89A5-23C13F28371E}"/>
                    </a:ext>
                  </a:extLst>
                </p:cNvPr>
                <p:cNvSpPr/>
                <p:nvPr/>
              </p:nvSpPr>
              <p:spPr>
                <a:xfrm rot="16200000" flipH="1">
                  <a:off x="22315274" y="9347312"/>
                  <a:ext cx="508000" cy="55880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907" y="20616"/>
                      </a:moveTo>
                      <a:cubicBezTo>
                        <a:pt x="18012" y="20616"/>
                        <a:pt x="17287" y="19956"/>
                        <a:pt x="17287" y="19143"/>
                      </a:cubicBezTo>
                      <a:cubicBezTo>
                        <a:pt x="17287" y="18329"/>
                        <a:pt x="18012" y="17669"/>
                        <a:pt x="18907" y="17669"/>
                      </a:cubicBezTo>
                      <a:cubicBezTo>
                        <a:pt x="19802" y="17669"/>
                        <a:pt x="20527" y="18329"/>
                        <a:pt x="20527" y="19143"/>
                      </a:cubicBezTo>
                      <a:cubicBezTo>
                        <a:pt x="20527" y="19956"/>
                        <a:pt x="19802" y="20616"/>
                        <a:pt x="18907" y="20616"/>
                      </a:cubicBezTo>
                      <a:moveTo>
                        <a:pt x="2703" y="12269"/>
                      </a:moveTo>
                      <a:cubicBezTo>
                        <a:pt x="1808" y="12269"/>
                        <a:pt x="1082" y="11609"/>
                        <a:pt x="1082" y="10795"/>
                      </a:cubicBezTo>
                      <a:cubicBezTo>
                        <a:pt x="1082" y="9981"/>
                        <a:pt x="1808" y="9322"/>
                        <a:pt x="2703" y="9322"/>
                      </a:cubicBezTo>
                      <a:cubicBezTo>
                        <a:pt x="3598" y="9322"/>
                        <a:pt x="4323" y="9981"/>
                        <a:pt x="4323" y="10795"/>
                      </a:cubicBezTo>
                      <a:cubicBezTo>
                        <a:pt x="4323" y="11609"/>
                        <a:pt x="3598" y="12269"/>
                        <a:pt x="2703" y="12269"/>
                      </a:cubicBezTo>
                      <a:moveTo>
                        <a:pt x="18907" y="975"/>
                      </a:moveTo>
                      <a:cubicBezTo>
                        <a:pt x="19802" y="975"/>
                        <a:pt x="20527" y="1634"/>
                        <a:pt x="20527" y="2448"/>
                      </a:cubicBezTo>
                      <a:cubicBezTo>
                        <a:pt x="20527" y="3262"/>
                        <a:pt x="19802" y="3921"/>
                        <a:pt x="18907" y="3921"/>
                      </a:cubicBezTo>
                      <a:cubicBezTo>
                        <a:pt x="18012" y="3921"/>
                        <a:pt x="17287" y="3262"/>
                        <a:pt x="17287" y="2448"/>
                      </a:cubicBezTo>
                      <a:cubicBezTo>
                        <a:pt x="17287" y="1634"/>
                        <a:pt x="18012" y="975"/>
                        <a:pt x="18907" y="975"/>
                      </a:cubicBezTo>
                      <a:moveTo>
                        <a:pt x="18902" y="16695"/>
                      </a:moveTo>
                      <a:cubicBezTo>
                        <a:pt x="18092" y="16695"/>
                        <a:pt x="17374" y="17026"/>
                        <a:pt x="16879" y="17540"/>
                      </a:cubicBezTo>
                      <a:lnTo>
                        <a:pt x="5253" y="11551"/>
                      </a:lnTo>
                      <a:cubicBezTo>
                        <a:pt x="5338" y="11314"/>
                        <a:pt x="5396" y="11064"/>
                        <a:pt x="5396" y="10800"/>
                      </a:cubicBezTo>
                      <a:cubicBezTo>
                        <a:pt x="5396" y="10536"/>
                        <a:pt x="5338" y="10286"/>
                        <a:pt x="5253" y="10048"/>
                      </a:cubicBezTo>
                      <a:lnTo>
                        <a:pt x="16879" y="4059"/>
                      </a:lnTo>
                      <a:cubicBezTo>
                        <a:pt x="17373" y="4574"/>
                        <a:pt x="18092" y="4905"/>
                        <a:pt x="18902" y="4905"/>
                      </a:cubicBezTo>
                      <a:cubicBezTo>
                        <a:pt x="20392" y="4905"/>
                        <a:pt x="21600" y="3807"/>
                        <a:pt x="21600" y="2452"/>
                      </a:cubicBezTo>
                      <a:cubicBezTo>
                        <a:pt x="21600" y="1098"/>
                        <a:pt x="20392" y="0"/>
                        <a:pt x="18902" y="0"/>
                      </a:cubicBezTo>
                      <a:cubicBezTo>
                        <a:pt x="17412" y="0"/>
                        <a:pt x="16204" y="1098"/>
                        <a:pt x="16204" y="2452"/>
                      </a:cubicBezTo>
                      <a:cubicBezTo>
                        <a:pt x="16204" y="2716"/>
                        <a:pt x="16262" y="2966"/>
                        <a:pt x="16347" y="3204"/>
                      </a:cubicBezTo>
                      <a:lnTo>
                        <a:pt x="4722" y="9193"/>
                      </a:lnTo>
                      <a:cubicBezTo>
                        <a:pt x="4227" y="8679"/>
                        <a:pt x="3509" y="8347"/>
                        <a:pt x="2698" y="8347"/>
                      </a:cubicBezTo>
                      <a:cubicBezTo>
                        <a:pt x="1208" y="8347"/>
                        <a:pt x="0" y="9445"/>
                        <a:pt x="0" y="10800"/>
                      </a:cubicBezTo>
                      <a:cubicBezTo>
                        <a:pt x="0" y="12155"/>
                        <a:pt x="1208" y="13253"/>
                        <a:pt x="2698" y="13253"/>
                      </a:cubicBezTo>
                      <a:cubicBezTo>
                        <a:pt x="3509" y="13253"/>
                        <a:pt x="4227" y="12921"/>
                        <a:pt x="4722" y="12406"/>
                      </a:cubicBezTo>
                      <a:lnTo>
                        <a:pt x="16347" y="18395"/>
                      </a:lnTo>
                      <a:cubicBezTo>
                        <a:pt x="16262" y="18633"/>
                        <a:pt x="16204" y="18883"/>
                        <a:pt x="16204" y="19147"/>
                      </a:cubicBezTo>
                      <a:cubicBezTo>
                        <a:pt x="16204" y="20502"/>
                        <a:pt x="17412" y="21600"/>
                        <a:pt x="18902" y="21600"/>
                      </a:cubicBezTo>
                      <a:cubicBezTo>
                        <a:pt x="20392" y="21600"/>
                        <a:pt x="21600" y="20502"/>
                        <a:pt x="21600" y="19147"/>
                      </a:cubicBezTo>
                      <a:cubicBezTo>
                        <a:pt x="21600" y="17792"/>
                        <a:pt x="20392" y="16695"/>
                        <a:pt x="18902" y="16695"/>
                      </a:cubicBezTo>
                    </a:path>
                  </a:pathLst>
                </a:custGeom>
                <a:solidFill>
                  <a:srgbClr val="53585F"/>
                </a:solidFill>
                <a:ln w="12700">
                  <a:miter lim="400000"/>
                </a:ln>
              </p:spPr>
              <p:txBody>
                <a:bodyPr lIns="38090" tIns="38090" rIns="38090" bIns="38090" anchor="ctr"/>
                <a:lstStyle/>
                <a:p>
                  <a:pPr defTabSz="457063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 sz="3000" cap="none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defRPr>
                  </a:pPr>
                  <a:endParaRPr sz="2999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endParaRPr>
                </a:p>
              </p:txBody>
            </p:sp>
          </p:grpSp>
          <p:sp>
            <p:nvSpPr>
              <p:cNvPr id="36" name="Shape 2949">
                <a:extLst>
                  <a:ext uri="{FF2B5EF4-FFF2-40B4-BE49-F238E27FC236}">
                    <a16:creationId xmlns:a16="http://schemas.microsoft.com/office/drawing/2014/main" id="{8C8D7F12-C2F9-4739-97D7-D6F74652A499}"/>
                  </a:ext>
                </a:extLst>
              </p:cNvPr>
              <p:cNvSpPr/>
              <p:nvPr/>
            </p:nvSpPr>
            <p:spPr>
              <a:xfrm>
                <a:off x="20168511" y="8704705"/>
                <a:ext cx="457200" cy="5588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152" y="16691"/>
                    </a:moveTo>
                    <a:lnTo>
                      <a:pt x="3600" y="16691"/>
                    </a:lnTo>
                    <a:lnTo>
                      <a:pt x="3600" y="11782"/>
                    </a:lnTo>
                    <a:lnTo>
                      <a:pt x="17152" y="11782"/>
                    </a:lnTo>
                    <a:lnTo>
                      <a:pt x="20152" y="14236"/>
                    </a:lnTo>
                    <a:cubicBezTo>
                      <a:pt x="20152" y="14236"/>
                      <a:pt x="17152" y="16691"/>
                      <a:pt x="17152" y="16691"/>
                    </a:cubicBezTo>
                    <a:close/>
                    <a:moveTo>
                      <a:pt x="11400" y="20618"/>
                    </a:moveTo>
                    <a:lnTo>
                      <a:pt x="10200" y="20618"/>
                    </a:lnTo>
                    <a:lnTo>
                      <a:pt x="10200" y="17673"/>
                    </a:lnTo>
                    <a:lnTo>
                      <a:pt x="11400" y="17673"/>
                    </a:lnTo>
                    <a:cubicBezTo>
                      <a:pt x="11400" y="17673"/>
                      <a:pt x="11400" y="20618"/>
                      <a:pt x="11400" y="20618"/>
                    </a:cubicBezTo>
                    <a:close/>
                    <a:moveTo>
                      <a:pt x="11400" y="10800"/>
                    </a:moveTo>
                    <a:lnTo>
                      <a:pt x="10200" y="10800"/>
                    </a:lnTo>
                    <a:lnTo>
                      <a:pt x="10200" y="8836"/>
                    </a:lnTo>
                    <a:lnTo>
                      <a:pt x="11400" y="8836"/>
                    </a:lnTo>
                    <a:cubicBezTo>
                      <a:pt x="11400" y="8836"/>
                      <a:pt x="11400" y="10800"/>
                      <a:pt x="11400" y="10800"/>
                    </a:cubicBezTo>
                    <a:close/>
                    <a:moveTo>
                      <a:pt x="4448" y="7855"/>
                    </a:moveTo>
                    <a:lnTo>
                      <a:pt x="1448" y="5400"/>
                    </a:lnTo>
                    <a:lnTo>
                      <a:pt x="4448" y="2945"/>
                    </a:lnTo>
                    <a:lnTo>
                      <a:pt x="18000" y="2945"/>
                    </a:lnTo>
                    <a:lnTo>
                      <a:pt x="18000" y="7855"/>
                    </a:lnTo>
                    <a:cubicBezTo>
                      <a:pt x="18000" y="7855"/>
                      <a:pt x="4448" y="7855"/>
                      <a:pt x="4448" y="7855"/>
                    </a:cubicBezTo>
                    <a:close/>
                    <a:moveTo>
                      <a:pt x="10200" y="982"/>
                    </a:moveTo>
                    <a:lnTo>
                      <a:pt x="11400" y="982"/>
                    </a:lnTo>
                    <a:lnTo>
                      <a:pt x="11400" y="1964"/>
                    </a:lnTo>
                    <a:lnTo>
                      <a:pt x="10200" y="1964"/>
                    </a:lnTo>
                    <a:cubicBezTo>
                      <a:pt x="10200" y="1964"/>
                      <a:pt x="10200" y="982"/>
                      <a:pt x="10200" y="982"/>
                    </a:cubicBezTo>
                    <a:close/>
                    <a:moveTo>
                      <a:pt x="21424" y="13889"/>
                    </a:moveTo>
                    <a:lnTo>
                      <a:pt x="17824" y="10944"/>
                    </a:lnTo>
                    <a:cubicBezTo>
                      <a:pt x="17715" y="10855"/>
                      <a:pt x="17565" y="10800"/>
                      <a:pt x="17400" y="10800"/>
                    </a:cubicBezTo>
                    <a:lnTo>
                      <a:pt x="12600" y="10800"/>
                    </a:lnTo>
                    <a:lnTo>
                      <a:pt x="12600" y="8836"/>
                    </a:lnTo>
                    <a:lnTo>
                      <a:pt x="18600" y="8836"/>
                    </a:lnTo>
                    <a:cubicBezTo>
                      <a:pt x="18932" y="8836"/>
                      <a:pt x="19200" y="8616"/>
                      <a:pt x="19200" y="8345"/>
                    </a:cubicBezTo>
                    <a:lnTo>
                      <a:pt x="19200" y="2455"/>
                    </a:lnTo>
                    <a:cubicBezTo>
                      <a:pt x="19200" y="2184"/>
                      <a:pt x="18932" y="1964"/>
                      <a:pt x="18600" y="1964"/>
                    </a:cubicBezTo>
                    <a:lnTo>
                      <a:pt x="12600" y="1964"/>
                    </a:lnTo>
                    <a:lnTo>
                      <a:pt x="12600" y="982"/>
                    </a:lnTo>
                    <a:cubicBezTo>
                      <a:pt x="12600" y="440"/>
                      <a:pt x="12063" y="0"/>
                      <a:pt x="11400" y="0"/>
                    </a:cubicBezTo>
                    <a:lnTo>
                      <a:pt x="10200" y="0"/>
                    </a:lnTo>
                    <a:cubicBezTo>
                      <a:pt x="9537" y="0"/>
                      <a:pt x="9000" y="440"/>
                      <a:pt x="9000" y="982"/>
                    </a:cubicBezTo>
                    <a:lnTo>
                      <a:pt x="9000" y="1964"/>
                    </a:lnTo>
                    <a:lnTo>
                      <a:pt x="4200" y="1964"/>
                    </a:lnTo>
                    <a:cubicBezTo>
                      <a:pt x="4034" y="1964"/>
                      <a:pt x="3885" y="2019"/>
                      <a:pt x="3776" y="2107"/>
                    </a:cubicBezTo>
                    <a:lnTo>
                      <a:pt x="176" y="5053"/>
                    </a:lnTo>
                    <a:cubicBezTo>
                      <a:pt x="67" y="5142"/>
                      <a:pt x="0" y="5265"/>
                      <a:pt x="0" y="5400"/>
                    </a:cubicBezTo>
                    <a:cubicBezTo>
                      <a:pt x="0" y="5536"/>
                      <a:pt x="67" y="5658"/>
                      <a:pt x="176" y="5747"/>
                    </a:cubicBezTo>
                    <a:lnTo>
                      <a:pt x="3776" y="8693"/>
                    </a:lnTo>
                    <a:cubicBezTo>
                      <a:pt x="3885" y="8782"/>
                      <a:pt x="4034" y="8836"/>
                      <a:pt x="4200" y="8836"/>
                    </a:cubicBezTo>
                    <a:lnTo>
                      <a:pt x="9000" y="8836"/>
                    </a:lnTo>
                    <a:lnTo>
                      <a:pt x="9000" y="10800"/>
                    </a:lnTo>
                    <a:lnTo>
                      <a:pt x="3000" y="10800"/>
                    </a:lnTo>
                    <a:cubicBezTo>
                      <a:pt x="2668" y="10800"/>
                      <a:pt x="2400" y="11020"/>
                      <a:pt x="2400" y="11291"/>
                    </a:cubicBezTo>
                    <a:lnTo>
                      <a:pt x="2400" y="17182"/>
                    </a:lnTo>
                    <a:cubicBezTo>
                      <a:pt x="2400" y="17453"/>
                      <a:pt x="2668" y="17673"/>
                      <a:pt x="3000" y="17673"/>
                    </a:cubicBezTo>
                    <a:lnTo>
                      <a:pt x="9000" y="17673"/>
                    </a:lnTo>
                    <a:lnTo>
                      <a:pt x="9000" y="20618"/>
                    </a:lnTo>
                    <a:cubicBezTo>
                      <a:pt x="9000" y="21160"/>
                      <a:pt x="9537" y="21600"/>
                      <a:pt x="10200" y="21600"/>
                    </a:cubicBezTo>
                    <a:lnTo>
                      <a:pt x="11400" y="21600"/>
                    </a:lnTo>
                    <a:cubicBezTo>
                      <a:pt x="12063" y="21600"/>
                      <a:pt x="12600" y="21160"/>
                      <a:pt x="12600" y="20618"/>
                    </a:cubicBezTo>
                    <a:lnTo>
                      <a:pt x="12600" y="17673"/>
                    </a:lnTo>
                    <a:lnTo>
                      <a:pt x="17400" y="17673"/>
                    </a:lnTo>
                    <a:cubicBezTo>
                      <a:pt x="17565" y="17673"/>
                      <a:pt x="17715" y="17618"/>
                      <a:pt x="17824" y="17529"/>
                    </a:cubicBezTo>
                    <a:lnTo>
                      <a:pt x="21424" y="14583"/>
                    </a:lnTo>
                    <a:cubicBezTo>
                      <a:pt x="21533" y="14495"/>
                      <a:pt x="21600" y="14372"/>
                      <a:pt x="21600" y="14236"/>
                    </a:cubicBezTo>
                    <a:cubicBezTo>
                      <a:pt x="21600" y="14101"/>
                      <a:pt x="21533" y="13978"/>
                      <a:pt x="21424" y="13889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37" name="Shape 2539">
                <a:extLst>
                  <a:ext uri="{FF2B5EF4-FFF2-40B4-BE49-F238E27FC236}">
                    <a16:creationId xmlns:a16="http://schemas.microsoft.com/office/drawing/2014/main" id="{D3ABC279-C752-4146-8339-C3A485308DEF}"/>
                  </a:ext>
                </a:extLst>
              </p:cNvPr>
              <p:cNvSpPr/>
              <p:nvPr/>
            </p:nvSpPr>
            <p:spPr>
              <a:xfrm>
                <a:off x="21443845" y="8793605"/>
                <a:ext cx="558800" cy="3810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720"/>
                    </a:moveTo>
                    <a:cubicBezTo>
                      <a:pt x="21600" y="323"/>
                      <a:pt x="21380" y="0"/>
                      <a:pt x="21109" y="0"/>
                    </a:cubicBezTo>
                    <a:cubicBezTo>
                      <a:pt x="20969" y="0"/>
                      <a:pt x="20845" y="88"/>
                      <a:pt x="20756" y="226"/>
                    </a:cubicBezTo>
                    <a:lnTo>
                      <a:pt x="20754" y="223"/>
                    </a:lnTo>
                    <a:lnTo>
                      <a:pt x="7848" y="19853"/>
                    </a:lnTo>
                    <a:lnTo>
                      <a:pt x="838" y="9571"/>
                    </a:lnTo>
                    <a:cubicBezTo>
                      <a:pt x="749" y="9441"/>
                      <a:pt x="626" y="9360"/>
                      <a:pt x="491" y="9360"/>
                    </a:cubicBezTo>
                    <a:cubicBezTo>
                      <a:pt x="220" y="9360"/>
                      <a:pt x="0" y="9683"/>
                      <a:pt x="0" y="10080"/>
                    </a:cubicBezTo>
                    <a:cubicBezTo>
                      <a:pt x="0" y="10279"/>
                      <a:pt x="55" y="10459"/>
                      <a:pt x="144" y="10589"/>
                    </a:cubicBezTo>
                    <a:lnTo>
                      <a:pt x="7507" y="21390"/>
                    </a:lnTo>
                    <a:cubicBezTo>
                      <a:pt x="7596" y="21520"/>
                      <a:pt x="7719" y="21600"/>
                      <a:pt x="7855" y="21600"/>
                    </a:cubicBezTo>
                    <a:cubicBezTo>
                      <a:pt x="7995" y="21600"/>
                      <a:pt x="8119" y="21513"/>
                      <a:pt x="8208" y="21376"/>
                    </a:cubicBezTo>
                    <a:lnTo>
                      <a:pt x="8210" y="21377"/>
                    </a:lnTo>
                    <a:lnTo>
                      <a:pt x="21465" y="1217"/>
                    </a:lnTo>
                    <a:lnTo>
                      <a:pt x="21462" y="1215"/>
                    </a:lnTo>
                    <a:cubicBezTo>
                      <a:pt x="21547" y="1087"/>
                      <a:pt x="21600" y="913"/>
                      <a:pt x="21600" y="720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38" name="Shape 2541">
                <a:extLst>
                  <a:ext uri="{FF2B5EF4-FFF2-40B4-BE49-F238E27FC236}">
                    <a16:creationId xmlns:a16="http://schemas.microsoft.com/office/drawing/2014/main" id="{ED67D341-43DB-443A-891F-CB0E11FD15CE}"/>
                  </a:ext>
                </a:extLst>
              </p:cNvPr>
              <p:cNvSpPr/>
              <p:nvPr/>
            </p:nvSpPr>
            <p:spPr>
              <a:xfrm>
                <a:off x="20801807" y="8755505"/>
                <a:ext cx="457200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648" y="10800"/>
                    </a:moveTo>
                    <a:lnTo>
                      <a:pt x="21424" y="1024"/>
                    </a:lnTo>
                    <a:cubicBezTo>
                      <a:pt x="21533" y="916"/>
                      <a:pt x="21600" y="766"/>
                      <a:pt x="21600" y="600"/>
                    </a:cubicBezTo>
                    <a:cubicBezTo>
                      <a:pt x="21600" y="269"/>
                      <a:pt x="21332" y="0"/>
                      <a:pt x="21000" y="0"/>
                    </a:cubicBezTo>
                    <a:cubicBezTo>
                      <a:pt x="20835" y="0"/>
                      <a:pt x="20685" y="67"/>
                      <a:pt x="20576" y="176"/>
                    </a:cubicBezTo>
                    <a:lnTo>
                      <a:pt x="10800" y="9952"/>
                    </a:lnTo>
                    <a:lnTo>
                      <a:pt x="1024" y="176"/>
                    </a:lnTo>
                    <a:cubicBezTo>
                      <a:pt x="916" y="67"/>
                      <a:pt x="766" y="0"/>
                      <a:pt x="600" y="0"/>
                    </a:cubicBezTo>
                    <a:cubicBezTo>
                      <a:pt x="268" y="0"/>
                      <a:pt x="0" y="269"/>
                      <a:pt x="0" y="600"/>
                    </a:cubicBezTo>
                    <a:cubicBezTo>
                      <a:pt x="0" y="766"/>
                      <a:pt x="67" y="916"/>
                      <a:pt x="176" y="1025"/>
                    </a:cubicBezTo>
                    <a:lnTo>
                      <a:pt x="9952" y="10800"/>
                    </a:lnTo>
                    <a:lnTo>
                      <a:pt x="176" y="20576"/>
                    </a:lnTo>
                    <a:cubicBezTo>
                      <a:pt x="67" y="20684"/>
                      <a:pt x="0" y="20834"/>
                      <a:pt x="0" y="21000"/>
                    </a:cubicBezTo>
                    <a:cubicBezTo>
                      <a:pt x="0" y="21332"/>
                      <a:pt x="268" y="21600"/>
                      <a:pt x="600" y="21600"/>
                    </a:cubicBezTo>
                    <a:cubicBezTo>
                      <a:pt x="766" y="21600"/>
                      <a:pt x="916" y="21533"/>
                      <a:pt x="1024" y="21424"/>
                    </a:cubicBezTo>
                    <a:lnTo>
                      <a:pt x="10800" y="11648"/>
                    </a:lnTo>
                    <a:lnTo>
                      <a:pt x="20576" y="21424"/>
                    </a:lnTo>
                    <a:cubicBezTo>
                      <a:pt x="20685" y="21533"/>
                      <a:pt x="20835" y="21600"/>
                      <a:pt x="21000" y="21600"/>
                    </a:cubicBezTo>
                    <a:cubicBezTo>
                      <a:pt x="21332" y="21600"/>
                      <a:pt x="21600" y="21332"/>
                      <a:pt x="21600" y="21000"/>
                    </a:cubicBezTo>
                    <a:cubicBezTo>
                      <a:pt x="21600" y="20834"/>
                      <a:pt x="21533" y="20684"/>
                      <a:pt x="21424" y="20576"/>
                    </a:cubicBezTo>
                    <a:cubicBezTo>
                      <a:pt x="21424" y="20576"/>
                      <a:pt x="11648" y="10800"/>
                      <a:pt x="11648" y="10800"/>
                    </a:cubicBezTo>
                    <a:close/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40" name="Shape 2596">
                <a:extLst>
                  <a:ext uri="{FF2B5EF4-FFF2-40B4-BE49-F238E27FC236}">
                    <a16:creationId xmlns:a16="http://schemas.microsoft.com/office/drawing/2014/main" id="{F4710B10-01CA-4914-B77E-BDE1C0196D4F}"/>
                  </a:ext>
                </a:extLst>
              </p:cNvPr>
              <p:cNvSpPr/>
              <p:nvPr/>
            </p:nvSpPr>
            <p:spPr>
              <a:xfrm>
                <a:off x="21239162" y="7989127"/>
                <a:ext cx="558800" cy="4064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436" y="5400"/>
                    </a:moveTo>
                    <a:lnTo>
                      <a:pt x="9327" y="5400"/>
                    </a:lnTo>
                    <a:cubicBezTo>
                      <a:pt x="9598" y="5400"/>
                      <a:pt x="9818" y="5098"/>
                      <a:pt x="9818" y="4725"/>
                    </a:cubicBezTo>
                    <a:cubicBezTo>
                      <a:pt x="9818" y="4353"/>
                      <a:pt x="9598" y="4050"/>
                      <a:pt x="9327" y="4050"/>
                    </a:cubicBezTo>
                    <a:lnTo>
                      <a:pt x="3436" y="4050"/>
                    </a:lnTo>
                    <a:cubicBezTo>
                      <a:pt x="3166" y="4050"/>
                      <a:pt x="2945" y="4353"/>
                      <a:pt x="2945" y="4725"/>
                    </a:cubicBezTo>
                    <a:cubicBezTo>
                      <a:pt x="2945" y="5098"/>
                      <a:pt x="3166" y="5400"/>
                      <a:pt x="3436" y="5400"/>
                    </a:cubicBezTo>
                    <a:moveTo>
                      <a:pt x="3436" y="8100"/>
                    </a:moveTo>
                    <a:lnTo>
                      <a:pt x="7364" y="8100"/>
                    </a:lnTo>
                    <a:cubicBezTo>
                      <a:pt x="7634" y="8100"/>
                      <a:pt x="7855" y="7798"/>
                      <a:pt x="7855" y="7425"/>
                    </a:cubicBezTo>
                    <a:cubicBezTo>
                      <a:pt x="7855" y="7053"/>
                      <a:pt x="7634" y="6750"/>
                      <a:pt x="7364" y="6750"/>
                    </a:cubicBezTo>
                    <a:lnTo>
                      <a:pt x="3436" y="6750"/>
                    </a:lnTo>
                    <a:cubicBezTo>
                      <a:pt x="3166" y="6750"/>
                      <a:pt x="2945" y="7053"/>
                      <a:pt x="2945" y="7425"/>
                    </a:cubicBezTo>
                    <a:cubicBezTo>
                      <a:pt x="2945" y="7798"/>
                      <a:pt x="3166" y="8100"/>
                      <a:pt x="3436" y="8100"/>
                    </a:cubicBezTo>
                    <a:moveTo>
                      <a:pt x="3436" y="10800"/>
                    </a:moveTo>
                    <a:lnTo>
                      <a:pt x="9327" y="10800"/>
                    </a:lnTo>
                    <a:cubicBezTo>
                      <a:pt x="9598" y="10800"/>
                      <a:pt x="9818" y="10498"/>
                      <a:pt x="9818" y="10125"/>
                    </a:cubicBezTo>
                    <a:cubicBezTo>
                      <a:pt x="9818" y="9753"/>
                      <a:pt x="9598" y="9450"/>
                      <a:pt x="9327" y="9450"/>
                    </a:cubicBezTo>
                    <a:lnTo>
                      <a:pt x="3436" y="9450"/>
                    </a:lnTo>
                    <a:cubicBezTo>
                      <a:pt x="3166" y="9450"/>
                      <a:pt x="2945" y="9753"/>
                      <a:pt x="2945" y="10125"/>
                    </a:cubicBezTo>
                    <a:cubicBezTo>
                      <a:pt x="2945" y="10498"/>
                      <a:pt x="3166" y="10800"/>
                      <a:pt x="3436" y="10800"/>
                    </a:cubicBezTo>
                    <a:moveTo>
                      <a:pt x="20618" y="20250"/>
                    </a:moveTo>
                    <a:lnTo>
                      <a:pt x="15709" y="20250"/>
                    </a:lnTo>
                    <a:lnTo>
                      <a:pt x="15709" y="17551"/>
                    </a:lnTo>
                    <a:lnTo>
                      <a:pt x="16691" y="17551"/>
                    </a:lnTo>
                    <a:cubicBezTo>
                      <a:pt x="16962" y="17551"/>
                      <a:pt x="17182" y="17248"/>
                      <a:pt x="17182" y="16875"/>
                    </a:cubicBezTo>
                    <a:cubicBezTo>
                      <a:pt x="17182" y="16503"/>
                      <a:pt x="16962" y="16200"/>
                      <a:pt x="16691" y="16200"/>
                    </a:cubicBezTo>
                    <a:lnTo>
                      <a:pt x="13745" y="16200"/>
                    </a:lnTo>
                    <a:cubicBezTo>
                      <a:pt x="13475" y="16200"/>
                      <a:pt x="13255" y="16503"/>
                      <a:pt x="13255" y="16875"/>
                    </a:cubicBezTo>
                    <a:cubicBezTo>
                      <a:pt x="13255" y="17248"/>
                      <a:pt x="13475" y="17551"/>
                      <a:pt x="13745" y="17551"/>
                    </a:cubicBezTo>
                    <a:lnTo>
                      <a:pt x="14727" y="17551"/>
                    </a:lnTo>
                    <a:lnTo>
                      <a:pt x="14727" y="20250"/>
                    </a:lnTo>
                    <a:lnTo>
                      <a:pt x="6873" y="20250"/>
                    </a:lnTo>
                    <a:lnTo>
                      <a:pt x="6873" y="17551"/>
                    </a:lnTo>
                    <a:lnTo>
                      <a:pt x="7855" y="17551"/>
                    </a:lnTo>
                    <a:cubicBezTo>
                      <a:pt x="8125" y="17551"/>
                      <a:pt x="8345" y="17248"/>
                      <a:pt x="8345" y="16875"/>
                    </a:cubicBezTo>
                    <a:cubicBezTo>
                      <a:pt x="8345" y="16503"/>
                      <a:pt x="8125" y="16200"/>
                      <a:pt x="7855" y="16200"/>
                    </a:cubicBezTo>
                    <a:lnTo>
                      <a:pt x="4909" y="16200"/>
                    </a:lnTo>
                    <a:cubicBezTo>
                      <a:pt x="4638" y="16200"/>
                      <a:pt x="4418" y="16503"/>
                      <a:pt x="4418" y="16875"/>
                    </a:cubicBezTo>
                    <a:cubicBezTo>
                      <a:pt x="4418" y="17248"/>
                      <a:pt x="4638" y="17551"/>
                      <a:pt x="4909" y="17551"/>
                    </a:cubicBezTo>
                    <a:lnTo>
                      <a:pt x="5891" y="17551"/>
                    </a:lnTo>
                    <a:lnTo>
                      <a:pt x="5891" y="20250"/>
                    </a:lnTo>
                    <a:lnTo>
                      <a:pt x="982" y="20250"/>
                    </a:lnTo>
                    <a:lnTo>
                      <a:pt x="982" y="1350"/>
                    </a:lnTo>
                    <a:lnTo>
                      <a:pt x="20618" y="1350"/>
                    </a:lnTo>
                    <a:cubicBezTo>
                      <a:pt x="20618" y="1350"/>
                      <a:pt x="20618" y="20250"/>
                      <a:pt x="20618" y="20250"/>
                    </a:cubicBezTo>
                    <a:close/>
                    <a:moveTo>
                      <a:pt x="20618" y="0"/>
                    </a:moveTo>
                    <a:lnTo>
                      <a:pt x="982" y="0"/>
                    </a:lnTo>
                    <a:cubicBezTo>
                      <a:pt x="440" y="0"/>
                      <a:pt x="0" y="605"/>
                      <a:pt x="0" y="1350"/>
                    </a:cubicBezTo>
                    <a:lnTo>
                      <a:pt x="0" y="20250"/>
                    </a:lnTo>
                    <a:cubicBezTo>
                      <a:pt x="0" y="20995"/>
                      <a:pt x="440" y="21600"/>
                      <a:pt x="982" y="21600"/>
                    </a:cubicBezTo>
                    <a:lnTo>
                      <a:pt x="20618" y="21600"/>
                    </a:lnTo>
                    <a:cubicBezTo>
                      <a:pt x="21160" y="21600"/>
                      <a:pt x="21600" y="20995"/>
                      <a:pt x="21600" y="20250"/>
                    </a:cubicBezTo>
                    <a:lnTo>
                      <a:pt x="21600" y="1350"/>
                    </a:lnTo>
                    <a:cubicBezTo>
                      <a:pt x="21600" y="605"/>
                      <a:pt x="21160" y="0"/>
                      <a:pt x="20618" y="0"/>
                    </a:cubicBezTo>
                    <a:moveTo>
                      <a:pt x="3436" y="13500"/>
                    </a:moveTo>
                    <a:lnTo>
                      <a:pt x="7364" y="13500"/>
                    </a:lnTo>
                    <a:cubicBezTo>
                      <a:pt x="7634" y="13500"/>
                      <a:pt x="7855" y="13198"/>
                      <a:pt x="7855" y="12825"/>
                    </a:cubicBezTo>
                    <a:cubicBezTo>
                      <a:pt x="7855" y="12452"/>
                      <a:pt x="7634" y="12150"/>
                      <a:pt x="7364" y="12150"/>
                    </a:cubicBezTo>
                    <a:lnTo>
                      <a:pt x="3436" y="12150"/>
                    </a:lnTo>
                    <a:cubicBezTo>
                      <a:pt x="3166" y="12150"/>
                      <a:pt x="2945" y="12452"/>
                      <a:pt x="2945" y="12825"/>
                    </a:cubicBezTo>
                    <a:cubicBezTo>
                      <a:pt x="2945" y="13198"/>
                      <a:pt x="3166" y="13500"/>
                      <a:pt x="3436" y="13500"/>
                    </a:cubicBezTo>
                    <a:moveTo>
                      <a:pt x="12273" y="5400"/>
                    </a:moveTo>
                    <a:lnTo>
                      <a:pt x="16200" y="5400"/>
                    </a:lnTo>
                    <a:cubicBezTo>
                      <a:pt x="16471" y="5400"/>
                      <a:pt x="16691" y="5098"/>
                      <a:pt x="16691" y="4725"/>
                    </a:cubicBezTo>
                    <a:cubicBezTo>
                      <a:pt x="16691" y="4353"/>
                      <a:pt x="16471" y="4050"/>
                      <a:pt x="16200" y="4050"/>
                    </a:cubicBezTo>
                    <a:lnTo>
                      <a:pt x="12273" y="4050"/>
                    </a:lnTo>
                    <a:cubicBezTo>
                      <a:pt x="12002" y="4050"/>
                      <a:pt x="11782" y="4353"/>
                      <a:pt x="11782" y="4725"/>
                    </a:cubicBezTo>
                    <a:cubicBezTo>
                      <a:pt x="11782" y="5098"/>
                      <a:pt x="12002" y="5400"/>
                      <a:pt x="12273" y="5400"/>
                    </a:cubicBezTo>
                    <a:moveTo>
                      <a:pt x="12273" y="10800"/>
                    </a:moveTo>
                    <a:lnTo>
                      <a:pt x="16200" y="10800"/>
                    </a:lnTo>
                    <a:cubicBezTo>
                      <a:pt x="16471" y="10800"/>
                      <a:pt x="16691" y="10498"/>
                      <a:pt x="16691" y="10125"/>
                    </a:cubicBezTo>
                    <a:cubicBezTo>
                      <a:pt x="16691" y="9753"/>
                      <a:pt x="16471" y="9450"/>
                      <a:pt x="16200" y="9450"/>
                    </a:cubicBezTo>
                    <a:lnTo>
                      <a:pt x="12273" y="9450"/>
                    </a:lnTo>
                    <a:cubicBezTo>
                      <a:pt x="12002" y="9450"/>
                      <a:pt x="11782" y="9753"/>
                      <a:pt x="11782" y="10125"/>
                    </a:cubicBezTo>
                    <a:cubicBezTo>
                      <a:pt x="11782" y="10498"/>
                      <a:pt x="12002" y="10800"/>
                      <a:pt x="12273" y="10800"/>
                    </a:cubicBezTo>
                    <a:moveTo>
                      <a:pt x="12273" y="13500"/>
                    </a:moveTo>
                    <a:lnTo>
                      <a:pt x="18164" y="13500"/>
                    </a:lnTo>
                    <a:cubicBezTo>
                      <a:pt x="18434" y="13500"/>
                      <a:pt x="18655" y="13198"/>
                      <a:pt x="18655" y="12825"/>
                    </a:cubicBezTo>
                    <a:cubicBezTo>
                      <a:pt x="18655" y="12452"/>
                      <a:pt x="18434" y="12150"/>
                      <a:pt x="18164" y="12150"/>
                    </a:cubicBezTo>
                    <a:lnTo>
                      <a:pt x="12273" y="12150"/>
                    </a:lnTo>
                    <a:cubicBezTo>
                      <a:pt x="12002" y="12150"/>
                      <a:pt x="11782" y="12452"/>
                      <a:pt x="11782" y="12825"/>
                    </a:cubicBezTo>
                    <a:cubicBezTo>
                      <a:pt x="11782" y="13198"/>
                      <a:pt x="12002" y="13500"/>
                      <a:pt x="12273" y="13500"/>
                    </a:cubicBezTo>
                    <a:moveTo>
                      <a:pt x="12273" y="8100"/>
                    </a:moveTo>
                    <a:lnTo>
                      <a:pt x="18164" y="8100"/>
                    </a:lnTo>
                    <a:cubicBezTo>
                      <a:pt x="18434" y="8100"/>
                      <a:pt x="18655" y="7798"/>
                      <a:pt x="18655" y="7425"/>
                    </a:cubicBezTo>
                    <a:cubicBezTo>
                      <a:pt x="18655" y="7053"/>
                      <a:pt x="18434" y="6750"/>
                      <a:pt x="18164" y="6750"/>
                    </a:cubicBezTo>
                    <a:lnTo>
                      <a:pt x="12273" y="6750"/>
                    </a:lnTo>
                    <a:cubicBezTo>
                      <a:pt x="12002" y="6750"/>
                      <a:pt x="11782" y="7053"/>
                      <a:pt x="11782" y="7425"/>
                    </a:cubicBezTo>
                    <a:cubicBezTo>
                      <a:pt x="11782" y="7798"/>
                      <a:pt x="12002" y="8100"/>
                      <a:pt x="12273" y="8100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41" name="Shape 2598">
                <a:extLst>
                  <a:ext uri="{FF2B5EF4-FFF2-40B4-BE49-F238E27FC236}">
                    <a16:creationId xmlns:a16="http://schemas.microsoft.com/office/drawing/2014/main" id="{7D3D3F64-CE99-4F68-B886-BF0461B9C949}"/>
                  </a:ext>
                </a:extLst>
              </p:cNvPr>
              <p:cNvSpPr/>
              <p:nvPr/>
            </p:nvSpPr>
            <p:spPr>
              <a:xfrm>
                <a:off x="20346311" y="7989127"/>
                <a:ext cx="558800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873" y="8400"/>
                    </a:moveTo>
                    <a:lnTo>
                      <a:pt x="10800" y="8400"/>
                    </a:lnTo>
                    <a:lnTo>
                      <a:pt x="10800" y="12001"/>
                    </a:lnTo>
                    <a:lnTo>
                      <a:pt x="6873" y="12001"/>
                    </a:lnTo>
                    <a:cubicBezTo>
                      <a:pt x="6873" y="12001"/>
                      <a:pt x="6873" y="8400"/>
                      <a:pt x="6873" y="8400"/>
                    </a:cubicBezTo>
                    <a:close/>
                    <a:moveTo>
                      <a:pt x="6382" y="13200"/>
                    </a:moveTo>
                    <a:lnTo>
                      <a:pt x="11291" y="13200"/>
                    </a:lnTo>
                    <a:cubicBezTo>
                      <a:pt x="11562" y="13200"/>
                      <a:pt x="11782" y="12932"/>
                      <a:pt x="11782" y="12600"/>
                    </a:cubicBezTo>
                    <a:lnTo>
                      <a:pt x="11782" y="7800"/>
                    </a:lnTo>
                    <a:cubicBezTo>
                      <a:pt x="11782" y="7469"/>
                      <a:pt x="11562" y="7200"/>
                      <a:pt x="11291" y="7200"/>
                    </a:cubicBezTo>
                    <a:lnTo>
                      <a:pt x="6382" y="7200"/>
                    </a:lnTo>
                    <a:cubicBezTo>
                      <a:pt x="6111" y="7200"/>
                      <a:pt x="5891" y="7469"/>
                      <a:pt x="5891" y="7800"/>
                    </a:cubicBezTo>
                    <a:lnTo>
                      <a:pt x="5891" y="12600"/>
                    </a:lnTo>
                    <a:cubicBezTo>
                      <a:pt x="5891" y="12932"/>
                      <a:pt x="6111" y="13200"/>
                      <a:pt x="6382" y="13200"/>
                    </a:cubicBezTo>
                    <a:moveTo>
                      <a:pt x="6382" y="4800"/>
                    </a:moveTo>
                    <a:cubicBezTo>
                      <a:pt x="6653" y="4800"/>
                      <a:pt x="6873" y="4531"/>
                      <a:pt x="6873" y="4200"/>
                    </a:cubicBezTo>
                    <a:cubicBezTo>
                      <a:pt x="6873" y="3868"/>
                      <a:pt x="6653" y="3600"/>
                      <a:pt x="6382" y="3600"/>
                    </a:cubicBezTo>
                    <a:cubicBezTo>
                      <a:pt x="6111" y="3600"/>
                      <a:pt x="5891" y="3868"/>
                      <a:pt x="5891" y="4200"/>
                    </a:cubicBezTo>
                    <a:cubicBezTo>
                      <a:pt x="5891" y="4531"/>
                      <a:pt x="6111" y="4800"/>
                      <a:pt x="6382" y="4800"/>
                    </a:cubicBezTo>
                    <a:moveTo>
                      <a:pt x="20618" y="20400"/>
                    </a:moveTo>
                    <a:lnTo>
                      <a:pt x="2945" y="20400"/>
                    </a:lnTo>
                    <a:cubicBezTo>
                      <a:pt x="1861" y="20400"/>
                      <a:pt x="982" y="19325"/>
                      <a:pt x="982" y="18000"/>
                    </a:cubicBezTo>
                    <a:lnTo>
                      <a:pt x="982" y="4800"/>
                    </a:lnTo>
                    <a:lnTo>
                      <a:pt x="2945" y="4800"/>
                    </a:lnTo>
                    <a:lnTo>
                      <a:pt x="2945" y="17400"/>
                    </a:lnTo>
                    <a:cubicBezTo>
                      <a:pt x="2945" y="17732"/>
                      <a:pt x="3166" y="18000"/>
                      <a:pt x="3436" y="18000"/>
                    </a:cubicBezTo>
                    <a:cubicBezTo>
                      <a:pt x="3707" y="18000"/>
                      <a:pt x="3927" y="17732"/>
                      <a:pt x="3927" y="17400"/>
                    </a:cubicBezTo>
                    <a:lnTo>
                      <a:pt x="3927" y="1200"/>
                    </a:lnTo>
                    <a:lnTo>
                      <a:pt x="20618" y="1200"/>
                    </a:lnTo>
                    <a:cubicBezTo>
                      <a:pt x="20618" y="1200"/>
                      <a:pt x="20618" y="20400"/>
                      <a:pt x="20618" y="20400"/>
                    </a:cubicBezTo>
                    <a:close/>
                    <a:moveTo>
                      <a:pt x="20618" y="0"/>
                    </a:moveTo>
                    <a:lnTo>
                      <a:pt x="3927" y="0"/>
                    </a:lnTo>
                    <a:cubicBezTo>
                      <a:pt x="3385" y="0"/>
                      <a:pt x="2945" y="538"/>
                      <a:pt x="2945" y="1200"/>
                    </a:cubicBezTo>
                    <a:lnTo>
                      <a:pt x="2945" y="3600"/>
                    </a:lnTo>
                    <a:lnTo>
                      <a:pt x="982" y="3600"/>
                    </a:lnTo>
                    <a:cubicBezTo>
                      <a:pt x="440" y="3600"/>
                      <a:pt x="0" y="4138"/>
                      <a:pt x="0" y="4800"/>
                    </a:cubicBezTo>
                    <a:lnTo>
                      <a:pt x="0" y="18000"/>
                    </a:lnTo>
                    <a:cubicBezTo>
                      <a:pt x="0" y="19988"/>
                      <a:pt x="1319" y="21600"/>
                      <a:pt x="2945" y="21600"/>
                    </a:cubicBezTo>
                    <a:lnTo>
                      <a:pt x="20618" y="21600"/>
                    </a:lnTo>
                    <a:cubicBezTo>
                      <a:pt x="21160" y="21600"/>
                      <a:pt x="21600" y="21062"/>
                      <a:pt x="21600" y="20400"/>
                    </a:cubicBezTo>
                    <a:lnTo>
                      <a:pt x="21600" y="1200"/>
                    </a:lnTo>
                    <a:cubicBezTo>
                      <a:pt x="21600" y="538"/>
                      <a:pt x="21160" y="0"/>
                      <a:pt x="20618" y="0"/>
                    </a:cubicBezTo>
                    <a:moveTo>
                      <a:pt x="6382" y="18000"/>
                    </a:moveTo>
                    <a:lnTo>
                      <a:pt x="18164" y="18000"/>
                    </a:lnTo>
                    <a:cubicBezTo>
                      <a:pt x="18434" y="18000"/>
                      <a:pt x="18655" y="17732"/>
                      <a:pt x="18655" y="17400"/>
                    </a:cubicBezTo>
                    <a:cubicBezTo>
                      <a:pt x="18655" y="17068"/>
                      <a:pt x="18434" y="16801"/>
                      <a:pt x="18164" y="16801"/>
                    </a:cubicBezTo>
                    <a:lnTo>
                      <a:pt x="6382" y="16801"/>
                    </a:lnTo>
                    <a:cubicBezTo>
                      <a:pt x="6111" y="16801"/>
                      <a:pt x="5891" y="17068"/>
                      <a:pt x="5891" y="17400"/>
                    </a:cubicBezTo>
                    <a:cubicBezTo>
                      <a:pt x="5891" y="17732"/>
                      <a:pt x="6111" y="18000"/>
                      <a:pt x="6382" y="18000"/>
                    </a:cubicBezTo>
                    <a:moveTo>
                      <a:pt x="6382" y="15600"/>
                    </a:moveTo>
                    <a:lnTo>
                      <a:pt x="18164" y="15600"/>
                    </a:lnTo>
                    <a:cubicBezTo>
                      <a:pt x="18434" y="15600"/>
                      <a:pt x="18655" y="15332"/>
                      <a:pt x="18655" y="15000"/>
                    </a:cubicBezTo>
                    <a:cubicBezTo>
                      <a:pt x="18655" y="14668"/>
                      <a:pt x="18434" y="14401"/>
                      <a:pt x="18164" y="14401"/>
                    </a:cubicBezTo>
                    <a:lnTo>
                      <a:pt x="6382" y="14401"/>
                    </a:lnTo>
                    <a:cubicBezTo>
                      <a:pt x="6111" y="14401"/>
                      <a:pt x="5891" y="14668"/>
                      <a:pt x="5891" y="15000"/>
                    </a:cubicBezTo>
                    <a:cubicBezTo>
                      <a:pt x="5891" y="15332"/>
                      <a:pt x="6111" y="15600"/>
                      <a:pt x="6382" y="15600"/>
                    </a:cubicBezTo>
                    <a:moveTo>
                      <a:pt x="8345" y="4800"/>
                    </a:moveTo>
                    <a:cubicBezTo>
                      <a:pt x="8616" y="4800"/>
                      <a:pt x="8836" y="4531"/>
                      <a:pt x="8836" y="4200"/>
                    </a:cubicBezTo>
                    <a:cubicBezTo>
                      <a:pt x="8836" y="3868"/>
                      <a:pt x="8616" y="3600"/>
                      <a:pt x="8345" y="3600"/>
                    </a:cubicBezTo>
                    <a:cubicBezTo>
                      <a:pt x="8075" y="3600"/>
                      <a:pt x="7855" y="3868"/>
                      <a:pt x="7855" y="4200"/>
                    </a:cubicBezTo>
                    <a:cubicBezTo>
                      <a:pt x="7855" y="4531"/>
                      <a:pt x="8075" y="4800"/>
                      <a:pt x="8345" y="4800"/>
                    </a:cubicBezTo>
                    <a:moveTo>
                      <a:pt x="18164" y="7200"/>
                    </a:moveTo>
                    <a:lnTo>
                      <a:pt x="14236" y="7200"/>
                    </a:lnTo>
                    <a:cubicBezTo>
                      <a:pt x="13966" y="7200"/>
                      <a:pt x="13745" y="7469"/>
                      <a:pt x="13745" y="7800"/>
                    </a:cubicBezTo>
                    <a:cubicBezTo>
                      <a:pt x="13745" y="8132"/>
                      <a:pt x="13966" y="8400"/>
                      <a:pt x="14236" y="8400"/>
                    </a:cubicBezTo>
                    <a:lnTo>
                      <a:pt x="18164" y="8400"/>
                    </a:lnTo>
                    <a:cubicBezTo>
                      <a:pt x="18434" y="8400"/>
                      <a:pt x="18655" y="8132"/>
                      <a:pt x="18655" y="7800"/>
                    </a:cubicBezTo>
                    <a:cubicBezTo>
                      <a:pt x="18655" y="7469"/>
                      <a:pt x="18434" y="7200"/>
                      <a:pt x="18164" y="7200"/>
                    </a:cubicBezTo>
                    <a:moveTo>
                      <a:pt x="18164" y="12001"/>
                    </a:moveTo>
                    <a:lnTo>
                      <a:pt x="14236" y="12001"/>
                    </a:lnTo>
                    <a:cubicBezTo>
                      <a:pt x="13966" y="12001"/>
                      <a:pt x="13745" y="12268"/>
                      <a:pt x="13745" y="12600"/>
                    </a:cubicBezTo>
                    <a:cubicBezTo>
                      <a:pt x="13745" y="12932"/>
                      <a:pt x="13966" y="13200"/>
                      <a:pt x="14236" y="13200"/>
                    </a:cubicBezTo>
                    <a:lnTo>
                      <a:pt x="18164" y="13200"/>
                    </a:lnTo>
                    <a:cubicBezTo>
                      <a:pt x="18434" y="13200"/>
                      <a:pt x="18655" y="12932"/>
                      <a:pt x="18655" y="12600"/>
                    </a:cubicBezTo>
                    <a:cubicBezTo>
                      <a:pt x="18655" y="12268"/>
                      <a:pt x="18434" y="12001"/>
                      <a:pt x="18164" y="12001"/>
                    </a:cubicBezTo>
                    <a:moveTo>
                      <a:pt x="18164" y="9600"/>
                    </a:moveTo>
                    <a:lnTo>
                      <a:pt x="14236" y="9600"/>
                    </a:lnTo>
                    <a:cubicBezTo>
                      <a:pt x="13966" y="9600"/>
                      <a:pt x="13745" y="9869"/>
                      <a:pt x="13745" y="10200"/>
                    </a:cubicBezTo>
                    <a:cubicBezTo>
                      <a:pt x="13745" y="10532"/>
                      <a:pt x="13966" y="10800"/>
                      <a:pt x="14236" y="10800"/>
                    </a:cubicBezTo>
                    <a:lnTo>
                      <a:pt x="18164" y="10800"/>
                    </a:lnTo>
                    <a:cubicBezTo>
                      <a:pt x="18434" y="10800"/>
                      <a:pt x="18655" y="10532"/>
                      <a:pt x="18655" y="10200"/>
                    </a:cubicBezTo>
                    <a:cubicBezTo>
                      <a:pt x="18655" y="9869"/>
                      <a:pt x="18434" y="9600"/>
                      <a:pt x="18164" y="9600"/>
                    </a:cubicBezTo>
                    <a:moveTo>
                      <a:pt x="18164" y="4800"/>
                    </a:moveTo>
                    <a:cubicBezTo>
                      <a:pt x="18434" y="4800"/>
                      <a:pt x="18655" y="4531"/>
                      <a:pt x="18655" y="4200"/>
                    </a:cubicBezTo>
                    <a:cubicBezTo>
                      <a:pt x="18655" y="3868"/>
                      <a:pt x="18434" y="3600"/>
                      <a:pt x="18164" y="3600"/>
                    </a:cubicBezTo>
                    <a:cubicBezTo>
                      <a:pt x="17893" y="3600"/>
                      <a:pt x="17673" y="3868"/>
                      <a:pt x="17673" y="4200"/>
                    </a:cubicBezTo>
                    <a:cubicBezTo>
                      <a:pt x="17673" y="4531"/>
                      <a:pt x="17893" y="4800"/>
                      <a:pt x="18164" y="4800"/>
                    </a:cubicBezTo>
                    <a:moveTo>
                      <a:pt x="16200" y="4800"/>
                    </a:moveTo>
                    <a:cubicBezTo>
                      <a:pt x="16471" y="4800"/>
                      <a:pt x="16691" y="4531"/>
                      <a:pt x="16691" y="4200"/>
                    </a:cubicBezTo>
                    <a:cubicBezTo>
                      <a:pt x="16691" y="3868"/>
                      <a:pt x="16471" y="3600"/>
                      <a:pt x="16200" y="3600"/>
                    </a:cubicBezTo>
                    <a:cubicBezTo>
                      <a:pt x="15929" y="3600"/>
                      <a:pt x="15709" y="3868"/>
                      <a:pt x="15709" y="4200"/>
                    </a:cubicBezTo>
                    <a:cubicBezTo>
                      <a:pt x="15709" y="4531"/>
                      <a:pt x="15929" y="4800"/>
                      <a:pt x="16200" y="4800"/>
                    </a:cubicBezTo>
                    <a:moveTo>
                      <a:pt x="10309" y="4800"/>
                    </a:moveTo>
                    <a:lnTo>
                      <a:pt x="14236" y="4800"/>
                    </a:lnTo>
                    <a:cubicBezTo>
                      <a:pt x="14507" y="4800"/>
                      <a:pt x="14727" y="4531"/>
                      <a:pt x="14727" y="4200"/>
                    </a:cubicBezTo>
                    <a:cubicBezTo>
                      <a:pt x="14727" y="3868"/>
                      <a:pt x="14507" y="3600"/>
                      <a:pt x="14236" y="3600"/>
                    </a:cubicBezTo>
                    <a:lnTo>
                      <a:pt x="10309" y="3600"/>
                    </a:lnTo>
                    <a:cubicBezTo>
                      <a:pt x="10038" y="3600"/>
                      <a:pt x="9818" y="3868"/>
                      <a:pt x="9818" y="4200"/>
                    </a:cubicBezTo>
                    <a:cubicBezTo>
                      <a:pt x="9818" y="4531"/>
                      <a:pt x="10038" y="4800"/>
                      <a:pt x="10309" y="4800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  <p:sp>
            <p:nvSpPr>
              <p:cNvPr id="52" name="Shape 2554">
                <a:extLst>
                  <a:ext uri="{FF2B5EF4-FFF2-40B4-BE49-F238E27FC236}">
                    <a16:creationId xmlns:a16="http://schemas.microsoft.com/office/drawing/2014/main" id="{4E7573E9-3684-4537-8E7A-22B31E5A57BF}"/>
                  </a:ext>
                </a:extLst>
              </p:cNvPr>
              <p:cNvSpPr/>
              <p:nvPr/>
            </p:nvSpPr>
            <p:spPr>
              <a:xfrm>
                <a:off x="19251852" y="8734455"/>
                <a:ext cx="558800" cy="5080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855" y="18900"/>
                    </a:moveTo>
                    <a:cubicBezTo>
                      <a:pt x="7279" y="18900"/>
                      <a:pt x="6684" y="18827"/>
                      <a:pt x="6086" y="18683"/>
                    </a:cubicBezTo>
                    <a:cubicBezTo>
                      <a:pt x="6017" y="18666"/>
                      <a:pt x="5946" y="18658"/>
                      <a:pt x="5876" y="18658"/>
                    </a:cubicBezTo>
                    <a:cubicBezTo>
                      <a:pt x="5756" y="18658"/>
                      <a:pt x="5636" y="18682"/>
                      <a:pt x="5523" y="18729"/>
                    </a:cubicBezTo>
                    <a:lnTo>
                      <a:pt x="2957" y="19815"/>
                    </a:lnTo>
                    <a:lnTo>
                      <a:pt x="3365" y="18243"/>
                    </a:lnTo>
                    <a:cubicBezTo>
                      <a:pt x="3474" y="17827"/>
                      <a:pt x="3345" y="17380"/>
                      <a:pt x="3039" y="17108"/>
                    </a:cubicBezTo>
                    <a:cubicBezTo>
                      <a:pt x="1712" y="15926"/>
                      <a:pt x="982" y="14358"/>
                      <a:pt x="982" y="12690"/>
                    </a:cubicBezTo>
                    <a:cubicBezTo>
                      <a:pt x="982" y="9266"/>
                      <a:pt x="4065" y="6480"/>
                      <a:pt x="7855" y="6480"/>
                    </a:cubicBezTo>
                    <a:cubicBezTo>
                      <a:pt x="11644" y="6480"/>
                      <a:pt x="14727" y="9266"/>
                      <a:pt x="14727" y="12690"/>
                    </a:cubicBezTo>
                    <a:cubicBezTo>
                      <a:pt x="14727" y="16114"/>
                      <a:pt x="11644" y="18900"/>
                      <a:pt x="7855" y="18900"/>
                    </a:cubicBezTo>
                    <a:moveTo>
                      <a:pt x="7855" y="5400"/>
                    </a:moveTo>
                    <a:cubicBezTo>
                      <a:pt x="3517" y="5400"/>
                      <a:pt x="0" y="8664"/>
                      <a:pt x="0" y="12690"/>
                    </a:cubicBezTo>
                    <a:cubicBezTo>
                      <a:pt x="0" y="14758"/>
                      <a:pt x="932" y="16620"/>
                      <a:pt x="2422" y="17947"/>
                    </a:cubicBezTo>
                    <a:lnTo>
                      <a:pt x="1473" y="21600"/>
                    </a:lnTo>
                    <a:lnTo>
                      <a:pt x="5876" y="19738"/>
                    </a:lnTo>
                    <a:cubicBezTo>
                      <a:pt x="6509" y="19891"/>
                      <a:pt x="7169" y="19980"/>
                      <a:pt x="7855" y="19980"/>
                    </a:cubicBezTo>
                    <a:cubicBezTo>
                      <a:pt x="12192" y="19980"/>
                      <a:pt x="15709" y="16716"/>
                      <a:pt x="15709" y="12690"/>
                    </a:cubicBezTo>
                    <a:cubicBezTo>
                      <a:pt x="15709" y="8664"/>
                      <a:pt x="12192" y="5400"/>
                      <a:pt x="7855" y="5400"/>
                    </a:cubicBezTo>
                    <a:moveTo>
                      <a:pt x="21600" y="7290"/>
                    </a:moveTo>
                    <a:cubicBezTo>
                      <a:pt x="21600" y="3264"/>
                      <a:pt x="18084" y="0"/>
                      <a:pt x="13745" y="0"/>
                    </a:cubicBezTo>
                    <a:cubicBezTo>
                      <a:pt x="10506" y="0"/>
                      <a:pt x="7725" y="1821"/>
                      <a:pt x="6525" y="4422"/>
                    </a:cubicBezTo>
                    <a:cubicBezTo>
                      <a:pt x="6912" y="4367"/>
                      <a:pt x="7306" y="4332"/>
                      <a:pt x="7708" y="4326"/>
                    </a:cubicBezTo>
                    <a:cubicBezTo>
                      <a:pt x="8875" y="2394"/>
                      <a:pt x="11143" y="1080"/>
                      <a:pt x="13745" y="1080"/>
                    </a:cubicBezTo>
                    <a:cubicBezTo>
                      <a:pt x="17535" y="1080"/>
                      <a:pt x="20618" y="3866"/>
                      <a:pt x="20618" y="7290"/>
                    </a:cubicBezTo>
                    <a:cubicBezTo>
                      <a:pt x="20618" y="8958"/>
                      <a:pt x="19888" y="10526"/>
                      <a:pt x="18561" y="11707"/>
                    </a:cubicBezTo>
                    <a:cubicBezTo>
                      <a:pt x="18255" y="11980"/>
                      <a:pt x="18126" y="12428"/>
                      <a:pt x="18234" y="12843"/>
                    </a:cubicBezTo>
                    <a:lnTo>
                      <a:pt x="18643" y="14415"/>
                    </a:lnTo>
                    <a:lnTo>
                      <a:pt x="16613" y="13556"/>
                    </a:lnTo>
                    <a:cubicBezTo>
                      <a:pt x="16573" y="13922"/>
                      <a:pt x="16500" y="14278"/>
                      <a:pt x="16411" y="14628"/>
                    </a:cubicBezTo>
                    <a:lnTo>
                      <a:pt x="20127" y="16200"/>
                    </a:lnTo>
                    <a:lnTo>
                      <a:pt x="19178" y="12547"/>
                    </a:lnTo>
                    <a:cubicBezTo>
                      <a:pt x="20669" y="11220"/>
                      <a:pt x="21600" y="9358"/>
                      <a:pt x="21600" y="7290"/>
                    </a:cubicBezTo>
                  </a:path>
                </a:pathLst>
              </a:custGeom>
              <a:solidFill>
                <a:srgbClr val="53585F"/>
              </a:solidFill>
              <a:ln w="12700">
                <a:miter lim="400000"/>
              </a:ln>
            </p:spPr>
            <p:txBody>
              <a:bodyPr lIns="38090" tIns="38090" rIns="38090" bIns="38090" anchor="ctr"/>
              <a:lstStyle/>
              <a:p>
                <a:pPr defTabSz="457063" eaLnBrk="1" fontAlgn="auto" hangingPunct="1">
                  <a:spcBef>
                    <a:spcPts val="0"/>
                  </a:spcBef>
                  <a:spcAft>
                    <a:spcPts val="0"/>
                  </a:spcAft>
                  <a:defRPr sz="3000" cap="none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Gill Sans"/>
                    <a:ea typeface="Gill Sans"/>
                    <a:cs typeface="Gill Sans"/>
                    <a:sym typeface="Gill Sans"/>
                  </a:defRPr>
                </a:pPr>
                <a:endParaRPr sz="2999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endParaRPr>
              </a:p>
            </p:txBody>
          </p:sp>
        </p:grpSp>
      </p:grpSp>
      <p:pic>
        <p:nvPicPr>
          <p:cNvPr id="57" name="Picture 56">
            <a:extLst>
              <a:ext uri="{FF2B5EF4-FFF2-40B4-BE49-F238E27FC236}">
                <a16:creationId xmlns:a16="http://schemas.microsoft.com/office/drawing/2014/main" id="{769CB48A-8FA0-4D32-8436-9DC4006A0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2312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3695700" y="1847850"/>
            <a:ext cx="1845945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HOW DOES THE SYSTEM LOOK LIKE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70421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DECISION SUPPORT SYSTEM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2C81A8ED-1FD6-4FBB-8FB8-0E3308FBB38E}"/>
              </a:ext>
            </a:extLst>
          </p:cNvPr>
          <p:cNvGrpSpPr/>
          <p:nvPr/>
        </p:nvGrpSpPr>
        <p:grpSpPr>
          <a:xfrm>
            <a:off x="6955254" y="3543064"/>
            <a:ext cx="1397143" cy="1764030"/>
            <a:chOff x="2997128" y="4835604"/>
            <a:chExt cx="1397143" cy="1764030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255A3EFC-643B-46E4-A5BF-24FF905E09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7128" y="4835604"/>
              <a:ext cx="1397143" cy="1383030"/>
            </a:xfrm>
            <a:prstGeom prst="rect">
              <a:avLst/>
            </a:prstGeom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0BDD0ABF-3F1E-4B0C-9E43-3068DE321891}"/>
                </a:ext>
              </a:extLst>
            </p:cNvPr>
            <p:cNvSpPr txBox="1"/>
            <p:nvPr/>
          </p:nvSpPr>
          <p:spPr>
            <a:xfrm>
              <a:off x="2997128" y="6261496"/>
              <a:ext cx="1397143" cy="3381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1600" b="1" spc="1200" dirty="0">
                  <a:solidFill>
                    <a:srgbClr val="422963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CRM</a:t>
              </a:r>
              <a:endParaRPr lang="en-US" sz="1600" b="1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7F2182CC-A3A8-491B-8470-F6E21D2412F8}"/>
              </a:ext>
            </a:extLst>
          </p:cNvPr>
          <p:cNvGrpSpPr/>
          <p:nvPr/>
        </p:nvGrpSpPr>
        <p:grpSpPr>
          <a:xfrm>
            <a:off x="9554096" y="3519869"/>
            <a:ext cx="1397143" cy="1967175"/>
            <a:chOff x="2181783" y="6404133"/>
            <a:chExt cx="1397143" cy="1967175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4D8C5300-7855-4314-B05C-3057C9929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293" y="6404133"/>
              <a:ext cx="1378633" cy="1382400"/>
            </a:xfrm>
            <a:prstGeom prst="rect">
              <a:avLst/>
            </a:prstGeom>
          </p:spPr>
        </p:pic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73F018F8-B0F1-4098-AAE5-CF7BE0B2733E}"/>
                </a:ext>
              </a:extLst>
            </p:cNvPr>
            <p:cNvSpPr txBox="1"/>
            <p:nvPr/>
          </p:nvSpPr>
          <p:spPr>
            <a:xfrm>
              <a:off x="2181783" y="7786533"/>
              <a:ext cx="1397143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1600" b="1" spc="1200" dirty="0">
                  <a:solidFill>
                    <a:srgbClr val="422963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CORE DATA</a:t>
              </a:r>
              <a:endParaRPr lang="en-US" sz="1600" b="1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4C3FD1F7-A48E-4C68-82CB-35BFDF4E36D9}"/>
              </a:ext>
            </a:extLst>
          </p:cNvPr>
          <p:cNvGrpSpPr/>
          <p:nvPr/>
        </p:nvGrpSpPr>
        <p:grpSpPr>
          <a:xfrm>
            <a:off x="11954113" y="3543064"/>
            <a:ext cx="1761568" cy="2230086"/>
            <a:chOff x="4116593" y="8158495"/>
            <a:chExt cx="1761568" cy="2230086"/>
          </a:xfrm>
        </p:grpSpPr>
        <p:sp>
          <p:nvSpPr>
            <p:cNvPr id="57" name="Shape 2858">
              <a:extLst>
                <a:ext uri="{FF2B5EF4-FFF2-40B4-BE49-F238E27FC236}">
                  <a16:creationId xmlns:a16="http://schemas.microsoft.com/office/drawing/2014/main" id="{44BDBF9C-7E24-45C6-AD2E-51103110913C}"/>
                </a:ext>
              </a:extLst>
            </p:cNvPr>
            <p:cNvSpPr/>
            <p:nvPr/>
          </p:nvSpPr>
          <p:spPr>
            <a:xfrm>
              <a:off x="4502870" y="8158495"/>
              <a:ext cx="926378" cy="11361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4909"/>
                  </a:moveTo>
                  <a:cubicBezTo>
                    <a:pt x="5498" y="4909"/>
                    <a:pt x="1200" y="4030"/>
                    <a:pt x="1200" y="2945"/>
                  </a:cubicBezTo>
                  <a:cubicBezTo>
                    <a:pt x="1200" y="1861"/>
                    <a:pt x="5498" y="982"/>
                    <a:pt x="10800" y="982"/>
                  </a:cubicBezTo>
                  <a:cubicBezTo>
                    <a:pt x="16102" y="982"/>
                    <a:pt x="20400" y="1861"/>
                    <a:pt x="20400" y="2945"/>
                  </a:cubicBezTo>
                  <a:cubicBezTo>
                    <a:pt x="20400" y="4030"/>
                    <a:pt x="16102" y="4909"/>
                    <a:pt x="10800" y="4909"/>
                  </a:cubicBezTo>
                  <a:moveTo>
                    <a:pt x="20400" y="6873"/>
                  </a:moveTo>
                  <a:cubicBezTo>
                    <a:pt x="20400" y="7957"/>
                    <a:pt x="16102" y="8836"/>
                    <a:pt x="10800" y="8836"/>
                  </a:cubicBezTo>
                  <a:cubicBezTo>
                    <a:pt x="5498" y="8836"/>
                    <a:pt x="1200" y="7957"/>
                    <a:pt x="1200" y="6873"/>
                  </a:cubicBezTo>
                  <a:lnTo>
                    <a:pt x="1200" y="4291"/>
                  </a:lnTo>
                  <a:cubicBezTo>
                    <a:pt x="2993" y="5240"/>
                    <a:pt x="6615" y="5891"/>
                    <a:pt x="10800" y="5891"/>
                  </a:cubicBezTo>
                  <a:cubicBezTo>
                    <a:pt x="14986" y="5891"/>
                    <a:pt x="18607" y="5240"/>
                    <a:pt x="20400" y="4291"/>
                  </a:cubicBezTo>
                  <a:cubicBezTo>
                    <a:pt x="20400" y="4291"/>
                    <a:pt x="20400" y="6873"/>
                    <a:pt x="20400" y="6873"/>
                  </a:cubicBezTo>
                  <a:close/>
                  <a:moveTo>
                    <a:pt x="10800" y="10800"/>
                  </a:moveTo>
                  <a:cubicBezTo>
                    <a:pt x="5498" y="10800"/>
                    <a:pt x="1200" y="9921"/>
                    <a:pt x="1200" y="8836"/>
                  </a:cubicBezTo>
                  <a:cubicBezTo>
                    <a:pt x="1200" y="8672"/>
                    <a:pt x="1309" y="8514"/>
                    <a:pt x="1494" y="8362"/>
                  </a:cubicBezTo>
                  <a:cubicBezTo>
                    <a:pt x="3370" y="9232"/>
                    <a:pt x="6830" y="9818"/>
                    <a:pt x="10800" y="9818"/>
                  </a:cubicBezTo>
                  <a:cubicBezTo>
                    <a:pt x="14770" y="9818"/>
                    <a:pt x="18230" y="9232"/>
                    <a:pt x="20106" y="8362"/>
                  </a:cubicBezTo>
                  <a:cubicBezTo>
                    <a:pt x="20291" y="8514"/>
                    <a:pt x="20400" y="8672"/>
                    <a:pt x="20400" y="8836"/>
                  </a:cubicBezTo>
                  <a:cubicBezTo>
                    <a:pt x="20400" y="9921"/>
                    <a:pt x="16102" y="10800"/>
                    <a:pt x="10800" y="10800"/>
                  </a:cubicBezTo>
                  <a:moveTo>
                    <a:pt x="20400" y="12764"/>
                  </a:moveTo>
                  <a:cubicBezTo>
                    <a:pt x="20400" y="13848"/>
                    <a:pt x="16102" y="14727"/>
                    <a:pt x="10800" y="14727"/>
                  </a:cubicBezTo>
                  <a:cubicBezTo>
                    <a:pt x="5498" y="14727"/>
                    <a:pt x="1200" y="13848"/>
                    <a:pt x="1200" y="12764"/>
                  </a:cubicBezTo>
                  <a:lnTo>
                    <a:pt x="1200" y="10182"/>
                  </a:lnTo>
                  <a:cubicBezTo>
                    <a:pt x="2993" y="11131"/>
                    <a:pt x="6615" y="11782"/>
                    <a:pt x="10800" y="11782"/>
                  </a:cubicBezTo>
                  <a:cubicBezTo>
                    <a:pt x="14986" y="11782"/>
                    <a:pt x="18607" y="11131"/>
                    <a:pt x="20400" y="10182"/>
                  </a:cubicBezTo>
                  <a:cubicBezTo>
                    <a:pt x="20400" y="10182"/>
                    <a:pt x="20400" y="12764"/>
                    <a:pt x="20400" y="12764"/>
                  </a:cubicBezTo>
                  <a:close/>
                  <a:moveTo>
                    <a:pt x="10800" y="16691"/>
                  </a:moveTo>
                  <a:cubicBezTo>
                    <a:pt x="5498" y="16691"/>
                    <a:pt x="1200" y="15812"/>
                    <a:pt x="1200" y="14727"/>
                  </a:cubicBezTo>
                  <a:cubicBezTo>
                    <a:pt x="1200" y="14563"/>
                    <a:pt x="1309" y="14405"/>
                    <a:pt x="1494" y="14253"/>
                  </a:cubicBezTo>
                  <a:cubicBezTo>
                    <a:pt x="3370" y="15123"/>
                    <a:pt x="6830" y="15709"/>
                    <a:pt x="10800" y="15709"/>
                  </a:cubicBezTo>
                  <a:cubicBezTo>
                    <a:pt x="14770" y="15709"/>
                    <a:pt x="18230" y="15123"/>
                    <a:pt x="20106" y="14253"/>
                  </a:cubicBezTo>
                  <a:cubicBezTo>
                    <a:pt x="20291" y="14405"/>
                    <a:pt x="20400" y="14563"/>
                    <a:pt x="20400" y="14727"/>
                  </a:cubicBezTo>
                  <a:cubicBezTo>
                    <a:pt x="20400" y="15812"/>
                    <a:pt x="16102" y="16691"/>
                    <a:pt x="10800" y="16691"/>
                  </a:cubicBezTo>
                  <a:moveTo>
                    <a:pt x="20400" y="18655"/>
                  </a:moveTo>
                  <a:cubicBezTo>
                    <a:pt x="20400" y="19739"/>
                    <a:pt x="16102" y="20618"/>
                    <a:pt x="10800" y="20618"/>
                  </a:cubicBezTo>
                  <a:cubicBezTo>
                    <a:pt x="5498" y="20618"/>
                    <a:pt x="1200" y="19739"/>
                    <a:pt x="1200" y="18655"/>
                  </a:cubicBezTo>
                  <a:lnTo>
                    <a:pt x="1200" y="16073"/>
                  </a:lnTo>
                  <a:cubicBezTo>
                    <a:pt x="2993" y="17022"/>
                    <a:pt x="6615" y="17673"/>
                    <a:pt x="10800" y="17673"/>
                  </a:cubicBezTo>
                  <a:cubicBezTo>
                    <a:pt x="14986" y="17673"/>
                    <a:pt x="18607" y="17022"/>
                    <a:pt x="20400" y="16073"/>
                  </a:cubicBezTo>
                  <a:cubicBezTo>
                    <a:pt x="20400" y="16073"/>
                    <a:pt x="20400" y="18655"/>
                    <a:pt x="20400" y="18655"/>
                  </a:cubicBezTo>
                  <a:close/>
                  <a:moveTo>
                    <a:pt x="21600" y="2945"/>
                  </a:moveTo>
                  <a:cubicBezTo>
                    <a:pt x="21600" y="1319"/>
                    <a:pt x="16765" y="0"/>
                    <a:pt x="10800" y="0"/>
                  </a:cubicBezTo>
                  <a:cubicBezTo>
                    <a:pt x="4835" y="0"/>
                    <a:pt x="0" y="1319"/>
                    <a:pt x="0" y="2945"/>
                  </a:cubicBezTo>
                  <a:lnTo>
                    <a:pt x="0" y="6873"/>
                  </a:lnTo>
                  <a:cubicBezTo>
                    <a:pt x="0" y="7218"/>
                    <a:pt x="229" y="7547"/>
                    <a:pt x="628" y="7855"/>
                  </a:cubicBezTo>
                  <a:cubicBezTo>
                    <a:pt x="229" y="8162"/>
                    <a:pt x="0" y="8492"/>
                    <a:pt x="0" y="8836"/>
                  </a:cubicBezTo>
                  <a:lnTo>
                    <a:pt x="0" y="12764"/>
                  </a:lnTo>
                  <a:cubicBezTo>
                    <a:pt x="0" y="13109"/>
                    <a:pt x="229" y="13438"/>
                    <a:pt x="628" y="13745"/>
                  </a:cubicBezTo>
                  <a:cubicBezTo>
                    <a:pt x="229" y="14053"/>
                    <a:pt x="0" y="14383"/>
                    <a:pt x="0" y="14727"/>
                  </a:cubicBezTo>
                  <a:lnTo>
                    <a:pt x="0" y="18655"/>
                  </a:lnTo>
                  <a:cubicBezTo>
                    <a:pt x="0" y="20281"/>
                    <a:pt x="4835" y="21600"/>
                    <a:pt x="10800" y="21600"/>
                  </a:cubicBezTo>
                  <a:cubicBezTo>
                    <a:pt x="16765" y="21600"/>
                    <a:pt x="21600" y="20281"/>
                    <a:pt x="21600" y="18655"/>
                  </a:cubicBezTo>
                  <a:lnTo>
                    <a:pt x="21600" y="14727"/>
                  </a:lnTo>
                  <a:cubicBezTo>
                    <a:pt x="21600" y="14383"/>
                    <a:pt x="21371" y="14053"/>
                    <a:pt x="20972" y="13745"/>
                  </a:cubicBezTo>
                  <a:cubicBezTo>
                    <a:pt x="21371" y="13438"/>
                    <a:pt x="21600" y="13109"/>
                    <a:pt x="21600" y="12764"/>
                  </a:cubicBezTo>
                  <a:lnTo>
                    <a:pt x="21600" y="8836"/>
                  </a:lnTo>
                  <a:cubicBezTo>
                    <a:pt x="21600" y="8492"/>
                    <a:pt x="21371" y="8162"/>
                    <a:pt x="20972" y="7855"/>
                  </a:cubicBezTo>
                  <a:cubicBezTo>
                    <a:pt x="21371" y="7547"/>
                    <a:pt x="21600" y="7218"/>
                    <a:pt x="21600" y="6873"/>
                  </a:cubicBezTo>
                  <a:cubicBezTo>
                    <a:pt x="21600" y="6873"/>
                    <a:pt x="21600" y="2945"/>
                    <a:pt x="21600" y="2945"/>
                  </a:cubicBezTo>
                  <a:close/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27C7BF69-79D8-43EF-8209-46669760DE5E}"/>
                </a:ext>
              </a:extLst>
            </p:cNvPr>
            <p:cNvSpPr txBox="1"/>
            <p:nvPr/>
          </p:nvSpPr>
          <p:spPr>
            <a:xfrm>
              <a:off x="4116593" y="9311363"/>
              <a:ext cx="1761568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1600" b="1" spc="1200" dirty="0">
                  <a:solidFill>
                    <a:srgbClr val="422963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THIRD- PARTY DATA</a:t>
              </a:r>
              <a:endParaRPr lang="en-US" sz="1600" b="1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</p:grpSp>
      <p:graphicFrame>
        <p:nvGraphicFramePr>
          <p:cNvPr id="56" name="Diagram 55">
            <a:extLst>
              <a:ext uri="{FF2B5EF4-FFF2-40B4-BE49-F238E27FC236}">
                <a16:creationId xmlns:a16="http://schemas.microsoft.com/office/drawing/2014/main" id="{3480F5F4-BAF1-4466-B0EB-5B6B8BD428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9590935"/>
              </p:ext>
            </p:extLst>
          </p:nvPr>
        </p:nvGraphicFramePr>
        <p:xfrm>
          <a:off x="7245415" y="5679987"/>
          <a:ext cx="5862109" cy="3895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9" name="Picture 58">
            <a:extLst>
              <a:ext uri="{FF2B5EF4-FFF2-40B4-BE49-F238E27FC236}">
                <a16:creationId xmlns:a16="http://schemas.microsoft.com/office/drawing/2014/main" id="{FAC0C6E7-9372-4B23-B6B2-190B637C5D8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956" y="6936639"/>
            <a:ext cx="1089025" cy="1171791"/>
          </a:xfrm>
          <a:prstGeom prst="rect">
            <a:avLst/>
          </a:prstGeom>
        </p:spPr>
      </p:pic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3B24FAFC-3801-4BB1-B830-AFADF9C816B8}"/>
              </a:ext>
            </a:extLst>
          </p:cNvPr>
          <p:cNvSpPr/>
          <p:nvPr/>
        </p:nvSpPr>
        <p:spPr>
          <a:xfrm>
            <a:off x="8731845" y="9740881"/>
            <a:ext cx="2955568" cy="914400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38090" tIns="38090" rIns="38090" bIns="38090" rtlCol="0" anchor="ctr"/>
          <a:lstStyle/>
          <a:p>
            <a:pPr algn="ctr" defTabSz="457063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sl-SI" sz="2999" cap="none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rPr>
              <a:t>DSS</a:t>
            </a:r>
            <a:endParaRPr lang="en-GB" sz="2999" cap="none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Helvetica" pitchFamily="2" charset="0"/>
              <a:ea typeface="Gill Sans"/>
              <a:cs typeface="Gill Sans"/>
              <a:sym typeface="Gill Sans"/>
            </a:endParaRPr>
          </a:p>
        </p:txBody>
      </p:sp>
      <p:sp>
        <p:nvSpPr>
          <p:cNvPr id="67" name="Shape 2643">
            <a:extLst>
              <a:ext uri="{FF2B5EF4-FFF2-40B4-BE49-F238E27FC236}">
                <a16:creationId xmlns:a16="http://schemas.microsoft.com/office/drawing/2014/main" id="{2C369B8D-1C52-43CF-B273-C01BF647FC9E}"/>
              </a:ext>
            </a:extLst>
          </p:cNvPr>
          <p:cNvSpPr/>
          <p:nvPr/>
        </p:nvSpPr>
        <p:spPr>
          <a:xfrm>
            <a:off x="9921673" y="11979171"/>
            <a:ext cx="626711" cy="11489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700" y="1473"/>
                </a:moveTo>
                <a:lnTo>
                  <a:pt x="9900" y="1473"/>
                </a:lnTo>
                <a:cubicBezTo>
                  <a:pt x="9403" y="1473"/>
                  <a:pt x="9000" y="1692"/>
                  <a:pt x="9000" y="1964"/>
                </a:cubicBezTo>
                <a:cubicBezTo>
                  <a:pt x="9000" y="2235"/>
                  <a:pt x="9403" y="2455"/>
                  <a:pt x="9900" y="2455"/>
                </a:cubicBezTo>
                <a:lnTo>
                  <a:pt x="11700" y="2455"/>
                </a:lnTo>
                <a:cubicBezTo>
                  <a:pt x="12197" y="2455"/>
                  <a:pt x="12600" y="2235"/>
                  <a:pt x="12600" y="1964"/>
                </a:cubicBezTo>
                <a:cubicBezTo>
                  <a:pt x="12600" y="1692"/>
                  <a:pt x="12197" y="1473"/>
                  <a:pt x="11700" y="1473"/>
                </a:cubicBezTo>
                <a:moveTo>
                  <a:pt x="19800" y="2945"/>
                </a:moveTo>
                <a:lnTo>
                  <a:pt x="1800" y="2945"/>
                </a:lnTo>
                <a:lnTo>
                  <a:pt x="1800" y="1964"/>
                </a:lnTo>
                <a:cubicBezTo>
                  <a:pt x="1800" y="1422"/>
                  <a:pt x="2605" y="982"/>
                  <a:pt x="3600" y="982"/>
                </a:cubicBezTo>
                <a:lnTo>
                  <a:pt x="18000" y="982"/>
                </a:lnTo>
                <a:cubicBezTo>
                  <a:pt x="18993" y="982"/>
                  <a:pt x="19800" y="1422"/>
                  <a:pt x="19800" y="1964"/>
                </a:cubicBezTo>
                <a:cubicBezTo>
                  <a:pt x="19800" y="1964"/>
                  <a:pt x="19800" y="2945"/>
                  <a:pt x="19800" y="2945"/>
                </a:cubicBezTo>
                <a:close/>
                <a:moveTo>
                  <a:pt x="19800" y="17673"/>
                </a:moveTo>
                <a:lnTo>
                  <a:pt x="1800" y="17673"/>
                </a:lnTo>
                <a:lnTo>
                  <a:pt x="1800" y="3927"/>
                </a:lnTo>
                <a:lnTo>
                  <a:pt x="19800" y="3927"/>
                </a:lnTo>
                <a:cubicBezTo>
                  <a:pt x="19800" y="3927"/>
                  <a:pt x="19800" y="17673"/>
                  <a:pt x="19800" y="17673"/>
                </a:cubicBezTo>
                <a:close/>
                <a:moveTo>
                  <a:pt x="19800" y="19636"/>
                </a:moveTo>
                <a:cubicBezTo>
                  <a:pt x="19800" y="20179"/>
                  <a:pt x="18993" y="20618"/>
                  <a:pt x="18000" y="20618"/>
                </a:cubicBezTo>
                <a:lnTo>
                  <a:pt x="3600" y="20618"/>
                </a:lnTo>
                <a:cubicBezTo>
                  <a:pt x="2605" y="20618"/>
                  <a:pt x="1800" y="20179"/>
                  <a:pt x="1800" y="19636"/>
                </a:cubicBezTo>
                <a:lnTo>
                  <a:pt x="1800" y="18655"/>
                </a:lnTo>
                <a:lnTo>
                  <a:pt x="19800" y="18655"/>
                </a:lnTo>
                <a:cubicBezTo>
                  <a:pt x="19800" y="18655"/>
                  <a:pt x="19800" y="19636"/>
                  <a:pt x="19800" y="19636"/>
                </a:cubicBezTo>
                <a:close/>
                <a:moveTo>
                  <a:pt x="18000" y="0"/>
                </a:moveTo>
                <a:lnTo>
                  <a:pt x="3600" y="0"/>
                </a:lnTo>
                <a:cubicBezTo>
                  <a:pt x="1612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1612" y="21600"/>
                  <a:pt x="3600" y="21600"/>
                </a:cubicBezTo>
                <a:lnTo>
                  <a:pt x="18000" y="21600"/>
                </a:lnTo>
                <a:cubicBezTo>
                  <a:pt x="19988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19988" y="0"/>
                  <a:pt x="18000" y="0"/>
                </a:cubicBezTo>
                <a:moveTo>
                  <a:pt x="10800" y="20127"/>
                </a:moveTo>
                <a:cubicBezTo>
                  <a:pt x="11297" y="20127"/>
                  <a:pt x="11700" y="19908"/>
                  <a:pt x="11700" y="19636"/>
                </a:cubicBezTo>
                <a:cubicBezTo>
                  <a:pt x="11700" y="19366"/>
                  <a:pt x="11297" y="19145"/>
                  <a:pt x="10800" y="19145"/>
                </a:cubicBezTo>
                <a:cubicBezTo>
                  <a:pt x="10303" y="19145"/>
                  <a:pt x="9900" y="19366"/>
                  <a:pt x="9900" y="19636"/>
                </a:cubicBezTo>
                <a:cubicBezTo>
                  <a:pt x="9900" y="19908"/>
                  <a:pt x="10303" y="20127"/>
                  <a:pt x="10800" y="20127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69" name="Shape 2645">
            <a:extLst>
              <a:ext uri="{FF2B5EF4-FFF2-40B4-BE49-F238E27FC236}">
                <a16:creationId xmlns:a16="http://schemas.microsoft.com/office/drawing/2014/main" id="{DAA8BA0F-FEAD-45DB-B0A9-7F5CE20B8914}"/>
              </a:ext>
            </a:extLst>
          </p:cNvPr>
          <p:cNvSpPr/>
          <p:nvPr/>
        </p:nvSpPr>
        <p:spPr>
          <a:xfrm>
            <a:off x="6700370" y="11957694"/>
            <a:ext cx="1525767" cy="11096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70" name="Shape 2676">
            <a:extLst>
              <a:ext uri="{FF2B5EF4-FFF2-40B4-BE49-F238E27FC236}">
                <a16:creationId xmlns:a16="http://schemas.microsoft.com/office/drawing/2014/main" id="{81EF715D-0B97-4E6D-91F1-209DE4DBB6E7}"/>
              </a:ext>
            </a:extLst>
          </p:cNvPr>
          <p:cNvSpPr/>
          <p:nvPr/>
        </p:nvSpPr>
        <p:spPr>
          <a:xfrm>
            <a:off x="11363563" y="11915847"/>
            <a:ext cx="835614" cy="11489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50" y="20121"/>
                </a:moveTo>
                <a:cubicBezTo>
                  <a:pt x="14850" y="20393"/>
                  <a:pt x="14546" y="20612"/>
                  <a:pt x="14171" y="20612"/>
                </a:cubicBezTo>
                <a:cubicBezTo>
                  <a:pt x="13977" y="20612"/>
                  <a:pt x="13804" y="20552"/>
                  <a:pt x="13680" y="20457"/>
                </a:cubicBezTo>
                <a:lnTo>
                  <a:pt x="13677" y="20459"/>
                </a:lnTo>
                <a:lnTo>
                  <a:pt x="13500" y="20342"/>
                </a:lnTo>
                <a:lnTo>
                  <a:pt x="13500" y="1256"/>
                </a:lnTo>
                <a:lnTo>
                  <a:pt x="13698" y="1126"/>
                </a:lnTo>
                <a:lnTo>
                  <a:pt x="13700" y="1127"/>
                </a:lnTo>
                <a:cubicBezTo>
                  <a:pt x="13822" y="1042"/>
                  <a:pt x="13988" y="987"/>
                  <a:pt x="14171" y="987"/>
                </a:cubicBezTo>
                <a:cubicBezTo>
                  <a:pt x="14546" y="987"/>
                  <a:pt x="14850" y="1208"/>
                  <a:pt x="14850" y="1479"/>
                </a:cubicBezTo>
                <a:cubicBezTo>
                  <a:pt x="14850" y="1479"/>
                  <a:pt x="14850" y="20121"/>
                  <a:pt x="14850" y="20121"/>
                </a:cubicBezTo>
                <a:close/>
                <a:moveTo>
                  <a:pt x="12150" y="19448"/>
                </a:moveTo>
                <a:lnTo>
                  <a:pt x="5400" y="14978"/>
                </a:lnTo>
                <a:lnTo>
                  <a:pt x="5400" y="6607"/>
                </a:lnTo>
                <a:lnTo>
                  <a:pt x="5702" y="6407"/>
                </a:lnTo>
                <a:lnTo>
                  <a:pt x="5699" y="6406"/>
                </a:lnTo>
                <a:lnTo>
                  <a:pt x="12150" y="2147"/>
                </a:lnTo>
                <a:cubicBezTo>
                  <a:pt x="12150" y="2147"/>
                  <a:pt x="12150" y="19448"/>
                  <a:pt x="12150" y="19448"/>
                </a:cubicBezTo>
                <a:close/>
                <a:moveTo>
                  <a:pt x="4050" y="14648"/>
                </a:moveTo>
                <a:cubicBezTo>
                  <a:pt x="2509" y="14284"/>
                  <a:pt x="1350" y="12700"/>
                  <a:pt x="1350" y="10800"/>
                </a:cubicBezTo>
                <a:cubicBezTo>
                  <a:pt x="1350" y="8900"/>
                  <a:pt x="2509" y="7315"/>
                  <a:pt x="4050" y="6952"/>
                </a:cubicBezTo>
                <a:cubicBezTo>
                  <a:pt x="4050" y="6952"/>
                  <a:pt x="4050" y="14648"/>
                  <a:pt x="4050" y="14648"/>
                </a:cubicBezTo>
                <a:close/>
                <a:moveTo>
                  <a:pt x="16208" y="1472"/>
                </a:moveTo>
                <a:cubicBezTo>
                  <a:pt x="16208" y="658"/>
                  <a:pt x="15297" y="0"/>
                  <a:pt x="14174" y="0"/>
                </a:cubicBezTo>
                <a:cubicBezTo>
                  <a:pt x="13599" y="0"/>
                  <a:pt x="13083" y="174"/>
                  <a:pt x="12713" y="451"/>
                </a:cubicBezTo>
                <a:lnTo>
                  <a:pt x="4456" y="5905"/>
                </a:lnTo>
                <a:cubicBezTo>
                  <a:pt x="1972" y="6050"/>
                  <a:pt x="0" y="8183"/>
                  <a:pt x="0" y="10800"/>
                </a:cubicBezTo>
                <a:cubicBezTo>
                  <a:pt x="0" y="13425"/>
                  <a:pt x="1985" y="15563"/>
                  <a:pt x="4481" y="15696"/>
                </a:cubicBezTo>
                <a:lnTo>
                  <a:pt x="12713" y="21148"/>
                </a:lnTo>
                <a:cubicBezTo>
                  <a:pt x="13083" y="21426"/>
                  <a:pt x="13599" y="21600"/>
                  <a:pt x="14174" y="21600"/>
                </a:cubicBezTo>
                <a:cubicBezTo>
                  <a:pt x="15297" y="21600"/>
                  <a:pt x="16208" y="20941"/>
                  <a:pt x="16208" y="20129"/>
                </a:cubicBezTo>
                <a:cubicBezTo>
                  <a:pt x="16208" y="20110"/>
                  <a:pt x="16201" y="20092"/>
                  <a:pt x="16200" y="20073"/>
                </a:cubicBezTo>
                <a:lnTo>
                  <a:pt x="16200" y="1527"/>
                </a:lnTo>
                <a:cubicBezTo>
                  <a:pt x="16201" y="1508"/>
                  <a:pt x="16208" y="1490"/>
                  <a:pt x="16208" y="1472"/>
                </a:cubicBezTo>
                <a:moveTo>
                  <a:pt x="18225" y="7855"/>
                </a:moveTo>
                <a:cubicBezTo>
                  <a:pt x="17852" y="7855"/>
                  <a:pt x="17550" y="8074"/>
                  <a:pt x="17550" y="8345"/>
                </a:cubicBezTo>
                <a:cubicBezTo>
                  <a:pt x="17550" y="8617"/>
                  <a:pt x="17852" y="8836"/>
                  <a:pt x="18225" y="8836"/>
                </a:cubicBezTo>
                <a:cubicBezTo>
                  <a:pt x="19344" y="8836"/>
                  <a:pt x="20250" y="9716"/>
                  <a:pt x="20250" y="10800"/>
                </a:cubicBezTo>
                <a:cubicBezTo>
                  <a:pt x="20250" y="11884"/>
                  <a:pt x="19344" y="12764"/>
                  <a:pt x="18225" y="12764"/>
                </a:cubicBezTo>
                <a:cubicBezTo>
                  <a:pt x="17852" y="12764"/>
                  <a:pt x="17550" y="12983"/>
                  <a:pt x="17550" y="13255"/>
                </a:cubicBezTo>
                <a:cubicBezTo>
                  <a:pt x="17550" y="13526"/>
                  <a:pt x="17852" y="13745"/>
                  <a:pt x="18225" y="13745"/>
                </a:cubicBezTo>
                <a:cubicBezTo>
                  <a:pt x="20089" y="13745"/>
                  <a:pt x="21600" y="12426"/>
                  <a:pt x="21600" y="10800"/>
                </a:cubicBezTo>
                <a:cubicBezTo>
                  <a:pt x="21600" y="9173"/>
                  <a:pt x="20089" y="7855"/>
                  <a:pt x="18225" y="7855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cxnSp>
        <p:nvCxnSpPr>
          <p:cNvPr id="65" name="Connector: Elbow 64">
            <a:extLst>
              <a:ext uri="{FF2B5EF4-FFF2-40B4-BE49-F238E27FC236}">
                <a16:creationId xmlns:a16="http://schemas.microsoft.com/office/drawing/2014/main" id="{B24D6E8B-BFA4-4E3B-B305-D728DCF0664A}"/>
              </a:ext>
            </a:extLst>
          </p:cNvPr>
          <p:cNvCxnSpPr>
            <a:stCxn id="61" idx="1"/>
            <a:endCxn id="39" idx="1"/>
          </p:cNvCxnSpPr>
          <p:nvPr/>
        </p:nvCxnSpPr>
        <p:spPr>
          <a:xfrm rot="10800000">
            <a:off x="6955255" y="4234579"/>
            <a:ext cx="1776591" cy="5963502"/>
          </a:xfrm>
          <a:prstGeom prst="bentConnector3">
            <a:avLst>
              <a:gd name="adj1" fmla="val 112867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nector: Elbow 72">
            <a:extLst>
              <a:ext uri="{FF2B5EF4-FFF2-40B4-BE49-F238E27FC236}">
                <a16:creationId xmlns:a16="http://schemas.microsoft.com/office/drawing/2014/main" id="{52B3F9F2-0781-4B44-AB17-B57B61D951BB}"/>
              </a:ext>
            </a:extLst>
          </p:cNvPr>
          <p:cNvCxnSpPr>
            <a:cxnSpLocks/>
            <a:stCxn id="61" idx="2"/>
          </p:cNvCxnSpPr>
          <p:nvPr/>
        </p:nvCxnSpPr>
        <p:spPr>
          <a:xfrm rot="16200000" flipH="1">
            <a:off x="9579345" y="11285564"/>
            <a:ext cx="1260568" cy="1"/>
          </a:xfrm>
          <a:prstGeom prst="bentConnector3">
            <a:avLst>
              <a:gd name="adj1" fmla="val 5000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Connector: Elbow 79">
            <a:extLst>
              <a:ext uri="{FF2B5EF4-FFF2-40B4-BE49-F238E27FC236}">
                <a16:creationId xmlns:a16="http://schemas.microsoft.com/office/drawing/2014/main" id="{032F7C17-CF02-4028-8DE6-9273F3B1424A}"/>
              </a:ext>
            </a:extLst>
          </p:cNvPr>
          <p:cNvCxnSpPr>
            <a:cxnSpLocks/>
            <a:stCxn id="61" idx="2"/>
          </p:cNvCxnSpPr>
          <p:nvPr/>
        </p:nvCxnSpPr>
        <p:spPr>
          <a:xfrm rot="16200000" flipH="1">
            <a:off x="10203937" y="10660972"/>
            <a:ext cx="1412968" cy="1401585"/>
          </a:xfrm>
          <a:prstGeom prst="bentConnector3">
            <a:avLst>
              <a:gd name="adj1" fmla="val 5000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nector: Elbow 88">
            <a:extLst>
              <a:ext uri="{FF2B5EF4-FFF2-40B4-BE49-F238E27FC236}">
                <a16:creationId xmlns:a16="http://schemas.microsoft.com/office/drawing/2014/main" id="{EF5FC5B9-B759-4ED8-A60E-1AD0AF0B2F5A}"/>
              </a:ext>
            </a:extLst>
          </p:cNvPr>
          <p:cNvCxnSpPr/>
          <p:nvPr/>
        </p:nvCxnSpPr>
        <p:spPr>
          <a:xfrm rot="5400000">
            <a:off x="4430305" y="8519994"/>
            <a:ext cx="6247756" cy="181857"/>
          </a:xfrm>
          <a:prstGeom prst="bentConnector3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10">
            <a:extLst>
              <a:ext uri="{FF2B5EF4-FFF2-40B4-BE49-F238E27FC236}">
                <a16:creationId xmlns:a16="http://schemas.microsoft.com/office/drawing/2014/main" id="{0160356C-C344-4D1B-A2EF-13E916F7F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25363" y="8655531"/>
            <a:ext cx="8196262" cy="2793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Prediction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of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the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reservation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and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arrival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time</a:t>
            </a:r>
            <a:endParaRPr lang="en-GB" altLang="sr-Latn-RS" sz="2400" dirty="0">
              <a:latin typeface="Helvetica" pitchFamily="2" charset="0"/>
              <a:ea typeface="Montserrat Light"/>
              <a:cs typeface="Montserrat Light"/>
            </a:endParaRP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Personalised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marketing </a:t>
            </a: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offers</a:t>
            </a:r>
            <a:endParaRPr lang="en-GB" altLang="sr-Latn-RS" sz="2400" dirty="0">
              <a:latin typeface="Helvetica" pitchFamily="2" charset="0"/>
              <a:ea typeface="Montserrat Light"/>
              <a:cs typeface="Montserrat Light"/>
            </a:endParaRP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Next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best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offer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Cross-sell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and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up-</a:t>
            </a: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sell</a:t>
            </a:r>
            <a:endParaRPr lang="sl-SI" altLang="sr-Latn-RS" sz="2400" dirty="0">
              <a:latin typeface="Helvetica" pitchFamily="2" charset="0"/>
              <a:ea typeface="Montserrat Light"/>
              <a:cs typeface="Montserrat Light"/>
            </a:endParaRP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Customer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sl-SI" altLang="sr-Latn-RS" sz="2400" dirty="0" err="1">
                <a:latin typeface="Helvetica" pitchFamily="2" charset="0"/>
                <a:ea typeface="Montserrat Light"/>
                <a:cs typeface="Montserrat Light"/>
              </a:rPr>
              <a:t>assistance</a:t>
            </a:r>
            <a:r>
              <a:rPr lang="sl-SI" altLang="sr-Latn-RS" sz="2400" dirty="0">
                <a:latin typeface="Helvetica" pitchFamily="2" charset="0"/>
                <a:ea typeface="Montserrat Light"/>
                <a:cs typeface="Montserrat Light"/>
              </a:rPr>
              <a:t> </a:t>
            </a:r>
          </a:p>
        </p:txBody>
      </p:sp>
      <p:pic>
        <p:nvPicPr>
          <p:cNvPr id="91" name="Picture 90">
            <a:extLst>
              <a:ext uri="{FF2B5EF4-FFF2-40B4-BE49-F238E27FC236}">
                <a16:creationId xmlns:a16="http://schemas.microsoft.com/office/drawing/2014/main" id="{78C6E406-9180-424F-93FF-0431092CBA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8653" y="6901820"/>
            <a:ext cx="3285961" cy="1109900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7C7EB674-AC16-4FD9-82A3-73EA8D09792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921396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: Diagonal Corners Snipped 111">
            <a:extLst>
              <a:ext uri="{FF2B5EF4-FFF2-40B4-BE49-F238E27FC236}">
                <a16:creationId xmlns:a16="http://schemas.microsoft.com/office/drawing/2014/main" id="{C0075123-D939-4FC0-8D1D-5C6FFD8EA928}"/>
              </a:ext>
            </a:extLst>
          </p:cNvPr>
          <p:cNvSpPr/>
          <p:nvPr/>
        </p:nvSpPr>
        <p:spPr>
          <a:xfrm>
            <a:off x="20929928" y="3498476"/>
            <a:ext cx="2059161" cy="6248400"/>
          </a:xfrm>
          <a:prstGeom prst="snip2DiagRect">
            <a:avLst/>
          </a:prstGeom>
          <a:solidFill>
            <a:srgbClr val="6C6D70">
              <a:alpha val="10196"/>
            </a:srgbClr>
          </a:solidFill>
          <a:ln w="12700">
            <a:miter lim="400000"/>
          </a:ln>
        </p:spPr>
        <p:txBody>
          <a:bodyPr wrap="square" lIns="0" tIns="0" rIns="0" bIns="0" rtlCol="0" anchor="t"/>
          <a:lstStyle/>
          <a:p>
            <a:pPr algn="l" defTabSz="457063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sz="2999" cap="none" dirty="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Helvetica" pitchFamily="2" charset="0"/>
              <a:ea typeface="Gill Sans"/>
              <a:cs typeface="Gill Sans"/>
              <a:sym typeface="Gill San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3695700" y="1847850"/>
            <a:ext cx="1845945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DECISION SUPPORT SYSTEM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70421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DRILL DOWN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255A3EFC-643B-46E4-A5BF-24FF905E09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418" y="6009384"/>
            <a:ext cx="1104227" cy="109307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4D8C5300-7855-4314-B05C-3057C99296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418" y="7359463"/>
            <a:ext cx="1089597" cy="1092574"/>
          </a:xfrm>
          <a:prstGeom prst="rect">
            <a:avLst/>
          </a:prstGeom>
        </p:spPr>
      </p:pic>
      <p:sp>
        <p:nvSpPr>
          <p:cNvPr id="57" name="Shape 2858">
            <a:extLst>
              <a:ext uri="{FF2B5EF4-FFF2-40B4-BE49-F238E27FC236}">
                <a16:creationId xmlns:a16="http://schemas.microsoft.com/office/drawing/2014/main" id="{44BDBF9C-7E24-45C6-AD2E-51103110913C}"/>
              </a:ext>
            </a:extLst>
          </p:cNvPr>
          <p:cNvSpPr/>
          <p:nvPr/>
        </p:nvSpPr>
        <p:spPr>
          <a:xfrm>
            <a:off x="3302918" y="4854397"/>
            <a:ext cx="732159" cy="8979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4909"/>
                </a:moveTo>
                <a:cubicBezTo>
                  <a:pt x="5498" y="4909"/>
                  <a:pt x="1200" y="4030"/>
                  <a:pt x="1200" y="2945"/>
                </a:cubicBezTo>
                <a:cubicBezTo>
                  <a:pt x="1200" y="1861"/>
                  <a:pt x="5498" y="982"/>
                  <a:pt x="10800" y="982"/>
                </a:cubicBezTo>
                <a:cubicBezTo>
                  <a:pt x="16102" y="982"/>
                  <a:pt x="20400" y="1861"/>
                  <a:pt x="20400" y="2945"/>
                </a:cubicBezTo>
                <a:cubicBezTo>
                  <a:pt x="20400" y="4030"/>
                  <a:pt x="16102" y="4909"/>
                  <a:pt x="10800" y="4909"/>
                </a:cubicBezTo>
                <a:moveTo>
                  <a:pt x="20400" y="6873"/>
                </a:moveTo>
                <a:cubicBezTo>
                  <a:pt x="20400" y="7957"/>
                  <a:pt x="16102" y="8836"/>
                  <a:pt x="10800" y="8836"/>
                </a:cubicBezTo>
                <a:cubicBezTo>
                  <a:pt x="5498" y="8836"/>
                  <a:pt x="1200" y="7957"/>
                  <a:pt x="1200" y="6873"/>
                </a:cubicBezTo>
                <a:lnTo>
                  <a:pt x="1200" y="4291"/>
                </a:lnTo>
                <a:cubicBezTo>
                  <a:pt x="2993" y="5240"/>
                  <a:pt x="6615" y="5891"/>
                  <a:pt x="10800" y="5891"/>
                </a:cubicBezTo>
                <a:cubicBezTo>
                  <a:pt x="14986" y="5891"/>
                  <a:pt x="18607" y="5240"/>
                  <a:pt x="20400" y="4291"/>
                </a:cubicBezTo>
                <a:cubicBezTo>
                  <a:pt x="20400" y="4291"/>
                  <a:pt x="20400" y="6873"/>
                  <a:pt x="20400" y="6873"/>
                </a:cubicBezTo>
                <a:close/>
                <a:moveTo>
                  <a:pt x="10800" y="10800"/>
                </a:moveTo>
                <a:cubicBezTo>
                  <a:pt x="5498" y="10800"/>
                  <a:pt x="1200" y="9921"/>
                  <a:pt x="1200" y="8836"/>
                </a:cubicBezTo>
                <a:cubicBezTo>
                  <a:pt x="1200" y="8672"/>
                  <a:pt x="1309" y="8514"/>
                  <a:pt x="1494" y="8362"/>
                </a:cubicBezTo>
                <a:cubicBezTo>
                  <a:pt x="3370" y="9232"/>
                  <a:pt x="6830" y="9818"/>
                  <a:pt x="10800" y="9818"/>
                </a:cubicBezTo>
                <a:cubicBezTo>
                  <a:pt x="14770" y="9818"/>
                  <a:pt x="18230" y="9232"/>
                  <a:pt x="20106" y="8362"/>
                </a:cubicBezTo>
                <a:cubicBezTo>
                  <a:pt x="20291" y="8514"/>
                  <a:pt x="20400" y="8672"/>
                  <a:pt x="20400" y="8836"/>
                </a:cubicBezTo>
                <a:cubicBezTo>
                  <a:pt x="20400" y="9921"/>
                  <a:pt x="16102" y="10800"/>
                  <a:pt x="10800" y="10800"/>
                </a:cubicBezTo>
                <a:moveTo>
                  <a:pt x="20400" y="12764"/>
                </a:moveTo>
                <a:cubicBezTo>
                  <a:pt x="20400" y="13848"/>
                  <a:pt x="16102" y="14727"/>
                  <a:pt x="10800" y="14727"/>
                </a:cubicBezTo>
                <a:cubicBezTo>
                  <a:pt x="5498" y="14727"/>
                  <a:pt x="1200" y="13848"/>
                  <a:pt x="1200" y="12764"/>
                </a:cubicBezTo>
                <a:lnTo>
                  <a:pt x="1200" y="10182"/>
                </a:lnTo>
                <a:cubicBezTo>
                  <a:pt x="2993" y="11131"/>
                  <a:pt x="6615" y="11782"/>
                  <a:pt x="10800" y="11782"/>
                </a:cubicBezTo>
                <a:cubicBezTo>
                  <a:pt x="14986" y="11782"/>
                  <a:pt x="18607" y="11131"/>
                  <a:pt x="20400" y="10182"/>
                </a:cubicBezTo>
                <a:cubicBezTo>
                  <a:pt x="20400" y="10182"/>
                  <a:pt x="20400" y="12764"/>
                  <a:pt x="20400" y="12764"/>
                </a:cubicBezTo>
                <a:close/>
                <a:moveTo>
                  <a:pt x="10800" y="16691"/>
                </a:moveTo>
                <a:cubicBezTo>
                  <a:pt x="5498" y="16691"/>
                  <a:pt x="1200" y="15812"/>
                  <a:pt x="1200" y="14727"/>
                </a:cubicBezTo>
                <a:cubicBezTo>
                  <a:pt x="1200" y="14563"/>
                  <a:pt x="1309" y="14405"/>
                  <a:pt x="1494" y="14253"/>
                </a:cubicBezTo>
                <a:cubicBezTo>
                  <a:pt x="3370" y="15123"/>
                  <a:pt x="6830" y="15709"/>
                  <a:pt x="10800" y="15709"/>
                </a:cubicBezTo>
                <a:cubicBezTo>
                  <a:pt x="14770" y="15709"/>
                  <a:pt x="18230" y="15123"/>
                  <a:pt x="20106" y="14253"/>
                </a:cubicBezTo>
                <a:cubicBezTo>
                  <a:pt x="20291" y="14405"/>
                  <a:pt x="20400" y="14563"/>
                  <a:pt x="20400" y="14727"/>
                </a:cubicBezTo>
                <a:cubicBezTo>
                  <a:pt x="20400" y="15812"/>
                  <a:pt x="16102" y="16691"/>
                  <a:pt x="10800" y="16691"/>
                </a:cubicBezTo>
                <a:moveTo>
                  <a:pt x="20400" y="18655"/>
                </a:moveTo>
                <a:cubicBezTo>
                  <a:pt x="20400" y="19739"/>
                  <a:pt x="16102" y="20618"/>
                  <a:pt x="10800" y="20618"/>
                </a:cubicBezTo>
                <a:cubicBezTo>
                  <a:pt x="5498" y="20618"/>
                  <a:pt x="1200" y="19739"/>
                  <a:pt x="1200" y="18655"/>
                </a:cubicBezTo>
                <a:lnTo>
                  <a:pt x="1200" y="16073"/>
                </a:lnTo>
                <a:cubicBezTo>
                  <a:pt x="2993" y="17022"/>
                  <a:pt x="6615" y="17673"/>
                  <a:pt x="10800" y="17673"/>
                </a:cubicBezTo>
                <a:cubicBezTo>
                  <a:pt x="14986" y="17673"/>
                  <a:pt x="18607" y="17022"/>
                  <a:pt x="20400" y="16073"/>
                </a:cubicBezTo>
                <a:cubicBezTo>
                  <a:pt x="20400" y="16073"/>
                  <a:pt x="20400" y="18655"/>
                  <a:pt x="20400" y="18655"/>
                </a:cubicBezTo>
                <a:close/>
                <a:moveTo>
                  <a:pt x="21600" y="2945"/>
                </a:moveTo>
                <a:cubicBezTo>
                  <a:pt x="21600" y="1319"/>
                  <a:pt x="16765" y="0"/>
                  <a:pt x="10800" y="0"/>
                </a:cubicBezTo>
                <a:cubicBezTo>
                  <a:pt x="4835" y="0"/>
                  <a:pt x="0" y="1319"/>
                  <a:pt x="0" y="2945"/>
                </a:cubicBezTo>
                <a:lnTo>
                  <a:pt x="0" y="6873"/>
                </a:lnTo>
                <a:cubicBezTo>
                  <a:pt x="0" y="7218"/>
                  <a:pt x="229" y="7547"/>
                  <a:pt x="628" y="7855"/>
                </a:cubicBezTo>
                <a:cubicBezTo>
                  <a:pt x="229" y="8162"/>
                  <a:pt x="0" y="8492"/>
                  <a:pt x="0" y="8836"/>
                </a:cubicBezTo>
                <a:lnTo>
                  <a:pt x="0" y="12764"/>
                </a:lnTo>
                <a:cubicBezTo>
                  <a:pt x="0" y="13109"/>
                  <a:pt x="229" y="13438"/>
                  <a:pt x="628" y="13745"/>
                </a:cubicBezTo>
                <a:cubicBezTo>
                  <a:pt x="229" y="14053"/>
                  <a:pt x="0" y="14383"/>
                  <a:pt x="0" y="14727"/>
                </a:cubicBezTo>
                <a:lnTo>
                  <a:pt x="0" y="18655"/>
                </a:lnTo>
                <a:cubicBezTo>
                  <a:pt x="0" y="20281"/>
                  <a:pt x="4835" y="21600"/>
                  <a:pt x="10800" y="21600"/>
                </a:cubicBezTo>
                <a:cubicBezTo>
                  <a:pt x="16765" y="21600"/>
                  <a:pt x="21600" y="20281"/>
                  <a:pt x="21600" y="18655"/>
                </a:cubicBezTo>
                <a:lnTo>
                  <a:pt x="21600" y="14727"/>
                </a:lnTo>
                <a:cubicBezTo>
                  <a:pt x="21600" y="14383"/>
                  <a:pt x="21371" y="14053"/>
                  <a:pt x="20972" y="13745"/>
                </a:cubicBezTo>
                <a:cubicBezTo>
                  <a:pt x="21371" y="13438"/>
                  <a:pt x="21600" y="13109"/>
                  <a:pt x="21600" y="12764"/>
                </a:cubicBezTo>
                <a:lnTo>
                  <a:pt x="21600" y="8836"/>
                </a:lnTo>
                <a:cubicBezTo>
                  <a:pt x="21600" y="8492"/>
                  <a:pt x="21371" y="8162"/>
                  <a:pt x="20972" y="7855"/>
                </a:cubicBezTo>
                <a:cubicBezTo>
                  <a:pt x="21371" y="7547"/>
                  <a:pt x="21600" y="7218"/>
                  <a:pt x="21600" y="6873"/>
                </a:cubicBezTo>
                <a:cubicBezTo>
                  <a:pt x="21600" y="6873"/>
                  <a:pt x="21600" y="2945"/>
                  <a:pt x="21600" y="2945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3" name="Rectangle: Diagonal Corners Snipped 2">
            <a:extLst>
              <a:ext uri="{FF2B5EF4-FFF2-40B4-BE49-F238E27FC236}">
                <a16:creationId xmlns:a16="http://schemas.microsoft.com/office/drawing/2014/main" id="{E99F2F31-324F-47E1-A3DA-5153C8A9BA16}"/>
              </a:ext>
            </a:extLst>
          </p:cNvPr>
          <p:cNvSpPr/>
          <p:nvPr/>
        </p:nvSpPr>
        <p:spPr>
          <a:xfrm>
            <a:off x="5092700" y="3498476"/>
            <a:ext cx="15373350" cy="6248400"/>
          </a:xfrm>
          <a:prstGeom prst="snip2DiagRect">
            <a:avLst/>
          </a:prstGeom>
          <a:solidFill>
            <a:srgbClr val="6C6D70">
              <a:alpha val="10196"/>
            </a:srgbClr>
          </a:solidFill>
          <a:ln w="12700">
            <a:miter lim="400000"/>
          </a:ln>
        </p:spPr>
        <p:txBody>
          <a:bodyPr wrap="square" lIns="0" tIns="0" rIns="0" bIns="0" rtlCol="0" anchor="t"/>
          <a:lstStyle/>
          <a:p>
            <a:pPr algn="l" defTabSz="457063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sz="2999" cap="none" dirty="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Helvetica" pitchFamily="2" charset="0"/>
              <a:ea typeface="Gill Sans"/>
              <a:cs typeface="Gill Sans"/>
              <a:sym typeface="Gill Sans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4E820A9-78FC-40A5-AB23-EE0C0603C944}"/>
              </a:ext>
            </a:extLst>
          </p:cNvPr>
          <p:cNvCxnSpPr>
            <a:cxnSpLocks/>
            <a:stCxn id="31" idx="0"/>
            <a:endCxn id="3" idx="2"/>
          </p:cNvCxnSpPr>
          <p:nvPr/>
        </p:nvCxnSpPr>
        <p:spPr>
          <a:xfrm>
            <a:off x="4686300" y="6622676"/>
            <a:ext cx="40640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: Diagonal Corners Snipped 30">
            <a:extLst>
              <a:ext uri="{FF2B5EF4-FFF2-40B4-BE49-F238E27FC236}">
                <a16:creationId xmlns:a16="http://schemas.microsoft.com/office/drawing/2014/main" id="{11BBD86A-F297-46A2-9725-F3411CD4BE51}"/>
              </a:ext>
            </a:extLst>
          </p:cNvPr>
          <p:cNvSpPr/>
          <p:nvPr/>
        </p:nvSpPr>
        <p:spPr>
          <a:xfrm>
            <a:off x="2627139" y="3498476"/>
            <a:ext cx="2059161" cy="6248400"/>
          </a:xfrm>
          <a:prstGeom prst="snip2DiagRect">
            <a:avLst/>
          </a:prstGeom>
          <a:solidFill>
            <a:srgbClr val="6C6D70">
              <a:alpha val="10196"/>
            </a:srgbClr>
          </a:solidFill>
          <a:ln w="12700">
            <a:miter lim="400000"/>
          </a:ln>
        </p:spPr>
        <p:txBody>
          <a:bodyPr wrap="square" lIns="0" tIns="0" rIns="0" bIns="0" rtlCol="0" anchor="t"/>
          <a:lstStyle/>
          <a:p>
            <a:pPr algn="l" defTabSz="457063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sz="2999" cap="none" dirty="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Helvetica" pitchFamily="2" charset="0"/>
              <a:ea typeface="Gill Sans"/>
              <a:cs typeface="Gill Sans"/>
              <a:sym typeface="Gill Sans"/>
            </a:endParaRPr>
          </a:p>
        </p:txBody>
      </p:sp>
      <p:sp>
        <p:nvSpPr>
          <p:cNvPr id="33" name="Rectangle: Diagonal Corners Snipped 32">
            <a:extLst>
              <a:ext uri="{FF2B5EF4-FFF2-40B4-BE49-F238E27FC236}">
                <a16:creationId xmlns:a16="http://schemas.microsoft.com/office/drawing/2014/main" id="{7E8640AA-0B5D-4539-9A6C-29893F688E1C}"/>
              </a:ext>
            </a:extLst>
          </p:cNvPr>
          <p:cNvSpPr/>
          <p:nvPr/>
        </p:nvSpPr>
        <p:spPr>
          <a:xfrm rot="16200000">
            <a:off x="11751383" y="3566736"/>
            <a:ext cx="2059161" cy="15370176"/>
          </a:xfrm>
          <a:prstGeom prst="snip2DiagRect">
            <a:avLst/>
          </a:prstGeom>
          <a:solidFill>
            <a:srgbClr val="6C6D70">
              <a:alpha val="10196"/>
            </a:srgbClr>
          </a:solidFill>
          <a:ln w="12700">
            <a:miter lim="400000"/>
          </a:ln>
        </p:spPr>
        <p:txBody>
          <a:bodyPr wrap="square" lIns="0" tIns="0" rIns="0" bIns="0" rtlCol="0" anchor="t"/>
          <a:lstStyle/>
          <a:p>
            <a:pPr algn="l" defTabSz="457063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sz="2999" cap="none" dirty="0">
              <a:solidFill>
                <a:schemeClr val="tx2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Helvetica" pitchFamily="2" charset="0"/>
              <a:ea typeface="Gill Sans"/>
              <a:cs typeface="Gill Sans"/>
              <a:sym typeface="Gill Sans"/>
            </a:endParaRPr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C4BF9A1D-9E54-4323-BEF8-2AB11595E8CF}"/>
              </a:ext>
            </a:extLst>
          </p:cNvPr>
          <p:cNvGrpSpPr/>
          <p:nvPr/>
        </p:nvGrpSpPr>
        <p:grpSpPr>
          <a:xfrm>
            <a:off x="6038850" y="3692347"/>
            <a:ext cx="4509655" cy="5400272"/>
            <a:chOff x="6038850" y="3692347"/>
            <a:chExt cx="4509655" cy="5400272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97004393-213A-4810-99F7-CABD70022F88}"/>
                </a:ext>
              </a:extLst>
            </p:cNvPr>
            <p:cNvSpPr/>
            <p:nvPr/>
          </p:nvSpPr>
          <p:spPr>
            <a:xfrm>
              <a:off x="6343650" y="3692347"/>
              <a:ext cx="3752850" cy="689153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38090" tIns="38090" rIns="38090" bIns="38090" rtlCol="0" anchor="ctr"/>
            <a:lstStyle/>
            <a:p>
              <a:pPr algn="ctr" defTabSz="457063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sl-SI" sz="2999" cap="none" dirty="0">
                  <a:solidFill>
                    <a:schemeClr val="tx2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Helvetica" pitchFamily="2" charset="0"/>
                  <a:ea typeface="Gill Sans"/>
                  <a:cs typeface="Gill Sans"/>
                  <a:sym typeface="Gill Sans"/>
                </a:rPr>
                <a:t>USER PROFILER</a:t>
              </a:r>
              <a:endParaRPr lang="en-GB" sz="2999" cap="none" dirty="0">
                <a:solidFill>
                  <a:schemeClr val="tx2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  <p:pic>
          <p:nvPicPr>
            <p:cNvPr id="5122" name="Picture 2">
              <a:extLst>
                <a:ext uri="{FF2B5EF4-FFF2-40B4-BE49-F238E27FC236}">
                  <a16:creationId xmlns:a16="http://schemas.microsoft.com/office/drawing/2014/main" id="{1D2A8FD4-8927-41D1-8E32-4545A4A181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8850" y="4632521"/>
              <a:ext cx="4509655" cy="44600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40E66DA9-2F33-4013-AD49-1611B5C8FF55}"/>
              </a:ext>
            </a:extLst>
          </p:cNvPr>
          <p:cNvSpPr txBox="1"/>
          <p:nvPr/>
        </p:nvSpPr>
        <p:spPr>
          <a:xfrm>
            <a:off x="459144" y="6413015"/>
            <a:ext cx="18272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DE4276"/>
                </a:solidFill>
              </a:rPr>
              <a:t>Customer ID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3A685676-8BCC-4A1A-BB9B-16EC6DDD40ED}"/>
              </a:ext>
            </a:extLst>
          </p:cNvPr>
          <p:cNvCxnSpPr>
            <a:cxnSpLocks/>
            <a:endCxn id="31" idx="2"/>
          </p:cNvCxnSpPr>
          <p:nvPr/>
        </p:nvCxnSpPr>
        <p:spPr>
          <a:xfrm>
            <a:off x="2076806" y="6613070"/>
            <a:ext cx="550333" cy="960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1" name="Group 120">
            <a:extLst>
              <a:ext uri="{FF2B5EF4-FFF2-40B4-BE49-F238E27FC236}">
                <a16:creationId xmlns:a16="http://schemas.microsoft.com/office/drawing/2014/main" id="{C205A3D3-DE41-4E29-8BE7-BF794572C4D2}"/>
              </a:ext>
            </a:extLst>
          </p:cNvPr>
          <p:cNvGrpSpPr/>
          <p:nvPr/>
        </p:nvGrpSpPr>
        <p:grpSpPr>
          <a:xfrm>
            <a:off x="6123804" y="8003423"/>
            <a:ext cx="14146305" cy="3916555"/>
            <a:chOff x="6123804" y="8003423"/>
            <a:chExt cx="14146305" cy="3916555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CC8E051A-1BB6-4457-965C-81A46657F4C4}"/>
                </a:ext>
              </a:extLst>
            </p:cNvPr>
            <p:cNvSpPr txBox="1"/>
            <p:nvPr/>
          </p:nvSpPr>
          <p:spPr>
            <a:xfrm>
              <a:off x="15438078" y="8003423"/>
              <a:ext cx="314324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dirty="0">
                  <a:solidFill>
                    <a:srgbClr val="DE4276"/>
                  </a:solidFill>
                </a:rPr>
                <a:t>Events, services, next best offer, up-sell/cross-sell recommendations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29DCF22B-548B-4D27-A47B-FAAA3B1D7D1D}"/>
                </a:ext>
              </a:extLst>
            </p:cNvPr>
            <p:cNvSpPr txBox="1"/>
            <p:nvPr/>
          </p:nvSpPr>
          <p:spPr>
            <a:xfrm>
              <a:off x="15396454" y="10293403"/>
              <a:ext cx="338580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l-SI" sz="2000" b="1" dirty="0">
                  <a:solidFill>
                    <a:srgbClr val="DE4276"/>
                  </a:solidFill>
                </a:rPr>
                <a:t>ONLINE RECOMMENDER</a:t>
              </a:r>
              <a:endParaRPr lang="en-GB" sz="2000" b="1" dirty="0">
                <a:solidFill>
                  <a:srgbClr val="DE4276"/>
                </a:solidFill>
              </a:endParaRP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4D52693B-AAFA-440B-82FB-4118E59F448A}"/>
                </a:ext>
              </a:extLst>
            </p:cNvPr>
            <p:cNvSpPr txBox="1"/>
            <p:nvPr/>
          </p:nvSpPr>
          <p:spPr>
            <a:xfrm>
              <a:off x="6775207" y="10393268"/>
              <a:ext cx="338580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l-SI" sz="2000" b="1" dirty="0">
                  <a:solidFill>
                    <a:srgbClr val="DE4276"/>
                  </a:solidFill>
                </a:rPr>
                <a:t>OFFLINE RECOMMENDER</a:t>
              </a:r>
              <a:endParaRPr lang="en-GB" sz="2000" b="1" dirty="0">
                <a:solidFill>
                  <a:srgbClr val="DE4276"/>
                </a:solidFill>
              </a:endParaRPr>
            </a:p>
          </p:txBody>
        </p:sp>
        <p:sp>
          <p:nvSpPr>
            <p:cNvPr id="88" name="TextBox 10">
              <a:extLst>
                <a:ext uri="{FF2B5EF4-FFF2-40B4-BE49-F238E27FC236}">
                  <a16:creationId xmlns:a16="http://schemas.microsoft.com/office/drawing/2014/main" id="{CD0EA1A8-1281-462C-A972-22DC8DAB85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23804" y="10788130"/>
              <a:ext cx="6801621" cy="1131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GB" altLang="sr-Latn-RS" sz="2400" dirty="0" err="1">
                  <a:solidFill>
                    <a:schemeClr val="tx2"/>
                  </a:solidFill>
                  <a:latin typeface="Helvetica" pitchFamily="2" charset="0"/>
                  <a:ea typeface="Montserrat Light"/>
                  <a:cs typeface="Montserrat Light"/>
                </a:rPr>
                <a:t>Bulids</a:t>
              </a:r>
              <a:r>
                <a:rPr lang="en-GB" altLang="sr-Latn-RS" sz="2400" dirty="0">
                  <a:solidFill>
                    <a:schemeClr val="tx2"/>
                  </a:solidFill>
                  <a:latin typeface="Helvetica" pitchFamily="2" charset="0"/>
                  <a:ea typeface="Montserrat Light"/>
                  <a:cs typeface="Montserrat Light"/>
                </a:rPr>
                <a:t> rich user profile</a:t>
              </a:r>
            </a:p>
            <a:p>
              <a:pPr eaLnBrk="1" hangingPunct="1">
                <a:lnSpc>
                  <a:spcPct val="150000"/>
                </a:lnSpc>
              </a:pPr>
              <a:r>
                <a:rPr lang="en-GB" altLang="sr-Latn-RS" sz="2400" dirty="0">
                  <a:solidFill>
                    <a:schemeClr val="tx2"/>
                  </a:solidFill>
                  <a:latin typeface="Helvetica" pitchFamily="2" charset="0"/>
                  <a:ea typeface="Montserrat Light"/>
                  <a:cs typeface="Montserrat Light"/>
                </a:rPr>
                <a:t>Generates marketing strategy and schedule </a:t>
              </a:r>
            </a:p>
          </p:txBody>
        </p:sp>
        <p:sp>
          <p:nvSpPr>
            <p:cNvPr id="90" name="TextBox 10">
              <a:extLst>
                <a:ext uri="{FF2B5EF4-FFF2-40B4-BE49-F238E27FC236}">
                  <a16:creationId xmlns:a16="http://schemas.microsoft.com/office/drawing/2014/main" id="{0E33B406-CDBC-419F-9EFD-FD2C990DCA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20703" y="10714686"/>
              <a:ext cx="6249406" cy="1131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en-GB" altLang="sr-Latn-RS" sz="2400" dirty="0">
                  <a:solidFill>
                    <a:schemeClr val="tx2"/>
                  </a:solidFill>
                  <a:latin typeface="Helvetica" pitchFamily="2" charset="0"/>
                  <a:ea typeface="Montserrat Light"/>
                  <a:cs typeface="Montserrat Light"/>
                </a:rPr>
                <a:t>Detects the need for interaction</a:t>
              </a:r>
            </a:p>
            <a:p>
              <a:pPr eaLnBrk="1" hangingPunct="1">
                <a:lnSpc>
                  <a:spcPct val="150000"/>
                </a:lnSpc>
              </a:pPr>
              <a:r>
                <a:rPr lang="en-GB" altLang="sr-Latn-RS" sz="2400" dirty="0">
                  <a:solidFill>
                    <a:schemeClr val="tx2"/>
                  </a:solidFill>
                  <a:latin typeface="Helvetica" pitchFamily="2" charset="0"/>
                  <a:ea typeface="Montserrat Light"/>
                  <a:cs typeface="Montserrat Light"/>
                </a:rPr>
                <a:t>Generates strategy and interacts with a user </a:t>
              </a:r>
            </a:p>
          </p:txBody>
        </p:sp>
        <p:cxnSp>
          <p:nvCxnSpPr>
            <p:cNvPr id="38" name="Connector: Elbow 37">
              <a:extLst>
                <a:ext uri="{FF2B5EF4-FFF2-40B4-BE49-F238E27FC236}">
                  <a16:creationId xmlns:a16="http://schemas.microsoft.com/office/drawing/2014/main" id="{74BC9BAA-C7DE-472A-91EC-7340AE2C9C69}"/>
                </a:ext>
              </a:extLst>
            </p:cNvPr>
            <p:cNvCxnSpPr>
              <a:cxnSpLocks/>
              <a:stCxn id="5122" idx="2"/>
              <a:endCxn id="33" idx="0"/>
            </p:cNvCxnSpPr>
            <p:nvPr/>
          </p:nvCxnSpPr>
          <p:spPr>
            <a:xfrm rot="16200000" flipH="1">
              <a:off x="9972509" y="7413788"/>
              <a:ext cx="1129625" cy="4487286"/>
            </a:xfrm>
            <a:prstGeom prst="bentConnector5">
              <a:avLst>
                <a:gd name="adj1" fmla="val 13913"/>
                <a:gd name="adj2" fmla="val 5916"/>
                <a:gd name="adj3" fmla="val 13993"/>
              </a:avLst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Connector: Elbow 49">
              <a:extLst>
                <a:ext uri="{FF2B5EF4-FFF2-40B4-BE49-F238E27FC236}">
                  <a16:creationId xmlns:a16="http://schemas.microsoft.com/office/drawing/2014/main" id="{C1BF4A3A-909C-4711-BA7F-5C0BD9EBEB49}"/>
                </a:ext>
              </a:extLst>
            </p:cNvPr>
            <p:cNvCxnSpPr>
              <a:cxnSpLocks/>
              <a:endCxn id="33" idx="0"/>
            </p:cNvCxnSpPr>
            <p:nvPr/>
          </p:nvCxnSpPr>
          <p:spPr>
            <a:xfrm rot="10800000" flipV="1">
              <a:off x="12780964" y="9019086"/>
              <a:ext cx="4228740" cy="1203158"/>
            </a:xfrm>
            <a:prstGeom prst="bentConnector4">
              <a:avLst>
                <a:gd name="adj1" fmla="val -15"/>
                <a:gd name="adj2" fmla="val 19250"/>
              </a:avLst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0" name="Connector: Elbow 109">
            <a:extLst>
              <a:ext uri="{FF2B5EF4-FFF2-40B4-BE49-F238E27FC236}">
                <a16:creationId xmlns:a16="http://schemas.microsoft.com/office/drawing/2014/main" id="{07315CE7-A61A-4349-84AE-E627B24EAE9F}"/>
              </a:ext>
            </a:extLst>
          </p:cNvPr>
          <p:cNvCxnSpPr>
            <a:stCxn id="33" idx="3"/>
            <a:endCxn id="31" idx="1"/>
          </p:cNvCxnSpPr>
          <p:nvPr/>
        </p:nvCxnSpPr>
        <p:spPr>
          <a:xfrm rot="10800000">
            <a:off x="3656720" y="9746876"/>
            <a:ext cx="1439156" cy="1504948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Shape 2643">
            <a:extLst>
              <a:ext uri="{FF2B5EF4-FFF2-40B4-BE49-F238E27FC236}">
                <a16:creationId xmlns:a16="http://schemas.microsoft.com/office/drawing/2014/main" id="{729E4EF1-CB02-4059-9E6A-09239962D67F}"/>
              </a:ext>
            </a:extLst>
          </p:cNvPr>
          <p:cNvSpPr/>
          <p:nvPr/>
        </p:nvSpPr>
        <p:spPr>
          <a:xfrm>
            <a:off x="21715108" y="6125145"/>
            <a:ext cx="460929" cy="8450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700" y="1473"/>
                </a:moveTo>
                <a:lnTo>
                  <a:pt x="9900" y="1473"/>
                </a:lnTo>
                <a:cubicBezTo>
                  <a:pt x="9403" y="1473"/>
                  <a:pt x="9000" y="1692"/>
                  <a:pt x="9000" y="1964"/>
                </a:cubicBezTo>
                <a:cubicBezTo>
                  <a:pt x="9000" y="2235"/>
                  <a:pt x="9403" y="2455"/>
                  <a:pt x="9900" y="2455"/>
                </a:cubicBezTo>
                <a:lnTo>
                  <a:pt x="11700" y="2455"/>
                </a:lnTo>
                <a:cubicBezTo>
                  <a:pt x="12197" y="2455"/>
                  <a:pt x="12600" y="2235"/>
                  <a:pt x="12600" y="1964"/>
                </a:cubicBezTo>
                <a:cubicBezTo>
                  <a:pt x="12600" y="1692"/>
                  <a:pt x="12197" y="1473"/>
                  <a:pt x="11700" y="1473"/>
                </a:cubicBezTo>
                <a:moveTo>
                  <a:pt x="19800" y="2945"/>
                </a:moveTo>
                <a:lnTo>
                  <a:pt x="1800" y="2945"/>
                </a:lnTo>
                <a:lnTo>
                  <a:pt x="1800" y="1964"/>
                </a:lnTo>
                <a:cubicBezTo>
                  <a:pt x="1800" y="1422"/>
                  <a:pt x="2605" y="982"/>
                  <a:pt x="3600" y="982"/>
                </a:cubicBezTo>
                <a:lnTo>
                  <a:pt x="18000" y="982"/>
                </a:lnTo>
                <a:cubicBezTo>
                  <a:pt x="18993" y="982"/>
                  <a:pt x="19800" y="1422"/>
                  <a:pt x="19800" y="1964"/>
                </a:cubicBezTo>
                <a:cubicBezTo>
                  <a:pt x="19800" y="1964"/>
                  <a:pt x="19800" y="2945"/>
                  <a:pt x="19800" y="2945"/>
                </a:cubicBezTo>
                <a:close/>
                <a:moveTo>
                  <a:pt x="19800" y="17673"/>
                </a:moveTo>
                <a:lnTo>
                  <a:pt x="1800" y="17673"/>
                </a:lnTo>
                <a:lnTo>
                  <a:pt x="1800" y="3927"/>
                </a:lnTo>
                <a:lnTo>
                  <a:pt x="19800" y="3927"/>
                </a:lnTo>
                <a:cubicBezTo>
                  <a:pt x="19800" y="3927"/>
                  <a:pt x="19800" y="17673"/>
                  <a:pt x="19800" y="17673"/>
                </a:cubicBezTo>
                <a:close/>
                <a:moveTo>
                  <a:pt x="19800" y="19636"/>
                </a:moveTo>
                <a:cubicBezTo>
                  <a:pt x="19800" y="20179"/>
                  <a:pt x="18993" y="20618"/>
                  <a:pt x="18000" y="20618"/>
                </a:cubicBezTo>
                <a:lnTo>
                  <a:pt x="3600" y="20618"/>
                </a:lnTo>
                <a:cubicBezTo>
                  <a:pt x="2605" y="20618"/>
                  <a:pt x="1800" y="20179"/>
                  <a:pt x="1800" y="19636"/>
                </a:cubicBezTo>
                <a:lnTo>
                  <a:pt x="1800" y="18655"/>
                </a:lnTo>
                <a:lnTo>
                  <a:pt x="19800" y="18655"/>
                </a:lnTo>
                <a:cubicBezTo>
                  <a:pt x="19800" y="18655"/>
                  <a:pt x="19800" y="19636"/>
                  <a:pt x="19800" y="19636"/>
                </a:cubicBezTo>
                <a:close/>
                <a:moveTo>
                  <a:pt x="18000" y="0"/>
                </a:moveTo>
                <a:lnTo>
                  <a:pt x="3600" y="0"/>
                </a:lnTo>
                <a:cubicBezTo>
                  <a:pt x="1612" y="0"/>
                  <a:pt x="0" y="879"/>
                  <a:pt x="0" y="1964"/>
                </a:cubicBezTo>
                <a:lnTo>
                  <a:pt x="0" y="19636"/>
                </a:lnTo>
                <a:cubicBezTo>
                  <a:pt x="0" y="20721"/>
                  <a:pt x="1612" y="21600"/>
                  <a:pt x="3600" y="21600"/>
                </a:cubicBezTo>
                <a:lnTo>
                  <a:pt x="18000" y="21600"/>
                </a:lnTo>
                <a:cubicBezTo>
                  <a:pt x="19988" y="21600"/>
                  <a:pt x="21600" y="20721"/>
                  <a:pt x="21600" y="19636"/>
                </a:cubicBezTo>
                <a:lnTo>
                  <a:pt x="21600" y="1964"/>
                </a:lnTo>
                <a:cubicBezTo>
                  <a:pt x="21600" y="879"/>
                  <a:pt x="19988" y="0"/>
                  <a:pt x="18000" y="0"/>
                </a:cubicBezTo>
                <a:moveTo>
                  <a:pt x="10800" y="20127"/>
                </a:moveTo>
                <a:cubicBezTo>
                  <a:pt x="11297" y="20127"/>
                  <a:pt x="11700" y="19908"/>
                  <a:pt x="11700" y="19636"/>
                </a:cubicBezTo>
                <a:cubicBezTo>
                  <a:pt x="11700" y="19366"/>
                  <a:pt x="11297" y="19145"/>
                  <a:pt x="10800" y="19145"/>
                </a:cubicBezTo>
                <a:cubicBezTo>
                  <a:pt x="10303" y="19145"/>
                  <a:pt x="9900" y="19366"/>
                  <a:pt x="9900" y="19636"/>
                </a:cubicBezTo>
                <a:cubicBezTo>
                  <a:pt x="9900" y="19908"/>
                  <a:pt x="10303" y="20127"/>
                  <a:pt x="10800" y="20127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4" name="Shape 2645">
            <a:extLst>
              <a:ext uri="{FF2B5EF4-FFF2-40B4-BE49-F238E27FC236}">
                <a16:creationId xmlns:a16="http://schemas.microsoft.com/office/drawing/2014/main" id="{161F9F70-A3A1-4C67-941D-F2131F18E1AE}"/>
              </a:ext>
            </a:extLst>
          </p:cNvPr>
          <p:cNvSpPr/>
          <p:nvPr/>
        </p:nvSpPr>
        <p:spPr>
          <a:xfrm>
            <a:off x="21393878" y="7579160"/>
            <a:ext cx="1122160" cy="8161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5" name="Shape 2676">
            <a:extLst>
              <a:ext uri="{FF2B5EF4-FFF2-40B4-BE49-F238E27FC236}">
                <a16:creationId xmlns:a16="http://schemas.microsoft.com/office/drawing/2014/main" id="{FD808B80-48B2-44D2-A13C-92A6E96C0C7D}"/>
              </a:ext>
            </a:extLst>
          </p:cNvPr>
          <p:cNvSpPr/>
          <p:nvPr/>
        </p:nvSpPr>
        <p:spPr>
          <a:xfrm>
            <a:off x="21669711" y="4650927"/>
            <a:ext cx="614571" cy="8450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50" y="20121"/>
                </a:moveTo>
                <a:cubicBezTo>
                  <a:pt x="14850" y="20393"/>
                  <a:pt x="14546" y="20612"/>
                  <a:pt x="14171" y="20612"/>
                </a:cubicBezTo>
                <a:cubicBezTo>
                  <a:pt x="13977" y="20612"/>
                  <a:pt x="13804" y="20552"/>
                  <a:pt x="13680" y="20457"/>
                </a:cubicBezTo>
                <a:lnTo>
                  <a:pt x="13677" y="20459"/>
                </a:lnTo>
                <a:lnTo>
                  <a:pt x="13500" y="20342"/>
                </a:lnTo>
                <a:lnTo>
                  <a:pt x="13500" y="1256"/>
                </a:lnTo>
                <a:lnTo>
                  <a:pt x="13698" y="1126"/>
                </a:lnTo>
                <a:lnTo>
                  <a:pt x="13700" y="1127"/>
                </a:lnTo>
                <a:cubicBezTo>
                  <a:pt x="13822" y="1042"/>
                  <a:pt x="13988" y="987"/>
                  <a:pt x="14171" y="987"/>
                </a:cubicBezTo>
                <a:cubicBezTo>
                  <a:pt x="14546" y="987"/>
                  <a:pt x="14850" y="1208"/>
                  <a:pt x="14850" y="1479"/>
                </a:cubicBezTo>
                <a:cubicBezTo>
                  <a:pt x="14850" y="1479"/>
                  <a:pt x="14850" y="20121"/>
                  <a:pt x="14850" y="20121"/>
                </a:cubicBezTo>
                <a:close/>
                <a:moveTo>
                  <a:pt x="12150" y="19448"/>
                </a:moveTo>
                <a:lnTo>
                  <a:pt x="5400" y="14978"/>
                </a:lnTo>
                <a:lnTo>
                  <a:pt x="5400" y="6607"/>
                </a:lnTo>
                <a:lnTo>
                  <a:pt x="5702" y="6407"/>
                </a:lnTo>
                <a:lnTo>
                  <a:pt x="5699" y="6406"/>
                </a:lnTo>
                <a:lnTo>
                  <a:pt x="12150" y="2147"/>
                </a:lnTo>
                <a:cubicBezTo>
                  <a:pt x="12150" y="2147"/>
                  <a:pt x="12150" y="19448"/>
                  <a:pt x="12150" y="19448"/>
                </a:cubicBezTo>
                <a:close/>
                <a:moveTo>
                  <a:pt x="4050" y="14648"/>
                </a:moveTo>
                <a:cubicBezTo>
                  <a:pt x="2509" y="14284"/>
                  <a:pt x="1350" y="12700"/>
                  <a:pt x="1350" y="10800"/>
                </a:cubicBezTo>
                <a:cubicBezTo>
                  <a:pt x="1350" y="8900"/>
                  <a:pt x="2509" y="7315"/>
                  <a:pt x="4050" y="6952"/>
                </a:cubicBezTo>
                <a:cubicBezTo>
                  <a:pt x="4050" y="6952"/>
                  <a:pt x="4050" y="14648"/>
                  <a:pt x="4050" y="14648"/>
                </a:cubicBezTo>
                <a:close/>
                <a:moveTo>
                  <a:pt x="16208" y="1472"/>
                </a:moveTo>
                <a:cubicBezTo>
                  <a:pt x="16208" y="658"/>
                  <a:pt x="15297" y="0"/>
                  <a:pt x="14174" y="0"/>
                </a:cubicBezTo>
                <a:cubicBezTo>
                  <a:pt x="13599" y="0"/>
                  <a:pt x="13083" y="174"/>
                  <a:pt x="12713" y="451"/>
                </a:cubicBezTo>
                <a:lnTo>
                  <a:pt x="4456" y="5905"/>
                </a:lnTo>
                <a:cubicBezTo>
                  <a:pt x="1972" y="6050"/>
                  <a:pt x="0" y="8183"/>
                  <a:pt x="0" y="10800"/>
                </a:cubicBezTo>
                <a:cubicBezTo>
                  <a:pt x="0" y="13425"/>
                  <a:pt x="1985" y="15563"/>
                  <a:pt x="4481" y="15696"/>
                </a:cubicBezTo>
                <a:lnTo>
                  <a:pt x="12713" y="21148"/>
                </a:lnTo>
                <a:cubicBezTo>
                  <a:pt x="13083" y="21426"/>
                  <a:pt x="13599" y="21600"/>
                  <a:pt x="14174" y="21600"/>
                </a:cubicBezTo>
                <a:cubicBezTo>
                  <a:pt x="15297" y="21600"/>
                  <a:pt x="16208" y="20941"/>
                  <a:pt x="16208" y="20129"/>
                </a:cubicBezTo>
                <a:cubicBezTo>
                  <a:pt x="16208" y="20110"/>
                  <a:pt x="16201" y="20092"/>
                  <a:pt x="16200" y="20073"/>
                </a:cubicBezTo>
                <a:lnTo>
                  <a:pt x="16200" y="1527"/>
                </a:lnTo>
                <a:cubicBezTo>
                  <a:pt x="16201" y="1508"/>
                  <a:pt x="16208" y="1490"/>
                  <a:pt x="16208" y="1472"/>
                </a:cubicBezTo>
                <a:moveTo>
                  <a:pt x="18225" y="7855"/>
                </a:moveTo>
                <a:cubicBezTo>
                  <a:pt x="17852" y="7855"/>
                  <a:pt x="17550" y="8074"/>
                  <a:pt x="17550" y="8345"/>
                </a:cubicBezTo>
                <a:cubicBezTo>
                  <a:pt x="17550" y="8617"/>
                  <a:pt x="17852" y="8836"/>
                  <a:pt x="18225" y="8836"/>
                </a:cubicBezTo>
                <a:cubicBezTo>
                  <a:pt x="19344" y="8836"/>
                  <a:pt x="20250" y="9716"/>
                  <a:pt x="20250" y="10800"/>
                </a:cubicBezTo>
                <a:cubicBezTo>
                  <a:pt x="20250" y="11884"/>
                  <a:pt x="19344" y="12764"/>
                  <a:pt x="18225" y="12764"/>
                </a:cubicBezTo>
                <a:cubicBezTo>
                  <a:pt x="17852" y="12764"/>
                  <a:pt x="17550" y="12983"/>
                  <a:pt x="17550" y="13255"/>
                </a:cubicBezTo>
                <a:cubicBezTo>
                  <a:pt x="17550" y="13526"/>
                  <a:pt x="17852" y="13745"/>
                  <a:pt x="18225" y="13745"/>
                </a:cubicBezTo>
                <a:cubicBezTo>
                  <a:pt x="20089" y="13745"/>
                  <a:pt x="21600" y="12426"/>
                  <a:pt x="21600" y="10800"/>
                </a:cubicBezTo>
                <a:cubicBezTo>
                  <a:pt x="21600" y="9173"/>
                  <a:pt x="20089" y="7855"/>
                  <a:pt x="18225" y="7855"/>
                </a:cubicBezTo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cxnSp>
        <p:nvCxnSpPr>
          <p:cNvPr id="116" name="Connector: Elbow 115">
            <a:extLst>
              <a:ext uri="{FF2B5EF4-FFF2-40B4-BE49-F238E27FC236}">
                <a16:creationId xmlns:a16="http://schemas.microsoft.com/office/drawing/2014/main" id="{B829C1E3-A47B-4625-B924-031F9FC518C7}"/>
              </a:ext>
            </a:extLst>
          </p:cNvPr>
          <p:cNvCxnSpPr>
            <a:stCxn id="33" idx="1"/>
            <a:endCxn id="112" idx="1"/>
          </p:cNvCxnSpPr>
          <p:nvPr/>
        </p:nvCxnSpPr>
        <p:spPr>
          <a:xfrm flipV="1">
            <a:off x="20466052" y="9746876"/>
            <a:ext cx="1493457" cy="1504948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AA3B5CC8-79ED-46F5-A16B-05798479D44A}"/>
              </a:ext>
            </a:extLst>
          </p:cNvPr>
          <p:cNvGrpSpPr/>
          <p:nvPr/>
        </p:nvGrpSpPr>
        <p:grpSpPr>
          <a:xfrm>
            <a:off x="10858500" y="3692347"/>
            <a:ext cx="9229303" cy="4019541"/>
            <a:chOff x="10858500" y="3692347"/>
            <a:chExt cx="9229303" cy="4019541"/>
          </a:xfrm>
        </p:grpSpPr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88EC68FC-4BD1-48B7-9E5F-02C79EC1D43E}"/>
                </a:ext>
              </a:extLst>
            </p:cNvPr>
            <p:cNvCxnSpPr>
              <a:cxnSpLocks/>
            </p:cNvCxnSpPr>
            <p:nvPr/>
          </p:nvCxnSpPr>
          <p:spPr>
            <a:xfrm>
              <a:off x="10858500" y="6477000"/>
              <a:ext cx="314325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0" name="Group 119">
              <a:extLst>
                <a:ext uri="{FF2B5EF4-FFF2-40B4-BE49-F238E27FC236}">
                  <a16:creationId xmlns:a16="http://schemas.microsoft.com/office/drawing/2014/main" id="{D0AFC514-0EDF-4E8E-BA4C-A2CB4DCAE39E}"/>
                </a:ext>
              </a:extLst>
            </p:cNvPr>
            <p:cNvGrpSpPr/>
            <p:nvPr/>
          </p:nvGrpSpPr>
          <p:grpSpPr>
            <a:xfrm>
              <a:off x="10877454" y="3692347"/>
              <a:ext cx="9210349" cy="4019541"/>
              <a:chOff x="10877454" y="3692347"/>
              <a:chExt cx="9210349" cy="4019541"/>
            </a:xfrm>
          </p:grpSpPr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54ABFCAF-029A-40C5-8F22-FC055B9BF1BD}"/>
                  </a:ext>
                </a:extLst>
              </p:cNvPr>
              <p:cNvSpPr txBox="1"/>
              <p:nvPr/>
            </p:nvSpPr>
            <p:spPr>
              <a:xfrm>
                <a:off x="10877454" y="5766709"/>
                <a:ext cx="314324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>
                    <a:solidFill>
                      <a:srgbClr val="DE4276"/>
                    </a:solidFill>
                  </a:rPr>
                  <a:t>Segments, historic data, </a:t>
                </a:r>
              </a:p>
              <a:p>
                <a:r>
                  <a:rPr lang="en-GB" sz="2000" b="1" dirty="0">
                    <a:solidFill>
                      <a:srgbClr val="DE4276"/>
                    </a:solidFill>
                  </a:rPr>
                  <a:t>third-party data</a:t>
                </a:r>
              </a:p>
            </p:txBody>
          </p:sp>
          <p:grpSp>
            <p:nvGrpSpPr>
              <p:cNvPr id="119" name="Group 118">
                <a:extLst>
                  <a:ext uri="{FF2B5EF4-FFF2-40B4-BE49-F238E27FC236}">
                    <a16:creationId xmlns:a16="http://schemas.microsoft.com/office/drawing/2014/main" id="{D11A4D23-F8F6-454B-BAEA-48C6CA97BC8C}"/>
                  </a:ext>
                </a:extLst>
              </p:cNvPr>
              <p:cNvGrpSpPr/>
              <p:nvPr/>
            </p:nvGrpSpPr>
            <p:grpSpPr>
              <a:xfrm>
                <a:off x="14173200" y="3692347"/>
                <a:ext cx="5914603" cy="4019541"/>
                <a:chOff x="14173200" y="3692347"/>
                <a:chExt cx="5914603" cy="4019541"/>
              </a:xfrm>
            </p:grpSpPr>
            <p:sp>
              <p:nvSpPr>
                <p:cNvPr id="27" name="Rectangle: Rounded Corners 26">
                  <a:extLst>
                    <a:ext uri="{FF2B5EF4-FFF2-40B4-BE49-F238E27FC236}">
                      <a16:creationId xmlns:a16="http://schemas.microsoft.com/office/drawing/2014/main" id="{B99730D5-0724-4C01-84FD-3271480CA2A5}"/>
                    </a:ext>
                  </a:extLst>
                </p:cNvPr>
                <p:cNvSpPr/>
                <p:nvPr/>
              </p:nvSpPr>
              <p:spPr>
                <a:xfrm>
                  <a:off x="14173200" y="3692347"/>
                  <a:ext cx="4914900" cy="689153"/>
                </a:xfrm>
                <a:prstGeom prst="roundRect">
                  <a:avLst/>
                </a:prstGeom>
                <a:ln/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lIns="38090" tIns="38090" rIns="38090" bIns="38090" rtlCol="0" anchor="ctr"/>
                <a:lstStyle/>
                <a:p>
                  <a:pPr algn="ctr" defTabSz="457063" eaLnBrk="1" fontAlgn="auto" hangingPunct="1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sl-SI" sz="2999" cap="none" dirty="0">
                      <a:solidFill>
                        <a:schemeClr val="tx2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Helvetica" pitchFamily="2" charset="0"/>
                      <a:ea typeface="Gill Sans"/>
                      <a:cs typeface="Gill Sans"/>
                      <a:sym typeface="Gill Sans"/>
                    </a:rPr>
                    <a:t>RECOMMENDER SYSTEM</a:t>
                  </a:r>
                  <a:endParaRPr lang="en-GB" sz="2999" cap="none" dirty="0">
                    <a:solidFill>
                      <a:schemeClr val="tx2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Helvetica" pitchFamily="2" charset="0"/>
                    <a:ea typeface="Gill Sans"/>
                    <a:cs typeface="Gill Sans"/>
                    <a:sym typeface="Gill Sans"/>
                  </a:endParaRPr>
                </a:p>
              </p:txBody>
            </p:sp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3C48B16A-609E-46EE-B525-89074B4AF251}"/>
                    </a:ext>
                  </a:extLst>
                </p:cNvPr>
                <p:cNvGrpSpPr/>
                <p:nvPr/>
              </p:nvGrpSpPr>
              <p:grpSpPr>
                <a:xfrm>
                  <a:off x="15055316" y="4971167"/>
                  <a:ext cx="1376189" cy="2740721"/>
                  <a:chOff x="21744161" y="3793947"/>
                  <a:chExt cx="1376189" cy="2740721"/>
                </a:xfrm>
              </p:grpSpPr>
              <p:sp>
                <p:nvSpPr>
                  <p:cNvPr id="44" name="Shape 2614">
                    <a:extLst>
                      <a:ext uri="{FF2B5EF4-FFF2-40B4-BE49-F238E27FC236}">
                        <a16:creationId xmlns:a16="http://schemas.microsoft.com/office/drawing/2014/main" id="{9FEAA739-4F8A-4DCC-8593-93672158029B}"/>
                      </a:ext>
                    </a:extLst>
                  </p:cNvPr>
                  <p:cNvSpPr/>
                  <p:nvPr/>
                </p:nvSpPr>
                <p:spPr>
                  <a:xfrm>
                    <a:off x="22561550" y="4826741"/>
                    <a:ext cx="558800" cy="5588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7958" y="17505"/>
                        </a:moveTo>
                        <a:cubicBezTo>
                          <a:pt x="17372" y="16944"/>
                          <a:pt x="16242" y="15945"/>
                          <a:pt x="15117" y="15413"/>
                        </a:cubicBezTo>
                        <a:cubicBezTo>
                          <a:pt x="14189" y="14975"/>
                          <a:pt x="13657" y="14531"/>
                          <a:pt x="13491" y="14057"/>
                        </a:cubicBezTo>
                        <a:cubicBezTo>
                          <a:pt x="13377" y="13728"/>
                          <a:pt x="13428" y="13351"/>
                          <a:pt x="13649" y="12904"/>
                        </a:cubicBezTo>
                        <a:cubicBezTo>
                          <a:pt x="13815" y="12567"/>
                          <a:pt x="13972" y="12286"/>
                          <a:pt x="14117" y="12028"/>
                        </a:cubicBezTo>
                        <a:cubicBezTo>
                          <a:pt x="14730" y="10934"/>
                          <a:pt x="15203" y="10145"/>
                          <a:pt x="15203" y="7348"/>
                        </a:cubicBezTo>
                        <a:cubicBezTo>
                          <a:pt x="15203" y="3162"/>
                          <a:pt x="12787" y="2951"/>
                          <a:pt x="12309" y="2951"/>
                        </a:cubicBezTo>
                        <a:cubicBezTo>
                          <a:pt x="11917" y="2951"/>
                          <a:pt x="11672" y="3037"/>
                          <a:pt x="11435" y="3121"/>
                        </a:cubicBezTo>
                        <a:cubicBezTo>
                          <a:pt x="11175" y="3213"/>
                          <a:pt x="10907" y="3309"/>
                          <a:pt x="10296" y="3319"/>
                        </a:cubicBezTo>
                        <a:cubicBezTo>
                          <a:pt x="9190" y="3337"/>
                          <a:pt x="6873" y="3375"/>
                          <a:pt x="6873" y="7226"/>
                        </a:cubicBezTo>
                        <a:cubicBezTo>
                          <a:pt x="6873" y="9919"/>
                          <a:pt x="7574" y="11156"/>
                          <a:pt x="8125" y="12150"/>
                        </a:cubicBezTo>
                        <a:cubicBezTo>
                          <a:pt x="8266" y="12404"/>
                          <a:pt x="8399" y="12645"/>
                          <a:pt x="8505" y="12885"/>
                        </a:cubicBezTo>
                        <a:cubicBezTo>
                          <a:pt x="8973" y="13949"/>
                          <a:pt x="8631" y="14693"/>
                          <a:pt x="7426" y="15224"/>
                        </a:cubicBezTo>
                        <a:cubicBezTo>
                          <a:pt x="5905" y="15897"/>
                          <a:pt x="5188" y="16247"/>
                          <a:pt x="3693" y="17562"/>
                        </a:cubicBezTo>
                        <a:cubicBezTo>
                          <a:pt x="2017" y="15800"/>
                          <a:pt x="982" y="13423"/>
                          <a:pt x="982" y="10800"/>
                        </a:cubicBezTo>
                        <a:cubicBezTo>
                          <a:pt x="982" y="5377"/>
                          <a:pt x="5377" y="982"/>
                          <a:pt x="10800" y="982"/>
                        </a:cubicBezTo>
                        <a:cubicBezTo>
                          <a:pt x="16223" y="982"/>
                          <a:pt x="20618" y="5377"/>
                          <a:pt x="20618" y="10800"/>
                        </a:cubicBezTo>
                        <a:cubicBezTo>
                          <a:pt x="20618" y="13395"/>
                          <a:pt x="19603" y="15749"/>
                          <a:pt x="17958" y="17505"/>
                        </a:cubicBezTo>
                        <a:moveTo>
                          <a:pt x="10800" y="20618"/>
                        </a:moveTo>
                        <a:cubicBezTo>
                          <a:pt x="8356" y="20618"/>
                          <a:pt x="6125" y="19720"/>
                          <a:pt x="4407" y="18242"/>
                        </a:cubicBezTo>
                        <a:cubicBezTo>
                          <a:pt x="5730" y="17084"/>
                          <a:pt x="6362" y="16767"/>
                          <a:pt x="7823" y="16122"/>
                        </a:cubicBezTo>
                        <a:cubicBezTo>
                          <a:pt x="9515" y="15375"/>
                          <a:pt x="10091" y="14051"/>
                          <a:pt x="9403" y="12489"/>
                        </a:cubicBezTo>
                        <a:cubicBezTo>
                          <a:pt x="9279" y="12208"/>
                          <a:pt x="9136" y="11949"/>
                          <a:pt x="8984" y="11674"/>
                        </a:cubicBezTo>
                        <a:cubicBezTo>
                          <a:pt x="8461" y="10732"/>
                          <a:pt x="7855" y="9665"/>
                          <a:pt x="7855" y="7226"/>
                        </a:cubicBezTo>
                        <a:cubicBezTo>
                          <a:pt x="7855" y="4341"/>
                          <a:pt x="9224" y="4318"/>
                          <a:pt x="10312" y="4300"/>
                        </a:cubicBezTo>
                        <a:cubicBezTo>
                          <a:pt x="11084" y="4287"/>
                          <a:pt x="11461" y="4154"/>
                          <a:pt x="11763" y="4047"/>
                        </a:cubicBezTo>
                        <a:cubicBezTo>
                          <a:pt x="11964" y="3975"/>
                          <a:pt x="12086" y="3933"/>
                          <a:pt x="12309" y="3933"/>
                        </a:cubicBezTo>
                        <a:cubicBezTo>
                          <a:pt x="13218" y="3933"/>
                          <a:pt x="14221" y="4830"/>
                          <a:pt x="14221" y="7348"/>
                        </a:cubicBezTo>
                        <a:cubicBezTo>
                          <a:pt x="14221" y="9888"/>
                          <a:pt x="13840" y="10513"/>
                          <a:pt x="13261" y="11548"/>
                        </a:cubicBezTo>
                        <a:cubicBezTo>
                          <a:pt x="13108" y="11820"/>
                          <a:pt x="12943" y="12115"/>
                          <a:pt x="12768" y="12470"/>
                        </a:cubicBezTo>
                        <a:cubicBezTo>
                          <a:pt x="12430" y="13155"/>
                          <a:pt x="12362" y="13798"/>
                          <a:pt x="12565" y="14380"/>
                        </a:cubicBezTo>
                        <a:cubicBezTo>
                          <a:pt x="12825" y="15126"/>
                          <a:pt x="13502" y="15737"/>
                          <a:pt x="14696" y="16302"/>
                        </a:cubicBezTo>
                        <a:cubicBezTo>
                          <a:pt x="15675" y="16764"/>
                          <a:pt x="16700" y="17667"/>
                          <a:pt x="17251" y="18189"/>
                        </a:cubicBezTo>
                        <a:cubicBezTo>
                          <a:pt x="15525" y="19697"/>
                          <a:pt x="13272" y="20618"/>
                          <a:pt x="10800" y="20618"/>
                        </a:cubicBezTo>
                        <a:moveTo>
                          <a:pt x="10800" y="0"/>
                        </a:moveTo>
                        <a:cubicBezTo>
                          <a:pt x="4835" y="0"/>
                          <a:pt x="0" y="4835"/>
                          <a:pt x="0" y="10800"/>
                        </a:cubicBezTo>
                        <a:cubicBezTo>
                          <a:pt x="0" y="16764"/>
                          <a:pt x="4835" y="21600"/>
                          <a:pt x="10800" y="21600"/>
                        </a:cubicBezTo>
                        <a:cubicBezTo>
                          <a:pt x="16765" y="21600"/>
                          <a:pt x="21600" y="16764"/>
                          <a:pt x="21600" y="10800"/>
                        </a:cubicBezTo>
                        <a:cubicBezTo>
                          <a:pt x="21600" y="4835"/>
                          <a:pt x="16765" y="0"/>
                          <a:pt x="10800" y="0"/>
                        </a:cubicBezTo>
                      </a:path>
                    </a:pathLst>
                  </a:custGeom>
                  <a:solidFill>
                    <a:srgbClr val="53585F"/>
                  </a:solidFill>
                  <a:ln w="12700">
                    <a:miter lim="400000"/>
                  </a:ln>
                </p:spPr>
                <p:txBody>
                  <a:bodyPr lIns="38090" tIns="38090" rIns="38090" bIns="38090" anchor="ctr"/>
                  <a:lstStyle/>
                  <a:p>
                    <a:pPr defTabSz="457063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 sz="3000" cap="none">
                        <a:solidFill>
                          <a:srgbClr val="FFFFFF"/>
                        </a:solidFill>
                        <a:effectLst>
                          <a:outerShdw blurRad="38100" dist="12700" dir="5400000" rotWithShape="0">
                            <a:srgbClr val="000000">
                              <a:alpha val="50000"/>
                            </a:srgbClr>
                          </a:outerShdw>
                        </a:effectLst>
                        <a:latin typeface="Gill Sans"/>
                        <a:ea typeface="Gill Sans"/>
                        <a:cs typeface="Gill Sans"/>
                        <a:sym typeface="Gill Sans"/>
                      </a:defRPr>
                    </a:pPr>
                    <a:endParaRPr sz="2999" b="1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endParaRPr>
                  </a:p>
                </p:txBody>
              </p:sp>
              <p:sp>
                <p:nvSpPr>
                  <p:cNvPr id="45" name="Shape 2615">
                    <a:extLst>
                      <a:ext uri="{FF2B5EF4-FFF2-40B4-BE49-F238E27FC236}">
                        <a16:creationId xmlns:a16="http://schemas.microsoft.com/office/drawing/2014/main" id="{F1831942-FF7A-4D9E-924E-DCD976207B72}"/>
                      </a:ext>
                    </a:extLst>
                  </p:cNvPr>
                  <p:cNvSpPr/>
                  <p:nvPr/>
                </p:nvSpPr>
                <p:spPr>
                  <a:xfrm>
                    <a:off x="21750511" y="4826741"/>
                    <a:ext cx="558800" cy="5588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7593" y="17878"/>
                        </a:moveTo>
                        <a:cubicBezTo>
                          <a:pt x="16514" y="16546"/>
                          <a:pt x="15177" y="15812"/>
                          <a:pt x="14084" y="15323"/>
                        </a:cubicBezTo>
                        <a:cubicBezTo>
                          <a:pt x="13842" y="15214"/>
                          <a:pt x="13687" y="15099"/>
                          <a:pt x="13598" y="14990"/>
                        </a:cubicBezTo>
                        <a:cubicBezTo>
                          <a:pt x="15238" y="14959"/>
                          <a:pt x="16521" y="14237"/>
                          <a:pt x="16581" y="14203"/>
                        </a:cubicBezTo>
                        <a:cubicBezTo>
                          <a:pt x="16751" y="14106"/>
                          <a:pt x="16846" y="13918"/>
                          <a:pt x="16826" y="13724"/>
                        </a:cubicBezTo>
                        <a:cubicBezTo>
                          <a:pt x="16807" y="13546"/>
                          <a:pt x="16693" y="13394"/>
                          <a:pt x="16530" y="13325"/>
                        </a:cubicBezTo>
                        <a:cubicBezTo>
                          <a:pt x="16461" y="13275"/>
                          <a:pt x="15663" y="12629"/>
                          <a:pt x="15663" y="9051"/>
                        </a:cubicBezTo>
                        <a:cubicBezTo>
                          <a:pt x="15663" y="5000"/>
                          <a:pt x="14115" y="2945"/>
                          <a:pt x="11061" y="2945"/>
                        </a:cubicBezTo>
                        <a:cubicBezTo>
                          <a:pt x="8481" y="2945"/>
                          <a:pt x="5845" y="3642"/>
                          <a:pt x="5845" y="8806"/>
                        </a:cubicBezTo>
                        <a:cubicBezTo>
                          <a:pt x="5845" y="12555"/>
                          <a:pt x="5219" y="13278"/>
                          <a:pt x="5122" y="13367"/>
                        </a:cubicBezTo>
                        <a:cubicBezTo>
                          <a:pt x="4957" y="13416"/>
                          <a:pt x="4826" y="13551"/>
                          <a:pt x="4784" y="13723"/>
                        </a:cubicBezTo>
                        <a:cubicBezTo>
                          <a:pt x="4734" y="13935"/>
                          <a:pt x="4828" y="14153"/>
                          <a:pt x="5015" y="14262"/>
                        </a:cubicBezTo>
                        <a:cubicBezTo>
                          <a:pt x="6396" y="15064"/>
                          <a:pt x="7482" y="15136"/>
                          <a:pt x="8065" y="15091"/>
                        </a:cubicBezTo>
                        <a:cubicBezTo>
                          <a:pt x="7994" y="15151"/>
                          <a:pt x="7850" y="15241"/>
                          <a:pt x="7564" y="15335"/>
                        </a:cubicBezTo>
                        <a:cubicBezTo>
                          <a:pt x="6211" y="15776"/>
                          <a:pt x="4766" y="16807"/>
                          <a:pt x="3958" y="17834"/>
                        </a:cubicBezTo>
                        <a:cubicBezTo>
                          <a:pt x="2125" y="16050"/>
                          <a:pt x="982" y="13560"/>
                          <a:pt x="982" y="10800"/>
                        </a:cubicBezTo>
                        <a:cubicBezTo>
                          <a:pt x="982" y="5377"/>
                          <a:pt x="5377" y="982"/>
                          <a:pt x="10800" y="982"/>
                        </a:cubicBezTo>
                        <a:cubicBezTo>
                          <a:pt x="16222" y="982"/>
                          <a:pt x="20618" y="5377"/>
                          <a:pt x="20618" y="10800"/>
                        </a:cubicBezTo>
                        <a:cubicBezTo>
                          <a:pt x="20618" y="13584"/>
                          <a:pt x="19454" y="16092"/>
                          <a:pt x="17593" y="17878"/>
                        </a:cubicBezTo>
                        <a:moveTo>
                          <a:pt x="10800" y="20618"/>
                        </a:moveTo>
                        <a:cubicBezTo>
                          <a:pt x="8489" y="20618"/>
                          <a:pt x="6370" y="19815"/>
                          <a:pt x="4693" y="18480"/>
                        </a:cubicBezTo>
                        <a:cubicBezTo>
                          <a:pt x="5360" y="17604"/>
                          <a:pt x="6693" y="16652"/>
                          <a:pt x="7869" y="16268"/>
                        </a:cubicBezTo>
                        <a:cubicBezTo>
                          <a:pt x="8578" y="16037"/>
                          <a:pt x="8988" y="15688"/>
                          <a:pt x="9087" y="15232"/>
                        </a:cubicBezTo>
                        <a:cubicBezTo>
                          <a:pt x="9214" y="14656"/>
                          <a:pt x="8775" y="14230"/>
                          <a:pt x="8725" y="14183"/>
                        </a:cubicBezTo>
                        <a:cubicBezTo>
                          <a:pt x="8597" y="14065"/>
                          <a:pt x="8412" y="14025"/>
                          <a:pt x="8246" y="14075"/>
                        </a:cubicBezTo>
                        <a:cubicBezTo>
                          <a:pt x="8208" y="14086"/>
                          <a:pt x="7406" y="14309"/>
                          <a:pt x="6089" y="13714"/>
                        </a:cubicBezTo>
                        <a:cubicBezTo>
                          <a:pt x="6486" y="13026"/>
                          <a:pt x="6826" y="11618"/>
                          <a:pt x="6826" y="8806"/>
                        </a:cubicBezTo>
                        <a:cubicBezTo>
                          <a:pt x="6826" y="4301"/>
                          <a:pt x="8829" y="3928"/>
                          <a:pt x="11061" y="3928"/>
                        </a:cubicBezTo>
                        <a:cubicBezTo>
                          <a:pt x="12615" y="3928"/>
                          <a:pt x="14681" y="4458"/>
                          <a:pt x="14681" y="9051"/>
                        </a:cubicBezTo>
                        <a:cubicBezTo>
                          <a:pt x="14681" y="11662"/>
                          <a:pt x="15092" y="12966"/>
                          <a:pt x="15499" y="13617"/>
                        </a:cubicBezTo>
                        <a:cubicBezTo>
                          <a:pt x="14943" y="13829"/>
                          <a:pt x="14058" y="14076"/>
                          <a:pt x="13097" y="13993"/>
                        </a:cubicBezTo>
                        <a:cubicBezTo>
                          <a:pt x="12883" y="13971"/>
                          <a:pt x="12690" y="14092"/>
                          <a:pt x="12605" y="14285"/>
                        </a:cubicBezTo>
                        <a:cubicBezTo>
                          <a:pt x="12420" y="14704"/>
                          <a:pt x="12408" y="15649"/>
                          <a:pt x="13683" y="16219"/>
                        </a:cubicBezTo>
                        <a:cubicBezTo>
                          <a:pt x="14677" y="16664"/>
                          <a:pt x="15893" y="17331"/>
                          <a:pt x="16850" y="18522"/>
                        </a:cubicBezTo>
                        <a:cubicBezTo>
                          <a:pt x="15182" y="19831"/>
                          <a:pt x="13085" y="20618"/>
                          <a:pt x="10800" y="20618"/>
                        </a:cubicBezTo>
                        <a:moveTo>
                          <a:pt x="10800" y="0"/>
                        </a:moveTo>
                        <a:cubicBezTo>
                          <a:pt x="4835" y="0"/>
                          <a:pt x="0" y="4836"/>
                          <a:pt x="0" y="10800"/>
                        </a:cubicBezTo>
                        <a:cubicBezTo>
                          <a:pt x="0" y="16765"/>
                          <a:pt x="4835" y="21600"/>
                          <a:pt x="10800" y="21600"/>
                        </a:cubicBezTo>
                        <a:cubicBezTo>
                          <a:pt x="16764" y="21600"/>
                          <a:pt x="21600" y="16765"/>
                          <a:pt x="21600" y="10800"/>
                        </a:cubicBezTo>
                        <a:cubicBezTo>
                          <a:pt x="21600" y="4836"/>
                          <a:pt x="16764" y="0"/>
                          <a:pt x="10800" y="0"/>
                        </a:cubicBezTo>
                      </a:path>
                    </a:pathLst>
                  </a:custGeom>
                  <a:solidFill>
                    <a:srgbClr val="53585F"/>
                  </a:solidFill>
                  <a:ln w="12700">
                    <a:miter lim="400000"/>
                  </a:ln>
                </p:spPr>
                <p:txBody>
                  <a:bodyPr lIns="38090" tIns="38090" rIns="38090" bIns="38090" anchor="ctr"/>
                  <a:lstStyle/>
                  <a:p>
                    <a:pPr defTabSz="457063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 sz="3000" cap="none">
                        <a:solidFill>
                          <a:srgbClr val="FFFFFF"/>
                        </a:solidFill>
                        <a:effectLst>
                          <a:outerShdw blurRad="38100" dist="12700" dir="5400000" rotWithShape="0">
                            <a:srgbClr val="000000">
                              <a:alpha val="50000"/>
                            </a:srgbClr>
                          </a:outerShdw>
                        </a:effectLst>
                        <a:latin typeface="Gill Sans"/>
                        <a:ea typeface="Gill Sans"/>
                        <a:cs typeface="Gill Sans"/>
                        <a:sym typeface="Gill Sans"/>
                      </a:defRPr>
                    </a:pPr>
                    <a:endParaRPr sz="2999" b="1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endParaRPr>
                  </a:p>
                </p:txBody>
              </p:sp>
              <p:sp>
                <p:nvSpPr>
                  <p:cNvPr id="46" name="Shape 2598">
                    <a:extLst>
                      <a:ext uri="{FF2B5EF4-FFF2-40B4-BE49-F238E27FC236}">
                        <a16:creationId xmlns:a16="http://schemas.microsoft.com/office/drawing/2014/main" id="{83D8B6AC-2953-46B2-BC32-7131B12112CF}"/>
                      </a:ext>
                    </a:extLst>
                  </p:cNvPr>
                  <p:cNvSpPr/>
                  <p:nvPr/>
                </p:nvSpPr>
                <p:spPr>
                  <a:xfrm>
                    <a:off x="22421850" y="3876497"/>
                    <a:ext cx="558800" cy="4572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6873" y="8400"/>
                        </a:moveTo>
                        <a:lnTo>
                          <a:pt x="10800" y="8400"/>
                        </a:lnTo>
                        <a:lnTo>
                          <a:pt x="10800" y="12001"/>
                        </a:lnTo>
                        <a:lnTo>
                          <a:pt x="6873" y="12001"/>
                        </a:lnTo>
                        <a:cubicBezTo>
                          <a:pt x="6873" y="12001"/>
                          <a:pt x="6873" y="8400"/>
                          <a:pt x="6873" y="8400"/>
                        </a:cubicBezTo>
                        <a:close/>
                        <a:moveTo>
                          <a:pt x="6382" y="13200"/>
                        </a:moveTo>
                        <a:lnTo>
                          <a:pt x="11291" y="13200"/>
                        </a:lnTo>
                        <a:cubicBezTo>
                          <a:pt x="11562" y="13200"/>
                          <a:pt x="11782" y="12932"/>
                          <a:pt x="11782" y="12600"/>
                        </a:cubicBezTo>
                        <a:lnTo>
                          <a:pt x="11782" y="7800"/>
                        </a:lnTo>
                        <a:cubicBezTo>
                          <a:pt x="11782" y="7469"/>
                          <a:pt x="11562" y="7200"/>
                          <a:pt x="11291" y="7200"/>
                        </a:cubicBezTo>
                        <a:lnTo>
                          <a:pt x="6382" y="7200"/>
                        </a:lnTo>
                        <a:cubicBezTo>
                          <a:pt x="6111" y="7200"/>
                          <a:pt x="5891" y="7469"/>
                          <a:pt x="5891" y="7800"/>
                        </a:cubicBezTo>
                        <a:lnTo>
                          <a:pt x="5891" y="12600"/>
                        </a:lnTo>
                        <a:cubicBezTo>
                          <a:pt x="5891" y="12932"/>
                          <a:pt x="6111" y="13200"/>
                          <a:pt x="6382" y="13200"/>
                        </a:cubicBezTo>
                        <a:moveTo>
                          <a:pt x="6382" y="4800"/>
                        </a:moveTo>
                        <a:cubicBezTo>
                          <a:pt x="6653" y="4800"/>
                          <a:pt x="6873" y="4531"/>
                          <a:pt x="6873" y="4200"/>
                        </a:cubicBezTo>
                        <a:cubicBezTo>
                          <a:pt x="6873" y="3868"/>
                          <a:pt x="6653" y="3600"/>
                          <a:pt x="6382" y="3600"/>
                        </a:cubicBezTo>
                        <a:cubicBezTo>
                          <a:pt x="6111" y="3600"/>
                          <a:pt x="5891" y="3868"/>
                          <a:pt x="5891" y="4200"/>
                        </a:cubicBezTo>
                        <a:cubicBezTo>
                          <a:pt x="5891" y="4531"/>
                          <a:pt x="6111" y="4800"/>
                          <a:pt x="6382" y="4800"/>
                        </a:cubicBezTo>
                        <a:moveTo>
                          <a:pt x="20618" y="20400"/>
                        </a:moveTo>
                        <a:lnTo>
                          <a:pt x="2945" y="20400"/>
                        </a:lnTo>
                        <a:cubicBezTo>
                          <a:pt x="1861" y="20400"/>
                          <a:pt x="982" y="19325"/>
                          <a:pt x="982" y="18000"/>
                        </a:cubicBezTo>
                        <a:lnTo>
                          <a:pt x="982" y="4800"/>
                        </a:lnTo>
                        <a:lnTo>
                          <a:pt x="2945" y="4800"/>
                        </a:lnTo>
                        <a:lnTo>
                          <a:pt x="2945" y="17400"/>
                        </a:lnTo>
                        <a:cubicBezTo>
                          <a:pt x="2945" y="17732"/>
                          <a:pt x="3166" y="18000"/>
                          <a:pt x="3436" y="18000"/>
                        </a:cubicBezTo>
                        <a:cubicBezTo>
                          <a:pt x="3707" y="18000"/>
                          <a:pt x="3927" y="17732"/>
                          <a:pt x="3927" y="17400"/>
                        </a:cubicBezTo>
                        <a:lnTo>
                          <a:pt x="3927" y="1200"/>
                        </a:lnTo>
                        <a:lnTo>
                          <a:pt x="20618" y="1200"/>
                        </a:lnTo>
                        <a:cubicBezTo>
                          <a:pt x="20618" y="1200"/>
                          <a:pt x="20618" y="20400"/>
                          <a:pt x="20618" y="20400"/>
                        </a:cubicBezTo>
                        <a:close/>
                        <a:moveTo>
                          <a:pt x="20618" y="0"/>
                        </a:moveTo>
                        <a:lnTo>
                          <a:pt x="3927" y="0"/>
                        </a:lnTo>
                        <a:cubicBezTo>
                          <a:pt x="3385" y="0"/>
                          <a:pt x="2945" y="538"/>
                          <a:pt x="2945" y="1200"/>
                        </a:cubicBezTo>
                        <a:lnTo>
                          <a:pt x="2945" y="3600"/>
                        </a:lnTo>
                        <a:lnTo>
                          <a:pt x="982" y="3600"/>
                        </a:lnTo>
                        <a:cubicBezTo>
                          <a:pt x="440" y="3600"/>
                          <a:pt x="0" y="4138"/>
                          <a:pt x="0" y="4800"/>
                        </a:cubicBezTo>
                        <a:lnTo>
                          <a:pt x="0" y="18000"/>
                        </a:lnTo>
                        <a:cubicBezTo>
                          <a:pt x="0" y="19988"/>
                          <a:pt x="1319" y="21600"/>
                          <a:pt x="2945" y="21600"/>
                        </a:cubicBezTo>
                        <a:lnTo>
                          <a:pt x="20618" y="21600"/>
                        </a:lnTo>
                        <a:cubicBezTo>
                          <a:pt x="21160" y="21600"/>
                          <a:pt x="21600" y="21062"/>
                          <a:pt x="21600" y="20400"/>
                        </a:cubicBezTo>
                        <a:lnTo>
                          <a:pt x="21600" y="1200"/>
                        </a:lnTo>
                        <a:cubicBezTo>
                          <a:pt x="21600" y="538"/>
                          <a:pt x="21160" y="0"/>
                          <a:pt x="20618" y="0"/>
                        </a:cubicBezTo>
                        <a:moveTo>
                          <a:pt x="6382" y="18000"/>
                        </a:moveTo>
                        <a:lnTo>
                          <a:pt x="18164" y="18000"/>
                        </a:lnTo>
                        <a:cubicBezTo>
                          <a:pt x="18434" y="18000"/>
                          <a:pt x="18655" y="17732"/>
                          <a:pt x="18655" y="17400"/>
                        </a:cubicBezTo>
                        <a:cubicBezTo>
                          <a:pt x="18655" y="17068"/>
                          <a:pt x="18434" y="16801"/>
                          <a:pt x="18164" y="16801"/>
                        </a:cubicBezTo>
                        <a:lnTo>
                          <a:pt x="6382" y="16801"/>
                        </a:lnTo>
                        <a:cubicBezTo>
                          <a:pt x="6111" y="16801"/>
                          <a:pt x="5891" y="17068"/>
                          <a:pt x="5891" y="17400"/>
                        </a:cubicBezTo>
                        <a:cubicBezTo>
                          <a:pt x="5891" y="17732"/>
                          <a:pt x="6111" y="18000"/>
                          <a:pt x="6382" y="18000"/>
                        </a:cubicBezTo>
                        <a:moveTo>
                          <a:pt x="6382" y="15600"/>
                        </a:moveTo>
                        <a:lnTo>
                          <a:pt x="18164" y="15600"/>
                        </a:lnTo>
                        <a:cubicBezTo>
                          <a:pt x="18434" y="15600"/>
                          <a:pt x="18655" y="15332"/>
                          <a:pt x="18655" y="15000"/>
                        </a:cubicBezTo>
                        <a:cubicBezTo>
                          <a:pt x="18655" y="14668"/>
                          <a:pt x="18434" y="14401"/>
                          <a:pt x="18164" y="14401"/>
                        </a:cubicBezTo>
                        <a:lnTo>
                          <a:pt x="6382" y="14401"/>
                        </a:lnTo>
                        <a:cubicBezTo>
                          <a:pt x="6111" y="14401"/>
                          <a:pt x="5891" y="14668"/>
                          <a:pt x="5891" y="15000"/>
                        </a:cubicBezTo>
                        <a:cubicBezTo>
                          <a:pt x="5891" y="15332"/>
                          <a:pt x="6111" y="15600"/>
                          <a:pt x="6382" y="15600"/>
                        </a:cubicBezTo>
                        <a:moveTo>
                          <a:pt x="8345" y="4800"/>
                        </a:moveTo>
                        <a:cubicBezTo>
                          <a:pt x="8616" y="4800"/>
                          <a:pt x="8836" y="4531"/>
                          <a:pt x="8836" y="4200"/>
                        </a:cubicBezTo>
                        <a:cubicBezTo>
                          <a:pt x="8836" y="3868"/>
                          <a:pt x="8616" y="3600"/>
                          <a:pt x="8345" y="3600"/>
                        </a:cubicBezTo>
                        <a:cubicBezTo>
                          <a:pt x="8075" y="3600"/>
                          <a:pt x="7855" y="3868"/>
                          <a:pt x="7855" y="4200"/>
                        </a:cubicBezTo>
                        <a:cubicBezTo>
                          <a:pt x="7855" y="4531"/>
                          <a:pt x="8075" y="4800"/>
                          <a:pt x="8345" y="4800"/>
                        </a:cubicBezTo>
                        <a:moveTo>
                          <a:pt x="18164" y="7200"/>
                        </a:moveTo>
                        <a:lnTo>
                          <a:pt x="14236" y="7200"/>
                        </a:lnTo>
                        <a:cubicBezTo>
                          <a:pt x="13966" y="7200"/>
                          <a:pt x="13745" y="7469"/>
                          <a:pt x="13745" y="7800"/>
                        </a:cubicBezTo>
                        <a:cubicBezTo>
                          <a:pt x="13745" y="8132"/>
                          <a:pt x="13966" y="8400"/>
                          <a:pt x="14236" y="8400"/>
                        </a:cubicBezTo>
                        <a:lnTo>
                          <a:pt x="18164" y="8400"/>
                        </a:lnTo>
                        <a:cubicBezTo>
                          <a:pt x="18434" y="8400"/>
                          <a:pt x="18655" y="8132"/>
                          <a:pt x="18655" y="7800"/>
                        </a:cubicBezTo>
                        <a:cubicBezTo>
                          <a:pt x="18655" y="7469"/>
                          <a:pt x="18434" y="7200"/>
                          <a:pt x="18164" y="7200"/>
                        </a:cubicBezTo>
                        <a:moveTo>
                          <a:pt x="18164" y="12001"/>
                        </a:moveTo>
                        <a:lnTo>
                          <a:pt x="14236" y="12001"/>
                        </a:lnTo>
                        <a:cubicBezTo>
                          <a:pt x="13966" y="12001"/>
                          <a:pt x="13745" y="12268"/>
                          <a:pt x="13745" y="12600"/>
                        </a:cubicBezTo>
                        <a:cubicBezTo>
                          <a:pt x="13745" y="12932"/>
                          <a:pt x="13966" y="13200"/>
                          <a:pt x="14236" y="13200"/>
                        </a:cubicBezTo>
                        <a:lnTo>
                          <a:pt x="18164" y="13200"/>
                        </a:lnTo>
                        <a:cubicBezTo>
                          <a:pt x="18434" y="13200"/>
                          <a:pt x="18655" y="12932"/>
                          <a:pt x="18655" y="12600"/>
                        </a:cubicBezTo>
                        <a:cubicBezTo>
                          <a:pt x="18655" y="12268"/>
                          <a:pt x="18434" y="12001"/>
                          <a:pt x="18164" y="12001"/>
                        </a:cubicBezTo>
                        <a:moveTo>
                          <a:pt x="18164" y="9600"/>
                        </a:moveTo>
                        <a:lnTo>
                          <a:pt x="14236" y="9600"/>
                        </a:lnTo>
                        <a:cubicBezTo>
                          <a:pt x="13966" y="9600"/>
                          <a:pt x="13745" y="9869"/>
                          <a:pt x="13745" y="10200"/>
                        </a:cubicBezTo>
                        <a:cubicBezTo>
                          <a:pt x="13745" y="10532"/>
                          <a:pt x="13966" y="10800"/>
                          <a:pt x="14236" y="10800"/>
                        </a:cubicBezTo>
                        <a:lnTo>
                          <a:pt x="18164" y="10800"/>
                        </a:lnTo>
                        <a:cubicBezTo>
                          <a:pt x="18434" y="10800"/>
                          <a:pt x="18655" y="10532"/>
                          <a:pt x="18655" y="10200"/>
                        </a:cubicBezTo>
                        <a:cubicBezTo>
                          <a:pt x="18655" y="9869"/>
                          <a:pt x="18434" y="9600"/>
                          <a:pt x="18164" y="9600"/>
                        </a:cubicBezTo>
                        <a:moveTo>
                          <a:pt x="18164" y="4800"/>
                        </a:moveTo>
                        <a:cubicBezTo>
                          <a:pt x="18434" y="4800"/>
                          <a:pt x="18655" y="4531"/>
                          <a:pt x="18655" y="4200"/>
                        </a:cubicBezTo>
                        <a:cubicBezTo>
                          <a:pt x="18655" y="3868"/>
                          <a:pt x="18434" y="3600"/>
                          <a:pt x="18164" y="3600"/>
                        </a:cubicBezTo>
                        <a:cubicBezTo>
                          <a:pt x="17893" y="3600"/>
                          <a:pt x="17673" y="3868"/>
                          <a:pt x="17673" y="4200"/>
                        </a:cubicBezTo>
                        <a:cubicBezTo>
                          <a:pt x="17673" y="4531"/>
                          <a:pt x="17893" y="4800"/>
                          <a:pt x="18164" y="4800"/>
                        </a:cubicBezTo>
                        <a:moveTo>
                          <a:pt x="16200" y="4800"/>
                        </a:moveTo>
                        <a:cubicBezTo>
                          <a:pt x="16471" y="4800"/>
                          <a:pt x="16691" y="4531"/>
                          <a:pt x="16691" y="4200"/>
                        </a:cubicBezTo>
                        <a:cubicBezTo>
                          <a:pt x="16691" y="3868"/>
                          <a:pt x="16471" y="3600"/>
                          <a:pt x="16200" y="3600"/>
                        </a:cubicBezTo>
                        <a:cubicBezTo>
                          <a:pt x="15929" y="3600"/>
                          <a:pt x="15709" y="3868"/>
                          <a:pt x="15709" y="4200"/>
                        </a:cubicBezTo>
                        <a:cubicBezTo>
                          <a:pt x="15709" y="4531"/>
                          <a:pt x="15929" y="4800"/>
                          <a:pt x="16200" y="4800"/>
                        </a:cubicBezTo>
                        <a:moveTo>
                          <a:pt x="10309" y="4800"/>
                        </a:moveTo>
                        <a:lnTo>
                          <a:pt x="14236" y="4800"/>
                        </a:lnTo>
                        <a:cubicBezTo>
                          <a:pt x="14507" y="4800"/>
                          <a:pt x="14727" y="4531"/>
                          <a:pt x="14727" y="4200"/>
                        </a:cubicBezTo>
                        <a:cubicBezTo>
                          <a:pt x="14727" y="3868"/>
                          <a:pt x="14507" y="3600"/>
                          <a:pt x="14236" y="3600"/>
                        </a:cubicBezTo>
                        <a:lnTo>
                          <a:pt x="10309" y="3600"/>
                        </a:lnTo>
                        <a:cubicBezTo>
                          <a:pt x="10038" y="3600"/>
                          <a:pt x="9818" y="3868"/>
                          <a:pt x="9818" y="4200"/>
                        </a:cubicBezTo>
                        <a:cubicBezTo>
                          <a:pt x="9818" y="4531"/>
                          <a:pt x="10038" y="4800"/>
                          <a:pt x="10309" y="4800"/>
                        </a:cubicBezTo>
                      </a:path>
                    </a:pathLst>
                  </a:custGeom>
                  <a:solidFill>
                    <a:srgbClr val="0E76BD"/>
                  </a:solidFill>
                  <a:ln w="12700">
                    <a:noFill/>
                    <a:miter lim="400000"/>
                  </a:ln>
                </p:spPr>
                <p:txBody>
                  <a:bodyPr lIns="38090" tIns="38090" rIns="38090" bIns="38090" anchor="ctr"/>
                  <a:lstStyle/>
                  <a:p>
                    <a:pPr defTabSz="457063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 sz="3000" cap="none">
                        <a:solidFill>
                          <a:srgbClr val="FFFFFF"/>
                        </a:solidFill>
                        <a:effectLst>
                          <a:outerShdw blurRad="38100" dist="12700" dir="5400000" rotWithShape="0">
                            <a:srgbClr val="000000">
                              <a:alpha val="50000"/>
                            </a:srgbClr>
                          </a:outerShdw>
                        </a:effectLst>
                        <a:latin typeface="Gill Sans"/>
                        <a:ea typeface="Gill Sans"/>
                        <a:cs typeface="Gill Sans"/>
                        <a:sym typeface="Gill Sans"/>
                      </a:defRPr>
                    </a:pPr>
                    <a:endParaRPr sz="2999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endParaRPr>
                  </a:p>
                </p:txBody>
              </p:sp>
              <p:sp>
                <p:nvSpPr>
                  <p:cNvPr id="47" name="Shape 2599">
                    <a:extLst>
                      <a:ext uri="{FF2B5EF4-FFF2-40B4-BE49-F238E27FC236}">
                        <a16:creationId xmlns:a16="http://schemas.microsoft.com/office/drawing/2014/main" id="{B8F52081-03D3-4EC7-85B5-76102B1C3A0B}"/>
                      </a:ext>
                    </a:extLst>
                  </p:cNvPr>
                  <p:cNvSpPr/>
                  <p:nvPr/>
                </p:nvSpPr>
                <p:spPr>
                  <a:xfrm>
                    <a:off x="21744161" y="3793947"/>
                    <a:ext cx="558800" cy="5588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6382" y="7855"/>
                        </a:moveTo>
                        <a:cubicBezTo>
                          <a:pt x="6653" y="7855"/>
                          <a:pt x="6873" y="7635"/>
                          <a:pt x="6873" y="7364"/>
                        </a:cubicBezTo>
                        <a:cubicBezTo>
                          <a:pt x="6873" y="7092"/>
                          <a:pt x="6653" y="6873"/>
                          <a:pt x="6382" y="6873"/>
                        </a:cubicBezTo>
                        <a:cubicBezTo>
                          <a:pt x="6111" y="6873"/>
                          <a:pt x="5891" y="7092"/>
                          <a:pt x="5891" y="7364"/>
                        </a:cubicBezTo>
                        <a:cubicBezTo>
                          <a:pt x="5891" y="7635"/>
                          <a:pt x="6111" y="7855"/>
                          <a:pt x="6382" y="7855"/>
                        </a:cubicBezTo>
                        <a:moveTo>
                          <a:pt x="6873" y="10800"/>
                        </a:moveTo>
                        <a:lnTo>
                          <a:pt x="10800" y="10800"/>
                        </a:lnTo>
                        <a:lnTo>
                          <a:pt x="10800" y="13746"/>
                        </a:lnTo>
                        <a:lnTo>
                          <a:pt x="6873" y="13746"/>
                        </a:lnTo>
                        <a:cubicBezTo>
                          <a:pt x="6873" y="13746"/>
                          <a:pt x="6873" y="10800"/>
                          <a:pt x="6873" y="10800"/>
                        </a:cubicBezTo>
                        <a:close/>
                        <a:moveTo>
                          <a:pt x="6382" y="14727"/>
                        </a:moveTo>
                        <a:lnTo>
                          <a:pt x="11291" y="14727"/>
                        </a:lnTo>
                        <a:cubicBezTo>
                          <a:pt x="11562" y="14727"/>
                          <a:pt x="11782" y="14508"/>
                          <a:pt x="11782" y="14236"/>
                        </a:cubicBezTo>
                        <a:lnTo>
                          <a:pt x="11782" y="10309"/>
                        </a:lnTo>
                        <a:cubicBezTo>
                          <a:pt x="11782" y="10038"/>
                          <a:pt x="11562" y="9818"/>
                          <a:pt x="11291" y="9818"/>
                        </a:cubicBezTo>
                        <a:lnTo>
                          <a:pt x="6382" y="9818"/>
                        </a:lnTo>
                        <a:cubicBezTo>
                          <a:pt x="6111" y="9818"/>
                          <a:pt x="5891" y="10038"/>
                          <a:pt x="5891" y="10309"/>
                        </a:cubicBezTo>
                        <a:lnTo>
                          <a:pt x="5891" y="14236"/>
                        </a:lnTo>
                        <a:cubicBezTo>
                          <a:pt x="5891" y="14508"/>
                          <a:pt x="6111" y="14727"/>
                          <a:pt x="6382" y="14727"/>
                        </a:cubicBezTo>
                        <a:moveTo>
                          <a:pt x="8345" y="7855"/>
                        </a:moveTo>
                        <a:cubicBezTo>
                          <a:pt x="8616" y="7855"/>
                          <a:pt x="8836" y="7635"/>
                          <a:pt x="8836" y="7364"/>
                        </a:cubicBezTo>
                        <a:cubicBezTo>
                          <a:pt x="8836" y="7092"/>
                          <a:pt x="8616" y="6873"/>
                          <a:pt x="8345" y="6873"/>
                        </a:cubicBezTo>
                        <a:cubicBezTo>
                          <a:pt x="8075" y="6873"/>
                          <a:pt x="7855" y="7092"/>
                          <a:pt x="7855" y="7364"/>
                        </a:cubicBezTo>
                        <a:cubicBezTo>
                          <a:pt x="7855" y="7635"/>
                          <a:pt x="8075" y="7855"/>
                          <a:pt x="8345" y="7855"/>
                        </a:cubicBezTo>
                        <a:moveTo>
                          <a:pt x="20618" y="20618"/>
                        </a:moveTo>
                        <a:lnTo>
                          <a:pt x="2945" y="20618"/>
                        </a:lnTo>
                        <a:cubicBezTo>
                          <a:pt x="1861" y="20618"/>
                          <a:pt x="982" y="19739"/>
                          <a:pt x="982" y="18655"/>
                        </a:cubicBezTo>
                        <a:lnTo>
                          <a:pt x="982" y="7855"/>
                        </a:lnTo>
                        <a:lnTo>
                          <a:pt x="2945" y="7855"/>
                        </a:lnTo>
                        <a:lnTo>
                          <a:pt x="2945" y="18164"/>
                        </a:lnTo>
                        <a:cubicBezTo>
                          <a:pt x="2945" y="18435"/>
                          <a:pt x="3166" y="18655"/>
                          <a:pt x="3436" y="18655"/>
                        </a:cubicBezTo>
                        <a:cubicBezTo>
                          <a:pt x="3707" y="18655"/>
                          <a:pt x="3927" y="18435"/>
                          <a:pt x="3927" y="18164"/>
                        </a:cubicBezTo>
                        <a:lnTo>
                          <a:pt x="3927" y="4909"/>
                        </a:lnTo>
                        <a:lnTo>
                          <a:pt x="20618" y="4909"/>
                        </a:lnTo>
                        <a:cubicBezTo>
                          <a:pt x="20618" y="4909"/>
                          <a:pt x="20618" y="20618"/>
                          <a:pt x="20618" y="20618"/>
                        </a:cubicBezTo>
                        <a:close/>
                        <a:moveTo>
                          <a:pt x="20618" y="3927"/>
                        </a:moveTo>
                        <a:lnTo>
                          <a:pt x="3927" y="3927"/>
                        </a:lnTo>
                        <a:cubicBezTo>
                          <a:pt x="3385" y="3927"/>
                          <a:pt x="2945" y="4367"/>
                          <a:pt x="2945" y="4909"/>
                        </a:cubicBezTo>
                        <a:lnTo>
                          <a:pt x="2945" y="6873"/>
                        </a:lnTo>
                        <a:lnTo>
                          <a:pt x="982" y="6873"/>
                        </a:lnTo>
                        <a:cubicBezTo>
                          <a:pt x="440" y="6873"/>
                          <a:pt x="0" y="7313"/>
                          <a:pt x="0" y="7855"/>
                        </a:cubicBezTo>
                        <a:lnTo>
                          <a:pt x="0" y="18655"/>
                        </a:lnTo>
                        <a:cubicBezTo>
                          <a:pt x="0" y="20282"/>
                          <a:pt x="1319" y="21600"/>
                          <a:pt x="2945" y="21600"/>
                        </a:cubicBezTo>
                        <a:lnTo>
                          <a:pt x="20618" y="21600"/>
                        </a:lnTo>
                        <a:cubicBezTo>
                          <a:pt x="21160" y="21600"/>
                          <a:pt x="21600" y="21160"/>
                          <a:pt x="21600" y="20618"/>
                        </a:cubicBezTo>
                        <a:lnTo>
                          <a:pt x="21600" y="4909"/>
                        </a:lnTo>
                        <a:cubicBezTo>
                          <a:pt x="21600" y="4367"/>
                          <a:pt x="21160" y="3927"/>
                          <a:pt x="20618" y="3927"/>
                        </a:cubicBezTo>
                        <a:moveTo>
                          <a:pt x="6382" y="16691"/>
                        </a:moveTo>
                        <a:lnTo>
                          <a:pt x="18164" y="16691"/>
                        </a:lnTo>
                        <a:cubicBezTo>
                          <a:pt x="18434" y="16691"/>
                          <a:pt x="18655" y="16472"/>
                          <a:pt x="18655" y="16200"/>
                        </a:cubicBezTo>
                        <a:cubicBezTo>
                          <a:pt x="18655" y="15929"/>
                          <a:pt x="18434" y="15710"/>
                          <a:pt x="18164" y="15710"/>
                        </a:cubicBezTo>
                        <a:lnTo>
                          <a:pt x="6382" y="15710"/>
                        </a:lnTo>
                        <a:cubicBezTo>
                          <a:pt x="6111" y="15710"/>
                          <a:pt x="5891" y="15929"/>
                          <a:pt x="5891" y="16200"/>
                        </a:cubicBezTo>
                        <a:cubicBezTo>
                          <a:pt x="5891" y="16472"/>
                          <a:pt x="6111" y="16691"/>
                          <a:pt x="6382" y="16691"/>
                        </a:cubicBezTo>
                        <a:moveTo>
                          <a:pt x="10309" y="7855"/>
                        </a:moveTo>
                        <a:lnTo>
                          <a:pt x="14236" y="7855"/>
                        </a:lnTo>
                        <a:cubicBezTo>
                          <a:pt x="14507" y="7855"/>
                          <a:pt x="14727" y="7635"/>
                          <a:pt x="14727" y="7364"/>
                        </a:cubicBezTo>
                        <a:cubicBezTo>
                          <a:pt x="14727" y="7092"/>
                          <a:pt x="14507" y="6873"/>
                          <a:pt x="14236" y="6873"/>
                        </a:cubicBezTo>
                        <a:lnTo>
                          <a:pt x="10309" y="6873"/>
                        </a:lnTo>
                        <a:cubicBezTo>
                          <a:pt x="10038" y="6873"/>
                          <a:pt x="9818" y="7092"/>
                          <a:pt x="9818" y="7364"/>
                        </a:cubicBezTo>
                        <a:cubicBezTo>
                          <a:pt x="9818" y="7635"/>
                          <a:pt x="10038" y="7855"/>
                          <a:pt x="10309" y="7855"/>
                        </a:cubicBezTo>
                        <a:moveTo>
                          <a:pt x="6382" y="18655"/>
                        </a:moveTo>
                        <a:lnTo>
                          <a:pt x="18164" y="18655"/>
                        </a:lnTo>
                        <a:cubicBezTo>
                          <a:pt x="18434" y="18655"/>
                          <a:pt x="18655" y="18435"/>
                          <a:pt x="18655" y="18164"/>
                        </a:cubicBezTo>
                        <a:cubicBezTo>
                          <a:pt x="18655" y="17893"/>
                          <a:pt x="18434" y="17673"/>
                          <a:pt x="18164" y="17673"/>
                        </a:cubicBezTo>
                        <a:lnTo>
                          <a:pt x="6382" y="17673"/>
                        </a:lnTo>
                        <a:cubicBezTo>
                          <a:pt x="6111" y="17673"/>
                          <a:pt x="5891" y="17893"/>
                          <a:pt x="5891" y="18164"/>
                        </a:cubicBezTo>
                        <a:cubicBezTo>
                          <a:pt x="5891" y="18435"/>
                          <a:pt x="6111" y="18655"/>
                          <a:pt x="6382" y="18655"/>
                        </a:cubicBezTo>
                        <a:moveTo>
                          <a:pt x="4909" y="2945"/>
                        </a:moveTo>
                        <a:lnTo>
                          <a:pt x="20127" y="2945"/>
                        </a:lnTo>
                        <a:cubicBezTo>
                          <a:pt x="20398" y="2945"/>
                          <a:pt x="20618" y="2726"/>
                          <a:pt x="20618" y="2455"/>
                        </a:cubicBezTo>
                        <a:cubicBezTo>
                          <a:pt x="20618" y="2184"/>
                          <a:pt x="20398" y="1964"/>
                          <a:pt x="20127" y="1964"/>
                        </a:cubicBezTo>
                        <a:lnTo>
                          <a:pt x="4909" y="1964"/>
                        </a:lnTo>
                        <a:cubicBezTo>
                          <a:pt x="4638" y="1964"/>
                          <a:pt x="4418" y="2184"/>
                          <a:pt x="4418" y="2455"/>
                        </a:cubicBezTo>
                        <a:cubicBezTo>
                          <a:pt x="4418" y="2726"/>
                          <a:pt x="4638" y="2945"/>
                          <a:pt x="4909" y="2945"/>
                        </a:cubicBezTo>
                        <a:moveTo>
                          <a:pt x="18164" y="11783"/>
                        </a:moveTo>
                        <a:lnTo>
                          <a:pt x="14236" y="11783"/>
                        </a:lnTo>
                        <a:cubicBezTo>
                          <a:pt x="13966" y="11783"/>
                          <a:pt x="13745" y="12001"/>
                          <a:pt x="13745" y="12273"/>
                        </a:cubicBezTo>
                        <a:cubicBezTo>
                          <a:pt x="13745" y="12544"/>
                          <a:pt x="13966" y="12764"/>
                          <a:pt x="14236" y="12764"/>
                        </a:cubicBezTo>
                        <a:lnTo>
                          <a:pt x="18164" y="12764"/>
                        </a:lnTo>
                        <a:cubicBezTo>
                          <a:pt x="18434" y="12764"/>
                          <a:pt x="18655" y="12544"/>
                          <a:pt x="18655" y="12273"/>
                        </a:cubicBezTo>
                        <a:cubicBezTo>
                          <a:pt x="18655" y="12001"/>
                          <a:pt x="18434" y="11783"/>
                          <a:pt x="18164" y="11783"/>
                        </a:cubicBezTo>
                        <a:moveTo>
                          <a:pt x="6382" y="982"/>
                        </a:moveTo>
                        <a:lnTo>
                          <a:pt x="19145" y="982"/>
                        </a:lnTo>
                        <a:cubicBezTo>
                          <a:pt x="19416" y="982"/>
                          <a:pt x="19636" y="762"/>
                          <a:pt x="19636" y="491"/>
                        </a:cubicBezTo>
                        <a:cubicBezTo>
                          <a:pt x="19636" y="220"/>
                          <a:pt x="19416" y="0"/>
                          <a:pt x="19145" y="0"/>
                        </a:cubicBezTo>
                        <a:lnTo>
                          <a:pt x="6382" y="0"/>
                        </a:lnTo>
                        <a:cubicBezTo>
                          <a:pt x="6111" y="0"/>
                          <a:pt x="5891" y="220"/>
                          <a:pt x="5891" y="491"/>
                        </a:cubicBezTo>
                        <a:cubicBezTo>
                          <a:pt x="5891" y="762"/>
                          <a:pt x="6111" y="982"/>
                          <a:pt x="6382" y="982"/>
                        </a:cubicBezTo>
                        <a:moveTo>
                          <a:pt x="18164" y="13746"/>
                        </a:moveTo>
                        <a:lnTo>
                          <a:pt x="14236" y="13746"/>
                        </a:lnTo>
                        <a:cubicBezTo>
                          <a:pt x="13966" y="13746"/>
                          <a:pt x="13745" y="13965"/>
                          <a:pt x="13745" y="14236"/>
                        </a:cubicBezTo>
                        <a:cubicBezTo>
                          <a:pt x="13745" y="14508"/>
                          <a:pt x="13966" y="14727"/>
                          <a:pt x="14236" y="14727"/>
                        </a:cubicBezTo>
                        <a:lnTo>
                          <a:pt x="18164" y="14727"/>
                        </a:lnTo>
                        <a:cubicBezTo>
                          <a:pt x="18434" y="14727"/>
                          <a:pt x="18655" y="14508"/>
                          <a:pt x="18655" y="14236"/>
                        </a:cubicBezTo>
                        <a:cubicBezTo>
                          <a:pt x="18655" y="13965"/>
                          <a:pt x="18434" y="13746"/>
                          <a:pt x="18164" y="13746"/>
                        </a:cubicBezTo>
                        <a:moveTo>
                          <a:pt x="16200" y="7855"/>
                        </a:moveTo>
                        <a:cubicBezTo>
                          <a:pt x="16471" y="7855"/>
                          <a:pt x="16691" y="7635"/>
                          <a:pt x="16691" y="7364"/>
                        </a:cubicBezTo>
                        <a:cubicBezTo>
                          <a:pt x="16691" y="7092"/>
                          <a:pt x="16471" y="6873"/>
                          <a:pt x="16200" y="6873"/>
                        </a:cubicBezTo>
                        <a:cubicBezTo>
                          <a:pt x="15929" y="6873"/>
                          <a:pt x="15709" y="7092"/>
                          <a:pt x="15709" y="7364"/>
                        </a:cubicBezTo>
                        <a:cubicBezTo>
                          <a:pt x="15709" y="7635"/>
                          <a:pt x="15929" y="7855"/>
                          <a:pt x="16200" y="7855"/>
                        </a:cubicBezTo>
                        <a:moveTo>
                          <a:pt x="18164" y="7855"/>
                        </a:moveTo>
                        <a:cubicBezTo>
                          <a:pt x="18434" y="7855"/>
                          <a:pt x="18655" y="7635"/>
                          <a:pt x="18655" y="7364"/>
                        </a:cubicBezTo>
                        <a:cubicBezTo>
                          <a:pt x="18655" y="7092"/>
                          <a:pt x="18434" y="6873"/>
                          <a:pt x="18164" y="6873"/>
                        </a:cubicBezTo>
                        <a:cubicBezTo>
                          <a:pt x="17893" y="6873"/>
                          <a:pt x="17673" y="7092"/>
                          <a:pt x="17673" y="7364"/>
                        </a:cubicBezTo>
                        <a:cubicBezTo>
                          <a:pt x="17673" y="7635"/>
                          <a:pt x="17893" y="7855"/>
                          <a:pt x="18164" y="7855"/>
                        </a:cubicBezTo>
                        <a:moveTo>
                          <a:pt x="18164" y="9818"/>
                        </a:moveTo>
                        <a:lnTo>
                          <a:pt x="14236" y="9818"/>
                        </a:lnTo>
                        <a:cubicBezTo>
                          <a:pt x="13966" y="9818"/>
                          <a:pt x="13745" y="10038"/>
                          <a:pt x="13745" y="10309"/>
                        </a:cubicBezTo>
                        <a:cubicBezTo>
                          <a:pt x="13745" y="10581"/>
                          <a:pt x="13966" y="10800"/>
                          <a:pt x="14236" y="10800"/>
                        </a:cubicBezTo>
                        <a:lnTo>
                          <a:pt x="18164" y="10800"/>
                        </a:lnTo>
                        <a:cubicBezTo>
                          <a:pt x="18434" y="10800"/>
                          <a:pt x="18655" y="10581"/>
                          <a:pt x="18655" y="10309"/>
                        </a:cubicBezTo>
                        <a:cubicBezTo>
                          <a:pt x="18655" y="10038"/>
                          <a:pt x="18434" y="9818"/>
                          <a:pt x="18164" y="9818"/>
                        </a:cubicBezTo>
                      </a:path>
                    </a:pathLst>
                  </a:custGeom>
                  <a:solidFill>
                    <a:srgbClr val="DE4276"/>
                  </a:solidFill>
                  <a:ln w="12700">
                    <a:noFill/>
                    <a:miter lim="400000"/>
                  </a:ln>
                </p:spPr>
                <p:txBody>
                  <a:bodyPr lIns="38090" tIns="38090" rIns="38090" bIns="38090" anchor="ctr"/>
                  <a:lstStyle/>
                  <a:p>
                    <a:pPr defTabSz="457063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 sz="3000" cap="none">
                        <a:solidFill>
                          <a:srgbClr val="FFFFFF"/>
                        </a:solidFill>
                        <a:effectLst>
                          <a:outerShdw blurRad="38100" dist="12700" dir="5400000" rotWithShape="0">
                            <a:srgbClr val="000000">
                              <a:alpha val="50000"/>
                            </a:srgbClr>
                          </a:outerShdw>
                        </a:effectLst>
                        <a:latin typeface="Gill Sans"/>
                        <a:ea typeface="Gill Sans"/>
                        <a:cs typeface="Gill Sans"/>
                        <a:sym typeface="Gill Sans"/>
                      </a:defRPr>
                    </a:pPr>
                    <a:endParaRPr sz="2999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endParaRPr>
                  </a:p>
                </p:txBody>
              </p:sp>
              <p:cxnSp>
                <p:nvCxnSpPr>
                  <p:cNvPr id="16" name="Straight Arrow Connector 15">
                    <a:extLst>
                      <a:ext uri="{FF2B5EF4-FFF2-40B4-BE49-F238E27FC236}">
                        <a16:creationId xmlns:a16="http://schemas.microsoft.com/office/drawing/2014/main" id="{86219969-1624-414B-B816-8591775C42E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22029911" y="4417923"/>
                    <a:ext cx="334789" cy="344578"/>
                  </a:xfrm>
                  <a:prstGeom prst="straightConnector1">
                    <a:avLst/>
                  </a:prstGeom>
                  <a:ln w="57150">
                    <a:solidFill>
                      <a:srgbClr val="00B050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Straight Arrow Connector 51">
                    <a:extLst>
                      <a:ext uri="{FF2B5EF4-FFF2-40B4-BE49-F238E27FC236}">
                        <a16:creationId xmlns:a16="http://schemas.microsoft.com/office/drawing/2014/main" id="{35BE9982-3BE7-4059-A7BC-20FC14F4FE5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22394155" y="4417923"/>
                    <a:ext cx="334789" cy="344578"/>
                  </a:xfrm>
                  <a:prstGeom prst="straightConnector1">
                    <a:avLst/>
                  </a:prstGeom>
                  <a:ln w="57150">
                    <a:solidFill>
                      <a:srgbClr val="00B050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8" name="Shape 2599">
                    <a:extLst>
                      <a:ext uri="{FF2B5EF4-FFF2-40B4-BE49-F238E27FC236}">
                        <a16:creationId xmlns:a16="http://schemas.microsoft.com/office/drawing/2014/main" id="{68B8D257-3B5C-4791-9F6E-E7DC011C6E15}"/>
                      </a:ext>
                    </a:extLst>
                  </p:cNvPr>
                  <p:cNvSpPr/>
                  <p:nvPr/>
                </p:nvSpPr>
                <p:spPr>
                  <a:xfrm>
                    <a:off x="22085300" y="5975868"/>
                    <a:ext cx="558800" cy="5588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6382" y="7855"/>
                        </a:moveTo>
                        <a:cubicBezTo>
                          <a:pt x="6653" y="7855"/>
                          <a:pt x="6873" y="7635"/>
                          <a:pt x="6873" y="7364"/>
                        </a:cubicBezTo>
                        <a:cubicBezTo>
                          <a:pt x="6873" y="7092"/>
                          <a:pt x="6653" y="6873"/>
                          <a:pt x="6382" y="6873"/>
                        </a:cubicBezTo>
                        <a:cubicBezTo>
                          <a:pt x="6111" y="6873"/>
                          <a:pt x="5891" y="7092"/>
                          <a:pt x="5891" y="7364"/>
                        </a:cubicBezTo>
                        <a:cubicBezTo>
                          <a:pt x="5891" y="7635"/>
                          <a:pt x="6111" y="7855"/>
                          <a:pt x="6382" y="7855"/>
                        </a:cubicBezTo>
                        <a:moveTo>
                          <a:pt x="6873" y="10800"/>
                        </a:moveTo>
                        <a:lnTo>
                          <a:pt x="10800" y="10800"/>
                        </a:lnTo>
                        <a:lnTo>
                          <a:pt x="10800" y="13746"/>
                        </a:lnTo>
                        <a:lnTo>
                          <a:pt x="6873" y="13746"/>
                        </a:lnTo>
                        <a:cubicBezTo>
                          <a:pt x="6873" y="13746"/>
                          <a:pt x="6873" y="10800"/>
                          <a:pt x="6873" y="10800"/>
                        </a:cubicBezTo>
                        <a:close/>
                        <a:moveTo>
                          <a:pt x="6382" y="14727"/>
                        </a:moveTo>
                        <a:lnTo>
                          <a:pt x="11291" y="14727"/>
                        </a:lnTo>
                        <a:cubicBezTo>
                          <a:pt x="11562" y="14727"/>
                          <a:pt x="11782" y="14508"/>
                          <a:pt x="11782" y="14236"/>
                        </a:cubicBezTo>
                        <a:lnTo>
                          <a:pt x="11782" y="10309"/>
                        </a:lnTo>
                        <a:cubicBezTo>
                          <a:pt x="11782" y="10038"/>
                          <a:pt x="11562" y="9818"/>
                          <a:pt x="11291" y="9818"/>
                        </a:cubicBezTo>
                        <a:lnTo>
                          <a:pt x="6382" y="9818"/>
                        </a:lnTo>
                        <a:cubicBezTo>
                          <a:pt x="6111" y="9818"/>
                          <a:pt x="5891" y="10038"/>
                          <a:pt x="5891" y="10309"/>
                        </a:cubicBezTo>
                        <a:lnTo>
                          <a:pt x="5891" y="14236"/>
                        </a:lnTo>
                        <a:cubicBezTo>
                          <a:pt x="5891" y="14508"/>
                          <a:pt x="6111" y="14727"/>
                          <a:pt x="6382" y="14727"/>
                        </a:cubicBezTo>
                        <a:moveTo>
                          <a:pt x="8345" y="7855"/>
                        </a:moveTo>
                        <a:cubicBezTo>
                          <a:pt x="8616" y="7855"/>
                          <a:pt x="8836" y="7635"/>
                          <a:pt x="8836" y="7364"/>
                        </a:cubicBezTo>
                        <a:cubicBezTo>
                          <a:pt x="8836" y="7092"/>
                          <a:pt x="8616" y="6873"/>
                          <a:pt x="8345" y="6873"/>
                        </a:cubicBezTo>
                        <a:cubicBezTo>
                          <a:pt x="8075" y="6873"/>
                          <a:pt x="7855" y="7092"/>
                          <a:pt x="7855" y="7364"/>
                        </a:cubicBezTo>
                        <a:cubicBezTo>
                          <a:pt x="7855" y="7635"/>
                          <a:pt x="8075" y="7855"/>
                          <a:pt x="8345" y="7855"/>
                        </a:cubicBezTo>
                        <a:moveTo>
                          <a:pt x="20618" y="20618"/>
                        </a:moveTo>
                        <a:lnTo>
                          <a:pt x="2945" y="20618"/>
                        </a:lnTo>
                        <a:cubicBezTo>
                          <a:pt x="1861" y="20618"/>
                          <a:pt x="982" y="19739"/>
                          <a:pt x="982" y="18655"/>
                        </a:cubicBezTo>
                        <a:lnTo>
                          <a:pt x="982" y="7855"/>
                        </a:lnTo>
                        <a:lnTo>
                          <a:pt x="2945" y="7855"/>
                        </a:lnTo>
                        <a:lnTo>
                          <a:pt x="2945" y="18164"/>
                        </a:lnTo>
                        <a:cubicBezTo>
                          <a:pt x="2945" y="18435"/>
                          <a:pt x="3166" y="18655"/>
                          <a:pt x="3436" y="18655"/>
                        </a:cubicBezTo>
                        <a:cubicBezTo>
                          <a:pt x="3707" y="18655"/>
                          <a:pt x="3927" y="18435"/>
                          <a:pt x="3927" y="18164"/>
                        </a:cubicBezTo>
                        <a:lnTo>
                          <a:pt x="3927" y="4909"/>
                        </a:lnTo>
                        <a:lnTo>
                          <a:pt x="20618" y="4909"/>
                        </a:lnTo>
                        <a:cubicBezTo>
                          <a:pt x="20618" y="4909"/>
                          <a:pt x="20618" y="20618"/>
                          <a:pt x="20618" y="20618"/>
                        </a:cubicBezTo>
                        <a:close/>
                        <a:moveTo>
                          <a:pt x="20618" y="3927"/>
                        </a:moveTo>
                        <a:lnTo>
                          <a:pt x="3927" y="3927"/>
                        </a:lnTo>
                        <a:cubicBezTo>
                          <a:pt x="3385" y="3927"/>
                          <a:pt x="2945" y="4367"/>
                          <a:pt x="2945" y="4909"/>
                        </a:cubicBezTo>
                        <a:lnTo>
                          <a:pt x="2945" y="6873"/>
                        </a:lnTo>
                        <a:lnTo>
                          <a:pt x="982" y="6873"/>
                        </a:lnTo>
                        <a:cubicBezTo>
                          <a:pt x="440" y="6873"/>
                          <a:pt x="0" y="7313"/>
                          <a:pt x="0" y="7855"/>
                        </a:cubicBezTo>
                        <a:lnTo>
                          <a:pt x="0" y="18655"/>
                        </a:lnTo>
                        <a:cubicBezTo>
                          <a:pt x="0" y="20282"/>
                          <a:pt x="1319" y="21600"/>
                          <a:pt x="2945" y="21600"/>
                        </a:cubicBezTo>
                        <a:lnTo>
                          <a:pt x="20618" y="21600"/>
                        </a:lnTo>
                        <a:cubicBezTo>
                          <a:pt x="21160" y="21600"/>
                          <a:pt x="21600" y="21160"/>
                          <a:pt x="21600" y="20618"/>
                        </a:cubicBezTo>
                        <a:lnTo>
                          <a:pt x="21600" y="4909"/>
                        </a:lnTo>
                        <a:cubicBezTo>
                          <a:pt x="21600" y="4367"/>
                          <a:pt x="21160" y="3927"/>
                          <a:pt x="20618" y="3927"/>
                        </a:cubicBezTo>
                        <a:moveTo>
                          <a:pt x="6382" y="16691"/>
                        </a:moveTo>
                        <a:lnTo>
                          <a:pt x="18164" y="16691"/>
                        </a:lnTo>
                        <a:cubicBezTo>
                          <a:pt x="18434" y="16691"/>
                          <a:pt x="18655" y="16472"/>
                          <a:pt x="18655" y="16200"/>
                        </a:cubicBezTo>
                        <a:cubicBezTo>
                          <a:pt x="18655" y="15929"/>
                          <a:pt x="18434" y="15710"/>
                          <a:pt x="18164" y="15710"/>
                        </a:cubicBezTo>
                        <a:lnTo>
                          <a:pt x="6382" y="15710"/>
                        </a:lnTo>
                        <a:cubicBezTo>
                          <a:pt x="6111" y="15710"/>
                          <a:pt x="5891" y="15929"/>
                          <a:pt x="5891" y="16200"/>
                        </a:cubicBezTo>
                        <a:cubicBezTo>
                          <a:pt x="5891" y="16472"/>
                          <a:pt x="6111" y="16691"/>
                          <a:pt x="6382" y="16691"/>
                        </a:cubicBezTo>
                        <a:moveTo>
                          <a:pt x="10309" y="7855"/>
                        </a:moveTo>
                        <a:lnTo>
                          <a:pt x="14236" y="7855"/>
                        </a:lnTo>
                        <a:cubicBezTo>
                          <a:pt x="14507" y="7855"/>
                          <a:pt x="14727" y="7635"/>
                          <a:pt x="14727" y="7364"/>
                        </a:cubicBezTo>
                        <a:cubicBezTo>
                          <a:pt x="14727" y="7092"/>
                          <a:pt x="14507" y="6873"/>
                          <a:pt x="14236" y="6873"/>
                        </a:cubicBezTo>
                        <a:lnTo>
                          <a:pt x="10309" y="6873"/>
                        </a:lnTo>
                        <a:cubicBezTo>
                          <a:pt x="10038" y="6873"/>
                          <a:pt x="9818" y="7092"/>
                          <a:pt x="9818" y="7364"/>
                        </a:cubicBezTo>
                        <a:cubicBezTo>
                          <a:pt x="9818" y="7635"/>
                          <a:pt x="10038" y="7855"/>
                          <a:pt x="10309" y="7855"/>
                        </a:cubicBezTo>
                        <a:moveTo>
                          <a:pt x="6382" y="18655"/>
                        </a:moveTo>
                        <a:lnTo>
                          <a:pt x="18164" y="18655"/>
                        </a:lnTo>
                        <a:cubicBezTo>
                          <a:pt x="18434" y="18655"/>
                          <a:pt x="18655" y="18435"/>
                          <a:pt x="18655" y="18164"/>
                        </a:cubicBezTo>
                        <a:cubicBezTo>
                          <a:pt x="18655" y="17893"/>
                          <a:pt x="18434" y="17673"/>
                          <a:pt x="18164" y="17673"/>
                        </a:cubicBezTo>
                        <a:lnTo>
                          <a:pt x="6382" y="17673"/>
                        </a:lnTo>
                        <a:cubicBezTo>
                          <a:pt x="6111" y="17673"/>
                          <a:pt x="5891" y="17893"/>
                          <a:pt x="5891" y="18164"/>
                        </a:cubicBezTo>
                        <a:cubicBezTo>
                          <a:pt x="5891" y="18435"/>
                          <a:pt x="6111" y="18655"/>
                          <a:pt x="6382" y="18655"/>
                        </a:cubicBezTo>
                        <a:moveTo>
                          <a:pt x="4909" y="2945"/>
                        </a:moveTo>
                        <a:lnTo>
                          <a:pt x="20127" y="2945"/>
                        </a:lnTo>
                        <a:cubicBezTo>
                          <a:pt x="20398" y="2945"/>
                          <a:pt x="20618" y="2726"/>
                          <a:pt x="20618" y="2455"/>
                        </a:cubicBezTo>
                        <a:cubicBezTo>
                          <a:pt x="20618" y="2184"/>
                          <a:pt x="20398" y="1964"/>
                          <a:pt x="20127" y="1964"/>
                        </a:cubicBezTo>
                        <a:lnTo>
                          <a:pt x="4909" y="1964"/>
                        </a:lnTo>
                        <a:cubicBezTo>
                          <a:pt x="4638" y="1964"/>
                          <a:pt x="4418" y="2184"/>
                          <a:pt x="4418" y="2455"/>
                        </a:cubicBezTo>
                        <a:cubicBezTo>
                          <a:pt x="4418" y="2726"/>
                          <a:pt x="4638" y="2945"/>
                          <a:pt x="4909" y="2945"/>
                        </a:cubicBezTo>
                        <a:moveTo>
                          <a:pt x="18164" y="11783"/>
                        </a:moveTo>
                        <a:lnTo>
                          <a:pt x="14236" y="11783"/>
                        </a:lnTo>
                        <a:cubicBezTo>
                          <a:pt x="13966" y="11783"/>
                          <a:pt x="13745" y="12001"/>
                          <a:pt x="13745" y="12273"/>
                        </a:cubicBezTo>
                        <a:cubicBezTo>
                          <a:pt x="13745" y="12544"/>
                          <a:pt x="13966" y="12764"/>
                          <a:pt x="14236" y="12764"/>
                        </a:cubicBezTo>
                        <a:lnTo>
                          <a:pt x="18164" y="12764"/>
                        </a:lnTo>
                        <a:cubicBezTo>
                          <a:pt x="18434" y="12764"/>
                          <a:pt x="18655" y="12544"/>
                          <a:pt x="18655" y="12273"/>
                        </a:cubicBezTo>
                        <a:cubicBezTo>
                          <a:pt x="18655" y="12001"/>
                          <a:pt x="18434" y="11783"/>
                          <a:pt x="18164" y="11783"/>
                        </a:cubicBezTo>
                        <a:moveTo>
                          <a:pt x="6382" y="982"/>
                        </a:moveTo>
                        <a:lnTo>
                          <a:pt x="19145" y="982"/>
                        </a:lnTo>
                        <a:cubicBezTo>
                          <a:pt x="19416" y="982"/>
                          <a:pt x="19636" y="762"/>
                          <a:pt x="19636" y="491"/>
                        </a:cubicBezTo>
                        <a:cubicBezTo>
                          <a:pt x="19636" y="220"/>
                          <a:pt x="19416" y="0"/>
                          <a:pt x="19145" y="0"/>
                        </a:cubicBezTo>
                        <a:lnTo>
                          <a:pt x="6382" y="0"/>
                        </a:lnTo>
                        <a:cubicBezTo>
                          <a:pt x="6111" y="0"/>
                          <a:pt x="5891" y="220"/>
                          <a:pt x="5891" y="491"/>
                        </a:cubicBezTo>
                        <a:cubicBezTo>
                          <a:pt x="5891" y="762"/>
                          <a:pt x="6111" y="982"/>
                          <a:pt x="6382" y="982"/>
                        </a:cubicBezTo>
                        <a:moveTo>
                          <a:pt x="18164" y="13746"/>
                        </a:moveTo>
                        <a:lnTo>
                          <a:pt x="14236" y="13746"/>
                        </a:lnTo>
                        <a:cubicBezTo>
                          <a:pt x="13966" y="13746"/>
                          <a:pt x="13745" y="13965"/>
                          <a:pt x="13745" y="14236"/>
                        </a:cubicBezTo>
                        <a:cubicBezTo>
                          <a:pt x="13745" y="14508"/>
                          <a:pt x="13966" y="14727"/>
                          <a:pt x="14236" y="14727"/>
                        </a:cubicBezTo>
                        <a:lnTo>
                          <a:pt x="18164" y="14727"/>
                        </a:lnTo>
                        <a:cubicBezTo>
                          <a:pt x="18434" y="14727"/>
                          <a:pt x="18655" y="14508"/>
                          <a:pt x="18655" y="14236"/>
                        </a:cubicBezTo>
                        <a:cubicBezTo>
                          <a:pt x="18655" y="13965"/>
                          <a:pt x="18434" y="13746"/>
                          <a:pt x="18164" y="13746"/>
                        </a:cubicBezTo>
                        <a:moveTo>
                          <a:pt x="16200" y="7855"/>
                        </a:moveTo>
                        <a:cubicBezTo>
                          <a:pt x="16471" y="7855"/>
                          <a:pt x="16691" y="7635"/>
                          <a:pt x="16691" y="7364"/>
                        </a:cubicBezTo>
                        <a:cubicBezTo>
                          <a:pt x="16691" y="7092"/>
                          <a:pt x="16471" y="6873"/>
                          <a:pt x="16200" y="6873"/>
                        </a:cubicBezTo>
                        <a:cubicBezTo>
                          <a:pt x="15929" y="6873"/>
                          <a:pt x="15709" y="7092"/>
                          <a:pt x="15709" y="7364"/>
                        </a:cubicBezTo>
                        <a:cubicBezTo>
                          <a:pt x="15709" y="7635"/>
                          <a:pt x="15929" y="7855"/>
                          <a:pt x="16200" y="7855"/>
                        </a:cubicBezTo>
                        <a:moveTo>
                          <a:pt x="18164" y="7855"/>
                        </a:moveTo>
                        <a:cubicBezTo>
                          <a:pt x="18434" y="7855"/>
                          <a:pt x="18655" y="7635"/>
                          <a:pt x="18655" y="7364"/>
                        </a:cubicBezTo>
                        <a:cubicBezTo>
                          <a:pt x="18655" y="7092"/>
                          <a:pt x="18434" y="6873"/>
                          <a:pt x="18164" y="6873"/>
                        </a:cubicBezTo>
                        <a:cubicBezTo>
                          <a:pt x="17893" y="6873"/>
                          <a:pt x="17673" y="7092"/>
                          <a:pt x="17673" y="7364"/>
                        </a:cubicBezTo>
                        <a:cubicBezTo>
                          <a:pt x="17673" y="7635"/>
                          <a:pt x="17893" y="7855"/>
                          <a:pt x="18164" y="7855"/>
                        </a:cubicBezTo>
                        <a:moveTo>
                          <a:pt x="18164" y="9818"/>
                        </a:moveTo>
                        <a:lnTo>
                          <a:pt x="14236" y="9818"/>
                        </a:lnTo>
                        <a:cubicBezTo>
                          <a:pt x="13966" y="9818"/>
                          <a:pt x="13745" y="10038"/>
                          <a:pt x="13745" y="10309"/>
                        </a:cubicBezTo>
                        <a:cubicBezTo>
                          <a:pt x="13745" y="10581"/>
                          <a:pt x="13966" y="10800"/>
                          <a:pt x="14236" y="10800"/>
                        </a:cubicBezTo>
                        <a:lnTo>
                          <a:pt x="18164" y="10800"/>
                        </a:lnTo>
                        <a:cubicBezTo>
                          <a:pt x="18434" y="10800"/>
                          <a:pt x="18655" y="10581"/>
                          <a:pt x="18655" y="10309"/>
                        </a:cubicBezTo>
                        <a:cubicBezTo>
                          <a:pt x="18655" y="10038"/>
                          <a:pt x="18434" y="9818"/>
                          <a:pt x="18164" y="9818"/>
                        </a:cubicBezTo>
                      </a:path>
                    </a:pathLst>
                  </a:custGeom>
                  <a:solidFill>
                    <a:srgbClr val="422963"/>
                  </a:solidFill>
                  <a:ln w="12700">
                    <a:noFill/>
                    <a:miter lim="400000"/>
                  </a:ln>
                </p:spPr>
                <p:txBody>
                  <a:bodyPr lIns="38090" tIns="38090" rIns="38090" bIns="38090" anchor="ctr"/>
                  <a:lstStyle/>
                  <a:p>
                    <a:pPr defTabSz="457063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 sz="3000" cap="none">
                        <a:solidFill>
                          <a:srgbClr val="FFFFFF"/>
                        </a:solidFill>
                        <a:effectLst>
                          <a:outerShdw blurRad="38100" dist="12700" dir="5400000" rotWithShape="0">
                            <a:srgbClr val="000000">
                              <a:alpha val="50000"/>
                            </a:srgbClr>
                          </a:outerShdw>
                        </a:effectLst>
                        <a:latin typeface="Gill Sans"/>
                        <a:ea typeface="Gill Sans"/>
                        <a:cs typeface="Gill Sans"/>
                        <a:sym typeface="Gill Sans"/>
                      </a:defRPr>
                    </a:pPr>
                    <a:endParaRPr sz="2999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endParaRPr>
                  </a:p>
                </p:txBody>
              </p:sp>
              <p:cxnSp>
                <p:nvCxnSpPr>
                  <p:cNvPr id="64" name="Straight Arrow Connector 63">
                    <a:extLst>
                      <a:ext uri="{FF2B5EF4-FFF2-40B4-BE49-F238E27FC236}">
                        <a16:creationId xmlns:a16="http://schemas.microsoft.com/office/drawing/2014/main" id="{1F3D14FF-D535-46D3-91AD-674747F6DA9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22551144" y="5476657"/>
                    <a:ext cx="334789" cy="344578"/>
                  </a:xfrm>
                  <a:prstGeom prst="straightConnector1">
                    <a:avLst/>
                  </a:prstGeom>
                  <a:ln w="57150">
                    <a:solidFill>
                      <a:srgbClr val="00B050"/>
                    </a:solidFill>
                    <a:headEnd type="triangle" w="med" len="med"/>
                    <a:tailEnd type="none" w="med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Straight Arrow Connector 65">
                    <a:extLst>
                      <a:ext uri="{FF2B5EF4-FFF2-40B4-BE49-F238E27FC236}">
                        <a16:creationId xmlns:a16="http://schemas.microsoft.com/office/drawing/2014/main" id="{B6A73662-1969-4082-A4EC-CB89ADBE88A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21917905" y="5476657"/>
                    <a:ext cx="334789" cy="344578"/>
                  </a:xfrm>
                  <a:prstGeom prst="straightConnector1">
                    <a:avLst/>
                  </a:prstGeom>
                  <a:ln w="38100">
                    <a:solidFill>
                      <a:srgbClr val="00B050"/>
                    </a:solidFill>
                    <a:prstDash val="sysDot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86FF4AF3-7D28-4B72-934D-CB6F99F81DED}"/>
                    </a:ext>
                  </a:extLst>
                </p:cNvPr>
                <p:cNvGrpSpPr/>
                <p:nvPr/>
              </p:nvGrpSpPr>
              <p:grpSpPr>
                <a:xfrm>
                  <a:off x="17169314" y="5501169"/>
                  <a:ext cx="1676400" cy="1591594"/>
                  <a:chOff x="21744161" y="3793947"/>
                  <a:chExt cx="1676400" cy="1591594"/>
                </a:xfrm>
              </p:grpSpPr>
              <p:sp>
                <p:nvSpPr>
                  <p:cNvPr id="72" name="Shape 2615">
                    <a:extLst>
                      <a:ext uri="{FF2B5EF4-FFF2-40B4-BE49-F238E27FC236}">
                        <a16:creationId xmlns:a16="http://schemas.microsoft.com/office/drawing/2014/main" id="{8B2A60BB-D200-4419-913F-0857F72A064B}"/>
                      </a:ext>
                    </a:extLst>
                  </p:cNvPr>
                  <p:cNvSpPr/>
                  <p:nvPr/>
                </p:nvSpPr>
                <p:spPr>
                  <a:xfrm>
                    <a:off x="21750511" y="4826741"/>
                    <a:ext cx="558800" cy="5588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7593" y="17878"/>
                        </a:moveTo>
                        <a:cubicBezTo>
                          <a:pt x="16514" y="16546"/>
                          <a:pt x="15177" y="15812"/>
                          <a:pt x="14084" y="15323"/>
                        </a:cubicBezTo>
                        <a:cubicBezTo>
                          <a:pt x="13842" y="15214"/>
                          <a:pt x="13687" y="15099"/>
                          <a:pt x="13598" y="14990"/>
                        </a:cubicBezTo>
                        <a:cubicBezTo>
                          <a:pt x="15238" y="14959"/>
                          <a:pt x="16521" y="14237"/>
                          <a:pt x="16581" y="14203"/>
                        </a:cubicBezTo>
                        <a:cubicBezTo>
                          <a:pt x="16751" y="14106"/>
                          <a:pt x="16846" y="13918"/>
                          <a:pt x="16826" y="13724"/>
                        </a:cubicBezTo>
                        <a:cubicBezTo>
                          <a:pt x="16807" y="13546"/>
                          <a:pt x="16693" y="13394"/>
                          <a:pt x="16530" y="13325"/>
                        </a:cubicBezTo>
                        <a:cubicBezTo>
                          <a:pt x="16461" y="13275"/>
                          <a:pt x="15663" y="12629"/>
                          <a:pt x="15663" y="9051"/>
                        </a:cubicBezTo>
                        <a:cubicBezTo>
                          <a:pt x="15663" y="5000"/>
                          <a:pt x="14115" y="2945"/>
                          <a:pt x="11061" y="2945"/>
                        </a:cubicBezTo>
                        <a:cubicBezTo>
                          <a:pt x="8481" y="2945"/>
                          <a:pt x="5845" y="3642"/>
                          <a:pt x="5845" y="8806"/>
                        </a:cubicBezTo>
                        <a:cubicBezTo>
                          <a:pt x="5845" y="12555"/>
                          <a:pt x="5219" y="13278"/>
                          <a:pt x="5122" y="13367"/>
                        </a:cubicBezTo>
                        <a:cubicBezTo>
                          <a:pt x="4957" y="13416"/>
                          <a:pt x="4826" y="13551"/>
                          <a:pt x="4784" y="13723"/>
                        </a:cubicBezTo>
                        <a:cubicBezTo>
                          <a:pt x="4734" y="13935"/>
                          <a:pt x="4828" y="14153"/>
                          <a:pt x="5015" y="14262"/>
                        </a:cubicBezTo>
                        <a:cubicBezTo>
                          <a:pt x="6396" y="15064"/>
                          <a:pt x="7482" y="15136"/>
                          <a:pt x="8065" y="15091"/>
                        </a:cubicBezTo>
                        <a:cubicBezTo>
                          <a:pt x="7994" y="15151"/>
                          <a:pt x="7850" y="15241"/>
                          <a:pt x="7564" y="15335"/>
                        </a:cubicBezTo>
                        <a:cubicBezTo>
                          <a:pt x="6211" y="15776"/>
                          <a:pt x="4766" y="16807"/>
                          <a:pt x="3958" y="17834"/>
                        </a:cubicBezTo>
                        <a:cubicBezTo>
                          <a:pt x="2125" y="16050"/>
                          <a:pt x="982" y="13560"/>
                          <a:pt x="982" y="10800"/>
                        </a:cubicBezTo>
                        <a:cubicBezTo>
                          <a:pt x="982" y="5377"/>
                          <a:pt x="5377" y="982"/>
                          <a:pt x="10800" y="982"/>
                        </a:cubicBezTo>
                        <a:cubicBezTo>
                          <a:pt x="16222" y="982"/>
                          <a:pt x="20618" y="5377"/>
                          <a:pt x="20618" y="10800"/>
                        </a:cubicBezTo>
                        <a:cubicBezTo>
                          <a:pt x="20618" y="13584"/>
                          <a:pt x="19454" y="16092"/>
                          <a:pt x="17593" y="17878"/>
                        </a:cubicBezTo>
                        <a:moveTo>
                          <a:pt x="10800" y="20618"/>
                        </a:moveTo>
                        <a:cubicBezTo>
                          <a:pt x="8489" y="20618"/>
                          <a:pt x="6370" y="19815"/>
                          <a:pt x="4693" y="18480"/>
                        </a:cubicBezTo>
                        <a:cubicBezTo>
                          <a:pt x="5360" y="17604"/>
                          <a:pt x="6693" y="16652"/>
                          <a:pt x="7869" y="16268"/>
                        </a:cubicBezTo>
                        <a:cubicBezTo>
                          <a:pt x="8578" y="16037"/>
                          <a:pt x="8988" y="15688"/>
                          <a:pt x="9087" y="15232"/>
                        </a:cubicBezTo>
                        <a:cubicBezTo>
                          <a:pt x="9214" y="14656"/>
                          <a:pt x="8775" y="14230"/>
                          <a:pt x="8725" y="14183"/>
                        </a:cubicBezTo>
                        <a:cubicBezTo>
                          <a:pt x="8597" y="14065"/>
                          <a:pt x="8412" y="14025"/>
                          <a:pt x="8246" y="14075"/>
                        </a:cubicBezTo>
                        <a:cubicBezTo>
                          <a:pt x="8208" y="14086"/>
                          <a:pt x="7406" y="14309"/>
                          <a:pt x="6089" y="13714"/>
                        </a:cubicBezTo>
                        <a:cubicBezTo>
                          <a:pt x="6486" y="13026"/>
                          <a:pt x="6826" y="11618"/>
                          <a:pt x="6826" y="8806"/>
                        </a:cubicBezTo>
                        <a:cubicBezTo>
                          <a:pt x="6826" y="4301"/>
                          <a:pt x="8829" y="3928"/>
                          <a:pt x="11061" y="3928"/>
                        </a:cubicBezTo>
                        <a:cubicBezTo>
                          <a:pt x="12615" y="3928"/>
                          <a:pt x="14681" y="4458"/>
                          <a:pt x="14681" y="9051"/>
                        </a:cubicBezTo>
                        <a:cubicBezTo>
                          <a:pt x="14681" y="11662"/>
                          <a:pt x="15092" y="12966"/>
                          <a:pt x="15499" y="13617"/>
                        </a:cubicBezTo>
                        <a:cubicBezTo>
                          <a:pt x="14943" y="13829"/>
                          <a:pt x="14058" y="14076"/>
                          <a:pt x="13097" y="13993"/>
                        </a:cubicBezTo>
                        <a:cubicBezTo>
                          <a:pt x="12883" y="13971"/>
                          <a:pt x="12690" y="14092"/>
                          <a:pt x="12605" y="14285"/>
                        </a:cubicBezTo>
                        <a:cubicBezTo>
                          <a:pt x="12420" y="14704"/>
                          <a:pt x="12408" y="15649"/>
                          <a:pt x="13683" y="16219"/>
                        </a:cubicBezTo>
                        <a:cubicBezTo>
                          <a:pt x="14677" y="16664"/>
                          <a:pt x="15893" y="17331"/>
                          <a:pt x="16850" y="18522"/>
                        </a:cubicBezTo>
                        <a:cubicBezTo>
                          <a:pt x="15182" y="19831"/>
                          <a:pt x="13085" y="20618"/>
                          <a:pt x="10800" y="20618"/>
                        </a:cubicBezTo>
                        <a:moveTo>
                          <a:pt x="10800" y="0"/>
                        </a:moveTo>
                        <a:cubicBezTo>
                          <a:pt x="4835" y="0"/>
                          <a:pt x="0" y="4836"/>
                          <a:pt x="0" y="10800"/>
                        </a:cubicBezTo>
                        <a:cubicBezTo>
                          <a:pt x="0" y="16765"/>
                          <a:pt x="4835" y="21600"/>
                          <a:pt x="10800" y="21600"/>
                        </a:cubicBezTo>
                        <a:cubicBezTo>
                          <a:pt x="16764" y="21600"/>
                          <a:pt x="21600" y="16765"/>
                          <a:pt x="21600" y="10800"/>
                        </a:cubicBezTo>
                        <a:cubicBezTo>
                          <a:pt x="21600" y="4836"/>
                          <a:pt x="16764" y="0"/>
                          <a:pt x="10800" y="0"/>
                        </a:cubicBezTo>
                      </a:path>
                    </a:pathLst>
                  </a:custGeom>
                  <a:solidFill>
                    <a:srgbClr val="53585F"/>
                  </a:solidFill>
                  <a:ln w="12700">
                    <a:miter lim="400000"/>
                  </a:ln>
                </p:spPr>
                <p:txBody>
                  <a:bodyPr lIns="38090" tIns="38090" rIns="38090" bIns="38090" anchor="ctr"/>
                  <a:lstStyle/>
                  <a:p>
                    <a:pPr defTabSz="457063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 sz="3000" cap="none">
                        <a:solidFill>
                          <a:srgbClr val="FFFFFF"/>
                        </a:solidFill>
                        <a:effectLst>
                          <a:outerShdw blurRad="38100" dist="12700" dir="5400000" rotWithShape="0">
                            <a:srgbClr val="000000">
                              <a:alpha val="50000"/>
                            </a:srgbClr>
                          </a:outerShdw>
                        </a:effectLst>
                        <a:latin typeface="Gill Sans"/>
                        <a:ea typeface="Gill Sans"/>
                        <a:cs typeface="Gill Sans"/>
                        <a:sym typeface="Gill Sans"/>
                      </a:defRPr>
                    </a:pPr>
                    <a:endParaRPr sz="2999" b="1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endParaRPr>
                  </a:p>
                </p:txBody>
              </p:sp>
              <p:sp>
                <p:nvSpPr>
                  <p:cNvPr id="74" name="Shape 2598">
                    <a:extLst>
                      <a:ext uri="{FF2B5EF4-FFF2-40B4-BE49-F238E27FC236}">
                        <a16:creationId xmlns:a16="http://schemas.microsoft.com/office/drawing/2014/main" id="{E887D9C7-E546-494F-BAF5-64A12C366BE7}"/>
                      </a:ext>
                    </a:extLst>
                  </p:cNvPr>
                  <p:cNvSpPr/>
                  <p:nvPr/>
                </p:nvSpPr>
                <p:spPr>
                  <a:xfrm>
                    <a:off x="22861761" y="4864824"/>
                    <a:ext cx="558800" cy="4572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6873" y="8400"/>
                        </a:moveTo>
                        <a:lnTo>
                          <a:pt x="10800" y="8400"/>
                        </a:lnTo>
                        <a:lnTo>
                          <a:pt x="10800" y="12001"/>
                        </a:lnTo>
                        <a:lnTo>
                          <a:pt x="6873" y="12001"/>
                        </a:lnTo>
                        <a:cubicBezTo>
                          <a:pt x="6873" y="12001"/>
                          <a:pt x="6873" y="8400"/>
                          <a:pt x="6873" y="8400"/>
                        </a:cubicBezTo>
                        <a:close/>
                        <a:moveTo>
                          <a:pt x="6382" y="13200"/>
                        </a:moveTo>
                        <a:lnTo>
                          <a:pt x="11291" y="13200"/>
                        </a:lnTo>
                        <a:cubicBezTo>
                          <a:pt x="11562" y="13200"/>
                          <a:pt x="11782" y="12932"/>
                          <a:pt x="11782" y="12600"/>
                        </a:cubicBezTo>
                        <a:lnTo>
                          <a:pt x="11782" y="7800"/>
                        </a:lnTo>
                        <a:cubicBezTo>
                          <a:pt x="11782" y="7469"/>
                          <a:pt x="11562" y="7200"/>
                          <a:pt x="11291" y="7200"/>
                        </a:cubicBezTo>
                        <a:lnTo>
                          <a:pt x="6382" y="7200"/>
                        </a:lnTo>
                        <a:cubicBezTo>
                          <a:pt x="6111" y="7200"/>
                          <a:pt x="5891" y="7469"/>
                          <a:pt x="5891" y="7800"/>
                        </a:cubicBezTo>
                        <a:lnTo>
                          <a:pt x="5891" y="12600"/>
                        </a:lnTo>
                        <a:cubicBezTo>
                          <a:pt x="5891" y="12932"/>
                          <a:pt x="6111" y="13200"/>
                          <a:pt x="6382" y="13200"/>
                        </a:cubicBezTo>
                        <a:moveTo>
                          <a:pt x="6382" y="4800"/>
                        </a:moveTo>
                        <a:cubicBezTo>
                          <a:pt x="6653" y="4800"/>
                          <a:pt x="6873" y="4531"/>
                          <a:pt x="6873" y="4200"/>
                        </a:cubicBezTo>
                        <a:cubicBezTo>
                          <a:pt x="6873" y="3868"/>
                          <a:pt x="6653" y="3600"/>
                          <a:pt x="6382" y="3600"/>
                        </a:cubicBezTo>
                        <a:cubicBezTo>
                          <a:pt x="6111" y="3600"/>
                          <a:pt x="5891" y="3868"/>
                          <a:pt x="5891" y="4200"/>
                        </a:cubicBezTo>
                        <a:cubicBezTo>
                          <a:pt x="5891" y="4531"/>
                          <a:pt x="6111" y="4800"/>
                          <a:pt x="6382" y="4800"/>
                        </a:cubicBezTo>
                        <a:moveTo>
                          <a:pt x="20618" y="20400"/>
                        </a:moveTo>
                        <a:lnTo>
                          <a:pt x="2945" y="20400"/>
                        </a:lnTo>
                        <a:cubicBezTo>
                          <a:pt x="1861" y="20400"/>
                          <a:pt x="982" y="19325"/>
                          <a:pt x="982" y="18000"/>
                        </a:cubicBezTo>
                        <a:lnTo>
                          <a:pt x="982" y="4800"/>
                        </a:lnTo>
                        <a:lnTo>
                          <a:pt x="2945" y="4800"/>
                        </a:lnTo>
                        <a:lnTo>
                          <a:pt x="2945" y="17400"/>
                        </a:lnTo>
                        <a:cubicBezTo>
                          <a:pt x="2945" y="17732"/>
                          <a:pt x="3166" y="18000"/>
                          <a:pt x="3436" y="18000"/>
                        </a:cubicBezTo>
                        <a:cubicBezTo>
                          <a:pt x="3707" y="18000"/>
                          <a:pt x="3927" y="17732"/>
                          <a:pt x="3927" y="17400"/>
                        </a:cubicBezTo>
                        <a:lnTo>
                          <a:pt x="3927" y="1200"/>
                        </a:lnTo>
                        <a:lnTo>
                          <a:pt x="20618" y="1200"/>
                        </a:lnTo>
                        <a:cubicBezTo>
                          <a:pt x="20618" y="1200"/>
                          <a:pt x="20618" y="20400"/>
                          <a:pt x="20618" y="20400"/>
                        </a:cubicBezTo>
                        <a:close/>
                        <a:moveTo>
                          <a:pt x="20618" y="0"/>
                        </a:moveTo>
                        <a:lnTo>
                          <a:pt x="3927" y="0"/>
                        </a:lnTo>
                        <a:cubicBezTo>
                          <a:pt x="3385" y="0"/>
                          <a:pt x="2945" y="538"/>
                          <a:pt x="2945" y="1200"/>
                        </a:cubicBezTo>
                        <a:lnTo>
                          <a:pt x="2945" y="3600"/>
                        </a:lnTo>
                        <a:lnTo>
                          <a:pt x="982" y="3600"/>
                        </a:lnTo>
                        <a:cubicBezTo>
                          <a:pt x="440" y="3600"/>
                          <a:pt x="0" y="4138"/>
                          <a:pt x="0" y="4800"/>
                        </a:cubicBezTo>
                        <a:lnTo>
                          <a:pt x="0" y="18000"/>
                        </a:lnTo>
                        <a:cubicBezTo>
                          <a:pt x="0" y="19988"/>
                          <a:pt x="1319" y="21600"/>
                          <a:pt x="2945" y="21600"/>
                        </a:cubicBezTo>
                        <a:lnTo>
                          <a:pt x="20618" y="21600"/>
                        </a:lnTo>
                        <a:cubicBezTo>
                          <a:pt x="21160" y="21600"/>
                          <a:pt x="21600" y="21062"/>
                          <a:pt x="21600" y="20400"/>
                        </a:cubicBezTo>
                        <a:lnTo>
                          <a:pt x="21600" y="1200"/>
                        </a:lnTo>
                        <a:cubicBezTo>
                          <a:pt x="21600" y="538"/>
                          <a:pt x="21160" y="0"/>
                          <a:pt x="20618" y="0"/>
                        </a:cubicBezTo>
                        <a:moveTo>
                          <a:pt x="6382" y="18000"/>
                        </a:moveTo>
                        <a:lnTo>
                          <a:pt x="18164" y="18000"/>
                        </a:lnTo>
                        <a:cubicBezTo>
                          <a:pt x="18434" y="18000"/>
                          <a:pt x="18655" y="17732"/>
                          <a:pt x="18655" y="17400"/>
                        </a:cubicBezTo>
                        <a:cubicBezTo>
                          <a:pt x="18655" y="17068"/>
                          <a:pt x="18434" y="16801"/>
                          <a:pt x="18164" y="16801"/>
                        </a:cubicBezTo>
                        <a:lnTo>
                          <a:pt x="6382" y="16801"/>
                        </a:lnTo>
                        <a:cubicBezTo>
                          <a:pt x="6111" y="16801"/>
                          <a:pt x="5891" y="17068"/>
                          <a:pt x="5891" y="17400"/>
                        </a:cubicBezTo>
                        <a:cubicBezTo>
                          <a:pt x="5891" y="17732"/>
                          <a:pt x="6111" y="18000"/>
                          <a:pt x="6382" y="18000"/>
                        </a:cubicBezTo>
                        <a:moveTo>
                          <a:pt x="6382" y="15600"/>
                        </a:moveTo>
                        <a:lnTo>
                          <a:pt x="18164" y="15600"/>
                        </a:lnTo>
                        <a:cubicBezTo>
                          <a:pt x="18434" y="15600"/>
                          <a:pt x="18655" y="15332"/>
                          <a:pt x="18655" y="15000"/>
                        </a:cubicBezTo>
                        <a:cubicBezTo>
                          <a:pt x="18655" y="14668"/>
                          <a:pt x="18434" y="14401"/>
                          <a:pt x="18164" y="14401"/>
                        </a:cubicBezTo>
                        <a:lnTo>
                          <a:pt x="6382" y="14401"/>
                        </a:lnTo>
                        <a:cubicBezTo>
                          <a:pt x="6111" y="14401"/>
                          <a:pt x="5891" y="14668"/>
                          <a:pt x="5891" y="15000"/>
                        </a:cubicBezTo>
                        <a:cubicBezTo>
                          <a:pt x="5891" y="15332"/>
                          <a:pt x="6111" y="15600"/>
                          <a:pt x="6382" y="15600"/>
                        </a:cubicBezTo>
                        <a:moveTo>
                          <a:pt x="8345" y="4800"/>
                        </a:moveTo>
                        <a:cubicBezTo>
                          <a:pt x="8616" y="4800"/>
                          <a:pt x="8836" y="4531"/>
                          <a:pt x="8836" y="4200"/>
                        </a:cubicBezTo>
                        <a:cubicBezTo>
                          <a:pt x="8836" y="3868"/>
                          <a:pt x="8616" y="3600"/>
                          <a:pt x="8345" y="3600"/>
                        </a:cubicBezTo>
                        <a:cubicBezTo>
                          <a:pt x="8075" y="3600"/>
                          <a:pt x="7855" y="3868"/>
                          <a:pt x="7855" y="4200"/>
                        </a:cubicBezTo>
                        <a:cubicBezTo>
                          <a:pt x="7855" y="4531"/>
                          <a:pt x="8075" y="4800"/>
                          <a:pt x="8345" y="4800"/>
                        </a:cubicBezTo>
                        <a:moveTo>
                          <a:pt x="18164" y="7200"/>
                        </a:moveTo>
                        <a:lnTo>
                          <a:pt x="14236" y="7200"/>
                        </a:lnTo>
                        <a:cubicBezTo>
                          <a:pt x="13966" y="7200"/>
                          <a:pt x="13745" y="7469"/>
                          <a:pt x="13745" y="7800"/>
                        </a:cubicBezTo>
                        <a:cubicBezTo>
                          <a:pt x="13745" y="8132"/>
                          <a:pt x="13966" y="8400"/>
                          <a:pt x="14236" y="8400"/>
                        </a:cubicBezTo>
                        <a:lnTo>
                          <a:pt x="18164" y="8400"/>
                        </a:lnTo>
                        <a:cubicBezTo>
                          <a:pt x="18434" y="8400"/>
                          <a:pt x="18655" y="8132"/>
                          <a:pt x="18655" y="7800"/>
                        </a:cubicBezTo>
                        <a:cubicBezTo>
                          <a:pt x="18655" y="7469"/>
                          <a:pt x="18434" y="7200"/>
                          <a:pt x="18164" y="7200"/>
                        </a:cubicBezTo>
                        <a:moveTo>
                          <a:pt x="18164" y="12001"/>
                        </a:moveTo>
                        <a:lnTo>
                          <a:pt x="14236" y="12001"/>
                        </a:lnTo>
                        <a:cubicBezTo>
                          <a:pt x="13966" y="12001"/>
                          <a:pt x="13745" y="12268"/>
                          <a:pt x="13745" y="12600"/>
                        </a:cubicBezTo>
                        <a:cubicBezTo>
                          <a:pt x="13745" y="12932"/>
                          <a:pt x="13966" y="13200"/>
                          <a:pt x="14236" y="13200"/>
                        </a:cubicBezTo>
                        <a:lnTo>
                          <a:pt x="18164" y="13200"/>
                        </a:lnTo>
                        <a:cubicBezTo>
                          <a:pt x="18434" y="13200"/>
                          <a:pt x="18655" y="12932"/>
                          <a:pt x="18655" y="12600"/>
                        </a:cubicBezTo>
                        <a:cubicBezTo>
                          <a:pt x="18655" y="12268"/>
                          <a:pt x="18434" y="12001"/>
                          <a:pt x="18164" y="12001"/>
                        </a:cubicBezTo>
                        <a:moveTo>
                          <a:pt x="18164" y="9600"/>
                        </a:moveTo>
                        <a:lnTo>
                          <a:pt x="14236" y="9600"/>
                        </a:lnTo>
                        <a:cubicBezTo>
                          <a:pt x="13966" y="9600"/>
                          <a:pt x="13745" y="9869"/>
                          <a:pt x="13745" y="10200"/>
                        </a:cubicBezTo>
                        <a:cubicBezTo>
                          <a:pt x="13745" y="10532"/>
                          <a:pt x="13966" y="10800"/>
                          <a:pt x="14236" y="10800"/>
                        </a:cubicBezTo>
                        <a:lnTo>
                          <a:pt x="18164" y="10800"/>
                        </a:lnTo>
                        <a:cubicBezTo>
                          <a:pt x="18434" y="10800"/>
                          <a:pt x="18655" y="10532"/>
                          <a:pt x="18655" y="10200"/>
                        </a:cubicBezTo>
                        <a:cubicBezTo>
                          <a:pt x="18655" y="9869"/>
                          <a:pt x="18434" y="9600"/>
                          <a:pt x="18164" y="9600"/>
                        </a:cubicBezTo>
                        <a:moveTo>
                          <a:pt x="18164" y="4800"/>
                        </a:moveTo>
                        <a:cubicBezTo>
                          <a:pt x="18434" y="4800"/>
                          <a:pt x="18655" y="4531"/>
                          <a:pt x="18655" y="4200"/>
                        </a:cubicBezTo>
                        <a:cubicBezTo>
                          <a:pt x="18655" y="3868"/>
                          <a:pt x="18434" y="3600"/>
                          <a:pt x="18164" y="3600"/>
                        </a:cubicBezTo>
                        <a:cubicBezTo>
                          <a:pt x="17893" y="3600"/>
                          <a:pt x="17673" y="3868"/>
                          <a:pt x="17673" y="4200"/>
                        </a:cubicBezTo>
                        <a:cubicBezTo>
                          <a:pt x="17673" y="4531"/>
                          <a:pt x="17893" y="4800"/>
                          <a:pt x="18164" y="4800"/>
                        </a:cubicBezTo>
                        <a:moveTo>
                          <a:pt x="16200" y="4800"/>
                        </a:moveTo>
                        <a:cubicBezTo>
                          <a:pt x="16471" y="4800"/>
                          <a:pt x="16691" y="4531"/>
                          <a:pt x="16691" y="4200"/>
                        </a:cubicBezTo>
                        <a:cubicBezTo>
                          <a:pt x="16691" y="3868"/>
                          <a:pt x="16471" y="3600"/>
                          <a:pt x="16200" y="3600"/>
                        </a:cubicBezTo>
                        <a:cubicBezTo>
                          <a:pt x="15929" y="3600"/>
                          <a:pt x="15709" y="3868"/>
                          <a:pt x="15709" y="4200"/>
                        </a:cubicBezTo>
                        <a:cubicBezTo>
                          <a:pt x="15709" y="4531"/>
                          <a:pt x="15929" y="4800"/>
                          <a:pt x="16200" y="4800"/>
                        </a:cubicBezTo>
                        <a:moveTo>
                          <a:pt x="10309" y="4800"/>
                        </a:moveTo>
                        <a:lnTo>
                          <a:pt x="14236" y="4800"/>
                        </a:lnTo>
                        <a:cubicBezTo>
                          <a:pt x="14507" y="4800"/>
                          <a:pt x="14727" y="4531"/>
                          <a:pt x="14727" y="4200"/>
                        </a:cubicBezTo>
                        <a:cubicBezTo>
                          <a:pt x="14727" y="3868"/>
                          <a:pt x="14507" y="3600"/>
                          <a:pt x="14236" y="3600"/>
                        </a:cubicBezTo>
                        <a:lnTo>
                          <a:pt x="10309" y="3600"/>
                        </a:lnTo>
                        <a:cubicBezTo>
                          <a:pt x="10038" y="3600"/>
                          <a:pt x="9818" y="3868"/>
                          <a:pt x="9818" y="4200"/>
                        </a:cubicBezTo>
                        <a:cubicBezTo>
                          <a:pt x="9818" y="4531"/>
                          <a:pt x="10038" y="4800"/>
                          <a:pt x="10309" y="4800"/>
                        </a:cubicBezTo>
                      </a:path>
                    </a:pathLst>
                  </a:custGeom>
                  <a:solidFill>
                    <a:srgbClr val="0E76BD"/>
                  </a:solidFill>
                  <a:ln w="12700">
                    <a:noFill/>
                    <a:miter lim="400000"/>
                  </a:ln>
                </p:spPr>
                <p:txBody>
                  <a:bodyPr lIns="38090" tIns="38090" rIns="38090" bIns="38090" anchor="ctr"/>
                  <a:lstStyle/>
                  <a:p>
                    <a:pPr defTabSz="457063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 sz="3000" cap="none">
                        <a:solidFill>
                          <a:srgbClr val="FFFFFF"/>
                        </a:solidFill>
                        <a:effectLst>
                          <a:outerShdw blurRad="38100" dist="12700" dir="5400000" rotWithShape="0">
                            <a:srgbClr val="000000">
                              <a:alpha val="50000"/>
                            </a:srgbClr>
                          </a:outerShdw>
                        </a:effectLst>
                        <a:latin typeface="Gill Sans"/>
                        <a:ea typeface="Gill Sans"/>
                        <a:cs typeface="Gill Sans"/>
                        <a:sym typeface="Gill Sans"/>
                      </a:defRPr>
                    </a:pPr>
                    <a:endParaRPr sz="2999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endParaRPr>
                  </a:p>
                </p:txBody>
              </p:sp>
              <p:sp>
                <p:nvSpPr>
                  <p:cNvPr id="75" name="Shape 2599">
                    <a:extLst>
                      <a:ext uri="{FF2B5EF4-FFF2-40B4-BE49-F238E27FC236}">
                        <a16:creationId xmlns:a16="http://schemas.microsoft.com/office/drawing/2014/main" id="{68AC8E4F-C985-4644-8851-ED374E5EEC67}"/>
                      </a:ext>
                    </a:extLst>
                  </p:cNvPr>
                  <p:cNvSpPr/>
                  <p:nvPr/>
                </p:nvSpPr>
                <p:spPr>
                  <a:xfrm>
                    <a:off x="21744161" y="3793947"/>
                    <a:ext cx="558800" cy="5588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6382" y="7855"/>
                        </a:moveTo>
                        <a:cubicBezTo>
                          <a:pt x="6653" y="7855"/>
                          <a:pt x="6873" y="7635"/>
                          <a:pt x="6873" y="7364"/>
                        </a:cubicBezTo>
                        <a:cubicBezTo>
                          <a:pt x="6873" y="7092"/>
                          <a:pt x="6653" y="6873"/>
                          <a:pt x="6382" y="6873"/>
                        </a:cubicBezTo>
                        <a:cubicBezTo>
                          <a:pt x="6111" y="6873"/>
                          <a:pt x="5891" y="7092"/>
                          <a:pt x="5891" y="7364"/>
                        </a:cubicBezTo>
                        <a:cubicBezTo>
                          <a:pt x="5891" y="7635"/>
                          <a:pt x="6111" y="7855"/>
                          <a:pt x="6382" y="7855"/>
                        </a:cubicBezTo>
                        <a:moveTo>
                          <a:pt x="6873" y="10800"/>
                        </a:moveTo>
                        <a:lnTo>
                          <a:pt x="10800" y="10800"/>
                        </a:lnTo>
                        <a:lnTo>
                          <a:pt x="10800" y="13746"/>
                        </a:lnTo>
                        <a:lnTo>
                          <a:pt x="6873" y="13746"/>
                        </a:lnTo>
                        <a:cubicBezTo>
                          <a:pt x="6873" y="13746"/>
                          <a:pt x="6873" y="10800"/>
                          <a:pt x="6873" y="10800"/>
                        </a:cubicBezTo>
                        <a:close/>
                        <a:moveTo>
                          <a:pt x="6382" y="14727"/>
                        </a:moveTo>
                        <a:lnTo>
                          <a:pt x="11291" y="14727"/>
                        </a:lnTo>
                        <a:cubicBezTo>
                          <a:pt x="11562" y="14727"/>
                          <a:pt x="11782" y="14508"/>
                          <a:pt x="11782" y="14236"/>
                        </a:cubicBezTo>
                        <a:lnTo>
                          <a:pt x="11782" y="10309"/>
                        </a:lnTo>
                        <a:cubicBezTo>
                          <a:pt x="11782" y="10038"/>
                          <a:pt x="11562" y="9818"/>
                          <a:pt x="11291" y="9818"/>
                        </a:cubicBezTo>
                        <a:lnTo>
                          <a:pt x="6382" y="9818"/>
                        </a:lnTo>
                        <a:cubicBezTo>
                          <a:pt x="6111" y="9818"/>
                          <a:pt x="5891" y="10038"/>
                          <a:pt x="5891" y="10309"/>
                        </a:cubicBezTo>
                        <a:lnTo>
                          <a:pt x="5891" y="14236"/>
                        </a:lnTo>
                        <a:cubicBezTo>
                          <a:pt x="5891" y="14508"/>
                          <a:pt x="6111" y="14727"/>
                          <a:pt x="6382" y="14727"/>
                        </a:cubicBezTo>
                        <a:moveTo>
                          <a:pt x="8345" y="7855"/>
                        </a:moveTo>
                        <a:cubicBezTo>
                          <a:pt x="8616" y="7855"/>
                          <a:pt x="8836" y="7635"/>
                          <a:pt x="8836" y="7364"/>
                        </a:cubicBezTo>
                        <a:cubicBezTo>
                          <a:pt x="8836" y="7092"/>
                          <a:pt x="8616" y="6873"/>
                          <a:pt x="8345" y="6873"/>
                        </a:cubicBezTo>
                        <a:cubicBezTo>
                          <a:pt x="8075" y="6873"/>
                          <a:pt x="7855" y="7092"/>
                          <a:pt x="7855" y="7364"/>
                        </a:cubicBezTo>
                        <a:cubicBezTo>
                          <a:pt x="7855" y="7635"/>
                          <a:pt x="8075" y="7855"/>
                          <a:pt x="8345" y="7855"/>
                        </a:cubicBezTo>
                        <a:moveTo>
                          <a:pt x="20618" y="20618"/>
                        </a:moveTo>
                        <a:lnTo>
                          <a:pt x="2945" y="20618"/>
                        </a:lnTo>
                        <a:cubicBezTo>
                          <a:pt x="1861" y="20618"/>
                          <a:pt x="982" y="19739"/>
                          <a:pt x="982" y="18655"/>
                        </a:cubicBezTo>
                        <a:lnTo>
                          <a:pt x="982" y="7855"/>
                        </a:lnTo>
                        <a:lnTo>
                          <a:pt x="2945" y="7855"/>
                        </a:lnTo>
                        <a:lnTo>
                          <a:pt x="2945" y="18164"/>
                        </a:lnTo>
                        <a:cubicBezTo>
                          <a:pt x="2945" y="18435"/>
                          <a:pt x="3166" y="18655"/>
                          <a:pt x="3436" y="18655"/>
                        </a:cubicBezTo>
                        <a:cubicBezTo>
                          <a:pt x="3707" y="18655"/>
                          <a:pt x="3927" y="18435"/>
                          <a:pt x="3927" y="18164"/>
                        </a:cubicBezTo>
                        <a:lnTo>
                          <a:pt x="3927" y="4909"/>
                        </a:lnTo>
                        <a:lnTo>
                          <a:pt x="20618" y="4909"/>
                        </a:lnTo>
                        <a:cubicBezTo>
                          <a:pt x="20618" y="4909"/>
                          <a:pt x="20618" y="20618"/>
                          <a:pt x="20618" y="20618"/>
                        </a:cubicBezTo>
                        <a:close/>
                        <a:moveTo>
                          <a:pt x="20618" y="3927"/>
                        </a:moveTo>
                        <a:lnTo>
                          <a:pt x="3927" y="3927"/>
                        </a:lnTo>
                        <a:cubicBezTo>
                          <a:pt x="3385" y="3927"/>
                          <a:pt x="2945" y="4367"/>
                          <a:pt x="2945" y="4909"/>
                        </a:cubicBezTo>
                        <a:lnTo>
                          <a:pt x="2945" y="6873"/>
                        </a:lnTo>
                        <a:lnTo>
                          <a:pt x="982" y="6873"/>
                        </a:lnTo>
                        <a:cubicBezTo>
                          <a:pt x="440" y="6873"/>
                          <a:pt x="0" y="7313"/>
                          <a:pt x="0" y="7855"/>
                        </a:cubicBezTo>
                        <a:lnTo>
                          <a:pt x="0" y="18655"/>
                        </a:lnTo>
                        <a:cubicBezTo>
                          <a:pt x="0" y="20282"/>
                          <a:pt x="1319" y="21600"/>
                          <a:pt x="2945" y="21600"/>
                        </a:cubicBezTo>
                        <a:lnTo>
                          <a:pt x="20618" y="21600"/>
                        </a:lnTo>
                        <a:cubicBezTo>
                          <a:pt x="21160" y="21600"/>
                          <a:pt x="21600" y="21160"/>
                          <a:pt x="21600" y="20618"/>
                        </a:cubicBezTo>
                        <a:lnTo>
                          <a:pt x="21600" y="4909"/>
                        </a:lnTo>
                        <a:cubicBezTo>
                          <a:pt x="21600" y="4367"/>
                          <a:pt x="21160" y="3927"/>
                          <a:pt x="20618" y="3927"/>
                        </a:cubicBezTo>
                        <a:moveTo>
                          <a:pt x="6382" y="16691"/>
                        </a:moveTo>
                        <a:lnTo>
                          <a:pt x="18164" y="16691"/>
                        </a:lnTo>
                        <a:cubicBezTo>
                          <a:pt x="18434" y="16691"/>
                          <a:pt x="18655" y="16472"/>
                          <a:pt x="18655" y="16200"/>
                        </a:cubicBezTo>
                        <a:cubicBezTo>
                          <a:pt x="18655" y="15929"/>
                          <a:pt x="18434" y="15710"/>
                          <a:pt x="18164" y="15710"/>
                        </a:cubicBezTo>
                        <a:lnTo>
                          <a:pt x="6382" y="15710"/>
                        </a:lnTo>
                        <a:cubicBezTo>
                          <a:pt x="6111" y="15710"/>
                          <a:pt x="5891" y="15929"/>
                          <a:pt x="5891" y="16200"/>
                        </a:cubicBezTo>
                        <a:cubicBezTo>
                          <a:pt x="5891" y="16472"/>
                          <a:pt x="6111" y="16691"/>
                          <a:pt x="6382" y="16691"/>
                        </a:cubicBezTo>
                        <a:moveTo>
                          <a:pt x="10309" y="7855"/>
                        </a:moveTo>
                        <a:lnTo>
                          <a:pt x="14236" y="7855"/>
                        </a:lnTo>
                        <a:cubicBezTo>
                          <a:pt x="14507" y="7855"/>
                          <a:pt x="14727" y="7635"/>
                          <a:pt x="14727" y="7364"/>
                        </a:cubicBezTo>
                        <a:cubicBezTo>
                          <a:pt x="14727" y="7092"/>
                          <a:pt x="14507" y="6873"/>
                          <a:pt x="14236" y="6873"/>
                        </a:cubicBezTo>
                        <a:lnTo>
                          <a:pt x="10309" y="6873"/>
                        </a:lnTo>
                        <a:cubicBezTo>
                          <a:pt x="10038" y="6873"/>
                          <a:pt x="9818" y="7092"/>
                          <a:pt x="9818" y="7364"/>
                        </a:cubicBezTo>
                        <a:cubicBezTo>
                          <a:pt x="9818" y="7635"/>
                          <a:pt x="10038" y="7855"/>
                          <a:pt x="10309" y="7855"/>
                        </a:cubicBezTo>
                        <a:moveTo>
                          <a:pt x="6382" y="18655"/>
                        </a:moveTo>
                        <a:lnTo>
                          <a:pt x="18164" y="18655"/>
                        </a:lnTo>
                        <a:cubicBezTo>
                          <a:pt x="18434" y="18655"/>
                          <a:pt x="18655" y="18435"/>
                          <a:pt x="18655" y="18164"/>
                        </a:cubicBezTo>
                        <a:cubicBezTo>
                          <a:pt x="18655" y="17893"/>
                          <a:pt x="18434" y="17673"/>
                          <a:pt x="18164" y="17673"/>
                        </a:cubicBezTo>
                        <a:lnTo>
                          <a:pt x="6382" y="17673"/>
                        </a:lnTo>
                        <a:cubicBezTo>
                          <a:pt x="6111" y="17673"/>
                          <a:pt x="5891" y="17893"/>
                          <a:pt x="5891" y="18164"/>
                        </a:cubicBezTo>
                        <a:cubicBezTo>
                          <a:pt x="5891" y="18435"/>
                          <a:pt x="6111" y="18655"/>
                          <a:pt x="6382" y="18655"/>
                        </a:cubicBezTo>
                        <a:moveTo>
                          <a:pt x="4909" y="2945"/>
                        </a:moveTo>
                        <a:lnTo>
                          <a:pt x="20127" y="2945"/>
                        </a:lnTo>
                        <a:cubicBezTo>
                          <a:pt x="20398" y="2945"/>
                          <a:pt x="20618" y="2726"/>
                          <a:pt x="20618" y="2455"/>
                        </a:cubicBezTo>
                        <a:cubicBezTo>
                          <a:pt x="20618" y="2184"/>
                          <a:pt x="20398" y="1964"/>
                          <a:pt x="20127" y="1964"/>
                        </a:cubicBezTo>
                        <a:lnTo>
                          <a:pt x="4909" y="1964"/>
                        </a:lnTo>
                        <a:cubicBezTo>
                          <a:pt x="4638" y="1964"/>
                          <a:pt x="4418" y="2184"/>
                          <a:pt x="4418" y="2455"/>
                        </a:cubicBezTo>
                        <a:cubicBezTo>
                          <a:pt x="4418" y="2726"/>
                          <a:pt x="4638" y="2945"/>
                          <a:pt x="4909" y="2945"/>
                        </a:cubicBezTo>
                        <a:moveTo>
                          <a:pt x="18164" y="11783"/>
                        </a:moveTo>
                        <a:lnTo>
                          <a:pt x="14236" y="11783"/>
                        </a:lnTo>
                        <a:cubicBezTo>
                          <a:pt x="13966" y="11783"/>
                          <a:pt x="13745" y="12001"/>
                          <a:pt x="13745" y="12273"/>
                        </a:cubicBezTo>
                        <a:cubicBezTo>
                          <a:pt x="13745" y="12544"/>
                          <a:pt x="13966" y="12764"/>
                          <a:pt x="14236" y="12764"/>
                        </a:cubicBezTo>
                        <a:lnTo>
                          <a:pt x="18164" y="12764"/>
                        </a:lnTo>
                        <a:cubicBezTo>
                          <a:pt x="18434" y="12764"/>
                          <a:pt x="18655" y="12544"/>
                          <a:pt x="18655" y="12273"/>
                        </a:cubicBezTo>
                        <a:cubicBezTo>
                          <a:pt x="18655" y="12001"/>
                          <a:pt x="18434" y="11783"/>
                          <a:pt x="18164" y="11783"/>
                        </a:cubicBezTo>
                        <a:moveTo>
                          <a:pt x="6382" y="982"/>
                        </a:moveTo>
                        <a:lnTo>
                          <a:pt x="19145" y="982"/>
                        </a:lnTo>
                        <a:cubicBezTo>
                          <a:pt x="19416" y="982"/>
                          <a:pt x="19636" y="762"/>
                          <a:pt x="19636" y="491"/>
                        </a:cubicBezTo>
                        <a:cubicBezTo>
                          <a:pt x="19636" y="220"/>
                          <a:pt x="19416" y="0"/>
                          <a:pt x="19145" y="0"/>
                        </a:cubicBezTo>
                        <a:lnTo>
                          <a:pt x="6382" y="0"/>
                        </a:lnTo>
                        <a:cubicBezTo>
                          <a:pt x="6111" y="0"/>
                          <a:pt x="5891" y="220"/>
                          <a:pt x="5891" y="491"/>
                        </a:cubicBezTo>
                        <a:cubicBezTo>
                          <a:pt x="5891" y="762"/>
                          <a:pt x="6111" y="982"/>
                          <a:pt x="6382" y="982"/>
                        </a:cubicBezTo>
                        <a:moveTo>
                          <a:pt x="18164" y="13746"/>
                        </a:moveTo>
                        <a:lnTo>
                          <a:pt x="14236" y="13746"/>
                        </a:lnTo>
                        <a:cubicBezTo>
                          <a:pt x="13966" y="13746"/>
                          <a:pt x="13745" y="13965"/>
                          <a:pt x="13745" y="14236"/>
                        </a:cubicBezTo>
                        <a:cubicBezTo>
                          <a:pt x="13745" y="14508"/>
                          <a:pt x="13966" y="14727"/>
                          <a:pt x="14236" y="14727"/>
                        </a:cubicBezTo>
                        <a:lnTo>
                          <a:pt x="18164" y="14727"/>
                        </a:lnTo>
                        <a:cubicBezTo>
                          <a:pt x="18434" y="14727"/>
                          <a:pt x="18655" y="14508"/>
                          <a:pt x="18655" y="14236"/>
                        </a:cubicBezTo>
                        <a:cubicBezTo>
                          <a:pt x="18655" y="13965"/>
                          <a:pt x="18434" y="13746"/>
                          <a:pt x="18164" y="13746"/>
                        </a:cubicBezTo>
                        <a:moveTo>
                          <a:pt x="16200" y="7855"/>
                        </a:moveTo>
                        <a:cubicBezTo>
                          <a:pt x="16471" y="7855"/>
                          <a:pt x="16691" y="7635"/>
                          <a:pt x="16691" y="7364"/>
                        </a:cubicBezTo>
                        <a:cubicBezTo>
                          <a:pt x="16691" y="7092"/>
                          <a:pt x="16471" y="6873"/>
                          <a:pt x="16200" y="6873"/>
                        </a:cubicBezTo>
                        <a:cubicBezTo>
                          <a:pt x="15929" y="6873"/>
                          <a:pt x="15709" y="7092"/>
                          <a:pt x="15709" y="7364"/>
                        </a:cubicBezTo>
                        <a:cubicBezTo>
                          <a:pt x="15709" y="7635"/>
                          <a:pt x="15929" y="7855"/>
                          <a:pt x="16200" y="7855"/>
                        </a:cubicBezTo>
                        <a:moveTo>
                          <a:pt x="18164" y="7855"/>
                        </a:moveTo>
                        <a:cubicBezTo>
                          <a:pt x="18434" y="7855"/>
                          <a:pt x="18655" y="7635"/>
                          <a:pt x="18655" y="7364"/>
                        </a:cubicBezTo>
                        <a:cubicBezTo>
                          <a:pt x="18655" y="7092"/>
                          <a:pt x="18434" y="6873"/>
                          <a:pt x="18164" y="6873"/>
                        </a:cubicBezTo>
                        <a:cubicBezTo>
                          <a:pt x="17893" y="6873"/>
                          <a:pt x="17673" y="7092"/>
                          <a:pt x="17673" y="7364"/>
                        </a:cubicBezTo>
                        <a:cubicBezTo>
                          <a:pt x="17673" y="7635"/>
                          <a:pt x="17893" y="7855"/>
                          <a:pt x="18164" y="7855"/>
                        </a:cubicBezTo>
                        <a:moveTo>
                          <a:pt x="18164" y="9818"/>
                        </a:moveTo>
                        <a:lnTo>
                          <a:pt x="14236" y="9818"/>
                        </a:lnTo>
                        <a:cubicBezTo>
                          <a:pt x="13966" y="9818"/>
                          <a:pt x="13745" y="10038"/>
                          <a:pt x="13745" y="10309"/>
                        </a:cubicBezTo>
                        <a:cubicBezTo>
                          <a:pt x="13745" y="10581"/>
                          <a:pt x="13966" y="10800"/>
                          <a:pt x="14236" y="10800"/>
                        </a:cubicBezTo>
                        <a:lnTo>
                          <a:pt x="18164" y="10800"/>
                        </a:lnTo>
                        <a:cubicBezTo>
                          <a:pt x="18434" y="10800"/>
                          <a:pt x="18655" y="10581"/>
                          <a:pt x="18655" y="10309"/>
                        </a:cubicBezTo>
                        <a:cubicBezTo>
                          <a:pt x="18655" y="10038"/>
                          <a:pt x="18434" y="9818"/>
                          <a:pt x="18164" y="9818"/>
                        </a:cubicBezTo>
                      </a:path>
                    </a:pathLst>
                  </a:custGeom>
                  <a:solidFill>
                    <a:srgbClr val="DE4276"/>
                  </a:solidFill>
                  <a:ln w="12700">
                    <a:noFill/>
                    <a:miter lim="400000"/>
                  </a:ln>
                </p:spPr>
                <p:txBody>
                  <a:bodyPr lIns="38090" tIns="38090" rIns="38090" bIns="38090" anchor="ctr"/>
                  <a:lstStyle/>
                  <a:p>
                    <a:pPr defTabSz="457063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 sz="3000" cap="none">
                        <a:solidFill>
                          <a:srgbClr val="FFFFFF"/>
                        </a:solidFill>
                        <a:effectLst>
                          <a:outerShdw blurRad="38100" dist="12700" dir="5400000" rotWithShape="0">
                            <a:srgbClr val="000000">
                              <a:alpha val="50000"/>
                            </a:srgbClr>
                          </a:outerShdw>
                        </a:effectLst>
                        <a:latin typeface="Gill Sans"/>
                        <a:ea typeface="Gill Sans"/>
                        <a:cs typeface="Gill Sans"/>
                        <a:sym typeface="Gill Sans"/>
                      </a:defRPr>
                    </a:pPr>
                    <a:endParaRPr sz="2999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  <a:latin typeface="Gill Sans"/>
                      <a:ea typeface="Gill Sans"/>
                      <a:cs typeface="Gill Sans"/>
                      <a:sym typeface="Gill Sans"/>
                    </a:endParaRPr>
                  </a:p>
                </p:txBody>
              </p:sp>
              <p:cxnSp>
                <p:nvCxnSpPr>
                  <p:cNvPr id="76" name="Straight Arrow Connector 75">
                    <a:extLst>
                      <a:ext uri="{FF2B5EF4-FFF2-40B4-BE49-F238E27FC236}">
                        <a16:creationId xmlns:a16="http://schemas.microsoft.com/office/drawing/2014/main" id="{98E78CB6-7908-44A1-989A-357DEDE574F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22023561" y="4417923"/>
                    <a:ext cx="6350" cy="344578"/>
                  </a:xfrm>
                  <a:prstGeom prst="straightConnector1">
                    <a:avLst/>
                  </a:prstGeom>
                  <a:ln w="57150">
                    <a:solidFill>
                      <a:srgbClr val="00B050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7" name="Straight Arrow Connector 76">
                    <a:extLst>
                      <a:ext uri="{FF2B5EF4-FFF2-40B4-BE49-F238E27FC236}">
                        <a16:creationId xmlns:a16="http://schemas.microsoft.com/office/drawing/2014/main" id="{9C7B0613-F29E-4662-8440-769D38F22F3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22394155" y="4417923"/>
                    <a:ext cx="334789" cy="344578"/>
                  </a:xfrm>
                  <a:prstGeom prst="straightConnector1">
                    <a:avLst/>
                  </a:prstGeom>
                  <a:ln w="57150">
                    <a:solidFill>
                      <a:srgbClr val="00B050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1" name="Straight Arrow Connector 80">
                    <a:extLst>
                      <a:ext uri="{FF2B5EF4-FFF2-40B4-BE49-F238E27FC236}">
                        <a16:creationId xmlns:a16="http://schemas.microsoft.com/office/drawing/2014/main" id="{34DC3BED-6F8D-4C91-937B-CAF166ADE18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22379161" y="5093424"/>
                    <a:ext cx="391405" cy="0"/>
                  </a:xfrm>
                  <a:prstGeom prst="straightConnector1">
                    <a:avLst/>
                  </a:prstGeom>
                  <a:ln w="38100">
                    <a:solidFill>
                      <a:srgbClr val="00B050"/>
                    </a:solidFill>
                    <a:prstDash val="sysDot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18" name="TextBox 117">
                  <a:extLst>
                    <a:ext uri="{FF2B5EF4-FFF2-40B4-BE49-F238E27FC236}">
                      <a16:creationId xmlns:a16="http://schemas.microsoft.com/office/drawing/2014/main" id="{8236A2A2-CBD7-440F-B518-BCFF0AE95CEC}"/>
                    </a:ext>
                  </a:extLst>
                </p:cNvPr>
                <p:cNvSpPr txBox="1"/>
                <p:nvPr/>
              </p:nvSpPr>
              <p:spPr>
                <a:xfrm>
                  <a:off x="18449716" y="4918598"/>
                  <a:ext cx="1638087" cy="707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sl-SI" sz="2000" b="1" dirty="0" err="1">
                      <a:solidFill>
                        <a:schemeClr val="tx2"/>
                      </a:solidFill>
                    </a:rPr>
                    <a:t>Expert</a:t>
                  </a:r>
                  <a:r>
                    <a:rPr lang="sl-SI" sz="2000" b="1" dirty="0">
                      <a:solidFill>
                        <a:schemeClr val="tx2"/>
                      </a:solidFill>
                    </a:rPr>
                    <a:t> </a:t>
                  </a:r>
                </a:p>
                <a:p>
                  <a:r>
                    <a:rPr lang="sl-SI" sz="2000" b="1" dirty="0" err="1">
                      <a:solidFill>
                        <a:schemeClr val="tx2"/>
                      </a:solidFill>
                    </a:rPr>
                    <a:t>knowledge</a:t>
                  </a:r>
                  <a:endParaRPr lang="en-GB" sz="2000" b="1" dirty="0">
                    <a:solidFill>
                      <a:schemeClr val="tx2"/>
                    </a:solidFill>
                  </a:endParaRPr>
                </a:p>
              </p:txBody>
            </p:sp>
          </p:grpSp>
        </p:grpSp>
      </p:grpSp>
      <p:pic>
        <p:nvPicPr>
          <p:cNvPr id="124" name="Picture 123">
            <a:extLst>
              <a:ext uri="{FF2B5EF4-FFF2-40B4-BE49-F238E27FC236}">
                <a16:creationId xmlns:a16="http://schemas.microsoft.com/office/drawing/2014/main" id="{AB3C0AD6-77A6-4E1D-8142-B7A4C28F28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247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USE</a:t>
            </a: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CASE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91068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966658" y="1390650"/>
            <a:ext cx="6472926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HOSPITALITY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442743" y="930275"/>
            <a:ext cx="74921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LARGE HOTEL-CHAIN DATASET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A02E3B2-3442-44B3-8E85-E6BDFA266C20}"/>
              </a:ext>
            </a:extLst>
          </p:cNvPr>
          <p:cNvSpPr txBox="1"/>
          <p:nvPr/>
        </p:nvSpPr>
        <p:spPr>
          <a:xfrm>
            <a:off x="2960689" y="2628900"/>
            <a:ext cx="10717212" cy="9441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spc="300" dirty="0">
                <a:solidFill>
                  <a:srgbClr val="DE4276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DATASET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Large hotel-chain with more then 100 properties </a:t>
            </a:r>
          </a:p>
          <a:p>
            <a:pPr marL="1255713" lvl="1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6 types of properties</a:t>
            </a:r>
          </a:p>
          <a:p>
            <a:pPr marL="1255713" lvl="1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9 locations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1milion average number of stays per year</a:t>
            </a:r>
          </a:p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sl-SI" sz="24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sz="24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  <a:p>
            <a:pPr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spc="300" dirty="0">
                <a:solidFill>
                  <a:srgbClr val="DE4276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GOALS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Develop an AI enhanced tool for hospitality employees to:</a:t>
            </a:r>
          </a:p>
          <a:p>
            <a:pPr marL="1255713" lvl="1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Better understand their guest (online and offline)</a:t>
            </a:r>
            <a:endParaRPr lang="sl-SI" sz="24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  <a:p>
            <a:pPr marL="1255713" lvl="1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Identify who are the „Best“ customers</a:t>
            </a:r>
          </a:p>
          <a:p>
            <a:pPr marL="1255713" lvl="1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Generate automatic personalised marketing campaigns and increase revenue</a:t>
            </a:r>
          </a:p>
          <a:p>
            <a:pPr lvl="1" indent="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sz="24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Develop an AI enhanced tool for customers to:</a:t>
            </a:r>
          </a:p>
          <a:p>
            <a:pPr marL="1255713" lvl="1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Improve the experience by assisting the customer throughout the journey 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1012583-A33E-43B8-A4E2-6C0C4BE33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7900" y="2959022"/>
            <a:ext cx="9799996" cy="40767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8B4317-41D6-4DC3-A924-6C6685D5B5A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93" t="2036" b="5807"/>
          <a:stretch/>
        </p:blipFill>
        <p:spPr>
          <a:xfrm>
            <a:off x="16093465" y="7496196"/>
            <a:ext cx="5323496" cy="51276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8E0DEC-3828-4AAD-9CED-0EB1B1A0EF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5104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966658" y="1390650"/>
            <a:ext cx="6472926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HOSPITALITY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442743" y="930275"/>
            <a:ext cx="74921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LARGE HOTEL-CHAIN DATASET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A02E3B2-3442-44B3-8E85-E6BDFA266C20}"/>
              </a:ext>
            </a:extLst>
          </p:cNvPr>
          <p:cNvSpPr txBox="1"/>
          <p:nvPr/>
        </p:nvSpPr>
        <p:spPr>
          <a:xfrm>
            <a:off x="4865688" y="2619375"/>
            <a:ext cx="14658975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Data insights</a:t>
            </a:r>
            <a:r>
              <a:rPr lang="sl-SI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– </a:t>
            </a: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number of stays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65B56473-E339-4EDE-BF47-D0FBEEA9B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643" y="5493104"/>
            <a:ext cx="10893007" cy="4538753"/>
          </a:xfrm>
          <a:prstGeom prst="rect">
            <a:avLst/>
          </a:prstGeom>
        </p:spPr>
      </p:pic>
      <p:pic>
        <p:nvPicPr>
          <p:cNvPr id="6" name="Picture 5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1C33CED1-ADA9-4B78-9A01-A1A2048253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3166" y="5493104"/>
            <a:ext cx="11642510" cy="485104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450F5F5-C1FF-40E7-8685-20EFC2EA5D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469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966658" y="1390650"/>
            <a:ext cx="6472926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HOSPITALITY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442743" y="930275"/>
            <a:ext cx="74921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LARGE HOTEL-CHAIN DATASET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A02E3B2-3442-44B3-8E85-E6BDFA266C20}"/>
              </a:ext>
            </a:extLst>
          </p:cNvPr>
          <p:cNvSpPr txBox="1"/>
          <p:nvPr/>
        </p:nvSpPr>
        <p:spPr>
          <a:xfrm>
            <a:off x="4865688" y="2619375"/>
            <a:ext cx="14658975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Data insights</a:t>
            </a:r>
            <a:r>
              <a:rPr lang="sl-SI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–</a:t>
            </a: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revenue per customer per country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E8B8281-CC69-47DE-9035-F7EA6BA5A2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38"/>
          <a:stretch/>
        </p:blipFill>
        <p:spPr>
          <a:xfrm>
            <a:off x="4064000" y="3448843"/>
            <a:ext cx="16249650" cy="838438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E37B680-E9BC-40ED-BEF2-25402F13AE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049340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966658" y="1390650"/>
            <a:ext cx="6472926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HOSPITALITY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442743" y="930275"/>
            <a:ext cx="74921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LARGE HOTEL-CHAIN DATASET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A02E3B2-3442-44B3-8E85-E6BDFA266C20}"/>
              </a:ext>
            </a:extLst>
          </p:cNvPr>
          <p:cNvSpPr txBox="1"/>
          <p:nvPr/>
        </p:nvSpPr>
        <p:spPr>
          <a:xfrm>
            <a:off x="4865688" y="2619375"/>
            <a:ext cx="14658975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Data insights</a:t>
            </a:r>
            <a:r>
              <a:rPr lang="sl-SI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– </a:t>
            </a: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reservation and arrival dates</a:t>
            </a:r>
          </a:p>
        </p:txBody>
      </p:sp>
      <p:pic>
        <p:nvPicPr>
          <p:cNvPr id="3" name="Picture 2" descr="A close up of a map&#10;&#10;Description automatically generated">
            <a:extLst>
              <a:ext uri="{FF2B5EF4-FFF2-40B4-BE49-F238E27FC236}">
                <a16:creationId xmlns:a16="http://schemas.microsoft.com/office/drawing/2014/main" id="{29F5A8C6-995C-447E-9E26-F0F8C47392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507" y="4240353"/>
            <a:ext cx="13712544" cy="68562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F5F357-5A9A-40AF-B1A1-55E72D7FC4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51299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FF6679BA-5370-4E32-9F1B-3E251532D7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7802"/>
          <a:stretch/>
        </p:blipFill>
        <p:spPr>
          <a:xfrm>
            <a:off x="4490166" y="3110043"/>
            <a:ext cx="17396440" cy="1021396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ED4D6A85-76A6-46EC-B587-9C9B7A3C5FDB}"/>
              </a:ext>
            </a:extLst>
          </p:cNvPr>
          <p:cNvSpPr txBox="1"/>
          <p:nvPr/>
        </p:nvSpPr>
        <p:spPr>
          <a:xfrm>
            <a:off x="4865688" y="2619375"/>
            <a:ext cx="14658975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spc="30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Data insights – difference between reservation and arrival time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16FF218-16F4-470D-90A1-626BFD0C9DF2}"/>
              </a:ext>
            </a:extLst>
          </p:cNvPr>
          <p:cNvSpPr txBox="1"/>
          <p:nvPr/>
        </p:nvSpPr>
        <p:spPr>
          <a:xfrm>
            <a:off x="8966658" y="1390650"/>
            <a:ext cx="6472926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HOSPITALITY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A7AC3DB-8F01-484D-9C4A-16F4CDD683F9}"/>
              </a:ext>
            </a:extLst>
          </p:cNvPr>
          <p:cNvSpPr txBox="1"/>
          <p:nvPr/>
        </p:nvSpPr>
        <p:spPr>
          <a:xfrm>
            <a:off x="8442743" y="930275"/>
            <a:ext cx="74921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LARGE HOTEL-CHAIN DATASET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B3D8C55-F273-49C3-8363-76C5950366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49309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6340332" y="1390650"/>
            <a:ext cx="11725582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NEXT STAY PREDICTION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MODULE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D615042-6769-4F4A-AFCC-B9281191D002}"/>
              </a:ext>
            </a:extLst>
          </p:cNvPr>
          <p:cNvGrpSpPr/>
          <p:nvPr/>
        </p:nvGrpSpPr>
        <p:grpSpPr>
          <a:xfrm>
            <a:off x="16605951" y="5745998"/>
            <a:ext cx="4970058" cy="4900560"/>
            <a:chOff x="8451628" y="2331309"/>
            <a:chExt cx="2447558" cy="2413333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127CE35-9398-41FD-B602-0E8172E52D91}"/>
                </a:ext>
              </a:extLst>
            </p:cNvPr>
            <p:cNvGrpSpPr/>
            <p:nvPr/>
          </p:nvGrpSpPr>
          <p:grpSpPr>
            <a:xfrm>
              <a:off x="8903544" y="2721229"/>
              <a:ext cx="1553705" cy="1598413"/>
              <a:chOff x="8972366" y="1879980"/>
              <a:chExt cx="1553705" cy="1598413"/>
            </a:xfrm>
          </p:grpSpPr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0B8F7167-FEC2-4062-B6F1-DB725D850D3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9216" t="52622" r="12368" b="18401"/>
              <a:stretch/>
            </p:blipFill>
            <p:spPr>
              <a:xfrm>
                <a:off x="8972366" y="1879980"/>
                <a:ext cx="559269" cy="615952"/>
              </a:xfrm>
              <a:prstGeom prst="rect">
                <a:avLst/>
              </a:prstGeom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E92B7AC3-98FD-4193-8F24-60C5F329C6C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272" t="53193" r="56637" b="19521"/>
              <a:stretch/>
            </p:blipFill>
            <p:spPr>
              <a:xfrm>
                <a:off x="8972366" y="2898395"/>
                <a:ext cx="611905" cy="579998"/>
              </a:xfrm>
              <a:prstGeom prst="rect">
                <a:avLst/>
              </a:prstGeom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9DD1FE66-77C4-4E01-BD1D-CE96AD01CF9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5473" t="10223" r="10543" b="60693"/>
              <a:stretch/>
            </p:blipFill>
            <p:spPr>
              <a:xfrm>
                <a:off x="9857215" y="2860169"/>
                <a:ext cx="668856" cy="618224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A94E37EF-4E9C-4AA1-97E2-ECF5BACD77F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58" t="7885" r="55449" b="58871"/>
              <a:stretch/>
            </p:blipFill>
            <p:spPr>
              <a:xfrm>
                <a:off x="9908227" y="1879980"/>
                <a:ext cx="617844" cy="706644"/>
              </a:xfrm>
              <a:prstGeom prst="rect">
                <a:avLst/>
              </a:prstGeom>
            </p:spPr>
          </p:pic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A6E298FC-E908-441E-B694-E54254671116}"/>
                </a:ext>
              </a:extLst>
            </p:cNvPr>
            <p:cNvGrpSpPr/>
            <p:nvPr/>
          </p:nvGrpSpPr>
          <p:grpSpPr>
            <a:xfrm rot="8201071">
              <a:off x="8451628" y="2339796"/>
              <a:ext cx="2404846" cy="2404846"/>
              <a:chOff x="8520450" y="1498547"/>
              <a:chExt cx="2404846" cy="2404846"/>
            </a:xfrm>
          </p:grpSpPr>
          <p:sp>
            <p:nvSpPr>
              <p:cNvPr id="18" name="Circle: Hollow 17">
                <a:extLst>
                  <a:ext uri="{FF2B5EF4-FFF2-40B4-BE49-F238E27FC236}">
                    <a16:creationId xmlns:a16="http://schemas.microsoft.com/office/drawing/2014/main" id="{059AB4CD-8447-431D-9F28-5EEE0844E968}"/>
                  </a:ext>
                </a:extLst>
              </p:cNvPr>
              <p:cNvSpPr/>
              <p:nvPr/>
            </p:nvSpPr>
            <p:spPr>
              <a:xfrm>
                <a:off x="8524568" y="1502663"/>
                <a:ext cx="2396613" cy="2396613"/>
              </a:xfrm>
              <a:prstGeom prst="donut">
                <a:avLst>
                  <a:gd name="adj" fmla="val 8869"/>
                </a:avLst>
              </a:prstGeom>
              <a:solidFill>
                <a:srgbClr val="BDD7EE">
                  <a:alpha val="30196"/>
                </a:srgbClr>
              </a:solidFill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Block Arc 18">
                <a:extLst>
                  <a:ext uri="{FF2B5EF4-FFF2-40B4-BE49-F238E27FC236}">
                    <a16:creationId xmlns:a16="http://schemas.microsoft.com/office/drawing/2014/main" id="{DD52823C-E24B-4782-A4A2-070B84ADC140}"/>
                  </a:ext>
                </a:extLst>
              </p:cNvPr>
              <p:cNvSpPr/>
              <p:nvPr/>
            </p:nvSpPr>
            <p:spPr>
              <a:xfrm rot="18353080">
                <a:off x="8520450" y="1498547"/>
                <a:ext cx="2404846" cy="2404846"/>
              </a:xfrm>
              <a:prstGeom prst="blockArc">
                <a:avLst>
                  <a:gd name="adj1" fmla="val 17634309"/>
                  <a:gd name="adj2" fmla="val 19080140"/>
                  <a:gd name="adj3" fmla="val 8813"/>
                </a:avLst>
              </a:prstGeom>
              <a:gradFill flip="none" rotWithShape="1">
                <a:gsLst>
                  <a:gs pos="20000">
                    <a:schemeClr val="accent1">
                      <a:lumMod val="5000"/>
                      <a:lumOff val="95000"/>
                    </a:schemeClr>
                  </a:gs>
                  <a:gs pos="52000">
                    <a:schemeClr val="accent1">
                      <a:lumMod val="45000"/>
                      <a:lumOff val="55000"/>
                    </a:schemeClr>
                  </a:gs>
                  <a:gs pos="86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7" name="Block Arc 16">
              <a:extLst>
                <a:ext uri="{FF2B5EF4-FFF2-40B4-BE49-F238E27FC236}">
                  <a16:creationId xmlns:a16="http://schemas.microsoft.com/office/drawing/2014/main" id="{AE24723A-1078-4348-AE03-A695FFC2AABC}"/>
                </a:ext>
              </a:extLst>
            </p:cNvPr>
            <p:cNvSpPr/>
            <p:nvPr/>
          </p:nvSpPr>
          <p:spPr>
            <a:xfrm rot="18395419">
              <a:off x="8494340" y="2331309"/>
              <a:ext cx="2404846" cy="2404846"/>
            </a:xfrm>
            <a:prstGeom prst="blockArc">
              <a:avLst>
                <a:gd name="adj1" fmla="val 19420977"/>
                <a:gd name="adj2" fmla="val 19839496"/>
                <a:gd name="adj3" fmla="val 9596"/>
              </a:avLst>
            </a:prstGeom>
            <a:gradFill flip="none" rotWithShape="1">
              <a:gsLst>
                <a:gs pos="43000">
                  <a:schemeClr val="accent1">
                    <a:lumMod val="5000"/>
                    <a:lumOff val="95000"/>
                  </a:schemeClr>
                </a:gs>
                <a:gs pos="52000">
                  <a:srgbClr val="006CA8"/>
                </a:gs>
                <a:gs pos="63000">
                  <a:schemeClr val="bg1"/>
                </a:gs>
              </a:gsLst>
              <a:lin ang="3600000" scaled="0"/>
              <a:tileRect/>
            </a:gra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A87A169-0EEC-4955-9D41-42E812B8F3D9}"/>
              </a:ext>
            </a:extLst>
          </p:cNvPr>
          <p:cNvSpPr/>
          <p:nvPr/>
        </p:nvSpPr>
        <p:spPr>
          <a:xfrm>
            <a:off x="19197198" y="5085646"/>
            <a:ext cx="951454" cy="575877"/>
          </a:xfrm>
          <a:custGeom>
            <a:avLst/>
            <a:gdLst>
              <a:gd name="connsiteX0" fmla="*/ 17450 w 468554"/>
              <a:gd name="connsiteY0" fmla="*/ 283597 h 283597"/>
              <a:gd name="connsiteX1" fmla="*/ 54026 w 468554"/>
              <a:gd name="connsiteY1" fmla="*/ 39757 h 283597"/>
              <a:gd name="connsiteX2" fmla="*/ 468554 w 468554"/>
              <a:gd name="connsiteY2" fmla="*/ 3181 h 283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8554" h="283597">
                <a:moveTo>
                  <a:pt x="17450" y="283597"/>
                </a:moveTo>
                <a:cubicBezTo>
                  <a:pt x="-1854" y="185045"/>
                  <a:pt x="-21158" y="86493"/>
                  <a:pt x="54026" y="39757"/>
                </a:cubicBezTo>
                <a:cubicBezTo>
                  <a:pt x="129210" y="-6979"/>
                  <a:pt x="298882" y="-1899"/>
                  <a:pt x="468554" y="3181"/>
                </a:cubicBezTo>
              </a:path>
            </a:pathLst>
          </a:cu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BA4D779-272F-4944-B91F-E7966A850CA9}"/>
              </a:ext>
            </a:extLst>
          </p:cNvPr>
          <p:cNvSpPr/>
          <p:nvPr/>
        </p:nvSpPr>
        <p:spPr>
          <a:xfrm rot="6971835">
            <a:off x="21023624" y="9692192"/>
            <a:ext cx="951455" cy="575878"/>
          </a:xfrm>
          <a:custGeom>
            <a:avLst/>
            <a:gdLst>
              <a:gd name="connsiteX0" fmla="*/ 17450 w 468554"/>
              <a:gd name="connsiteY0" fmla="*/ 283597 h 283597"/>
              <a:gd name="connsiteX1" fmla="*/ 54026 w 468554"/>
              <a:gd name="connsiteY1" fmla="*/ 39757 h 283597"/>
              <a:gd name="connsiteX2" fmla="*/ 468554 w 468554"/>
              <a:gd name="connsiteY2" fmla="*/ 3181 h 283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8554" h="283597">
                <a:moveTo>
                  <a:pt x="17450" y="283597"/>
                </a:moveTo>
                <a:cubicBezTo>
                  <a:pt x="-1854" y="185045"/>
                  <a:pt x="-21158" y="86493"/>
                  <a:pt x="54026" y="39757"/>
                </a:cubicBezTo>
                <a:cubicBezTo>
                  <a:pt x="129210" y="-6979"/>
                  <a:pt x="298882" y="-1899"/>
                  <a:pt x="468554" y="3181"/>
                </a:cubicBezTo>
              </a:path>
            </a:pathLst>
          </a:cu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0" name="TextBox 30">
            <a:extLst>
              <a:ext uri="{FF2B5EF4-FFF2-40B4-BE49-F238E27FC236}">
                <a16:creationId xmlns:a16="http://schemas.microsoft.com/office/drawing/2014/main" id="{0E4B84BD-E08F-4586-95ED-DE65842D842F}"/>
              </a:ext>
            </a:extLst>
          </p:cNvPr>
          <p:cNvSpPr txBox="1"/>
          <p:nvPr/>
        </p:nvSpPr>
        <p:spPr>
          <a:xfrm>
            <a:off x="19197198" y="4010464"/>
            <a:ext cx="3558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sz="1600" b="1" spc="1200" dirty="0">
                <a:solidFill>
                  <a:srgbClr val="422963"/>
                </a:solidFill>
                <a:latin typeface="Helvetica" pitchFamily="2" charset="0"/>
              </a:rPr>
              <a:t>RESERVATION INTERVAL</a:t>
            </a:r>
            <a:endParaRPr lang="en-GB" sz="1600" b="1" spc="1200" dirty="0">
              <a:solidFill>
                <a:srgbClr val="422963"/>
              </a:solidFill>
              <a:latin typeface="Helvetica" pitchFamily="2" charset="0"/>
            </a:endParaRPr>
          </a:p>
        </p:txBody>
      </p:sp>
      <p:sp>
        <p:nvSpPr>
          <p:cNvPr id="12" name="TextBox 31">
            <a:extLst>
              <a:ext uri="{FF2B5EF4-FFF2-40B4-BE49-F238E27FC236}">
                <a16:creationId xmlns:a16="http://schemas.microsoft.com/office/drawing/2014/main" id="{2F51978E-9841-4227-A202-19B7CAE5C83E}"/>
              </a:ext>
            </a:extLst>
          </p:cNvPr>
          <p:cNvSpPr txBox="1"/>
          <p:nvPr/>
        </p:nvSpPr>
        <p:spPr>
          <a:xfrm>
            <a:off x="20565437" y="10654681"/>
            <a:ext cx="280458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 defTabSz="1828434" eaLnBrk="1" fontAlgn="auto" hangingPunct="1">
              <a:spcBef>
                <a:spcPts val="0"/>
              </a:spcBef>
              <a:spcAft>
                <a:spcPts val="0"/>
              </a:spcAft>
              <a:defRPr sz="1600" spc="120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sl-SI" b="1" dirty="0"/>
              <a:t>STAY INTERVAL</a:t>
            </a:r>
            <a:endParaRPr lang="en-GB" b="1" dirty="0"/>
          </a:p>
        </p:txBody>
      </p:sp>
      <p:sp>
        <p:nvSpPr>
          <p:cNvPr id="27" name="TextBox 17">
            <a:extLst>
              <a:ext uri="{FF2B5EF4-FFF2-40B4-BE49-F238E27FC236}">
                <a16:creationId xmlns:a16="http://schemas.microsoft.com/office/drawing/2014/main" id="{B9E3920B-AC53-4FD4-A1A4-06CC50DD4A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3346" y="3901398"/>
            <a:ext cx="13484327" cy="7225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sl-SI" altLang="sr-Latn-RS" sz="2400" b="1" spc="300" dirty="0">
                <a:solidFill>
                  <a:srgbClr val="DE4276"/>
                </a:solidFill>
                <a:latin typeface="Helvetica" pitchFamily="2" charset="0"/>
              </a:rPr>
              <a:t>GOAL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sr-Latn-RS" sz="2400" spc="300" dirty="0">
                <a:solidFill>
                  <a:schemeClr val="tx2"/>
                </a:solidFill>
                <a:latin typeface="Helvetica" pitchFamily="2" charset="0"/>
              </a:rPr>
              <a:t>For each individual customer estimate: </a:t>
            </a:r>
          </a:p>
          <a:p>
            <a:pPr marL="1085850" lvl="1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sr-Latn-RS" sz="2400" spc="300" dirty="0">
                <a:solidFill>
                  <a:schemeClr val="tx2"/>
                </a:solidFill>
                <a:latin typeface="Helvetica" pitchFamily="2" charset="0"/>
              </a:rPr>
              <a:t>The time of check-in and duration of the stay</a:t>
            </a:r>
          </a:p>
          <a:p>
            <a:pPr marL="1085850" lvl="1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sr-Latn-RS" sz="2400" spc="300" dirty="0">
                <a:solidFill>
                  <a:schemeClr val="tx2"/>
                </a:solidFill>
                <a:latin typeface="Helvetica" pitchFamily="2" charset="0"/>
              </a:rPr>
              <a:t>The usual time of reservation / channel of reservation</a:t>
            </a: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sl-SI" altLang="sr-Latn-RS" sz="2400" dirty="0">
              <a:latin typeface="Helvetica" pitchFamily="2" charset="0"/>
              <a:ea typeface="Montserrat Light"/>
              <a:cs typeface="Montserrat Light"/>
            </a:endParaRPr>
          </a:p>
          <a:p>
            <a:pPr eaLnBrk="1" hangingPunct="1">
              <a:lnSpc>
                <a:spcPct val="150000"/>
              </a:lnSpc>
            </a:pPr>
            <a:r>
              <a:rPr lang="sl-SI" altLang="sr-Latn-RS" sz="2400" b="1" spc="300" dirty="0">
                <a:solidFill>
                  <a:srgbClr val="DE4276"/>
                </a:solidFill>
                <a:latin typeface="Helvetica" pitchFamily="2" charset="0"/>
              </a:rPr>
              <a:t>RESULTS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spc="300" dirty="0">
                <a:solidFill>
                  <a:schemeClr val="tx2"/>
                </a:solidFill>
                <a:latin typeface="Helvetica" pitchFamily="2" charset="0"/>
              </a:rPr>
              <a:t>Campaign conversion rate growth </a:t>
            </a:r>
          </a:p>
          <a:p>
            <a:pPr eaLnBrk="1" hangingPunct="1">
              <a:lnSpc>
                <a:spcPct val="150000"/>
              </a:lnSpc>
            </a:pPr>
            <a:endParaRPr lang="sl-SI" altLang="sr-Latn-RS" sz="2400" b="1" dirty="0">
              <a:solidFill>
                <a:srgbClr val="DE4276"/>
              </a:solidFill>
              <a:latin typeface="Helvetica" pitchFamily="2" charset="0"/>
              <a:ea typeface="Montserrat Light"/>
              <a:cs typeface="Montserrat Light"/>
            </a:endParaRPr>
          </a:p>
          <a:p>
            <a:pPr eaLnBrk="1" hangingPunct="1">
              <a:lnSpc>
                <a:spcPct val="150000"/>
              </a:lnSpc>
            </a:pPr>
            <a:r>
              <a:rPr lang="sl-SI" altLang="sr-Latn-RS" sz="2400" b="1" spc="300" dirty="0">
                <a:solidFill>
                  <a:srgbClr val="DE4276"/>
                </a:solidFill>
                <a:latin typeface="Helvetica" pitchFamily="2" charset="0"/>
              </a:rPr>
              <a:t>DATA REQUIREMENTS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sr-Latn-RS" sz="2400" spc="300" dirty="0">
                <a:solidFill>
                  <a:schemeClr val="tx2"/>
                </a:solidFill>
                <a:latin typeface="Helvetica" pitchFamily="2" charset="0"/>
              </a:rPr>
              <a:t>Demographic data (to model a basic user profile) 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sr-Latn-RS" sz="2400" spc="300" dirty="0">
                <a:solidFill>
                  <a:schemeClr val="tx2"/>
                </a:solidFill>
                <a:latin typeface="Helvetica" pitchFamily="2" charset="0"/>
              </a:rPr>
              <a:t>Historical data per customer (reservation, check-in and check-out dates)</a:t>
            </a:r>
          </a:p>
          <a:p>
            <a:pPr eaLnBrk="1" hangingPunct="1">
              <a:lnSpc>
                <a:spcPct val="150000"/>
              </a:lnSpc>
            </a:pPr>
            <a:endParaRPr lang="en-GB" altLang="sr-Latn-RS" sz="2400" dirty="0">
              <a:latin typeface="Helvetica" pitchFamily="2" charset="0"/>
              <a:ea typeface="Montserrat Light"/>
              <a:cs typeface="Montserrat Light"/>
            </a:endParaRP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altLang="sr-Latn-RS" sz="2400" dirty="0">
              <a:latin typeface="Helvetica" pitchFamily="2" charset="0"/>
              <a:ea typeface="Montserrat Light"/>
              <a:cs typeface="Montserrat Light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FEEF89E-40A8-4CF2-A92C-F7948E501C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416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6340332" y="1390650"/>
            <a:ext cx="11725582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NEXT STAY PREDICTION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MODULE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27" name="TextBox 17">
            <a:extLst>
              <a:ext uri="{FF2B5EF4-FFF2-40B4-BE49-F238E27FC236}">
                <a16:creationId xmlns:a16="http://schemas.microsoft.com/office/drawing/2014/main" id="{B9E3920B-AC53-4FD4-A1A4-06CC50DD4A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3346" y="3901398"/>
            <a:ext cx="13484327" cy="7779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GB" altLang="sr-Latn-RS" sz="2400" b="1" spc="300" dirty="0">
                <a:solidFill>
                  <a:srgbClr val="DE4276"/>
                </a:solidFill>
                <a:latin typeface="Helvetica" pitchFamily="2" charset="0"/>
              </a:rPr>
              <a:t>PROCEDURE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sr-Latn-RS" sz="2400" spc="300" dirty="0">
                <a:solidFill>
                  <a:schemeClr val="tx2"/>
                </a:solidFill>
                <a:latin typeface="Helvetica" pitchFamily="2" charset="0"/>
              </a:rPr>
              <a:t>Predict arrival month and use it as a feature for prediction of reservation month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sr-Latn-RS" sz="2400" spc="300" dirty="0">
                <a:solidFill>
                  <a:schemeClr val="tx2"/>
                </a:solidFill>
                <a:latin typeface="Helvetica" pitchFamily="2" charset="0"/>
              </a:rPr>
              <a:t>Features: country, historic arrival and reservation months, number of stays per year  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sr-Latn-RS" sz="2400" spc="300" dirty="0">
                <a:solidFill>
                  <a:schemeClr val="tx2"/>
                </a:solidFill>
                <a:latin typeface="Helvetica" pitchFamily="2" charset="0"/>
              </a:rPr>
              <a:t>Algorithm: Random Forest</a:t>
            </a:r>
          </a:p>
          <a:p>
            <a:pPr marL="1085850" lvl="1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altLang="sr-Latn-RS" sz="2400" dirty="0">
              <a:latin typeface="Helvetica" pitchFamily="2" charset="0"/>
              <a:ea typeface="Montserrat Light"/>
              <a:cs typeface="Montserrat Light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sr-Latn-RS" sz="2400" b="1" spc="300" dirty="0">
                <a:solidFill>
                  <a:srgbClr val="DE4276"/>
                </a:solidFill>
                <a:latin typeface="Helvetica" pitchFamily="2" charset="0"/>
              </a:rPr>
              <a:t>RESULTS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</a:rPr>
              <a:t>Training dataset: data from 2015 to 2017 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</a:rPr>
              <a:t>Test dataset: year 2018</a:t>
            </a:r>
          </a:p>
          <a:p>
            <a:pPr marL="342900" indent="-342900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b="1" spc="300" dirty="0">
                <a:solidFill>
                  <a:schemeClr val="tx2"/>
                </a:solidFill>
                <a:latin typeface="Helvetica" pitchFamily="2" charset="0"/>
              </a:rPr>
              <a:t>Accuracy: timely sent marketing materials for 90% of customers</a:t>
            </a:r>
          </a:p>
          <a:p>
            <a:pPr eaLnBrk="1" hangingPunct="1">
              <a:lnSpc>
                <a:spcPct val="150000"/>
              </a:lnSpc>
            </a:pPr>
            <a:endParaRPr lang="en-GB" altLang="sr-Latn-RS" sz="2400" b="1" dirty="0">
              <a:solidFill>
                <a:srgbClr val="DE4276"/>
              </a:solidFill>
              <a:latin typeface="Helvetica" pitchFamily="2" charset="0"/>
              <a:ea typeface="Montserrat Light"/>
              <a:cs typeface="Montserrat Light"/>
            </a:endParaRPr>
          </a:p>
          <a:p>
            <a:pPr eaLnBrk="1" hangingPunct="1">
              <a:lnSpc>
                <a:spcPct val="150000"/>
              </a:lnSpc>
            </a:pPr>
            <a:endParaRPr lang="en-GB" altLang="sr-Latn-RS" sz="2400" dirty="0">
              <a:latin typeface="Helvetica" pitchFamily="2" charset="0"/>
              <a:ea typeface="Montserrat Light"/>
              <a:cs typeface="Montserrat Light"/>
            </a:endParaRPr>
          </a:p>
          <a:p>
            <a:pPr marL="3429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altLang="sr-Latn-RS" sz="2400" dirty="0">
              <a:latin typeface="Helvetica" pitchFamily="2" charset="0"/>
              <a:ea typeface="Montserrat Light"/>
              <a:cs typeface="Montserrat Light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F652903-EA00-4E57-BC42-57ED1F30CA3E}"/>
              </a:ext>
            </a:extLst>
          </p:cNvPr>
          <p:cNvGrpSpPr/>
          <p:nvPr/>
        </p:nvGrpSpPr>
        <p:grpSpPr>
          <a:xfrm>
            <a:off x="16605951" y="5745998"/>
            <a:ext cx="4970058" cy="4900560"/>
            <a:chOff x="8451628" y="2331309"/>
            <a:chExt cx="2447558" cy="2413333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8D9DD25E-A96F-4140-A57C-DC1BF019BABC}"/>
                </a:ext>
              </a:extLst>
            </p:cNvPr>
            <p:cNvGrpSpPr/>
            <p:nvPr/>
          </p:nvGrpSpPr>
          <p:grpSpPr>
            <a:xfrm>
              <a:off x="8903544" y="2721229"/>
              <a:ext cx="1553705" cy="1598413"/>
              <a:chOff x="8972366" y="1879980"/>
              <a:chExt cx="1553705" cy="1598413"/>
            </a:xfrm>
          </p:grpSpPr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C4F6BD18-46B2-446D-9FF3-2CAC71DF9C7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9216" t="52622" r="12368" b="18401"/>
              <a:stretch/>
            </p:blipFill>
            <p:spPr>
              <a:xfrm>
                <a:off x="8972366" y="1879980"/>
                <a:ext cx="559269" cy="615952"/>
              </a:xfrm>
              <a:prstGeom prst="rect">
                <a:avLst/>
              </a:prstGeom>
            </p:spPr>
          </p:pic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B7D3BE99-A397-4292-A94A-DF8C46A4B29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272" t="53193" r="56637" b="19521"/>
              <a:stretch/>
            </p:blipFill>
            <p:spPr>
              <a:xfrm>
                <a:off x="8972366" y="2898395"/>
                <a:ext cx="611905" cy="579998"/>
              </a:xfrm>
              <a:prstGeom prst="rect">
                <a:avLst/>
              </a:prstGeom>
            </p:spPr>
          </p:pic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2CDF5B13-F05F-4975-B315-3038E29466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5473" t="10223" r="10543" b="60693"/>
              <a:stretch/>
            </p:blipFill>
            <p:spPr>
              <a:xfrm>
                <a:off x="9857215" y="2860169"/>
                <a:ext cx="668856" cy="618224"/>
              </a:xfrm>
              <a:prstGeom prst="rect">
                <a:avLst/>
              </a:prstGeom>
            </p:spPr>
          </p:pic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607ABB90-6ED8-4604-BFA9-F5F02CFB9A3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58" t="7885" r="55449" b="58871"/>
              <a:stretch/>
            </p:blipFill>
            <p:spPr>
              <a:xfrm>
                <a:off x="9908227" y="1879980"/>
                <a:ext cx="617844" cy="706644"/>
              </a:xfrm>
              <a:prstGeom prst="rect">
                <a:avLst/>
              </a:prstGeom>
            </p:spPr>
          </p:pic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98158461-B5A4-46C0-8738-268789F2E444}"/>
                </a:ext>
              </a:extLst>
            </p:cNvPr>
            <p:cNvGrpSpPr/>
            <p:nvPr/>
          </p:nvGrpSpPr>
          <p:grpSpPr>
            <a:xfrm rot="8201071">
              <a:off x="8451628" y="2339796"/>
              <a:ext cx="2404846" cy="2404846"/>
              <a:chOff x="8520450" y="1498547"/>
              <a:chExt cx="2404846" cy="2404846"/>
            </a:xfrm>
          </p:grpSpPr>
          <p:sp>
            <p:nvSpPr>
              <p:cNvPr id="29" name="Circle: Hollow 28">
                <a:extLst>
                  <a:ext uri="{FF2B5EF4-FFF2-40B4-BE49-F238E27FC236}">
                    <a16:creationId xmlns:a16="http://schemas.microsoft.com/office/drawing/2014/main" id="{7F537132-3A12-4FF4-BDA5-D859C7D823CC}"/>
                  </a:ext>
                </a:extLst>
              </p:cNvPr>
              <p:cNvSpPr/>
              <p:nvPr/>
            </p:nvSpPr>
            <p:spPr>
              <a:xfrm>
                <a:off x="8524568" y="1502663"/>
                <a:ext cx="2396613" cy="2396613"/>
              </a:xfrm>
              <a:prstGeom prst="donut">
                <a:avLst>
                  <a:gd name="adj" fmla="val 8869"/>
                </a:avLst>
              </a:prstGeom>
              <a:solidFill>
                <a:srgbClr val="BDD7EE">
                  <a:alpha val="30196"/>
                </a:srgbClr>
              </a:solidFill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Block Arc 29">
                <a:extLst>
                  <a:ext uri="{FF2B5EF4-FFF2-40B4-BE49-F238E27FC236}">
                    <a16:creationId xmlns:a16="http://schemas.microsoft.com/office/drawing/2014/main" id="{A353799E-B5F5-44F0-9A41-B5D63CBC6891}"/>
                  </a:ext>
                </a:extLst>
              </p:cNvPr>
              <p:cNvSpPr/>
              <p:nvPr/>
            </p:nvSpPr>
            <p:spPr>
              <a:xfrm rot="18353080">
                <a:off x="8520450" y="1498547"/>
                <a:ext cx="2404846" cy="2404846"/>
              </a:xfrm>
              <a:prstGeom prst="blockArc">
                <a:avLst>
                  <a:gd name="adj1" fmla="val 17634309"/>
                  <a:gd name="adj2" fmla="val 19080140"/>
                  <a:gd name="adj3" fmla="val 8813"/>
                </a:avLst>
              </a:prstGeom>
              <a:gradFill flip="none" rotWithShape="1">
                <a:gsLst>
                  <a:gs pos="20000">
                    <a:schemeClr val="accent1">
                      <a:lumMod val="5000"/>
                      <a:lumOff val="95000"/>
                    </a:schemeClr>
                  </a:gs>
                  <a:gs pos="52000">
                    <a:schemeClr val="accent1">
                      <a:lumMod val="45000"/>
                      <a:lumOff val="55000"/>
                    </a:schemeClr>
                  </a:gs>
                  <a:gs pos="86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8" name="Block Arc 27">
              <a:extLst>
                <a:ext uri="{FF2B5EF4-FFF2-40B4-BE49-F238E27FC236}">
                  <a16:creationId xmlns:a16="http://schemas.microsoft.com/office/drawing/2014/main" id="{A2EFEFA1-ED75-4E8A-9AA8-A0D88BC25166}"/>
                </a:ext>
              </a:extLst>
            </p:cNvPr>
            <p:cNvSpPr/>
            <p:nvPr/>
          </p:nvSpPr>
          <p:spPr>
            <a:xfrm rot="18395419">
              <a:off x="8494340" y="2331309"/>
              <a:ext cx="2404846" cy="2404846"/>
            </a:xfrm>
            <a:prstGeom prst="blockArc">
              <a:avLst>
                <a:gd name="adj1" fmla="val 19420977"/>
                <a:gd name="adj2" fmla="val 19839496"/>
                <a:gd name="adj3" fmla="val 9596"/>
              </a:avLst>
            </a:prstGeom>
            <a:gradFill flip="none" rotWithShape="1">
              <a:gsLst>
                <a:gs pos="43000">
                  <a:schemeClr val="accent1">
                    <a:lumMod val="5000"/>
                    <a:lumOff val="95000"/>
                  </a:schemeClr>
                </a:gs>
                <a:gs pos="52000">
                  <a:srgbClr val="006CA8"/>
                </a:gs>
                <a:gs pos="63000">
                  <a:schemeClr val="bg1"/>
                </a:gs>
              </a:gsLst>
              <a:lin ang="3600000" scaled="0"/>
              <a:tileRect/>
            </a:gra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A39BC8B0-7CBA-4209-B9FB-8F57499BDE0E}"/>
              </a:ext>
            </a:extLst>
          </p:cNvPr>
          <p:cNvSpPr/>
          <p:nvPr/>
        </p:nvSpPr>
        <p:spPr>
          <a:xfrm>
            <a:off x="19197198" y="5085646"/>
            <a:ext cx="951454" cy="575877"/>
          </a:xfrm>
          <a:custGeom>
            <a:avLst/>
            <a:gdLst>
              <a:gd name="connsiteX0" fmla="*/ 17450 w 468554"/>
              <a:gd name="connsiteY0" fmla="*/ 283597 h 283597"/>
              <a:gd name="connsiteX1" fmla="*/ 54026 w 468554"/>
              <a:gd name="connsiteY1" fmla="*/ 39757 h 283597"/>
              <a:gd name="connsiteX2" fmla="*/ 468554 w 468554"/>
              <a:gd name="connsiteY2" fmla="*/ 3181 h 283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8554" h="283597">
                <a:moveTo>
                  <a:pt x="17450" y="283597"/>
                </a:moveTo>
                <a:cubicBezTo>
                  <a:pt x="-1854" y="185045"/>
                  <a:pt x="-21158" y="86493"/>
                  <a:pt x="54026" y="39757"/>
                </a:cubicBezTo>
                <a:cubicBezTo>
                  <a:pt x="129210" y="-6979"/>
                  <a:pt x="298882" y="-1899"/>
                  <a:pt x="468554" y="3181"/>
                </a:cubicBezTo>
              </a:path>
            </a:pathLst>
          </a:cu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FF7A6D46-7835-4304-95E4-44FBA423020C}"/>
              </a:ext>
            </a:extLst>
          </p:cNvPr>
          <p:cNvSpPr/>
          <p:nvPr/>
        </p:nvSpPr>
        <p:spPr>
          <a:xfrm rot="6971835">
            <a:off x="21023624" y="9692192"/>
            <a:ext cx="951455" cy="575878"/>
          </a:xfrm>
          <a:custGeom>
            <a:avLst/>
            <a:gdLst>
              <a:gd name="connsiteX0" fmla="*/ 17450 w 468554"/>
              <a:gd name="connsiteY0" fmla="*/ 283597 h 283597"/>
              <a:gd name="connsiteX1" fmla="*/ 54026 w 468554"/>
              <a:gd name="connsiteY1" fmla="*/ 39757 h 283597"/>
              <a:gd name="connsiteX2" fmla="*/ 468554 w 468554"/>
              <a:gd name="connsiteY2" fmla="*/ 3181 h 283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8554" h="283597">
                <a:moveTo>
                  <a:pt x="17450" y="283597"/>
                </a:moveTo>
                <a:cubicBezTo>
                  <a:pt x="-1854" y="185045"/>
                  <a:pt x="-21158" y="86493"/>
                  <a:pt x="54026" y="39757"/>
                </a:cubicBezTo>
                <a:cubicBezTo>
                  <a:pt x="129210" y="-6979"/>
                  <a:pt x="298882" y="-1899"/>
                  <a:pt x="468554" y="3181"/>
                </a:cubicBezTo>
              </a:path>
            </a:pathLst>
          </a:cu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37" name="TextBox 30">
            <a:extLst>
              <a:ext uri="{FF2B5EF4-FFF2-40B4-BE49-F238E27FC236}">
                <a16:creationId xmlns:a16="http://schemas.microsoft.com/office/drawing/2014/main" id="{6A953E5E-94A0-4CAD-8897-9CA65459C105}"/>
              </a:ext>
            </a:extLst>
          </p:cNvPr>
          <p:cNvSpPr txBox="1"/>
          <p:nvPr/>
        </p:nvSpPr>
        <p:spPr>
          <a:xfrm>
            <a:off x="19197198" y="4010464"/>
            <a:ext cx="35583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sz="1600" b="1" spc="1200" dirty="0">
                <a:solidFill>
                  <a:srgbClr val="422963"/>
                </a:solidFill>
                <a:latin typeface="Helvetica" pitchFamily="2" charset="0"/>
              </a:rPr>
              <a:t>RESERVATION INTERVAL</a:t>
            </a:r>
            <a:endParaRPr lang="en-GB" sz="1600" b="1" spc="1200" dirty="0">
              <a:solidFill>
                <a:srgbClr val="422963"/>
              </a:solidFill>
              <a:latin typeface="Helvetica" pitchFamily="2" charset="0"/>
            </a:endParaRPr>
          </a:p>
        </p:txBody>
      </p:sp>
      <p:sp>
        <p:nvSpPr>
          <p:cNvPr id="38" name="TextBox 31">
            <a:extLst>
              <a:ext uri="{FF2B5EF4-FFF2-40B4-BE49-F238E27FC236}">
                <a16:creationId xmlns:a16="http://schemas.microsoft.com/office/drawing/2014/main" id="{FCA2A75B-2DE3-4C58-869B-C65D83E47476}"/>
              </a:ext>
            </a:extLst>
          </p:cNvPr>
          <p:cNvSpPr txBox="1"/>
          <p:nvPr/>
        </p:nvSpPr>
        <p:spPr>
          <a:xfrm>
            <a:off x="20565437" y="10654681"/>
            <a:ext cx="280458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ctr" defTabSz="1828434" eaLnBrk="1" fontAlgn="auto" hangingPunct="1">
              <a:spcBef>
                <a:spcPts val="0"/>
              </a:spcBef>
              <a:spcAft>
                <a:spcPts val="0"/>
              </a:spcAft>
              <a:defRPr sz="1600" spc="120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sl-SI" b="1" dirty="0"/>
              <a:t>STAY INTERVAL</a:t>
            </a:r>
            <a:endParaRPr lang="en-GB" b="1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40356A75-9C25-43A3-B2F3-CF533F92E0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3002174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157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325618" y="1390650"/>
            <a:ext cx="7755008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SEGMENTATION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USER PROFILING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1141E1-1873-4B70-8155-A108C6DCCCEE}"/>
              </a:ext>
            </a:extLst>
          </p:cNvPr>
          <p:cNvSpPr txBox="1"/>
          <p:nvPr/>
        </p:nvSpPr>
        <p:spPr>
          <a:xfrm>
            <a:off x="4865688" y="2619375"/>
            <a:ext cx="14658975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Large hotel-chain business dataset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38FAFE-FC34-4733-9157-EC7B5D7CC1A3}"/>
              </a:ext>
            </a:extLst>
          </p:cNvPr>
          <p:cNvSpPr txBox="1"/>
          <p:nvPr/>
        </p:nvSpPr>
        <p:spPr>
          <a:xfrm>
            <a:off x="2582338" y="3972304"/>
            <a:ext cx="14658976" cy="6117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just" eaLnBrk="1" hangingPunct="1">
              <a:lnSpc>
                <a:spcPct val="150000"/>
              </a:lnSpc>
              <a:defRPr sz="200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1827213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Utilise historical data  (and real-time) of customer interaction with a company for advanced segmentation and customer profiling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u="sng" spc="300" dirty="0"/>
              <a:t>Segmentation</a:t>
            </a:r>
            <a:r>
              <a:rPr lang="en-GB" sz="2400" spc="300" dirty="0"/>
              <a:t> is done over various parameters (interest, budget, social, property, etc.)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Intelligent fusion of fine-grained segments constructs the </a:t>
            </a:r>
            <a:r>
              <a:rPr lang="en-GB" sz="2400" u="sng" spc="300" dirty="0"/>
              <a:t>customers‘ profile</a:t>
            </a:r>
          </a:p>
          <a:p>
            <a:endParaRPr lang="en-GB" sz="2400" dirty="0"/>
          </a:p>
          <a:p>
            <a:r>
              <a:rPr lang="en-GB" sz="2400" b="1" spc="300" dirty="0">
                <a:solidFill>
                  <a:srgbClr val="DE4276"/>
                </a:solidFill>
              </a:rPr>
              <a:t>HOSPITALITY SPECIFICS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Social component 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</a:rPr>
              <a:t>Customers can come as individuals or in groups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</a:rPr>
              <a:t>Customers company varies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</a:rPr>
              <a:t>The interests may frequently change </a:t>
            </a:r>
          </a:p>
          <a:p>
            <a:endParaRPr lang="en-GB" sz="2400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378CFCA-43A4-4EDF-A910-AFAF0F225C97}"/>
              </a:ext>
            </a:extLst>
          </p:cNvPr>
          <p:cNvGrpSpPr/>
          <p:nvPr/>
        </p:nvGrpSpPr>
        <p:grpSpPr>
          <a:xfrm>
            <a:off x="18238032" y="4090292"/>
            <a:ext cx="5113899" cy="7838770"/>
            <a:chOff x="18238032" y="4090292"/>
            <a:chExt cx="5113899" cy="7838770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DD9C426-7B85-48EC-9401-177023125770}"/>
                </a:ext>
              </a:extLst>
            </p:cNvPr>
            <p:cNvSpPr txBox="1"/>
            <p:nvPr/>
          </p:nvSpPr>
          <p:spPr>
            <a:xfrm>
              <a:off x="18292534" y="4090292"/>
              <a:ext cx="5004896" cy="181588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Personalised </a:t>
              </a:r>
            </a:p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Recommendations</a:t>
              </a:r>
              <a:endParaRPr lang="sl-SI" sz="3200" b="1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4800" b="1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4ACB262-23F5-40E7-B369-DBEE8472FFEE}"/>
                </a:ext>
              </a:extLst>
            </p:cNvPr>
            <p:cNvSpPr txBox="1"/>
            <p:nvPr/>
          </p:nvSpPr>
          <p:spPr>
            <a:xfrm>
              <a:off x="18238032" y="7158525"/>
              <a:ext cx="5113899" cy="477053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sl-SI" sz="3200" b="1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Improve targeted </a:t>
              </a:r>
            </a:p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Marketing</a:t>
              </a:r>
            </a:p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3200" b="1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&amp;</a:t>
              </a:r>
            </a:p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3200" b="1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Increase customer</a:t>
              </a:r>
            </a:p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satisfaction</a:t>
              </a:r>
            </a:p>
            <a:p>
              <a:pPr algn="ctr"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4800" b="1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540A1A1B-DEA8-4CCA-B2AA-3E4A756042A1}"/>
                </a:ext>
              </a:extLst>
            </p:cNvPr>
            <p:cNvCxnSpPr>
              <a:cxnSpLocks/>
              <a:endCxn id="7" idx="0"/>
            </p:cNvCxnSpPr>
            <p:nvPr/>
          </p:nvCxnSpPr>
          <p:spPr>
            <a:xfrm>
              <a:off x="20794982" y="5906174"/>
              <a:ext cx="0" cy="125235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14C7D1CC-DACF-4C04-B9ED-355180B914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6394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325618" y="1390650"/>
            <a:ext cx="7755008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SEGMENTATION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USER PROFILING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1141E1-1873-4B70-8155-A108C6DCCCEE}"/>
              </a:ext>
            </a:extLst>
          </p:cNvPr>
          <p:cNvSpPr txBox="1"/>
          <p:nvPr/>
        </p:nvSpPr>
        <p:spPr>
          <a:xfrm>
            <a:off x="4865688" y="2619375"/>
            <a:ext cx="14658975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Large hotel-chain business dataset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38FAFE-FC34-4733-9157-EC7B5D7CC1A3}"/>
              </a:ext>
            </a:extLst>
          </p:cNvPr>
          <p:cNvSpPr txBox="1"/>
          <p:nvPr/>
        </p:nvSpPr>
        <p:spPr>
          <a:xfrm>
            <a:off x="2582338" y="3972304"/>
            <a:ext cx="14658976" cy="7478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just" eaLnBrk="1" hangingPunct="1">
              <a:lnSpc>
                <a:spcPct val="150000"/>
              </a:lnSpc>
              <a:defRPr sz="200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1827213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Utilise historical data  (and real-time) of customer interaction with a company for advanced segmentation and customer profiling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u="sng" spc="300" dirty="0"/>
              <a:t>Segmentation</a:t>
            </a:r>
            <a:r>
              <a:rPr lang="en-GB" sz="2400" spc="300" dirty="0"/>
              <a:t> is done over various parameters (interest, budget, social, property, etc.)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Intelligent fusion of fine-grained segments constructs the </a:t>
            </a:r>
            <a:r>
              <a:rPr lang="en-GB" sz="2400" u="sng" spc="300" dirty="0"/>
              <a:t>customers‘ profile</a:t>
            </a:r>
          </a:p>
          <a:p>
            <a:endParaRPr lang="en-GB" sz="2400" dirty="0"/>
          </a:p>
          <a:p>
            <a:r>
              <a:rPr lang="en-GB" sz="2400" b="1" spc="300" dirty="0">
                <a:solidFill>
                  <a:srgbClr val="DE4276"/>
                </a:solidFill>
              </a:rPr>
              <a:t>HOSPITALITY SPECIFICS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Social component 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</a:rPr>
              <a:t>Customers can come as individuals or in groups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</a:rPr>
              <a:t>Customers company may vary </a:t>
            </a:r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</a:rPr>
              <a:t>The interests may frequently change </a:t>
            </a:r>
          </a:p>
          <a:p>
            <a:endParaRPr lang="en-GB" sz="2400" dirty="0"/>
          </a:p>
          <a:p>
            <a:r>
              <a:rPr lang="en-GB" sz="2400" b="1" spc="300" dirty="0">
                <a:solidFill>
                  <a:srgbClr val="DE4276"/>
                </a:solidFill>
              </a:rPr>
              <a:t>ML APPROACH</a:t>
            </a:r>
            <a:endParaRPr lang="en-GB" sz="2400" dirty="0"/>
          </a:p>
          <a:p>
            <a:pPr marL="1085850" lvl="1" indent="-342900">
              <a:buFont typeface="Arial" panose="020B0604020202020204" pitchFamily="34" charset="0"/>
              <a:buChar char="•"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</a:rPr>
              <a:t>The customers are modelled as a network and their historic data clustered and interpreted using ML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A030E4E-566A-4694-955C-BC46F4D868E0}"/>
              </a:ext>
            </a:extLst>
          </p:cNvPr>
          <p:cNvGrpSpPr/>
          <p:nvPr/>
        </p:nvGrpSpPr>
        <p:grpSpPr>
          <a:xfrm>
            <a:off x="18427682" y="2513306"/>
            <a:ext cx="5485520" cy="9828185"/>
            <a:chOff x="18427682" y="2395318"/>
            <a:chExt cx="5485520" cy="9828185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60B29E1A-FB06-49D7-9262-26AB5E82BB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00" t="13540" r="31267" b="19527"/>
            <a:stretch/>
          </p:blipFill>
          <p:spPr>
            <a:xfrm>
              <a:off x="19511962" y="2395318"/>
              <a:ext cx="2154237" cy="3187701"/>
            </a:xfrm>
            <a:prstGeom prst="rect">
              <a:avLst/>
            </a:prstGeom>
          </p:spPr>
        </p:pic>
        <p:pic>
          <p:nvPicPr>
            <p:cNvPr id="18" name="Picture 17" descr="A picture containing object, person&#10;&#10;Description automatically generated">
              <a:extLst>
                <a:ext uri="{FF2B5EF4-FFF2-40B4-BE49-F238E27FC236}">
                  <a16:creationId xmlns:a16="http://schemas.microsoft.com/office/drawing/2014/main" id="{F1848541-6A4B-466C-A82A-954FB78B56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98204" y="2425261"/>
              <a:ext cx="2116924" cy="3127814"/>
            </a:xfrm>
            <a:prstGeom prst="rect">
              <a:avLst/>
            </a:prstGeom>
          </p:spPr>
        </p:pic>
        <p:pic>
          <p:nvPicPr>
            <p:cNvPr id="10" name="Picture 9" descr="A close up of a mans face&#10;&#10;Description automatically generated">
              <a:extLst>
                <a:ext uri="{FF2B5EF4-FFF2-40B4-BE49-F238E27FC236}">
                  <a16:creationId xmlns:a16="http://schemas.microsoft.com/office/drawing/2014/main" id="{5B5CF41B-9AC1-4D1C-989C-9626A086AA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133" t="26650" r="28822" b="26134"/>
            <a:stretch/>
          </p:blipFill>
          <p:spPr>
            <a:xfrm>
              <a:off x="18636994" y="5651568"/>
              <a:ext cx="2669113" cy="2248695"/>
            </a:xfrm>
            <a:prstGeom prst="rect">
              <a:avLst/>
            </a:prstGeom>
          </p:spPr>
        </p:pic>
        <p:pic>
          <p:nvPicPr>
            <p:cNvPr id="21" name="Picture 20" descr="A close up of a logo&#10;&#10;Description automatically generated">
              <a:extLst>
                <a:ext uri="{FF2B5EF4-FFF2-40B4-BE49-F238E27FC236}">
                  <a16:creationId xmlns:a16="http://schemas.microsoft.com/office/drawing/2014/main" id="{3F952474-E7A4-49AB-AFCA-0C8B7B0899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603" b="13780"/>
            <a:stretch/>
          </p:blipFill>
          <p:spPr>
            <a:xfrm>
              <a:off x="18427682" y="9772760"/>
              <a:ext cx="5485520" cy="2450743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F8B6717-B333-46FB-9F63-5B7F05AEE3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200" t="19867" r="13132" b="8667"/>
            <a:stretch/>
          </p:blipFill>
          <p:spPr>
            <a:xfrm>
              <a:off x="20738202" y="6623050"/>
              <a:ext cx="3175000" cy="3403600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639B8D6C-BAE6-49B6-ABA5-8E9B843C94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77236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325618" y="1390650"/>
            <a:ext cx="7755008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SEGMENTATION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USER PROFILING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1141E1-1873-4B70-8155-A108C6DCCCEE}"/>
              </a:ext>
            </a:extLst>
          </p:cNvPr>
          <p:cNvSpPr txBox="1"/>
          <p:nvPr/>
        </p:nvSpPr>
        <p:spPr>
          <a:xfrm>
            <a:off x="4865688" y="2619375"/>
            <a:ext cx="14658975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Social-component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38FAFE-FC34-4733-9157-EC7B5D7CC1A3}"/>
              </a:ext>
            </a:extLst>
          </p:cNvPr>
          <p:cNvSpPr txBox="1"/>
          <p:nvPr/>
        </p:nvSpPr>
        <p:spPr>
          <a:xfrm>
            <a:off x="2582338" y="3633760"/>
            <a:ext cx="16942325" cy="1131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just" eaLnBrk="1" hangingPunct="1">
              <a:lnSpc>
                <a:spcPct val="150000"/>
              </a:lnSpc>
              <a:defRPr sz="200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1827213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Historic data of the customers‘ stays and companions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Procedure: Feature selection </a:t>
            </a:r>
            <a:r>
              <a:rPr lang="en-GB" sz="2400" spc="300" dirty="0">
                <a:sym typeface="Wingdings" panose="05000000000000000000" pitchFamily="2" charset="2"/>
              </a:rPr>
              <a:t></a:t>
            </a:r>
            <a:r>
              <a:rPr lang="en-GB" sz="2400" spc="300" dirty="0"/>
              <a:t> PCA </a:t>
            </a:r>
            <a:r>
              <a:rPr lang="en-GB" sz="2400" spc="300" dirty="0">
                <a:sym typeface="Wingdings" panose="05000000000000000000" pitchFamily="2" charset="2"/>
              </a:rPr>
              <a:t></a:t>
            </a:r>
            <a:r>
              <a:rPr lang="en-GB" sz="2400" spc="300" dirty="0"/>
              <a:t> Clustering </a:t>
            </a:r>
            <a:r>
              <a:rPr lang="en-GB" sz="2400" spc="300" dirty="0">
                <a:sym typeface="Wingdings" panose="05000000000000000000" pitchFamily="2" charset="2"/>
              </a:rPr>
              <a:t></a:t>
            </a:r>
            <a:r>
              <a:rPr lang="en-GB" sz="2400" spc="300" dirty="0"/>
              <a:t> Decision tree for interpretation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A527F94-D8A7-494F-86BC-461B02676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70" y="5085352"/>
            <a:ext cx="14480904" cy="5981044"/>
          </a:xfrm>
          <a:prstGeom prst="rect">
            <a:avLst/>
          </a:prstGeom>
        </p:spPr>
      </p:pic>
      <p:sp>
        <p:nvSpPr>
          <p:cNvPr id="17" name="TextBox 10">
            <a:extLst>
              <a:ext uri="{FF2B5EF4-FFF2-40B4-BE49-F238E27FC236}">
                <a16:creationId xmlns:a16="http://schemas.microsoft.com/office/drawing/2014/main" id="{B03F7AB0-9B9D-4C98-9C95-174E7F0AC1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955" y="5085352"/>
            <a:ext cx="9910916" cy="6475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C8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: no children, 1 adult </a:t>
            </a:r>
            <a:r>
              <a:rPr lang="sl-SI" altLang="sr-Latn-RS" sz="2800" dirty="0">
                <a:latin typeface="Helvetica" pitchFamily="2" charset="0"/>
                <a:ea typeface="Montserrat Light"/>
                <a:cs typeface="Montserrat Light"/>
                <a:sym typeface="Wingdings" panose="05000000000000000000" pitchFamily="2" charset="2"/>
              </a:rPr>
              <a:t>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singles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C2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: no children, 2 adults </a:t>
            </a:r>
            <a:r>
              <a:rPr lang="sl-SI" altLang="sr-Latn-RS" sz="2800" dirty="0">
                <a:latin typeface="Helvetica" pitchFamily="2" charset="0"/>
                <a:ea typeface="Montserrat Light"/>
                <a:cs typeface="Montserrat Light"/>
                <a:sym typeface="Wingdings" panose="05000000000000000000" pitchFamily="2" charset="2"/>
              </a:rPr>
              <a:t>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couples/friends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C7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: no children, 3 adults </a:t>
            </a:r>
            <a:r>
              <a:rPr lang="sl-SI" altLang="sr-Latn-RS" sz="2800" dirty="0">
                <a:latin typeface="Helvetica" pitchFamily="2" charset="0"/>
                <a:ea typeface="Montserrat Light"/>
                <a:cs typeface="Montserrat Light"/>
                <a:sym typeface="Wingdings" panose="05000000000000000000" pitchFamily="2" charset="2"/>
              </a:rPr>
              <a:t> 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small group of friends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C5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: no children, more then 3 adults </a:t>
            </a:r>
            <a:r>
              <a:rPr lang="sl-SI" altLang="sr-Latn-RS" sz="2800" dirty="0">
                <a:latin typeface="Helvetica" pitchFamily="2" charset="0"/>
                <a:ea typeface="Montserrat Light"/>
                <a:cs typeface="Montserrat Light"/>
                <a:sym typeface="Wingdings" panose="05000000000000000000" pitchFamily="2" charset="2"/>
              </a:rPr>
              <a:t>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larger group of friends</a:t>
            </a:r>
            <a:endParaRPr lang="sl-SI" altLang="sr-Latn-RS" sz="2800" dirty="0">
              <a:latin typeface="Helvetica" pitchFamily="2" charset="0"/>
              <a:ea typeface="Montserrat Light"/>
              <a:cs typeface="Montserrat Light"/>
            </a:endParaRPr>
          </a:p>
          <a:p>
            <a:pPr eaLnBrk="1" hangingPunct="1">
              <a:lnSpc>
                <a:spcPct val="150000"/>
              </a:lnSpc>
            </a:pPr>
            <a:endParaRPr lang="sl-SI" altLang="sr-Latn-RS" sz="2800" dirty="0">
              <a:latin typeface="Helvetica" pitchFamily="2" charset="0"/>
              <a:ea typeface="Montserrat Light"/>
              <a:cs typeface="Montserrat Light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C6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: single child, not more then 2 adults </a:t>
            </a:r>
            <a:r>
              <a:rPr lang="sl-SI" altLang="sr-Latn-RS" sz="2800" dirty="0">
                <a:latin typeface="Helvetica" pitchFamily="2" charset="0"/>
                <a:ea typeface="Montserrat Light"/>
                <a:cs typeface="Montserrat Light"/>
                <a:sym typeface="Wingdings" panose="05000000000000000000" pitchFamily="2" charset="2"/>
              </a:rPr>
              <a:t>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family with a child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C4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: up to two children, more then 2 adults </a:t>
            </a:r>
            <a:r>
              <a:rPr lang="sl-SI" altLang="sr-Latn-RS" sz="2800" dirty="0">
                <a:latin typeface="Helvetica" pitchFamily="2" charset="0"/>
                <a:ea typeface="Montserrat Light"/>
                <a:cs typeface="Montserrat Light"/>
                <a:sym typeface="Wingdings" panose="05000000000000000000" pitchFamily="2" charset="2"/>
              </a:rPr>
              <a:t>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family &amp; friends with a child/children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C3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: two children, two adults </a:t>
            </a:r>
            <a:r>
              <a:rPr lang="sl-SI" altLang="sr-Latn-RS" sz="2800" dirty="0">
                <a:latin typeface="Helvetica" pitchFamily="2" charset="0"/>
                <a:ea typeface="Montserrat Light"/>
                <a:cs typeface="Montserrat Light"/>
                <a:sym typeface="Wingdings" panose="05000000000000000000" pitchFamily="2" charset="2"/>
              </a:rPr>
              <a:t>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family with children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C1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: more children </a:t>
            </a:r>
            <a:r>
              <a:rPr lang="sl-SI" altLang="sr-Latn-RS" sz="2800" b="1" dirty="0">
                <a:latin typeface="Helvetica" pitchFamily="2" charset="0"/>
                <a:ea typeface="Montserrat Light"/>
                <a:cs typeface="Montserrat Light"/>
                <a:sym typeface="Wingdings" panose="05000000000000000000" pitchFamily="2" charset="2"/>
              </a:rPr>
              <a:t>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family </a:t>
            </a:r>
            <a:r>
              <a:rPr lang="sl-SI" altLang="sr-Latn-RS" sz="2800" dirty="0">
                <a:latin typeface="Helvetica" pitchFamily="2" charset="0"/>
                <a:ea typeface="Montserrat Light"/>
                <a:cs typeface="Montserrat Light"/>
              </a:rPr>
              <a:t>&amp; 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friends with children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F914258-E856-4031-BDBD-0A5B41C9E9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4947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325618" y="1390650"/>
            <a:ext cx="7755008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SEGMENTATION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USER PROFILING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1141E1-1873-4B70-8155-A108C6DCCCEE}"/>
              </a:ext>
            </a:extLst>
          </p:cNvPr>
          <p:cNvSpPr txBox="1"/>
          <p:nvPr/>
        </p:nvSpPr>
        <p:spPr>
          <a:xfrm>
            <a:off x="4865688" y="2619375"/>
            <a:ext cx="14658975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Interests component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38FAFE-FC34-4733-9157-EC7B5D7CC1A3}"/>
              </a:ext>
            </a:extLst>
          </p:cNvPr>
          <p:cNvSpPr txBox="1"/>
          <p:nvPr/>
        </p:nvSpPr>
        <p:spPr>
          <a:xfrm>
            <a:off x="2582338" y="3633760"/>
            <a:ext cx="16942325" cy="1131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just" eaLnBrk="1" hangingPunct="1">
              <a:lnSpc>
                <a:spcPct val="150000"/>
              </a:lnSpc>
              <a:defRPr sz="200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1827213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Historic data of the customers‘ stays, activities &amp; purchases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Procedure: Feature selection </a:t>
            </a:r>
            <a:r>
              <a:rPr lang="en-GB" sz="2400" spc="300" dirty="0">
                <a:sym typeface="Wingdings" panose="05000000000000000000" pitchFamily="2" charset="2"/>
              </a:rPr>
              <a:t></a:t>
            </a:r>
            <a:r>
              <a:rPr lang="en-GB" sz="2400" spc="300" dirty="0"/>
              <a:t> PCA </a:t>
            </a:r>
            <a:r>
              <a:rPr lang="en-GB" sz="2400" spc="300" dirty="0">
                <a:sym typeface="Wingdings" panose="05000000000000000000" pitchFamily="2" charset="2"/>
              </a:rPr>
              <a:t></a:t>
            </a:r>
            <a:r>
              <a:rPr lang="en-GB" sz="2400" spc="300" dirty="0"/>
              <a:t> Clustering </a:t>
            </a:r>
            <a:r>
              <a:rPr lang="en-GB" sz="2400" spc="300" dirty="0">
                <a:sym typeface="Wingdings" panose="05000000000000000000" pitchFamily="2" charset="2"/>
              </a:rPr>
              <a:t></a:t>
            </a:r>
            <a:r>
              <a:rPr lang="en-GB" sz="2400" spc="300" dirty="0"/>
              <a:t> Decision tree for interpretation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A527F94-D8A7-494F-86BC-461B026768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78"/>
          <a:stretch>
            <a:fillRect/>
          </a:stretch>
        </p:blipFill>
        <p:spPr>
          <a:xfrm>
            <a:off x="668674" y="4984410"/>
            <a:ext cx="13735671" cy="5981044"/>
          </a:xfrm>
          <a:prstGeom prst="rect">
            <a:avLst/>
          </a:prstGeom>
        </p:spPr>
      </p:pic>
      <p:sp>
        <p:nvSpPr>
          <p:cNvPr id="17" name="TextBox 10">
            <a:extLst>
              <a:ext uri="{FF2B5EF4-FFF2-40B4-BE49-F238E27FC236}">
                <a16:creationId xmlns:a16="http://schemas.microsoft.com/office/drawing/2014/main" id="{B03F7AB0-9B9D-4C98-9C95-174E7F0AC1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7583" y="5085352"/>
            <a:ext cx="9640275" cy="7122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C1: 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no preferences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C3: 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family vacation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C6: 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culture &amp; event  &amp; sun &amp; sea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C7: 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sun &amp; sea &amp; weekend getaway</a:t>
            </a:r>
            <a:endParaRPr lang="sl-SI" altLang="sr-Latn-RS" sz="2800" dirty="0">
              <a:latin typeface="Helvetica" pitchFamily="2" charset="0"/>
              <a:ea typeface="Montserrat Light"/>
              <a:cs typeface="Montserrat Light"/>
            </a:endParaRPr>
          </a:p>
          <a:p>
            <a:pPr eaLnBrk="1" hangingPunct="1">
              <a:lnSpc>
                <a:spcPct val="150000"/>
              </a:lnSpc>
            </a:pPr>
            <a:endParaRPr lang="sl-SI" altLang="sr-Latn-RS" sz="2800" b="1" dirty="0">
              <a:latin typeface="Helvetica" pitchFamily="2" charset="0"/>
              <a:ea typeface="Montserrat Light"/>
              <a:cs typeface="Montserrat Light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C5: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sun &amp; sea &amp; sports (tennis, cycling, trekking, diving)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C2: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sun &amp; sea &amp; culture  &amp; romantic (&amp; family &amp; gourmet)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C4: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sun &amp; sea gourmet &amp; weekend getaway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C8: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sun &amp; sea &amp; romantic &amp; family &amp; gourmet</a:t>
            </a:r>
          </a:p>
          <a:p>
            <a:pPr eaLnBrk="1" hangingPunct="1">
              <a:lnSpc>
                <a:spcPct val="150000"/>
              </a:lnSpc>
            </a:pPr>
            <a:endParaRPr lang="en-GB" altLang="sr-Latn-RS" sz="2800" b="1" dirty="0">
              <a:latin typeface="Helvetica" pitchFamily="2" charset="0"/>
              <a:ea typeface="Montserrat Light"/>
              <a:cs typeface="Montserrat Light"/>
            </a:endParaRPr>
          </a:p>
          <a:p>
            <a:pPr eaLnBrk="1" hangingPunct="1">
              <a:lnSpc>
                <a:spcPct val="150000"/>
              </a:lnSpc>
            </a:pPr>
            <a:endParaRPr lang="en-GB" altLang="sr-Latn-RS" sz="2800" b="1" dirty="0">
              <a:latin typeface="Helvetica" pitchFamily="2" charset="0"/>
              <a:ea typeface="Montserrat Light"/>
              <a:cs typeface="Montserrat Ligh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945C415-4C08-46CB-8085-3157FD825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2295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325618" y="1390650"/>
            <a:ext cx="7755008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SEGMENTATION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USER PROFILING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1141E1-1873-4B70-8155-A108C6DCCCEE}"/>
              </a:ext>
            </a:extLst>
          </p:cNvPr>
          <p:cNvSpPr txBox="1"/>
          <p:nvPr/>
        </p:nvSpPr>
        <p:spPr>
          <a:xfrm>
            <a:off x="4865688" y="2619375"/>
            <a:ext cx="14658975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Property component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38FAFE-FC34-4733-9157-EC7B5D7CC1A3}"/>
              </a:ext>
            </a:extLst>
          </p:cNvPr>
          <p:cNvSpPr txBox="1"/>
          <p:nvPr/>
        </p:nvSpPr>
        <p:spPr>
          <a:xfrm>
            <a:off x="2582338" y="3633760"/>
            <a:ext cx="16942325" cy="1131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just" eaLnBrk="1" hangingPunct="1">
              <a:lnSpc>
                <a:spcPct val="150000"/>
              </a:lnSpc>
              <a:defRPr sz="200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1827213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Historic data of the customers‘ stays</a:t>
            </a:r>
            <a:r>
              <a:rPr lang="sl-SI" sz="2400" spc="300" dirty="0"/>
              <a:t> </a:t>
            </a:r>
            <a:endParaRPr lang="en-GB" sz="2400" spc="3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Procedure: Feature selection </a:t>
            </a:r>
            <a:r>
              <a:rPr lang="en-GB" sz="2400" spc="300" dirty="0">
                <a:sym typeface="Wingdings" panose="05000000000000000000" pitchFamily="2" charset="2"/>
              </a:rPr>
              <a:t></a:t>
            </a:r>
            <a:r>
              <a:rPr lang="en-GB" sz="2400" spc="300" dirty="0"/>
              <a:t> PCA </a:t>
            </a:r>
            <a:r>
              <a:rPr lang="en-GB" sz="2400" spc="300" dirty="0">
                <a:sym typeface="Wingdings" panose="05000000000000000000" pitchFamily="2" charset="2"/>
              </a:rPr>
              <a:t></a:t>
            </a:r>
            <a:r>
              <a:rPr lang="en-GB" sz="2400" spc="300" dirty="0"/>
              <a:t> Clustering </a:t>
            </a:r>
            <a:r>
              <a:rPr lang="en-GB" sz="2400" spc="300" dirty="0">
                <a:sym typeface="Wingdings" panose="05000000000000000000" pitchFamily="2" charset="2"/>
              </a:rPr>
              <a:t></a:t>
            </a:r>
            <a:r>
              <a:rPr lang="en-GB" sz="2400" spc="300" dirty="0"/>
              <a:t> Decision tree for interpretation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A527F94-D8A7-494F-86BC-461B026768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78"/>
          <a:stretch>
            <a:fillRect/>
          </a:stretch>
        </p:blipFill>
        <p:spPr>
          <a:xfrm>
            <a:off x="1329444" y="4765737"/>
            <a:ext cx="12414130" cy="6418390"/>
          </a:xfrm>
          <a:prstGeom prst="rect">
            <a:avLst/>
          </a:prstGeom>
        </p:spPr>
      </p:pic>
      <p:sp>
        <p:nvSpPr>
          <p:cNvPr id="17" name="TextBox 10">
            <a:extLst>
              <a:ext uri="{FF2B5EF4-FFF2-40B4-BE49-F238E27FC236}">
                <a16:creationId xmlns:a16="http://schemas.microsoft.com/office/drawing/2014/main" id="{B03F7AB0-9B9D-4C98-9C95-174E7F0AC1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7583" y="5822772"/>
            <a:ext cx="6956069" cy="5829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GB" sz="2800" b="1" dirty="0">
                <a:latin typeface="Helvetica" pitchFamily="2" charset="0"/>
              </a:rPr>
              <a:t>C4:</a:t>
            </a:r>
            <a:r>
              <a:rPr lang="en-GB" sz="2800" dirty="0">
                <a:latin typeface="Helvetica" pitchFamily="2" charset="0"/>
              </a:rPr>
              <a:t> no preferences</a:t>
            </a:r>
          </a:p>
          <a:p>
            <a:pPr eaLnBrk="1" hangingPunct="1">
              <a:lnSpc>
                <a:spcPct val="150000"/>
              </a:lnSpc>
            </a:pPr>
            <a:r>
              <a:rPr lang="en-GB" sz="2800" b="1" dirty="0">
                <a:latin typeface="Helvetica" pitchFamily="2" charset="0"/>
              </a:rPr>
              <a:t>C7:</a:t>
            </a:r>
            <a:r>
              <a:rPr lang="en-GB" sz="2800" dirty="0">
                <a:latin typeface="Helvetica" pitchFamily="2" charset="0"/>
              </a:rPr>
              <a:t> hotel</a:t>
            </a:r>
          </a:p>
          <a:p>
            <a:pPr eaLnBrk="1" hangingPunct="1">
              <a:lnSpc>
                <a:spcPct val="150000"/>
              </a:lnSpc>
            </a:pPr>
            <a:r>
              <a:rPr lang="en-GB" sz="2800" b="1" dirty="0">
                <a:latin typeface="Helvetica" pitchFamily="2" charset="0"/>
              </a:rPr>
              <a:t>C2:</a:t>
            </a:r>
            <a:r>
              <a:rPr lang="en-GB" sz="2800" dirty="0">
                <a:latin typeface="Helvetica" pitchFamily="2" charset="0"/>
              </a:rPr>
              <a:t> camp</a:t>
            </a:r>
          </a:p>
          <a:p>
            <a:pPr eaLnBrk="1" hangingPunct="1">
              <a:lnSpc>
                <a:spcPct val="150000"/>
              </a:lnSpc>
            </a:pPr>
            <a:r>
              <a:rPr lang="en-GB" sz="2800" b="1" dirty="0">
                <a:latin typeface="Helvetica" pitchFamily="2" charset="0"/>
              </a:rPr>
              <a:t>C3:</a:t>
            </a:r>
            <a:r>
              <a:rPr lang="en-GB" sz="2800" dirty="0">
                <a:latin typeface="Helvetica" pitchFamily="2" charset="0"/>
              </a:rPr>
              <a:t> mobile house</a:t>
            </a:r>
          </a:p>
          <a:p>
            <a:pPr eaLnBrk="1" hangingPunct="1">
              <a:lnSpc>
                <a:spcPct val="150000"/>
              </a:lnSpc>
            </a:pPr>
            <a:endParaRPr lang="en-GB" altLang="sr-Latn-RS" sz="2800" dirty="0">
              <a:latin typeface="Helvetica" pitchFamily="2" charset="0"/>
              <a:ea typeface="Montserrat Light"/>
              <a:cs typeface="Montserrat Light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C1: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apartments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C6: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apartments &amp; camp &amp; no mobile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C5: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 apartments &amp; camp &amp; mobile</a:t>
            </a:r>
          </a:p>
          <a:p>
            <a:pPr eaLnBrk="1" hangingPunct="1">
              <a:lnSpc>
                <a:spcPct val="150000"/>
              </a:lnSpc>
            </a:pPr>
            <a:endParaRPr lang="en-GB" altLang="sr-Latn-RS" sz="2800" dirty="0">
              <a:latin typeface="Helvetica" pitchFamily="2" charset="0"/>
              <a:ea typeface="Montserrat Light"/>
              <a:cs typeface="Montserrat Ligh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14264D-C5E4-4FCC-A398-7A106BA558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319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325618" y="1390650"/>
            <a:ext cx="7755008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SEGMENTATION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USER PROFILING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1141E1-1873-4B70-8155-A108C6DCCCEE}"/>
              </a:ext>
            </a:extLst>
          </p:cNvPr>
          <p:cNvSpPr txBox="1"/>
          <p:nvPr/>
        </p:nvSpPr>
        <p:spPr>
          <a:xfrm>
            <a:off x="4865688" y="2619375"/>
            <a:ext cx="14658975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Module</a:t>
            </a:r>
            <a:endParaRPr lang="en-GB" sz="24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479A99-8FB3-4178-AC35-96A53E9E7F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678" y="3317954"/>
            <a:ext cx="9704438" cy="97044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51BAAA-568C-4D5C-B4AB-5406EA1A47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022776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8325618" y="1390650"/>
            <a:ext cx="7755008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SEGMENTATION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USER PROFILING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1141E1-1873-4B70-8155-A108C6DCCCEE}"/>
              </a:ext>
            </a:extLst>
          </p:cNvPr>
          <p:cNvSpPr txBox="1"/>
          <p:nvPr/>
        </p:nvSpPr>
        <p:spPr>
          <a:xfrm>
            <a:off x="4865688" y="2619375"/>
            <a:ext cx="14658975" cy="577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24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Module</a:t>
            </a:r>
            <a:endParaRPr lang="en-GB" sz="24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479A99-8FB3-4178-AC35-96A53E9E7F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678" y="3389750"/>
            <a:ext cx="9704438" cy="9560845"/>
          </a:xfrm>
          <a:prstGeom prst="rect">
            <a:avLst/>
          </a:prstGeom>
        </p:spPr>
      </p:pic>
      <p:sp>
        <p:nvSpPr>
          <p:cNvPr id="6" name="TextBox 10">
            <a:extLst>
              <a:ext uri="{FF2B5EF4-FFF2-40B4-BE49-F238E27FC236}">
                <a16:creationId xmlns:a16="http://schemas.microsoft.com/office/drawing/2014/main" id="{785E661E-0C46-48A9-B9BE-F0D5BFDFE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21581" y="4967365"/>
            <a:ext cx="5969361" cy="1951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GB" sz="2800" b="1" dirty="0">
                <a:latin typeface="Helvetica" pitchFamily="2" charset="0"/>
              </a:rPr>
              <a:t>Social: C3 </a:t>
            </a:r>
            <a:r>
              <a:rPr lang="en-GB" sz="2800" dirty="0">
                <a:latin typeface="Helvetica" pitchFamily="2" charset="0"/>
              </a:rPr>
              <a:t>– 2 adults &amp; 2 children</a:t>
            </a:r>
          </a:p>
          <a:p>
            <a:pPr eaLnBrk="1" hangingPunct="1">
              <a:lnSpc>
                <a:spcPct val="150000"/>
              </a:lnSpc>
            </a:pPr>
            <a:r>
              <a:rPr lang="en-GB" sz="2800" b="1" dirty="0">
                <a:latin typeface="Helvetica" pitchFamily="2" charset="0"/>
              </a:rPr>
              <a:t>Interest: C5 </a:t>
            </a:r>
            <a:r>
              <a:rPr lang="en-GB" sz="2800" dirty="0">
                <a:latin typeface="Helvetica" pitchFamily="2" charset="0"/>
              </a:rPr>
              <a:t>– sun &amp; sea &amp; sports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Property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: </a:t>
            </a:r>
            <a:r>
              <a:rPr lang="en-GB" altLang="sr-Latn-RS" sz="2800" b="1" dirty="0">
                <a:latin typeface="Helvetica" pitchFamily="2" charset="0"/>
                <a:ea typeface="Montserrat Light"/>
                <a:cs typeface="Montserrat Light"/>
              </a:rPr>
              <a:t>C1 - </a:t>
            </a:r>
            <a:r>
              <a:rPr lang="en-GB" altLang="sr-Latn-RS" sz="2800" dirty="0">
                <a:latin typeface="Helvetica" pitchFamily="2" charset="0"/>
                <a:ea typeface="Montserrat Light"/>
                <a:cs typeface="Montserrat Light"/>
              </a:rPr>
              <a:t>apartments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4A05A2E-7CE7-4830-8571-0CD4BBB3841F}"/>
              </a:ext>
            </a:extLst>
          </p:cNvPr>
          <p:cNvGrpSpPr/>
          <p:nvPr/>
        </p:nvGrpSpPr>
        <p:grpSpPr>
          <a:xfrm>
            <a:off x="17639095" y="7436650"/>
            <a:ext cx="6194258" cy="4783979"/>
            <a:chOff x="17639095" y="7436650"/>
            <a:chExt cx="6194258" cy="4783979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05B691F-F9D5-4CEB-9656-240B6F71C829}"/>
                </a:ext>
              </a:extLst>
            </p:cNvPr>
            <p:cNvSpPr txBox="1"/>
            <p:nvPr/>
          </p:nvSpPr>
          <p:spPr>
            <a:xfrm>
              <a:off x="17639095" y="8976471"/>
              <a:ext cx="6194258" cy="32441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eaLnBrk="1" hangingPunct="1">
                <a:lnSpc>
                  <a:spcPct val="150000"/>
                </a:lnSpc>
                <a:defRPr sz="2800" b="1">
                  <a:latin typeface="Helvetica" pitchFamily="2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en-GB" dirty="0">
                  <a:solidFill>
                    <a:srgbClr val="DE4276"/>
                  </a:solidFill>
                </a:rPr>
                <a:t>Input for the recommendation system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rgbClr val="DE4276"/>
                  </a:solidFill>
                </a:rPr>
                <a:t>Offline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rgbClr val="DE4276"/>
                  </a:solidFill>
                </a:rPr>
                <a:t>Online</a:t>
              </a:r>
            </a:p>
            <a:p>
              <a:endParaRPr lang="en-GB" dirty="0">
                <a:solidFill>
                  <a:srgbClr val="DE4276"/>
                </a:solidFill>
              </a:endParaRPr>
            </a:p>
          </p:txBody>
        </p: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29E8CEF9-A7F6-47A2-9B3B-D62104260F89}"/>
                </a:ext>
              </a:extLst>
            </p:cNvPr>
            <p:cNvCxnSpPr>
              <a:cxnSpLocks/>
            </p:cNvCxnSpPr>
            <p:nvPr/>
          </p:nvCxnSpPr>
          <p:spPr>
            <a:xfrm>
              <a:off x="20146052" y="7436650"/>
              <a:ext cx="8" cy="125235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46C48738-FEE5-40EB-9245-5E8F19D7C9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0228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5362312" y="1390650"/>
            <a:ext cx="1368163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RECOMMENDATION SYSTEM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RECOMMENDATIONS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38FAFE-FC34-4733-9157-EC7B5D7CC1A3}"/>
              </a:ext>
            </a:extLst>
          </p:cNvPr>
          <p:cNvSpPr txBox="1"/>
          <p:nvPr/>
        </p:nvSpPr>
        <p:spPr>
          <a:xfrm>
            <a:off x="2582338" y="3633760"/>
            <a:ext cx="19304268" cy="5009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just" eaLnBrk="1" hangingPunct="1">
              <a:lnSpc>
                <a:spcPct val="150000"/>
              </a:lnSpc>
              <a:defRPr sz="200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1827213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en-GB" sz="2400" b="1" spc="300" dirty="0">
                <a:solidFill>
                  <a:srgbClr val="DE4276"/>
                </a:solidFill>
              </a:rPr>
              <a:t>COLLABORATIVE FILTERING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 Similar customers will like similar services (e.g., find similar customers and use their rates to calculate the final rate)  </a:t>
            </a:r>
          </a:p>
          <a:p>
            <a:r>
              <a:rPr lang="en-GB" sz="2400" b="1" spc="300" dirty="0">
                <a:solidFill>
                  <a:srgbClr val="DE4276"/>
                </a:solidFill>
              </a:rPr>
              <a:t>CONTENT-BASED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Customer will like similar services (e.g., if person liked local food event, then he/she may also other food events) </a:t>
            </a:r>
          </a:p>
          <a:p>
            <a:r>
              <a:rPr lang="en-GB" sz="2400" b="1" spc="300" dirty="0">
                <a:solidFill>
                  <a:srgbClr val="DE4276"/>
                </a:solidFill>
              </a:rPr>
              <a:t>EXPERT KNOWLEDGE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Expert experience (e.g., people from certain country like specific services)</a:t>
            </a:r>
          </a:p>
          <a:p>
            <a:endParaRPr lang="en-GB" sz="2400" spc="3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EA0D5F7-495C-497E-AE24-3508A85419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896005"/>
              </p:ext>
            </p:extLst>
          </p:nvPr>
        </p:nvGraphicFramePr>
        <p:xfrm>
          <a:off x="4476750" y="8643593"/>
          <a:ext cx="16706837" cy="405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2146">
                  <a:extLst>
                    <a:ext uri="{9D8B030D-6E8A-4147-A177-3AD203B41FA5}">
                      <a16:colId xmlns:a16="http://schemas.microsoft.com/office/drawing/2014/main" val="4215109061"/>
                    </a:ext>
                  </a:extLst>
                </a:gridCol>
                <a:gridCol w="1102146">
                  <a:extLst>
                    <a:ext uri="{9D8B030D-6E8A-4147-A177-3AD203B41FA5}">
                      <a16:colId xmlns:a16="http://schemas.microsoft.com/office/drawing/2014/main" val="1484810217"/>
                    </a:ext>
                  </a:extLst>
                </a:gridCol>
                <a:gridCol w="1044671">
                  <a:extLst>
                    <a:ext uri="{9D8B030D-6E8A-4147-A177-3AD203B41FA5}">
                      <a16:colId xmlns:a16="http://schemas.microsoft.com/office/drawing/2014/main" val="1822487651"/>
                    </a:ext>
                  </a:extLst>
                </a:gridCol>
                <a:gridCol w="1044671">
                  <a:extLst>
                    <a:ext uri="{9D8B030D-6E8A-4147-A177-3AD203B41FA5}">
                      <a16:colId xmlns:a16="http://schemas.microsoft.com/office/drawing/2014/main" val="493495851"/>
                    </a:ext>
                  </a:extLst>
                </a:gridCol>
                <a:gridCol w="1044671">
                  <a:extLst>
                    <a:ext uri="{9D8B030D-6E8A-4147-A177-3AD203B41FA5}">
                      <a16:colId xmlns:a16="http://schemas.microsoft.com/office/drawing/2014/main" val="4079227063"/>
                    </a:ext>
                  </a:extLst>
                </a:gridCol>
                <a:gridCol w="1044671">
                  <a:extLst>
                    <a:ext uri="{9D8B030D-6E8A-4147-A177-3AD203B41FA5}">
                      <a16:colId xmlns:a16="http://schemas.microsoft.com/office/drawing/2014/main" val="1671957050"/>
                    </a:ext>
                  </a:extLst>
                </a:gridCol>
                <a:gridCol w="1044671">
                  <a:extLst>
                    <a:ext uri="{9D8B030D-6E8A-4147-A177-3AD203B41FA5}">
                      <a16:colId xmlns:a16="http://schemas.microsoft.com/office/drawing/2014/main" val="3724287586"/>
                    </a:ext>
                  </a:extLst>
                </a:gridCol>
                <a:gridCol w="1044671">
                  <a:extLst>
                    <a:ext uri="{9D8B030D-6E8A-4147-A177-3AD203B41FA5}">
                      <a16:colId xmlns:a16="http://schemas.microsoft.com/office/drawing/2014/main" val="551562250"/>
                    </a:ext>
                  </a:extLst>
                </a:gridCol>
                <a:gridCol w="1044671">
                  <a:extLst>
                    <a:ext uri="{9D8B030D-6E8A-4147-A177-3AD203B41FA5}">
                      <a16:colId xmlns:a16="http://schemas.microsoft.com/office/drawing/2014/main" val="3353078584"/>
                    </a:ext>
                  </a:extLst>
                </a:gridCol>
                <a:gridCol w="1044671">
                  <a:extLst>
                    <a:ext uri="{9D8B030D-6E8A-4147-A177-3AD203B41FA5}">
                      <a16:colId xmlns:a16="http://schemas.microsoft.com/office/drawing/2014/main" val="2348772068"/>
                    </a:ext>
                  </a:extLst>
                </a:gridCol>
                <a:gridCol w="1001689">
                  <a:extLst>
                    <a:ext uri="{9D8B030D-6E8A-4147-A177-3AD203B41FA5}">
                      <a16:colId xmlns:a16="http://schemas.microsoft.com/office/drawing/2014/main" val="1835928714"/>
                    </a:ext>
                  </a:extLst>
                </a:gridCol>
                <a:gridCol w="2095500">
                  <a:extLst>
                    <a:ext uri="{9D8B030D-6E8A-4147-A177-3AD203B41FA5}">
                      <a16:colId xmlns:a16="http://schemas.microsoft.com/office/drawing/2014/main" val="2549850330"/>
                    </a:ext>
                  </a:extLst>
                </a:gridCol>
                <a:gridCol w="1523994">
                  <a:extLst>
                    <a:ext uri="{9D8B030D-6E8A-4147-A177-3AD203B41FA5}">
                      <a16:colId xmlns:a16="http://schemas.microsoft.com/office/drawing/2014/main" val="1544871248"/>
                    </a:ext>
                  </a:extLst>
                </a:gridCol>
                <a:gridCol w="1523994">
                  <a:extLst>
                    <a:ext uri="{9D8B030D-6E8A-4147-A177-3AD203B41FA5}">
                      <a16:colId xmlns:a16="http://schemas.microsoft.com/office/drawing/2014/main" val="1782053984"/>
                    </a:ext>
                  </a:extLst>
                </a:gridCol>
              </a:tblGrid>
              <a:tr h="683728">
                <a:tc>
                  <a:txBody>
                    <a:bodyPr/>
                    <a:lstStyle/>
                    <a:p>
                      <a:pPr algn="ctr"/>
                      <a:endParaRPr lang="en-GB" b="1" noProof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noProof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GB" b="1" noProof="0" dirty="0">
                          <a:solidFill>
                            <a:schemeClr val="tx2"/>
                          </a:solidFill>
                        </a:rPr>
                        <a:t>Services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DE4276">
                        <a:alpha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noProof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DE4276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noProof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DE4276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Segments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E4276">
                        <a:alpha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noProof="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E4276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5125373"/>
                  </a:ext>
                </a:extLst>
              </a:tr>
              <a:tr h="683728">
                <a:tc>
                  <a:txBody>
                    <a:bodyPr/>
                    <a:lstStyle/>
                    <a:p>
                      <a:pPr algn="ctr"/>
                      <a:endParaRPr lang="en-GB" b="1" noProof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noProof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noProof="0">
                          <a:solidFill>
                            <a:schemeClr val="tx2"/>
                          </a:solidFill>
                        </a:rPr>
                        <a:t>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noProof="0">
                          <a:solidFill>
                            <a:schemeClr val="tx2"/>
                          </a:solidFill>
                        </a:rPr>
                        <a:t>Country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noProof="0">
                          <a:solidFill>
                            <a:schemeClr val="tx2"/>
                          </a:solidFill>
                        </a:rPr>
                        <a:t>S1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noProof="0">
                          <a:solidFill>
                            <a:schemeClr val="tx2"/>
                          </a:solidFill>
                        </a:rPr>
                        <a:t>S2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048038"/>
                  </a:ext>
                </a:extLst>
              </a:tr>
              <a:tr h="683728">
                <a:tc rowSpan="4">
                  <a:txBody>
                    <a:bodyPr/>
                    <a:lstStyle/>
                    <a:p>
                      <a:pPr algn="ctr"/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Person</a:t>
                      </a:r>
                    </a:p>
                  </a:txBody>
                  <a:tcPr vert="vert27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E4276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 dirty="0">
                          <a:solidFill>
                            <a:schemeClr val="tx2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C4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C2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961292"/>
                  </a:ext>
                </a:extLst>
              </a:tr>
              <a:tr h="6837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C3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C3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2708736"/>
                  </a:ext>
                </a:extLst>
              </a:tr>
              <a:tr h="6837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Slovenia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C3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C4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4871265"/>
                  </a:ext>
                </a:extLst>
              </a:tr>
              <a:tr h="417171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noProof="0">
                          <a:solidFill>
                            <a:schemeClr val="tx2"/>
                          </a:solidFill>
                        </a:rPr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1828434" rtl="0" eaLnBrk="1" latinLnBrk="0" hangingPunct="1"/>
                      <a:r>
                        <a:rPr lang="en-GB" sz="2400" b="0" kern="1200" noProof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Croatia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>
                          <a:solidFill>
                            <a:schemeClr val="tx2"/>
                          </a:solidFill>
                        </a:rPr>
                        <a:t>C1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noProof="0" dirty="0">
                          <a:solidFill>
                            <a:schemeClr val="tx2"/>
                          </a:solidFill>
                        </a:rPr>
                        <a:t>C5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1863835"/>
                  </a:ext>
                </a:extLst>
              </a:tr>
            </a:tbl>
          </a:graphicData>
        </a:graphic>
      </p:graphicFrame>
      <p:pic>
        <p:nvPicPr>
          <p:cNvPr id="34" name="Picture 33">
            <a:extLst>
              <a:ext uri="{FF2B5EF4-FFF2-40B4-BE49-F238E27FC236}">
                <a16:creationId xmlns:a16="http://schemas.microsoft.com/office/drawing/2014/main" id="{1AE3B2B7-D0B9-4421-9B8A-E713C7AF8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24405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5362312" y="1390650"/>
            <a:ext cx="1368163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RECOMMENDATION SYSTEM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RECOMMENDATIONS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38FAFE-FC34-4733-9157-EC7B5D7CC1A3}"/>
              </a:ext>
            </a:extLst>
          </p:cNvPr>
          <p:cNvSpPr txBox="1"/>
          <p:nvPr/>
        </p:nvSpPr>
        <p:spPr>
          <a:xfrm>
            <a:off x="2582338" y="3633760"/>
            <a:ext cx="19304268" cy="2239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just" eaLnBrk="1" hangingPunct="1">
              <a:lnSpc>
                <a:spcPct val="150000"/>
              </a:lnSpc>
              <a:defRPr sz="200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1827213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Hybrid recommendation system: collaborative filtering + content based filtering + expert knowledge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Data: customers preferences, customers segments and historic ratings or purchases (per service)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Personalised recommendations for services (products)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spc="300" dirty="0"/>
              <a:t>Recommend services (products) that are usually bought together – association rules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E492452-D030-4F2F-B851-22558B875C97}"/>
              </a:ext>
            </a:extLst>
          </p:cNvPr>
          <p:cNvGrpSpPr/>
          <p:nvPr/>
        </p:nvGrpSpPr>
        <p:grpSpPr>
          <a:xfrm>
            <a:off x="6079762" y="6702214"/>
            <a:ext cx="2257149" cy="4495178"/>
            <a:chOff x="21744161" y="3793947"/>
            <a:chExt cx="1376189" cy="2740721"/>
          </a:xfrm>
        </p:grpSpPr>
        <p:sp>
          <p:nvSpPr>
            <p:cNvPr id="9" name="Shape 2614">
              <a:extLst>
                <a:ext uri="{FF2B5EF4-FFF2-40B4-BE49-F238E27FC236}">
                  <a16:creationId xmlns:a16="http://schemas.microsoft.com/office/drawing/2014/main" id="{F9350224-97E5-451D-88DC-265FB5BADF61}"/>
                </a:ext>
              </a:extLst>
            </p:cNvPr>
            <p:cNvSpPr/>
            <p:nvPr/>
          </p:nvSpPr>
          <p:spPr>
            <a:xfrm>
              <a:off x="22561550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58" y="17505"/>
                  </a:moveTo>
                  <a:cubicBezTo>
                    <a:pt x="17372" y="16944"/>
                    <a:pt x="16242" y="15945"/>
                    <a:pt x="15117" y="15413"/>
                  </a:cubicBezTo>
                  <a:cubicBezTo>
                    <a:pt x="14189" y="14975"/>
                    <a:pt x="13657" y="14531"/>
                    <a:pt x="13491" y="14057"/>
                  </a:cubicBezTo>
                  <a:cubicBezTo>
                    <a:pt x="13377" y="13728"/>
                    <a:pt x="13428" y="13351"/>
                    <a:pt x="13649" y="12904"/>
                  </a:cubicBezTo>
                  <a:cubicBezTo>
                    <a:pt x="13815" y="12567"/>
                    <a:pt x="13972" y="12286"/>
                    <a:pt x="14117" y="12028"/>
                  </a:cubicBezTo>
                  <a:cubicBezTo>
                    <a:pt x="14730" y="10934"/>
                    <a:pt x="15203" y="10145"/>
                    <a:pt x="15203" y="7348"/>
                  </a:cubicBezTo>
                  <a:cubicBezTo>
                    <a:pt x="15203" y="3162"/>
                    <a:pt x="12787" y="2951"/>
                    <a:pt x="12309" y="2951"/>
                  </a:cubicBezTo>
                  <a:cubicBezTo>
                    <a:pt x="11917" y="2951"/>
                    <a:pt x="11672" y="3037"/>
                    <a:pt x="11435" y="3121"/>
                  </a:cubicBezTo>
                  <a:cubicBezTo>
                    <a:pt x="11175" y="3213"/>
                    <a:pt x="10907" y="3309"/>
                    <a:pt x="10296" y="3319"/>
                  </a:cubicBezTo>
                  <a:cubicBezTo>
                    <a:pt x="9190" y="3337"/>
                    <a:pt x="6873" y="3375"/>
                    <a:pt x="6873" y="7226"/>
                  </a:cubicBezTo>
                  <a:cubicBezTo>
                    <a:pt x="6873" y="9919"/>
                    <a:pt x="7574" y="11156"/>
                    <a:pt x="8125" y="12150"/>
                  </a:cubicBezTo>
                  <a:cubicBezTo>
                    <a:pt x="8266" y="12404"/>
                    <a:pt x="8399" y="12645"/>
                    <a:pt x="8505" y="12885"/>
                  </a:cubicBezTo>
                  <a:cubicBezTo>
                    <a:pt x="8973" y="13949"/>
                    <a:pt x="8631" y="14693"/>
                    <a:pt x="7426" y="15224"/>
                  </a:cubicBezTo>
                  <a:cubicBezTo>
                    <a:pt x="5905" y="15897"/>
                    <a:pt x="5188" y="16247"/>
                    <a:pt x="3693" y="17562"/>
                  </a:cubicBezTo>
                  <a:cubicBezTo>
                    <a:pt x="2017" y="15800"/>
                    <a:pt x="982" y="134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3395"/>
                    <a:pt x="19603" y="15749"/>
                    <a:pt x="17958" y="17505"/>
                  </a:cubicBezTo>
                  <a:moveTo>
                    <a:pt x="10800" y="20618"/>
                  </a:moveTo>
                  <a:cubicBezTo>
                    <a:pt x="8356" y="20618"/>
                    <a:pt x="6125" y="19720"/>
                    <a:pt x="4407" y="18242"/>
                  </a:cubicBezTo>
                  <a:cubicBezTo>
                    <a:pt x="5730" y="17084"/>
                    <a:pt x="6362" y="16767"/>
                    <a:pt x="7823" y="16122"/>
                  </a:cubicBezTo>
                  <a:cubicBezTo>
                    <a:pt x="9515" y="15375"/>
                    <a:pt x="10091" y="14051"/>
                    <a:pt x="9403" y="12489"/>
                  </a:cubicBezTo>
                  <a:cubicBezTo>
                    <a:pt x="9279" y="12208"/>
                    <a:pt x="9136" y="11949"/>
                    <a:pt x="8984" y="11674"/>
                  </a:cubicBezTo>
                  <a:cubicBezTo>
                    <a:pt x="8461" y="10732"/>
                    <a:pt x="7855" y="9665"/>
                    <a:pt x="7855" y="7226"/>
                  </a:cubicBezTo>
                  <a:cubicBezTo>
                    <a:pt x="7855" y="4341"/>
                    <a:pt x="9224" y="4318"/>
                    <a:pt x="10312" y="4300"/>
                  </a:cubicBezTo>
                  <a:cubicBezTo>
                    <a:pt x="11084" y="4287"/>
                    <a:pt x="11461" y="4154"/>
                    <a:pt x="11763" y="4047"/>
                  </a:cubicBezTo>
                  <a:cubicBezTo>
                    <a:pt x="11964" y="3975"/>
                    <a:pt x="12086" y="3933"/>
                    <a:pt x="12309" y="3933"/>
                  </a:cubicBezTo>
                  <a:cubicBezTo>
                    <a:pt x="13218" y="3933"/>
                    <a:pt x="14221" y="4830"/>
                    <a:pt x="14221" y="7348"/>
                  </a:cubicBezTo>
                  <a:cubicBezTo>
                    <a:pt x="14221" y="9888"/>
                    <a:pt x="13840" y="10513"/>
                    <a:pt x="13261" y="11548"/>
                  </a:cubicBezTo>
                  <a:cubicBezTo>
                    <a:pt x="13108" y="11820"/>
                    <a:pt x="12943" y="12115"/>
                    <a:pt x="12768" y="12470"/>
                  </a:cubicBezTo>
                  <a:cubicBezTo>
                    <a:pt x="12430" y="13155"/>
                    <a:pt x="12362" y="13798"/>
                    <a:pt x="12565" y="14380"/>
                  </a:cubicBezTo>
                  <a:cubicBezTo>
                    <a:pt x="12825" y="15126"/>
                    <a:pt x="13502" y="15737"/>
                    <a:pt x="14696" y="16302"/>
                  </a:cubicBezTo>
                  <a:cubicBezTo>
                    <a:pt x="15675" y="16764"/>
                    <a:pt x="16700" y="17667"/>
                    <a:pt x="17251" y="18189"/>
                  </a:cubicBezTo>
                  <a:cubicBezTo>
                    <a:pt x="15525" y="19697"/>
                    <a:pt x="13272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5" y="21600"/>
                    <a:pt x="21600" y="16764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2615">
              <a:extLst>
                <a:ext uri="{FF2B5EF4-FFF2-40B4-BE49-F238E27FC236}">
                  <a16:creationId xmlns:a16="http://schemas.microsoft.com/office/drawing/2014/main" id="{A960673E-3612-466A-8B3F-C519C7AC187B}"/>
                </a:ext>
              </a:extLst>
            </p:cNvPr>
            <p:cNvSpPr/>
            <p:nvPr/>
          </p:nvSpPr>
          <p:spPr>
            <a:xfrm>
              <a:off x="21750511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2598">
              <a:extLst>
                <a:ext uri="{FF2B5EF4-FFF2-40B4-BE49-F238E27FC236}">
                  <a16:creationId xmlns:a16="http://schemas.microsoft.com/office/drawing/2014/main" id="{7FA06583-86F2-4894-B31E-876C9CDACCF2}"/>
                </a:ext>
              </a:extLst>
            </p:cNvPr>
            <p:cNvSpPr/>
            <p:nvPr/>
          </p:nvSpPr>
          <p:spPr>
            <a:xfrm>
              <a:off x="22421850" y="3876497"/>
              <a:ext cx="558800" cy="45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873" y="8400"/>
                  </a:moveTo>
                  <a:lnTo>
                    <a:pt x="10800" y="8400"/>
                  </a:lnTo>
                  <a:lnTo>
                    <a:pt x="10800" y="12001"/>
                  </a:lnTo>
                  <a:lnTo>
                    <a:pt x="6873" y="12001"/>
                  </a:lnTo>
                  <a:cubicBezTo>
                    <a:pt x="6873" y="12001"/>
                    <a:pt x="6873" y="8400"/>
                    <a:pt x="6873" y="8400"/>
                  </a:cubicBezTo>
                  <a:close/>
                  <a:moveTo>
                    <a:pt x="6382" y="13200"/>
                  </a:moveTo>
                  <a:lnTo>
                    <a:pt x="11291" y="13200"/>
                  </a:lnTo>
                  <a:cubicBezTo>
                    <a:pt x="11562" y="13200"/>
                    <a:pt x="11782" y="12932"/>
                    <a:pt x="11782" y="12600"/>
                  </a:cubicBezTo>
                  <a:lnTo>
                    <a:pt x="11782" y="7800"/>
                  </a:lnTo>
                  <a:cubicBezTo>
                    <a:pt x="11782" y="7469"/>
                    <a:pt x="11562" y="7200"/>
                    <a:pt x="11291" y="7200"/>
                  </a:cubicBezTo>
                  <a:lnTo>
                    <a:pt x="6382" y="7200"/>
                  </a:lnTo>
                  <a:cubicBezTo>
                    <a:pt x="6111" y="7200"/>
                    <a:pt x="5891" y="7469"/>
                    <a:pt x="5891" y="7800"/>
                  </a:cubicBezTo>
                  <a:lnTo>
                    <a:pt x="5891" y="12600"/>
                  </a:lnTo>
                  <a:cubicBezTo>
                    <a:pt x="5891" y="12932"/>
                    <a:pt x="6111" y="13200"/>
                    <a:pt x="6382" y="13200"/>
                  </a:cubicBezTo>
                  <a:moveTo>
                    <a:pt x="6382" y="4800"/>
                  </a:moveTo>
                  <a:cubicBezTo>
                    <a:pt x="6653" y="4800"/>
                    <a:pt x="6873" y="4531"/>
                    <a:pt x="6873" y="4200"/>
                  </a:cubicBezTo>
                  <a:cubicBezTo>
                    <a:pt x="6873" y="3868"/>
                    <a:pt x="6653" y="3600"/>
                    <a:pt x="6382" y="3600"/>
                  </a:cubicBezTo>
                  <a:cubicBezTo>
                    <a:pt x="6111" y="3600"/>
                    <a:pt x="5891" y="3868"/>
                    <a:pt x="5891" y="4200"/>
                  </a:cubicBezTo>
                  <a:cubicBezTo>
                    <a:pt x="5891" y="4531"/>
                    <a:pt x="6111" y="4800"/>
                    <a:pt x="6382" y="4800"/>
                  </a:cubicBezTo>
                  <a:moveTo>
                    <a:pt x="20618" y="20400"/>
                  </a:moveTo>
                  <a:lnTo>
                    <a:pt x="2945" y="20400"/>
                  </a:lnTo>
                  <a:cubicBezTo>
                    <a:pt x="1861" y="20400"/>
                    <a:pt x="982" y="19325"/>
                    <a:pt x="982" y="18000"/>
                  </a:cubicBezTo>
                  <a:lnTo>
                    <a:pt x="982" y="4800"/>
                  </a:lnTo>
                  <a:lnTo>
                    <a:pt x="2945" y="4800"/>
                  </a:lnTo>
                  <a:lnTo>
                    <a:pt x="2945" y="17400"/>
                  </a:lnTo>
                  <a:cubicBezTo>
                    <a:pt x="2945" y="17732"/>
                    <a:pt x="3166" y="18000"/>
                    <a:pt x="3436" y="18000"/>
                  </a:cubicBezTo>
                  <a:cubicBezTo>
                    <a:pt x="3707" y="18000"/>
                    <a:pt x="3927" y="17732"/>
                    <a:pt x="3927" y="17400"/>
                  </a:cubicBezTo>
                  <a:lnTo>
                    <a:pt x="3927" y="1200"/>
                  </a:lnTo>
                  <a:lnTo>
                    <a:pt x="20618" y="1200"/>
                  </a:lnTo>
                  <a:cubicBezTo>
                    <a:pt x="20618" y="1200"/>
                    <a:pt x="20618" y="20400"/>
                    <a:pt x="20618" y="20400"/>
                  </a:cubicBezTo>
                  <a:close/>
                  <a:moveTo>
                    <a:pt x="20618" y="0"/>
                  </a:moveTo>
                  <a:lnTo>
                    <a:pt x="3927" y="0"/>
                  </a:lnTo>
                  <a:cubicBezTo>
                    <a:pt x="3385" y="0"/>
                    <a:pt x="2945" y="538"/>
                    <a:pt x="2945" y="1200"/>
                  </a:cubicBezTo>
                  <a:lnTo>
                    <a:pt x="2945" y="3600"/>
                  </a:lnTo>
                  <a:lnTo>
                    <a:pt x="982" y="3600"/>
                  </a:lnTo>
                  <a:cubicBezTo>
                    <a:pt x="440" y="3600"/>
                    <a:pt x="0" y="4138"/>
                    <a:pt x="0" y="4800"/>
                  </a:cubicBezTo>
                  <a:lnTo>
                    <a:pt x="0" y="18000"/>
                  </a:lnTo>
                  <a:cubicBezTo>
                    <a:pt x="0" y="19988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062"/>
                    <a:pt x="21600" y="20400"/>
                  </a:cubicBezTo>
                  <a:lnTo>
                    <a:pt x="21600" y="1200"/>
                  </a:lnTo>
                  <a:cubicBezTo>
                    <a:pt x="21600" y="538"/>
                    <a:pt x="21160" y="0"/>
                    <a:pt x="20618" y="0"/>
                  </a:cubicBezTo>
                  <a:moveTo>
                    <a:pt x="6382" y="18000"/>
                  </a:moveTo>
                  <a:lnTo>
                    <a:pt x="18164" y="18000"/>
                  </a:lnTo>
                  <a:cubicBezTo>
                    <a:pt x="18434" y="18000"/>
                    <a:pt x="18655" y="17732"/>
                    <a:pt x="18655" y="17400"/>
                  </a:cubicBezTo>
                  <a:cubicBezTo>
                    <a:pt x="18655" y="17068"/>
                    <a:pt x="18434" y="16801"/>
                    <a:pt x="18164" y="16801"/>
                  </a:cubicBezTo>
                  <a:lnTo>
                    <a:pt x="6382" y="16801"/>
                  </a:lnTo>
                  <a:cubicBezTo>
                    <a:pt x="6111" y="16801"/>
                    <a:pt x="5891" y="17068"/>
                    <a:pt x="5891" y="17400"/>
                  </a:cubicBezTo>
                  <a:cubicBezTo>
                    <a:pt x="5891" y="17732"/>
                    <a:pt x="6111" y="18000"/>
                    <a:pt x="6382" y="18000"/>
                  </a:cubicBezTo>
                  <a:moveTo>
                    <a:pt x="6382" y="15600"/>
                  </a:moveTo>
                  <a:lnTo>
                    <a:pt x="18164" y="15600"/>
                  </a:lnTo>
                  <a:cubicBezTo>
                    <a:pt x="18434" y="15600"/>
                    <a:pt x="18655" y="15332"/>
                    <a:pt x="18655" y="15000"/>
                  </a:cubicBezTo>
                  <a:cubicBezTo>
                    <a:pt x="18655" y="14668"/>
                    <a:pt x="18434" y="14401"/>
                    <a:pt x="18164" y="14401"/>
                  </a:cubicBezTo>
                  <a:lnTo>
                    <a:pt x="6382" y="14401"/>
                  </a:lnTo>
                  <a:cubicBezTo>
                    <a:pt x="6111" y="14401"/>
                    <a:pt x="5891" y="14668"/>
                    <a:pt x="5891" y="15000"/>
                  </a:cubicBezTo>
                  <a:cubicBezTo>
                    <a:pt x="5891" y="15332"/>
                    <a:pt x="6111" y="15600"/>
                    <a:pt x="6382" y="15600"/>
                  </a:cubicBezTo>
                  <a:moveTo>
                    <a:pt x="8345" y="4800"/>
                  </a:moveTo>
                  <a:cubicBezTo>
                    <a:pt x="8616" y="4800"/>
                    <a:pt x="8836" y="4531"/>
                    <a:pt x="8836" y="4200"/>
                  </a:cubicBezTo>
                  <a:cubicBezTo>
                    <a:pt x="8836" y="3868"/>
                    <a:pt x="8616" y="3600"/>
                    <a:pt x="8345" y="3600"/>
                  </a:cubicBezTo>
                  <a:cubicBezTo>
                    <a:pt x="8075" y="3600"/>
                    <a:pt x="7855" y="3868"/>
                    <a:pt x="7855" y="4200"/>
                  </a:cubicBezTo>
                  <a:cubicBezTo>
                    <a:pt x="7855" y="4531"/>
                    <a:pt x="8075" y="4800"/>
                    <a:pt x="8345" y="4800"/>
                  </a:cubicBezTo>
                  <a:moveTo>
                    <a:pt x="18164" y="7200"/>
                  </a:moveTo>
                  <a:lnTo>
                    <a:pt x="14236" y="7200"/>
                  </a:lnTo>
                  <a:cubicBezTo>
                    <a:pt x="13966" y="7200"/>
                    <a:pt x="13745" y="7469"/>
                    <a:pt x="13745" y="7800"/>
                  </a:cubicBezTo>
                  <a:cubicBezTo>
                    <a:pt x="13745" y="8132"/>
                    <a:pt x="13966" y="8400"/>
                    <a:pt x="14236" y="8400"/>
                  </a:cubicBezTo>
                  <a:lnTo>
                    <a:pt x="18164" y="8400"/>
                  </a:lnTo>
                  <a:cubicBezTo>
                    <a:pt x="18434" y="8400"/>
                    <a:pt x="18655" y="8132"/>
                    <a:pt x="18655" y="7800"/>
                  </a:cubicBezTo>
                  <a:cubicBezTo>
                    <a:pt x="18655" y="7469"/>
                    <a:pt x="18434" y="7200"/>
                    <a:pt x="18164" y="7200"/>
                  </a:cubicBezTo>
                  <a:moveTo>
                    <a:pt x="18164" y="12001"/>
                  </a:moveTo>
                  <a:lnTo>
                    <a:pt x="14236" y="12001"/>
                  </a:lnTo>
                  <a:cubicBezTo>
                    <a:pt x="13966" y="12001"/>
                    <a:pt x="13745" y="12268"/>
                    <a:pt x="13745" y="12600"/>
                  </a:cubicBezTo>
                  <a:cubicBezTo>
                    <a:pt x="13745" y="12932"/>
                    <a:pt x="13966" y="13200"/>
                    <a:pt x="14236" y="13200"/>
                  </a:cubicBezTo>
                  <a:lnTo>
                    <a:pt x="18164" y="13200"/>
                  </a:lnTo>
                  <a:cubicBezTo>
                    <a:pt x="18434" y="13200"/>
                    <a:pt x="18655" y="12932"/>
                    <a:pt x="18655" y="12600"/>
                  </a:cubicBezTo>
                  <a:cubicBezTo>
                    <a:pt x="18655" y="12268"/>
                    <a:pt x="18434" y="12001"/>
                    <a:pt x="18164" y="12001"/>
                  </a:cubicBezTo>
                  <a:moveTo>
                    <a:pt x="18164" y="9600"/>
                  </a:moveTo>
                  <a:lnTo>
                    <a:pt x="14236" y="9600"/>
                  </a:lnTo>
                  <a:cubicBezTo>
                    <a:pt x="13966" y="9600"/>
                    <a:pt x="13745" y="9869"/>
                    <a:pt x="13745" y="10200"/>
                  </a:cubicBezTo>
                  <a:cubicBezTo>
                    <a:pt x="13745" y="10532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32"/>
                    <a:pt x="18655" y="10200"/>
                  </a:cubicBezTo>
                  <a:cubicBezTo>
                    <a:pt x="18655" y="9869"/>
                    <a:pt x="18434" y="9600"/>
                    <a:pt x="18164" y="9600"/>
                  </a:cubicBezTo>
                  <a:moveTo>
                    <a:pt x="18164" y="4800"/>
                  </a:moveTo>
                  <a:cubicBezTo>
                    <a:pt x="18434" y="4800"/>
                    <a:pt x="18655" y="4531"/>
                    <a:pt x="18655" y="4200"/>
                  </a:cubicBezTo>
                  <a:cubicBezTo>
                    <a:pt x="18655" y="3868"/>
                    <a:pt x="18434" y="3600"/>
                    <a:pt x="18164" y="3600"/>
                  </a:cubicBezTo>
                  <a:cubicBezTo>
                    <a:pt x="17893" y="3600"/>
                    <a:pt x="17673" y="3868"/>
                    <a:pt x="17673" y="4200"/>
                  </a:cubicBezTo>
                  <a:cubicBezTo>
                    <a:pt x="17673" y="4531"/>
                    <a:pt x="17893" y="4800"/>
                    <a:pt x="18164" y="4800"/>
                  </a:cubicBezTo>
                  <a:moveTo>
                    <a:pt x="16200" y="4800"/>
                  </a:moveTo>
                  <a:cubicBezTo>
                    <a:pt x="16471" y="4800"/>
                    <a:pt x="16691" y="4531"/>
                    <a:pt x="16691" y="4200"/>
                  </a:cubicBezTo>
                  <a:cubicBezTo>
                    <a:pt x="16691" y="3868"/>
                    <a:pt x="16471" y="3600"/>
                    <a:pt x="16200" y="3600"/>
                  </a:cubicBezTo>
                  <a:cubicBezTo>
                    <a:pt x="15929" y="3600"/>
                    <a:pt x="15709" y="3868"/>
                    <a:pt x="15709" y="4200"/>
                  </a:cubicBezTo>
                  <a:cubicBezTo>
                    <a:pt x="15709" y="4531"/>
                    <a:pt x="15929" y="4800"/>
                    <a:pt x="16200" y="4800"/>
                  </a:cubicBezTo>
                  <a:moveTo>
                    <a:pt x="10309" y="4800"/>
                  </a:moveTo>
                  <a:lnTo>
                    <a:pt x="14236" y="4800"/>
                  </a:lnTo>
                  <a:cubicBezTo>
                    <a:pt x="14507" y="4800"/>
                    <a:pt x="14727" y="4531"/>
                    <a:pt x="14727" y="4200"/>
                  </a:cubicBezTo>
                  <a:cubicBezTo>
                    <a:pt x="14727" y="3868"/>
                    <a:pt x="14507" y="3600"/>
                    <a:pt x="14236" y="3600"/>
                  </a:cubicBezTo>
                  <a:lnTo>
                    <a:pt x="10309" y="3600"/>
                  </a:lnTo>
                  <a:cubicBezTo>
                    <a:pt x="10038" y="3600"/>
                    <a:pt x="9818" y="3868"/>
                    <a:pt x="9818" y="4200"/>
                  </a:cubicBezTo>
                  <a:cubicBezTo>
                    <a:pt x="9818" y="4531"/>
                    <a:pt x="10038" y="4800"/>
                    <a:pt x="10309" y="4800"/>
                  </a:cubicBezTo>
                </a:path>
              </a:pathLst>
            </a:custGeom>
            <a:solidFill>
              <a:srgbClr val="0E76BD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2599">
              <a:extLst>
                <a:ext uri="{FF2B5EF4-FFF2-40B4-BE49-F238E27FC236}">
                  <a16:creationId xmlns:a16="http://schemas.microsoft.com/office/drawing/2014/main" id="{53ECD2A7-96F4-4F4E-8D6F-EA1167A99FC6}"/>
                </a:ext>
              </a:extLst>
            </p:cNvPr>
            <p:cNvSpPr/>
            <p:nvPr/>
          </p:nvSpPr>
          <p:spPr>
            <a:xfrm>
              <a:off x="21744161" y="3793947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DE4276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B8CBD983-E42C-4C17-8208-E1F1CB31BB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029911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9D9C1629-C2C0-4E5A-99D2-6FB2CB8F1AF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394155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Shape 2599">
              <a:extLst>
                <a:ext uri="{FF2B5EF4-FFF2-40B4-BE49-F238E27FC236}">
                  <a16:creationId xmlns:a16="http://schemas.microsoft.com/office/drawing/2014/main" id="{25819370-9498-4917-991C-EB24DFB3A002}"/>
                </a:ext>
              </a:extLst>
            </p:cNvPr>
            <p:cNvSpPr/>
            <p:nvPr/>
          </p:nvSpPr>
          <p:spPr>
            <a:xfrm>
              <a:off x="22085300" y="5975868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422963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CEA5FD6E-CAA6-4009-AE0E-6820EE40F1B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551144" y="5476657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FB0833EF-A2EB-4F78-84C0-3D1B74415CD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1917905" y="5476657"/>
              <a:ext cx="334789" cy="344578"/>
            </a:xfrm>
            <a:prstGeom prst="straightConnector1">
              <a:avLst/>
            </a:prstGeom>
            <a:ln w="38100">
              <a:solidFill>
                <a:srgbClr val="00B05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F314476-0CF5-4132-B268-709300356546}"/>
              </a:ext>
            </a:extLst>
          </p:cNvPr>
          <p:cNvGrpSpPr/>
          <p:nvPr/>
        </p:nvGrpSpPr>
        <p:grpSpPr>
          <a:xfrm>
            <a:off x="10277484" y="7355805"/>
            <a:ext cx="2749538" cy="2610444"/>
            <a:chOff x="21744161" y="3793947"/>
            <a:chExt cx="1676400" cy="1591594"/>
          </a:xfrm>
        </p:grpSpPr>
        <p:sp>
          <p:nvSpPr>
            <p:cNvPr id="24" name="Shape 2615">
              <a:extLst>
                <a:ext uri="{FF2B5EF4-FFF2-40B4-BE49-F238E27FC236}">
                  <a16:creationId xmlns:a16="http://schemas.microsoft.com/office/drawing/2014/main" id="{0A7CBF1A-EF62-40F7-A0F0-FB09FA8D6EA0}"/>
                </a:ext>
              </a:extLst>
            </p:cNvPr>
            <p:cNvSpPr/>
            <p:nvPr/>
          </p:nvSpPr>
          <p:spPr>
            <a:xfrm>
              <a:off x="21750511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5" name="Shape 2598">
              <a:extLst>
                <a:ext uri="{FF2B5EF4-FFF2-40B4-BE49-F238E27FC236}">
                  <a16:creationId xmlns:a16="http://schemas.microsoft.com/office/drawing/2014/main" id="{24BA9B93-07FA-4E95-8453-88FD92E40631}"/>
                </a:ext>
              </a:extLst>
            </p:cNvPr>
            <p:cNvSpPr/>
            <p:nvPr/>
          </p:nvSpPr>
          <p:spPr>
            <a:xfrm>
              <a:off x="22861761" y="4864824"/>
              <a:ext cx="558800" cy="45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873" y="8400"/>
                  </a:moveTo>
                  <a:lnTo>
                    <a:pt x="10800" y="8400"/>
                  </a:lnTo>
                  <a:lnTo>
                    <a:pt x="10800" y="12001"/>
                  </a:lnTo>
                  <a:lnTo>
                    <a:pt x="6873" y="12001"/>
                  </a:lnTo>
                  <a:cubicBezTo>
                    <a:pt x="6873" y="12001"/>
                    <a:pt x="6873" y="8400"/>
                    <a:pt x="6873" y="8400"/>
                  </a:cubicBezTo>
                  <a:close/>
                  <a:moveTo>
                    <a:pt x="6382" y="13200"/>
                  </a:moveTo>
                  <a:lnTo>
                    <a:pt x="11291" y="13200"/>
                  </a:lnTo>
                  <a:cubicBezTo>
                    <a:pt x="11562" y="13200"/>
                    <a:pt x="11782" y="12932"/>
                    <a:pt x="11782" y="12600"/>
                  </a:cubicBezTo>
                  <a:lnTo>
                    <a:pt x="11782" y="7800"/>
                  </a:lnTo>
                  <a:cubicBezTo>
                    <a:pt x="11782" y="7469"/>
                    <a:pt x="11562" y="7200"/>
                    <a:pt x="11291" y="7200"/>
                  </a:cubicBezTo>
                  <a:lnTo>
                    <a:pt x="6382" y="7200"/>
                  </a:lnTo>
                  <a:cubicBezTo>
                    <a:pt x="6111" y="7200"/>
                    <a:pt x="5891" y="7469"/>
                    <a:pt x="5891" y="7800"/>
                  </a:cubicBezTo>
                  <a:lnTo>
                    <a:pt x="5891" y="12600"/>
                  </a:lnTo>
                  <a:cubicBezTo>
                    <a:pt x="5891" y="12932"/>
                    <a:pt x="6111" y="13200"/>
                    <a:pt x="6382" y="13200"/>
                  </a:cubicBezTo>
                  <a:moveTo>
                    <a:pt x="6382" y="4800"/>
                  </a:moveTo>
                  <a:cubicBezTo>
                    <a:pt x="6653" y="4800"/>
                    <a:pt x="6873" y="4531"/>
                    <a:pt x="6873" y="4200"/>
                  </a:cubicBezTo>
                  <a:cubicBezTo>
                    <a:pt x="6873" y="3868"/>
                    <a:pt x="6653" y="3600"/>
                    <a:pt x="6382" y="3600"/>
                  </a:cubicBezTo>
                  <a:cubicBezTo>
                    <a:pt x="6111" y="3600"/>
                    <a:pt x="5891" y="3868"/>
                    <a:pt x="5891" y="4200"/>
                  </a:cubicBezTo>
                  <a:cubicBezTo>
                    <a:pt x="5891" y="4531"/>
                    <a:pt x="6111" y="4800"/>
                    <a:pt x="6382" y="4800"/>
                  </a:cubicBezTo>
                  <a:moveTo>
                    <a:pt x="20618" y="20400"/>
                  </a:moveTo>
                  <a:lnTo>
                    <a:pt x="2945" y="20400"/>
                  </a:lnTo>
                  <a:cubicBezTo>
                    <a:pt x="1861" y="20400"/>
                    <a:pt x="982" y="19325"/>
                    <a:pt x="982" y="18000"/>
                  </a:cubicBezTo>
                  <a:lnTo>
                    <a:pt x="982" y="4800"/>
                  </a:lnTo>
                  <a:lnTo>
                    <a:pt x="2945" y="4800"/>
                  </a:lnTo>
                  <a:lnTo>
                    <a:pt x="2945" y="17400"/>
                  </a:lnTo>
                  <a:cubicBezTo>
                    <a:pt x="2945" y="17732"/>
                    <a:pt x="3166" y="18000"/>
                    <a:pt x="3436" y="18000"/>
                  </a:cubicBezTo>
                  <a:cubicBezTo>
                    <a:pt x="3707" y="18000"/>
                    <a:pt x="3927" y="17732"/>
                    <a:pt x="3927" y="17400"/>
                  </a:cubicBezTo>
                  <a:lnTo>
                    <a:pt x="3927" y="1200"/>
                  </a:lnTo>
                  <a:lnTo>
                    <a:pt x="20618" y="1200"/>
                  </a:lnTo>
                  <a:cubicBezTo>
                    <a:pt x="20618" y="1200"/>
                    <a:pt x="20618" y="20400"/>
                    <a:pt x="20618" y="20400"/>
                  </a:cubicBezTo>
                  <a:close/>
                  <a:moveTo>
                    <a:pt x="20618" y="0"/>
                  </a:moveTo>
                  <a:lnTo>
                    <a:pt x="3927" y="0"/>
                  </a:lnTo>
                  <a:cubicBezTo>
                    <a:pt x="3385" y="0"/>
                    <a:pt x="2945" y="538"/>
                    <a:pt x="2945" y="1200"/>
                  </a:cubicBezTo>
                  <a:lnTo>
                    <a:pt x="2945" y="3600"/>
                  </a:lnTo>
                  <a:lnTo>
                    <a:pt x="982" y="3600"/>
                  </a:lnTo>
                  <a:cubicBezTo>
                    <a:pt x="440" y="3600"/>
                    <a:pt x="0" y="4138"/>
                    <a:pt x="0" y="4800"/>
                  </a:cubicBezTo>
                  <a:lnTo>
                    <a:pt x="0" y="18000"/>
                  </a:lnTo>
                  <a:cubicBezTo>
                    <a:pt x="0" y="19988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062"/>
                    <a:pt x="21600" y="20400"/>
                  </a:cubicBezTo>
                  <a:lnTo>
                    <a:pt x="21600" y="1200"/>
                  </a:lnTo>
                  <a:cubicBezTo>
                    <a:pt x="21600" y="538"/>
                    <a:pt x="21160" y="0"/>
                    <a:pt x="20618" y="0"/>
                  </a:cubicBezTo>
                  <a:moveTo>
                    <a:pt x="6382" y="18000"/>
                  </a:moveTo>
                  <a:lnTo>
                    <a:pt x="18164" y="18000"/>
                  </a:lnTo>
                  <a:cubicBezTo>
                    <a:pt x="18434" y="18000"/>
                    <a:pt x="18655" y="17732"/>
                    <a:pt x="18655" y="17400"/>
                  </a:cubicBezTo>
                  <a:cubicBezTo>
                    <a:pt x="18655" y="17068"/>
                    <a:pt x="18434" y="16801"/>
                    <a:pt x="18164" y="16801"/>
                  </a:cubicBezTo>
                  <a:lnTo>
                    <a:pt x="6382" y="16801"/>
                  </a:lnTo>
                  <a:cubicBezTo>
                    <a:pt x="6111" y="16801"/>
                    <a:pt x="5891" y="17068"/>
                    <a:pt x="5891" y="17400"/>
                  </a:cubicBezTo>
                  <a:cubicBezTo>
                    <a:pt x="5891" y="17732"/>
                    <a:pt x="6111" y="18000"/>
                    <a:pt x="6382" y="18000"/>
                  </a:cubicBezTo>
                  <a:moveTo>
                    <a:pt x="6382" y="15600"/>
                  </a:moveTo>
                  <a:lnTo>
                    <a:pt x="18164" y="15600"/>
                  </a:lnTo>
                  <a:cubicBezTo>
                    <a:pt x="18434" y="15600"/>
                    <a:pt x="18655" y="15332"/>
                    <a:pt x="18655" y="15000"/>
                  </a:cubicBezTo>
                  <a:cubicBezTo>
                    <a:pt x="18655" y="14668"/>
                    <a:pt x="18434" y="14401"/>
                    <a:pt x="18164" y="14401"/>
                  </a:cubicBezTo>
                  <a:lnTo>
                    <a:pt x="6382" y="14401"/>
                  </a:lnTo>
                  <a:cubicBezTo>
                    <a:pt x="6111" y="14401"/>
                    <a:pt x="5891" y="14668"/>
                    <a:pt x="5891" y="15000"/>
                  </a:cubicBezTo>
                  <a:cubicBezTo>
                    <a:pt x="5891" y="15332"/>
                    <a:pt x="6111" y="15600"/>
                    <a:pt x="6382" y="15600"/>
                  </a:cubicBezTo>
                  <a:moveTo>
                    <a:pt x="8345" y="4800"/>
                  </a:moveTo>
                  <a:cubicBezTo>
                    <a:pt x="8616" y="4800"/>
                    <a:pt x="8836" y="4531"/>
                    <a:pt x="8836" y="4200"/>
                  </a:cubicBezTo>
                  <a:cubicBezTo>
                    <a:pt x="8836" y="3868"/>
                    <a:pt x="8616" y="3600"/>
                    <a:pt x="8345" y="3600"/>
                  </a:cubicBezTo>
                  <a:cubicBezTo>
                    <a:pt x="8075" y="3600"/>
                    <a:pt x="7855" y="3868"/>
                    <a:pt x="7855" y="4200"/>
                  </a:cubicBezTo>
                  <a:cubicBezTo>
                    <a:pt x="7855" y="4531"/>
                    <a:pt x="8075" y="4800"/>
                    <a:pt x="8345" y="4800"/>
                  </a:cubicBezTo>
                  <a:moveTo>
                    <a:pt x="18164" y="7200"/>
                  </a:moveTo>
                  <a:lnTo>
                    <a:pt x="14236" y="7200"/>
                  </a:lnTo>
                  <a:cubicBezTo>
                    <a:pt x="13966" y="7200"/>
                    <a:pt x="13745" y="7469"/>
                    <a:pt x="13745" y="7800"/>
                  </a:cubicBezTo>
                  <a:cubicBezTo>
                    <a:pt x="13745" y="8132"/>
                    <a:pt x="13966" y="8400"/>
                    <a:pt x="14236" y="8400"/>
                  </a:cubicBezTo>
                  <a:lnTo>
                    <a:pt x="18164" y="8400"/>
                  </a:lnTo>
                  <a:cubicBezTo>
                    <a:pt x="18434" y="8400"/>
                    <a:pt x="18655" y="8132"/>
                    <a:pt x="18655" y="7800"/>
                  </a:cubicBezTo>
                  <a:cubicBezTo>
                    <a:pt x="18655" y="7469"/>
                    <a:pt x="18434" y="7200"/>
                    <a:pt x="18164" y="7200"/>
                  </a:cubicBezTo>
                  <a:moveTo>
                    <a:pt x="18164" y="12001"/>
                  </a:moveTo>
                  <a:lnTo>
                    <a:pt x="14236" y="12001"/>
                  </a:lnTo>
                  <a:cubicBezTo>
                    <a:pt x="13966" y="12001"/>
                    <a:pt x="13745" y="12268"/>
                    <a:pt x="13745" y="12600"/>
                  </a:cubicBezTo>
                  <a:cubicBezTo>
                    <a:pt x="13745" y="12932"/>
                    <a:pt x="13966" y="13200"/>
                    <a:pt x="14236" y="13200"/>
                  </a:cubicBezTo>
                  <a:lnTo>
                    <a:pt x="18164" y="13200"/>
                  </a:lnTo>
                  <a:cubicBezTo>
                    <a:pt x="18434" y="13200"/>
                    <a:pt x="18655" y="12932"/>
                    <a:pt x="18655" y="12600"/>
                  </a:cubicBezTo>
                  <a:cubicBezTo>
                    <a:pt x="18655" y="12268"/>
                    <a:pt x="18434" y="12001"/>
                    <a:pt x="18164" y="12001"/>
                  </a:cubicBezTo>
                  <a:moveTo>
                    <a:pt x="18164" y="9600"/>
                  </a:moveTo>
                  <a:lnTo>
                    <a:pt x="14236" y="9600"/>
                  </a:lnTo>
                  <a:cubicBezTo>
                    <a:pt x="13966" y="9600"/>
                    <a:pt x="13745" y="9869"/>
                    <a:pt x="13745" y="10200"/>
                  </a:cubicBezTo>
                  <a:cubicBezTo>
                    <a:pt x="13745" y="10532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32"/>
                    <a:pt x="18655" y="10200"/>
                  </a:cubicBezTo>
                  <a:cubicBezTo>
                    <a:pt x="18655" y="9869"/>
                    <a:pt x="18434" y="9600"/>
                    <a:pt x="18164" y="9600"/>
                  </a:cubicBezTo>
                  <a:moveTo>
                    <a:pt x="18164" y="4800"/>
                  </a:moveTo>
                  <a:cubicBezTo>
                    <a:pt x="18434" y="4800"/>
                    <a:pt x="18655" y="4531"/>
                    <a:pt x="18655" y="4200"/>
                  </a:cubicBezTo>
                  <a:cubicBezTo>
                    <a:pt x="18655" y="3868"/>
                    <a:pt x="18434" y="3600"/>
                    <a:pt x="18164" y="3600"/>
                  </a:cubicBezTo>
                  <a:cubicBezTo>
                    <a:pt x="17893" y="3600"/>
                    <a:pt x="17673" y="3868"/>
                    <a:pt x="17673" y="4200"/>
                  </a:cubicBezTo>
                  <a:cubicBezTo>
                    <a:pt x="17673" y="4531"/>
                    <a:pt x="17893" y="4800"/>
                    <a:pt x="18164" y="4800"/>
                  </a:cubicBezTo>
                  <a:moveTo>
                    <a:pt x="16200" y="4800"/>
                  </a:moveTo>
                  <a:cubicBezTo>
                    <a:pt x="16471" y="4800"/>
                    <a:pt x="16691" y="4531"/>
                    <a:pt x="16691" y="4200"/>
                  </a:cubicBezTo>
                  <a:cubicBezTo>
                    <a:pt x="16691" y="3868"/>
                    <a:pt x="16471" y="3600"/>
                    <a:pt x="16200" y="3600"/>
                  </a:cubicBezTo>
                  <a:cubicBezTo>
                    <a:pt x="15929" y="3600"/>
                    <a:pt x="15709" y="3868"/>
                    <a:pt x="15709" y="4200"/>
                  </a:cubicBezTo>
                  <a:cubicBezTo>
                    <a:pt x="15709" y="4531"/>
                    <a:pt x="15929" y="4800"/>
                    <a:pt x="16200" y="4800"/>
                  </a:cubicBezTo>
                  <a:moveTo>
                    <a:pt x="10309" y="4800"/>
                  </a:moveTo>
                  <a:lnTo>
                    <a:pt x="14236" y="4800"/>
                  </a:lnTo>
                  <a:cubicBezTo>
                    <a:pt x="14507" y="4800"/>
                    <a:pt x="14727" y="4531"/>
                    <a:pt x="14727" y="4200"/>
                  </a:cubicBezTo>
                  <a:cubicBezTo>
                    <a:pt x="14727" y="3868"/>
                    <a:pt x="14507" y="3600"/>
                    <a:pt x="14236" y="3600"/>
                  </a:cubicBezTo>
                  <a:lnTo>
                    <a:pt x="10309" y="3600"/>
                  </a:lnTo>
                  <a:cubicBezTo>
                    <a:pt x="10038" y="3600"/>
                    <a:pt x="9818" y="3868"/>
                    <a:pt x="9818" y="4200"/>
                  </a:cubicBezTo>
                  <a:cubicBezTo>
                    <a:pt x="9818" y="4531"/>
                    <a:pt x="10038" y="4800"/>
                    <a:pt x="10309" y="4800"/>
                  </a:cubicBezTo>
                </a:path>
              </a:pathLst>
            </a:custGeom>
            <a:solidFill>
              <a:srgbClr val="0E76BD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6" name="Shape 2599">
              <a:extLst>
                <a:ext uri="{FF2B5EF4-FFF2-40B4-BE49-F238E27FC236}">
                  <a16:creationId xmlns:a16="http://schemas.microsoft.com/office/drawing/2014/main" id="{08B23063-1092-4131-A4C5-9F54D15E98D9}"/>
                </a:ext>
              </a:extLst>
            </p:cNvPr>
            <p:cNvSpPr/>
            <p:nvPr/>
          </p:nvSpPr>
          <p:spPr>
            <a:xfrm>
              <a:off x="21744161" y="3793947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DE4276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12C908E4-CE71-40E9-BF4E-E1351432DB1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023561" y="4417923"/>
              <a:ext cx="6350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D95846D8-DD8E-4318-AADC-9A9E319C800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394155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B5370782-F64A-445C-8CCD-8A1F7A290E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379161" y="5093424"/>
              <a:ext cx="391405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E4E6C83-CB34-45C4-8C97-772BBC8E455A}"/>
              </a:ext>
            </a:extLst>
          </p:cNvPr>
          <p:cNvSpPr txBox="1"/>
          <p:nvPr/>
        </p:nvSpPr>
        <p:spPr>
          <a:xfrm>
            <a:off x="14485621" y="8034980"/>
            <a:ext cx="26866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Expert </a:t>
            </a:r>
          </a:p>
          <a:p>
            <a:r>
              <a:rPr lang="en-GB" sz="3200" b="1" dirty="0">
                <a:solidFill>
                  <a:schemeClr val="tx2"/>
                </a:solidFill>
              </a:rPr>
              <a:t>knowledge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C115038-E30E-473F-A7AB-4B7E3788F938}"/>
              </a:ext>
            </a:extLst>
          </p:cNvPr>
          <p:cNvSpPr txBox="1"/>
          <p:nvPr/>
        </p:nvSpPr>
        <p:spPr>
          <a:xfrm>
            <a:off x="8934324" y="8113377"/>
            <a:ext cx="549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+</a:t>
            </a:r>
            <a:endParaRPr lang="en-GB" sz="4800" b="1" dirty="0">
              <a:solidFill>
                <a:schemeClr val="tx2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C015109-8F4F-44C1-9409-97AD1673B1D3}"/>
              </a:ext>
            </a:extLst>
          </p:cNvPr>
          <p:cNvSpPr txBox="1"/>
          <p:nvPr/>
        </p:nvSpPr>
        <p:spPr>
          <a:xfrm>
            <a:off x="13064555" y="8115395"/>
            <a:ext cx="549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+</a:t>
            </a:r>
            <a:endParaRPr lang="en-GB" sz="4800" b="1" dirty="0">
              <a:solidFill>
                <a:schemeClr val="tx2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B69CAE1-F768-446B-BCA1-F216248E7AB2}"/>
              </a:ext>
            </a:extLst>
          </p:cNvPr>
          <p:cNvSpPr txBox="1"/>
          <p:nvPr/>
        </p:nvSpPr>
        <p:spPr>
          <a:xfrm>
            <a:off x="17492278" y="8158090"/>
            <a:ext cx="37263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= rating</a:t>
            </a:r>
            <a:endParaRPr lang="en-GB" sz="4800" b="1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016B774-B26A-4127-ABB1-26A73347BED5}"/>
                  </a:ext>
                </a:extLst>
              </p:cNvPr>
              <p:cNvSpPr txBox="1"/>
              <p:nvPr/>
            </p:nvSpPr>
            <p:spPr>
              <a:xfrm>
                <a:off x="5377956" y="11888614"/>
                <a:ext cx="13715762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𝐶𝑜𝑙𝑙𝑎𝑏𝑜𝑟𝑎𝑡𝑖𝑣</m:t>
                    </m:r>
                    <m:sSub>
                      <m:sSubPr>
                        <m:ctrlP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𝐶𝑜𝑛𝑡𝑒𝑛</m:t>
                    </m:r>
                    <m:sSub>
                      <m:sSubPr>
                        <m:ctrlP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</m:oMath>
                </a14:m>
                <a:r>
                  <a:rPr lang="sl-SI" dirty="0">
                    <a:solidFill>
                      <a:schemeClr val="tx2"/>
                    </a:solidFill>
                  </a:rPr>
                  <a:t> + </a:t>
                </a:r>
                <a14:m>
                  <m:oMath xmlns:m="http://schemas.openxmlformats.org/officeDocument/2006/math"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𝐸𝑥𝑝𝑒𝑟</m:t>
                    </m:r>
                    <m:sSub>
                      <m:sSubPr>
                        <m:ctrlP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𝑟𝑎𝑡𝑒</m:t>
                    </m:r>
                  </m:oMath>
                </a14:m>
                <a:endParaRPr lang="en-GB" dirty="0">
                  <a:solidFill>
                    <a:schemeClr val="tx2"/>
                  </a:solidFill>
                </a:endParaRP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016B774-B26A-4127-ABB1-26A73347BE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7956" y="11888614"/>
                <a:ext cx="13715762" cy="553998"/>
              </a:xfrm>
              <a:prstGeom prst="rect">
                <a:avLst/>
              </a:prstGeom>
              <a:blipFill>
                <a:blip r:embed="rId2"/>
                <a:stretch>
                  <a:fillRect t="-25275" b="-494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" name="Picture 35">
            <a:extLst>
              <a:ext uri="{FF2B5EF4-FFF2-40B4-BE49-F238E27FC236}">
                <a16:creationId xmlns:a16="http://schemas.microsoft.com/office/drawing/2014/main" id="{D770B940-8B24-46E2-B934-4D364EC64F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117643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5362312" y="1390650"/>
            <a:ext cx="1368163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RECOMMENDATION SYSTEM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RECOMMENDATIONS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E492452-D030-4F2F-B851-22558B875C97}"/>
              </a:ext>
            </a:extLst>
          </p:cNvPr>
          <p:cNvGrpSpPr/>
          <p:nvPr/>
        </p:nvGrpSpPr>
        <p:grpSpPr>
          <a:xfrm>
            <a:off x="5163249" y="3347252"/>
            <a:ext cx="2257149" cy="4495178"/>
            <a:chOff x="21744161" y="3793947"/>
            <a:chExt cx="1376189" cy="2740721"/>
          </a:xfrm>
        </p:grpSpPr>
        <p:sp>
          <p:nvSpPr>
            <p:cNvPr id="9" name="Shape 2614">
              <a:extLst>
                <a:ext uri="{FF2B5EF4-FFF2-40B4-BE49-F238E27FC236}">
                  <a16:creationId xmlns:a16="http://schemas.microsoft.com/office/drawing/2014/main" id="{F9350224-97E5-451D-88DC-265FB5BADF61}"/>
                </a:ext>
              </a:extLst>
            </p:cNvPr>
            <p:cNvSpPr/>
            <p:nvPr/>
          </p:nvSpPr>
          <p:spPr>
            <a:xfrm>
              <a:off x="22561550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58" y="17505"/>
                  </a:moveTo>
                  <a:cubicBezTo>
                    <a:pt x="17372" y="16944"/>
                    <a:pt x="16242" y="15945"/>
                    <a:pt x="15117" y="15413"/>
                  </a:cubicBezTo>
                  <a:cubicBezTo>
                    <a:pt x="14189" y="14975"/>
                    <a:pt x="13657" y="14531"/>
                    <a:pt x="13491" y="14057"/>
                  </a:cubicBezTo>
                  <a:cubicBezTo>
                    <a:pt x="13377" y="13728"/>
                    <a:pt x="13428" y="13351"/>
                    <a:pt x="13649" y="12904"/>
                  </a:cubicBezTo>
                  <a:cubicBezTo>
                    <a:pt x="13815" y="12567"/>
                    <a:pt x="13972" y="12286"/>
                    <a:pt x="14117" y="12028"/>
                  </a:cubicBezTo>
                  <a:cubicBezTo>
                    <a:pt x="14730" y="10934"/>
                    <a:pt x="15203" y="10145"/>
                    <a:pt x="15203" y="7348"/>
                  </a:cubicBezTo>
                  <a:cubicBezTo>
                    <a:pt x="15203" y="3162"/>
                    <a:pt x="12787" y="2951"/>
                    <a:pt x="12309" y="2951"/>
                  </a:cubicBezTo>
                  <a:cubicBezTo>
                    <a:pt x="11917" y="2951"/>
                    <a:pt x="11672" y="3037"/>
                    <a:pt x="11435" y="3121"/>
                  </a:cubicBezTo>
                  <a:cubicBezTo>
                    <a:pt x="11175" y="3213"/>
                    <a:pt x="10907" y="3309"/>
                    <a:pt x="10296" y="3319"/>
                  </a:cubicBezTo>
                  <a:cubicBezTo>
                    <a:pt x="9190" y="3337"/>
                    <a:pt x="6873" y="3375"/>
                    <a:pt x="6873" y="7226"/>
                  </a:cubicBezTo>
                  <a:cubicBezTo>
                    <a:pt x="6873" y="9919"/>
                    <a:pt x="7574" y="11156"/>
                    <a:pt x="8125" y="12150"/>
                  </a:cubicBezTo>
                  <a:cubicBezTo>
                    <a:pt x="8266" y="12404"/>
                    <a:pt x="8399" y="12645"/>
                    <a:pt x="8505" y="12885"/>
                  </a:cubicBezTo>
                  <a:cubicBezTo>
                    <a:pt x="8973" y="13949"/>
                    <a:pt x="8631" y="14693"/>
                    <a:pt x="7426" y="15224"/>
                  </a:cubicBezTo>
                  <a:cubicBezTo>
                    <a:pt x="5905" y="15897"/>
                    <a:pt x="5188" y="16247"/>
                    <a:pt x="3693" y="17562"/>
                  </a:cubicBezTo>
                  <a:cubicBezTo>
                    <a:pt x="2017" y="15800"/>
                    <a:pt x="982" y="134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3395"/>
                    <a:pt x="19603" y="15749"/>
                    <a:pt x="17958" y="17505"/>
                  </a:cubicBezTo>
                  <a:moveTo>
                    <a:pt x="10800" y="20618"/>
                  </a:moveTo>
                  <a:cubicBezTo>
                    <a:pt x="8356" y="20618"/>
                    <a:pt x="6125" y="19720"/>
                    <a:pt x="4407" y="18242"/>
                  </a:cubicBezTo>
                  <a:cubicBezTo>
                    <a:pt x="5730" y="17084"/>
                    <a:pt x="6362" y="16767"/>
                    <a:pt x="7823" y="16122"/>
                  </a:cubicBezTo>
                  <a:cubicBezTo>
                    <a:pt x="9515" y="15375"/>
                    <a:pt x="10091" y="14051"/>
                    <a:pt x="9403" y="12489"/>
                  </a:cubicBezTo>
                  <a:cubicBezTo>
                    <a:pt x="9279" y="12208"/>
                    <a:pt x="9136" y="11949"/>
                    <a:pt x="8984" y="11674"/>
                  </a:cubicBezTo>
                  <a:cubicBezTo>
                    <a:pt x="8461" y="10732"/>
                    <a:pt x="7855" y="9665"/>
                    <a:pt x="7855" y="7226"/>
                  </a:cubicBezTo>
                  <a:cubicBezTo>
                    <a:pt x="7855" y="4341"/>
                    <a:pt x="9224" y="4318"/>
                    <a:pt x="10312" y="4300"/>
                  </a:cubicBezTo>
                  <a:cubicBezTo>
                    <a:pt x="11084" y="4287"/>
                    <a:pt x="11461" y="4154"/>
                    <a:pt x="11763" y="4047"/>
                  </a:cubicBezTo>
                  <a:cubicBezTo>
                    <a:pt x="11964" y="3975"/>
                    <a:pt x="12086" y="3933"/>
                    <a:pt x="12309" y="3933"/>
                  </a:cubicBezTo>
                  <a:cubicBezTo>
                    <a:pt x="13218" y="3933"/>
                    <a:pt x="14221" y="4830"/>
                    <a:pt x="14221" y="7348"/>
                  </a:cubicBezTo>
                  <a:cubicBezTo>
                    <a:pt x="14221" y="9888"/>
                    <a:pt x="13840" y="10513"/>
                    <a:pt x="13261" y="11548"/>
                  </a:cubicBezTo>
                  <a:cubicBezTo>
                    <a:pt x="13108" y="11820"/>
                    <a:pt x="12943" y="12115"/>
                    <a:pt x="12768" y="12470"/>
                  </a:cubicBezTo>
                  <a:cubicBezTo>
                    <a:pt x="12430" y="13155"/>
                    <a:pt x="12362" y="13798"/>
                    <a:pt x="12565" y="14380"/>
                  </a:cubicBezTo>
                  <a:cubicBezTo>
                    <a:pt x="12825" y="15126"/>
                    <a:pt x="13502" y="15737"/>
                    <a:pt x="14696" y="16302"/>
                  </a:cubicBezTo>
                  <a:cubicBezTo>
                    <a:pt x="15675" y="16764"/>
                    <a:pt x="16700" y="17667"/>
                    <a:pt x="17251" y="18189"/>
                  </a:cubicBezTo>
                  <a:cubicBezTo>
                    <a:pt x="15525" y="19697"/>
                    <a:pt x="13272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5" y="21600"/>
                    <a:pt x="21600" y="16764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2615">
              <a:extLst>
                <a:ext uri="{FF2B5EF4-FFF2-40B4-BE49-F238E27FC236}">
                  <a16:creationId xmlns:a16="http://schemas.microsoft.com/office/drawing/2014/main" id="{A960673E-3612-466A-8B3F-C519C7AC187B}"/>
                </a:ext>
              </a:extLst>
            </p:cNvPr>
            <p:cNvSpPr/>
            <p:nvPr/>
          </p:nvSpPr>
          <p:spPr>
            <a:xfrm>
              <a:off x="21750511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2598">
              <a:extLst>
                <a:ext uri="{FF2B5EF4-FFF2-40B4-BE49-F238E27FC236}">
                  <a16:creationId xmlns:a16="http://schemas.microsoft.com/office/drawing/2014/main" id="{7FA06583-86F2-4894-B31E-876C9CDACCF2}"/>
                </a:ext>
              </a:extLst>
            </p:cNvPr>
            <p:cNvSpPr/>
            <p:nvPr/>
          </p:nvSpPr>
          <p:spPr>
            <a:xfrm>
              <a:off x="22421850" y="3876497"/>
              <a:ext cx="558800" cy="45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873" y="8400"/>
                  </a:moveTo>
                  <a:lnTo>
                    <a:pt x="10800" y="8400"/>
                  </a:lnTo>
                  <a:lnTo>
                    <a:pt x="10800" y="12001"/>
                  </a:lnTo>
                  <a:lnTo>
                    <a:pt x="6873" y="12001"/>
                  </a:lnTo>
                  <a:cubicBezTo>
                    <a:pt x="6873" y="12001"/>
                    <a:pt x="6873" y="8400"/>
                    <a:pt x="6873" y="8400"/>
                  </a:cubicBezTo>
                  <a:close/>
                  <a:moveTo>
                    <a:pt x="6382" y="13200"/>
                  </a:moveTo>
                  <a:lnTo>
                    <a:pt x="11291" y="13200"/>
                  </a:lnTo>
                  <a:cubicBezTo>
                    <a:pt x="11562" y="13200"/>
                    <a:pt x="11782" y="12932"/>
                    <a:pt x="11782" y="12600"/>
                  </a:cubicBezTo>
                  <a:lnTo>
                    <a:pt x="11782" y="7800"/>
                  </a:lnTo>
                  <a:cubicBezTo>
                    <a:pt x="11782" y="7469"/>
                    <a:pt x="11562" y="7200"/>
                    <a:pt x="11291" y="7200"/>
                  </a:cubicBezTo>
                  <a:lnTo>
                    <a:pt x="6382" y="7200"/>
                  </a:lnTo>
                  <a:cubicBezTo>
                    <a:pt x="6111" y="7200"/>
                    <a:pt x="5891" y="7469"/>
                    <a:pt x="5891" y="7800"/>
                  </a:cubicBezTo>
                  <a:lnTo>
                    <a:pt x="5891" y="12600"/>
                  </a:lnTo>
                  <a:cubicBezTo>
                    <a:pt x="5891" y="12932"/>
                    <a:pt x="6111" y="13200"/>
                    <a:pt x="6382" y="13200"/>
                  </a:cubicBezTo>
                  <a:moveTo>
                    <a:pt x="6382" y="4800"/>
                  </a:moveTo>
                  <a:cubicBezTo>
                    <a:pt x="6653" y="4800"/>
                    <a:pt x="6873" y="4531"/>
                    <a:pt x="6873" y="4200"/>
                  </a:cubicBezTo>
                  <a:cubicBezTo>
                    <a:pt x="6873" y="3868"/>
                    <a:pt x="6653" y="3600"/>
                    <a:pt x="6382" y="3600"/>
                  </a:cubicBezTo>
                  <a:cubicBezTo>
                    <a:pt x="6111" y="3600"/>
                    <a:pt x="5891" y="3868"/>
                    <a:pt x="5891" y="4200"/>
                  </a:cubicBezTo>
                  <a:cubicBezTo>
                    <a:pt x="5891" y="4531"/>
                    <a:pt x="6111" y="4800"/>
                    <a:pt x="6382" y="4800"/>
                  </a:cubicBezTo>
                  <a:moveTo>
                    <a:pt x="20618" y="20400"/>
                  </a:moveTo>
                  <a:lnTo>
                    <a:pt x="2945" y="20400"/>
                  </a:lnTo>
                  <a:cubicBezTo>
                    <a:pt x="1861" y="20400"/>
                    <a:pt x="982" y="19325"/>
                    <a:pt x="982" y="18000"/>
                  </a:cubicBezTo>
                  <a:lnTo>
                    <a:pt x="982" y="4800"/>
                  </a:lnTo>
                  <a:lnTo>
                    <a:pt x="2945" y="4800"/>
                  </a:lnTo>
                  <a:lnTo>
                    <a:pt x="2945" y="17400"/>
                  </a:lnTo>
                  <a:cubicBezTo>
                    <a:pt x="2945" y="17732"/>
                    <a:pt x="3166" y="18000"/>
                    <a:pt x="3436" y="18000"/>
                  </a:cubicBezTo>
                  <a:cubicBezTo>
                    <a:pt x="3707" y="18000"/>
                    <a:pt x="3927" y="17732"/>
                    <a:pt x="3927" y="17400"/>
                  </a:cubicBezTo>
                  <a:lnTo>
                    <a:pt x="3927" y="1200"/>
                  </a:lnTo>
                  <a:lnTo>
                    <a:pt x="20618" y="1200"/>
                  </a:lnTo>
                  <a:cubicBezTo>
                    <a:pt x="20618" y="1200"/>
                    <a:pt x="20618" y="20400"/>
                    <a:pt x="20618" y="20400"/>
                  </a:cubicBezTo>
                  <a:close/>
                  <a:moveTo>
                    <a:pt x="20618" y="0"/>
                  </a:moveTo>
                  <a:lnTo>
                    <a:pt x="3927" y="0"/>
                  </a:lnTo>
                  <a:cubicBezTo>
                    <a:pt x="3385" y="0"/>
                    <a:pt x="2945" y="538"/>
                    <a:pt x="2945" y="1200"/>
                  </a:cubicBezTo>
                  <a:lnTo>
                    <a:pt x="2945" y="3600"/>
                  </a:lnTo>
                  <a:lnTo>
                    <a:pt x="982" y="3600"/>
                  </a:lnTo>
                  <a:cubicBezTo>
                    <a:pt x="440" y="3600"/>
                    <a:pt x="0" y="4138"/>
                    <a:pt x="0" y="4800"/>
                  </a:cubicBezTo>
                  <a:lnTo>
                    <a:pt x="0" y="18000"/>
                  </a:lnTo>
                  <a:cubicBezTo>
                    <a:pt x="0" y="19988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062"/>
                    <a:pt x="21600" y="20400"/>
                  </a:cubicBezTo>
                  <a:lnTo>
                    <a:pt x="21600" y="1200"/>
                  </a:lnTo>
                  <a:cubicBezTo>
                    <a:pt x="21600" y="538"/>
                    <a:pt x="21160" y="0"/>
                    <a:pt x="20618" y="0"/>
                  </a:cubicBezTo>
                  <a:moveTo>
                    <a:pt x="6382" y="18000"/>
                  </a:moveTo>
                  <a:lnTo>
                    <a:pt x="18164" y="18000"/>
                  </a:lnTo>
                  <a:cubicBezTo>
                    <a:pt x="18434" y="18000"/>
                    <a:pt x="18655" y="17732"/>
                    <a:pt x="18655" y="17400"/>
                  </a:cubicBezTo>
                  <a:cubicBezTo>
                    <a:pt x="18655" y="17068"/>
                    <a:pt x="18434" y="16801"/>
                    <a:pt x="18164" y="16801"/>
                  </a:cubicBezTo>
                  <a:lnTo>
                    <a:pt x="6382" y="16801"/>
                  </a:lnTo>
                  <a:cubicBezTo>
                    <a:pt x="6111" y="16801"/>
                    <a:pt x="5891" y="17068"/>
                    <a:pt x="5891" y="17400"/>
                  </a:cubicBezTo>
                  <a:cubicBezTo>
                    <a:pt x="5891" y="17732"/>
                    <a:pt x="6111" y="18000"/>
                    <a:pt x="6382" y="18000"/>
                  </a:cubicBezTo>
                  <a:moveTo>
                    <a:pt x="6382" y="15600"/>
                  </a:moveTo>
                  <a:lnTo>
                    <a:pt x="18164" y="15600"/>
                  </a:lnTo>
                  <a:cubicBezTo>
                    <a:pt x="18434" y="15600"/>
                    <a:pt x="18655" y="15332"/>
                    <a:pt x="18655" y="15000"/>
                  </a:cubicBezTo>
                  <a:cubicBezTo>
                    <a:pt x="18655" y="14668"/>
                    <a:pt x="18434" y="14401"/>
                    <a:pt x="18164" y="14401"/>
                  </a:cubicBezTo>
                  <a:lnTo>
                    <a:pt x="6382" y="14401"/>
                  </a:lnTo>
                  <a:cubicBezTo>
                    <a:pt x="6111" y="14401"/>
                    <a:pt x="5891" y="14668"/>
                    <a:pt x="5891" y="15000"/>
                  </a:cubicBezTo>
                  <a:cubicBezTo>
                    <a:pt x="5891" y="15332"/>
                    <a:pt x="6111" y="15600"/>
                    <a:pt x="6382" y="15600"/>
                  </a:cubicBezTo>
                  <a:moveTo>
                    <a:pt x="8345" y="4800"/>
                  </a:moveTo>
                  <a:cubicBezTo>
                    <a:pt x="8616" y="4800"/>
                    <a:pt x="8836" y="4531"/>
                    <a:pt x="8836" y="4200"/>
                  </a:cubicBezTo>
                  <a:cubicBezTo>
                    <a:pt x="8836" y="3868"/>
                    <a:pt x="8616" y="3600"/>
                    <a:pt x="8345" y="3600"/>
                  </a:cubicBezTo>
                  <a:cubicBezTo>
                    <a:pt x="8075" y="3600"/>
                    <a:pt x="7855" y="3868"/>
                    <a:pt x="7855" y="4200"/>
                  </a:cubicBezTo>
                  <a:cubicBezTo>
                    <a:pt x="7855" y="4531"/>
                    <a:pt x="8075" y="4800"/>
                    <a:pt x="8345" y="4800"/>
                  </a:cubicBezTo>
                  <a:moveTo>
                    <a:pt x="18164" y="7200"/>
                  </a:moveTo>
                  <a:lnTo>
                    <a:pt x="14236" y="7200"/>
                  </a:lnTo>
                  <a:cubicBezTo>
                    <a:pt x="13966" y="7200"/>
                    <a:pt x="13745" y="7469"/>
                    <a:pt x="13745" y="7800"/>
                  </a:cubicBezTo>
                  <a:cubicBezTo>
                    <a:pt x="13745" y="8132"/>
                    <a:pt x="13966" y="8400"/>
                    <a:pt x="14236" y="8400"/>
                  </a:cubicBezTo>
                  <a:lnTo>
                    <a:pt x="18164" y="8400"/>
                  </a:lnTo>
                  <a:cubicBezTo>
                    <a:pt x="18434" y="8400"/>
                    <a:pt x="18655" y="8132"/>
                    <a:pt x="18655" y="7800"/>
                  </a:cubicBezTo>
                  <a:cubicBezTo>
                    <a:pt x="18655" y="7469"/>
                    <a:pt x="18434" y="7200"/>
                    <a:pt x="18164" y="7200"/>
                  </a:cubicBezTo>
                  <a:moveTo>
                    <a:pt x="18164" y="12001"/>
                  </a:moveTo>
                  <a:lnTo>
                    <a:pt x="14236" y="12001"/>
                  </a:lnTo>
                  <a:cubicBezTo>
                    <a:pt x="13966" y="12001"/>
                    <a:pt x="13745" y="12268"/>
                    <a:pt x="13745" y="12600"/>
                  </a:cubicBezTo>
                  <a:cubicBezTo>
                    <a:pt x="13745" y="12932"/>
                    <a:pt x="13966" y="13200"/>
                    <a:pt x="14236" y="13200"/>
                  </a:cubicBezTo>
                  <a:lnTo>
                    <a:pt x="18164" y="13200"/>
                  </a:lnTo>
                  <a:cubicBezTo>
                    <a:pt x="18434" y="13200"/>
                    <a:pt x="18655" y="12932"/>
                    <a:pt x="18655" y="12600"/>
                  </a:cubicBezTo>
                  <a:cubicBezTo>
                    <a:pt x="18655" y="12268"/>
                    <a:pt x="18434" y="12001"/>
                    <a:pt x="18164" y="12001"/>
                  </a:cubicBezTo>
                  <a:moveTo>
                    <a:pt x="18164" y="9600"/>
                  </a:moveTo>
                  <a:lnTo>
                    <a:pt x="14236" y="9600"/>
                  </a:lnTo>
                  <a:cubicBezTo>
                    <a:pt x="13966" y="9600"/>
                    <a:pt x="13745" y="9869"/>
                    <a:pt x="13745" y="10200"/>
                  </a:cubicBezTo>
                  <a:cubicBezTo>
                    <a:pt x="13745" y="10532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32"/>
                    <a:pt x="18655" y="10200"/>
                  </a:cubicBezTo>
                  <a:cubicBezTo>
                    <a:pt x="18655" y="9869"/>
                    <a:pt x="18434" y="9600"/>
                    <a:pt x="18164" y="9600"/>
                  </a:cubicBezTo>
                  <a:moveTo>
                    <a:pt x="18164" y="4800"/>
                  </a:moveTo>
                  <a:cubicBezTo>
                    <a:pt x="18434" y="4800"/>
                    <a:pt x="18655" y="4531"/>
                    <a:pt x="18655" y="4200"/>
                  </a:cubicBezTo>
                  <a:cubicBezTo>
                    <a:pt x="18655" y="3868"/>
                    <a:pt x="18434" y="3600"/>
                    <a:pt x="18164" y="3600"/>
                  </a:cubicBezTo>
                  <a:cubicBezTo>
                    <a:pt x="17893" y="3600"/>
                    <a:pt x="17673" y="3868"/>
                    <a:pt x="17673" y="4200"/>
                  </a:cubicBezTo>
                  <a:cubicBezTo>
                    <a:pt x="17673" y="4531"/>
                    <a:pt x="17893" y="4800"/>
                    <a:pt x="18164" y="4800"/>
                  </a:cubicBezTo>
                  <a:moveTo>
                    <a:pt x="16200" y="4800"/>
                  </a:moveTo>
                  <a:cubicBezTo>
                    <a:pt x="16471" y="4800"/>
                    <a:pt x="16691" y="4531"/>
                    <a:pt x="16691" y="4200"/>
                  </a:cubicBezTo>
                  <a:cubicBezTo>
                    <a:pt x="16691" y="3868"/>
                    <a:pt x="16471" y="3600"/>
                    <a:pt x="16200" y="3600"/>
                  </a:cubicBezTo>
                  <a:cubicBezTo>
                    <a:pt x="15929" y="3600"/>
                    <a:pt x="15709" y="3868"/>
                    <a:pt x="15709" y="4200"/>
                  </a:cubicBezTo>
                  <a:cubicBezTo>
                    <a:pt x="15709" y="4531"/>
                    <a:pt x="15929" y="4800"/>
                    <a:pt x="16200" y="4800"/>
                  </a:cubicBezTo>
                  <a:moveTo>
                    <a:pt x="10309" y="4800"/>
                  </a:moveTo>
                  <a:lnTo>
                    <a:pt x="14236" y="4800"/>
                  </a:lnTo>
                  <a:cubicBezTo>
                    <a:pt x="14507" y="4800"/>
                    <a:pt x="14727" y="4531"/>
                    <a:pt x="14727" y="4200"/>
                  </a:cubicBezTo>
                  <a:cubicBezTo>
                    <a:pt x="14727" y="3868"/>
                    <a:pt x="14507" y="3600"/>
                    <a:pt x="14236" y="3600"/>
                  </a:cubicBezTo>
                  <a:lnTo>
                    <a:pt x="10309" y="3600"/>
                  </a:lnTo>
                  <a:cubicBezTo>
                    <a:pt x="10038" y="3600"/>
                    <a:pt x="9818" y="3868"/>
                    <a:pt x="9818" y="4200"/>
                  </a:cubicBezTo>
                  <a:cubicBezTo>
                    <a:pt x="9818" y="4531"/>
                    <a:pt x="10038" y="4800"/>
                    <a:pt x="10309" y="4800"/>
                  </a:cubicBezTo>
                </a:path>
              </a:pathLst>
            </a:custGeom>
            <a:solidFill>
              <a:srgbClr val="0E76BD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2599">
              <a:extLst>
                <a:ext uri="{FF2B5EF4-FFF2-40B4-BE49-F238E27FC236}">
                  <a16:creationId xmlns:a16="http://schemas.microsoft.com/office/drawing/2014/main" id="{53ECD2A7-96F4-4F4E-8D6F-EA1167A99FC6}"/>
                </a:ext>
              </a:extLst>
            </p:cNvPr>
            <p:cNvSpPr/>
            <p:nvPr/>
          </p:nvSpPr>
          <p:spPr>
            <a:xfrm>
              <a:off x="21744161" y="3793947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DE4276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B8CBD983-E42C-4C17-8208-E1F1CB31BB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029911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9D9C1629-C2C0-4E5A-99D2-6FB2CB8F1AF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394155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Shape 2599">
              <a:extLst>
                <a:ext uri="{FF2B5EF4-FFF2-40B4-BE49-F238E27FC236}">
                  <a16:creationId xmlns:a16="http://schemas.microsoft.com/office/drawing/2014/main" id="{25819370-9498-4917-991C-EB24DFB3A002}"/>
                </a:ext>
              </a:extLst>
            </p:cNvPr>
            <p:cNvSpPr/>
            <p:nvPr/>
          </p:nvSpPr>
          <p:spPr>
            <a:xfrm>
              <a:off x="22085300" y="5975868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422963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CEA5FD6E-CAA6-4009-AE0E-6820EE40F1B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551144" y="5476657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FB0833EF-A2EB-4F78-84C0-3D1B74415CD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1917905" y="5476657"/>
              <a:ext cx="334789" cy="344578"/>
            </a:xfrm>
            <a:prstGeom prst="straightConnector1">
              <a:avLst/>
            </a:prstGeom>
            <a:ln w="38100">
              <a:solidFill>
                <a:srgbClr val="00B05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F314476-0CF5-4132-B268-709300356546}"/>
              </a:ext>
            </a:extLst>
          </p:cNvPr>
          <p:cNvGrpSpPr/>
          <p:nvPr/>
        </p:nvGrpSpPr>
        <p:grpSpPr>
          <a:xfrm>
            <a:off x="9360971" y="4000843"/>
            <a:ext cx="2749538" cy="2610444"/>
            <a:chOff x="21744161" y="3793947"/>
            <a:chExt cx="1676400" cy="1591594"/>
          </a:xfrm>
        </p:grpSpPr>
        <p:sp>
          <p:nvSpPr>
            <p:cNvPr id="24" name="Shape 2615">
              <a:extLst>
                <a:ext uri="{FF2B5EF4-FFF2-40B4-BE49-F238E27FC236}">
                  <a16:creationId xmlns:a16="http://schemas.microsoft.com/office/drawing/2014/main" id="{0A7CBF1A-EF62-40F7-A0F0-FB09FA8D6EA0}"/>
                </a:ext>
              </a:extLst>
            </p:cNvPr>
            <p:cNvSpPr/>
            <p:nvPr/>
          </p:nvSpPr>
          <p:spPr>
            <a:xfrm>
              <a:off x="21750511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5" name="Shape 2598">
              <a:extLst>
                <a:ext uri="{FF2B5EF4-FFF2-40B4-BE49-F238E27FC236}">
                  <a16:creationId xmlns:a16="http://schemas.microsoft.com/office/drawing/2014/main" id="{24BA9B93-07FA-4E95-8453-88FD92E40631}"/>
                </a:ext>
              </a:extLst>
            </p:cNvPr>
            <p:cNvSpPr/>
            <p:nvPr/>
          </p:nvSpPr>
          <p:spPr>
            <a:xfrm>
              <a:off x="22861761" y="4864824"/>
              <a:ext cx="558800" cy="45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873" y="8400"/>
                  </a:moveTo>
                  <a:lnTo>
                    <a:pt x="10800" y="8400"/>
                  </a:lnTo>
                  <a:lnTo>
                    <a:pt x="10800" y="12001"/>
                  </a:lnTo>
                  <a:lnTo>
                    <a:pt x="6873" y="12001"/>
                  </a:lnTo>
                  <a:cubicBezTo>
                    <a:pt x="6873" y="12001"/>
                    <a:pt x="6873" y="8400"/>
                    <a:pt x="6873" y="8400"/>
                  </a:cubicBezTo>
                  <a:close/>
                  <a:moveTo>
                    <a:pt x="6382" y="13200"/>
                  </a:moveTo>
                  <a:lnTo>
                    <a:pt x="11291" y="13200"/>
                  </a:lnTo>
                  <a:cubicBezTo>
                    <a:pt x="11562" y="13200"/>
                    <a:pt x="11782" y="12932"/>
                    <a:pt x="11782" y="12600"/>
                  </a:cubicBezTo>
                  <a:lnTo>
                    <a:pt x="11782" y="7800"/>
                  </a:lnTo>
                  <a:cubicBezTo>
                    <a:pt x="11782" y="7469"/>
                    <a:pt x="11562" y="7200"/>
                    <a:pt x="11291" y="7200"/>
                  </a:cubicBezTo>
                  <a:lnTo>
                    <a:pt x="6382" y="7200"/>
                  </a:lnTo>
                  <a:cubicBezTo>
                    <a:pt x="6111" y="7200"/>
                    <a:pt x="5891" y="7469"/>
                    <a:pt x="5891" y="7800"/>
                  </a:cubicBezTo>
                  <a:lnTo>
                    <a:pt x="5891" y="12600"/>
                  </a:lnTo>
                  <a:cubicBezTo>
                    <a:pt x="5891" y="12932"/>
                    <a:pt x="6111" y="13200"/>
                    <a:pt x="6382" y="13200"/>
                  </a:cubicBezTo>
                  <a:moveTo>
                    <a:pt x="6382" y="4800"/>
                  </a:moveTo>
                  <a:cubicBezTo>
                    <a:pt x="6653" y="4800"/>
                    <a:pt x="6873" y="4531"/>
                    <a:pt x="6873" y="4200"/>
                  </a:cubicBezTo>
                  <a:cubicBezTo>
                    <a:pt x="6873" y="3868"/>
                    <a:pt x="6653" y="3600"/>
                    <a:pt x="6382" y="3600"/>
                  </a:cubicBezTo>
                  <a:cubicBezTo>
                    <a:pt x="6111" y="3600"/>
                    <a:pt x="5891" y="3868"/>
                    <a:pt x="5891" y="4200"/>
                  </a:cubicBezTo>
                  <a:cubicBezTo>
                    <a:pt x="5891" y="4531"/>
                    <a:pt x="6111" y="4800"/>
                    <a:pt x="6382" y="4800"/>
                  </a:cubicBezTo>
                  <a:moveTo>
                    <a:pt x="20618" y="20400"/>
                  </a:moveTo>
                  <a:lnTo>
                    <a:pt x="2945" y="20400"/>
                  </a:lnTo>
                  <a:cubicBezTo>
                    <a:pt x="1861" y="20400"/>
                    <a:pt x="982" y="19325"/>
                    <a:pt x="982" y="18000"/>
                  </a:cubicBezTo>
                  <a:lnTo>
                    <a:pt x="982" y="4800"/>
                  </a:lnTo>
                  <a:lnTo>
                    <a:pt x="2945" y="4800"/>
                  </a:lnTo>
                  <a:lnTo>
                    <a:pt x="2945" y="17400"/>
                  </a:lnTo>
                  <a:cubicBezTo>
                    <a:pt x="2945" y="17732"/>
                    <a:pt x="3166" y="18000"/>
                    <a:pt x="3436" y="18000"/>
                  </a:cubicBezTo>
                  <a:cubicBezTo>
                    <a:pt x="3707" y="18000"/>
                    <a:pt x="3927" y="17732"/>
                    <a:pt x="3927" y="17400"/>
                  </a:cubicBezTo>
                  <a:lnTo>
                    <a:pt x="3927" y="1200"/>
                  </a:lnTo>
                  <a:lnTo>
                    <a:pt x="20618" y="1200"/>
                  </a:lnTo>
                  <a:cubicBezTo>
                    <a:pt x="20618" y="1200"/>
                    <a:pt x="20618" y="20400"/>
                    <a:pt x="20618" y="20400"/>
                  </a:cubicBezTo>
                  <a:close/>
                  <a:moveTo>
                    <a:pt x="20618" y="0"/>
                  </a:moveTo>
                  <a:lnTo>
                    <a:pt x="3927" y="0"/>
                  </a:lnTo>
                  <a:cubicBezTo>
                    <a:pt x="3385" y="0"/>
                    <a:pt x="2945" y="538"/>
                    <a:pt x="2945" y="1200"/>
                  </a:cubicBezTo>
                  <a:lnTo>
                    <a:pt x="2945" y="3600"/>
                  </a:lnTo>
                  <a:lnTo>
                    <a:pt x="982" y="3600"/>
                  </a:lnTo>
                  <a:cubicBezTo>
                    <a:pt x="440" y="3600"/>
                    <a:pt x="0" y="4138"/>
                    <a:pt x="0" y="4800"/>
                  </a:cubicBezTo>
                  <a:lnTo>
                    <a:pt x="0" y="18000"/>
                  </a:lnTo>
                  <a:cubicBezTo>
                    <a:pt x="0" y="19988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062"/>
                    <a:pt x="21600" y="20400"/>
                  </a:cubicBezTo>
                  <a:lnTo>
                    <a:pt x="21600" y="1200"/>
                  </a:lnTo>
                  <a:cubicBezTo>
                    <a:pt x="21600" y="538"/>
                    <a:pt x="21160" y="0"/>
                    <a:pt x="20618" y="0"/>
                  </a:cubicBezTo>
                  <a:moveTo>
                    <a:pt x="6382" y="18000"/>
                  </a:moveTo>
                  <a:lnTo>
                    <a:pt x="18164" y="18000"/>
                  </a:lnTo>
                  <a:cubicBezTo>
                    <a:pt x="18434" y="18000"/>
                    <a:pt x="18655" y="17732"/>
                    <a:pt x="18655" y="17400"/>
                  </a:cubicBezTo>
                  <a:cubicBezTo>
                    <a:pt x="18655" y="17068"/>
                    <a:pt x="18434" y="16801"/>
                    <a:pt x="18164" y="16801"/>
                  </a:cubicBezTo>
                  <a:lnTo>
                    <a:pt x="6382" y="16801"/>
                  </a:lnTo>
                  <a:cubicBezTo>
                    <a:pt x="6111" y="16801"/>
                    <a:pt x="5891" y="17068"/>
                    <a:pt x="5891" y="17400"/>
                  </a:cubicBezTo>
                  <a:cubicBezTo>
                    <a:pt x="5891" y="17732"/>
                    <a:pt x="6111" y="18000"/>
                    <a:pt x="6382" y="18000"/>
                  </a:cubicBezTo>
                  <a:moveTo>
                    <a:pt x="6382" y="15600"/>
                  </a:moveTo>
                  <a:lnTo>
                    <a:pt x="18164" y="15600"/>
                  </a:lnTo>
                  <a:cubicBezTo>
                    <a:pt x="18434" y="15600"/>
                    <a:pt x="18655" y="15332"/>
                    <a:pt x="18655" y="15000"/>
                  </a:cubicBezTo>
                  <a:cubicBezTo>
                    <a:pt x="18655" y="14668"/>
                    <a:pt x="18434" y="14401"/>
                    <a:pt x="18164" y="14401"/>
                  </a:cubicBezTo>
                  <a:lnTo>
                    <a:pt x="6382" y="14401"/>
                  </a:lnTo>
                  <a:cubicBezTo>
                    <a:pt x="6111" y="14401"/>
                    <a:pt x="5891" y="14668"/>
                    <a:pt x="5891" y="15000"/>
                  </a:cubicBezTo>
                  <a:cubicBezTo>
                    <a:pt x="5891" y="15332"/>
                    <a:pt x="6111" y="15600"/>
                    <a:pt x="6382" y="15600"/>
                  </a:cubicBezTo>
                  <a:moveTo>
                    <a:pt x="8345" y="4800"/>
                  </a:moveTo>
                  <a:cubicBezTo>
                    <a:pt x="8616" y="4800"/>
                    <a:pt x="8836" y="4531"/>
                    <a:pt x="8836" y="4200"/>
                  </a:cubicBezTo>
                  <a:cubicBezTo>
                    <a:pt x="8836" y="3868"/>
                    <a:pt x="8616" y="3600"/>
                    <a:pt x="8345" y="3600"/>
                  </a:cubicBezTo>
                  <a:cubicBezTo>
                    <a:pt x="8075" y="3600"/>
                    <a:pt x="7855" y="3868"/>
                    <a:pt x="7855" y="4200"/>
                  </a:cubicBezTo>
                  <a:cubicBezTo>
                    <a:pt x="7855" y="4531"/>
                    <a:pt x="8075" y="4800"/>
                    <a:pt x="8345" y="4800"/>
                  </a:cubicBezTo>
                  <a:moveTo>
                    <a:pt x="18164" y="7200"/>
                  </a:moveTo>
                  <a:lnTo>
                    <a:pt x="14236" y="7200"/>
                  </a:lnTo>
                  <a:cubicBezTo>
                    <a:pt x="13966" y="7200"/>
                    <a:pt x="13745" y="7469"/>
                    <a:pt x="13745" y="7800"/>
                  </a:cubicBezTo>
                  <a:cubicBezTo>
                    <a:pt x="13745" y="8132"/>
                    <a:pt x="13966" y="8400"/>
                    <a:pt x="14236" y="8400"/>
                  </a:cubicBezTo>
                  <a:lnTo>
                    <a:pt x="18164" y="8400"/>
                  </a:lnTo>
                  <a:cubicBezTo>
                    <a:pt x="18434" y="8400"/>
                    <a:pt x="18655" y="8132"/>
                    <a:pt x="18655" y="7800"/>
                  </a:cubicBezTo>
                  <a:cubicBezTo>
                    <a:pt x="18655" y="7469"/>
                    <a:pt x="18434" y="7200"/>
                    <a:pt x="18164" y="7200"/>
                  </a:cubicBezTo>
                  <a:moveTo>
                    <a:pt x="18164" y="12001"/>
                  </a:moveTo>
                  <a:lnTo>
                    <a:pt x="14236" y="12001"/>
                  </a:lnTo>
                  <a:cubicBezTo>
                    <a:pt x="13966" y="12001"/>
                    <a:pt x="13745" y="12268"/>
                    <a:pt x="13745" y="12600"/>
                  </a:cubicBezTo>
                  <a:cubicBezTo>
                    <a:pt x="13745" y="12932"/>
                    <a:pt x="13966" y="13200"/>
                    <a:pt x="14236" y="13200"/>
                  </a:cubicBezTo>
                  <a:lnTo>
                    <a:pt x="18164" y="13200"/>
                  </a:lnTo>
                  <a:cubicBezTo>
                    <a:pt x="18434" y="13200"/>
                    <a:pt x="18655" y="12932"/>
                    <a:pt x="18655" y="12600"/>
                  </a:cubicBezTo>
                  <a:cubicBezTo>
                    <a:pt x="18655" y="12268"/>
                    <a:pt x="18434" y="12001"/>
                    <a:pt x="18164" y="12001"/>
                  </a:cubicBezTo>
                  <a:moveTo>
                    <a:pt x="18164" y="9600"/>
                  </a:moveTo>
                  <a:lnTo>
                    <a:pt x="14236" y="9600"/>
                  </a:lnTo>
                  <a:cubicBezTo>
                    <a:pt x="13966" y="9600"/>
                    <a:pt x="13745" y="9869"/>
                    <a:pt x="13745" y="10200"/>
                  </a:cubicBezTo>
                  <a:cubicBezTo>
                    <a:pt x="13745" y="10532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32"/>
                    <a:pt x="18655" y="10200"/>
                  </a:cubicBezTo>
                  <a:cubicBezTo>
                    <a:pt x="18655" y="9869"/>
                    <a:pt x="18434" y="9600"/>
                    <a:pt x="18164" y="9600"/>
                  </a:cubicBezTo>
                  <a:moveTo>
                    <a:pt x="18164" y="4800"/>
                  </a:moveTo>
                  <a:cubicBezTo>
                    <a:pt x="18434" y="4800"/>
                    <a:pt x="18655" y="4531"/>
                    <a:pt x="18655" y="4200"/>
                  </a:cubicBezTo>
                  <a:cubicBezTo>
                    <a:pt x="18655" y="3868"/>
                    <a:pt x="18434" y="3600"/>
                    <a:pt x="18164" y="3600"/>
                  </a:cubicBezTo>
                  <a:cubicBezTo>
                    <a:pt x="17893" y="3600"/>
                    <a:pt x="17673" y="3868"/>
                    <a:pt x="17673" y="4200"/>
                  </a:cubicBezTo>
                  <a:cubicBezTo>
                    <a:pt x="17673" y="4531"/>
                    <a:pt x="17893" y="4800"/>
                    <a:pt x="18164" y="4800"/>
                  </a:cubicBezTo>
                  <a:moveTo>
                    <a:pt x="16200" y="4800"/>
                  </a:moveTo>
                  <a:cubicBezTo>
                    <a:pt x="16471" y="4800"/>
                    <a:pt x="16691" y="4531"/>
                    <a:pt x="16691" y="4200"/>
                  </a:cubicBezTo>
                  <a:cubicBezTo>
                    <a:pt x="16691" y="3868"/>
                    <a:pt x="16471" y="3600"/>
                    <a:pt x="16200" y="3600"/>
                  </a:cubicBezTo>
                  <a:cubicBezTo>
                    <a:pt x="15929" y="3600"/>
                    <a:pt x="15709" y="3868"/>
                    <a:pt x="15709" y="4200"/>
                  </a:cubicBezTo>
                  <a:cubicBezTo>
                    <a:pt x="15709" y="4531"/>
                    <a:pt x="15929" y="4800"/>
                    <a:pt x="16200" y="4800"/>
                  </a:cubicBezTo>
                  <a:moveTo>
                    <a:pt x="10309" y="4800"/>
                  </a:moveTo>
                  <a:lnTo>
                    <a:pt x="14236" y="4800"/>
                  </a:lnTo>
                  <a:cubicBezTo>
                    <a:pt x="14507" y="4800"/>
                    <a:pt x="14727" y="4531"/>
                    <a:pt x="14727" y="4200"/>
                  </a:cubicBezTo>
                  <a:cubicBezTo>
                    <a:pt x="14727" y="3868"/>
                    <a:pt x="14507" y="3600"/>
                    <a:pt x="14236" y="3600"/>
                  </a:cubicBezTo>
                  <a:lnTo>
                    <a:pt x="10309" y="3600"/>
                  </a:lnTo>
                  <a:cubicBezTo>
                    <a:pt x="10038" y="3600"/>
                    <a:pt x="9818" y="3868"/>
                    <a:pt x="9818" y="4200"/>
                  </a:cubicBezTo>
                  <a:cubicBezTo>
                    <a:pt x="9818" y="4531"/>
                    <a:pt x="10038" y="4800"/>
                    <a:pt x="10309" y="4800"/>
                  </a:cubicBezTo>
                </a:path>
              </a:pathLst>
            </a:custGeom>
            <a:solidFill>
              <a:srgbClr val="0E76BD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6" name="Shape 2599">
              <a:extLst>
                <a:ext uri="{FF2B5EF4-FFF2-40B4-BE49-F238E27FC236}">
                  <a16:creationId xmlns:a16="http://schemas.microsoft.com/office/drawing/2014/main" id="{08B23063-1092-4131-A4C5-9F54D15E98D9}"/>
                </a:ext>
              </a:extLst>
            </p:cNvPr>
            <p:cNvSpPr/>
            <p:nvPr/>
          </p:nvSpPr>
          <p:spPr>
            <a:xfrm>
              <a:off x="21744161" y="3793947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DE4276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12C908E4-CE71-40E9-BF4E-E1351432DB1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023561" y="4417923"/>
              <a:ext cx="6350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D95846D8-DD8E-4318-AADC-9A9E319C800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394155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B5370782-F64A-445C-8CCD-8A1F7A290E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379161" y="5093424"/>
              <a:ext cx="391405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E4E6C83-CB34-45C4-8C97-772BBC8E455A}"/>
              </a:ext>
            </a:extLst>
          </p:cNvPr>
          <p:cNvSpPr txBox="1"/>
          <p:nvPr/>
        </p:nvSpPr>
        <p:spPr>
          <a:xfrm>
            <a:off x="13569108" y="4680018"/>
            <a:ext cx="26866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Expert </a:t>
            </a:r>
          </a:p>
          <a:p>
            <a:r>
              <a:rPr lang="en-GB" sz="3200" b="1" dirty="0">
                <a:solidFill>
                  <a:schemeClr val="tx2"/>
                </a:solidFill>
              </a:rPr>
              <a:t>knowledge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C115038-E30E-473F-A7AB-4B7E3788F938}"/>
              </a:ext>
            </a:extLst>
          </p:cNvPr>
          <p:cNvSpPr txBox="1"/>
          <p:nvPr/>
        </p:nvSpPr>
        <p:spPr>
          <a:xfrm>
            <a:off x="8017811" y="4758415"/>
            <a:ext cx="549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+</a:t>
            </a:r>
            <a:endParaRPr lang="en-GB" sz="4800" b="1" dirty="0">
              <a:solidFill>
                <a:schemeClr val="tx2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C015109-8F4F-44C1-9409-97AD1673B1D3}"/>
              </a:ext>
            </a:extLst>
          </p:cNvPr>
          <p:cNvSpPr txBox="1"/>
          <p:nvPr/>
        </p:nvSpPr>
        <p:spPr>
          <a:xfrm>
            <a:off x="12148042" y="4760433"/>
            <a:ext cx="549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+</a:t>
            </a:r>
            <a:endParaRPr lang="en-GB" sz="4800" b="1" dirty="0">
              <a:solidFill>
                <a:schemeClr val="tx2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B69CAE1-F768-446B-BCA1-F216248E7AB2}"/>
              </a:ext>
            </a:extLst>
          </p:cNvPr>
          <p:cNvSpPr txBox="1"/>
          <p:nvPr/>
        </p:nvSpPr>
        <p:spPr>
          <a:xfrm>
            <a:off x="16575765" y="4803128"/>
            <a:ext cx="37263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= rating</a:t>
            </a:r>
            <a:endParaRPr lang="en-GB" sz="4800" b="1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016B774-B26A-4127-ABB1-26A73347BED5}"/>
                  </a:ext>
                </a:extLst>
              </p:cNvPr>
              <p:cNvSpPr txBox="1"/>
              <p:nvPr/>
            </p:nvSpPr>
            <p:spPr>
              <a:xfrm>
                <a:off x="5377956" y="11888614"/>
                <a:ext cx="13715762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𝐶𝑜𝑙𝑙𝑎𝑏𝑜𝑟𝑎𝑡𝑖𝑣</m:t>
                    </m:r>
                    <m:sSub>
                      <m:sSubPr>
                        <m:ctrlP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𝐶𝑜𝑛𝑡𝑒𝑛</m:t>
                    </m:r>
                    <m:sSub>
                      <m:sSubPr>
                        <m:ctrlP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</m:oMath>
                </a14:m>
                <a:r>
                  <a:rPr lang="sl-SI" dirty="0">
                    <a:solidFill>
                      <a:schemeClr val="tx2"/>
                    </a:solidFill>
                  </a:rPr>
                  <a:t> + </a:t>
                </a:r>
                <a14:m>
                  <m:oMath xmlns:m="http://schemas.openxmlformats.org/officeDocument/2006/math"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𝐸𝑥𝑝𝑒𝑟</m:t>
                    </m:r>
                    <m:sSub>
                      <m:sSubPr>
                        <m:ctrlP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𝑟𝑎𝑡𝑒</m:t>
                    </m:r>
                  </m:oMath>
                </a14:m>
                <a:endParaRPr lang="en-GB" dirty="0">
                  <a:solidFill>
                    <a:schemeClr val="tx2"/>
                  </a:solidFill>
                </a:endParaRP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016B774-B26A-4127-ABB1-26A73347BE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7956" y="11888614"/>
                <a:ext cx="13715762" cy="553998"/>
              </a:xfrm>
              <a:prstGeom prst="rect">
                <a:avLst/>
              </a:prstGeom>
              <a:blipFill>
                <a:blip r:embed="rId2"/>
                <a:stretch>
                  <a:fillRect t="-25275" b="-494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 descr="A screen shot of a computer&#10;&#10;Description automatically generated">
            <a:extLst>
              <a:ext uri="{FF2B5EF4-FFF2-40B4-BE49-F238E27FC236}">
                <a16:creationId xmlns:a16="http://schemas.microsoft.com/office/drawing/2014/main" id="{4565EE1B-EF00-4EF5-A32F-B8E3C77E2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553" y="8194411"/>
            <a:ext cx="9623956" cy="172892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7BAFD9-2F23-40C9-B29C-1CBF0F3672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470124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5362312" y="1390650"/>
            <a:ext cx="1368163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RECOMMENDATION SYSTEM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RECOMMENDATIONS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E492452-D030-4F2F-B851-22558B875C97}"/>
              </a:ext>
            </a:extLst>
          </p:cNvPr>
          <p:cNvGrpSpPr/>
          <p:nvPr/>
        </p:nvGrpSpPr>
        <p:grpSpPr>
          <a:xfrm>
            <a:off x="5163249" y="3347252"/>
            <a:ext cx="2257149" cy="4495178"/>
            <a:chOff x="21744161" y="3793947"/>
            <a:chExt cx="1376189" cy="2740721"/>
          </a:xfrm>
        </p:grpSpPr>
        <p:sp>
          <p:nvSpPr>
            <p:cNvPr id="9" name="Shape 2614">
              <a:extLst>
                <a:ext uri="{FF2B5EF4-FFF2-40B4-BE49-F238E27FC236}">
                  <a16:creationId xmlns:a16="http://schemas.microsoft.com/office/drawing/2014/main" id="{F9350224-97E5-451D-88DC-265FB5BADF61}"/>
                </a:ext>
              </a:extLst>
            </p:cNvPr>
            <p:cNvSpPr/>
            <p:nvPr/>
          </p:nvSpPr>
          <p:spPr>
            <a:xfrm>
              <a:off x="22561550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58" y="17505"/>
                  </a:moveTo>
                  <a:cubicBezTo>
                    <a:pt x="17372" y="16944"/>
                    <a:pt x="16242" y="15945"/>
                    <a:pt x="15117" y="15413"/>
                  </a:cubicBezTo>
                  <a:cubicBezTo>
                    <a:pt x="14189" y="14975"/>
                    <a:pt x="13657" y="14531"/>
                    <a:pt x="13491" y="14057"/>
                  </a:cubicBezTo>
                  <a:cubicBezTo>
                    <a:pt x="13377" y="13728"/>
                    <a:pt x="13428" y="13351"/>
                    <a:pt x="13649" y="12904"/>
                  </a:cubicBezTo>
                  <a:cubicBezTo>
                    <a:pt x="13815" y="12567"/>
                    <a:pt x="13972" y="12286"/>
                    <a:pt x="14117" y="12028"/>
                  </a:cubicBezTo>
                  <a:cubicBezTo>
                    <a:pt x="14730" y="10934"/>
                    <a:pt x="15203" y="10145"/>
                    <a:pt x="15203" y="7348"/>
                  </a:cubicBezTo>
                  <a:cubicBezTo>
                    <a:pt x="15203" y="3162"/>
                    <a:pt x="12787" y="2951"/>
                    <a:pt x="12309" y="2951"/>
                  </a:cubicBezTo>
                  <a:cubicBezTo>
                    <a:pt x="11917" y="2951"/>
                    <a:pt x="11672" y="3037"/>
                    <a:pt x="11435" y="3121"/>
                  </a:cubicBezTo>
                  <a:cubicBezTo>
                    <a:pt x="11175" y="3213"/>
                    <a:pt x="10907" y="3309"/>
                    <a:pt x="10296" y="3319"/>
                  </a:cubicBezTo>
                  <a:cubicBezTo>
                    <a:pt x="9190" y="3337"/>
                    <a:pt x="6873" y="3375"/>
                    <a:pt x="6873" y="7226"/>
                  </a:cubicBezTo>
                  <a:cubicBezTo>
                    <a:pt x="6873" y="9919"/>
                    <a:pt x="7574" y="11156"/>
                    <a:pt x="8125" y="12150"/>
                  </a:cubicBezTo>
                  <a:cubicBezTo>
                    <a:pt x="8266" y="12404"/>
                    <a:pt x="8399" y="12645"/>
                    <a:pt x="8505" y="12885"/>
                  </a:cubicBezTo>
                  <a:cubicBezTo>
                    <a:pt x="8973" y="13949"/>
                    <a:pt x="8631" y="14693"/>
                    <a:pt x="7426" y="15224"/>
                  </a:cubicBezTo>
                  <a:cubicBezTo>
                    <a:pt x="5905" y="15897"/>
                    <a:pt x="5188" y="16247"/>
                    <a:pt x="3693" y="17562"/>
                  </a:cubicBezTo>
                  <a:cubicBezTo>
                    <a:pt x="2017" y="15800"/>
                    <a:pt x="982" y="134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3395"/>
                    <a:pt x="19603" y="15749"/>
                    <a:pt x="17958" y="17505"/>
                  </a:cubicBezTo>
                  <a:moveTo>
                    <a:pt x="10800" y="20618"/>
                  </a:moveTo>
                  <a:cubicBezTo>
                    <a:pt x="8356" y="20618"/>
                    <a:pt x="6125" y="19720"/>
                    <a:pt x="4407" y="18242"/>
                  </a:cubicBezTo>
                  <a:cubicBezTo>
                    <a:pt x="5730" y="17084"/>
                    <a:pt x="6362" y="16767"/>
                    <a:pt x="7823" y="16122"/>
                  </a:cubicBezTo>
                  <a:cubicBezTo>
                    <a:pt x="9515" y="15375"/>
                    <a:pt x="10091" y="14051"/>
                    <a:pt x="9403" y="12489"/>
                  </a:cubicBezTo>
                  <a:cubicBezTo>
                    <a:pt x="9279" y="12208"/>
                    <a:pt x="9136" y="11949"/>
                    <a:pt x="8984" y="11674"/>
                  </a:cubicBezTo>
                  <a:cubicBezTo>
                    <a:pt x="8461" y="10732"/>
                    <a:pt x="7855" y="9665"/>
                    <a:pt x="7855" y="7226"/>
                  </a:cubicBezTo>
                  <a:cubicBezTo>
                    <a:pt x="7855" y="4341"/>
                    <a:pt x="9224" y="4318"/>
                    <a:pt x="10312" y="4300"/>
                  </a:cubicBezTo>
                  <a:cubicBezTo>
                    <a:pt x="11084" y="4287"/>
                    <a:pt x="11461" y="4154"/>
                    <a:pt x="11763" y="4047"/>
                  </a:cubicBezTo>
                  <a:cubicBezTo>
                    <a:pt x="11964" y="3975"/>
                    <a:pt x="12086" y="3933"/>
                    <a:pt x="12309" y="3933"/>
                  </a:cubicBezTo>
                  <a:cubicBezTo>
                    <a:pt x="13218" y="3933"/>
                    <a:pt x="14221" y="4830"/>
                    <a:pt x="14221" y="7348"/>
                  </a:cubicBezTo>
                  <a:cubicBezTo>
                    <a:pt x="14221" y="9888"/>
                    <a:pt x="13840" y="10513"/>
                    <a:pt x="13261" y="11548"/>
                  </a:cubicBezTo>
                  <a:cubicBezTo>
                    <a:pt x="13108" y="11820"/>
                    <a:pt x="12943" y="12115"/>
                    <a:pt x="12768" y="12470"/>
                  </a:cubicBezTo>
                  <a:cubicBezTo>
                    <a:pt x="12430" y="13155"/>
                    <a:pt x="12362" y="13798"/>
                    <a:pt x="12565" y="14380"/>
                  </a:cubicBezTo>
                  <a:cubicBezTo>
                    <a:pt x="12825" y="15126"/>
                    <a:pt x="13502" y="15737"/>
                    <a:pt x="14696" y="16302"/>
                  </a:cubicBezTo>
                  <a:cubicBezTo>
                    <a:pt x="15675" y="16764"/>
                    <a:pt x="16700" y="17667"/>
                    <a:pt x="17251" y="18189"/>
                  </a:cubicBezTo>
                  <a:cubicBezTo>
                    <a:pt x="15525" y="19697"/>
                    <a:pt x="13272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5" y="21600"/>
                    <a:pt x="21600" y="16764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2615">
              <a:extLst>
                <a:ext uri="{FF2B5EF4-FFF2-40B4-BE49-F238E27FC236}">
                  <a16:creationId xmlns:a16="http://schemas.microsoft.com/office/drawing/2014/main" id="{A960673E-3612-466A-8B3F-C519C7AC187B}"/>
                </a:ext>
              </a:extLst>
            </p:cNvPr>
            <p:cNvSpPr/>
            <p:nvPr/>
          </p:nvSpPr>
          <p:spPr>
            <a:xfrm>
              <a:off x="21750511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2598">
              <a:extLst>
                <a:ext uri="{FF2B5EF4-FFF2-40B4-BE49-F238E27FC236}">
                  <a16:creationId xmlns:a16="http://schemas.microsoft.com/office/drawing/2014/main" id="{7FA06583-86F2-4894-B31E-876C9CDACCF2}"/>
                </a:ext>
              </a:extLst>
            </p:cNvPr>
            <p:cNvSpPr/>
            <p:nvPr/>
          </p:nvSpPr>
          <p:spPr>
            <a:xfrm>
              <a:off x="22421850" y="3876497"/>
              <a:ext cx="558800" cy="45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873" y="8400"/>
                  </a:moveTo>
                  <a:lnTo>
                    <a:pt x="10800" y="8400"/>
                  </a:lnTo>
                  <a:lnTo>
                    <a:pt x="10800" y="12001"/>
                  </a:lnTo>
                  <a:lnTo>
                    <a:pt x="6873" y="12001"/>
                  </a:lnTo>
                  <a:cubicBezTo>
                    <a:pt x="6873" y="12001"/>
                    <a:pt x="6873" y="8400"/>
                    <a:pt x="6873" y="8400"/>
                  </a:cubicBezTo>
                  <a:close/>
                  <a:moveTo>
                    <a:pt x="6382" y="13200"/>
                  </a:moveTo>
                  <a:lnTo>
                    <a:pt x="11291" y="13200"/>
                  </a:lnTo>
                  <a:cubicBezTo>
                    <a:pt x="11562" y="13200"/>
                    <a:pt x="11782" y="12932"/>
                    <a:pt x="11782" y="12600"/>
                  </a:cubicBezTo>
                  <a:lnTo>
                    <a:pt x="11782" y="7800"/>
                  </a:lnTo>
                  <a:cubicBezTo>
                    <a:pt x="11782" y="7469"/>
                    <a:pt x="11562" y="7200"/>
                    <a:pt x="11291" y="7200"/>
                  </a:cubicBezTo>
                  <a:lnTo>
                    <a:pt x="6382" y="7200"/>
                  </a:lnTo>
                  <a:cubicBezTo>
                    <a:pt x="6111" y="7200"/>
                    <a:pt x="5891" y="7469"/>
                    <a:pt x="5891" y="7800"/>
                  </a:cubicBezTo>
                  <a:lnTo>
                    <a:pt x="5891" y="12600"/>
                  </a:lnTo>
                  <a:cubicBezTo>
                    <a:pt x="5891" y="12932"/>
                    <a:pt x="6111" y="13200"/>
                    <a:pt x="6382" y="13200"/>
                  </a:cubicBezTo>
                  <a:moveTo>
                    <a:pt x="6382" y="4800"/>
                  </a:moveTo>
                  <a:cubicBezTo>
                    <a:pt x="6653" y="4800"/>
                    <a:pt x="6873" y="4531"/>
                    <a:pt x="6873" y="4200"/>
                  </a:cubicBezTo>
                  <a:cubicBezTo>
                    <a:pt x="6873" y="3868"/>
                    <a:pt x="6653" y="3600"/>
                    <a:pt x="6382" y="3600"/>
                  </a:cubicBezTo>
                  <a:cubicBezTo>
                    <a:pt x="6111" y="3600"/>
                    <a:pt x="5891" y="3868"/>
                    <a:pt x="5891" y="4200"/>
                  </a:cubicBezTo>
                  <a:cubicBezTo>
                    <a:pt x="5891" y="4531"/>
                    <a:pt x="6111" y="4800"/>
                    <a:pt x="6382" y="4800"/>
                  </a:cubicBezTo>
                  <a:moveTo>
                    <a:pt x="20618" y="20400"/>
                  </a:moveTo>
                  <a:lnTo>
                    <a:pt x="2945" y="20400"/>
                  </a:lnTo>
                  <a:cubicBezTo>
                    <a:pt x="1861" y="20400"/>
                    <a:pt x="982" y="19325"/>
                    <a:pt x="982" y="18000"/>
                  </a:cubicBezTo>
                  <a:lnTo>
                    <a:pt x="982" y="4800"/>
                  </a:lnTo>
                  <a:lnTo>
                    <a:pt x="2945" y="4800"/>
                  </a:lnTo>
                  <a:lnTo>
                    <a:pt x="2945" y="17400"/>
                  </a:lnTo>
                  <a:cubicBezTo>
                    <a:pt x="2945" y="17732"/>
                    <a:pt x="3166" y="18000"/>
                    <a:pt x="3436" y="18000"/>
                  </a:cubicBezTo>
                  <a:cubicBezTo>
                    <a:pt x="3707" y="18000"/>
                    <a:pt x="3927" y="17732"/>
                    <a:pt x="3927" y="17400"/>
                  </a:cubicBezTo>
                  <a:lnTo>
                    <a:pt x="3927" y="1200"/>
                  </a:lnTo>
                  <a:lnTo>
                    <a:pt x="20618" y="1200"/>
                  </a:lnTo>
                  <a:cubicBezTo>
                    <a:pt x="20618" y="1200"/>
                    <a:pt x="20618" y="20400"/>
                    <a:pt x="20618" y="20400"/>
                  </a:cubicBezTo>
                  <a:close/>
                  <a:moveTo>
                    <a:pt x="20618" y="0"/>
                  </a:moveTo>
                  <a:lnTo>
                    <a:pt x="3927" y="0"/>
                  </a:lnTo>
                  <a:cubicBezTo>
                    <a:pt x="3385" y="0"/>
                    <a:pt x="2945" y="538"/>
                    <a:pt x="2945" y="1200"/>
                  </a:cubicBezTo>
                  <a:lnTo>
                    <a:pt x="2945" y="3600"/>
                  </a:lnTo>
                  <a:lnTo>
                    <a:pt x="982" y="3600"/>
                  </a:lnTo>
                  <a:cubicBezTo>
                    <a:pt x="440" y="3600"/>
                    <a:pt x="0" y="4138"/>
                    <a:pt x="0" y="4800"/>
                  </a:cubicBezTo>
                  <a:lnTo>
                    <a:pt x="0" y="18000"/>
                  </a:lnTo>
                  <a:cubicBezTo>
                    <a:pt x="0" y="19988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062"/>
                    <a:pt x="21600" y="20400"/>
                  </a:cubicBezTo>
                  <a:lnTo>
                    <a:pt x="21600" y="1200"/>
                  </a:lnTo>
                  <a:cubicBezTo>
                    <a:pt x="21600" y="538"/>
                    <a:pt x="21160" y="0"/>
                    <a:pt x="20618" y="0"/>
                  </a:cubicBezTo>
                  <a:moveTo>
                    <a:pt x="6382" y="18000"/>
                  </a:moveTo>
                  <a:lnTo>
                    <a:pt x="18164" y="18000"/>
                  </a:lnTo>
                  <a:cubicBezTo>
                    <a:pt x="18434" y="18000"/>
                    <a:pt x="18655" y="17732"/>
                    <a:pt x="18655" y="17400"/>
                  </a:cubicBezTo>
                  <a:cubicBezTo>
                    <a:pt x="18655" y="17068"/>
                    <a:pt x="18434" y="16801"/>
                    <a:pt x="18164" y="16801"/>
                  </a:cubicBezTo>
                  <a:lnTo>
                    <a:pt x="6382" y="16801"/>
                  </a:lnTo>
                  <a:cubicBezTo>
                    <a:pt x="6111" y="16801"/>
                    <a:pt x="5891" y="17068"/>
                    <a:pt x="5891" y="17400"/>
                  </a:cubicBezTo>
                  <a:cubicBezTo>
                    <a:pt x="5891" y="17732"/>
                    <a:pt x="6111" y="18000"/>
                    <a:pt x="6382" y="18000"/>
                  </a:cubicBezTo>
                  <a:moveTo>
                    <a:pt x="6382" y="15600"/>
                  </a:moveTo>
                  <a:lnTo>
                    <a:pt x="18164" y="15600"/>
                  </a:lnTo>
                  <a:cubicBezTo>
                    <a:pt x="18434" y="15600"/>
                    <a:pt x="18655" y="15332"/>
                    <a:pt x="18655" y="15000"/>
                  </a:cubicBezTo>
                  <a:cubicBezTo>
                    <a:pt x="18655" y="14668"/>
                    <a:pt x="18434" y="14401"/>
                    <a:pt x="18164" y="14401"/>
                  </a:cubicBezTo>
                  <a:lnTo>
                    <a:pt x="6382" y="14401"/>
                  </a:lnTo>
                  <a:cubicBezTo>
                    <a:pt x="6111" y="14401"/>
                    <a:pt x="5891" y="14668"/>
                    <a:pt x="5891" y="15000"/>
                  </a:cubicBezTo>
                  <a:cubicBezTo>
                    <a:pt x="5891" y="15332"/>
                    <a:pt x="6111" y="15600"/>
                    <a:pt x="6382" y="15600"/>
                  </a:cubicBezTo>
                  <a:moveTo>
                    <a:pt x="8345" y="4800"/>
                  </a:moveTo>
                  <a:cubicBezTo>
                    <a:pt x="8616" y="4800"/>
                    <a:pt x="8836" y="4531"/>
                    <a:pt x="8836" y="4200"/>
                  </a:cubicBezTo>
                  <a:cubicBezTo>
                    <a:pt x="8836" y="3868"/>
                    <a:pt x="8616" y="3600"/>
                    <a:pt x="8345" y="3600"/>
                  </a:cubicBezTo>
                  <a:cubicBezTo>
                    <a:pt x="8075" y="3600"/>
                    <a:pt x="7855" y="3868"/>
                    <a:pt x="7855" y="4200"/>
                  </a:cubicBezTo>
                  <a:cubicBezTo>
                    <a:pt x="7855" y="4531"/>
                    <a:pt x="8075" y="4800"/>
                    <a:pt x="8345" y="4800"/>
                  </a:cubicBezTo>
                  <a:moveTo>
                    <a:pt x="18164" y="7200"/>
                  </a:moveTo>
                  <a:lnTo>
                    <a:pt x="14236" y="7200"/>
                  </a:lnTo>
                  <a:cubicBezTo>
                    <a:pt x="13966" y="7200"/>
                    <a:pt x="13745" y="7469"/>
                    <a:pt x="13745" y="7800"/>
                  </a:cubicBezTo>
                  <a:cubicBezTo>
                    <a:pt x="13745" y="8132"/>
                    <a:pt x="13966" y="8400"/>
                    <a:pt x="14236" y="8400"/>
                  </a:cubicBezTo>
                  <a:lnTo>
                    <a:pt x="18164" y="8400"/>
                  </a:lnTo>
                  <a:cubicBezTo>
                    <a:pt x="18434" y="8400"/>
                    <a:pt x="18655" y="8132"/>
                    <a:pt x="18655" y="7800"/>
                  </a:cubicBezTo>
                  <a:cubicBezTo>
                    <a:pt x="18655" y="7469"/>
                    <a:pt x="18434" y="7200"/>
                    <a:pt x="18164" y="7200"/>
                  </a:cubicBezTo>
                  <a:moveTo>
                    <a:pt x="18164" y="12001"/>
                  </a:moveTo>
                  <a:lnTo>
                    <a:pt x="14236" y="12001"/>
                  </a:lnTo>
                  <a:cubicBezTo>
                    <a:pt x="13966" y="12001"/>
                    <a:pt x="13745" y="12268"/>
                    <a:pt x="13745" y="12600"/>
                  </a:cubicBezTo>
                  <a:cubicBezTo>
                    <a:pt x="13745" y="12932"/>
                    <a:pt x="13966" y="13200"/>
                    <a:pt x="14236" y="13200"/>
                  </a:cubicBezTo>
                  <a:lnTo>
                    <a:pt x="18164" y="13200"/>
                  </a:lnTo>
                  <a:cubicBezTo>
                    <a:pt x="18434" y="13200"/>
                    <a:pt x="18655" y="12932"/>
                    <a:pt x="18655" y="12600"/>
                  </a:cubicBezTo>
                  <a:cubicBezTo>
                    <a:pt x="18655" y="12268"/>
                    <a:pt x="18434" y="12001"/>
                    <a:pt x="18164" y="12001"/>
                  </a:cubicBezTo>
                  <a:moveTo>
                    <a:pt x="18164" y="9600"/>
                  </a:moveTo>
                  <a:lnTo>
                    <a:pt x="14236" y="9600"/>
                  </a:lnTo>
                  <a:cubicBezTo>
                    <a:pt x="13966" y="9600"/>
                    <a:pt x="13745" y="9869"/>
                    <a:pt x="13745" y="10200"/>
                  </a:cubicBezTo>
                  <a:cubicBezTo>
                    <a:pt x="13745" y="10532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32"/>
                    <a:pt x="18655" y="10200"/>
                  </a:cubicBezTo>
                  <a:cubicBezTo>
                    <a:pt x="18655" y="9869"/>
                    <a:pt x="18434" y="9600"/>
                    <a:pt x="18164" y="9600"/>
                  </a:cubicBezTo>
                  <a:moveTo>
                    <a:pt x="18164" y="4800"/>
                  </a:moveTo>
                  <a:cubicBezTo>
                    <a:pt x="18434" y="4800"/>
                    <a:pt x="18655" y="4531"/>
                    <a:pt x="18655" y="4200"/>
                  </a:cubicBezTo>
                  <a:cubicBezTo>
                    <a:pt x="18655" y="3868"/>
                    <a:pt x="18434" y="3600"/>
                    <a:pt x="18164" y="3600"/>
                  </a:cubicBezTo>
                  <a:cubicBezTo>
                    <a:pt x="17893" y="3600"/>
                    <a:pt x="17673" y="3868"/>
                    <a:pt x="17673" y="4200"/>
                  </a:cubicBezTo>
                  <a:cubicBezTo>
                    <a:pt x="17673" y="4531"/>
                    <a:pt x="17893" y="4800"/>
                    <a:pt x="18164" y="4800"/>
                  </a:cubicBezTo>
                  <a:moveTo>
                    <a:pt x="16200" y="4800"/>
                  </a:moveTo>
                  <a:cubicBezTo>
                    <a:pt x="16471" y="4800"/>
                    <a:pt x="16691" y="4531"/>
                    <a:pt x="16691" y="4200"/>
                  </a:cubicBezTo>
                  <a:cubicBezTo>
                    <a:pt x="16691" y="3868"/>
                    <a:pt x="16471" y="3600"/>
                    <a:pt x="16200" y="3600"/>
                  </a:cubicBezTo>
                  <a:cubicBezTo>
                    <a:pt x="15929" y="3600"/>
                    <a:pt x="15709" y="3868"/>
                    <a:pt x="15709" y="4200"/>
                  </a:cubicBezTo>
                  <a:cubicBezTo>
                    <a:pt x="15709" y="4531"/>
                    <a:pt x="15929" y="4800"/>
                    <a:pt x="16200" y="4800"/>
                  </a:cubicBezTo>
                  <a:moveTo>
                    <a:pt x="10309" y="4800"/>
                  </a:moveTo>
                  <a:lnTo>
                    <a:pt x="14236" y="4800"/>
                  </a:lnTo>
                  <a:cubicBezTo>
                    <a:pt x="14507" y="4800"/>
                    <a:pt x="14727" y="4531"/>
                    <a:pt x="14727" y="4200"/>
                  </a:cubicBezTo>
                  <a:cubicBezTo>
                    <a:pt x="14727" y="3868"/>
                    <a:pt x="14507" y="3600"/>
                    <a:pt x="14236" y="3600"/>
                  </a:cubicBezTo>
                  <a:lnTo>
                    <a:pt x="10309" y="3600"/>
                  </a:lnTo>
                  <a:cubicBezTo>
                    <a:pt x="10038" y="3600"/>
                    <a:pt x="9818" y="3868"/>
                    <a:pt x="9818" y="4200"/>
                  </a:cubicBezTo>
                  <a:cubicBezTo>
                    <a:pt x="9818" y="4531"/>
                    <a:pt x="10038" y="4800"/>
                    <a:pt x="10309" y="4800"/>
                  </a:cubicBezTo>
                </a:path>
              </a:pathLst>
            </a:custGeom>
            <a:solidFill>
              <a:srgbClr val="0E76BD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2599">
              <a:extLst>
                <a:ext uri="{FF2B5EF4-FFF2-40B4-BE49-F238E27FC236}">
                  <a16:creationId xmlns:a16="http://schemas.microsoft.com/office/drawing/2014/main" id="{53ECD2A7-96F4-4F4E-8D6F-EA1167A99FC6}"/>
                </a:ext>
              </a:extLst>
            </p:cNvPr>
            <p:cNvSpPr/>
            <p:nvPr/>
          </p:nvSpPr>
          <p:spPr>
            <a:xfrm>
              <a:off x="21744161" y="3793947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DE4276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B8CBD983-E42C-4C17-8208-E1F1CB31BB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029911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9D9C1629-C2C0-4E5A-99D2-6FB2CB8F1AF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394155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Shape 2599">
              <a:extLst>
                <a:ext uri="{FF2B5EF4-FFF2-40B4-BE49-F238E27FC236}">
                  <a16:creationId xmlns:a16="http://schemas.microsoft.com/office/drawing/2014/main" id="{25819370-9498-4917-991C-EB24DFB3A002}"/>
                </a:ext>
              </a:extLst>
            </p:cNvPr>
            <p:cNvSpPr/>
            <p:nvPr/>
          </p:nvSpPr>
          <p:spPr>
            <a:xfrm>
              <a:off x="22085300" y="5975868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422963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CEA5FD6E-CAA6-4009-AE0E-6820EE40F1B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551144" y="5476657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FB0833EF-A2EB-4F78-84C0-3D1B74415CD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1917905" y="5476657"/>
              <a:ext cx="334789" cy="344578"/>
            </a:xfrm>
            <a:prstGeom prst="straightConnector1">
              <a:avLst/>
            </a:prstGeom>
            <a:ln w="38100">
              <a:solidFill>
                <a:srgbClr val="00B05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F314476-0CF5-4132-B268-709300356546}"/>
              </a:ext>
            </a:extLst>
          </p:cNvPr>
          <p:cNvGrpSpPr/>
          <p:nvPr/>
        </p:nvGrpSpPr>
        <p:grpSpPr>
          <a:xfrm>
            <a:off x="9360971" y="4000843"/>
            <a:ext cx="2749538" cy="2610444"/>
            <a:chOff x="21744161" y="3793947"/>
            <a:chExt cx="1676400" cy="1591594"/>
          </a:xfrm>
        </p:grpSpPr>
        <p:sp>
          <p:nvSpPr>
            <p:cNvPr id="24" name="Shape 2615">
              <a:extLst>
                <a:ext uri="{FF2B5EF4-FFF2-40B4-BE49-F238E27FC236}">
                  <a16:creationId xmlns:a16="http://schemas.microsoft.com/office/drawing/2014/main" id="{0A7CBF1A-EF62-40F7-A0F0-FB09FA8D6EA0}"/>
                </a:ext>
              </a:extLst>
            </p:cNvPr>
            <p:cNvSpPr/>
            <p:nvPr/>
          </p:nvSpPr>
          <p:spPr>
            <a:xfrm>
              <a:off x="21750511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5" name="Shape 2598">
              <a:extLst>
                <a:ext uri="{FF2B5EF4-FFF2-40B4-BE49-F238E27FC236}">
                  <a16:creationId xmlns:a16="http://schemas.microsoft.com/office/drawing/2014/main" id="{24BA9B93-07FA-4E95-8453-88FD92E40631}"/>
                </a:ext>
              </a:extLst>
            </p:cNvPr>
            <p:cNvSpPr/>
            <p:nvPr/>
          </p:nvSpPr>
          <p:spPr>
            <a:xfrm>
              <a:off x="22861761" y="4864824"/>
              <a:ext cx="558800" cy="45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873" y="8400"/>
                  </a:moveTo>
                  <a:lnTo>
                    <a:pt x="10800" y="8400"/>
                  </a:lnTo>
                  <a:lnTo>
                    <a:pt x="10800" y="12001"/>
                  </a:lnTo>
                  <a:lnTo>
                    <a:pt x="6873" y="12001"/>
                  </a:lnTo>
                  <a:cubicBezTo>
                    <a:pt x="6873" y="12001"/>
                    <a:pt x="6873" y="8400"/>
                    <a:pt x="6873" y="8400"/>
                  </a:cubicBezTo>
                  <a:close/>
                  <a:moveTo>
                    <a:pt x="6382" y="13200"/>
                  </a:moveTo>
                  <a:lnTo>
                    <a:pt x="11291" y="13200"/>
                  </a:lnTo>
                  <a:cubicBezTo>
                    <a:pt x="11562" y="13200"/>
                    <a:pt x="11782" y="12932"/>
                    <a:pt x="11782" y="12600"/>
                  </a:cubicBezTo>
                  <a:lnTo>
                    <a:pt x="11782" y="7800"/>
                  </a:lnTo>
                  <a:cubicBezTo>
                    <a:pt x="11782" y="7469"/>
                    <a:pt x="11562" y="7200"/>
                    <a:pt x="11291" y="7200"/>
                  </a:cubicBezTo>
                  <a:lnTo>
                    <a:pt x="6382" y="7200"/>
                  </a:lnTo>
                  <a:cubicBezTo>
                    <a:pt x="6111" y="7200"/>
                    <a:pt x="5891" y="7469"/>
                    <a:pt x="5891" y="7800"/>
                  </a:cubicBezTo>
                  <a:lnTo>
                    <a:pt x="5891" y="12600"/>
                  </a:lnTo>
                  <a:cubicBezTo>
                    <a:pt x="5891" y="12932"/>
                    <a:pt x="6111" y="13200"/>
                    <a:pt x="6382" y="13200"/>
                  </a:cubicBezTo>
                  <a:moveTo>
                    <a:pt x="6382" y="4800"/>
                  </a:moveTo>
                  <a:cubicBezTo>
                    <a:pt x="6653" y="4800"/>
                    <a:pt x="6873" y="4531"/>
                    <a:pt x="6873" y="4200"/>
                  </a:cubicBezTo>
                  <a:cubicBezTo>
                    <a:pt x="6873" y="3868"/>
                    <a:pt x="6653" y="3600"/>
                    <a:pt x="6382" y="3600"/>
                  </a:cubicBezTo>
                  <a:cubicBezTo>
                    <a:pt x="6111" y="3600"/>
                    <a:pt x="5891" y="3868"/>
                    <a:pt x="5891" y="4200"/>
                  </a:cubicBezTo>
                  <a:cubicBezTo>
                    <a:pt x="5891" y="4531"/>
                    <a:pt x="6111" y="4800"/>
                    <a:pt x="6382" y="4800"/>
                  </a:cubicBezTo>
                  <a:moveTo>
                    <a:pt x="20618" y="20400"/>
                  </a:moveTo>
                  <a:lnTo>
                    <a:pt x="2945" y="20400"/>
                  </a:lnTo>
                  <a:cubicBezTo>
                    <a:pt x="1861" y="20400"/>
                    <a:pt x="982" y="19325"/>
                    <a:pt x="982" y="18000"/>
                  </a:cubicBezTo>
                  <a:lnTo>
                    <a:pt x="982" y="4800"/>
                  </a:lnTo>
                  <a:lnTo>
                    <a:pt x="2945" y="4800"/>
                  </a:lnTo>
                  <a:lnTo>
                    <a:pt x="2945" y="17400"/>
                  </a:lnTo>
                  <a:cubicBezTo>
                    <a:pt x="2945" y="17732"/>
                    <a:pt x="3166" y="18000"/>
                    <a:pt x="3436" y="18000"/>
                  </a:cubicBezTo>
                  <a:cubicBezTo>
                    <a:pt x="3707" y="18000"/>
                    <a:pt x="3927" y="17732"/>
                    <a:pt x="3927" y="17400"/>
                  </a:cubicBezTo>
                  <a:lnTo>
                    <a:pt x="3927" y="1200"/>
                  </a:lnTo>
                  <a:lnTo>
                    <a:pt x="20618" y="1200"/>
                  </a:lnTo>
                  <a:cubicBezTo>
                    <a:pt x="20618" y="1200"/>
                    <a:pt x="20618" y="20400"/>
                    <a:pt x="20618" y="20400"/>
                  </a:cubicBezTo>
                  <a:close/>
                  <a:moveTo>
                    <a:pt x="20618" y="0"/>
                  </a:moveTo>
                  <a:lnTo>
                    <a:pt x="3927" y="0"/>
                  </a:lnTo>
                  <a:cubicBezTo>
                    <a:pt x="3385" y="0"/>
                    <a:pt x="2945" y="538"/>
                    <a:pt x="2945" y="1200"/>
                  </a:cubicBezTo>
                  <a:lnTo>
                    <a:pt x="2945" y="3600"/>
                  </a:lnTo>
                  <a:lnTo>
                    <a:pt x="982" y="3600"/>
                  </a:lnTo>
                  <a:cubicBezTo>
                    <a:pt x="440" y="3600"/>
                    <a:pt x="0" y="4138"/>
                    <a:pt x="0" y="4800"/>
                  </a:cubicBezTo>
                  <a:lnTo>
                    <a:pt x="0" y="18000"/>
                  </a:lnTo>
                  <a:cubicBezTo>
                    <a:pt x="0" y="19988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062"/>
                    <a:pt x="21600" y="20400"/>
                  </a:cubicBezTo>
                  <a:lnTo>
                    <a:pt x="21600" y="1200"/>
                  </a:lnTo>
                  <a:cubicBezTo>
                    <a:pt x="21600" y="538"/>
                    <a:pt x="21160" y="0"/>
                    <a:pt x="20618" y="0"/>
                  </a:cubicBezTo>
                  <a:moveTo>
                    <a:pt x="6382" y="18000"/>
                  </a:moveTo>
                  <a:lnTo>
                    <a:pt x="18164" y="18000"/>
                  </a:lnTo>
                  <a:cubicBezTo>
                    <a:pt x="18434" y="18000"/>
                    <a:pt x="18655" y="17732"/>
                    <a:pt x="18655" y="17400"/>
                  </a:cubicBezTo>
                  <a:cubicBezTo>
                    <a:pt x="18655" y="17068"/>
                    <a:pt x="18434" y="16801"/>
                    <a:pt x="18164" y="16801"/>
                  </a:cubicBezTo>
                  <a:lnTo>
                    <a:pt x="6382" y="16801"/>
                  </a:lnTo>
                  <a:cubicBezTo>
                    <a:pt x="6111" y="16801"/>
                    <a:pt x="5891" y="17068"/>
                    <a:pt x="5891" y="17400"/>
                  </a:cubicBezTo>
                  <a:cubicBezTo>
                    <a:pt x="5891" y="17732"/>
                    <a:pt x="6111" y="18000"/>
                    <a:pt x="6382" y="18000"/>
                  </a:cubicBezTo>
                  <a:moveTo>
                    <a:pt x="6382" y="15600"/>
                  </a:moveTo>
                  <a:lnTo>
                    <a:pt x="18164" y="15600"/>
                  </a:lnTo>
                  <a:cubicBezTo>
                    <a:pt x="18434" y="15600"/>
                    <a:pt x="18655" y="15332"/>
                    <a:pt x="18655" y="15000"/>
                  </a:cubicBezTo>
                  <a:cubicBezTo>
                    <a:pt x="18655" y="14668"/>
                    <a:pt x="18434" y="14401"/>
                    <a:pt x="18164" y="14401"/>
                  </a:cubicBezTo>
                  <a:lnTo>
                    <a:pt x="6382" y="14401"/>
                  </a:lnTo>
                  <a:cubicBezTo>
                    <a:pt x="6111" y="14401"/>
                    <a:pt x="5891" y="14668"/>
                    <a:pt x="5891" y="15000"/>
                  </a:cubicBezTo>
                  <a:cubicBezTo>
                    <a:pt x="5891" y="15332"/>
                    <a:pt x="6111" y="15600"/>
                    <a:pt x="6382" y="15600"/>
                  </a:cubicBezTo>
                  <a:moveTo>
                    <a:pt x="8345" y="4800"/>
                  </a:moveTo>
                  <a:cubicBezTo>
                    <a:pt x="8616" y="4800"/>
                    <a:pt x="8836" y="4531"/>
                    <a:pt x="8836" y="4200"/>
                  </a:cubicBezTo>
                  <a:cubicBezTo>
                    <a:pt x="8836" y="3868"/>
                    <a:pt x="8616" y="3600"/>
                    <a:pt x="8345" y="3600"/>
                  </a:cubicBezTo>
                  <a:cubicBezTo>
                    <a:pt x="8075" y="3600"/>
                    <a:pt x="7855" y="3868"/>
                    <a:pt x="7855" y="4200"/>
                  </a:cubicBezTo>
                  <a:cubicBezTo>
                    <a:pt x="7855" y="4531"/>
                    <a:pt x="8075" y="4800"/>
                    <a:pt x="8345" y="4800"/>
                  </a:cubicBezTo>
                  <a:moveTo>
                    <a:pt x="18164" y="7200"/>
                  </a:moveTo>
                  <a:lnTo>
                    <a:pt x="14236" y="7200"/>
                  </a:lnTo>
                  <a:cubicBezTo>
                    <a:pt x="13966" y="7200"/>
                    <a:pt x="13745" y="7469"/>
                    <a:pt x="13745" y="7800"/>
                  </a:cubicBezTo>
                  <a:cubicBezTo>
                    <a:pt x="13745" y="8132"/>
                    <a:pt x="13966" y="8400"/>
                    <a:pt x="14236" y="8400"/>
                  </a:cubicBezTo>
                  <a:lnTo>
                    <a:pt x="18164" y="8400"/>
                  </a:lnTo>
                  <a:cubicBezTo>
                    <a:pt x="18434" y="8400"/>
                    <a:pt x="18655" y="8132"/>
                    <a:pt x="18655" y="7800"/>
                  </a:cubicBezTo>
                  <a:cubicBezTo>
                    <a:pt x="18655" y="7469"/>
                    <a:pt x="18434" y="7200"/>
                    <a:pt x="18164" y="7200"/>
                  </a:cubicBezTo>
                  <a:moveTo>
                    <a:pt x="18164" y="12001"/>
                  </a:moveTo>
                  <a:lnTo>
                    <a:pt x="14236" y="12001"/>
                  </a:lnTo>
                  <a:cubicBezTo>
                    <a:pt x="13966" y="12001"/>
                    <a:pt x="13745" y="12268"/>
                    <a:pt x="13745" y="12600"/>
                  </a:cubicBezTo>
                  <a:cubicBezTo>
                    <a:pt x="13745" y="12932"/>
                    <a:pt x="13966" y="13200"/>
                    <a:pt x="14236" y="13200"/>
                  </a:cubicBezTo>
                  <a:lnTo>
                    <a:pt x="18164" y="13200"/>
                  </a:lnTo>
                  <a:cubicBezTo>
                    <a:pt x="18434" y="13200"/>
                    <a:pt x="18655" y="12932"/>
                    <a:pt x="18655" y="12600"/>
                  </a:cubicBezTo>
                  <a:cubicBezTo>
                    <a:pt x="18655" y="12268"/>
                    <a:pt x="18434" y="12001"/>
                    <a:pt x="18164" y="12001"/>
                  </a:cubicBezTo>
                  <a:moveTo>
                    <a:pt x="18164" y="9600"/>
                  </a:moveTo>
                  <a:lnTo>
                    <a:pt x="14236" y="9600"/>
                  </a:lnTo>
                  <a:cubicBezTo>
                    <a:pt x="13966" y="9600"/>
                    <a:pt x="13745" y="9869"/>
                    <a:pt x="13745" y="10200"/>
                  </a:cubicBezTo>
                  <a:cubicBezTo>
                    <a:pt x="13745" y="10532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32"/>
                    <a:pt x="18655" y="10200"/>
                  </a:cubicBezTo>
                  <a:cubicBezTo>
                    <a:pt x="18655" y="9869"/>
                    <a:pt x="18434" y="9600"/>
                    <a:pt x="18164" y="9600"/>
                  </a:cubicBezTo>
                  <a:moveTo>
                    <a:pt x="18164" y="4800"/>
                  </a:moveTo>
                  <a:cubicBezTo>
                    <a:pt x="18434" y="4800"/>
                    <a:pt x="18655" y="4531"/>
                    <a:pt x="18655" y="4200"/>
                  </a:cubicBezTo>
                  <a:cubicBezTo>
                    <a:pt x="18655" y="3868"/>
                    <a:pt x="18434" y="3600"/>
                    <a:pt x="18164" y="3600"/>
                  </a:cubicBezTo>
                  <a:cubicBezTo>
                    <a:pt x="17893" y="3600"/>
                    <a:pt x="17673" y="3868"/>
                    <a:pt x="17673" y="4200"/>
                  </a:cubicBezTo>
                  <a:cubicBezTo>
                    <a:pt x="17673" y="4531"/>
                    <a:pt x="17893" y="4800"/>
                    <a:pt x="18164" y="4800"/>
                  </a:cubicBezTo>
                  <a:moveTo>
                    <a:pt x="16200" y="4800"/>
                  </a:moveTo>
                  <a:cubicBezTo>
                    <a:pt x="16471" y="4800"/>
                    <a:pt x="16691" y="4531"/>
                    <a:pt x="16691" y="4200"/>
                  </a:cubicBezTo>
                  <a:cubicBezTo>
                    <a:pt x="16691" y="3868"/>
                    <a:pt x="16471" y="3600"/>
                    <a:pt x="16200" y="3600"/>
                  </a:cubicBezTo>
                  <a:cubicBezTo>
                    <a:pt x="15929" y="3600"/>
                    <a:pt x="15709" y="3868"/>
                    <a:pt x="15709" y="4200"/>
                  </a:cubicBezTo>
                  <a:cubicBezTo>
                    <a:pt x="15709" y="4531"/>
                    <a:pt x="15929" y="4800"/>
                    <a:pt x="16200" y="4800"/>
                  </a:cubicBezTo>
                  <a:moveTo>
                    <a:pt x="10309" y="4800"/>
                  </a:moveTo>
                  <a:lnTo>
                    <a:pt x="14236" y="4800"/>
                  </a:lnTo>
                  <a:cubicBezTo>
                    <a:pt x="14507" y="4800"/>
                    <a:pt x="14727" y="4531"/>
                    <a:pt x="14727" y="4200"/>
                  </a:cubicBezTo>
                  <a:cubicBezTo>
                    <a:pt x="14727" y="3868"/>
                    <a:pt x="14507" y="3600"/>
                    <a:pt x="14236" y="3600"/>
                  </a:cubicBezTo>
                  <a:lnTo>
                    <a:pt x="10309" y="3600"/>
                  </a:lnTo>
                  <a:cubicBezTo>
                    <a:pt x="10038" y="3600"/>
                    <a:pt x="9818" y="3868"/>
                    <a:pt x="9818" y="4200"/>
                  </a:cubicBezTo>
                  <a:cubicBezTo>
                    <a:pt x="9818" y="4531"/>
                    <a:pt x="10038" y="4800"/>
                    <a:pt x="10309" y="4800"/>
                  </a:cubicBezTo>
                </a:path>
              </a:pathLst>
            </a:custGeom>
            <a:solidFill>
              <a:srgbClr val="0E76BD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6" name="Shape 2599">
              <a:extLst>
                <a:ext uri="{FF2B5EF4-FFF2-40B4-BE49-F238E27FC236}">
                  <a16:creationId xmlns:a16="http://schemas.microsoft.com/office/drawing/2014/main" id="{08B23063-1092-4131-A4C5-9F54D15E98D9}"/>
                </a:ext>
              </a:extLst>
            </p:cNvPr>
            <p:cNvSpPr/>
            <p:nvPr/>
          </p:nvSpPr>
          <p:spPr>
            <a:xfrm>
              <a:off x="21744161" y="3793947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DE4276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12C908E4-CE71-40E9-BF4E-E1351432DB1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023561" y="4417923"/>
              <a:ext cx="6350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D95846D8-DD8E-4318-AADC-9A9E319C800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394155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B5370782-F64A-445C-8CCD-8A1F7A290E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379161" y="5093424"/>
              <a:ext cx="391405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E4E6C83-CB34-45C4-8C97-772BBC8E455A}"/>
              </a:ext>
            </a:extLst>
          </p:cNvPr>
          <p:cNvSpPr txBox="1"/>
          <p:nvPr/>
        </p:nvSpPr>
        <p:spPr>
          <a:xfrm>
            <a:off x="13569108" y="4680018"/>
            <a:ext cx="26866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Expert </a:t>
            </a:r>
          </a:p>
          <a:p>
            <a:r>
              <a:rPr lang="en-GB" sz="3200" b="1" dirty="0">
                <a:solidFill>
                  <a:schemeClr val="tx2"/>
                </a:solidFill>
              </a:rPr>
              <a:t>knowledge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C115038-E30E-473F-A7AB-4B7E3788F938}"/>
              </a:ext>
            </a:extLst>
          </p:cNvPr>
          <p:cNvSpPr txBox="1"/>
          <p:nvPr/>
        </p:nvSpPr>
        <p:spPr>
          <a:xfrm>
            <a:off x="8017811" y="4758415"/>
            <a:ext cx="549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+</a:t>
            </a:r>
            <a:endParaRPr lang="en-GB" sz="4800" b="1" dirty="0">
              <a:solidFill>
                <a:schemeClr val="tx2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C015109-8F4F-44C1-9409-97AD1673B1D3}"/>
              </a:ext>
            </a:extLst>
          </p:cNvPr>
          <p:cNvSpPr txBox="1"/>
          <p:nvPr/>
        </p:nvSpPr>
        <p:spPr>
          <a:xfrm>
            <a:off x="12148042" y="4760433"/>
            <a:ext cx="549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+</a:t>
            </a:r>
            <a:endParaRPr lang="en-GB" sz="4800" b="1" dirty="0">
              <a:solidFill>
                <a:schemeClr val="tx2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B69CAE1-F768-446B-BCA1-F216248E7AB2}"/>
              </a:ext>
            </a:extLst>
          </p:cNvPr>
          <p:cNvSpPr txBox="1"/>
          <p:nvPr/>
        </p:nvSpPr>
        <p:spPr>
          <a:xfrm>
            <a:off x="16575765" y="4803128"/>
            <a:ext cx="37263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= rating</a:t>
            </a:r>
            <a:endParaRPr lang="en-GB" sz="4800" b="1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016B774-B26A-4127-ABB1-26A73347BED5}"/>
                  </a:ext>
                </a:extLst>
              </p:cNvPr>
              <p:cNvSpPr txBox="1"/>
              <p:nvPr/>
            </p:nvSpPr>
            <p:spPr>
              <a:xfrm>
                <a:off x="5377956" y="11888614"/>
                <a:ext cx="13715762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𝐶𝑜𝑙𝑙𝑎𝑏𝑜𝑟𝑎𝑡𝑖𝑣</m:t>
                    </m:r>
                    <m:sSub>
                      <m:sSubPr>
                        <m:ctrlP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𝐶𝑜𝑛𝑡𝑒𝑛</m:t>
                    </m:r>
                    <m:sSub>
                      <m:sSubPr>
                        <m:ctrlP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</m:oMath>
                </a14:m>
                <a:r>
                  <a:rPr lang="sl-SI" dirty="0">
                    <a:solidFill>
                      <a:schemeClr val="tx2"/>
                    </a:solidFill>
                  </a:rPr>
                  <a:t> + </a:t>
                </a:r>
                <a14:m>
                  <m:oMath xmlns:m="http://schemas.openxmlformats.org/officeDocument/2006/math"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𝐸𝑥𝑝𝑒𝑟</m:t>
                    </m:r>
                    <m:sSub>
                      <m:sSubPr>
                        <m:ctrlP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𝑟𝑎𝑡𝑒</m:t>
                    </m:r>
                  </m:oMath>
                </a14:m>
                <a:endParaRPr lang="en-GB" dirty="0">
                  <a:solidFill>
                    <a:schemeClr val="tx2"/>
                  </a:solidFill>
                </a:endParaRP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016B774-B26A-4127-ABB1-26A73347BE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7956" y="11888614"/>
                <a:ext cx="13715762" cy="553998"/>
              </a:xfrm>
              <a:prstGeom prst="rect">
                <a:avLst/>
              </a:prstGeom>
              <a:blipFill>
                <a:blip r:embed="rId2"/>
                <a:stretch>
                  <a:fillRect t="-25275" b="-494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A screen shot of a computer&#10;&#10;Description automatically generated">
            <a:extLst>
              <a:ext uri="{FF2B5EF4-FFF2-40B4-BE49-F238E27FC236}">
                <a16:creationId xmlns:a16="http://schemas.microsoft.com/office/drawing/2014/main" id="{7F424CC9-1513-46E8-9A62-8B52BFE910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732" y="7374189"/>
            <a:ext cx="5507145" cy="176179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0AB4C87-EAE4-457A-B2D1-4CD3C5489F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983993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5362312" y="1390650"/>
            <a:ext cx="1368163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RECOMMENDATION SYSTEM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8738436" y="930275"/>
            <a:ext cx="690077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RECOMMENDATIONS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E492452-D030-4F2F-B851-22558B875C97}"/>
              </a:ext>
            </a:extLst>
          </p:cNvPr>
          <p:cNvGrpSpPr/>
          <p:nvPr/>
        </p:nvGrpSpPr>
        <p:grpSpPr>
          <a:xfrm>
            <a:off x="5163249" y="3347252"/>
            <a:ext cx="2257149" cy="4495178"/>
            <a:chOff x="21744161" y="3793947"/>
            <a:chExt cx="1376189" cy="2740721"/>
          </a:xfrm>
        </p:grpSpPr>
        <p:sp>
          <p:nvSpPr>
            <p:cNvPr id="9" name="Shape 2614">
              <a:extLst>
                <a:ext uri="{FF2B5EF4-FFF2-40B4-BE49-F238E27FC236}">
                  <a16:creationId xmlns:a16="http://schemas.microsoft.com/office/drawing/2014/main" id="{F9350224-97E5-451D-88DC-265FB5BADF61}"/>
                </a:ext>
              </a:extLst>
            </p:cNvPr>
            <p:cNvSpPr/>
            <p:nvPr/>
          </p:nvSpPr>
          <p:spPr>
            <a:xfrm>
              <a:off x="22561550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58" y="17505"/>
                  </a:moveTo>
                  <a:cubicBezTo>
                    <a:pt x="17372" y="16944"/>
                    <a:pt x="16242" y="15945"/>
                    <a:pt x="15117" y="15413"/>
                  </a:cubicBezTo>
                  <a:cubicBezTo>
                    <a:pt x="14189" y="14975"/>
                    <a:pt x="13657" y="14531"/>
                    <a:pt x="13491" y="14057"/>
                  </a:cubicBezTo>
                  <a:cubicBezTo>
                    <a:pt x="13377" y="13728"/>
                    <a:pt x="13428" y="13351"/>
                    <a:pt x="13649" y="12904"/>
                  </a:cubicBezTo>
                  <a:cubicBezTo>
                    <a:pt x="13815" y="12567"/>
                    <a:pt x="13972" y="12286"/>
                    <a:pt x="14117" y="12028"/>
                  </a:cubicBezTo>
                  <a:cubicBezTo>
                    <a:pt x="14730" y="10934"/>
                    <a:pt x="15203" y="10145"/>
                    <a:pt x="15203" y="7348"/>
                  </a:cubicBezTo>
                  <a:cubicBezTo>
                    <a:pt x="15203" y="3162"/>
                    <a:pt x="12787" y="2951"/>
                    <a:pt x="12309" y="2951"/>
                  </a:cubicBezTo>
                  <a:cubicBezTo>
                    <a:pt x="11917" y="2951"/>
                    <a:pt x="11672" y="3037"/>
                    <a:pt x="11435" y="3121"/>
                  </a:cubicBezTo>
                  <a:cubicBezTo>
                    <a:pt x="11175" y="3213"/>
                    <a:pt x="10907" y="3309"/>
                    <a:pt x="10296" y="3319"/>
                  </a:cubicBezTo>
                  <a:cubicBezTo>
                    <a:pt x="9190" y="3337"/>
                    <a:pt x="6873" y="3375"/>
                    <a:pt x="6873" y="7226"/>
                  </a:cubicBezTo>
                  <a:cubicBezTo>
                    <a:pt x="6873" y="9919"/>
                    <a:pt x="7574" y="11156"/>
                    <a:pt x="8125" y="12150"/>
                  </a:cubicBezTo>
                  <a:cubicBezTo>
                    <a:pt x="8266" y="12404"/>
                    <a:pt x="8399" y="12645"/>
                    <a:pt x="8505" y="12885"/>
                  </a:cubicBezTo>
                  <a:cubicBezTo>
                    <a:pt x="8973" y="13949"/>
                    <a:pt x="8631" y="14693"/>
                    <a:pt x="7426" y="15224"/>
                  </a:cubicBezTo>
                  <a:cubicBezTo>
                    <a:pt x="5905" y="15897"/>
                    <a:pt x="5188" y="16247"/>
                    <a:pt x="3693" y="17562"/>
                  </a:cubicBezTo>
                  <a:cubicBezTo>
                    <a:pt x="2017" y="15800"/>
                    <a:pt x="982" y="134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3395"/>
                    <a:pt x="19603" y="15749"/>
                    <a:pt x="17958" y="17505"/>
                  </a:cubicBezTo>
                  <a:moveTo>
                    <a:pt x="10800" y="20618"/>
                  </a:moveTo>
                  <a:cubicBezTo>
                    <a:pt x="8356" y="20618"/>
                    <a:pt x="6125" y="19720"/>
                    <a:pt x="4407" y="18242"/>
                  </a:cubicBezTo>
                  <a:cubicBezTo>
                    <a:pt x="5730" y="17084"/>
                    <a:pt x="6362" y="16767"/>
                    <a:pt x="7823" y="16122"/>
                  </a:cubicBezTo>
                  <a:cubicBezTo>
                    <a:pt x="9515" y="15375"/>
                    <a:pt x="10091" y="14051"/>
                    <a:pt x="9403" y="12489"/>
                  </a:cubicBezTo>
                  <a:cubicBezTo>
                    <a:pt x="9279" y="12208"/>
                    <a:pt x="9136" y="11949"/>
                    <a:pt x="8984" y="11674"/>
                  </a:cubicBezTo>
                  <a:cubicBezTo>
                    <a:pt x="8461" y="10732"/>
                    <a:pt x="7855" y="9665"/>
                    <a:pt x="7855" y="7226"/>
                  </a:cubicBezTo>
                  <a:cubicBezTo>
                    <a:pt x="7855" y="4341"/>
                    <a:pt x="9224" y="4318"/>
                    <a:pt x="10312" y="4300"/>
                  </a:cubicBezTo>
                  <a:cubicBezTo>
                    <a:pt x="11084" y="4287"/>
                    <a:pt x="11461" y="4154"/>
                    <a:pt x="11763" y="4047"/>
                  </a:cubicBezTo>
                  <a:cubicBezTo>
                    <a:pt x="11964" y="3975"/>
                    <a:pt x="12086" y="3933"/>
                    <a:pt x="12309" y="3933"/>
                  </a:cubicBezTo>
                  <a:cubicBezTo>
                    <a:pt x="13218" y="3933"/>
                    <a:pt x="14221" y="4830"/>
                    <a:pt x="14221" y="7348"/>
                  </a:cubicBezTo>
                  <a:cubicBezTo>
                    <a:pt x="14221" y="9888"/>
                    <a:pt x="13840" y="10513"/>
                    <a:pt x="13261" y="11548"/>
                  </a:cubicBezTo>
                  <a:cubicBezTo>
                    <a:pt x="13108" y="11820"/>
                    <a:pt x="12943" y="12115"/>
                    <a:pt x="12768" y="12470"/>
                  </a:cubicBezTo>
                  <a:cubicBezTo>
                    <a:pt x="12430" y="13155"/>
                    <a:pt x="12362" y="13798"/>
                    <a:pt x="12565" y="14380"/>
                  </a:cubicBezTo>
                  <a:cubicBezTo>
                    <a:pt x="12825" y="15126"/>
                    <a:pt x="13502" y="15737"/>
                    <a:pt x="14696" y="16302"/>
                  </a:cubicBezTo>
                  <a:cubicBezTo>
                    <a:pt x="15675" y="16764"/>
                    <a:pt x="16700" y="17667"/>
                    <a:pt x="17251" y="18189"/>
                  </a:cubicBezTo>
                  <a:cubicBezTo>
                    <a:pt x="15525" y="19697"/>
                    <a:pt x="13272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5" y="21600"/>
                    <a:pt x="21600" y="16764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2615">
              <a:extLst>
                <a:ext uri="{FF2B5EF4-FFF2-40B4-BE49-F238E27FC236}">
                  <a16:creationId xmlns:a16="http://schemas.microsoft.com/office/drawing/2014/main" id="{A960673E-3612-466A-8B3F-C519C7AC187B}"/>
                </a:ext>
              </a:extLst>
            </p:cNvPr>
            <p:cNvSpPr/>
            <p:nvPr/>
          </p:nvSpPr>
          <p:spPr>
            <a:xfrm>
              <a:off x="21750511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2598">
              <a:extLst>
                <a:ext uri="{FF2B5EF4-FFF2-40B4-BE49-F238E27FC236}">
                  <a16:creationId xmlns:a16="http://schemas.microsoft.com/office/drawing/2014/main" id="{7FA06583-86F2-4894-B31E-876C9CDACCF2}"/>
                </a:ext>
              </a:extLst>
            </p:cNvPr>
            <p:cNvSpPr/>
            <p:nvPr/>
          </p:nvSpPr>
          <p:spPr>
            <a:xfrm>
              <a:off x="22421850" y="3876497"/>
              <a:ext cx="558800" cy="45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873" y="8400"/>
                  </a:moveTo>
                  <a:lnTo>
                    <a:pt x="10800" y="8400"/>
                  </a:lnTo>
                  <a:lnTo>
                    <a:pt x="10800" y="12001"/>
                  </a:lnTo>
                  <a:lnTo>
                    <a:pt x="6873" y="12001"/>
                  </a:lnTo>
                  <a:cubicBezTo>
                    <a:pt x="6873" y="12001"/>
                    <a:pt x="6873" y="8400"/>
                    <a:pt x="6873" y="8400"/>
                  </a:cubicBezTo>
                  <a:close/>
                  <a:moveTo>
                    <a:pt x="6382" y="13200"/>
                  </a:moveTo>
                  <a:lnTo>
                    <a:pt x="11291" y="13200"/>
                  </a:lnTo>
                  <a:cubicBezTo>
                    <a:pt x="11562" y="13200"/>
                    <a:pt x="11782" y="12932"/>
                    <a:pt x="11782" y="12600"/>
                  </a:cubicBezTo>
                  <a:lnTo>
                    <a:pt x="11782" y="7800"/>
                  </a:lnTo>
                  <a:cubicBezTo>
                    <a:pt x="11782" y="7469"/>
                    <a:pt x="11562" y="7200"/>
                    <a:pt x="11291" y="7200"/>
                  </a:cubicBezTo>
                  <a:lnTo>
                    <a:pt x="6382" y="7200"/>
                  </a:lnTo>
                  <a:cubicBezTo>
                    <a:pt x="6111" y="7200"/>
                    <a:pt x="5891" y="7469"/>
                    <a:pt x="5891" y="7800"/>
                  </a:cubicBezTo>
                  <a:lnTo>
                    <a:pt x="5891" y="12600"/>
                  </a:lnTo>
                  <a:cubicBezTo>
                    <a:pt x="5891" y="12932"/>
                    <a:pt x="6111" y="13200"/>
                    <a:pt x="6382" y="13200"/>
                  </a:cubicBezTo>
                  <a:moveTo>
                    <a:pt x="6382" y="4800"/>
                  </a:moveTo>
                  <a:cubicBezTo>
                    <a:pt x="6653" y="4800"/>
                    <a:pt x="6873" y="4531"/>
                    <a:pt x="6873" y="4200"/>
                  </a:cubicBezTo>
                  <a:cubicBezTo>
                    <a:pt x="6873" y="3868"/>
                    <a:pt x="6653" y="3600"/>
                    <a:pt x="6382" y="3600"/>
                  </a:cubicBezTo>
                  <a:cubicBezTo>
                    <a:pt x="6111" y="3600"/>
                    <a:pt x="5891" y="3868"/>
                    <a:pt x="5891" y="4200"/>
                  </a:cubicBezTo>
                  <a:cubicBezTo>
                    <a:pt x="5891" y="4531"/>
                    <a:pt x="6111" y="4800"/>
                    <a:pt x="6382" y="4800"/>
                  </a:cubicBezTo>
                  <a:moveTo>
                    <a:pt x="20618" y="20400"/>
                  </a:moveTo>
                  <a:lnTo>
                    <a:pt x="2945" y="20400"/>
                  </a:lnTo>
                  <a:cubicBezTo>
                    <a:pt x="1861" y="20400"/>
                    <a:pt x="982" y="19325"/>
                    <a:pt x="982" y="18000"/>
                  </a:cubicBezTo>
                  <a:lnTo>
                    <a:pt x="982" y="4800"/>
                  </a:lnTo>
                  <a:lnTo>
                    <a:pt x="2945" y="4800"/>
                  </a:lnTo>
                  <a:lnTo>
                    <a:pt x="2945" y="17400"/>
                  </a:lnTo>
                  <a:cubicBezTo>
                    <a:pt x="2945" y="17732"/>
                    <a:pt x="3166" y="18000"/>
                    <a:pt x="3436" y="18000"/>
                  </a:cubicBezTo>
                  <a:cubicBezTo>
                    <a:pt x="3707" y="18000"/>
                    <a:pt x="3927" y="17732"/>
                    <a:pt x="3927" y="17400"/>
                  </a:cubicBezTo>
                  <a:lnTo>
                    <a:pt x="3927" y="1200"/>
                  </a:lnTo>
                  <a:lnTo>
                    <a:pt x="20618" y="1200"/>
                  </a:lnTo>
                  <a:cubicBezTo>
                    <a:pt x="20618" y="1200"/>
                    <a:pt x="20618" y="20400"/>
                    <a:pt x="20618" y="20400"/>
                  </a:cubicBezTo>
                  <a:close/>
                  <a:moveTo>
                    <a:pt x="20618" y="0"/>
                  </a:moveTo>
                  <a:lnTo>
                    <a:pt x="3927" y="0"/>
                  </a:lnTo>
                  <a:cubicBezTo>
                    <a:pt x="3385" y="0"/>
                    <a:pt x="2945" y="538"/>
                    <a:pt x="2945" y="1200"/>
                  </a:cubicBezTo>
                  <a:lnTo>
                    <a:pt x="2945" y="3600"/>
                  </a:lnTo>
                  <a:lnTo>
                    <a:pt x="982" y="3600"/>
                  </a:lnTo>
                  <a:cubicBezTo>
                    <a:pt x="440" y="3600"/>
                    <a:pt x="0" y="4138"/>
                    <a:pt x="0" y="4800"/>
                  </a:cubicBezTo>
                  <a:lnTo>
                    <a:pt x="0" y="18000"/>
                  </a:lnTo>
                  <a:cubicBezTo>
                    <a:pt x="0" y="19988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062"/>
                    <a:pt x="21600" y="20400"/>
                  </a:cubicBezTo>
                  <a:lnTo>
                    <a:pt x="21600" y="1200"/>
                  </a:lnTo>
                  <a:cubicBezTo>
                    <a:pt x="21600" y="538"/>
                    <a:pt x="21160" y="0"/>
                    <a:pt x="20618" y="0"/>
                  </a:cubicBezTo>
                  <a:moveTo>
                    <a:pt x="6382" y="18000"/>
                  </a:moveTo>
                  <a:lnTo>
                    <a:pt x="18164" y="18000"/>
                  </a:lnTo>
                  <a:cubicBezTo>
                    <a:pt x="18434" y="18000"/>
                    <a:pt x="18655" y="17732"/>
                    <a:pt x="18655" y="17400"/>
                  </a:cubicBezTo>
                  <a:cubicBezTo>
                    <a:pt x="18655" y="17068"/>
                    <a:pt x="18434" y="16801"/>
                    <a:pt x="18164" y="16801"/>
                  </a:cubicBezTo>
                  <a:lnTo>
                    <a:pt x="6382" y="16801"/>
                  </a:lnTo>
                  <a:cubicBezTo>
                    <a:pt x="6111" y="16801"/>
                    <a:pt x="5891" y="17068"/>
                    <a:pt x="5891" y="17400"/>
                  </a:cubicBezTo>
                  <a:cubicBezTo>
                    <a:pt x="5891" y="17732"/>
                    <a:pt x="6111" y="18000"/>
                    <a:pt x="6382" y="18000"/>
                  </a:cubicBezTo>
                  <a:moveTo>
                    <a:pt x="6382" y="15600"/>
                  </a:moveTo>
                  <a:lnTo>
                    <a:pt x="18164" y="15600"/>
                  </a:lnTo>
                  <a:cubicBezTo>
                    <a:pt x="18434" y="15600"/>
                    <a:pt x="18655" y="15332"/>
                    <a:pt x="18655" y="15000"/>
                  </a:cubicBezTo>
                  <a:cubicBezTo>
                    <a:pt x="18655" y="14668"/>
                    <a:pt x="18434" y="14401"/>
                    <a:pt x="18164" y="14401"/>
                  </a:cubicBezTo>
                  <a:lnTo>
                    <a:pt x="6382" y="14401"/>
                  </a:lnTo>
                  <a:cubicBezTo>
                    <a:pt x="6111" y="14401"/>
                    <a:pt x="5891" y="14668"/>
                    <a:pt x="5891" y="15000"/>
                  </a:cubicBezTo>
                  <a:cubicBezTo>
                    <a:pt x="5891" y="15332"/>
                    <a:pt x="6111" y="15600"/>
                    <a:pt x="6382" y="15600"/>
                  </a:cubicBezTo>
                  <a:moveTo>
                    <a:pt x="8345" y="4800"/>
                  </a:moveTo>
                  <a:cubicBezTo>
                    <a:pt x="8616" y="4800"/>
                    <a:pt x="8836" y="4531"/>
                    <a:pt x="8836" y="4200"/>
                  </a:cubicBezTo>
                  <a:cubicBezTo>
                    <a:pt x="8836" y="3868"/>
                    <a:pt x="8616" y="3600"/>
                    <a:pt x="8345" y="3600"/>
                  </a:cubicBezTo>
                  <a:cubicBezTo>
                    <a:pt x="8075" y="3600"/>
                    <a:pt x="7855" y="3868"/>
                    <a:pt x="7855" y="4200"/>
                  </a:cubicBezTo>
                  <a:cubicBezTo>
                    <a:pt x="7855" y="4531"/>
                    <a:pt x="8075" y="4800"/>
                    <a:pt x="8345" y="4800"/>
                  </a:cubicBezTo>
                  <a:moveTo>
                    <a:pt x="18164" y="7200"/>
                  </a:moveTo>
                  <a:lnTo>
                    <a:pt x="14236" y="7200"/>
                  </a:lnTo>
                  <a:cubicBezTo>
                    <a:pt x="13966" y="7200"/>
                    <a:pt x="13745" y="7469"/>
                    <a:pt x="13745" y="7800"/>
                  </a:cubicBezTo>
                  <a:cubicBezTo>
                    <a:pt x="13745" y="8132"/>
                    <a:pt x="13966" y="8400"/>
                    <a:pt x="14236" y="8400"/>
                  </a:cubicBezTo>
                  <a:lnTo>
                    <a:pt x="18164" y="8400"/>
                  </a:lnTo>
                  <a:cubicBezTo>
                    <a:pt x="18434" y="8400"/>
                    <a:pt x="18655" y="8132"/>
                    <a:pt x="18655" y="7800"/>
                  </a:cubicBezTo>
                  <a:cubicBezTo>
                    <a:pt x="18655" y="7469"/>
                    <a:pt x="18434" y="7200"/>
                    <a:pt x="18164" y="7200"/>
                  </a:cubicBezTo>
                  <a:moveTo>
                    <a:pt x="18164" y="12001"/>
                  </a:moveTo>
                  <a:lnTo>
                    <a:pt x="14236" y="12001"/>
                  </a:lnTo>
                  <a:cubicBezTo>
                    <a:pt x="13966" y="12001"/>
                    <a:pt x="13745" y="12268"/>
                    <a:pt x="13745" y="12600"/>
                  </a:cubicBezTo>
                  <a:cubicBezTo>
                    <a:pt x="13745" y="12932"/>
                    <a:pt x="13966" y="13200"/>
                    <a:pt x="14236" y="13200"/>
                  </a:cubicBezTo>
                  <a:lnTo>
                    <a:pt x="18164" y="13200"/>
                  </a:lnTo>
                  <a:cubicBezTo>
                    <a:pt x="18434" y="13200"/>
                    <a:pt x="18655" y="12932"/>
                    <a:pt x="18655" y="12600"/>
                  </a:cubicBezTo>
                  <a:cubicBezTo>
                    <a:pt x="18655" y="12268"/>
                    <a:pt x="18434" y="12001"/>
                    <a:pt x="18164" y="12001"/>
                  </a:cubicBezTo>
                  <a:moveTo>
                    <a:pt x="18164" y="9600"/>
                  </a:moveTo>
                  <a:lnTo>
                    <a:pt x="14236" y="9600"/>
                  </a:lnTo>
                  <a:cubicBezTo>
                    <a:pt x="13966" y="9600"/>
                    <a:pt x="13745" y="9869"/>
                    <a:pt x="13745" y="10200"/>
                  </a:cubicBezTo>
                  <a:cubicBezTo>
                    <a:pt x="13745" y="10532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32"/>
                    <a:pt x="18655" y="10200"/>
                  </a:cubicBezTo>
                  <a:cubicBezTo>
                    <a:pt x="18655" y="9869"/>
                    <a:pt x="18434" y="9600"/>
                    <a:pt x="18164" y="9600"/>
                  </a:cubicBezTo>
                  <a:moveTo>
                    <a:pt x="18164" y="4800"/>
                  </a:moveTo>
                  <a:cubicBezTo>
                    <a:pt x="18434" y="4800"/>
                    <a:pt x="18655" y="4531"/>
                    <a:pt x="18655" y="4200"/>
                  </a:cubicBezTo>
                  <a:cubicBezTo>
                    <a:pt x="18655" y="3868"/>
                    <a:pt x="18434" y="3600"/>
                    <a:pt x="18164" y="3600"/>
                  </a:cubicBezTo>
                  <a:cubicBezTo>
                    <a:pt x="17893" y="3600"/>
                    <a:pt x="17673" y="3868"/>
                    <a:pt x="17673" y="4200"/>
                  </a:cubicBezTo>
                  <a:cubicBezTo>
                    <a:pt x="17673" y="4531"/>
                    <a:pt x="17893" y="4800"/>
                    <a:pt x="18164" y="4800"/>
                  </a:cubicBezTo>
                  <a:moveTo>
                    <a:pt x="16200" y="4800"/>
                  </a:moveTo>
                  <a:cubicBezTo>
                    <a:pt x="16471" y="4800"/>
                    <a:pt x="16691" y="4531"/>
                    <a:pt x="16691" y="4200"/>
                  </a:cubicBezTo>
                  <a:cubicBezTo>
                    <a:pt x="16691" y="3868"/>
                    <a:pt x="16471" y="3600"/>
                    <a:pt x="16200" y="3600"/>
                  </a:cubicBezTo>
                  <a:cubicBezTo>
                    <a:pt x="15929" y="3600"/>
                    <a:pt x="15709" y="3868"/>
                    <a:pt x="15709" y="4200"/>
                  </a:cubicBezTo>
                  <a:cubicBezTo>
                    <a:pt x="15709" y="4531"/>
                    <a:pt x="15929" y="4800"/>
                    <a:pt x="16200" y="4800"/>
                  </a:cubicBezTo>
                  <a:moveTo>
                    <a:pt x="10309" y="4800"/>
                  </a:moveTo>
                  <a:lnTo>
                    <a:pt x="14236" y="4800"/>
                  </a:lnTo>
                  <a:cubicBezTo>
                    <a:pt x="14507" y="4800"/>
                    <a:pt x="14727" y="4531"/>
                    <a:pt x="14727" y="4200"/>
                  </a:cubicBezTo>
                  <a:cubicBezTo>
                    <a:pt x="14727" y="3868"/>
                    <a:pt x="14507" y="3600"/>
                    <a:pt x="14236" y="3600"/>
                  </a:cubicBezTo>
                  <a:lnTo>
                    <a:pt x="10309" y="3600"/>
                  </a:lnTo>
                  <a:cubicBezTo>
                    <a:pt x="10038" y="3600"/>
                    <a:pt x="9818" y="3868"/>
                    <a:pt x="9818" y="4200"/>
                  </a:cubicBezTo>
                  <a:cubicBezTo>
                    <a:pt x="9818" y="4531"/>
                    <a:pt x="10038" y="4800"/>
                    <a:pt x="10309" y="4800"/>
                  </a:cubicBezTo>
                </a:path>
              </a:pathLst>
            </a:custGeom>
            <a:solidFill>
              <a:srgbClr val="0E76BD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2599">
              <a:extLst>
                <a:ext uri="{FF2B5EF4-FFF2-40B4-BE49-F238E27FC236}">
                  <a16:creationId xmlns:a16="http://schemas.microsoft.com/office/drawing/2014/main" id="{53ECD2A7-96F4-4F4E-8D6F-EA1167A99FC6}"/>
                </a:ext>
              </a:extLst>
            </p:cNvPr>
            <p:cNvSpPr/>
            <p:nvPr/>
          </p:nvSpPr>
          <p:spPr>
            <a:xfrm>
              <a:off x="21744161" y="3793947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DE4276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B8CBD983-E42C-4C17-8208-E1F1CB31BB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029911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9D9C1629-C2C0-4E5A-99D2-6FB2CB8F1AF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394155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Shape 2599">
              <a:extLst>
                <a:ext uri="{FF2B5EF4-FFF2-40B4-BE49-F238E27FC236}">
                  <a16:creationId xmlns:a16="http://schemas.microsoft.com/office/drawing/2014/main" id="{25819370-9498-4917-991C-EB24DFB3A002}"/>
                </a:ext>
              </a:extLst>
            </p:cNvPr>
            <p:cNvSpPr/>
            <p:nvPr/>
          </p:nvSpPr>
          <p:spPr>
            <a:xfrm>
              <a:off x="22085300" y="5975868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422963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CEA5FD6E-CAA6-4009-AE0E-6820EE40F1B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551144" y="5476657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FB0833EF-A2EB-4F78-84C0-3D1B74415CD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1917905" y="5476657"/>
              <a:ext cx="334789" cy="344578"/>
            </a:xfrm>
            <a:prstGeom prst="straightConnector1">
              <a:avLst/>
            </a:prstGeom>
            <a:ln w="38100">
              <a:solidFill>
                <a:srgbClr val="00B05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F314476-0CF5-4132-B268-709300356546}"/>
              </a:ext>
            </a:extLst>
          </p:cNvPr>
          <p:cNvGrpSpPr/>
          <p:nvPr/>
        </p:nvGrpSpPr>
        <p:grpSpPr>
          <a:xfrm>
            <a:off x="9360971" y="4000843"/>
            <a:ext cx="2749538" cy="2610444"/>
            <a:chOff x="21744161" y="3793947"/>
            <a:chExt cx="1676400" cy="1591594"/>
          </a:xfrm>
        </p:grpSpPr>
        <p:sp>
          <p:nvSpPr>
            <p:cNvPr id="24" name="Shape 2615">
              <a:extLst>
                <a:ext uri="{FF2B5EF4-FFF2-40B4-BE49-F238E27FC236}">
                  <a16:creationId xmlns:a16="http://schemas.microsoft.com/office/drawing/2014/main" id="{0A7CBF1A-EF62-40F7-A0F0-FB09FA8D6EA0}"/>
                </a:ext>
              </a:extLst>
            </p:cNvPr>
            <p:cNvSpPr/>
            <p:nvPr/>
          </p:nvSpPr>
          <p:spPr>
            <a:xfrm>
              <a:off x="21750511" y="4826741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93" y="17878"/>
                  </a:moveTo>
                  <a:cubicBezTo>
                    <a:pt x="16514" y="16546"/>
                    <a:pt x="15177" y="15812"/>
                    <a:pt x="14084" y="15323"/>
                  </a:cubicBezTo>
                  <a:cubicBezTo>
                    <a:pt x="13842" y="15214"/>
                    <a:pt x="13687" y="15099"/>
                    <a:pt x="13598" y="14990"/>
                  </a:cubicBezTo>
                  <a:cubicBezTo>
                    <a:pt x="15238" y="14959"/>
                    <a:pt x="16521" y="14237"/>
                    <a:pt x="16581" y="14203"/>
                  </a:cubicBezTo>
                  <a:cubicBezTo>
                    <a:pt x="16751" y="14106"/>
                    <a:pt x="16846" y="13918"/>
                    <a:pt x="16826" y="13724"/>
                  </a:cubicBezTo>
                  <a:cubicBezTo>
                    <a:pt x="16807" y="13546"/>
                    <a:pt x="16693" y="13394"/>
                    <a:pt x="16530" y="13325"/>
                  </a:cubicBezTo>
                  <a:cubicBezTo>
                    <a:pt x="16461" y="13275"/>
                    <a:pt x="15663" y="12629"/>
                    <a:pt x="15663" y="9051"/>
                  </a:cubicBezTo>
                  <a:cubicBezTo>
                    <a:pt x="15663" y="5000"/>
                    <a:pt x="14115" y="2945"/>
                    <a:pt x="11061" y="2945"/>
                  </a:cubicBezTo>
                  <a:cubicBezTo>
                    <a:pt x="8481" y="2945"/>
                    <a:pt x="5845" y="3642"/>
                    <a:pt x="5845" y="8806"/>
                  </a:cubicBezTo>
                  <a:cubicBezTo>
                    <a:pt x="5845" y="12555"/>
                    <a:pt x="5219" y="13278"/>
                    <a:pt x="5122" y="13367"/>
                  </a:cubicBezTo>
                  <a:cubicBezTo>
                    <a:pt x="4957" y="13416"/>
                    <a:pt x="4826" y="13551"/>
                    <a:pt x="4784" y="13723"/>
                  </a:cubicBezTo>
                  <a:cubicBezTo>
                    <a:pt x="4734" y="13935"/>
                    <a:pt x="4828" y="14153"/>
                    <a:pt x="5015" y="14262"/>
                  </a:cubicBezTo>
                  <a:cubicBezTo>
                    <a:pt x="6396" y="15064"/>
                    <a:pt x="7482" y="15136"/>
                    <a:pt x="8065" y="15091"/>
                  </a:cubicBezTo>
                  <a:cubicBezTo>
                    <a:pt x="7994" y="15151"/>
                    <a:pt x="7850" y="15241"/>
                    <a:pt x="7564" y="15335"/>
                  </a:cubicBezTo>
                  <a:cubicBezTo>
                    <a:pt x="6211" y="15776"/>
                    <a:pt x="4766" y="16807"/>
                    <a:pt x="3958" y="17834"/>
                  </a:cubicBezTo>
                  <a:cubicBezTo>
                    <a:pt x="2125" y="16050"/>
                    <a:pt x="982" y="13560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2" y="982"/>
                    <a:pt x="20618" y="5377"/>
                    <a:pt x="20618" y="10800"/>
                  </a:cubicBezTo>
                  <a:cubicBezTo>
                    <a:pt x="20618" y="13584"/>
                    <a:pt x="19454" y="16092"/>
                    <a:pt x="17593" y="17878"/>
                  </a:cubicBezTo>
                  <a:moveTo>
                    <a:pt x="10800" y="20618"/>
                  </a:moveTo>
                  <a:cubicBezTo>
                    <a:pt x="8489" y="20618"/>
                    <a:pt x="6370" y="19815"/>
                    <a:pt x="4693" y="18480"/>
                  </a:cubicBezTo>
                  <a:cubicBezTo>
                    <a:pt x="5360" y="17604"/>
                    <a:pt x="6693" y="16652"/>
                    <a:pt x="7869" y="16268"/>
                  </a:cubicBezTo>
                  <a:cubicBezTo>
                    <a:pt x="8578" y="16037"/>
                    <a:pt x="8988" y="15688"/>
                    <a:pt x="9087" y="15232"/>
                  </a:cubicBezTo>
                  <a:cubicBezTo>
                    <a:pt x="9214" y="14656"/>
                    <a:pt x="8775" y="14230"/>
                    <a:pt x="8725" y="14183"/>
                  </a:cubicBezTo>
                  <a:cubicBezTo>
                    <a:pt x="8597" y="14065"/>
                    <a:pt x="8412" y="14025"/>
                    <a:pt x="8246" y="14075"/>
                  </a:cubicBezTo>
                  <a:cubicBezTo>
                    <a:pt x="8208" y="14086"/>
                    <a:pt x="7406" y="14309"/>
                    <a:pt x="6089" y="13714"/>
                  </a:cubicBezTo>
                  <a:cubicBezTo>
                    <a:pt x="6486" y="13026"/>
                    <a:pt x="6826" y="11618"/>
                    <a:pt x="6826" y="8806"/>
                  </a:cubicBezTo>
                  <a:cubicBezTo>
                    <a:pt x="6826" y="4301"/>
                    <a:pt x="8829" y="3928"/>
                    <a:pt x="11061" y="3928"/>
                  </a:cubicBezTo>
                  <a:cubicBezTo>
                    <a:pt x="12615" y="3928"/>
                    <a:pt x="14681" y="4458"/>
                    <a:pt x="14681" y="9051"/>
                  </a:cubicBezTo>
                  <a:cubicBezTo>
                    <a:pt x="14681" y="11662"/>
                    <a:pt x="15092" y="12966"/>
                    <a:pt x="15499" y="13617"/>
                  </a:cubicBezTo>
                  <a:cubicBezTo>
                    <a:pt x="14943" y="13829"/>
                    <a:pt x="14058" y="14076"/>
                    <a:pt x="13097" y="13993"/>
                  </a:cubicBezTo>
                  <a:cubicBezTo>
                    <a:pt x="12883" y="13971"/>
                    <a:pt x="12690" y="14092"/>
                    <a:pt x="12605" y="14285"/>
                  </a:cubicBezTo>
                  <a:cubicBezTo>
                    <a:pt x="12420" y="14704"/>
                    <a:pt x="12408" y="15649"/>
                    <a:pt x="13683" y="16219"/>
                  </a:cubicBezTo>
                  <a:cubicBezTo>
                    <a:pt x="14677" y="16664"/>
                    <a:pt x="15893" y="17331"/>
                    <a:pt x="16850" y="18522"/>
                  </a:cubicBezTo>
                  <a:cubicBezTo>
                    <a:pt x="15182" y="19831"/>
                    <a:pt x="13085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6"/>
                    <a:pt x="16764" y="0"/>
                    <a:pt x="10800" y="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b="1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5" name="Shape 2598">
              <a:extLst>
                <a:ext uri="{FF2B5EF4-FFF2-40B4-BE49-F238E27FC236}">
                  <a16:creationId xmlns:a16="http://schemas.microsoft.com/office/drawing/2014/main" id="{24BA9B93-07FA-4E95-8453-88FD92E40631}"/>
                </a:ext>
              </a:extLst>
            </p:cNvPr>
            <p:cNvSpPr/>
            <p:nvPr/>
          </p:nvSpPr>
          <p:spPr>
            <a:xfrm>
              <a:off x="22861761" y="4864824"/>
              <a:ext cx="558800" cy="4572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873" y="8400"/>
                  </a:moveTo>
                  <a:lnTo>
                    <a:pt x="10800" y="8400"/>
                  </a:lnTo>
                  <a:lnTo>
                    <a:pt x="10800" y="12001"/>
                  </a:lnTo>
                  <a:lnTo>
                    <a:pt x="6873" y="12001"/>
                  </a:lnTo>
                  <a:cubicBezTo>
                    <a:pt x="6873" y="12001"/>
                    <a:pt x="6873" y="8400"/>
                    <a:pt x="6873" y="8400"/>
                  </a:cubicBezTo>
                  <a:close/>
                  <a:moveTo>
                    <a:pt x="6382" y="13200"/>
                  </a:moveTo>
                  <a:lnTo>
                    <a:pt x="11291" y="13200"/>
                  </a:lnTo>
                  <a:cubicBezTo>
                    <a:pt x="11562" y="13200"/>
                    <a:pt x="11782" y="12932"/>
                    <a:pt x="11782" y="12600"/>
                  </a:cubicBezTo>
                  <a:lnTo>
                    <a:pt x="11782" y="7800"/>
                  </a:lnTo>
                  <a:cubicBezTo>
                    <a:pt x="11782" y="7469"/>
                    <a:pt x="11562" y="7200"/>
                    <a:pt x="11291" y="7200"/>
                  </a:cubicBezTo>
                  <a:lnTo>
                    <a:pt x="6382" y="7200"/>
                  </a:lnTo>
                  <a:cubicBezTo>
                    <a:pt x="6111" y="7200"/>
                    <a:pt x="5891" y="7469"/>
                    <a:pt x="5891" y="7800"/>
                  </a:cubicBezTo>
                  <a:lnTo>
                    <a:pt x="5891" y="12600"/>
                  </a:lnTo>
                  <a:cubicBezTo>
                    <a:pt x="5891" y="12932"/>
                    <a:pt x="6111" y="13200"/>
                    <a:pt x="6382" y="13200"/>
                  </a:cubicBezTo>
                  <a:moveTo>
                    <a:pt x="6382" y="4800"/>
                  </a:moveTo>
                  <a:cubicBezTo>
                    <a:pt x="6653" y="4800"/>
                    <a:pt x="6873" y="4531"/>
                    <a:pt x="6873" y="4200"/>
                  </a:cubicBezTo>
                  <a:cubicBezTo>
                    <a:pt x="6873" y="3868"/>
                    <a:pt x="6653" y="3600"/>
                    <a:pt x="6382" y="3600"/>
                  </a:cubicBezTo>
                  <a:cubicBezTo>
                    <a:pt x="6111" y="3600"/>
                    <a:pt x="5891" y="3868"/>
                    <a:pt x="5891" y="4200"/>
                  </a:cubicBezTo>
                  <a:cubicBezTo>
                    <a:pt x="5891" y="4531"/>
                    <a:pt x="6111" y="4800"/>
                    <a:pt x="6382" y="4800"/>
                  </a:cubicBezTo>
                  <a:moveTo>
                    <a:pt x="20618" y="20400"/>
                  </a:moveTo>
                  <a:lnTo>
                    <a:pt x="2945" y="20400"/>
                  </a:lnTo>
                  <a:cubicBezTo>
                    <a:pt x="1861" y="20400"/>
                    <a:pt x="982" y="19325"/>
                    <a:pt x="982" y="18000"/>
                  </a:cubicBezTo>
                  <a:lnTo>
                    <a:pt x="982" y="4800"/>
                  </a:lnTo>
                  <a:lnTo>
                    <a:pt x="2945" y="4800"/>
                  </a:lnTo>
                  <a:lnTo>
                    <a:pt x="2945" y="17400"/>
                  </a:lnTo>
                  <a:cubicBezTo>
                    <a:pt x="2945" y="17732"/>
                    <a:pt x="3166" y="18000"/>
                    <a:pt x="3436" y="18000"/>
                  </a:cubicBezTo>
                  <a:cubicBezTo>
                    <a:pt x="3707" y="18000"/>
                    <a:pt x="3927" y="17732"/>
                    <a:pt x="3927" y="17400"/>
                  </a:cubicBezTo>
                  <a:lnTo>
                    <a:pt x="3927" y="1200"/>
                  </a:lnTo>
                  <a:lnTo>
                    <a:pt x="20618" y="1200"/>
                  </a:lnTo>
                  <a:cubicBezTo>
                    <a:pt x="20618" y="1200"/>
                    <a:pt x="20618" y="20400"/>
                    <a:pt x="20618" y="20400"/>
                  </a:cubicBezTo>
                  <a:close/>
                  <a:moveTo>
                    <a:pt x="20618" y="0"/>
                  </a:moveTo>
                  <a:lnTo>
                    <a:pt x="3927" y="0"/>
                  </a:lnTo>
                  <a:cubicBezTo>
                    <a:pt x="3385" y="0"/>
                    <a:pt x="2945" y="538"/>
                    <a:pt x="2945" y="1200"/>
                  </a:cubicBezTo>
                  <a:lnTo>
                    <a:pt x="2945" y="3600"/>
                  </a:lnTo>
                  <a:lnTo>
                    <a:pt x="982" y="3600"/>
                  </a:lnTo>
                  <a:cubicBezTo>
                    <a:pt x="440" y="3600"/>
                    <a:pt x="0" y="4138"/>
                    <a:pt x="0" y="4800"/>
                  </a:cubicBezTo>
                  <a:lnTo>
                    <a:pt x="0" y="18000"/>
                  </a:lnTo>
                  <a:cubicBezTo>
                    <a:pt x="0" y="19988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062"/>
                    <a:pt x="21600" y="20400"/>
                  </a:cubicBezTo>
                  <a:lnTo>
                    <a:pt x="21600" y="1200"/>
                  </a:lnTo>
                  <a:cubicBezTo>
                    <a:pt x="21600" y="538"/>
                    <a:pt x="21160" y="0"/>
                    <a:pt x="20618" y="0"/>
                  </a:cubicBezTo>
                  <a:moveTo>
                    <a:pt x="6382" y="18000"/>
                  </a:moveTo>
                  <a:lnTo>
                    <a:pt x="18164" y="18000"/>
                  </a:lnTo>
                  <a:cubicBezTo>
                    <a:pt x="18434" y="18000"/>
                    <a:pt x="18655" y="17732"/>
                    <a:pt x="18655" y="17400"/>
                  </a:cubicBezTo>
                  <a:cubicBezTo>
                    <a:pt x="18655" y="17068"/>
                    <a:pt x="18434" y="16801"/>
                    <a:pt x="18164" y="16801"/>
                  </a:cubicBezTo>
                  <a:lnTo>
                    <a:pt x="6382" y="16801"/>
                  </a:lnTo>
                  <a:cubicBezTo>
                    <a:pt x="6111" y="16801"/>
                    <a:pt x="5891" y="17068"/>
                    <a:pt x="5891" y="17400"/>
                  </a:cubicBezTo>
                  <a:cubicBezTo>
                    <a:pt x="5891" y="17732"/>
                    <a:pt x="6111" y="18000"/>
                    <a:pt x="6382" y="18000"/>
                  </a:cubicBezTo>
                  <a:moveTo>
                    <a:pt x="6382" y="15600"/>
                  </a:moveTo>
                  <a:lnTo>
                    <a:pt x="18164" y="15600"/>
                  </a:lnTo>
                  <a:cubicBezTo>
                    <a:pt x="18434" y="15600"/>
                    <a:pt x="18655" y="15332"/>
                    <a:pt x="18655" y="15000"/>
                  </a:cubicBezTo>
                  <a:cubicBezTo>
                    <a:pt x="18655" y="14668"/>
                    <a:pt x="18434" y="14401"/>
                    <a:pt x="18164" y="14401"/>
                  </a:cubicBezTo>
                  <a:lnTo>
                    <a:pt x="6382" y="14401"/>
                  </a:lnTo>
                  <a:cubicBezTo>
                    <a:pt x="6111" y="14401"/>
                    <a:pt x="5891" y="14668"/>
                    <a:pt x="5891" y="15000"/>
                  </a:cubicBezTo>
                  <a:cubicBezTo>
                    <a:pt x="5891" y="15332"/>
                    <a:pt x="6111" y="15600"/>
                    <a:pt x="6382" y="15600"/>
                  </a:cubicBezTo>
                  <a:moveTo>
                    <a:pt x="8345" y="4800"/>
                  </a:moveTo>
                  <a:cubicBezTo>
                    <a:pt x="8616" y="4800"/>
                    <a:pt x="8836" y="4531"/>
                    <a:pt x="8836" y="4200"/>
                  </a:cubicBezTo>
                  <a:cubicBezTo>
                    <a:pt x="8836" y="3868"/>
                    <a:pt x="8616" y="3600"/>
                    <a:pt x="8345" y="3600"/>
                  </a:cubicBezTo>
                  <a:cubicBezTo>
                    <a:pt x="8075" y="3600"/>
                    <a:pt x="7855" y="3868"/>
                    <a:pt x="7855" y="4200"/>
                  </a:cubicBezTo>
                  <a:cubicBezTo>
                    <a:pt x="7855" y="4531"/>
                    <a:pt x="8075" y="4800"/>
                    <a:pt x="8345" y="4800"/>
                  </a:cubicBezTo>
                  <a:moveTo>
                    <a:pt x="18164" y="7200"/>
                  </a:moveTo>
                  <a:lnTo>
                    <a:pt x="14236" y="7200"/>
                  </a:lnTo>
                  <a:cubicBezTo>
                    <a:pt x="13966" y="7200"/>
                    <a:pt x="13745" y="7469"/>
                    <a:pt x="13745" y="7800"/>
                  </a:cubicBezTo>
                  <a:cubicBezTo>
                    <a:pt x="13745" y="8132"/>
                    <a:pt x="13966" y="8400"/>
                    <a:pt x="14236" y="8400"/>
                  </a:cubicBezTo>
                  <a:lnTo>
                    <a:pt x="18164" y="8400"/>
                  </a:lnTo>
                  <a:cubicBezTo>
                    <a:pt x="18434" y="8400"/>
                    <a:pt x="18655" y="8132"/>
                    <a:pt x="18655" y="7800"/>
                  </a:cubicBezTo>
                  <a:cubicBezTo>
                    <a:pt x="18655" y="7469"/>
                    <a:pt x="18434" y="7200"/>
                    <a:pt x="18164" y="7200"/>
                  </a:cubicBezTo>
                  <a:moveTo>
                    <a:pt x="18164" y="12001"/>
                  </a:moveTo>
                  <a:lnTo>
                    <a:pt x="14236" y="12001"/>
                  </a:lnTo>
                  <a:cubicBezTo>
                    <a:pt x="13966" y="12001"/>
                    <a:pt x="13745" y="12268"/>
                    <a:pt x="13745" y="12600"/>
                  </a:cubicBezTo>
                  <a:cubicBezTo>
                    <a:pt x="13745" y="12932"/>
                    <a:pt x="13966" y="13200"/>
                    <a:pt x="14236" y="13200"/>
                  </a:cubicBezTo>
                  <a:lnTo>
                    <a:pt x="18164" y="13200"/>
                  </a:lnTo>
                  <a:cubicBezTo>
                    <a:pt x="18434" y="13200"/>
                    <a:pt x="18655" y="12932"/>
                    <a:pt x="18655" y="12600"/>
                  </a:cubicBezTo>
                  <a:cubicBezTo>
                    <a:pt x="18655" y="12268"/>
                    <a:pt x="18434" y="12001"/>
                    <a:pt x="18164" y="12001"/>
                  </a:cubicBezTo>
                  <a:moveTo>
                    <a:pt x="18164" y="9600"/>
                  </a:moveTo>
                  <a:lnTo>
                    <a:pt x="14236" y="9600"/>
                  </a:lnTo>
                  <a:cubicBezTo>
                    <a:pt x="13966" y="9600"/>
                    <a:pt x="13745" y="9869"/>
                    <a:pt x="13745" y="10200"/>
                  </a:cubicBezTo>
                  <a:cubicBezTo>
                    <a:pt x="13745" y="10532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32"/>
                    <a:pt x="18655" y="10200"/>
                  </a:cubicBezTo>
                  <a:cubicBezTo>
                    <a:pt x="18655" y="9869"/>
                    <a:pt x="18434" y="9600"/>
                    <a:pt x="18164" y="9600"/>
                  </a:cubicBezTo>
                  <a:moveTo>
                    <a:pt x="18164" y="4800"/>
                  </a:moveTo>
                  <a:cubicBezTo>
                    <a:pt x="18434" y="4800"/>
                    <a:pt x="18655" y="4531"/>
                    <a:pt x="18655" y="4200"/>
                  </a:cubicBezTo>
                  <a:cubicBezTo>
                    <a:pt x="18655" y="3868"/>
                    <a:pt x="18434" y="3600"/>
                    <a:pt x="18164" y="3600"/>
                  </a:cubicBezTo>
                  <a:cubicBezTo>
                    <a:pt x="17893" y="3600"/>
                    <a:pt x="17673" y="3868"/>
                    <a:pt x="17673" y="4200"/>
                  </a:cubicBezTo>
                  <a:cubicBezTo>
                    <a:pt x="17673" y="4531"/>
                    <a:pt x="17893" y="4800"/>
                    <a:pt x="18164" y="4800"/>
                  </a:cubicBezTo>
                  <a:moveTo>
                    <a:pt x="16200" y="4800"/>
                  </a:moveTo>
                  <a:cubicBezTo>
                    <a:pt x="16471" y="4800"/>
                    <a:pt x="16691" y="4531"/>
                    <a:pt x="16691" y="4200"/>
                  </a:cubicBezTo>
                  <a:cubicBezTo>
                    <a:pt x="16691" y="3868"/>
                    <a:pt x="16471" y="3600"/>
                    <a:pt x="16200" y="3600"/>
                  </a:cubicBezTo>
                  <a:cubicBezTo>
                    <a:pt x="15929" y="3600"/>
                    <a:pt x="15709" y="3868"/>
                    <a:pt x="15709" y="4200"/>
                  </a:cubicBezTo>
                  <a:cubicBezTo>
                    <a:pt x="15709" y="4531"/>
                    <a:pt x="15929" y="4800"/>
                    <a:pt x="16200" y="4800"/>
                  </a:cubicBezTo>
                  <a:moveTo>
                    <a:pt x="10309" y="4800"/>
                  </a:moveTo>
                  <a:lnTo>
                    <a:pt x="14236" y="4800"/>
                  </a:lnTo>
                  <a:cubicBezTo>
                    <a:pt x="14507" y="4800"/>
                    <a:pt x="14727" y="4531"/>
                    <a:pt x="14727" y="4200"/>
                  </a:cubicBezTo>
                  <a:cubicBezTo>
                    <a:pt x="14727" y="3868"/>
                    <a:pt x="14507" y="3600"/>
                    <a:pt x="14236" y="3600"/>
                  </a:cubicBezTo>
                  <a:lnTo>
                    <a:pt x="10309" y="3600"/>
                  </a:lnTo>
                  <a:cubicBezTo>
                    <a:pt x="10038" y="3600"/>
                    <a:pt x="9818" y="3868"/>
                    <a:pt x="9818" y="4200"/>
                  </a:cubicBezTo>
                  <a:cubicBezTo>
                    <a:pt x="9818" y="4531"/>
                    <a:pt x="10038" y="4800"/>
                    <a:pt x="10309" y="4800"/>
                  </a:cubicBezTo>
                </a:path>
              </a:pathLst>
            </a:custGeom>
            <a:solidFill>
              <a:srgbClr val="0E76BD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6" name="Shape 2599">
              <a:extLst>
                <a:ext uri="{FF2B5EF4-FFF2-40B4-BE49-F238E27FC236}">
                  <a16:creationId xmlns:a16="http://schemas.microsoft.com/office/drawing/2014/main" id="{08B23063-1092-4131-A4C5-9F54D15E98D9}"/>
                </a:ext>
              </a:extLst>
            </p:cNvPr>
            <p:cNvSpPr/>
            <p:nvPr/>
          </p:nvSpPr>
          <p:spPr>
            <a:xfrm>
              <a:off x="21744161" y="3793947"/>
              <a:ext cx="558800" cy="5588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82" y="7855"/>
                  </a:moveTo>
                  <a:cubicBezTo>
                    <a:pt x="6653" y="7855"/>
                    <a:pt x="6873" y="7635"/>
                    <a:pt x="6873" y="7364"/>
                  </a:cubicBezTo>
                  <a:cubicBezTo>
                    <a:pt x="6873" y="7092"/>
                    <a:pt x="6653" y="6873"/>
                    <a:pt x="6382" y="6873"/>
                  </a:cubicBezTo>
                  <a:cubicBezTo>
                    <a:pt x="6111" y="6873"/>
                    <a:pt x="5891" y="7092"/>
                    <a:pt x="5891" y="7364"/>
                  </a:cubicBezTo>
                  <a:cubicBezTo>
                    <a:pt x="5891" y="7635"/>
                    <a:pt x="6111" y="7855"/>
                    <a:pt x="6382" y="7855"/>
                  </a:cubicBezTo>
                  <a:moveTo>
                    <a:pt x="6873" y="10800"/>
                  </a:moveTo>
                  <a:lnTo>
                    <a:pt x="10800" y="10800"/>
                  </a:lnTo>
                  <a:lnTo>
                    <a:pt x="10800" y="13746"/>
                  </a:lnTo>
                  <a:lnTo>
                    <a:pt x="6873" y="13746"/>
                  </a:lnTo>
                  <a:cubicBezTo>
                    <a:pt x="6873" y="13746"/>
                    <a:pt x="6873" y="10800"/>
                    <a:pt x="6873" y="10800"/>
                  </a:cubicBezTo>
                  <a:close/>
                  <a:moveTo>
                    <a:pt x="6382" y="14727"/>
                  </a:moveTo>
                  <a:lnTo>
                    <a:pt x="11291" y="14727"/>
                  </a:lnTo>
                  <a:cubicBezTo>
                    <a:pt x="11562" y="14727"/>
                    <a:pt x="11782" y="14508"/>
                    <a:pt x="11782" y="14236"/>
                  </a:cubicBezTo>
                  <a:lnTo>
                    <a:pt x="11782" y="10309"/>
                  </a:lnTo>
                  <a:cubicBezTo>
                    <a:pt x="11782" y="10038"/>
                    <a:pt x="11562" y="9818"/>
                    <a:pt x="11291" y="9818"/>
                  </a:cubicBezTo>
                  <a:lnTo>
                    <a:pt x="6382" y="9818"/>
                  </a:lnTo>
                  <a:cubicBezTo>
                    <a:pt x="6111" y="9818"/>
                    <a:pt x="5891" y="10038"/>
                    <a:pt x="5891" y="10309"/>
                  </a:cubicBezTo>
                  <a:lnTo>
                    <a:pt x="5891" y="14236"/>
                  </a:lnTo>
                  <a:cubicBezTo>
                    <a:pt x="5891" y="14508"/>
                    <a:pt x="6111" y="14727"/>
                    <a:pt x="6382" y="14727"/>
                  </a:cubicBezTo>
                  <a:moveTo>
                    <a:pt x="8345" y="7855"/>
                  </a:moveTo>
                  <a:cubicBezTo>
                    <a:pt x="8616" y="7855"/>
                    <a:pt x="8836" y="7635"/>
                    <a:pt x="8836" y="7364"/>
                  </a:cubicBezTo>
                  <a:cubicBezTo>
                    <a:pt x="8836" y="7092"/>
                    <a:pt x="8616" y="6873"/>
                    <a:pt x="8345" y="6873"/>
                  </a:cubicBezTo>
                  <a:cubicBezTo>
                    <a:pt x="8075" y="6873"/>
                    <a:pt x="7855" y="7092"/>
                    <a:pt x="7855" y="7364"/>
                  </a:cubicBezTo>
                  <a:cubicBezTo>
                    <a:pt x="7855" y="7635"/>
                    <a:pt x="8075" y="7855"/>
                    <a:pt x="8345" y="7855"/>
                  </a:cubicBezTo>
                  <a:moveTo>
                    <a:pt x="20618" y="20618"/>
                  </a:move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7855"/>
                  </a:lnTo>
                  <a:lnTo>
                    <a:pt x="2945" y="7855"/>
                  </a:lnTo>
                  <a:lnTo>
                    <a:pt x="2945" y="18164"/>
                  </a:lnTo>
                  <a:cubicBezTo>
                    <a:pt x="2945" y="18435"/>
                    <a:pt x="3166" y="18655"/>
                    <a:pt x="3436" y="18655"/>
                  </a:cubicBezTo>
                  <a:cubicBezTo>
                    <a:pt x="3707" y="18655"/>
                    <a:pt x="3927" y="18435"/>
                    <a:pt x="3927" y="18164"/>
                  </a:cubicBezTo>
                  <a:lnTo>
                    <a:pt x="3927" y="4909"/>
                  </a:lnTo>
                  <a:lnTo>
                    <a:pt x="20618" y="4909"/>
                  </a:lnTo>
                  <a:cubicBezTo>
                    <a:pt x="20618" y="4909"/>
                    <a:pt x="20618" y="20618"/>
                    <a:pt x="20618" y="20618"/>
                  </a:cubicBezTo>
                  <a:close/>
                  <a:moveTo>
                    <a:pt x="20618" y="3927"/>
                  </a:moveTo>
                  <a:lnTo>
                    <a:pt x="3927" y="3927"/>
                  </a:lnTo>
                  <a:cubicBezTo>
                    <a:pt x="3385" y="3927"/>
                    <a:pt x="2945" y="4367"/>
                    <a:pt x="2945" y="4909"/>
                  </a:cubicBezTo>
                  <a:lnTo>
                    <a:pt x="2945" y="6873"/>
                  </a:lnTo>
                  <a:lnTo>
                    <a:pt x="982" y="6873"/>
                  </a:lnTo>
                  <a:cubicBezTo>
                    <a:pt x="440" y="6873"/>
                    <a:pt x="0" y="7313"/>
                    <a:pt x="0" y="7855"/>
                  </a:cubicBezTo>
                  <a:lnTo>
                    <a:pt x="0" y="18655"/>
                  </a:lnTo>
                  <a:cubicBezTo>
                    <a:pt x="0" y="20282"/>
                    <a:pt x="1319" y="21600"/>
                    <a:pt x="2945" y="21600"/>
                  </a:cubicBezTo>
                  <a:lnTo>
                    <a:pt x="20618" y="21600"/>
                  </a:lnTo>
                  <a:cubicBezTo>
                    <a:pt x="21160" y="21600"/>
                    <a:pt x="21600" y="21160"/>
                    <a:pt x="21600" y="20618"/>
                  </a:cubicBezTo>
                  <a:lnTo>
                    <a:pt x="21600" y="4909"/>
                  </a:lnTo>
                  <a:cubicBezTo>
                    <a:pt x="21600" y="4367"/>
                    <a:pt x="21160" y="3927"/>
                    <a:pt x="20618" y="3927"/>
                  </a:cubicBezTo>
                  <a:moveTo>
                    <a:pt x="6382" y="16691"/>
                  </a:moveTo>
                  <a:lnTo>
                    <a:pt x="18164" y="16691"/>
                  </a:lnTo>
                  <a:cubicBezTo>
                    <a:pt x="18434" y="16691"/>
                    <a:pt x="18655" y="16472"/>
                    <a:pt x="18655" y="16200"/>
                  </a:cubicBezTo>
                  <a:cubicBezTo>
                    <a:pt x="18655" y="15929"/>
                    <a:pt x="18434" y="15710"/>
                    <a:pt x="18164" y="15710"/>
                  </a:cubicBezTo>
                  <a:lnTo>
                    <a:pt x="6382" y="15710"/>
                  </a:lnTo>
                  <a:cubicBezTo>
                    <a:pt x="6111" y="15710"/>
                    <a:pt x="5891" y="15929"/>
                    <a:pt x="5891" y="16200"/>
                  </a:cubicBezTo>
                  <a:cubicBezTo>
                    <a:pt x="5891" y="16472"/>
                    <a:pt x="6111" y="16691"/>
                    <a:pt x="6382" y="16691"/>
                  </a:cubicBezTo>
                  <a:moveTo>
                    <a:pt x="10309" y="7855"/>
                  </a:moveTo>
                  <a:lnTo>
                    <a:pt x="14236" y="7855"/>
                  </a:lnTo>
                  <a:cubicBezTo>
                    <a:pt x="14507" y="7855"/>
                    <a:pt x="14727" y="7635"/>
                    <a:pt x="14727" y="7364"/>
                  </a:cubicBezTo>
                  <a:cubicBezTo>
                    <a:pt x="14727" y="7092"/>
                    <a:pt x="14507" y="6873"/>
                    <a:pt x="14236" y="6873"/>
                  </a:cubicBezTo>
                  <a:lnTo>
                    <a:pt x="10309" y="6873"/>
                  </a:lnTo>
                  <a:cubicBezTo>
                    <a:pt x="10038" y="6873"/>
                    <a:pt x="9818" y="7092"/>
                    <a:pt x="9818" y="7364"/>
                  </a:cubicBezTo>
                  <a:cubicBezTo>
                    <a:pt x="9818" y="7635"/>
                    <a:pt x="10038" y="7855"/>
                    <a:pt x="10309" y="7855"/>
                  </a:cubicBezTo>
                  <a:moveTo>
                    <a:pt x="6382" y="18655"/>
                  </a:moveTo>
                  <a:lnTo>
                    <a:pt x="18164" y="18655"/>
                  </a:lnTo>
                  <a:cubicBezTo>
                    <a:pt x="18434" y="18655"/>
                    <a:pt x="18655" y="18435"/>
                    <a:pt x="18655" y="18164"/>
                  </a:cubicBezTo>
                  <a:cubicBezTo>
                    <a:pt x="18655" y="17893"/>
                    <a:pt x="18434" y="17673"/>
                    <a:pt x="18164" y="17673"/>
                  </a:cubicBezTo>
                  <a:lnTo>
                    <a:pt x="6382" y="17673"/>
                  </a:lnTo>
                  <a:cubicBezTo>
                    <a:pt x="6111" y="17673"/>
                    <a:pt x="5891" y="17893"/>
                    <a:pt x="5891" y="18164"/>
                  </a:cubicBezTo>
                  <a:cubicBezTo>
                    <a:pt x="5891" y="18435"/>
                    <a:pt x="6111" y="18655"/>
                    <a:pt x="6382" y="18655"/>
                  </a:cubicBezTo>
                  <a:moveTo>
                    <a:pt x="4909" y="2945"/>
                  </a:moveTo>
                  <a:lnTo>
                    <a:pt x="20127" y="2945"/>
                  </a:lnTo>
                  <a:cubicBezTo>
                    <a:pt x="20398" y="2945"/>
                    <a:pt x="20618" y="2726"/>
                    <a:pt x="20618" y="2455"/>
                  </a:cubicBezTo>
                  <a:cubicBezTo>
                    <a:pt x="20618" y="2184"/>
                    <a:pt x="20398" y="1964"/>
                    <a:pt x="20127" y="1964"/>
                  </a:cubicBezTo>
                  <a:lnTo>
                    <a:pt x="4909" y="1964"/>
                  </a:lnTo>
                  <a:cubicBezTo>
                    <a:pt x="4638" y="1964"/>
                    <a:pt x="4418" y="2184"/>
                    <a:pt x="4418" y="2455"/>
                  </a:cubicBezTo>
                  <a:cubicBezTo>
                    <a:pt x="4418" y="2726"/>
                    <a:pt x="4638" y="2945"/>
                    <a:pt x="4909" y="2945"/>
                  </a:cubicBezTo>
                  <a:moveTo>
                    <a:pt x="18164" y="11783"/>
                  </a:moveTo>
                  <a:lnTo>
                    <a:pt x="14236" y="11783"/>
                  </a:lnTo>
                  <a:cubicBezTo>
                    <a:pt x="13966" y="11783"/>
                    <a:pt x="13745" y="12001"/>
                    <a:pt x="13745" y="12273"/>
                  </a:cubicBezTo>
                  <a:cubicBezTo>
                    <a:pt x="13745" y="12544"/>
                    <a:pt x="13966" y="12764"/>
                    <a:pt x="14236" y="12764"/>
                  </a:cubicBezTo>
                  <a:lnTo>
                    <a:pt x="18164" y="12764"/>
                  </a:lnTo>
                  <a:cubicBezTo>
                    <a:pt x="18434" y="12764"/>
                    <a:pt x="18655" y="12544"/>
                    <a:pt x="18655" y="12273"/>
                  </a:cubicBezTo>
                  <a:cubicBezTo>
                    <a:pt x="18655" y="12001"/>
                    <a:pt x="18434" y="11783"/>
                    <a:pt x="18164" y="11783"/>
                  </a:cubicBezTo>
                  <a:moveTo>
                    <a:pt x="6382" y="982"/>
                  </a:moveTo>
                  <a:lnTo>
                    <a:pt x="19145" y="982"/>
                  </a:lnTo>
                  <a:cubicBezTo>
                    <a:pt x="19416" y="982"/>
                    <a:pt x="19636" y="762"/>
                    <a:pt x="19636" y="491"/>
                  </a:cubicBezTo>
                  <a:cubicBezTo>
                    <a:pt x="19636" y="220"/>
                    <a:pt x="19416" y="0"/>
                    <a:pt x="19145" y="0"/>
                  </a:cubicBezTo>
                  <a:lnTo>
                    <a:pt x="6382" y="0"/>
                  </a:lnTo>
                  <a:cubicBezTo>
                    <a:pt x="6111" y="0"/>
                    <a:pt x="5891" y="220"/>
                    <a:pt x="5891" y="491"/>
                  </a:cubicBezTo>
                  <a:cubicBezTo>
                    <a:pt x="5891" y="762"/>
                    <a:pt x="6111" y="982"/>
                    <a:pt x="6382" y="982"/>
                  </a:cubicBezTo>
                  <a:moveTo>
                    <a:pt x="18164" y="13746"/>
                  </a:moveTo>
                  <a:lnTo>
                    <a:pt x="14236" y="13746"/>
                  </a:lnTo>
                  <a:cubicBezTo>
                    <a:pt x="13966" y="13746"/>
                    <a:pt x="13745" y="13965"/>
                    <a:pt x="13745" y="14236"/>
                  </a:cubicBezTo>
                  <a:cubicBezTo>
                    <a:pt x="13745" y="14508"/>
                    <a:pt x="13966" y="14727"/>
                    <a:pt x="14236" y="14727"/>
                  </a:cubicBezTo>
                  <a:lnTo>
                    <a:pt x="18164" y="14727"/>
                  </a:lnTo>
                  <a:cubicBezTo>
                    <a:pt x="18434" y="14727"/>
                    <a:pt x="18655" y="14508"/>
                    <a:pt x="18655" y="14236"/>
                  </a:cubicBezTo>
                  <a:cubicBezTo>
                    <a:pt x="18655" y="13965"/>
                    <a:pt x="18434" y="13746"/>
                    <a:pt x="18164" y="13746"/>
                  </a:cubicBezTo>
                  <a:moveTo>
                    <a:pt x="16200" y="7855"/>
                  </a:moveTo>
                  <a:cubicBezTo>
                    <a:pt x="16471" y="7855"/>
                    <a:pt x="16691" y="7635"/>
                    <a:pt x="16691" y="7364"/>
                  </a:cubicBezTo>
                  <a:cubicBezTo>
                    <a:pt x="16691" y="7092"/>
                    <a:pt x="16471" y="6873"/>
                    <a:pt x="16200" y="6873"/>
                  </a:cubicBezTo>
                  <a:cubicBezTo>
                    <a:pt x="15929" y="6873"/>
                    <a:pt x="15709" y="7092"/>
                    <a:pt x="15709" y="7364"/>
                  </a:cubicBezTo>
                  <a:cubicBezTo>
                    <a:pt x="15709" y="7635"/>
                    <a:pt x="15929" y="7855"/>
                    <a:pt x="16200" y="7855"/>
                  </a:cubicBezTo>
                  <a:moveTo>
                    <a:pt x="18164" y="7855"/>
                  </a:moveTo>
                  <a:cubicBezTo>
                    <a:pt x="18434" y="7855"/>
                    <a:pt x="18655" y="7635"/>
                    <a:pt x="18655" y="7364"/>
                  </a:cubicBezTo>
                  <a:cubicBezTo>
                    <a:pt x="18655" y="7092"/>
                    <a:pt x="18434" y="6873"/>
                    <a:pt x="18164" y="6873"/>
                  </a:cubicBezTo>
                  <a:cubicBezTo>
                    <a:pt x="17893" y="6873"/>
                    <a:pt x="17673" y="7092"/>
                    <a:pt x="17673" y="7364"/>
                  </a:cubicBezTo>
                  <a:cubicBezTo>
                    <a:pt x="17673" y="7635"/>
                    <a:pt x="17893" y="7855"/>
                    <a:pt x="18164" y="7855"/>
                  </a:cubicBezTo>
                  <a:moveTo>
                    <a:pt x="18164" y="9818"/>
                  </a:moveTo>
                  <a:lnTo>
                    <a:pt x="14236" y="9818"/>
                  </a:lnTo>
                  <a:cubicBezTo>
                    <a:pt x="13966" y="9818"/>
                    <a:pt x="13745" y="10038"/>
                    <a:pt x="13745" y="10309"/>
                  </a:cubicBezTo>
                  <a:cubicBezTo>
                    <a:pt x="13745" y="10581"/>
                    <a:pt x="13966" y="10800"/>
                    <a:pt x="14236" y="10800"/>
                  </a:cubicBezTo>
                  <a:lnTo>
                    <a:pt x="18164" y="10800"/>
                  </a:lnTo>
                  <a:cubicBezTo>
                    <a:pt x="18434" y="10800"/>
                    <a:pt x="18655" y="10581"/>
                    <a:pt x="18655" y="10309"/>
                  </a:cubicBezTo>
                  <a:cubicBezTo>
                    <a:pt x="18655" y="10038"/>
                    <a:pt x="18434" y="9818"/>
                    <a:pt x="18164" y="9818"/>
                  </a:cubicBezTo>
                </a:path>
              </a:pathLst>
            </a:custGeom>
            <a:solidFill>
              <a:srgbClr val="DE4276"/>
            </a:solidFill>
            <a:ln w="12700">
              <a:noFill/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12C908E4-CE71-40E9-BF4E-E1351432DB1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023561" y="4417923"/>
              <a:ext cx="6350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D95846D8-DD8E-4318-AADC-9A9E319C800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394155" y="4417923"/>
              <a:ext cx="334789" cy="344578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B5370782-F64A-445C-8CCD-8A1F7A290E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379161" y="5093424"/>
              <a:ext cx="391405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E4E6C83-CB34-45C4-8C97-772BBC8E455A}"/>
              </a:ext>
            </a:extLst>
          </p:cNvPr>
          <p:cNvSpPr txBox="1"/>
          <p:nvPr/>
        </p:nvSpPr>
        <p:spPr>
          <a:xfrm>
            <a:off x="13569108" y="4680018"/>
            <a:ext cx="26866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Expert </a:t>
            </a:r>
          </a:p>
          <a:p>
            <a:r>
              <a:rPr lang="en-GB" sz="3200" b="1" dirty="0">
                <a:solidFill>
                  <a:schemeClr val="tx2"/>
                </a:solidFill>
              </a:rPr>
              <a:t>knowledge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C115038-E30E-473F-A7AB-4B7E3788F938}"/>
              </a:ext>
            </a:extLst>
          </p:cNvPr>
          <p:cNvSpPr txBox="1"/>
          <p:nvPr/>
        </p:nvSpPr>
        <p:spPr>
          <a:xfrm>
            <a:off x="8017811" y="4758415"/>
            <a:ext cx="549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+</a:t>
            </a:r>
            <a:endParaRPr lang="en-GB" sz="4800" b="1" dirty="0">
              <a:solidFill>
                <a:schemeClr val="tx2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C015109-8F4F-44C1-9409-97AD1673B1D3}"/>
              </a:ext>
            </a:extLst>
          </p:cNvPr>
          <p:cNvSpPr txBox="1"/>
          <p:nvPr/>
        </p:nvSpPr>
        <p:spPr>
          <a:xfrm>
            <a:off x="12148042" y="4760433"/>
            <a:ext cx="549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+</a:t>
            </a:r>
            <a:endParaRPr lang="en-GB" sz="4800" b="1" dirty="0">
              <a:solidFill>
                <a:schemeClr val="tx2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B69CAE1-F768-446B-BCA1-F216248E7AB2}"/>
              </a:ext>
            </a:extLst>
          </p:cNvPr>
          <p:cNvSpPr txBox="1"/>
          <p:nvPr/>
        </p:nvSpPr>
        <p:spPr>
          <a:xfrm>
            <a:off x="16575764" y="4803128"/>
            <a:ext cx="49316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4800" b="1" dirty="0">
                <a:solidFill>
                  <a:schemeClr val="tx2"/>
                </a:solidFill>
              </a:rPr>
              <a:t>= rating -&gt; 0.75</a:t>
            </a:r>
            <a:endParaRPr lang="en-GB" sz="4800" b="1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016B774-B26A-4127-ABB1-26A73347BED5}"/>
                  </a:ext>
                </a:extLst>
              </p:cNvPr>
              <p:cNvSpPr txBox="1"/>
              <p:nvPr/>
            </p:nvSpPr>
            <p:spPr>
              <a:xfrm>
                <a:off x="5377956" y="11888614"/>
                <a:ext cx="13715762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𝐶𝑜𝑙𝑙𝑎𝑏𝑜𝑟𝑎𝑡𝑖𝑣</m:t>
                    </m:r>
                    <m:sSub>
                      <m:sSubPr>
                        <m:ctrlP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𝐶𝑜𝑛𝑡𝑒𝑛</m:t>
                    </m:r>
                    <m:sSub>
                      <m:sSubPr>
                        <m:ctrlPr>
                          <a:rPr lang="sl-SI" b="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</m:oMath>
                </a14:m>
                <a:r>
                  <a:rPr lang="sl-SI" dirty="0">
                    <a:solidFill>
                      <a:schemeClr val="tx2"/>
                    </a:solidFill>
                  </a:rPr>
                  <a:t> + </a:t>
                </a:r>
                <a14:m>
                  <m:oMath xmlns:m="http://schemas.openxmlformats.org/officeDocument/2006/math"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∗</m:t>
                    </m:r>
                    <m:r>
                      <a:rPr lang="sl-SI" i="1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𝐸𝑥𝑝𝑒𝑟</m:t>
                    </m:r>
                    <m:sSub>
                      <m:sSubPr>
                        <m:ctrlP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sl-SI" i="1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𝑟𝑎𝑡𝑒</m:t>
                        </m:r>
                      </m:sub>
                    </m:sSub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sl-SI" b="0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𝑟𝑎𝑡𝑒</m:t>
                    </m:r>
                  </m:oMath>
                </a14:m>
                <a:endParaRPr lang="en-GB" dirty="0">
                  <a:solidFill>
                    <a:schemeClr val="tx2"/>
                  </a:solidFill>
                </a:endParaRP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016B774-B26A-4127-ABB1-26A73347BE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7956" y="11888614"/>
                <a:ext cx="13715762" cy="553998"/>
              </a:xfrm>
              <a:prstGeom prst="rect">
                <a:avLst/>
              </a:prstGeom>
              <a:blipFill>
                <a:blip r:embed="rId2"/>
                <a:stretch>
                  <a:fillRect t="-25275" b="-494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F7B84602-AAAF-45B4-A50E-DB0F2C3041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43"/>
          <a:stretch/>
        </p:blipFill>
        <p:spPr>
          <a:xfrm>
            <a:off x="12110509" y="7025269"/>
            <a:ext cx="7697165" cy="67283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623D527-2396-43B0-A0A4-FD804B0C08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807364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spc="60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CONCLUSION</a:t>
            </a:r>
            <a:endParaRPr lang="en-GB" sz="9600" spc="60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D7D8EA-3EDF-4B46-B66D-4FDC7B3C6D6C}"/>
              </a:ext>
            </a:extLst>
          </p:cNvPr>
          <p:cNvSpPr txBox="1"/>
          <p:nvPr/>
        </p:nvSpPr>
        <p:spPr bwMode="auto">
          <a:xfrm>
            <a:off x="4586287" y="5564535"/>
            <a:ext cx="1624806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spc="60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The segmentation utilising ML methods generate more detailed segments; combined with network analysis gives instant past behaviour explanation of the customer   </a:t>
            </a:r>
            <a:endParaRPr lang="en-GB" sz="4800" spc="60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7" name="Shape 2906">
            <a:extLst>
              <a:ext uri="{FF2B5EF4-FFF2-40B4-BE49-F238E27FC236}">
                <a16:creationId xmlns:a16="http://schemas.microsoft.com/office/drawing/2014/main" id="{E1859765-6C6B-1341-ACC0-FA6D4BE5A9CF}"/>
              </a:ext>
            </a:extLst>
          </p:cNvPr>
          <p:cNvSpPr/>
          <p:nvPr/>
        </p:nvSpPr>
        <p:spPr bwMode="auto">
          <a:xfrm>
            <a:off x="3695700" y="4322763"/>
            <a:ext cx="558800" cy="5587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5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moveTo>
                  <a:pt x="9674" y="5053"/>
                </a:moveTo>
                <a:cubicBezTo>
                  <a:pt x="9585" y="4964"/>
                  <a:pt x="9463" y="4909"/>
                  <a:pt x="9327" y="4909"/>
                </a:cubicBezTo>
                <a:cubicBezTo>
                  <a:pt x="9056" y="4909"/>
                  <a:pt x="8836" y="5129"/>
                  <a:pt x="8836" y="5400"/>
                </a:cubicBezTo>
                <a:cubicBezTo>
                  <a:pt x="8836" y="5536"/>
                  <a:pt x="8891" y="5658"/>
                  <a:pt x="8980" y="5747"/>
                </a:cubicBezTo>
                <a:lnTo>
                  <a:pt x="13574" y="10800"/>
                </a:lnTo>
                <a:lnTo>
                  <a:pt x="8980" y="15853"/>
                </a:lnTo>
                <a:cubicBezTo>
                  <a:pt x="8891" y="15942"/>
                  <a:pt x="8836" y="16065"/>
                  <a:pt x="8836" y="16200"/>
                </a:cubicBezTo>
                <a:cubicBezTo>
                  <a:pt x="8836" y="16471"/>
                  <a:pt x="9056" y="16691"/>
                  <a:pt x="9327" y="16691"/>
                </a:cubicBezTo>
                <a:cubicBezTo>
                  <a:pt x="9463" y="16691"/>
                  <a:pt x="9585" y="16636"/>
                  <a:pt x="9674" y="16547"/>
                </a:cubicBezTo>
                <a:lnTo>
                  <a:pt x="14583" y="11147"/>
                </a:lnTo>
                <a:cubicBezTo>
                  <a:pt x="14672" y="11058"/>
                  <a:pt x="14727" y="10936"/>
                  <a:pt x="14727" y="10800"/>
                </a:cubicBezTo>
                <a:cubicBezTo>
                  <a:pt x="14727" y="10665"/>
                  <a:pt x="14672" y="10542"/>
                  <a:pt x="14583" y="10453"/>
                </a:cubicBezTo>
                <a:cubicBezTo>
                  <a:pt x="14583" y="10453"/>
                  <a:pt x="9674" y="5053"/>
                  <a:pt x="9674" y="5053"/>
                </a:cubicBezTo>
                <a:close/>
              </a:path>
            </a:pathLst>
          </a:custGeom>
          <a:solidFill>
            <a:srgbClr val="422963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GB"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Helvetica" pitchFamily="2" charset="0"/>
              <a:ea typeface="Gill Sans"/>
              <a:cs typeface="Gill Sans"/>
              <a:sym typeface="Gill San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F9432CD-5B49-486B-945A-2EDC1B09104F}"/>
              </a:ext>
            </a:extLst>
          </p:cNvPr>
          <p:cNvSpPr txBox="1"/>
          <p:nvPr/>
        </p:nvSpPr>
        <p:spPr bwMode="auto">
          <a:xfrm>
            <a:off x="4586287" y="4215953"/>
            <a:ext cx="1624806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spc="60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We have presented intelligent modules composing the decision support system in hospitality</a:t>
            </a:r>
            <a:endParaRPr lang="en-GB" sz="4800" spc="60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9" name="Shape 2906">
            <a:extLst>
              <a:ext uri="{FF2B5EF4-FFF2-40B4-BE49-F238E27FC236}">
                <a16:creationId xmlns:a16="http://schemas.microsoft.com/office/drawing/2014/main" id="{C983D441-5D45-48F2-A55E-B99BDF15BDAF}"/>
              </a:ext>
            </a:extLst>
          </p:cNvPr>
          <p:cNvSpPr/>
          <p:nvPr/>
        </p:nvSpPr>
        <p:spPr bwMode="auto">
          <a:xfrm>
            <a:off x="3728396" y="5652638"/>
            <a:ext cx="558800" cy="5587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5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moveTo>
                  <a:pt x="9674" y="5053"/>
                </a:moveTo>
                <a:cubicBezTo>
                  <a:pt x="9585" y="4964"/>
                  <a:pt x="9463" y="4909"/>
                  <a:pt x="9327" y="4909"/>
                </a:cubicBezTo>
                <a:cubicBezTo>
                  <a:pt x="9056" y="4909"/>
                  <a:pt x="8836" y="5129"/>
                  <a:pt x="8836" y="5400"/>
                </a:cubicBezTo>
                <a:cubicBezTo>
                  <a:pt x="8836" y="5536"/>
                  <a:pt x="8891" y="5658"/>
                  <a:pt x="8980" y="5747"/>
                </a:cubicBezTo>
                <a:lnTo>
                  <a:pt x="13574" y="10800"/>
                </a:lnTo>
                <a:lnTo>
                  <a:pt x="8980" y="15853"/>
                </a:lnTo>
                <a:cubicBezTo>
                  <a:pt x="8891" y="15942"/>
                  <a:pt x="8836" y="16065"/>
                  <a:pt x="8836" y="16200"/>
                </a:cubicBezTo>
                <a:cubicBezTo>
                  <a:pt x="8836" y="16471"/>
                  <a:pt x="9056" y="16691"/>
                  <a:pt x="9327" y="16691"/>
                </a:cubicBezTo>
                <a:cubicBezTo>
                  <a:pt x="9463" y="16691"/>
                  <a:pt x="9585" y="16636"/>
                  <a:pt x="9674" y="16547"/>
                </a:cubicBezTo>
                <a:lnTo>
                  <a:pt x="14583" y="11147"/>
                </a:lnTo>
                <a:cubicBezTo>
                  <a:pt x="14672" y="11058"/>
                  <a:pt x="14727" y="10936"/>
                  <a:pt x="14727" y="10800"/>
                </a:cubicBezTo>
                <a:cubicBezTo>
                  <a:pt x="14727" y="10665"/>
                  <a:pt x="14672" y="10542"/>
                  <a:pt x="14583" y="10453"/>
                </a:cubicBezTo>
                <a:cubicBezTo>
                  <a:pt x="14583" y="10453"/>
                  <a:pt x="9674" y="5053"/>
                  <a:pt x="9674" y="5053"/>
                </a:cubicBezTo>
                <a:close/>
              </a:path>
            </a:pathLst>
          </a:custGeom>
          <a:solidFill>
            <a:srgbClr val="422963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GB"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Helvetica" pitchFamily="2" charset="0"/>
              <a:ea typeface="Gill Sans"/>
              <a:cs typeface="Gill Sans"/>
              <a:sym typeface="Gill San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351BEB3-7E7B-4706-B125-9B1B9EDAC702}"/>
              </a:ext>
            </a:extLst>
          </p:cNvPr>
          <p:cNvSpPr txBox="1"/>
          <p:nvPr/>
        </p:nvSpPr>
        <p:spPr bwMode="auto">
          <a:xfrm>
            <a:off x="4553591" y="8253512"/>
            <a:ext cx="1624806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The presented segmentations and recommendations are being piloted this season (from 1.6. 2019)</a:t>
            </a:r>
            <a:endParaRPr lang="en-GB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21" name="Shape 2906">
            <a:extLst>
              <a:ext uri="{FF2B5EF4-FFF2-40B4-BE49-F238E27FC236}">
                <a16:creationId xmlns:a16="http://schemas.microsoft.com/office/drawing/2014/main" id="{4D34AB7F-F879-4BDA-88F2-8C4963E2FA35}"/>
              </a:ext>
            </a:extLst>
          </p:cNvPr>
          <p:cNvSpPr/>
          <p:nvPr/>
        </p:nvSpPr>
        <p:spPr bwMode="auto">
          <a:xfrm>
            <a:off x="3695700" y="8341615"/>
            <a:ext cx="558800" cy="5587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5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moveTo>
                  <a:pt x="9674" y="5053"/>
                </a:moveTo>
                <a:cubicBezTo>
                  <a:pt x="9585" y="4964"/>
                  <a:pt x="9463" y="4909"/>
                  <a:pt x="9327" y="4909"/>
                </a:cubicBezTo>
                <a:cubicBezTo>
                  <a:pt x="9056" y="4909"/>
                  <a:pt x="8836" y="5129"/>
                  <a:pt x="8836" y="5400"/>
                </a:cubicBezTo>
                <a:cubicBezTo>
                  <a:pt x="8836" y="5536"/>
                  <a:pt x="8891" y="5658"/>
                  <a:pt x="8980" y="5747"/>
                </a:cubicBezTo>
                <a:lnTo>
                  <a:pt x="13574" y="10800"/>
                </a:lnTo>
                <a:lnTo>
                  <a:pt x="8980" y="15853"/>
                </a:lnTo>
                <a:cubicBezTo>
                  <a:pt x="8891" y="15942"/>
                  <a:pt x="8836" y="16065"/>
                  <a:pt x="8836" y="16200"/>
                </a:cubicBezTo>
                <a:cubicBezTo>
                  <a:pt x="8836" y="16471"/>
                  <a:pt x="9056" y="16691"/>
                  <a:pt x="9327" y="16691"/>
                </a:cubicBezTo>
                <a:cubicBezTo>
                  <a:pt x="9463" y="16691"/>
                  <a:pt x="9585" y="16636"/>
                  <a:pt x="9674" y="16547"/>
                </a:cubicBezTo>
                <a:lnTo>
                  <a:pt x="14583" y="11147"/>
                </a:lnTo>
                <a:cubicBezTo>
                  <a:pt x="14672" y="11058"/>
                  <a:pt x="14727" y="10936"/>
                  <a:pt x="14727" y="10800"/>
                </a:cubicBezTo>
                <a:cubicBezTo>
                  <a:pt x="14727" y="10665"/>
                  <a:pt x="14672" y="10542"/>
                  <a:pt x="14583" y="10453"/>
                </a:cubicBezTo>
                <a:cubicBezTo>
                  <a:pt x="14583" y="10453"/>
                  <a:pt x="9674" y="5053"/>
                  <a:pt x="9674" y="5053"/>
                </a:cubicBezTo>
                <a:close/>
              </a:path>
            </a:pathLst>
          </a:custGeom>
          <a:solidFill>
            <a:srgbClr val="422963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GB"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Helvetica" pitchFamily="2" charset="0"/>
              <a:ea typeface="Gill Sans"/>
              <a:cs typeface="Gill Sans"/>
              <a:sym typeface="Gill San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B52AD35-D042-4F4C-8C66-8569A125481D}"/>
              </a:ext>
            </a:extLst>
          </p:cNvPr>
          <p:cNvSpPr txBox="1"/>
          <p:nvPr/>
        </p:nvSpPr>
        <p:spPr>
          <a:xfrm>
            <a:off x="3728396" y="7580293"/>
            <a:ext cx="60243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WHAT‘S NEXT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B4E2358-64AB-4D4A-9F04-AD84922945AE}"/>
              </a:ext>
            </a:extLst>
          </p:cNvPr>
          <p:cNvSpPr txBox="1"/>
          <p:nvPr/>
        </p:nvSpPr>
        <p:spPr bwMode="auto">
          <a:xfrm>
            <a:off x="4586287" y="9547497"/>
            <a:ext cx="1688306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Full system (automatic marketing) with additional segmentation  and other enhancements is planned to go-live by the end of 2019</a:t>
            </a:r>
          </a:p>
        </p:txBody>
      </p:sp>
      <p:sp>
        <p:nvSpPr>
          <p:cNvPr id="24" name="Shape 2906">
            <a:extLst>
              <a:ext uri="{FF2B5EF4-FFF2-40B4-BE49-F238E27FC236}">
                <a16:creationId xmlns:a16="http://schemas.microsoft.com/office/drawing/2014/main" id="{1C301AD5-F7A2-4F49-BB5A-EC49F37F1DB6}"/>
              </a:ext>
            </a:extLst>
          </p:cNvPr>
          <p:cNvSpPr/>
          <p:nvPr/>
        </p:nvSpPr>
        <p:spPr bwMode="auto">
          <a:xfrm>
            <a:off x="3728396" y="9635600"/>
            <a:ext cx="558800" cy="5587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8"/>
                </a:moveTo>
                <a:cubicBezTo>
                  <a:pt x="5377" y="20618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6223" y="982"/>
                  <a:pt x="20618" y="537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6" y="0"/>
                  <a:pt x="0" y="4835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moveTo>
                  <a:pt x="9674" y="5053"/>
                </a:moveTo>
                <a:cubicBezTo>
                  <a:pt x="9585" y="4964"/>
                  <a:pt x="9463" y="4909"/>
                  <a:pt x="9327" y="4909"/>
                </a:cubicBezTo>
                <a:cubicBezTo>
                  <a:pt x="9056" y="4909"/>
                  <a:pt x="8836" y="5129"/>
                  <a:pt x="8836" y="5400"/>
                </a:cubicBezTo>
                <a:cubicBezTo>
                  <a:pt x="8836" y="5536"/>
                  <a:pt x="8891" y="5658"/>
                  <a:pt x="8980" y="5747"/>
                </a:cubicBezTo>
                <a:lnTo>
                  <a:pt x="13574" y="10800"/>
                </a:lnTo>
                <a:lnTo>
                  <a:pt x="8980" y="15853"/>
                </a:lnTo>
                <a:cubicBezTo>
                  <a:pt x="8891" y="15942"/>
                  <a:pt x="8836" y="16065"/>
                  <a:pt x="8836" y="16200"/>
                </a:cubicBezTo>
                <a:cubicBezTo>
                  <a:pt x="8836" y="16471"/>
                  <a:pt x="9056" y="16691"/>
                  <a:pt x="9327" y="16691"/>
                </a:cubicBezTo>
                <a:cubicBezTo>
                  <a:pt x="9463" y="16691"/>
                  <a:pt x="9585" y="16636"/>
                  <a:pt x="9674" y="16547"/>
                </a:cubicBezTo>
                <a:lnTo>
                  <a:pt x="14583" y="11147"/>
                </a:lnTo>
                <a:cubicBezTo>
                  <a:pt x="14672" y="11058"/>
                  <a:pt x="14727" y="10936"/>
                  <a:pt x="14727" y="10800"/>
                </a:cubicBezTo>
                <a:cubicBezTo>
                  <a:pt x="14727" y="10665"/>
                  <a:pt x="14672" y="10542"/>
                  <a:pt x="14583" y="10453"/>
                </a:cubicBezTo>
                <a:cubicBezTo>
                  <a:pt x="14583" y="10453"/>
                  <a:pt x="9674" y="5053"/>
                  <a:pt x="9674" y="5053"/>
                </a:cubicBezTo>
                <a:close/>
              </a:path>
            </a:pathLst>
          </a:custGeom>
          <a:solidFill>
            <a:srgbClr val="422963"/>
          </a:solidFill>
          <a:ln w="12700"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GB"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Helvetica" pitchFamily="2" charset="0"/>
              <a:ea typeface="Gill Sans"/>
              <a:cs typeface="Gill Sans"/>
              <a:sym typeface="Gill San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E1091BBE-487A-4013-BCA7-7CBDD9C1C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12" y="12972677"/>
            <a:ext cx="2833137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3753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2" grpId="0"/>
      <p:bldP spid="23" grpId="0"/>
      <p:bldP spid="24" grpId="0" animBg="1"/>
    </p:bldLst>
  </p:timing>
</p:sld>
</file>

<file path=ppt/theme/theme1.xml><?xml version="1.0" encoding="utf-8"?>
<a:theme xmlns:a="http://schemas.openxmlformats.org/drawingml/2006/main" name="Default Theme">
  <a:themeElements>
    <a:clrScheme name="Ghost 1">
      <a:dk1>
        <a:srgbClr val="7F7F7F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B0B1B3"/>
      </a:accent2>
      <a:accent3>
        <a:srgbClr val="000000"/>
      </a:accent3>
      <a:accent4>
        <a:srgbClr val="91969B"/>
      </a:accent4>
      <a:accent5>
        <a:srgbClr val="4B5050"/>
      </a:accent5>
      <a:accent6>
        <a:srgbClr val="91969B"/>
      </a:accent6>
      <a:hlink>
        <a:srgbClr val="4B5050"/>
      </a:hlink>
      <a:folHlink>
        <a:srgbClr val="19BB9B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422963"/>
        </a:solidFill>
        <a:ln w="12700">
          <a:miter lim="400000"/>
        </a:ln>
      </a:spPr>
      <a:bodyPr lIns="38090" tIns="38090" rIns="38090" bIns="38090" anchor="ctr"/>
      <a:lstStyle>
        <a:defPPr algn="l" defTabSz="457063" eaLnBrk="1" fontAlgn="auto" hangingPunct="1">
          <a:spcBef>
            <a:spcPts val="0"/>
          </a:spcBef>
          <a:spcAft>
            <a:spcPts val="0"/>
          </a:spcAft>
          <a:defRPr sz="2999" cap="none" dirty="0">
            <a:solidFill>
              <a:srgbClr val="FFFFFF"/>
            </a:solidFill>
            <a:effectLst>
              <a:outerShdw blurRad="38100" dist="12700" dir="5400000" rotWithShape="0">
                <a:srgbClr val="000000">
                  <a:alpha val="50000"/>
                </a:srgbClr>
              </a:outerShdw>
            </a:effectLst>
            <a:latin typeface="Helvetica" pitchFamily="2" charset="0"/>
            <a:ea typeface="Gill Sans"/>
            <a:cs typeface="Gill Sans"/>
            <a:sym typeface="Gill Sans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NT_Byte_template" id="{768D21C0-08AE-4E43-8063-03368C87870D}" vid="{AC2B3818-4C5F-8F46-B8E2-CB98AB7063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3347</TotalTime>
  <Words>1608</Words>
  <Application>Microsoft Office PowerPoint</Application>
  <PresentationFormat>Custom</PresentationFormat>
  <Paragraphs>383</Paragraphs>
  <Slides>29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0" baseType="lpstr">
      <vt:lpstr>Arial</vt:lpstr>
      <vt:lpstr>Calibri</vt:lpstr>
      <vt:lpstr>Calibri Light</vt:lpstr>
      <vt:lpstr>Cambria Math</vt:lpstr>
      <vt:lpstr>Gill Sans</vt:lpstr>
      <vt:lpstr>Helvetica</vt:lpstr>
      <vt:lpstr>Lato Light</vt:lpstr>
      <vt:lpstr>Montserrat</vt:lpstr>
      <vt:lpstr>Montserrat Hairline</vt:lpstr>
      <vt:lpstr>Montserrat Light</vt:lpstr>
      <vt:lpstr>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Robert Knežević</dc:creator>
  <cp:keywords/>
  <dc:description/>
  <cp:lastModifiedBy>Božidara Cvetković</cp:lastModifiedBy>
  <cp:revision>145</cp:revision>
  <cp:lastPrinted>2019-05-22T14:24:52Z</cp:lastPrinted>
  <dcterms:created xsi:type="dcterms:W3CDTF">2019-04-08T09:53:21Z</dcterms:created>
  <dcterms:modified xsi:type="dcterms:W3CDTF">2019-05-22T14:30:49Z</dcterms:modified>
  <cp:category/>
</cp:coreProperties>
</file>