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39"/>
  </p:notesMasterIdLst>
  <p:handoutMasterIdLst>
    <p:handoutMasterId r:id="rId40"/>
  </p:handoutMasterIdLst>
  <p:sldIdLst>
    <p:sldId id="279" r:id="rId5"/>
    <p:sldId id="282" r:id="rId6"/>
    <p:sldId id="305" r:id="rId7"/>
    <p:sldId id="285" r:id="rId8"/>
    <p:sldId id="287" r:id="rId9"/>
    <p:sldId id="291" r:id="rId10"/>
    <p:sldId id="284" r:id="rId11"/>
    <p:sldId id="290" r:id="rId12"/>
    <p:sldId id="301" r:id="rId13"/>
    <p:sldId id="288" r:id="rId14"/>
    <p:sldId id="304" r:id="rId15"/>
    <p:sldId id="302" r:id="rId16"/>
    <p:sldId id="289" r:id="rId17"/>
    <p:sldId id="307" r:id="rId18"/>
    <p:sldId id="306" r:id="rId19"/>
    <p:sldId id="308" r:id="rId20"/>
    <p:sldId id="309" r:id="rId21"/>
    <p:sldId id="319" r:id="rId22"/>
    <p:sldId id="311" r:id="rId23"/>
    <p:sldId id="310" r:id="rId24"/>
    <p:sldId id="313" r:id="rId25"/>
    <p:sldId id="320" r:id="rId26"/>
    <p:sldId id="317" r:id="rId27"/>
    <p:sldId id="315" r:id="rId28"/>
    <p:sldId id="299" r:id="rId29"/>
    <p:sldId id="294" r:id="rId30"/>
    <p:sldId id="293" r:id="rId31"/>
    <p:sldId id="300" r:id="rId32"/>
    <p:sldId id="295" r:id="rId33"/>
    <p:sldId id="314" r:id="rId34"/>
    <p:sldId id="321" r:id="rId35"/>
    <p:sldId id="292" r:id="rId36"/>
    <p:sldId id="322" r:id="rId37"/>
    <p:sldId id="278" r:id="rId38"/>
  </p:sldIdLst>
  <p:sldSz cx="12192000" cy="6858000"/>
  <p:notesSz cx="6858000" cy="9144000"/>
  <p:defaultTextStyle>
    <a:defPPr>
      <a:defRPr lang="en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26" userDrawn="1">
          <p15:clr>
            <a:srgbClr val="A4A3A4"/>
          </p15:clr>
        </p15:guide>
        <p15:guide id="2" orient="horz" pos="1570" userDrawn="1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F07A811-C31A-42F0-6B09-643DA049B84F}" name="Mikkel Horslund Elvej (MHE)" initials="MHE(" userId="S::mhe@conscia.com::b6abdd09-5669-4e0b-8025-9720eba7a423" providerId="AD"/>
  <p188:author id="{2C0C6275-06A4-1D22-D3F5-9FD7A00B4630}" name="Uršula Grošelj" initials="UG" userId="S::ugroselj@nil.com::c0119b9d-bfba-49c6-9a01-cce13d976b3d" providerId="AD"/>
  <p188:author id="{1D5011E1-D520-C3CE-82F2-7F42B991EA08}" name="Erik Bertman (ERB)" initials="EB(" userId="S::erb@conscia.com::acd280d1-0336-4627-9234-02f9a46622e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8CED"/>
    <a:srgbClr val="E94554"/>
    <a:srgbClr val="FBE100"/>
    <a:srgbClr val="2FC0B2"/>
    <a:srgbClr val="241F21"/>
    <a:srgbClr val="0303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60291" autoAdjust="0"/>
  </p:normalViewPr>
  <p:slideViewPr>
    <p:cSldViewPr snapToGrid="0" showGuides="1">
      <p:cViewPr varScale="1">
        <p:scale>
          <a:sx n="66" d="100"/>
          <a:sy n="66" d="100"/>
        </p:scale>
        <p:origin x="2250" y="78"/>
      </p:cViewPr>
      <p:guideLst>
        <p:guide orient="horz" pos="1026"/>
        <p:guide orient="horz" pos="1570"/>
        <p:guide pos="3840"/>
      </p:guideLst>
    </p:cSldViewPr>
  </p:slid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97" d="100"/>
          <a:sy n="97" d="100"/>
        </p:scale>
        <p:origin x="276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handoutMaster" Target="handoutMasters/handoutMaster1.xml"/><Relationship Id="rId45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microsoft.com/office/2018/10/relationships/authors" Target="authors.xml"/><Relationship Id="rId20" Type="http://schemas.openxmlformats.org/officeDocument/2006/relationships/slide" Target="slides/slide16.xml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re Jereb" userId="1fb32dbf-b1e5-4b76-bb7f-7acf992dbe2f" providerId="ADAL" clId="{63F8F1FA-61D7-42DB-BD57-E5CABB968FF1}"/>
    <pc:docChg chg="undo custSel addSld delSld modSld sldOrd">
      <pc:chgData name="Jure Jereb" userId="1fb32dbf-b1e5-4b76-bb7f-7acf992dbe2f" providerId="ADAL" clId="{63F8F1FA-61D7-42DB-BD57-E5CABB968FF1}" dt="2023-09-25T17:04:29.296" v="7528" actId="20577"/>
      <pc:docMkLst>
        <pc:docMk/>
      </pc:docMkLst>
      <pc:sldChg chg="del">
        <pc:chgData name="Jure Jereb" userId="1fb32dbf-b1e5-4b76-bb7f-7acf992dbe2f" providerId="ADAL" clId="{63F8F1FA-61D7-42DB-BD57-E5CABB968FF1}" dt="2023-09-23T21:00:09.624" v="2948" actId="47"/>
        <pc:sldMkLst>
          <pc:docMk/>
          <pc:sldMk cId="1031204391" sldId="272"/>
        </pc:sldMkLst>
      </pc:sldChg>
      <pc:sldChg chg="del">
        <pc:chgData name="Jure Jereb" userId="1fb32dbf-b1e5-4b76-bb7f-7acf992dbe2f" providerId="ADAL" clId="{63F8F1FA-61D7-42DB-BD57-E5CABB968FF1}" dt="2023-09-23T21:00:11.478" v="2949" actId="47"/>
        <pc:sldMkLst>
          <pc:docMk/>
          <pc:sldMk cId="3497428756" sldId="276"/>
        </pc:sldMkLst>
      </pc:sldChg>
      <pc:sldChg chg="modNotesTx">
        <pc:chgData name="Jure Jereb" userId="1fb32dbf-b1e5-4b76-bb7f-7acf992dbe2f" providerId="ADAL" clId="{63F8F1FA-61D7-42DB-BD57-E5CABB968FF1}" dt="2023-09-25T15:47:15.270" v="7504" actId="20577"/>
        <pc:sldMkLst>
          <pc:docMk/>
          <pc:sldMk cId="3281743033" sldId="279"/>
        </pc:sldMkLst>
      </pc:sldChg>
      <pc:sldChg chg="modNotesTx">
        <pc:chgData name="Jure Jereb" userId="1fb32dbf-b1e5-4b76-bb7f-7acf992dbe2f" providerId="ADAL" clId="{63F8F1FA-61D7-42DB-BD57-E5CABB968FF1}" dt="2023-09-24T20:11:03.963" v="6599" actId="20577"/>
        <pc:sldMkLst>
          <pc:docMk/>
          <pc:sldMk cId="1936648703" sldId="285"/>
        </pc:sldMkLst>
      </pc:sldChg>
      <pc:sldChg chg="modSp mod modNotesTx">
        <pc:chgData name="Jure Jereb" userId="1fb32dbf-b1e5-4b76-bb7f-7acf992dbe2f" providerId="ADAL" clId="{63F8F1FA-61D7-42DB-BD57-E5CABB968FF1}" dt="2023-09-24T19:13:41.083" v="5727" actId="20577"/>
        <pc:sldMkLst>
          <pc:docMk/>
          <pc:sldMk cId="1215841945" sldId="287"/>
        </pc:sldMkLst>
        <pc:spChg chg="mod">
          <ac:chgData name="Jure Jereb" userId="1fb32dbf-b1e5-4b76-bb7f-7acf992dbe2f" providerId="ADAL" clId="{63F8F1FA-61D7-42DB-BD57-E5CABB968FF1}" dt="2023-09-24T19:09:48.533" v="5475" actId="13926"/>
          <ac:spMkLst>
            <pc:docMk/>
            <pc:sldMk cId="1215841945" sldId="287"/>
            <ac:spMk id="2" creationId="{8D6B4802-2EFA-66F1-3981-8A76499B444D}"/>
          </ac:spMkLst>
        </pc:spChg>
      </pc:sldChg>
      <pc:sldChg chg="modAnim">
        <pc:chgData name="Jure Jereb" userId="1fb32dbf-b1e5-4b76-bb7f-7acf992dbe2f" providerId="ADAL" clId="{63F8F1FA-61D7-42DB-BD57-E5CABB968FF1}" dt="2023-09-25T16:20:37.958" v="7507"/>
        <pc:sldMkLst>
          <pc:docMk/>
          <pc:sldMk cId="4061501381" sldId="288"/>
        </pc:sldMkLst>
      </pc:sldChg>
      <pc:sldChg chg="modSp mod">
        <pc:chgData name="Jure Jereb" userId="1fb32dbf-b1e5-4b76-bb7f-7acf992dbe2f" providerId="ADAL" clId="{63F8F1FA-61D7-42DB-BD57-E5CABB968FF1}" dt="2023-09-23T17:47:17.927" v="2214" actId="20577"/>
        <pc:sldMkLst>
          <pc:docMk/>
          <pc:sldMk cId="2383719848" sldId="289"/>
        </pc:sldMkLst>
        <pc:spChg chg="mod">
          <ac:chgData name="Jure Jereb" userId="1fb32dbf-b1e5-4b76-bb7f-7acf992dbe2f" providerId="ADAL" clId="{63F8F1FA-61D7-42DB-BD57-E5CABB968FF1}" dt="2023-09-23T17:47:17.927" v="2214" actId="20577"/>
          <ac:spMkLst>
            <pc:docMk/>
            <pc:sldMk cId="2383719848" sldId="289"/>
            <ac:spMk id="3" creationId="{706B0A95-D871-25A3-25E5-17064B6619AD}"/>
          </ac:spMkLst>
        </pc:spChg>
      </pc:sldChg>
      <pc:sldChg chg="modNotesTx">
        <pc:chgData name="Jure Jereb" userId="1fb32dbf-b1e5-4b76-bb7f-7acf992dbe2f" providerId="ADAL" clId="{63F8F1FA-61D7-42DB-BD57-E5CABB968FF1}" dt="2023-09-24T19:11:39.202" v="5546" actId="20577"/>
        <pc:sldMkLst>
          <pc:docMk/>
          <pc:sldMk cId="3233462727" sldId="290"/>
        </pc:sldMkLst>
      </pc:sldChg>
      <pc:sldChg chg="modSp mod">
        <pc:chgData name="Jure Jereb" userId="1fb32dbf-b1e5-4b76-bb7f-7acf992dbe2f" providerId="ADAL" clId="{63F8F1FA-61D7-42DB-BD57-E5CABB968FF1}" dt="2023-09-23T18:08:35.248" v="2296" actId="27636"/>
        <pc:sldMkLst>
          <pc:docMk/>
          <pc:sldMk cId="2134774892" sldId="291"/>
        </pc:sldMkLst>
        <pc:spChg chg="mod">
          <ac:chgData name="Jure Jereb" userId="1fb32dbf-b1e5-4b76-bb7f-7acf992dbe2f" providerId="ADAL" clId="{63F8F1FA-61D7-42DB-BD57-E5CABB968FF1}" dt="2023-09-23T18:08:35.248" v="2296" actId="27636"/>
          <ac:spMkLst>
            <pc:docMk/>
            <pc:sldMk cId="2134774892" sldId="291"/>
            <ac:spMk id="2" creationId="{8D6B4802-2EFA-66F1-3981-8A76499B444D}"/>
          </ac:spMkLst>
        </pc:spChg>
      </pc:sldChg>
      <pc:sldChg chg="modSp mod ord">
        <pc:chgData name="Jure Jereb" userId="1fb32dbf-b1e5-4b76-bb7f-7acf992dbe2f" providerId="ADAL" clId="{63F8F1FA-61D7-42DB-BD57-E5CABB968FF1}" dt="2023-09-24T15:43:16.013" v="4228"/>
        <pc:sldMkLst>
          <pc:docMk/>
          <pc:sldMk cId="2443111969" sldId="292"/>
        </pc:sldMkLst>
        <pc:spChg chg="mod">
          <ac:chgData name="Jure Jereb" userId="1fb32dbf-b1e5-4b76-bb7f-7acf992dbe2f" providerId="ADAL" clId="{63F8F1FA-61D7-42DB-BD57-E5CABB968FF1}" dt="2023-09-23T20:59:33.510" v="2947" actId="20577"/>
          <ac:spMkLst>
            <pc:docMk/>
            <pc:sldMk cId="2443111969" sldId="292"/>
            <ac:spMk id="3" creationId="{DF141C16-67E2-CD79-3763-73F57AABD253}"/>
          </ac:spMkLst>
        </pc:spChg>
      </pc:sldChg>
      <pc:sldChg chg="modNotesTx">
        <pc:chgData name="Jure Jereb" userId="1fb32dbf-b1e5-4b76-bb7f-7acf992dbe2f" providerId="ADAL" clId="{63F8F1FA-61D7-42DB-BD57-E5CABB968FF1}" dt="2023-09-25T17:04:29.296" v="7528" actId="20577"/>
        <pc:sldMkLst>
          <pc:docMk/>
          <pc:sldMk cId="3938407550" sldId="295"/>
        </pc:sldMkLst>
      </pc:sldChg>
      <pc:sldChg chg="modAnim">
        <pc:chgData name="Jure Jereb" userId="1fb32dbf-b1e5-4b76-bb7f-7acf992dbe2f" providerId="ADAL" clId="{63F8F1FA-61D7-42DB-BD57-E5CABB968FF1}" dt="2023-09-25T16:20:47.569" v="7510"/>
        <pc:sldMkLst>
          <pc:docMk/>
          <pc:sldMk cId="2497754543" sldId="304"/>
        </pc:sldMkLst>
      </pc:sldChg>
      <pc:sldChg chg="modNotesTx">
        <pc:chgData name="Jure Jereb" userId="1fb32dbf-b1e5-4b76-bb7f-7acf992dbe2f" providerId="ADAL" clId="{63F8F1FA-61D7-42DB-BD57-E5CABB968FF1}" dt="2023-09-24T14:14:20.594" v="3686" actId="20577"/>
        <pc:sldMkLst>
          <pc:docMk/>
          <pc:sldMk cId="4098957808" sldId="308"/>
        </pc:sldMkLst>
      </pc:sldChg>
      <pc:sldChg chg="modSp mod modNotesTx">
        <pc:chgData name="Jure Jereb" userId="1fb32dbf-b1e5-4b76-bb7f-7acf992dbe2f" providerId="ADAL" clId="{63F8F1FA-61D7-42DB-BD57-E5CABB968FF1}" dt="2023-09-24T21:05:13.078" v="6603" actId="20577"/>
        <pc:sldMkLst>
          <pc:docMk/>
          <pc:sldMk cId="3735382701" sldId="309"/>
        </pc:sldMkLst>
        <pc:spChg chg="mod">
          <ac:chgData name="Jure Jereb" userId="1fb32dbf-b1e5-4b76-bb7f-7acf992dbe2f" providerId="ADAL" clId="{63F8F1FA-61D7-42DB-BD57-E5CABB968FF1}" dt="2023-09-24T21:05:13.078" v="6603" actId="20577"/>
          <ac:spMkLst>
            <pc:docMk/>
            <pc:sldMk cId="3735382701" sldId="309"/>
            <ac:spMk id="2" creationId="{82B8F8CE-4F84-C352-F559-2E68EE0C07D7}"/>
          </ac:spMkLst>
        </pc:spChg>
        <pc:spChg chg="mod">
          <ac:chgData name="Jure Jereb" userId="1fb32dbf-b1e5-4b76-bb7f-7acf992dbe2f" providerId="ADAL" clId="{63F8F1FA-61D7-42DB-BD57-E5CABB968FF1}" dt="2023-09-23T16:00:45.956" v="1341" actId="20577"/>
          <ac:spMkLst>
            <pc:docMk/>
            <pc:sldMk cId="3735382701" sldId="309"/>
            <ac:spMk id="3" creationId="{6214D0A6-4097-203A-8B44-8751FF157187}"/>
          </ac:spMkLst>
        </pc:spChg>
      </pc:sldChg>
      <pc:sldChg chg="delSp modSp mod modAnim">
        <pc:chgData name="Jure Jereb" userId="1fb32dbf-b1e5-4b76-bb7f-7acf992dbe2f" providerId="ADAL" clId="{63F8F1FA-61D7-42DB-BD57-E5CABB968FF1}" dt="2023-09-24T15:48:42.006" v="4262"/>
        <pc:sldMkLst>
          <pc:docMk/>
          <pc:sldMk cId="1212312889" sldId="310"/>
        </pc:sldMkLst>
        <pc:spChg chg="del">
          <ac:chgData name="Jure Jereb" userId="1fb32dbf-b1e5-4b76-bb7f-7acf992dbe2f" providerId="ADAL" clId="{63F8F1FA-61D7-42DB-BD57-E5CABB968FF1}" dt="2023-09-23T21:03:21.515" v="2952" actId="478"/>
          <ac:spMkLst>
            <pc:docMk/>
            <pc:sldMk cId="1212312889" sldId="310"/>
            <ac:spMk id="46" creationId="{9FB131CA-0C74-8492-6EA8-D820C0FC274D}"/>
          </ac:spMkLst>
        </pc:spChg>
        <pc:spChg chg="mod">
          <ac:chgData name="Jure Jereb" userId="1fb32dbf-b1e5-4b76-bb7f-7acf992dbe2f" providerId="ADAL" clId="{63F8F1FA-61D7-42DB-BD57-E5CABB968FF1}" dt="2023-09-24T15:43:31.639" v="4232" actId="20577"/>
          <ac:spMkLst>
            <pc:docMk/>
            <pc:sldMk cId="1212312889" sldId="310"/>
            <ac:spMk id="47" creationId="{97C12876-9DD4-1068-DB78-5856E2BA6048}"/>
          </ac:spMkLst>
        </pc:spChg>
        <pc:spChg chg="mod">
          <ac:chgData name="Jure Jereb" userId="1fb32dbf-b1e5-4b76-bb7f-7acf992dbe2f" providerId="ADAL" clId="{63F8F1FA-61D7-42DB-BD57-E5CABB968FF1}" dt="2023-09-24T15:47:52.789" v="4233" actId="20577"/>
          <ac:spMkLst>
            <pc:docMk/>
            <pc:sldMk cId="1212312889" sldId="310"/>
            <ac:spMk id="48" creationId="{070E4DDF-7692-FB5D-11E2-B0DCB41AA8B5}"/>
          </ac:spMkLst>
        </pc:spChg>
      </pc:sldChg>
      <pc:sldChg chg="addSp delSp modSp mod modNotesTx">
        <pc:chgData name="Jure Jereb" userId="1fb32dbf-b1e5-4b76-bb7f-7acf992dbe2f" providerId="ADAL" clId="{63F8F1FA-61D7-42DB-BD57-E5CABB968FF1}" dt="2023-09-24T14:49:50.916" v="3774" actId="20577"/>
        <pc:sldMkLst>
          <pc:docMk/>
          <pc:sldMk cId="2638142346" sldId="311"/>
        </pc:sldMkLst>
        <pc:spChg chg="mod">
          <ac:chgData name="Jure Jereb" userId="1fb32dbf-b1e5-4b76-bb7f-7acf992dbe2f" providerId="ADAL" clId="{63F8F1FA-61D7-42DB-BD57-E5CABB968FF1}" dt="2023-09-23T16:37:46.361" v="2167"/>
          <ac:spMkLst>
            <pc:docMk/>
            <pc:sldMk cId="2638142346" sldId="311"/>
            <ac:spMk id="2" creationId="{82B8F8CE-4F84-C352-F559-2E68EE0C07D7}"/>
          </ac:spMkLst>
        </pc:spChg>
        <pc:picChg chg="add del mod">
          <ac:chgData name="Jure Jereb" userId="1fb32dbf-b1e5-4b76-bb7f-7acf992dbe2f" providerId="ADAL" clId="{63F8F1FA-61D7-42DB-BD57-E5CABB968FF1}" dt="2023-09-23T16:34:55.923" v="2128" actId="478"/>
          <ac:picMkLst>
            <pc:docMk/>
            <pc:sldMk cId="2638142346" sldId="311"/>
            <ac:picMk id="8" creationId="{71376361-9CF4-851A-B01B-8BB585E76234}"/>
          </ac:picMkLst>
        </pc:picChg>
        <pc:picChg chg="add del mod">
          <ac:chgData name="Jure Jereb" userId="1fb32dbf-b1e5-4b76-bb7f-7acf992dbe2f" providerId="ADAL" clId="{63F8F1FA-61D7-42DB-BD57-E5CABB968FF1}" dt="2023-09-23T16:34:57.812" v="2129" actId="478"/>
          <ac:picMkLst>
            <pc:docMk/>
            <pc:sldMk cId="2638142346" sldId="311"/>
            <ac:picMk id="10" creationId="{63490EC2-2502-B2FD-97FC-F365C93FCF45}"/>
          </ac:picMkLst>
        </pc:picChg>
        <pc:picChg chg="add mod">
          <ac:chgData name="Jure Jereb" userId="1fb32dbf-b1e5-4b76-bb7f-7acf992dbe2f" providerId="ADAL" clId="{63F8F1FA-61D7-42DB-BD57-E5CABB968FF1}" dt="2023-09-23T16:35:24.680" v="2147" actId="1036"/>
          <ac:picMkLst>
            <pc:docMk/>
            <pc:sldMk cId="2638142346" sldId="311"/>
            <ac:picMk id="12" creationId="{C56F03DE-B7F2-AF0C-14A0-464FD184ED92}"/>
          </ac:picMkLst>
        </pc:picChg>
        <pc:picChg chg="add mod">
          <ac:chgData name="Jure Jereb" userId="1fb32dbf-b1e5-4b76-bb7f-7acf992dbe2f" providerId="ADAL" clId="{63F8F1FA-61D7-42DB-BD57-E5CABB968FF1}" dt="2023-09-23T16:35:51.464" v="2149" actId="1076"/>
          <ac:picMkLst>
            <pc:docMk/>
            <pc:sldMk cId="2638142346" sldId="311"/>
            <ac:picMk id="14" creationId="{44FBFDD5-E3A5-2751-D22C-0E0FBC05ADC4}"/>
          </ac:picMkLst>
        </pc:picChg>
        <pc:picChg chg="add del mod">
          <ac:chgData name="Jure Jereb" userId="1fb32dbf-b1e5-4b76-bb7f-7acf992dbe2f" providerId="ADAL" clId="{63F8F1FA-61D7-42DB-BD57-E5CABB968FF1}" dt="2023-09-23T16:34:27.131" v="2124" actId="478"/>
          <ac:picMkLst>
            <pc:docMk/>
            <pc:sldMk cId="2638142346" sldId="311"/>
            <ac:picMk id="1026" creationId="{9DBCC385-3920-4561-68A1-CDA7E477BF83}"/>
          </ac:picMkLst>
        </pc:picChg>
      </pc:sldChg>
      <pc:sldChg chg="modAnim">
        <pc:chgData name="Jure Jereb" userId="1fb32dbf-b1e5-4b76-bb7f-7acf992dbe2f" providerId="ADAL" clId="{63F8F1FA-61D7-42DB-BD57-E5CABB968FF1}" dt="2023-09-23T21:07:53.696" v="2985"/>
        <pc:sldMkLst>
          <pc:docMk/>
          <pc:sldMk cId="3304685178" sldId="313"/>
        </pc:sldMkLst>
      </pc:sldChg>
      <pc:sldChg chg="modSp mod">
        <pc:chgData name="Jure Jereb" userId="1fb32dbf-b1e5-4b76-bb7f-7acf992dbe2f" providerId="ADAL" clId="{63F8F1FA-61D7-42DB-BD57-E5CABB968FF1}" dt="2023-09-24T15:42:37.354" v="4224" actId="20577"/>
        <pc:sldMkLst>
          <pc:docMk/>
          <pc:sldMk cId="3142861558" sldId="314"/>
        </pc:sldMkLst>
        <pc:spChg chg="mod">
          <ac:chgData name="Jure Jereb" userId="1fb32dbf-b1e5-4b76-bb7f-7acf992dbe2f" providerId="ADAL" clId="{63F8F1FA-61D7-42DB-BD57-E5CABB968FF1}" dt="2023-09-23T20:32:28.889" v="2801"/>
          <ac:spMkLst>
            <pc:docMk/>
            <pc:sldMk cId="3142861558" sldId="314"/>
            <ac:spMk id="2" creationId="{EB0EDF05-0CF6-0E64-771C-86A549F7E55B}"/>
          </ac:spMkLst>
        </pc:spChg>
        <pc:spChg chg="mod">
          <ac:chgData name="Jure Jereb" userId="1fb32dbf-b1e5-4b76-bb7f-7acf992dbe2f" providerId="ADAL" clId="{63F8F1FA-61D7-42DB-BD57-E5CABB968FF1}" dt="2023-09-24T15:42:37.354" v="4224" actId="20577"/>
          <ac:spMkLst>
            <pc:docMk/>
            <pc:sldMk cId="3142861558" sldId="314"/>
            <ac:spMk id="3" creationId="{942E713B-7E3F-4B26-853D-846F0CB60921}"/>
          </ac:spMkLst>
        </pc:spChg>
      </pc:sldChg>
      <pc:sldChg chg="addSp delSp modSp mod">
        <pc:chgData name="Jure Jereb" userId="1fb32dbf-b1e5-4b76-bb7f-7acf992dbe2f" providerId="ADAL" clId="{63F8F1FA-61D7-42DB-BD57-E5CABB968FF1}" dt="2023-09-23T19:52:16.190" v="2375" actId="1076"/>
        <pc:sldMkLst>
          <pc:docMk/>
          <pc:sldMk cId="1890116233" sldId="315"/>
        </pc:sldMkLst>
        <pc:spChg chg="del">
          <ac:chgData name="Jure Jereb" userId="1fb32dbf-b1e5-4b76-bb7f-7acf992dbe2f" providerId="ADAL" clId="{63F8F1FA-61D7-42DB-BD57-E5CABB968FF1}" dt="2023-09-23T11:23:25.512" v="173" actId="22"/>
          <ac:spMkLst>
            <pc:docMk/>
            <pc:sldMk cId="1890116233" sldId="315"/>
            <ac:spMk id="2" creationId="{72E3C168-4FB9-04F2-A7D0-5524BF594A9E}"/>
          </ac:spMkLst>
        </pc:spChg>
        <pc:spChg chg="mod">
          <ac:chgData name="Jure Jereb" userId="1fb32dbf-b1e5-4b76-bb7f-7acf992dbe2f" providerId="ADAL" clId="{63F8F1FA-61D7-42DB-BD57-E5CABB968FF1}" dt="2023-09-23T16:39:33.189" v="2187" actId="20577"/>
          <ac:spMkLst>
            <pc:docMk/>
            <pc:sldMk cId="1890116233" sldId="315"/>
            <ac:spMk id="3" creationId="{468A80A3-7759-4F35-DE56-F22D1D6C21DE}"/>
          </ac:spMkLst>
        </pc:spChg>
        <pc:spChg chg="del">
          <ac:chgData name="Jure Jereb" userId="1fb32dbf-b1e5-4b76-bb7f-7acf992dbe2f" providerId="ADAL" clId="{63F8F1FA-61D7-42DB-BD57-E5CABB968FF1}" dt="2023-09-23T19:52:05.308" v="2372" actId="478"/>
          <ac:spMkLst>
            <pc:docMk/>
            <pc:sldMk cId="1890116233" sldId="315"/>
            <ac:spMk id="6" creationId="{4DE058C2-AA81-F597-CD13-5B539453C415}"/>
          </ac:spMkLst>
        </pc:spChg>
        <pc:spChg chg="add del mod">
          <ac:chgData name="Jure Jereb" userId="1fb32dbf-b1e5-4b76-bb7f-7acf992dbe2f" providerId="ADAL" clId="{63F8F1FA-61D7-42DB-BD57-E5CABB968FF1}" dt="2023-09-23T19:46:43.927" v="2353" actId="22"/>
          <ac:spMkLst>
            <pc:docMk/>
            <pc:sldMk cId="1890116233" sldId="315"/>
            <ac:spMk id="14" creationId="{1E786DBC-9D77-537B-1914-B4383FD7911D}"/>
          </ac:spMkLst>
        </pc:spChg>
        <pc:spChg chg="add del mod">
          <ac:chgData name="Jure Jereb" userId="1fb32dbf-b1e5-4b76-bb7f-7acf992dbe2f" providerId="ADAL" clId="{63F8F1FA-61D7-42DB-BD57-E5CABB968FF1}" dt="2023-09-23T19:52:03.228" v="2371" actId="478"/>
          <ac:spMkLst>
            <pc:docMk/>
            <pc:sldMk cId="1890116233" sldId="315"/>
            <ac:spMk id="18" creationId="{3DAB7332-096D-E2F3-707A-59AC08DA3883}"/>
          </ac:spMkLst>
        </pc:spChg>
        <pc:picChg chg="add del mod">
          <ac:chgData name="Jure Jereb" userId="1fb32dbf-b1e5-4b76-bb7f-7acf992dbe2f" providerId="ADAL" clId="{63F8F1FA-61D7-42DB-BD57-E5CABB968FF1}" dt="2023-09-23T11:22:34.830" v="169" actId="478"/>
          <ac:picMkLst>
            <pc:docMk/>
            <pc:sldMk cId="1890116233" sldId="315"/>
            <ac:picMk id="8" creationId="{F733884A-D681-4F04-B665-B4AA5C2E0718}"/>
          </ac:picMkLst>
        </pc:picChg>
        <pc:picChg chg="add del mod ord">
          <ac:chgData name="Jure Jereb" userId="1fb32dbf-b1e5-4b76-bb7f-7acf992dbe2f" providerId="ADAL" clId="{63F8F1FA-61D7-42DB-BD57-E5CABB968FF1}" dt="2023-09-23T19:28:59.223" v="2305" actId="478"/>
          <ac:picMkLst>
            <pc:docMk/>
            <pc:sldMk cId="1890116233" sldId="315"/>
            <ac:picMk id="10" creationId="{FB7F5547-D492-D04B-610F-AE28CF1F6515}"/>
          </ac:picMkLst>
        </pc:picChg>
        <pc:picChg chg="add del mod">
          <ac:chgData name="Jure Jereb" userId="1fb32dbf-b1e5-4b76-bb7f-7acf992dbe2f" providerId="ADAL" clId="{63F8F1FA-61D7-42DB-BD57-E5CABB968FF1}" dt="2023-09-23T19:44:00.446" v="2333" actId="478"/>
          <ac:picMkLst>
            <pc:docMk/>
            <pc:sldMk cId="1890116233" sldId="315"/>
            <ac:picMk id="12" creationId="{D89AF2AB-D2DE-A928-1ED2-A91C3B749128}"/>
          </ac:picMkLst>
        </pc:picChg>
        <pc:picChg chg="add del mod ord">
          <ac:chgData name="Jure Jereb" userId="1fb32dbf-b1e5-4b76-bb7f-7acf992dbe2f" providerId="ADAL" clId="{63F8F1FA-61D7-42DB-BD57-E5CABB968FF1}" dt="2023-09-23T19:48:08.109" v="2359" actId="21"/>
          <ac:picMkLst>
            <pc:docMk/>
            <pc:sldMk cId="1890116233" sldId="315"/>
            <ac:picMk id="16" creationId="{B3B9E6CD-CAA3-D233-4B44-856BAECD7597}"/>
          </ac:picMkLst>
        </pc:picChg>
        <pc:picChg chg="add mod">
          <ac:chgData name="Jure Jereb" userId="1fb32dbf-b1e5-4b76-bb7f-7acf992dbe2f" providerId="ADAL" clId="{63F8F1FA-61D7-42DB-BD57-E5CABB968FF1}" dt="2023-09-23T19:52:16.190" v="2375" actId="1076"/>
          <ac:picMkLst>
            <pc:docMk/>
            <pc:sldMk cId="1890116233" sldId="315"/>
            <ac:picMk id="20" creationId="{A1E6762D-FFC6-62C4-CFDE-5044B0B814D5}"/>
          </ac:picMkLst>
        </pc:picChg>
      </pc:sldChg>
      <pc:sldChg chg="del">
        <pc:chgData name="Jure Jereb" userId="1fb32dbf-b1e5-4b76-bb7f-7acf992dbe2f" providerId="ADAL" clId="{63F8F1FA-61D7-42DB-BD57-E5CABB968FF1}" dt="2023-09-23T16:42:09.274" v="2200" actId="2696"/>
        <pc:sldMkLst>
          <pc:docMk/>
          <pc:sldMk cId="3865443529" sldId="316"/>
        </pc:sldMkLst>
      </pc:sldChg>
      <pc:sldChg chg="addSp delSp modSp add del mod ord">
        <pc:chgData name="Jure Jereb" userId="1fb32dbf-b1e5-4b76-bb7f-7acf992dbe2f" providerId="ADAL" clId="{63F8F1FA-61D7-42DB-BD57-E5CABB968FF1}" dt="2023-09-23T19:51:28.341" v="2370" actId="1076"/>
        <pc:sldMkLst>
          <pc:docMk/>
          <pc:sldMk cId="2513204195" sldId="317"/>
        </pc:sldMkLst>
        <pc:spChg chg="del mod">
          <ac:chgData name="Jure Jereb" userId="1fb32dbf-b1e5-4b76-bb7f-7acf992dbe2f" providerId="ADAL" clId="{63F8F1FA-61D7-42DB-BD57-E5CABB968FF1}" dt="2023-09-23T19:30:13.037" v="2310" actId="22"/>
          <ac:spMkLst>
            <pc:docMk/>
            <pc:sldMk cId="2513204195" sldId="317"/>
            <ac:spMk id="2" creationId="{72E3C168-4FB9-04F2-A7D0-5524BF594A9E}"/>
          </ac:spMkLst>
        </pc:spChg>
        <pc:spChg chg="mod">
          <ac:chgData name="Jure Jereb" userId="1fb32dbf-b1e5-4b76-bb7f-7acf992dbe2f" providerId="ADAL" clId="{63F8F1FA-61D7-42DB-BD57-E5CABB968FF1}" dt="2023-09-23T16:39:28.135" v="2185" actId="20577"/>
          <ac:spMkLst>
            <pc:docMk/>
            <pc:sldMk cId="2513204195" sldId="317"/>
            <ac:spMk id="3" creationId="{468A80A3-7759-4F35-DE56-F22D1D6C21DE}"/>
          </ac:spMkLst>
        </pc:spChg>
        <pc:spChg chg="del">
          <ac:chgData name="Jure Jereb" userId="1fb32dbf-b1e5-4b76-bb7f-7acf992dbe2f" providerId="ADAL" clId="{63F8F1FA-61D7-42DB-BD57-E5CABB968FF1}" dt="2023-09-23T19:48:24.146" v="2361" actId="478"/>
          <ac:spMkLst>
            <pc:docMk/>
            <pc:sldMk cId="2513204195" sldId="317"/>
            <ac:spMk id="6" creationId="{4DE058C2-AA81-F597-CD13-5B539453C415}"/>
          </ac:spMkLst>
        </pc:spChg>
        <pc:spChg chg="add del mod">
          <ac:chgData name="Jure Jereb" userId="1fb32dbf-b1e5-4b76-bb7f-7acf992dbe2f" providerId="ADAL" clId="{63F8F1FA-61D7-42DB-BD57-E5CABB968FF1}" dt="2023-09-23T19:47:39.922" v="2356" actId="22"/>
          <ac:spMkLst>
            <pc:docMk/>
            <pc:sldMk cId="2513204195" sldId="317"/>
            <ac:spMk id="15" creationId="{E42748AB-366A-412A-5D26-64737856DEC5}"/>
          </ac:spMkLst>
        </pc:spChg>
        <pc:spChg chg="add del mod">
          <ac:chgData name="Jure Jereb" userId="1fb32dbf-b1e5-4b76-bb7f-7acf992dbe2f" providerId="ADAL" clId="{63F8F1FA-61D7-42DB-BD57-E5CABB968FF1}" dt="2023-09-23T19:51:20.985" v="2369" actId="478"/>
          <ac:spMkLst>
            <pc:docMk/>
            <pc:sldMk cId="2513204195" sldId="317"/>
            <ac:spMk id="19" creationId="{D4EE08C0-CBC4-4BE9-AB63-B38770A6931B}"/>
          </ac:spMkLst>
        </pc:spChg>
        <pc:picChg chg="del">
          <ac:chgData name="Jure Jereb" userId="1fb32dbf-b1e5-4b76-bb7f-7acf992dbe2f" providerId="ADAL" clId="{63F8F1FA-61D7-42DB-BD57-E5CABB968FF1}" dt="2023-09-23T11:19:55.879" v="150" actId="478"/>
          <ac:picMkLst>
            <pc:docMk/>
            <pc:sldMk cId="2513204195" sldId="317"/>
            <ac:picMk id="8" creationId="{F733884A-D681-4F04-B665-B4AA5C2E0718}"/>
          </ac:picMkLst>
        </pc:picChg>
        <pc:picChg chg="add del mod">
          <ac:chgData name="Jure Jereb" userId="1fb32dbf-b1e5-4b76-bb7f-7acf992dbe2f" providerId="ADAL" clId="{63F8F1FA-61D7-42DB-BD57-E5CABB968FF1}" dt="2023-09-23T11:21:25.322" v="162" actId="478"/>
          <ac:picMkLst>
            <pc:docMk/>
            <pc:sldMk cId="2513204195" sldId="317"/>
            <ac:picMk id="9" creationId="{533651AC-A7E7-1D79-A038-9A55F422FD3F}"/>
          </ac:picMkLst>
        </pc:picChg>
        <pc:picChg chg="add del mod">
          <ac:chgData name="Jure Jereb" userId="1fb32dbf-b1e5-4b76-bb7f-7acf992dbe2f" providerId="ADAL" clId="{63F8F1FA-61D7-42DB-BD57-E5CABB968FF1}" dt="2023-09-23T16:38:59.064" v="2172" actId="478"/>
          <ac:picMkLst>
            <pc:docMk/>
            <pc:sldMk cId="2513204195" sldId="317"/>
            <ac:picMk id="11" creationId="{EABD945A-1278-5992-FA4F-6935F74A7BEE}"/>
          </ac:picMkLst>
        </pc:picChg>
        <pc:picChg chg="add del mod ord">
          <ac:chgData name="Jure Jereb" userId="1fb32dbf-b1e5-4b76-bb7f-7acf992dbe2f" providerId="ADAL" clId="{63F8F1FA-61D7-42DB-BD57-E5CABB968FF1}" dt="2023-09-23T19:44:15.022" v="2335" actId="478"/>
          <ac:picMkLst>
            <pc:docMk/>
            <pc:sldMk cId="2513204195" sldId="317"/>
            <ac:picMk id="13" creationId="{19E3E90F-47AC-5AA0-0126-3A62B39F334D}"/>
          </ac:picMkLst>
        </pc:picChg>
        <pc:picChg chg="add del mod ord">
          <ac:chgData name="Jure Jereb" userId="1fb32dbf-b1e5-4b76-bb7f-7acf992dbe2f" providerId="ADAL" clId="{63F8F1FA-61D7-42DB-BD57-E5CABB968FF1}" dt="2023-09-23T19:48:49.565" v="2364" actId="478"/>
          <ac:picMkLst>
            <pc:docMk/>
            <pc:sldMk cId="2513204195" sldId="317"/>
            <ac:picMk id="17" creationId="{A7F8D8E9-2EEE-3A41-4003-42AA8CF84694}"/>
          </ac:picMkLst>
        </pc:picChg>
        <pc:picChg chg="add mod">
          <ac:chgData name="Jure Jereb" userId="1fb32dbf-b1e5-4b76-bb7f-7acf992dbe2f" providerId="ADAL" clId="{63F8F1FA-61D7-42DB-BD57-E5CABB968FF1}" dt="2023-09-23T19:51:28.341" v="2370" actId="1076"/>
          <ac:picMkLst>
            <pc:docMk/>
            <pc:sldMk cId="2513204195" sldId="317"/>
            <ac:picMk id="21" creationId="{B7E73234-813E-97A9-8899-FA2A6196A10C}"/>
          </ac:picMkLst>
        </pc:picChg>
      </pc:sldChg>
      <pc:sldChg chg="addSp delSp modSp add del mod ord">
        <pc:chgData name="Jure Jereb" userId="1fb32dbf-b1e5-4b76-bb7f-7acf992dbe2f" providerId="ADAL" clId="{63F8F1FA-61D7-42DB-BD57-E5CABB968FF1}" dt="2023-09-23T19:43:05.782" v="2332" actId="47"/>
        <pc:sldMkLst>
          <pc:docMk/>
          <pc:sldMk cId="1115011986" sldId="318"/>
        </pc:sldMkLst>
        <pc:spChg chg="mod">
          <ac:chgData name="Jure Jereb" userId="1fb32dbf-b1e5-4b76-bb7f-7acf992dbe2f" providerId="ADAL" clId="{63F8F1FA-61D7-42DB-BD57-E5CABB968FF1}" dt="2023-09-23T16:39:37.819" v="2189" actId="20577"/>
          <ac:spMkLst>
            <pc:docMk/>
            <pc:sldMk cId="1115011986" sldId="318"/>
            <ac:spMk id="3" creationId="{468A80A3-7759-4F35-DE56-F22D1D6C21DE}"/>
          </ac:spMkLst>
        </pc:spChg>
        <pc:spChg chg="add del">
          <ac:chgData name="Jure Jereb" userId="1fb32dbf-b1e5-4b76-bb7f-7acf992dbe2f" providerId="ADAL" clId="{63F8F1FA-61D7-42DB-BD57-E5CABB968FF1}" dt="2023-09-23T16:39:43.767" v="2191" actId="22"/>
          <ac:spMkLst>
            <pc:docMk/>
            <pc:sldMk cId="1115011986" sldId="318"/>
            <ac:spMk id="13" creationId="{78FC9737-8EA9-4D36-88B6-B0772526EA4A}"/>
          </ac:spMkLst>
        </pc:spChg>
        <pc:picChg chg="del">
          <ac:chgData name="Jure Jereb" userId="1fb32dbf-b1e5-4b76-bb7f-7acf992dbe2f" providerId="ADAL" clId="{63F8F1FA-61D7-42DB-BD57-E5CABB968FF1}" dt="2023-09-23T11:15:52.654" v="144" actId="478"/>
          <ac:picMkLst>
            <pc:docMk/>
            <pc:sldMk cId="1115011986" sldId="318"/>
            <ac:picMk id="8" creationId="{F733884A-D681-4F04-B665-B4AA5C2E0718}"/>
          </ac:picMkLst>
        </pc:picChg>
        <pc:picChg chg="add del">
          <ac:chgData name="Jure Jereb" userId="1fb32dbf-b1e5-4b76-bb7f-7acf992dbe2f" providerId="ADAL" clId="{63F8F1FA-61D7-42DB-BD57-E5CABB968FF1}" dt="2023-09-23T11:15:51.217" v="143" actId="478"/>
          <ac:picMkLst>
            <pc:docMk/>
            <pc:sldMk cId="1115011986" sldId="318"/>
            <ac:picMk id="9" creationId="{F26AB86E-825E-4B2B-427C-DF15DD16D1B3}"/>
          </ac:picMkLst>
        </pc:picChg>
        <pc:picChg chg="add del mod">
          <ac:chgData name="Jure Jereb" userId="1fb32dbf-b1e5-4b76-bb7f-7acf992dbe2f" providerId="ADAL" clId="{63F8F1FA-61D7-42DB-BD57-E5CABB968FF1}" dt="2023-09-23T16:40:00.940" v="2199" actId="478"/>
          <ac:picMkLst>
            <pc:docMk/>
            <pc:sldMk cId="1115011986" sldId="318"/>
            <ac:picMk id="11" creationId="{CB990795-73FC-8990-3568-7C12D8CF6B18}"/>
          </ac:picMkLst>
        </pc:picChg>
      </pc:sldChg>
      <pc:sldChg chg="modSp add mod">
        <pc:chgData name="Jure Jereb" userId="1fb32dbf-b1e5-4b76-bb7f-7acf992dbe2f" providerId="ADAL" clId="{63F8F1FA-61D7-42DB-BD57-E5CABB968FF1}" dt="2023-09-24T15:54:17.314" v="4270" actId="27636"/>
        <pc:sldMkLst>
          <pc:docMk/>
          <pc:sldMk cId="3997626310" sldId="319"/>
        </pc:sldMkLst>
        <pc:spChg chg="mod">
          <ac:chgData name="Jure Jereb" userId="1fb32dbf-b1e5-4b76-bb7f-7acf992dbe2f" providerId="ADAL" clId="{63F8F1FA-61D7-42DB-BD57-E5CABB968FF1}" dt="2023-09-24T15:54:17.314" v="4270" actId="27636"/>
          <ac:spMkLst>
            <pc:docMk/>
            <pc:sldMk cId="3997626310" sldId="319"/>
            <ac:spMk id="2" creationId="{82B8F8CE-4F84-C352-F559-2E68EE0C07D7}"/>
          </ac:spMkLst>
        </pc:spChg>
        <pc:spChg chg="mod">
          <ac:chgData name="Jure Jereb" userId="1fb32dbf-b1e5-4b76-bb7f-7acf992dbe2f" providerId="ADAL" clId="{63F8F1FA-61D7-42DB-BD57-E5CABB968FF1}" dt="2023-09-23T16:14:15.418" v="1605" actId="20577"/>
          <ac:spMkLst>
            <pc:docMk/>
            <pc:sldMk cId="3997626310" sldId="319"/>
            <ac:spMk id="3" creationId="{6214D0A6-4097-203A-8B44-8751FF157187}"/>
          </ac:spMkLst>
        </pc:spChg>
      </pc:sldChg>
      <pc:sldChg chg="addSp delSp modSp add mod modNotesTx">
        <pc:chgData name="Jure Jereb" userId="1fb32dbf-b1e5-4b76-bb7f-7acf992dbe2f" providerId="ADAL" clId="{63F8F1FA-61D7-42DB-BD57-E5CABB968FF1}" dt="2023-09-24T19:06:18.086" v="5448" actId="20577"/>
        <pc:sldMkLst>
          <pc:docMk/>
          <pc:sldMk cId="2009012130" sldId="320"/>
        </pc:sldMkLst>
        <pc:spChg chg="del">
          <ac:chgData name="Jure Jereb" userId="1fb32dbf-b1e5-4b76-bb7f-7acf992dbe2f" providerId="ADAL" clId="{63F8F1FA-61D7-42DB-BD57-E5CABB968FF1}" dt="2023-09-23T19:48:34.729" v="2363" actId="478"/>
          <ac:spMkLst>
            <pc:docMk/>
            <pc:sldMk cId="2009012130" sldId="320"/>
            <ac:spMk id="2" creationId="{72E3C168-4FB9-04F2-A7D0-5524BF594A9E}"/>
          </ac:spMkLst>
        </pc:spChg>
        <pc:spChg chg="mod">
          <ac:chgData name="Jure Jereb" userId="1fb32dbf-b1e5-4b76-bb7f-7acf992dbe2f" providerId="ADAL" clId="{63F8F1FA-61D7-42DB-BD57-E5CABB968FF1}" dt="2023-09-23T19:53:23.447" v="2376" actId="20577"/>
          <ac:spMkLst>
            <pc:docMk/>
            <pc:sldMk cId="2009012130" sldId="320"/>
            <ac:spMk id="3" creationId="{468A80A3-7759-4F35-DE56-F22D1D6C21DE}"/>
          </ac:spMkLst>
        </pc:spChg>
        <pc:spChg chg="del">
          <ac:chgData name="Jure Jereb" userId="1fb32dbf-b1e5-4b76-bb7f-7acf992dbe2f" providerId="ADAL" clId="{63F8F1FA-61D7-42DB-BD57-E5CABB968FF1}" dt="2023-09-23T19:48:30.119" v="2362" actId="478"/>
          <ac:spMkLst>
            <pc:docMk/>
            <pc:sldMk cId="2009012130" sldId="320"/>
            <ac:spMk id="6" creationId="{4DE058C2-AA81-F597-CD13-5B539453C415}"/>
          </ac:spMkLst>
        </pc:spChg>
        <pc:picChg chg="add del mod">
          <ac:chgData name="Jure Jereb" userId="1fb32dbf-b1e5-4b76-bb7f-7acf992dbe2f" providerId="ADAL" clId="{63F8F1FA-61D7-42DB-BD57-E5CABB968FF1}" dt="2023-09-23T19:44:03.608" v="2334" actId="478"/>
          <ac:picMkLst>
            <pc:docMk/>
            <pc:sldMk cId="2009012130" sldId="320"/>
            <ac:picMk id="8" creationId="{B7C1B38E-85DD-1548-59EE-89F14E2D0506}"/>
          </ac:picMkLst>
        </pc:picChg>
        <pc:picChg chg="add mod">
          <ac:chgData name="Jure Jereb" userId="1fb32dbf-b1e5-4b76-bb7f-7acf992dbe2f" providerId="ADAL" clId="{63F8F1FA-61D7-42DB-BD57-E5CABB968FF1}" dt="2023-09-23T19:51:15.496" v="2368" actId="1076"/>
          <ac:picMkLst>
            <pc:docMk/>
            <pc:sldMk cId="2009012130" sldId="320"/>
            <ac:picMk id="9" creationId="{75F28E9F-CA01-BEA5-6EEB-998B6428F96A}"/>
          </ac:picMkLst>
        </pc:picChg>
        <pc:picChg chg="del">
          <ac:chgData name="Jure Jereb" userId="1fb32dbf-b1e5-4b76-bb7f-7acf992dbe2f" providerId="ADAL" clId="{63F8F1FA-61D7-42DB-BD57-E5CABB968FF1}" dt="2023-09-23T16:39:55.775" v="2196" actId="478"/>
          <ac:picMkLst>
            <pc:docMk/>
            <pc:sldMk cId="2009012130" sldId="320"/>
            <ac:picMk id="11" creationId="{CB990795-73FC-8990-3568-7C12D8CF6B18}"/>
          </ac:picMkLst>
        </pc:picChg>
      </pc:sldChg>
      <pc:sldChg chg="addSp delSp modSp add mod">
        <pc:chgData name="Jure Jereb" userId="1fb32dbf-b1e5-4b76-bb7f-7acf992dbe2f" providerId="ADAL" clId="{63F8F1FA-61D7-42DB-BD57-E5CABB968FF1}" dt="2023-09-23T20:57:33.895" v="2934" actId="1035"/>
        <pc:sldMkLst>
          <pc:docMk/>
          <pc:sldMk cId="26146963" sldId="321"/>
        </pc:sldMkLst>
        <pc:spChg chg="del">
          <ac:chgData name="Jure Jereb" userId="1fb32dbf-b1e5-4b76-bb7f-7acf992dbe2f" providerId="ADAL" clId="{63F8F1FA-61D7-42DB-BD57-E5CABB968FF1}" dt="2023-09-23T20:54:53.264" v="2869" actId="478"/>
          <ac:spMkLst>
            <pc:docMk/>
            <pc:sldMk cId="26146963" sldId="321"/>
            <ac:spMk id="2" creationId="{EB0EDF05-0CF6-0E64-771C-86A549F7E55B}"/>
          </ac:spMkLst>
        </pc:spChg>
        <pc:spChg chg="add del mod">
          <ac:chgData name="Jure Jereb" userId="1fb32dbf-b1e5-4b76-bb7f-7acf992dbe2f" providerId="ADAL" clId="{63F8F1FA-61D7-42DB-BD57-E5CABB968FF1}" dt="2023-09-23T20:57:17.152" v="2914" actId="478"/>
          <ac:spMkLst>
            <pc:docMk/>
            <pc:sldMk cId="26146963" sldId="321"/>
            <ac:spMk id="8" creationId="{7D3A320B-966F-4011-B13C-F2CE1EA7518F}"/>
          </ac:spMkLst>
        </pc:spChg>
        <pc:picChg chg="add mod">
          <ac:chgData name="Jure Jereb" userId="1fb32dbf-b1e5-4b76-bb7f-7acf992dbe2f" providerId="ADAL" clId="{63F8F1FA-61D7-42DB-BD57-E5CABB968FF1}" dt="2023-09-23T20:57:14.369" v="2913" actId="1036"/>
          <ac:picMkLst>
            <pc:docMk/>
            <pc:sldMk cId="26146963" sldId="321"/>
            <ac:picMk id="10" creationId="{789696B5-1E7C-7E7E-C1E4-B06540C4E54F}"/>
          </ac:picMkLst>
        </pc:picChg>
        <pc:picChg chg="add mod">
          <ac:chgData name="Jure Jereb" userId="1fb32dbf-b1e5-4b76-bb7f-7acf992dbe2f" providerId="ADAL" clId="{63F8F1FA-61D7-42DB-BD57-E5CABB968FF1}" dt="2023-09-23T20:57:33.895" v="2934" actId="1035"/>
          <ac:picMkLst>
            <pc:docMk/>
            <pc:sldMk cId="26146963" sldId="321"/>
            <ac:picMk id="12" creationId="{67713A53-063A-1BDE-EFCF-ABC308F4591A}"/>
          </ac:picMkLst>
        </pc:picChg>
      </pc:sldChg>
      <pc:sldChg chg="modSp add mod ord">
        <pc:chgData name="Jure Jereb" userId="1fb32dbf-b1e5-4b76-bb7f-7acf992dbe2f" providerId="ADAL" clId="{63F8F1FA-61D7-42DB-BD57-E5CABB968FF1}" dt="2023-09-24T15:43:14.401" v="4226"/>
        <pc:sldMkLst>
          <pc:docMk/>
          <pc:sldMk cId="3668133797" sldId="322"/>
        </pc:sldMkLst>
        <pc:spChg chg="mod">
          <ac:chgData name="Jure Jereb" userId="1fb32dbf-b1e5-4b76-bb7f-7acf992dbe2f" providerId="ADAL" clId="{63F8F1FA-61D7-42DB-BD57-E5CABB968FF1}" dt="2023-09-24T15:41:29.253" v="4216" actId="20577"/>
          <ac:spMkLst>
            <pc:docMk/>
            <pc:sldMk cId="3668133797" sldId="322"/>
            <ac:spMk id="2" creationId="{83006B8E-E67F-09B9-B518-D8B4A2FAEAFA}"/>
          </ac:spMkLst>
        </pc:spChg>
        <pc:spChg chg="mod">
          <ac:chgData name="Jure Jereb" userId="1fb32dbf-b1e5-4b76-bb7f-7acf992dbe2f" providerId="ADAL" clId="{63F8F1FA-61D7-42DB-BD57-E5CABB968FF1}" dt="2023-09-24T15:41:50.012" v="4220" actId="20577"/>
          <ac:spMkLst>
            <pc:docMk/>
            <pc:sldMk cId="3668133797" sldId="322"/>
            <ac:spMk id="3" creationId="{DF141C16-67E2-CD79-3763-73F57AABD253}"/>
          </ac:spMkLst>
        </pc:spChg>
      </pc:sldChg>
    </pc:docChg>
  </pc:docChgLst>
  <pc:docChgLst>
    <pc:chgData name="Jure Jereb" userId="1fb32dbf-b1e5-4b76-bb7f-7acf992dbe2f" providerId="ADAL" clId="{E123D3C7-59FC-48BE-AE26-692507DDCB48}"/>
    <pc:docChg chg="modSld">
      <pc:chgData name="Jure Jereb" userId="1fb32dbf-b1e5-4b76-bb7f-7acf992dbe2f" providerId="ADAL" clId="{E123D3C7-59FC-48BE-AE26-692507DDCB48}" dt="2023-09-28T06:51:51.326" v="50" actId="6549"/>
      <pc:docMkLst>
        <pc:docMk/>
      </pc:docMkLst>
      <pc:sldChg chg="modNotesTx">
        <pc:chgData name="Jure Jereb" userId="1fb32dbf-b1e5-4b76-bb7f-7acf992dbe2f" providerId="ADAL" clId="{E123D3C7-59FC-48BE-AE26-692507DDCB48}" dt="2023-09-28T06:50:00.035" v="0" actId="20577"/>
        <pc:sldMkLst>
          <pc:docMk/>
          <pc:sldMk cId="3281743033" sldId="279"/>
        </pc:sldMkLst>
      </pc:sldChg>
      <pc:sldChg chg="modNotesTx">
        <pc:chgData name="Jure Jereb" userId="1fb32dbf-b1e5-4b76-bb7f-7acf992dbe2f" providerId="ADAL" clId="{E123D3C7-59FC-48BE-AE26-692507DDCB48}" dt="2023-09-28T06:50:37.422" v="48" actId="20577"/>
        <pc:sldMkLst>
          <pc:docMk/>
          <pc:sldMk cId="1215841945" sldId="287"/>
        </pc:sldMkLst>
      </pc:sldChg>
      <pc:sldChg chg="modNotesTx">
        <pc:chgData name="Jure Jereb" userId="1fb32dbf-b1e5-4b76-bb7f-7acf992dbe2f" providerId="ADAL" clId="{E123D3C7-59FC-48BE-AE26-692507DDCB48}" dt="2023-09-28T06:50:51.362" v="49" actId="6549"/>
        <pc:sldMkLst>
          <pc:docMk/>
          <pc:sldMk cId="3233462727" sldId="290"/>
        </pc:sldMkLst>
      </pc:sldChg>
      <pc:sldChg chg="modNotesTx">
        <pc:chgData name="Jure Jereb" userId="1fb32dbf-b1e5-4b76-bb7f-7acf992dbe2f" providerId="ADAL" clId="{E123D3C7-59FC-48BE-AE26-692507DDCB48}" dt="2023-09-28T06:51:51.326" v="50" actId="6549"/>
        <pc:sldMkLst>
          <pc:docMk/>
          <pc:sldMk cId="2009012130" sldId="320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3C6A9E-2E9B-2940-BF8E-7137013C168E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B681ED2-E373-F34B-A854-02B7D3418AC7}">
      <dgm:prSet phldrT="[Text]" phldr="1"/>
      <dgm:spPr/>
      <dgm:t>
        <a:bodyPr/>
        <a:lstStyle/>
        <a:p>
          <a:endParaRPr lang="en-GB"/>
        </a:p>
      </dgm:t>
    </dgm:pt>
    <dgm:pt modelId="{38BEA214-0234-9248-AA1C-7DE2EF26D126}" type="parTrans" cxnId="{20DA32E0-807E-EF4A-8AC6-B2D35B036DFE}">
      <dgm:prSet/>
      <dgm:spPr/>
      <dgm:t>
        <a:bodyPr/>
        <a:lstStyle/>
        <a:p>
          <a:endParaRPr lang="en-GB"/>
        </a:p>
      </dgm:t>
    </dgm:pt>
    <dgm:pt modelId="{F3A9DCD7-E6E0-1148-877F-4DD29990B963}" type="sibTrans" cxnId="{20DA32E0-807E-EF4A-8AC6-B2D35B036DFE}">
      <dgm:prSet/>
      <dgm:spPr/>
      <dgm:t>
        <a:bodyPr/>
        <a:lstStyle/>
        <a:p>
          <a:endParaRPr lang="en-GB"/>
        </a:p>
      </dgm:t>
    </dgm:pt>
    <dgm:pt modelId="{CC80A7AD-ABFB-8446-B16C-3ABF3B6F6C5C}">
      <dgm:prSet phldrT="[Text]"/>
      <dgm:spPr/>
      <dgm:t>
        <a:bodyPr/>
        <a:lstStyle/>
        <a:p>
          <a:endParaRPr lang="en-GB" dirty="0"/>
        </a:p>
      </dgm:t>
    </dgm:pt>
    <dgm:pt modelId="{8E0C5747-7564-194F-AFE0-44EBA36C913D}" type="parTrans" cxnId="{03247671-C468-404A-BB63-C8B82A8EC33C}">
      <dgm:prSet/>
      <dgm:spPr/>
      <dgm:t>
        <a:bodyPr/>
        <a:lstStyle/>
        <a:p>
          <a:endParaRPr lang="en-GB"/>
        </a:p>
      </dgm:t>
    </dgm:pt>
    <dgm:pt modelId="{C414AA62-B553-E941-82B4-384297864372}" type="sibTrans" cxnId="{03247671-C468-404A-BB63-C8B82A8EC33C}">
      <dgm:prSet/>
      <dgm:spPr/>
      <dgm:t>
        <a:bodyPr/>
        <a:lstStyle/>
        <a:p>
          <a:endParaRPr lang="en-GB"/>
        </a:p>
      </dgm:t>
    </dgm:pt>
    <dgm:pt modelId="{6507025A-5117-4447-92A0-C6D50C8DBA6F}">
      <dgm:prSet phldrT="[Text]"/>
      <dgm:spPr/>
      <dgm:t>
        <a:bodyPr/>
        <a:lstStyle/>
        <a:p>
          <a:endParaRPr lang="en-GB" dirty="0"/>
        </a:p>
      </dgm:t>
    </dgm:pt>
    <dgm:pt modelId="{D638C7CD-C432-DD47-AC8F-E2A3AB6764DE}" type="parTrans" cxnId="{E0A0A8BC-BC47-A247-9E89-8052BFF35A62}">
      <dgm:prSet/>
      <dgm:spPr/>
      <dgm:t>
        <a:bodyPr/>
        <a:lstStyle/>
        <a:p>
          <a:endParaRPr lang="en-GB"/>
        </a:p>
      </dgm:t>
    </dgm:pt>
    <dgm:pt modelId="{8E006E64-18BD-9A4C-A862-32E5092FF7C4}" type="sibTrans" cxnId="{E0A0A8BC-BC47-A247-9E89-8052BFF35A62}">
      <dgm:prSet/>
      <dgm:spPr/>
      <dgm:t>
        <a:bodyPr/>
        <a:lstStyle/>
        <a:p>
          <a:endParaRPr lang="en-GB"/>
        </a:p>
      </dgm:t>
    </dgm:pt>
    <dgm:pt modelId="{971F2826-9FBD-B149-BF3C-1A9E08B4E532}">
      <dgm:prSet phldrT="[Text]"/>
      <dgm:spPr/>
      <dgm:t>
        <a:bodyPr/>
        <a:lstStyle/>
        <a:p>
          <a:endParaRPr lang="en-GB" dirty="0"/>
        </a:p>
      </dgm:t>
    </dgm:pt>
    <dgm:pt modelId="{5C5C7F04-37BD-4B44-9F13-B4D87EC58A38}" type="parTrans" cxnId="{6AA1A162-E88B-654B-93A1-9594006A109B}">
      <dgm:prSet/>
      <dgm:spPr/>
      <dgm:t>
        <a:bodyPr/>
        <a:lstStyle/>
        <a:p>
          <a:endParaRPr lang="en-GB"/>
        </a:p>
      </dgm:t>
    </dgm:pt>
    <dgm:pt modelId="{B4D7295D-2BD6-974A-85F6-C66489FCC159}" type="sibTrans" cxnId="{6AA1A162-E88B-654B-93A1-9594006A109B}">
      <dgm:prSet/>
      <dgm:spPr/>
      <dgm:t>
        <a:bodyPr/>
        <a:lstStyle/>
        <a:p>
          <a:endParaRPr lang="en-GB"/>
        </a:p>
      </dgm:t>
    </dgm:pt>
    <dgm:pt modelId="{AA71DF38-5468-7442-B3C0-5DA16014664B}">
      <dgm:prSet/>
      <dgm:spPr/>
      <dgm:t>
        <a:bodyPr/>
        <a:lstStyle/>
        <a:p>
          <a:endParaRPr lang="en-GB" dirty="0"/>
        </a:p>
      </dgm:t>
    </dgm:pt>
    <dgm:pt modelId="{17369749-94A7-684F-B0E3-C69FC85FE14C}" type="parTrans" cxnId="{84FED1C0-810A-1142-8534-B104AE308F30}">
      <dgm:prSet/>
      <dgm:spPr/>
      <dgm:t>
        <a:bodyPr/>
        <a:lstStyle/>
        <a:p>
          <a:endParaRPr lang="en-GB"/>
        </a:p>
      </dgm:t>
    </dgm:pt>
    <dgm:pt modelId="{5CCCD072-4C5F-3445-B401-0CF216B84B08}" type="sibTrans" cxnId="{84FED1C0-810A-1142-8534-B104AE308F30}">
      <dgm:prSet/>
      <dgm:spPr/>
      <dgm:t>
        <a:bodyPr/>
        <a:lstStyle/>
        <a:p>
          <a:endParaRPr lang="en-GB"/>
        </a:p>
      </dgm:t>
    </dgm:pt>
    <dgm:pt modelId="{32D0E30D-27D1-7548-86D7-704D66AEF691}" type="pres">
      <dgm:prSet presAssocID="{773C6A9E-2E9B-2940-BF8E-7137013C168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E16A6414-A757-7E45-891C-242BF8E4542E}" type="pres">
      <dgm:prSet presAssocID="{9B681ED2-E373-F34B-A854-02B7D3418AC7}" presName="hierRoot1" presStyleCnt="0">
        <dgm:presLayoutVars>
          <dgm:hierBranch val="init"/>
        </dgm:presLayoutVars>
      </dgm:prSet>
      <dgm:spPr/>
    </dgm:pt>
    <dgm:pt modelId="{20CBA222-DE5E-2F4D-B127-C673C8810CEA}" type="pres">
      <dgm:prSet presAssocID="{9B681ED2-E373-F34B-A854-02B7D3418AC7}" presName="rootComposite1" presStyleCnt="0"/>
      <dgm:spPr/>
    </dgm:pt>
    <dgm:pt modelId="{CDE04624-5F4C-B946-B7B9-F5675FA934CA}" type="pres">
      <dgm:prSet presAssocID="{9B681ED2-E373-F34B-A854-02B7D3418AC7}" presName="rootText1" presStyleLbl="node0" presStyleIdx="0" presStyleCnt="5">
        <dgm:presLayoutVars>
          <dgm:chPref val="3"/>
        </dgm:presLayoutVars>
      </dgm:prSet>
      <dgm:spPr/>
    </dgm:pt>
    <dgm:pt modelId="{3ADCE5FB-18B2-2F47-8668-AEFDC1B671CE}" type="pres">
      <dgm:prSet presAssocID="{9B681ED2-E373-F34B-A854-02B7D3418AC7}" presName="rootConnector1" presStyleLbl="node1" presStyleIdx="0" presStyleCnt="0"/>
      <dgm:spPr/>
    </dgm:pt>
    <dgm:pt modelId="{ADEAE6F9-7CB2-5742-981F-9FB55C50517D}" type="pres">
      <dgm:prSet presAssocID="{9B681ED2-E373-F34B-A854-02B7D3418AC7}" presName="hierChild2" presStyleCnt="0"/>
      <dgm:spPr/>
    </dgm:pt>
    <dgm:pt modelId="{445F52A0-4138-4542-89E1-A3EF20D8969F}" type="pres">
      <dgm:prSet presAssocID="{9B681ED2-E373-F34B-A854-02B7D3418AC7}" presName="hierChild3" presStyleCnt="0"/>
      <dgm:spPr/>
    </dgm:pt>
    <dgm:pt modelId="{B982184D-E997-414E-A009-748AE799B3D1}" type="pres">
      <dgm:prSet presAssocID="{CC80A7AD-ABFB-8446-B16C-3ABF3B6F6C5C}" presName="hierRoot1" presStyleCnt="0">
        <dgm:presLayoutVars>
          <dgm:hierBranch val="init"/>
        </dgm:presLayoutVars>
      </dgm:prSet>
      <dgm:spPr/>
    </dgm:pt>
    <dgm:pt modelId="{B90FAFFF-30A8-E74D-BEA3-0220C1355CC1}" type="pres">
      <dgm:prSet presAssocID="{CC80A7AD-ABFB-8446-B16C-3ABF3B6F6C5C}" presName="rootComposite1" presStyleCnt="0"/>
      <dgm:spPr/>
    </dgm:pt>
    <dgm:pt modelId="{A08D784B-FC56-AC4C-93B7-C8737B5DD08C}" type="pres">
      <dgm:prSet presAssocID="{CC80A7AD-ABFB-8446-B16C-3ABF3B6F6C5C}" presName="rootText1" presStyleLbl="node0" presStyleIdx="1" presStyleCnt="5">
        <dgm:presLayoutVars>
          <dgm:chPref val="3"/>
        </dgm:presLayoutVars>
      </dgm:prSet>
      <dgm:spPr/>
    </dgm:pt>
    <dgm:pt modelId="{51CDDCD6-3090-DD4C-9657-78F1F4974491}" type="pres">
      <dgm:prSet presAssocID="{CC80A7AD-ABFB-8446-B16C-3ABF3B6F6C5C}" presName="rootConnector1" presStyleLbl="node1" presStyleIdx="0" presStyleCnt="0"/>
      <dgm:spPr/>
    </dgm:pt>
    <dgm:pt modelId="{DFA3E3DC-CF09-9A4D-BDFB-B6EE0D426933}" type="pres">
      <dgm:prSet presAssocID="{CC80A7AD-ABFB-8446-B16C-3ABF3B6F6C5C}" presName="hierChild2" presStyleCnt="0"/>
      <dgm:spPr/>
    </dgm:pt>
    <dgm:pt modelId="{022B3492-5FD2-E049-BA61-FAE9454A80BE}" type="pres">
      <dgm:prSet presAssocID="{CC80A7AD-ABFB-8446-B16C-3ABF3B6F6C5C}" presName="hierChild3" presStyleCnt="0"/>
      <dgm:spPr/>
    </dgm:pt>
    <dgm:pt modelId="{0DB73CF5-B3E1-3F46-BFF7-00DBB76EFFDF}" type="pres">
      <dgm:prSet presAssocID="{6507025A-5117-4447-92A0-C6D50C8DBA6F}" presName="hierRoot1" presStyleCnt="0">
        <dgm:presLayoutVars>
          <dgm:hierBranch val="init"/>
        </dgm:presLayoutVars>
      </dgm:prSet>
      <dgm:spPr/>
    </dgm:pt>
    <dgm:pt modelId="{3919039A-29E9-514B-8B0D-04E534E42602}" type="pres">
      <dgm:prSet presAssocID="{6507025A-5117-4447-92A0-C6D50C8DBA6F}" presName="rootComposite1" presStyleCnt="0"/>
      <dgm:spPr/>
    </dgm:pt>
    <dgm:pt modelId="{F5F2B306-ADC7-1646-9E04-C4D0A398132F}" type="pres">
      <dgm:prSet presAssocID="{6507025A-5117-4447-92A0-C6D50C8DBA6F}" presName="rootText1" presStyleLbl="node0" presStyleIdx="2" presStyleCnt="5">
        <dgm:presLayoutVars>
          <dgm:chPref val="3"/>
        </dgm:presLayoutVars>
      </dgm:prSet>
      <dgm:spPr/>
    </dgm:pt>
    <dgm:pt modelId="{7C58BCFE-192B-124D-8899-1849C53F4C1F}" type="pres">
      <dgm:prSet presAssocID="{6507025A-5117-4447-92A0-C6D50C8DBA6F}" presName="rootConnector1" presStyleLbl="node1" presStyleIdx="0" presStyleCnt="0"/>
      <dgm:spPr/>
    </dgm:pt>
    <dgm:pt modelId="{051EC7A9-2FFB-5544-9915-D9CCDD0E86F0}" type="pres">
      <dgm:prSet presAssocID="{6507025A-5117-4447-92A0-C6D50C8DBA6F}" presName="hierChild2" presStyleCnt="0"/>
      <dgm:spPr/>
    </dgm:pt>
    <dgm:pt modelId="{90D8FA31-E28B-7349-A48F-203464943E83}" type="pres">
      <dgm:prSet presAssocID="{6507025A-5117-4447-92A0-C6D50C8DBA6F}" presName="hierChild3" presStyleCnt="0"/>
      <dgm:spPr/>
    </dgm:pt>
    <dgm:pt modelId="{8B7C5F01-B7BE-2840-8490-EE0E9245E234}" type="pres">
      <dgm:prSet presAssocID="{971F2826-9FBD-B149-BF3C-1A9E08B4E532}" presName="hierRoot1" presStyleCnt="0">
        <dgm:presLayoutVars>
          <dgm:hierBranch val="init"/>
        </dgm:presLayoutVars>
      </dgm:prSet>
      <dgm:spPr/>
    </dgm:pt>
    <dgm:pt modelId="{2910CE50-9F95-CE42-99C4-A81F46864F24}" type="pres">
      <dgm:prSet presAssocID="{971F2826-9FBD-B149-BF3C-1A9E08B4E532}" presName="rootComposite1" presStyleCnt="0"/>
      <dgm:spPr/>
    </dgm:pt>
    <dgm:pt modelId="{FB81DC27-3E5C-5E4C-BA59-A376AE4A08D0}" type="pres">
      <dgm:prSet presAssocID="{971F2826-9FBD-B149-BF3C-1A9E08B4E532}" presName="rootText1" presStyleLbl="node0" presStyleIdx="3" presStyleCnt="5">
        <dgm:presLayoutVars>
          <dgm:chPref val="3"/>
        </dgm:presLayoutVars>
      </dgm:prSet>
      <dgm:spPr/>
    </dgm:pt>
    <dgm:pt modelId="{2D54AD9B-8AF8-FD49-990B-339EFF1D06B6}" type="pres">
      <dgm:prSet presAssocID="{971F2826-9FBD-B149-BF3C-1A9E08B4E532}" presName="rootConnector1" presStyleLbl="node1" presStyleIdx="0" presStyleCnt="0"/>
      <dgm:spPr/>
    </dgm:pt>
    <dgm:pt modelId="{CCAE9899-9E33-0D42-A0CA-9D6FF022064C}" type="pres">
      <dgm:prSet presAssocID="{971F2826-9FBD-B149-BF3C-1A9E08B4E532}" presName="hierChild2" presStyleCnt="0"/>
      <dgm:spPr/>
    </dgm:pt>
    <dgm:pt modelId="{6C8698B2-2C8D-2F4E-8919-EC99C0566478}" type="pres">
      <dgm:prSet presAssocID="{971F2826-9FBD-B149-BF3C-1A9E08B4E532}" presName="hierChild3" presStyleCnt="0"/>
      <dgm:spPr/>
    </dgm:pt>
    <dgm:pt modelId="{0C2B393C-A957-694D-B2C4-2D79B1048E47}" type="pres">
      <dgm:prSet presAssocID="{AA71DF38-5468-7442-B3C0-5DA16014664B}" presName="hierRoot1" presStyleCnt="0">
        <dgm:presLayoutVars>
          <dgm:hierBranch val="init"/>
        </dgm:presLayoutVars>
      </dgm:prSet>
      <dgm:spPr/>
    </dgm:pt>
    <dgm:pt modelId="{FFB73841-C5A4-C742-AB71-BD9D5DFB2A1F}" type="pres">
      <dgm:prSet presAssocID="{AA71DF38-5468-7442-B3C0-5DA16014664B}" presName="rootComposite1" presStyleCnt="0"/>
      <dgm:spPr/>
    </dgm:pt>
    <dgm:pt modelId="{796E721F-3DAB-A743-99D2-4149A65ACF5B}" type="pres">
      <dgm:prSet presAssocID="{AA71DF38-5468-7442-B3C0-5DA16014664B}" presName="rootText1" presStyleLbl="node0" presStyleIdx="4" presStyleCnt="5">
        <dgm:presLayoutVars>
          <dgm:chPref val="3"/>
        </dgm:presLayoutVars>
      </dgm:prSet>
      <dgm:spPr/>
    </dgm:pt>
    <dgm:pt modelId="{0E5C75C4-ED6B-C54F-A122-17E702EE1BED}" type="pres">
      <dgm:prSet presAssocID="{AA71DF38-5468-7442-B3C0-5DA16014664B}" presName="rootConnector1" presStyleLbl="node1" presStyleIdx="0" presStyleCnt="0"/>
      <dgm:spPr/>
    </dgm:pt>
    <dgm:pt modelId="{B187EF89-3D5F-2D49-9960-964DC8F75185}" type="pres">
      <dgm:prSet presAssocID="{AA71DF38-5468-7442-B3C0-5DA16014664B}" presName="hierChild2" presStyleCnt="0"/>
      <dgm:spPr/>
    </dgm:pt>
    <dgm:pt modelId="{77D15E50-5846-8345-8A88-E1D827D56D7B}" type="pres">
      <dgm:prSet presAssocID="{AA71DF38-5468-7442-B3C0-5DA16014664B}" presName="hierChild3" presStyleCnt="0"/>
      <dgm:spPr/>
    </dgm:pt>
  </dgm:ptLst>
  <dgm:cxnLst>
    <dgm:cxn modelId="{044ECB00-F197-BC45-9BD0-8FB3460875BC}" type="presOf" srcId="{CC80A7AD-ABFB-8446-B16C-3ABF3B6F6C5C}" destId="{A08D784B-FC56-AC4C-93B7-C8737B5DD08C}" srcOrd="0" destOrd="0" presId="urn:microsoft.com/office/officeart/2005/8/layout/orgChart1"/>
    <dgm:cxn modelId="{E85BF12F-E6FA-1044-9CCE-360F0879406A}" type="presOf" srcId="{9B681ED2-E373-F34B-A854-02B7D3418AC7}" destId="{CDE04624-5F4C-B946-B7B9-F5675FA934CA}" srcOrd="0" destOrd="0" presId="urn:microsoft.com/office/officeart/2005/8/layout/orgChart1"/>
    <dgm:cxn modelId="{4764F131-2675-BF49-9DD0-40CC1F8C23B2}" type="presOf" srcId="{9B681ED2-E373-F34B-A854-02B7D3418AC7}" destId="{3ADCE5FB-18B2-2F47-8668-AEFDC1B671CE}" srcOrd="1" destOrd="0" presId="urn:microsoft.com/office/officeart/2005/8/layout/orgChart1"/>
    <dgm:cxn modelId="{6AA1A162-E88B-654B-93A1-9594006A109B}" srcId="{773C6A9E-2E9B-2940-BF8E-7137013C168E}" destId="{971F2826-9FBD-B149-BF3C-1A9E08B4E532}" srcOrd="3" destOrd="0" parTransId="{5C5C7F04-37BD-4B44-9F13-B4D87EC58A38}" sibTransId="{B4D7295D-2BD6-974A-85F6-C66489FCC159}"/>
    <dgm:cxn modelId="{043C0B68-7CFF-8642-B2B7-20F49280A49F}" type="presOf" srcId="{971F2826-9FBD-B149-BF3C-1A9E08B4E532}" destId="{2D54AD9B-8AF8-FD49-990B-339EFF1D06B6}" srcOrd="1" destOrd="0" presId="urn:microsoft.com/office/officeart/2005/8/layout/orgChart1"/>
    <dgm:cxn modelId="{6490D06E-9359-134C-951F-237976800D91}" type="presOf" srcId="{773C6A9E-2E9B-2940-BF8E-7137013C168E}" destId="{32D0E30D-27D1-7548-86D7-704D66AEF691}" srcOrd="0" destOrd="0" presId="urn:microsoft.com/office/officeart/2005/8/layout/orgChart1"/>
    <dgm:cxn modelId="{03247671-C468-404A-BB63-C8B82A8EC33C}" srcId="{773C6A9E-2E9B-2940-BF8E-7137013C168E}" destId="{CC80A7AD-ABFB-8446-B16C-3ABF3B6F6C5C}" srcOrd="1" destOrd="0" parTransId="{8E0C5747-7564-194F-AFE0-44EBA36C913D}" sibTransId="{C414AA62-B553-E941-82B4-384297864372}"/>
    <dgm:cxn modelId="{3ABB4D7E-7185-E94B-B4F3-46322D21D405}" type="presOf" srcId="{CC80A7AD-ABFB-8446-B16C-3ABF3B6F6C5C}" destId="{51CDDCD6-3090-DD4C-9657-78F1F4974491}" srcOrd="1" destOrd="0" presId="urn:microsoft.com/office/officeart/2005/8/layout/orgChart1"/>
    <dgm:cxn modelId="{0C2C8887-7C9E-B847-AAFD-A32FBAAB901A}" type="presOf" srcId="{6507025A-5117-4447-92A0-C6D50C8DBA6F}" destId="{7C58BCFE-192B-124D-8899-1849C53F4C1F}" srcOrd="1" destOrd="0" presId="urn:microsoft.com/office/officeart/2005/8/layout/orgChart1"/>
    <dgm:cxn modelId="{5F2E4B94-9B74-5140-A3FD-E95185788458}" type="presOf" srcId="{AA71DF38-5468-7442-B3C0-5DA16014664B}" destId="{0E5C75C4-ED6B-C54F-A122-17E702EE1BED}" srcOrd="1" destOrd="0" presId="urn:microsoft.com/office/officeart/2005/8/layout/orgChart1"/>
    <dgm:cxn modelId="{E8819094-F1A2-EE4B-A3D4-9BA3BE20C491}" type="presOf" srcId="{971F2826-9FBD-B149-BF3C-1A9E08B4E532}" destId="{FB81DC27-3E5C-5E4C-BA59-A376AE4A08D0}" srcOrd="0" destOrd="0" presId="urn:microsoft.com/office/officeart/2005/8/layout/orgChart1"/>
    <dgm:cxn modelId="{4DE383BC-7EE8-EE48-A553-2884F470203A}" type="presOf" srcId="{AA71DF38-5468-7442-B3C0-5DA16014664B}" destId="{796E721F-3DAB-A743-99D2-4149A65ACF5B}" srcOrd="0" destOrd="0" presId="urn:microsoft.com/office/officeart/2005/8/layout/orgChart1"/>
    <dgm:cxn modelId="{E0A0A8BC-BC47-A247-9E89-8052BFF35A62}" srcId="{773C6A9E-2E9B-2940-BF8E-7137013C168E}" destId="{6507025A-5117-4447-92A0-C6D50C8DBA6F}" srcOrd="2" destOrd="0" parTransId="{D638C7CD-C432-DD47-AC8F-E2A3AB6764DE}" sibTransId="{8E006E64-18BD-9A4C-A862-32E5092FF7C4}"/>
    <dgm:cxn modelId="{84FED1C0-810A-1142-8534-B104AE308F30}" srcId="{773C6A9E-2E9B-2940-BF8E-7137013C168E}" destId="{AA71DF38-5468-7442-B3C0-5DA16014664B}" srcOrd="4" destOrd="0" parTransId="{17369749-94A7-684F-B0E3-C69FC85FE14C}" sibTransId="{5CCCD072-4C5F-3445-B401-0CF216B84B08}"/>
    <dgm:cxn modelId="{20DA32E0-807E-EF4A-8AC6-B2D35B036DFE}" srcId="{773C6A9E-2E9B-2940-BF8E-7137013C168E}" destId="{9B681ED2-E373-F34B-A854-02B7D3418AC7}" srcOrd="0" destOrd="0" parTransId="{38BEA214-0234-9248-AA1C-7DE2EF26D126}" sibTransId="{F3A9DCD7-E6E0-1148-877F-4DD29990B963}"/>
    <dgm:cxn modelId="{1232CFED-5645-BD4E-B5F8-F23E57D5D4AA}" type="presOf" srcId="{6507025A-5117-4447-92A0-C6D50C8DBA6F}" destId="{F5F2B306-ADC7-1646-9E04-C4D0A398132F}" srcOrd="0" destOrd="0" presId="urn:microsoft.com/office/officeart/2005/8/layout/orgChart1"/>
    <dgm:cxn modelId="{D37F13C6-BBC6-E746-8548-44FB836060D7}" type="presParOf" srcId="{32D0E30D-27D1-7548-86D7-704D66AEF691}" destId="{E16A6414-A757-7E45-891C-242BF8E4542E}" srcOrd="0" destOrd="0" presId="urn:microsoft.com/office/officeart/2005/8/layout/orgChart1"/>
    <dgm:cxn modelId="{77FD625C-090D-5947-AD0B-52C390B0654F}" type="presParOf" srcId="{E16A6414-A757-7E45-891C-242BF8E4542E}" destId="{20CBA222-DE5E-2F4D-B127-C673C8810CEA}" srcOrd="0" destOrd="0" presId="urn:microsoft.com/office/officeart/2005/8/layout/orgChart1"/>
    <dgm:cxn modelId="{0C8D629D-129E-BC44-8AD8-07B9838F131E}" type="presParOf" srcId="{20CBA222-DE5E-2F4D-B127-C673C8810CEA}" destId="{CDE04624-5F4C-B946-B7B9-F5675FA934CA}" srcOrd="0" destOrd="0" presId="urn:microsoft.com/office/officeart/2005/8/layout/orgChart1"/>
    <dgm:cxn modelId="{318ADD29-31E0-274E-8556-C55F303992E7}" type="presParOf" srcId="{20CBA222-DE5E-2F4D-B127-C673C8810CEA}" destId="{3ADCE5FB-18B2-2F47-8668-AEFDC1B671CE}" srcOrd="1" destOrd="0" presId="urn:microsoft.com/office/officeart/2005/8/layout/orgChart1"/>
    <dgm:cxn modelId="{DB3100DB-1D14-DE47-BFED-D281FC187905}" type="presParOf" srcId="{E16A6414-A757-7E45-891C-242BF8E4542E}" destId="{ADEAE6F9-7CB2-5742-981F-9FB55C50517D}" srcOrd="1" destOrd="0" presId="urn:microsoft.com/office/officeart/2005/8/layout/orgChart1"/>
    <dgm:cxn modelId="{4B720062-664C-E345-9032-480D566936B5}" type="presParOf" srcId="{E16A6414-A757-7E45-891C-242BF8E4542E}" destId="{445F52A0-4138-4542-89E1-A3EF20D8969F}" srcOrd="2" destOrd="0" presId="urn:microsoft.com/office/officeart/2005/8/layout/orgChart1"/>
    <dgm:cxn modelId="{B14AFAD4-F584-334A-89C5-BC7A9037FA9E}" type="presParOf" srcId="{32D0E30D-27D1-7548-86D7-704D66AEF691}" destId="{B982184D-E997-414E-A009-748AE799B3D1}" srcOrd="1" destOrd="0" presId="urn:microsoft.com/office/officeart/2005/8/layout/orgChart1"/>
    <dgm:cxn modelId="{77DDE9E5-3323-0948-AF0B-99A4178EBFD6}" type="presParOf" srcId="{B982184D-E997-414E-A009-748AE799B3D1}" destId="{B90FAFFF-30A8-E74D-BEA3-0220C1355CC1}" srcOrd="0" destOrd="0" presId="urn:microsoft.com/office/officeart/2005/8/layout/orgChart1"/>
    <dgm:cxn modelId="{A48FC6FB-C235-F845-8919-92CF2AC5EF75}" type="presParOf" srcId="{B90FAFFF-30A8-E74D-BEA3-0220C1355CC1}" destId="{A08D784B-FC56-AC4C-93B7-C8737B5DD08C}" srcOrd="0" destOrd="0" presId="urn:microsoft.com/office/officeart/2005/8/layout/orgChart1"/>
    <dgm:cxn modelId="{D425420D-7FDC-754F-8FA1-A880B5CF38C6}" type="presParOf" srcId="{B90FAFFF-30A8-E74D-BEA3-0220C1355CC1}" destId="{51CDDCD6-3090-DD4C-9657-78F1F4974491}" srcOrd="1" destOrd="0" presId="urn:microsoft.com/office/officeart/2005/8/layout/orgChart1"/>
    <dgm:cxn modelId="{D88613D6-B484-7D4C-9F3D-60651DDEFA55}" type="presParOf" srcId="{B982184D-E997-414E-A009-748AE799B3D1}" destId="{DFA3E3DC-CF09-9A4D-BDFB-B6EE0D426933}" srcOrd="1" destOrd="0" presId="urn:microsoft.com/office/officeart/2005/8/layout/orgChart1"/>
    <dgm:cxn modelId="{EC98AC46-08A1-4C40-B737-2014031C6152}" type="presParOf" srcId="{B982184D-E997-414E-A009-748AE799B3D1}" destId="{022B3492-5FD2-E049-BA61-FAE9454A80BE}" srcOrd="2" destOrd="0" presId="urn:microsoft.com/office/officeart/2005/8/layout/orgChart1"/>
    <dgm:cxn modelId="{0A763074-DE54-724E-AC26-5A24F258F20B}" type="presParOf" srcId="{32D0E30D-27D1-7548-86D7-704D66AEF691}" destId="{0DB73CF5-B3E1-3F46-BFF7-00DBB76EFFDF}" srcOrd="2" destOrd="0" presId="urn:microsoft.com/office/officeart/2005/8/layout/orgChart1"/>
    <dgm:cxn modelId="{70ABE89C-8D91-3A40-878C-2EF71D4C2CC1}" type="presParOf" srcId="{0DB73CF5-B3E1-3F46-BFF7-00DBB76EFFDF}" destId="{3919039A-29E9-514B-8B0D-04E534E42602}" srcOrd="0" destOrd="0" presId="urn:microsoft.com/office/officeart/2005/8/layout/orgChart1"/>
    <dgm:cxn modelId="{00F7831E-07FF-1041-B1A4-1E7CE2F97328}" type="presParOf" srcId="{3919039A-29E9-514B-8B0D-04E534E42602}" destId="{F5F2B306-ADC7-1646-9E04-C4D0A398132F}" srcOrd="0" destOrd="0" presId="urn:microsoft.com/office/officeart/2005/8/layout/orgChart1"/>
    <dgm:cxn modelId="{6090E169-1A00-F243-8E80-8B462252991E}" type="presParOf" srcId="{3919039A-29E9-514B-8B0D-04E534E42602}" destId="{7C58BCFE-192B-124D-8899-1849C53F4C1F}" srcOrd="1" destOrd="0" presId="urn:microsoft.com/office/officeart/2005/8/layout/orgChart1"/>
    <dgm:cxn modelId="{4CB331E2-8DCB-A146-9009-85F114E24DD5}" type="presParOf" srcId="{0DB73CF5-B3E1-3F46-BFF7-00DBB76EFFDF}" destId="{051EC7A9-2FFB-5544-9915-D9CCDD0E86F0}" srcOrd="1" destOrd="0" presId="urn:microsoft.com/office/officeart/2005/8/layout/orgChart1"/>
    <dgm:cxn modelId="{7E3475CF-60B5-F543-A36D-AA01D48D0458}" type="presParOf" srcId="{0DB73CF5-B3E1-3F46-BFF7-00DBB76EFFDF}" destId="{90D8FA31-E28B-7349-A48F-203464943E83}" srcOrd="2" destOrd="0" presId="urn:microsoft.com/office/officeart/2005/8/layout/orgChart1"/>
    <dgm:cxn modelId="{1538E8B1-E3E5-F54B-9C7A-3F93DFDEA576}" type="presParOf" srcId="{32D0E30D-27D1-7548-86D7-704D66AEF691}" destId="{8B7C5F01-B7BE-2840-8490-EE0E9245E234}" srcOrd="3" destOrd="0" presId="urn:microsoft.com/office/officeart/2005/8/layout/orgChart1"/>
    <dgm:cxn modelId="{73974E3E-2823-B742-9A31-C242615F5395}" type="presParOf" srcId="{8B7C5F01-B7BE-2840-8490-EE0E9245E234}" destId="{2910CE50-9F95-CE42-99C4-A81F46864F24}" srcOrd="0" destOrd="0" presId="urn:microsoft.com/office/officeart/2005/8/layout/orgChart1"/>
    <dgm:cxn modelId="{0166C8C3-10A3-7042-9454-4DCB19CD32E2}" type="presParOf" srcId="{2910CE50-9F95-CE42-99C4-A81F46864F24}" destId="{FB81DC27-3E5C-5E4C-BA59-A376AE4A08D0}" srcOrd="0" destOrd="0" presId="urn:microsoft.com/office/officeart/2005/8/layout/orgChart1"/>
    <dgm:cxn modelId="{28D8F604-9089-BA4E-ABFA-B5B1F85A2DE4}" type="presParOf" srcId="{2910CE50-9F95-CE42-99C4-A81F46864F24}" destId="{2D54AD9B-8AF8-FD49-990B-339EFF1D06B6}" srcOrd="1" destOrd="0" presId="urn:microsoft.com/office/officeart/2005/8/layout/orgChart1"/>
    <dgm:cxn modelId="{7C656904-FEF3-A34D-8C67-E6686DFAE207}" type="presParOf" srcId="{8B7C5F01-B7BE-2840-8490-EE0E9245E234}" destId="{CCAE9899-9E33-0D42-A0CA-9D6FF022064C}" srcOrd="1" destOrd="0" presId="urn:microsoft.com/office/officeart/2005/8/layout/orgChart1"/>
    <dgm:cxn modelId="{E0176490-4A24-C14D-BD0D-E8F2DFC03B33}" type="presParOf" srcId="{8B7C5F01-B7BE-2840-8490-EE0E9245E234}" destId="{6C8698B2-2C8D-2F4E-8919-EC99C0566478}" srcOrd="2" destOrd="0" presId="urn:microsoft.com/office/officeart/2005/8/layout/orgChart1"/>
    <dgm:cxn modelId="{6ABD9E0E-4897-1C47-A0B8-1B3D9B07501C}" type="presParOf" srcId="{32D0E30D-27D1-7548-86D7-704D66AEF691}" destId="{0C2B393C-A957-694D-B2C4-2D79B1048E47}" srcOrd="4" destOrd="0" presId="urn:microsoft.com/office/officeart/2005/8/layout/orgChart1"/>
    <dgm:cxn modelId="{1B292CEF-CA2D-E149-8A6A-A69C201814D0}" type="presParOf" srcId="{0C2B393C-A957-694D-B2C4-2D79B1048E47}" destId="{FFB73841-C5A4-C742-AB71-BD9D5DFB2A1F}" srcOrd="0" destOrd="0" presId="urn:microsoft.com/office/officeart/2005/8/layout/orgChart1"/>
    <dgm:cxn modelId="{780B9168-E8C9-6C43-969F-1D9C11C99E8A}" type="presParOf" srcId="{FFB73841-C5A4-C742-AB71-BD9D5DFB2A1F}" destId="{796E721F-3DAB-A743-99D2-4149A65ACF5B}" srcOrd="0" destOrd="0" presId="urn:microsoft.com/office/officeart/2005/8/layout/orgChart1"/>
    <dgm:cxn modelId="{65530CAB-7D6B-BB4A-9FF9-37605C417A3A}" type="presParOf" srcId="{FFB73841-C5A4-C742-AB71-BD9D5DFB2A1F}" destId="{0E5C75C4-ED6B-C54F-A122-17E702EE1BED}" srcOrd="1" destOrd="0" presId="urn:microsoft.com/office/officeart/2005/8/layout/orgChart1"/>
    <dgm:cxn modelId="{30745EE9-1609-484A-843C-7573BEF36380}" type="presParOf" srcId="{0C2B393C-A957-694D-B2C4-2D79B1048E47}" destId="{B187EF89-3D5F-2D49-9960-964DC8F75185}" srcOrd="1" destOrd="0" presId="urn:microsoft.com/office/officeart/2005/8/layout/orgChart1"/>
    <dgm:cxn modelId="{94CD6F77-ECCC-B641-AD0D-54A3912D72BB}" type="presParOf" srcId="{0C2B393C-A957-694D-B2C4-2D79B1048E47}" destId="{77D15E50-5846-8345-8A88-E1D827D56D7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E04624-5F4C-B946-B7B9-F5675FA934CA}">
      <dsp:nvSpPr>
        <dsp:cNvPr id="0" name=""/>
        <dsp:cNvSpPr/>
      </dsp:nvSpPr>
      <dsp:spPr>
        <a:xfrm>
          <a:off x="969" y="2583144"/>
          <a:ext cx="1941684" cy="9708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marL="0" lvl="0" indent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700" kern="1200"/>
        </a:p>
      </dsp:txBody>
      <dsp:txXfrm>
        <a:off x="969" y="2583144"/>
        <a:ext cx="1941684" cy="970842"/>
      </dsp:txXfrm>
    </dsp:sp>
    <dsp:sp modelId="{A08D784B-FC56-AC4C-93B7-C8737B5DD08C}">
      <dsp:nvSpPr>
        <dsp:cNvPr id="0" name=""/>
        <dsp:cNvSpPr/>
      </dsp:nvSpPr>
      <dsp:spPr>
        <a:xfrm>
          <a:off x="2350407" y="2583144"/>
          <a:ext cx="1941684" cy="9708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000" kern="1200" dirty="0"/>
        </a:p>
      </dsp:txBody>
      <dsp:txXfrm>
        <a:off x="2350407" y="2583144"/>
        <a:ext cx="1941684" cy="970842"/>
      </dsp:txXfrm>
    </dsp:sp>
    <dsp:sp modelId="{F5F2B306-ADC7-1646-9E04-C4D0A398132F}">
      <dsp:nvSpPr>
        <dsp:cNvPr id="0" name=""/>
        <dsp:cNvSpPr/>
      </dsp:nvSpPr>
      <dsp:spPr>
        <a:xfrm>
          <a:off x="4699846" y="2583144"/>
          <a:ext cx="1941684" cy="9708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000" kern="1200" dirty="0"/>
        </a:p>
      </dsp:txBody>
      <dsp:txXfrm>
        <a:off x="4699846" y="2583144"/>
        <a:ext cx="1941684" cy="970842"/>
      </dsp:txXfrm>
    </dsp:sp>
    <dsp:sp modelId="{FB81DC27-3E5C-5E4C-BA59-A376AE4A08D0}">
      <dsp:nvSpPr>
        <dsp:cNvPr id="0" name=""/>
        <dsp:cNvSpPr/>
      </dsp:nvSpPr>
      <dsp:spPr>
        <a:xfrm>
          <a:off x="7049285" y="2583144"/>
          <a:ext cx="1941684" cy="9708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000" kern="1200" dirty="0"/>
        </a:p>
      </dsp:txBody>
      <dsp:txXfrm>
        <a:off x="7049285" y="2583144"/>
        <a:ext cx="1941684" cy="970842"/>
      </dsp:txXfrm>
    </dsp:sp>
    <dsp:sp modelId="{796E721F-3DAB-A743-99D2-4149A65ACF5B}">
      <dsp:nvSpPr>
        <dsp:cNvPr id="0" name=""/>
        <dsp:cNvSpPr/>
      </dsp:nvSpPr>
      <dsp:spPr>
        <a:xfrm>
          <a:off x="9398723" y="2583144"/>
          <a:ext cx="1941684" cy="9708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000" kern="1200" dirty="0"/>
        </a:p>
      </dsp:txBody>
      <dsp:txXfrm>
        <a:off x="9398723" y="2583144"/>
        <a:ext cx="1941684" cy="9708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8A0C41F-A23A-023A-B553-DFEA5954D04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DK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5F86F1-55B9-0479-E901-B69E240A49D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9BED6-81A9-CC45-9484-06DB759E4794}" type="datetimeFigureOut">
              <a:rPr lang="en-DK" smtClean="0"/>
              <a:t>09/28/2023</a:t>
            </a:fld>
            <a:endParaRPr lang="en-DK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061078-CF2E-BC69-E0AA-F6989A5D151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A1649E-BA0F-B861-7C74-BCDACC83834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C67567-C5A9-BD45-B17C-7EACC843E28A}" type="slidenum">
              <a:rPr lang="en-DK" smtClean="0"/>
              <a:t>‹#›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1357233933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DK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3DE2DA-4207-6F49-9B36-25ADD7F5304C}" type="datetimeFigureOut">
              <a:rPr lang="en-DK" smtClean="0"/>
              <a:t>09/28/2023</a:t>
            </a:fld>
            <a:endParaRPr lang="en-DK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DK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ECA402-FD6D-8848-A7CD-56B6D604EDF1}" type="slidenum">
              <a:rPr lang="en-DK" smtClean="0"/>
              <a:t>‹#›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3842121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ECA402-FD6D-8848-A7CD-56B6D604EDF1}" type="slidenum">
              <a:rPr lang="en-DK" smtClean="0"/>
              <a:t>1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25138894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b="0" i="0" dirty="0">
                <a:solidFill>
                  <a:srgbClr val="303E48"/>
                </a:solidFill>
                <a:effectLst/>
                <a:latin typeface="acumin-pro"/>
              </a:rPr>
              <a:t>The Center for Internet Security, Inc. (CIS</a:t>
            </a:r>
            <a:r>
              <a:rPr lang="en-US" b="0" i="0" baseline="30000" dirty="0">
                <a:solidFill>
                  <a:srgbClr val="303E48"/>
                </a:solidFill>
                <a:effectLst/>
                <a:latin typeface="acumin-pro"/>
              </a:rPr>
              <a:t>®</a:t>
            </a:r>
            <a:r>
              <a:rPr lang="en-US" b="0" i="0" dirty="0">
                <a:solidFill>
                  <a:srgbClr val="303E48"/>
                </a:solidFill>
                <a:effectLst/>
                <a:latin typeface="acumin-pro"/>
              </a:rPr>
              <a:t>) </a:t>
            </a:r>
            <a:r>
              <a:rPr lang="sl-SI" b="0" i="0" dirty="0">
                <a:solidFill>
                  <a:srgbClr val="303E48"/>
                </a:solidFill>
                <a:effectLst/>
                <a:latin typeface="acumin-pro"/>
              </a:rPr>
              <a:t>is</a:t>
            </a:r>
            <a:r>
              <a:rPr lang="en-US" b="0" i="0" dirty="0">
                <a:solidFill>
                  <a:srgbClr val="303E48"/>
                </a:solidFill>
                <a:effectLst/>
                <a:latin typeface="acumin-pro"/>
              </a:rPr>
              <a:t> a community-driven nonprofit</a:t>
            </a:r>
            <a:r>
              <a:rPr lang="sl-SI" b="0" i="0" dirty="0">
                <a:solidFill>
                  <a:srgbClr val="303E48"/>
                </a:solidFill>
                <a:effectLst/>
                <a:latin typeface="acumin-pro"/>
              </a:rPr>
              <a:t> </a:t>
            </a:r>
            <a:r>
              <a:rPr lang="sl-SI" b="0" i="0" dirty="0" err="1">
                <a:solidFill>
                  <a:srgbClr val="303E48"/>
                </a:solidFill>
                <a:effectLst/>
                <a:latin typeface="acumin-pro"/>
              </a:rPr>
              <a:t>organisation</a:t>
            </a:r>
            <a:r>
              <a:rPr lang="en-US" b="0" i="0" dirty="0">
                <a:solidFill>
                  <a:srgbClr val="303E48"/>
                </a:solidFill>
                <a:effectLst/>
                <a:latin typeface="acumin-pro"/>
              </a:rPr>
              <a:t>, responsible for the CIS Controls</a:t>
            </a:r>
            <a:r>
              <a:rPr lang="en-US" b="0" i="0" baseline="30000" dirty="0">
                <a:solidFill>
                  <a:srgbClr val="303E48"/>
                </a:solidFill>
                <a:effectLst/>
                <a:latin typeface="acumin-pro"/>
              </a:rPr>
              <a:t>®</a:t>
            </a:r>
            <a:r>
              <a:rPr lang="en-US" b="0" i="0" dirty="0">
                <a:solidFill>
                  <a:srgbClr val="303E48"/>
                </a:solidFill>
                <a:effectLst/>
                <a:latin typeface="acumin-pro"/>
              </a:rPr>
              <a:t> and CIS Benchmarks</a:t>
            </a:r>
            <a:r>
              <a:rPr lang="en-US" b="0" i="0" baseline="30000" dirty="0">
                <a:solidFill>
                  <a:srgbClr val="303E48"/>
                </a:solidFill>
                <a:effectLst/>
                <a:latin typeface="acumin-pro"/>
              </a:rPr>
              <a:t>™</a:t>
            </a:r>
            <a:r>
              <a:rPr lang="en-US" b="0" i="0" dirty="0">
                <a:solidFill>
                  <a:srgbClr val="303E48"/>
                </a:solidFill>
                <a:effectLst/>
                <a:latin typeface="acumin-pro"/>
              </a:rPr>
              <a:t>, globally recognized best practices for securing IT systems and data. We lead a global community of IT professionals to continuously evolve these standards and provide products and services to proactively safeguard against emerging threats.</a:t>
            </a:r>
          </a:p>
          <a:p>
            <a:endParaRPr lang="sl-SI" dirty="0"/>
          </a:p>
          <a:p>
            <a:r>
              <a:rPr lang="sl-SI" dirty="0" err="1"/>
              <a:t>Allow-listing</a:t>
            </a:r>
            <a:r>
              <a:rPr lang="sl-SI" dirty="0"/>
              <a:t> – </a:t>
            </a:r>
            <a:r>
              <a:rPr lang="sl-SI" dirty="0" err="1"/>
              <a:t>better</a:t>
            </a:r>
            <a:r>
              <a:rPr lang="sl-SI" dirty="0"/>
              <a:t> </a:t>
            </a:r>
            <a:r>
              <a:rPr lang="sl-SI" dirty="0" err="1"/>
              <a:t>than</a:t>
            </a:r>
            <a:r>
              <a:rPr lang="sl-SI" dirty="0"/>
              <a:t> </a:t>
            </a:r>
            <a:r>
              <a:rPr lang="sl-SI" dirty="0" err="1"/>
              <a:t>deny-listing</a:t>
            </a:r>
            <a:r>
              <a:rPr lang="sl-SI" dirty="0"/>
              <a:t>, </a:t>
            </a:r>
            <a:r>
              <a:rPr lang="sl-SI" dirty="0" err="1"/>
              <a:t>better</a:t>
            </a:r>
            <a:r>
              <a:rPr lang="sl-SI" dirty="0"/>
              <a:t> to </a:t>
            </a:r>
            <a:r>
              <a:rPr lang="sl-SI" dirty="0" err="1"/>
              <a:t>allow</a:t>
            </a:r>
            <a:r>
              <a:rPr lang="sl-SI" dirty="0"/>
              <a:t> </a:t>
            </a:r>
            <a:r>
              <a:rPr lang="sl-SI" dirty="0" err="1"/>
              <a:t>what</a:t>
            </a:r>
            <a:r>
              <a:rPr lang="sl-SI" dirty="0"/>
              <a:t> </a:t>
            </a:r>
            <a:r>
              <a:rPr lang="sl-SI" dirty="0" err="1"/>
              <a:t>you</a:t>
            </a:r>
            <a:r>
              <a:rPr lang="sl-SI" dirty="0"/>
              <a:t> </a:t>
            </a:r>
            <a:r>
              <a:rPr lang="sl-SI" dirty="0" err="1"/>
              <a:t>need</a:t>
            </a:r>
            <a:r>
              <a:rPr lang="sl-SI" dirty="0"/>
              <a:t>, </a:t>
            </a:r>
            <a:r>
              <a:rPr lang="sl-SI" dirty="0" err="1"/>
              <a:t>than</a:t>
            </a:r>
            <a:r>
              <a:rPr lang="sl-SI" dirty="0"/>
              <a:t> </a:t>
            </a:r>
            <a:r>
              <a:rPr lang="sl-SI" dirty="0" err="1"/>
              <a:t>block</a:t>
            </a:r>
            <a:r>
              <a:rPr lang="sl-SI" dirty="0"/>
              <a:t> </a:t>
            </a:r>
            <a:r>
              <a:rPr lang="sl-SI" dirty="0" err="1"/>
              <a:t>everyhing</a:t>
            </a:r>
            <a:r>
              <a:rPr lang="sl-SI" dirty="0"/>
              <a:t> </a:t>
            </a:r>
            <a:r>
              <a:rPr lang="sl-SI" dirty="0" err="1"/>
              <a:t>that</a:t>
            </a:r>
            <a:r>
              <a:rPr lang="sl-SI" dirty="0"/>
              <a:t> is </a:t>
            </a:r>
            <a:r>
              <a:rPr lang="sl-SI" dirty="0" err="1"/>
              <a:t>bad</a:t>
            </a:r>
            <a:r>
              <a:rPr lang="sl-SI" dirty="0"/>
              <a:t>.</a:t>
            </a:r>
          </a:p>
          <a:p>
            <a:endParaRPr lang="sl-SI" dirty="0"/>
          </a:p>
          <a:p>
            <a:r>
              <a:rPr lang="sl-SI" dirty="0"/>
              <a:t>MFA – </a:t>
            </a:r>
            <a:r>
              <a:rPr lang="sl-SI" dirty="0" err="1"/>
              <a:t>good</a:t>
            </a:r>
            <a:r>
              <a:rPr lang="sl-SI" dirty="0"/>
              <a:t> </a:t>
            </a:r>
            <a:r>
              <a:rPr lang="sl-SI" dirty="0" err="1"/>
              <a:t>job</a:t>
            </a:r>
            <a:r>
              <a:rPr lang="sl-SI" dirty="0"/>
              <a:t> so far… 2022 </a:t>
            </a:r>
            <a:r>
              <a:rPr lang="sl-SI" dirty="0" err="1"/>
              <a:t>first</a:t>
            </a:r>
            <a:r>
              <a:rPr lang="sl-SI" dirty="0"/>
              <a:t> </a:t>
            </a:r>
            <a:r>
              <a:rPr lang="sl-SI" dirty="0" err="1"/>
              <a:t>year</a:t>
            </a:r>
            <a:r>
              <a:rPr lang="sl-SI" dirty="0"/>
              <a:t> </a:t>
            </a:r>
            <a:r>
              <a:rPr lang="sl-SI" dirty="0" err="1"/>
              <a:t>that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phishing</a:t>
            </a:r>
            <a:r>
              <a:rPr lang="sl-SI" dirty="0"/>
              <a:t> is not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number</a:t>
            </a:r>
            <a:r>
              <a:rPr lang="sl-SI" dirty="0"/>
              <a:t> one </a:t>
            </a:r>
            <a:r>
              <a:rPr lang="sl-SI" dirty="0" err="1"/>
              <a:t>entry</a:t>
            </a:r>
            <a:r>
              <a:rPr lang="sl-SI" dirty="0"/>
              <a:t> </a:t>
            </a:r>
            <a:r>
              <a:rPr lang="sl-SI" dirty="0" err="1"/>
              <a:t>point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attackers</a:t>
            </a:r>
            <a:r>
              <a:rPr lang="sl-SI" dirty="0"/>
              <a:t>. </a:t>
            </a:r>
            <a:r>
              <a:rPr lang="sl-SI" dirty="0" err="1"/>
              <a:t>Its</a:t>
            </a:r>
            <a:r>
              <a:rPr lang="sl-SI" dirty="0"/>
              <a:t> </a:t>
            </a:r>
            <a:r>
              <a:rPr lang="sl-SI" dirty="0" err="1"/>
              <a:t>unpatched</a:t>
            </a:r>
            <a:r>
              <a:rPr lang="sl-SI" dirty="0"/>
              <a:t> </a:t>
            </a:r>
            <a:r>
              <a:rPr lang="sl-SI" dirty="0" err="1"/>
              <a:t>vulnerabilities</a:t>
            </a:r>
            <a:r>
              <a:rPr lang="sl-SI" dirty="0"/>
              <a:t> </a:t>
            </a:r>
            <a:r>
              <a:rPr lang="sl-SI" dirty="0" err="1"/>
              <a:t>now</a:t>
            </a:r>
            <a:r>
              <a:rPr lang="sl-SI" dirty="0"/>
              <a:t>. </a:t>
            </a:r>
            <a:r>
              <a:rPr lang="sl-SI" dirty="0" err="1"/>
              <a:t>Before</a:t>
            </a:r>
            <a:r>
              <a:rPr lang="sl-SI" dirty="0"/>
              <a:t>, </a:t>
            </a:r>
            <a:r>
              <a:rPr lang="sl-SI" dirty="0" err="1"/>
              <a:t>numbers</a:t>
            </a:r>
            <a:r>
              <a:rPr lang="sl-SI" dirty="0"/>
              <a:t> </a:t>
            </a:r>
            <a:r>
              <a:rPr lang="sl-SI" dirty="0" err="1"/>
              <a:t>said</a:t>
            </a:r>
            <a:r>
              <a:rPr lang="sl-SI" dirty="0"/>
              <a:t> </a:t>
            </a:r>
            <a:r>
              <a:rPr lang="sl-SI" dirty="0" err="1"/>
              <a:t>use</a:t>
            </a:r>
            <a:r>
              <a:rPr lang="sl-SI" dirty="0"/>
              <a:t> MFA, </a:t>
            </a:r>
            <a:r>
              <a:rPr lang="sl-SI" dirty="0" err="1"/>
              <a:t>now</a:t>
            </a:r>
            <a:r>
              <a:rPr lang="sl-SI" dirty="0"/>
              <a:t> </a:t>
            </a:r>
            <a:r>
              <a:rPr lang="sl-SI" dirty="0" err="1"/>
              <a:t>numbers</a:t>
            </a:r>
            <a:r>
              <a:rPr lang="sl-SI" dirty="0"/>
              <a:t> </a:t>
            </a:r>
            <a:r>
              <a:rPr lang="sl-SI" dirty="0" err="1"/>
              <a:t>say</a:t>
            </a:r>
            <a:r>
              <a:rPr lang="sl-SI" dirty="0"/>
              <a:t> </a:t>
            </a:r>
            <a:r>
              <a:rPr lang="sl-SI" dirty="0" err="1"/>
              <a:t>patch</a:t>
            </a:r>
            <a:r>
              <a:rPr lang="sl-SI" dirty="0"/>
              <a:t> more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faster</a:t>
            </a:r>
            <a:r>
              <a:rPr lang="sl-SI" dirty="0"/>
              <a:t>! :-)</a:t>
            </a:r>
          </a:p>
          <a:p>
            <a:endParaRPr lang="sl-SI" dirty="0"/>
          </a:p>
          <a:p>
            <a:r>
              <a:rPr lang="sl-SI" dirty="0" err="1"/>
              <a:t>IPsec</a:t>
            </a:r>
            <a:r>
              <a:rPr lang="sl-SI" dirty="0"/>
              <a:t> – </a:t>
            </a:r>
            <a:r>
              <a:rPr lang="sl-SI" dirty="0" err="1"/>
              <a:t>basically</a:t>
            </a:r>
            <a:r>
              <a:rPr lang="sl-SI" dirty="0"/>
              <a:t> modern </a:t>
            </a:r>
            <a:r>
              <a:rPr lang="sl-SI" dirty="0" err="1"/>
              <a:t>Microsegmentation</a:t>
            </a:r>
            <a:r>
              <a:rPr lang="sl-SI" dirty="0"/>
              <a:t>, </a:t>
            </a:r>
            <a:r>
              <a:rPr lang="sl-SI" dirty="0" err="1"/>
              <a:t>but</a:t>
            </a:r>
            <a:r>
              <a:rPr lang="sl-SI" dirty="0"/>
              <a:t> </a:t>
            </a:r>
            <a:r>
              <a:rPr lang="sl-SI" dirty="0" err="1"/>
              <a:t>instead</a:t>
            </a:r>
            <a:r>
              <a:rPr lang="sl-SI" dirty="0"/>
              <a:t> on IP </a:t>
            </a:r>
            <a:r>
              <a:rPr lang="sl-SI" dirty="0" err="1"/>
              <a:t>address</a:t>
            </a:r>
            <a:r>
              <a:rPr lang="sl-SI" dirty="0"/>
              <a:t> </a:t>
            </a:r>
            <a:r>
              <a:rPr lang="sl-SI" dirty="0" err="1"/>
              <a:t>level</a:t>
            </a:r>
            <a:r>
              <a:rPr lang="sl-SI" dirty="0"/>
              <a:t>, on </a:t>
            </a:r>
            <a:r>
              <a:rPr lang="sl-SI" dirty="0" err="1"/>
              <a:t>Identity</a:t>
            </a:r>
            <a:r>
              <a:rPr lang="sl-SI" dirty="0"/>
              <a:t> </a:t>
            </a:r>
            <a:r>
              <a:rPr lang="sl-SI" dirty="0" err="1"/>
              <a:t>level</a:t>
            </a:r>
            <a:r>
              <a:rPr lang="sl-SI" dirty="0"/>
              <a:t>. </a:t>
            </a:r>
            <a:r>
              <a:rPr lang="sl-SI" dirty="0" err="1"/>
              <a:t>Instead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limiting</a:t>
            </a:r>
            <a:r>
              <a:rPr lang="sl-SI" dirty="0"/>
              <a:t> </a:t>
            </a:r>
            <a:r>
              <a:rPr lang="sl-SI" dirty="0" err="1"/>
              <a:t>access</a:t>
            </a:r>
            <a:r>
              <a:rPr lang="sl-SI" dirty="0"/>
              <a:t> </a:t>
            </a:r>
            <a:r>
              <a:rPr lang="sl-SI" dirty="0" err="1"/>
              <a:t>based</a:t>
            </a:r>
            <a:r>
              <a:rPr lang="sl-SI" dirty="0"/>
              <a:t> on „</a:t>
            </a:r>
            <a:r>
              <a:rPr lang="sl-SI" dirty="0" err="1"/>
              <a:t>numbers</a:t>
            </a:r>
            <a:r>
              <a:rPr lang="sl-SI" dirty="0"/>
              <a:t>“ - IP </a:t>
            </a:r>
            <a:r>
              <a:rPr lang="sl-SI" dirty="0" err="1"/>
              <a:t>addresses</a:t>
            </a:r>
            <a:r>
              <a:rPr lang="sl-SI" dirty="0"/>
              <a:t>, </a:t>
            </a:r>
            <a:r>
              <a:rPr lang="sl-SI" dirty="0" err="1"/>
              <a:t>subnets</a:t>
            </a:r>
            <a:r>
              <a:rPr lang="sl-SI" dirty="0"/>
              <a:t>, </a:t>
            </a:r>
            <a:r>
              <a:rPr lang="sl-SI" dirty="0" err="1"/>
              <a:t>VLANs</a:t>
            </a:r>
            <a:r>
              <a:rPr lang="sl-SI" dirty="0"/>
              <a:t>, limit </a:t>
            </a:r>
            <a:r>
              <a:rPr lang="sl-SI" dirty="0" err="1"/>
              <a:t>access</a:t>
            </a:r>
            <a:r>
              <a:rPr lang="sl-SI" dirty="0"/>
              <a:t> on „</a:t>
            </a:r>
            <a:r>
              <a:rPr lang="sl-SI" dirty="0" err="1"/>
              <a:t>names</a:t>
            </a:r>
            <a:r>
              <a:rPr lang="sl-SI" dirty="0"/>
              <a:t>“ - </a:t>
            </a:r>
            <a:r>
              <a:rPr lang="sl-SI" dirty="0" err="1"/>
              <a:t>grops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users</a:t>
            </a:r>
            <a:r>
              <a:rPr lang="sl-SI" dirty="0"/>
              <a:t>/</a:t>
            </a:r>
            <a:r>
              <a:rPr lang="sl-SI" dirty="0" err="1"/>
              <a:t>computers</a:t>
            </a:r>
            <a:endParaRPr lang="sl-SI" dirty="0"/>
          </a:p>
          <a:p>
            <a:endParaRPr lang="sl-SI" dirty="0"/>
          </a:p>
          <a:p>
            <a:r>
              <a:rPr lang="sl-SI" dirty="0" err="1"/>
              <a:t>Source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stats</a:t>
            </a:r>
            <a:r>
              <a:rPr lang="sl-SI" dirty="0"/>
              <a:t>: </a:t>
            </a:r>
            <a:r>
              <a:rPr lang="sl-SI" dirty="0" err="1"/>
              <a:t>Truesec</a:t>
            </a:r>
            <a:r>
              <a:rPr lang="sl-SI" dirty="0"/>
              <a:t> </a:t>
            </a:r>
            <a:r>
              <a:rPr lang="sl-SI" dirty="0" err="1"/>
              <a:t>Threat</a:t>
            </a:r>
            <a:r>
              <a:rPr lang="sl-SI" dirty="0"/>
              <a:t> </a:t>
            </a:r>
            <a:r>
              <a:rPr lang="sl-SI" dirty="0" err="1"/>
              <a:t>Intelligence</a:t>
            </a:r>
            <a:r>
              <a:rPr lang="sl-SI" dirty="0"/>
              <a:t> </a:t>
            </a:r>
            <a:r>
              <a:rPr lang="sl-SI" dirty="0" err="1"/>
              <a:t>report</a:t>
            </a:r>
            <a:r>
              <a:rPr lang="sl-SI" dirty="0"/>
              <a:t>. </a:t>
            </a:r>
            <a:r>
              <a:rPr lang="sl-SI" dirty="0" err="1"/>
              <a:t>Fortinet</a:t>
            </a:r>
            <a:r>
              <a:rPr lang="sl-SI" dirty="0"/>
              <a:t> </a:t>
            </a:r>
            <a:r>
              <a:rPr lang="sl-SI" dirty="0" err="1"/>
              <a:t>report</a:t>
            </a:r>
            <a:r>
              <a:rPr lang="sl-SI" dirty="0"/>
              <a:t>,…</a:t>
            </a:r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ECA402-FD6D-8848-A7CD-56B6D604EDF1}" type="slidenum">
              <a:rPr lang="en-DK" smtClean="0"/>
              <a:t>4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2999192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Test </a:t>
            </a:r>
            <a:r>
              <a:rPr lang="sl-SI" b="0" i="0" dirty="0" err="1">
                <a:solidFill>
                  <a:srgbClr val="D1D5DB"/>
                </a:solidFill>
                <a:effectLst/>
                <a:latin typeface="Söhne"/>
              </a:rPr>
              <a:t>your</a:t>
            </a:r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 </a:t>
            </a:r>
            <a:r>
              <a:rPr lang="sl-SI" b="0" i="0" dirty="0" err="1">
                <a:solidFill>
                  <a:srgbClr val="D1D5DB"/>
                </a:solidFill>
                <a:effectLst/>
                <a:latin typeface="Söhne"/>
              </a:rPr>
              <a:t>environment</a:t>
            </a:r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 </a:t>
            </a:r>
            <a:r>
              <a:rPr lang="sl-SI" b="0" i="0" dirty="0" err="1">
                <a:solidFill>
                  <a:srgbClr val="D1D5DB"/>
                </a:solidFill>
                <a:effectLst/>
                <a:latin typeface="Söhne"/>
              </a:rPr>
              <a:t>with</a:t>
            </a:r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 </a:t>
            </a:r>
            <a:r>
              <a:rPr lang="sl-SI" b="0" i="0" dirty="0" err="1">
                <a:solidFill>
                  <a:srgbClr val="D1D5DB"/>
                </a:solidFill>
                <a:effectLst/>
                <a:latin typeface="Söhne"/>
              </a:rPr>
              <a:t>this</a:t>
            </a:r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 </a:t>
            </a:r>
            <a:r>
              <a:rPr lang="sl-SI" b="0" i="0" dirty="0" err="1">
                <a:solidFill>
                  <a:srgbClr val="D1D5DB"/>
                </a:solidFill>
                <a:effectLst/>
                <a:latin typeface="Söhne"/>
              </a:rPr>
              <a:t>example</a:t>
            </a:r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:</a:t>
            </a:r>
          </a:p>
          <a:p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1. Go to </a:t>
            </a:r>
            <a:r>
              <a:rPr lang="sl-SI" b="0" i="0" dirty="0" err="1">
                <a:solidFill>
                  <a:srgbClr val="D1D5DB"/>
                </a:solidFill>
                <a:effectLst/>
                <a:latin typeface="Söhne"/>
              </a:rPr>
              <a:t>receptionists</a:t>
            </a:r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 PC</a:t>
            </a:r>
          </a:p>
          <a:p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2. </a:t>
            </a:r>
            <a:r>
              <a:rPr lang="sl-SI" b="0" i="0" dirty="0" err="1">
                <a:solidFill>
                  <a:srgbClr val="D1D5DB"/>
                </a:solidFill>
                <a:effectLst/>
                <a:latin typeface="Söhne"/>
              </a:rPr>
              <a:t>Lists</a:t>
            </a:r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 DC </a:t>
            </a:r>
            <a:r>
              <a:rPr lang="sl-SI" b="0" i="0" dirty="0" err="1">
                <a:solidFill>
                  <a:srgbClr val="D1D5DB"/>
                </a:solidFill>
                <a:effectLst/>
                <a:latin typeface="Söhne"/>
              </a:rPr>
              <a:t>servers</a:t>
            </a:r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: Net </a:t>
            </a:r>
            <a:r>
              <a:rPr lang="sl-SI" b="0" i="0" dirty="0" err="1">
                <a:solidFill>
                  <a:srgbClr val="D1D5DB"/>
                </a:solidFill>
                <a:effectLst/>
                <a:latin typeface="Söhne"/>
              </a:rPr>
              <a:t>group</a:t>
            </a:r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 „</a:t>
            </a:r>
            <a:r>
              <a:rPr lang="sl-SI" b="0" i="0" dirty="0" err="1">
                <a:solidFill>
                  <a:srgbClr val="D1D5DB"/>
                </a:solidFill>
                <a:effectLst/>
                <a:latin typeface="Söhne"/>
              </a:rPr>
              <a:t>domain</a:t>
            </a:r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 </a:t>
            </a:r>
            <a:r>
              <a:rPr lang="sl-SI" b="0" i="0" dirty="0" err="1">
                <a:solidFill>
                  <a:srgbClr val="D1D5DB"/>
                </a:solidFill>
                <a:effectLst/>
                <a:latin typeface="Söhne"/>
              </a:rPr>
              <a:t>controllers</a:t>
            </a:r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“ /</a:t>
            </a:r>
            <a:r>
              <a:rPr lang="sl-SI" b="0" i="0" dirty="0" err="1">
                <a:solidFill>
                  <a:srgbClr val="D1D5DB"/>
                </a:solidFill>
                <a:effectLst/>
                <a:latin typeface="Söhne"/>
              </a:rPr>
              <a:t>domain</a:t>
            </a:r>
            <a:endParaRPr lang="sl-SI" b="0" i="0" dirty="0">
              <a:solidFill>
                <a:srgbClr val="D1D5DB"/>
              </a:solidFill>
              <a:effectLst/>
              <a:latin typeface="Söhne"/>
            </a:endParaRPr>
          </a:p>
          <a:p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3. </a:t>
            </a:r>
            <a:r>
              <a:rPr lang="sl-SI" b="0" i="0" dirty="0" err="1">
                <a:solidFill>
                  <a:srgbClr val="D1D5DB"/>
                </a:solidFill>
                <a:effectLst/>
                <a:latin typeface="Söhne"/>
              </a:rPr>
              <a:t>Mstsc</a:t>
            </a:r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 -&gt; DC</a:t>
            </a:r>
          </a:p>
          <a:p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4. </a:t>
            </a:r>
            <a:r>
              <a:rPr lang="sl-SI" b="0" i="0" dirty="0" err="1">
                <a:solidFill>
                  <a:srgbClr val="D1D5DB"/>
                </a:solidFill>
                <a:effectLst/>
                <a:latin typeface="Söhne"/>
              </a:rPr>
              <a:t>You‘re</a:t>
            </a:r>
            <a:r>
              <a:rPr lang="sl-SI" b="0" i="0" dirty="0">
                <a:solidFill>
                  <a:srgbClr val="D1D5DB"/>
                </a:solidFill>
                <a:effectLst/>
                <a:latin typeface="Söhne"/>
              </a:rPr>
              <a:t> F****</a:t>
            </a:r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ECA402-FD6D-8848-A7CD-56B6D604EDF1}" type="slidenum">
              <a:rPr lang="en-DK" smtClean="0"/>
              <a:t>5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41425998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 err="1"/>
              <a:t>There</a:t>
            </a:r>
            <a:r>
              <a:rPr lang="sl-SI" dirty="0"/>
              <a:t> is no </a:t>
            </a:r>
            <a:r>
              <a:rPr lang="sl-SI" dirty="0" err="1"/>
              <a:t>need</a:t>
            </a:r>
            <a:r>
              <a:rPr lang="sl-SI" dirty="0"/>
              <a:t> to EVER </a:t>
            </a:r>
            <a:r>
              <a:rPr lang="sl-SI" dirty="0" err="1"/>
              <a:t>login</a:t>
            </a:r>
            <a:r>
              <a:rPr lang="sl-SI" dirty="0"/>
              <a:t> to </a:t>
            </a:r>
            <a:r>
              <a:rPr lang="sl-SI" dirty="0" err="1"/>
              <a:t>servers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DA </a:t>
            </a:r>
            <a:r>
              <a:rPr lang="sl-SI" dirty="0" err="1"/>
              <a:t>account</a:t>
            </a:r>
            <a:r>
              <a:rPr lang="sl-SI" dirty="0"/>
              <a:t>!</a:t>
            </a:r>
          </a:p>
          <a:p>
            <a:endParaRPr lang="sl-SI" dirty="0"/>
          </a:p>
          <a:p>
            <a:r>
              <a:rPr lang="sl-SI" dirty="0" err="1"/>
              <a:t>If</a:t>
            </a:r>
            <a:r>
              <a:rPr lang="sl-SI" dirty="0"/>
              <a:t> </a:t>
            </a:r>
            <a:r>
              <a:rPr lang="sl-SI" dirty="0" err="1"/>
              <a:t>attacker</a:t>
            </a:r>
            <a:r>
              <a:rPr lang="sl-SI" dirty="0"/>
              <a:t> </a:t>
            </a:r>
            <a:r>
              <a:rPr lang="sl-SI" dirty="0" err="1"/>
              <a:t>gains</a:t>
            </a:r>
            <a:r>
              <a:rPr lang="sl-SI" dirty="0"/>
              <a:t> </a:t>
            </a:r>
            <a:r>
              <a:rPr lang="sl-SI" dirty="0" err="1"/>
              <a:t>access</a:t>
            </a:r>
            <a:r>
              <a:rPr lang="sl-SI" dirty="0"/>
              <a:t> to DA </a:t>
            </a:r>
            <a:r>
              <a:rPr lang="sl-SI" dirty="0" err="1"/>
              <a:t>account</a:t>
            </a:r>
            <a:r>
              <a:rPr lang="sl-SI" dirty="0"/>
              <a:t>, </a:t>
            </a:r>
            <a:r>
              <a:rPr lang="sl-SI" dirty="0" err="1"/>
              <a:t>its</a:t>
            </a:r>
            <a:r>
              <a:rPr lang="sl-SI" dirty="0"/>
              <a:t> GAME OVER!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ECA402-FD6D-8848-A7CD-56B6D604EDF1}" type="slidenum">
              <a:rPr lang="en-DK" smtClean="0"/>
              <a:t>7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2978385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ECA402-FD6D-8848-A7CD-56B6D604EDF1}" type="slidenum">
              <a:rPr lang="en-DK" smtClean="0"/>
              <a:t>8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36106848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 err="1"/>
              <a:t>Keylogger</a:t>
            </a:r>
            <a:r>
              <a:rPr lang="sl-SI" dirty="0"/>
              <a:t> </a:t>
            </a:r>
            <a:r>
              <a:rPr lang="sl-SI" dirty="0" err="1"/>
              <a:t>protection</a:t>
            </a:r>
            <a:r>
              <a:rPr lang="sl-SI" dirty="0"/>
              <a:t> on platform </a:t>
            </a:r>
            <a:r>
              <a:rPr lang="sl-SI" dirty="0" err="1"/>
              <a:t>level</a:t>
            </a:r>
            <a:r>
              <a:rPr lang="sl-SI" dirty="0"/>
              <a:t> 2 </a:t>
            </a:r>
            <a:r>
              <a:rPr lang="sl-SI" dirty="0" err="1"/>
              <a:t>physical</a:t>
            </a:r>
            <a:r>
              <a:rPr lang="sl-SI" dirty="0"/>
              <a:t> host:</a:t>
            </a:r>
          </a:p>
          <a:p>
            <a:endParaRPr lang="sl-SI" dirty="0"/>
          </a:p>
          <a:p>
            <a:r>
              <a:rPr lang="sl-SI" dirty="0" err="1"/>
              <a:t>Its</a:t>
            </a:r>
            <a:r>
              <a:rPr lang="sl-SI" dirty="0"/>
              <a:t> a IT </a:t>
            </a:r>
            <a:r>
              <a:rPr lang="sl-SI" dirty="0" err="1"/>
              <a:t>machine</a:t>
            </a:r>
            <a:r>
              <a:rPr lang="sl-SI" dirty="0"/>
              <a:t>,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should</a:t>
            </a:r>
            <a:r>
              <a:rPr lang="sl-SI" dirty="0"/>
              <a:t> </a:t>
            </a:r>
            <a:r>
              <a:rPr lang="sl-SI" dirty="0" err="1"/>
              <a:t>have</a:t>
            </a:r>
            <a:r>
              <a:rPr lang="sl-SI" dirty="0"/>
              <a:t> </a:t>
            </a:r>
            <a:r>
              <a:rPr lang="sl-SI" dirty="0" err="1"/>
              <a:t>high</a:t>
            </a:r>
            <a:r>
              <a:rPr lang="sl-SI" dirty="0"/>
              <a:t> </a:t>
            </a:r>
            <a:r>
              <a:rPr lang="sl-SI" dirty="0" err="1"/>
              <a:t>level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protection</a:t>
            </a:r>
            <a:r>
              <a:rPr lang="sl-SI" dirty="0"/>
              <a:t> </a:t>
            </a:r>
            <a:r>
              <a:rPr lang="sl-SI" dirty="0" err="1"/>
              <a:t>anyway</a:t>
            </a:r>
            <a:endParaRPr lang="sl-SI" dirty="0"/>
          </a:p>
          <a:p>
            <a:pPr marL="171450" indent="-171450">
              <a:buFontTx/>
              <a:buChar char="-"/>
            </a:pPr>
            <a:r>
              <a:rPr lang="sl-SI" dirty="0"/>
              <a:t>WDAV </a:t>
            </a:r>
            <a:r>
              <a:rPr lang="sl-SI" dirty="0" err="1"/>
              <a:t>will</a:t>
            </a:r>
            <a:r>
              <a:rPr lang="sl-SI" dirty="0"/>
              <a:t> </a:t>
            </a:r>
            <a:r>
              <a:rPr lang="sl-SI" dirty="0" err="1"/>
              <a:t>block</a:t>
            </a:r>
            <a:r>
              <a:rPr lang="sl-SI" dirty="0"/>
              <a:t> most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„</a:t>
            </a:r>
            <a:r>
              <a:rPr lang="sl-SI" dirty="0" err="1"/>
              <a:t>user</a:t>
            </a:r>
            <a:r>
              <a:rPr lang="sl-SI" dirty="0"/>
              <a:t> </a:t>
            </a:r>
            <a:r>
              <a:rPr lang="sl-SI" dirty="0" err="1"/>
              <a:t>level</a:t>
            </a:r>
            <a:r>
              <a:rPr lang="sl-SI" dirty="0"/>
              <a:t>“ </a:t>
            </a:r>
            <a:r>
              <a:rPr lang="sl-SI" dirty="0" err="1"/>
              <a:t>keyloggers</a:t>
            </a:r>
            <a:endParaRPr lang="sl-SI" dirty="0"/>
          </a:p>
          <a:p>
            <a:pPr marL="171450" indent="-171450">
              <a:buFontTx/>
              <a:buChar char="-"/>
            </a:pPr>
            <a:r>
              <a:rPr lang="sl-SI" dirty="0" err="1"/>
              <a:t>Require</a:t>
            </a:r>
            <a:r>
              <a:rPr lang="sl-SI" dirty="0"/>
              <a:t> </a:t>
            </a:r>
            <a:r>
              <a:rPr lang="sl-SI" dirty="0" err="1"/>
              <a:t>trusted</a:t>
            </a:r>
            <a:r>
              <a:rPr lang="sl-SI" dirty="0"/>
              <a:t> </a:t>
            </a:r>
            <a:r>
              <a:rPr lang="sl-SI" dirty="0" err="1"/>
              <a:t>path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credential</a:t>
            </a:r>
            <a:r>
              <a:rPr lang="sl-SI" dirty="0"/>
              <a:t> </a:t>
            </a:r>
            <a:r>
              <a:rPr lang="sl-SI" dirty="0" err="1"/>
              <a:t>entry</a:t>
            </a:r>
            <a:r>
              <a:rPr lang="sl-SI" dirty="0"/>
              <a:t> (</a:t>
            </a:r>
            <a:r>
              <a:rPr lang="sl-SI" dirty="0" err="1"/>
              <a:t>computer</a:t>
            </a:r>
            <a:r>
              <a:rPr lang="sl-SI" dirty="0"/>
              <a:t> </a:t>
            </a:r>
            <a:r>
              <a:rPr lang="sl-SI" dirty="0" err="1"/>
              <a:t>configuration</a:t>
            </a:r>
            <a:r>
              <a:rPr lang="sl-SI" dirty="0"/>
              <a:t> – administrative </a:t>
            </a:r>
            <a:r>
              <a:rPr lang="sl-SI" dirty="0" err="1"/>
              <a:t>templates</a:t>
            </a:r>
            <a:r>
              <a:rPr lang="sl-SI" dirty="0"/>
              <a:t> – </a:t>
            </a:r>
            <a:r>
              <a:rPr lang="sl-SI" dirty="0" err="1"/>
              <a:t>windows</a:t>
            </a:r>
            <a:r>
              <a:rPr lang="sl-SI" dirty="0"/>
              <a:t> </a:t>
            </a:r>
            <a:r>
              <a:rPr lang="sl-SI" dirty="0" err="1"/>
              <a:t>components</a:t>
            </a:r>
            <a:r>
              <a:rPr lang="sl-SI" dirty="0"/>
              <a:t> – </a:t>
            </a:r>
            <a:r>
              <a:rPr lang="sl-SI" dirty="0" err="1"/>
              <a:t>credential</a:t>
            </a:r>
            <a:r>
              <a:rPr lang="sl-SI" dirty="0"/>
              <a:t> </a:t>
            </a:r>
            <a:r>
              <a:rPr lang="sl-SI" dirty="0" err="1"/>
              <a:t>user</a:t>
            </a:r>
            <a:r>
              <a:rPr lang="sl-SI" dirty="0"/>
              <a:t> </a:t>
            </a:r>
            <a:r>
              <a:rPr lang="sl-SI" dirty="0" err="1"/>
              <a:t>interface</a:t>
            </a:r>
            <a:r>
              <a:rPr lang="sl-SI" dirty="0"/>
              <a:t>)</a:t>
            </a:r>
          </a:p>
          <a:p>
            <a:pPr marL="171450" indent="-171450">
              <a:buFontTx/>
              <a:buChar char="-"/>
            </a:pPr>
            <a:r>
              <a:rPr lang="sl-SI" dirty="0"/>
              <a:t>No admin </a:t>
            </a:r>
            <a:r>
              <a:rPr lang="sl-SI" dirty="0" err="1"/>
              <a:t>rights</a:t>
            </a:r>
            <a:r>
              <a:rPr lang="sl-SI" dirty="0"/>
              <a:t> –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any</a:t>
            </a:r>
            <a:r>
              <a:rPr lang="sl-SI" dirty="0"/>
              <a:t> </a:t>
            </a:r>
            <a:r>
              <a:rPr lang="sl-SI" dirty="0" err="1"/>
              <a:t>sw</a:t>
            </a:r>
            <a:r>
              <a:rPr lang="sl-SI" dirty="0"/>
              <a:t>/</a:t>
            </a:r>
            <a:r>
              <a:rPr lang="sl-SI" dirty="0" err="1"/>
              <a:t>driver</a:t>
            </a:r>
            <a:r>
              <a:rPr lang="sl-SI" dirty="0"/>
              <a:t> </a:t>
            </a:r>
            <a:r>
              <a:rPr lang="sl-SI" dirty="0" err="1"/>
              <a:t>installation</a:t>
            </a:r>
            <a:r>
              <a:rPr lang="sl-SI" dirty="0"/>
              <a:t> </a:t>
            </a:r>
            <a:r>
              <a:rPr lang="sl-SI" dirty="0" err="1"/>
              <a:t>or</a:t>
            </a:r>
            <a:r>
              <a:rPr lang="sl-SI" dirty="0"/>
              <a:t> „</a:t>
            </a:r>
            <a:r>
              <a:rPr lang="sl-SI" dirty="0" err="1"/>
              <a:t>kernel</a:t>
            </a:r>
            <a:r>
              <a:rPr lang="sl-SI" dirty="0"/>
              <a:t>/</a:t>
            </a:r>
            <a:r>
              <a:rPr lang="sl-SI" dirty="0" err="1"/>
              <a:t>driver</a:t>
            </a:r>
            <a:r>
              <a:rPr lang="sl-SI" dirty="0"/>
              <a:t> </a:t>
            </a:r>
            <a:r>
              <a:rPr lang="sl-SI" dirty="0" err="1"/>
              <a:t>level</a:t>
            </a:r>
            <a:r>
              <a:rPr lang="sl-SI" dirty="0"/>
              <a:t>“ </a:t>
            </a:r>
            <a:r>
              <a:rPr lang="sl-SI" dirty="0" err="1"/>
              <a:t>keyloggers</a:t>
            </a:r>
            <a:r>
              <a:rPr lang="sl-SI" dirty="0"/>
              <a:t>, admin </a:t>
            </a:r>
            <a:r>
              <a:rPr lang="sl-SI" dirty="0" err="1"/>
              <a:t>rights</a:t>
            </a:r>
            <a:r>
              <a:rPr lang="sl-SI" dirty="0"/>
              <a:t> are </a:t>
            </a:r>
            <a:r>
              <a:rPr lang="sl-SI" dirty="0" err="1"/>
              <a:t>required</a:t>
            </a:r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ECA402-FD6D-8848-A7CD-56B6D604EDF1}" type="slidenum">
              <a:rPr lang="en-DK" smtClean="0"/>
              <a:t>16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398102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 err="1"/>
              <a:t>Unpatched</a:t>
            </a:r>
            <a:r>
              <a:rPr lang="sl-SI" dirty="0"/>
              <a:t> </a:t>
            </a:r>
            <a:r>
              <a:rPr lang="sl-SI" dirty="0" err="1"/>
              <a:t>vulnerabilities</a:t>
            </a:r>
            <a:r>
              <a:rPr lang="sl-SI" dirty="0"/>
              <a:t> are </a:t>
            </a:r>
            <a:r>
              <a:rPr lang="sl-SI" dirty="0" err="1"/>
              <a:t>number</a:t>
            </a:r>
            <a:r>
              <a:rPr lang="sl-SI" dirty="0"/>
              <a:t> 1 </a:t>
            </a:r>
            <a:r>
              <a:rPr lang="sl-SI" dirty="0" err="1"/>
              <a:t>entry</a:t>
            </a:r>
            <a:r>
              <a:rPr lang="sl-SI" dirty="0"/>
              <a:t> </a:t>
            </a:r>
            <a:r>
              <a:rPr lang="sl-SI" dirty="0" err="1"/>
              <a:t>point</a:t>
            </a:r>
            <a:r>
              <a:rPr lang="sl-SI" dirty="0"/>
              <a:t> in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environment</a:t>
            </a:r>
            <a:r>
              <a:rPr lang="sl-SI" dirty="0"/>
              <a:t>. </a:t>
            </a:r>
            <a:r>
              <a:rPr lang="sl-SI" dirty="0" err="1"/>
              <a:t>Identity</a:t>
            </a:r>
            <a:r>
              <a:rPr lang="sl-SI" dirty="0"/>
              <a:t> </a:t>
            </a:r>
            <a:r>
              <a:rPr lang="sl-SI" dirty="0" err="1"/>
              <a:t>issues</a:t>
            </a:r>
            <a:r>
              <a:rPr lang="sl-SI" dirty="0"/>
              <a:t>/</a:t>
            </a:r>
            <a:r>
              <a:rPr lang="sl-SI" dirty="0" err="1"/>
              <a:t>phishing</a:t>
            </a:r>
            <a:r>
              <a:rPr lang="sl-SI" dirty="0"/>
              <a:t> is </a:t>
            </a:r>
            <a:r>
              <a:rPr lang="sl-SI" dirty="0" err="1"/>
              <a:t>number</a:t>
            </a:r>
            <a:r>
              <a:rPr lang="sl-SI" dirty="0"/>
              <a:t> 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ECA402-FD6D-8848-A7CD-56B6D604EDF1}" type="slidenum">
              <a:rPr lang="en-DK" smtClean="0"/>
              <a:t>17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30830516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b="0" i="0" u="none" strike="noStrike" baseline="0" dirty="0">
                <a:solidFill>
                  <a:srgbClr val="000000"/>
                </a:solidFill>
                <a:latin typeface="Segoe UI" panose="020B0502040204020203" pitchFamily="34" charset="0"/>
              </a:rPr>
              <a:t>The clean source principle requires all security dependencies to be as trustworthy as the object being secured.</a:t>
            </a:r>
          </a:p>
          <a:p>
            <a:endParaRPr lang="sl-SI" sz="1800" b="0" i="0" u="none" strike="noStrike" baseline="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r>
              <a:rPr lang="sl-SI" sz="1800" b="0" i="0" u="none" strike="noStrike" baseline="0" dirty="0" err="1">
                <a:solidFill>
                  <a:srgbClr val="000000"/>
                </a:solidFill>
                <a:latin typeface="Segoe UI" panose="020B0502040204020203" pitchFamily="34" charset="0"/>
              </a:rPr>
              <a:t>Clean</a:t>
            </a:r>
            <a:r>
              <a:rPr lang="sl-SI" sz="1800" b="0" i="0" u="none" strike="noStrike" baseline="0" dirty="0">
                <a:solidFill>
                  <a:srgbClr val="000000"/>
                </a:solidFill>
                <a:latin typeface="Segoe UI" panose="020B0502040204020203" pitchFamily="34" charset="0"/>
              </a:rPr>
              <a:t> </a:t>
            </a:r>
            <a:r>
              <a:rPr lang="sl-SI" sz="1800" b="0" i="0" u="none" strike="noStrike" baseline="0" dirty="0" err="1">
                <a:solidFill>
                  <a:srgbClr val="000000"/>
                </a:solidFill>
                <a:latin typeface="Segoe UI" panose="020B0502040204020203" pitchFamily="34" charset="0"/>
              </a:rPr>
              <a:t>source</a:t>
            </a:r>
            <a:r>
              <a:rPr lang="sl-SI" sz="1800" b="0" i="0" u="none" strike="noStrike" baseline="0" dirty="0">
                <a:solidFill>
                  <a:srgbClr val="000000"/>
                </a:solidFill>
                <a:latin typeface="Segoe UI" panose="020B0502040204020203" pitchFamily="34" charset="0"/>
              </a:rPr>
              <a:t> </a:t>
            </a:r>
            <a:r>
              <a:rPr lang="sl-SI" sz="1800" b="0" i="0" u="none" strike="noStrike" baseline="0" dirty="0" err="1">
                <a:solidFill>
                  <a:srgbClr val="000000"/>
                </a:solidFill>
                <a:latin typeface="Segoe UI" panose="020B0502040204020203" pitchFamily="34" charset="0"/>
              </a:rPr>
              <a:t>issues</a:t>
            </a:r>
            <a:r>
              <a:rPr lang="sl-SI" sz="1800" b="0" i="0" u="none" strike="noStrike" baseline="0" dirty="0">
                <a:solidFill>
                  <a:srgbClr val="000000"/>
                </a:solidFill>
                <a:latin typeface="Segoe UI" panose="020B0502040204020203" pitchFamily="34" charset="0"/>
              </a:rPr>
              <a:t>: </a:t>
            </a:r>
            <a:r>
              <a:rPr lang="sl-SI" sz="1800" b="0" i="0" u="none" strike="noStrike" baseline="0" dirty="0" err="1">
                <a:solidFill>
                  <a:srgbClr val="000000"/>
                </a:solidFill>
                <a:latin typeface="Segoe UI" panose="020B0502040204020203" pitchFamily="34" charset="0"/>
              </a:rPr>
              <a:t>hosted</a:t>
            </a:r>
            <a:r>
              <a:rPr lang="sl-SI" sz="1800" b="0" i="0" u="none" strike="noStrike" baseline="0" dirty="0">
                <a:solidFill>
                  <a:srgbClr val="000000"/>
                </a:solidFill>
                <a:latin typeface="Segoe UI" panose="020B0502040204020203" pitchFamily="34" charset="0"/>
              </a:rPr>
              <a:t> on </a:t>
            </a:r>
            <a:r>
              <a:rPr lang="sl-SI" sz="1800" b="0" i="0" u="none" strike="noStrike" baseline="0" dirty="0" err="1">
                <a:solidFill>
                  <a:srgbClr val="000000"/>
                </a:solidFill>
                <a:latin typeface="Segoe UI" panose="020B0502040204020203" pitchFamily="34" charset="0"/>
              </a:rPr>
              <a:t>hypervisor</a:t>
            </a:r>
            <a:r>
              <a:rPr lang="sl-SI" sz="1800" b="0" i="0" u="none" strike="noStrike" baseline="0" dirty="0">
                <a:solidFill>
                  <a:srgbClr val="000000"/>
                </a:solidFill>
                <a:latin typeface="Segoe UI" panose="020B0502040204020203" pitchFamily="34" charset="0"/>
              </a:rPr>
              <a:t>, </a:t>
            </a:r>
            <a:r>
              <a:rPr lang="sl-SI" sz="1800" b="0" i="0" u="none" strike="noStrike" baseline="0" dirty="0" err="1">
                <a:solidFill>
                  <a:srgbClr val="000000"/>
                </a:solidFill>
                <a:latin typeface="Segoe UI" panose="020B0502040204020203" pitchFamily="34" charset="0"/>
              </a:rPr>
              <a:t>accessed</a:t>
            </a:r>
            <a:r>
              <a:rPr lang="sl-SI" sz="1800" b="0" i="0" u="none" strike="noStrike" baseline="0" dirty="0">
                <a:solidFill>
                  <a:srgbClr val="000000"/>
                </a:solidFill>
                <a:latin typeface="Segoe UI" panose="020B0502040204020203" pitchFamily="34" charset="0"/>
              </a:rPr>
              <a:t> </a:t>
            </a:r>
            <a:r>
              <a:rPr lang="sl-SI" sz="1800" b="0" i="0" u="none" strike="noStrike" baseline="0" dirty="0" err="1">
                <a:solidFill>
                  <a:srgbClr val="000000"/>
                </a:solidFill>
                <a:latin typeface="Segoe UI" panose="020B0502040204020203" pitchFamily="34" charset="0"/>
              </a:rPr>
              <a:t>from</a:t>
            </a:r>
            <a:r>
              <a:rPr lang="sl-SI" sz="1800" b="0" i="0" u="none" strike="noStrike" baseline="0" dirty="0">
                <a:solidFill>
                  <a:srgbClr val="000000"/>
                </a:solidFill>
                <a:latin typeface="Segoe UI" panose="020B0502040204020203" pitchFamily="34" charset="0"/>
              </a:rPr>
              <a:t> a </a:t>
            </a:r>
            <a:r>
              <a:rPr lang="sl-SI" sz="1800" b="0" i="0" u="none" strike="noStrike" baseline="0" dirty="0" err="1">
                <a:solidFill>
                  <a:srgbClr val="000000"/>
                </a:solidFill>
                <a:latin typeface="Segoe UI" panose="020B0502040204020203" pitchFamily="34" charset="0"/>
              </a:rPr>
              <a:t>unsecure</a:t>
            </a:r>
            <a:r>
              <a:rPr lang="sl-SI" sz="1800" b="0" i="0" u="none" strike="noStrike" baseline="0" dirty="0">
                <a:solidFill>
                  <a:srgbClr val="000000"/>
                </a:solidFill>
                <a:latin typeface="Segoe UI" panose="020B0502040204020203" pitchFamily="34" charset="0"/>
              </a:rPr>
              <a:t> </a:t>
            </a:r>
            <a:r>
              <a:rPr lang="sl-SI" sz="1800" b="0" i="0" u="none" strike="noStrike" baseline="0" dirty="0" err="1">
                <a:solidFill>
                  <a:srgbClr val="000000"/>
                </a:solidFill>
                <a:latin typeface="Segoe UI" panose="020B0502040204020203" pitchFamily="34" charset="0"/>
              </a:rPr>
              <a:t>workstation</a:t>
            </a:r>
            <a:endParaRPr lang="sl-SI" sz="1800" b="0" i="0" u="none" strike="noStrike" baseline="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endParaRPr lang="sl-SI" sz="1800" b="0" i="0" u="none" strike="noStrike" baseline="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r>
              <a:rPr lang="en-US" sz="1800" b="0" i="0" u="none" strike="noStrike" baseline="0" dirty="0">
                <a:solidFill>
                  <a:srgbClr val="000000"/>
                </a:solidFill>
                <a:latin typeface="Segoe UI" panose="020B0502040204020203" pitchFamily="34" charset="0"/>
              </a:rPr>
              <a:t>The administrative session on the jump server relies on the integrity of the local computer accessing it. If this computer is a user workstation subject to phishing attacks and other internet-based attack vectors, then the administrative session is also subject to those risks.</a:t>
            </a:r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ECA402-FD6D-8848-A7CD-56B6D604EDF1}" type="slidenum">
              <a:rPr lang="en-DK" smtClean="0"/>
              <a:t>19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24928709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ECA402-FD6D-8848-A7CD-56B6D604EDF1}" type="slidenum">
              <a:rPr lang="en-DK" smtClean="0"/>
              <a:t>22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21895546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ECA402-FD6D-8848-A7CD-56B6D604EDF1}" type="slidenum">
              <a:rPr lang="en-DK" smtClean="0"/>
              <a:t>23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5384769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ECA402-FD6D-8848-A7CD-56B6D604EDF1}" type="slidenum">
              <a:rPr lang="en-DK" smtClean="0"/>
              <a:t>26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28331330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+ LAPS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ECA402-FD6D-8848-A7CD-56B6D604EDF1}" type="slidenum">
              <a:rPr lang="en-DK" smtClean="0"/>
              <a:t>29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4070754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7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7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r section slide, infrastructur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09A7838-5AB2-7D77-A66E-91415162C6A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19623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00D5A3-69F8-05AE-E933-2A6448DD03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24" y="2922369"/>
            <a:ext cx="11232000" cy="685804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000" b="0" i="0">
                <a:solidFill>
                  <a:schemeClr val="bg1"/>
                </a:solidFill>
                <a:latin typeface="IBM Plex Sans Light" panose="020B040305020300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DK" dirty="0"/>
          </a:p>
        </p:txBody>
      </p:sp>
      <p:sp>
        <p:nvSpPr>
          <p:cNvPr id="10" name="Rectangle 9" hidden="1">
            <a:extLst>
              <a:ext uri="{FF2B5EF4-FFF2-40B4-BE49-F238E27FC236}">
                <a16:creationId xmlns:a16="http://schemas.microsoft.com/office/drawing/2014/main" id="{58D9B0E8-F7C3-3298-F50C-2AEE810D72D7}"/>
              </a:ext>
            </a:extLst>
          </p:cNvPr>
          <p:cNvSpPr/>
          <p:nvPr userDrawn="1"/>
        </p:nvSpPr>
        <p:spPr>
          <a:xfrm>
            <a:off x="442912" y="3858883"/>
            <a:ext cx="6658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As a leading European IT specialist in </a:t>
            </a:r>
          </a:p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networking, cybersecurity, and cloud,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Conscia contributes to a secure and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reliable digital foundation for society</a:t>
            </a:r>
          </a:p>
        </p:txBody>
      </p:sp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597E9B82-455D-362A-AE39-E18C4E3B2B68}"/>
              </a:ext>
            </a:extLst>
          </p:cNvPr>
          <p:cNvSpPr/>
          <p:nvPr userDrawn="1"/>
        </p:nvSpPr>
        <p:spPr>
          <a:xfrm>
            <a:off x="595312" y="4011283"/>
            <a:ext cx="6658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>
                <a:solidFill>
                  <a:srgbClr val="FFFFFF"/>
                </a:solidFill>
                <a:latin typeface="IBM Plex Sans Light" panose="020B0403050203000203" pitchFamily="34" charset="0"/>
              </a:rPr>
              <a:t>Click to edit Subtitle or intro </a:t>
            </a:r>
            <a:r>
              <a:rPr lang="en-GB" sz="2000" b="1" err="1">
                <a:solidFill>
                  <a:srgbClr val="FFFFFF"/>
                </a:solidFill>
                <a:latin typeface="IBM Plex Sans Light" panose="020B0403050203000203" pitchFamily="34" charset="0"/>
              </a:rPr>
              <a:t>tex</a:t>
            </a:r>
            <a:endParaRPr lang="en-GB" sz="2000" b="1">
              <a:solidFill>
                <a:srgbClr val="FFFFFF"/>
              </a:solidFill>
              <a:latin typeface="IBM Plex Sans" panose="020B0503050203000203" pitchFamily="34" charset="0"/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2603EBAF-E33B-61C2-C8BE-14D9FCC784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5450" y="4038177"/>
            <a:ext cx="11232000" cy="330540"/>
          </a:xfrm>
        </p:spPr>
        <p:txBody>
          <a:bodyPr wrap="square">
            <a:spAutoFit/>
          </a:bodyPr>
          <a:lstStyle>
            <a:lvl1pPr marL="0" indent="0" algn="l">
              <a:lnSpc>
                <a:spcPts val="18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DK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1A0E8-E0B1-6F52-4836-FCDBB6AEF8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7AC16D0A-BDED-46B8-BFE4-1FEEDC946848}" type="datetimeyyyy">
              <a:rPr lang="en-GB" smtClean="0"/>
              <a:pPr/>
              <a:t>2023</a:t>
            </a:fld>
            <a:r>
              <a:rPr lang="en-GB"/>
              <a:t> NIL – part of Conscia, Security Tag: PROTECTED</a:t>
            </a:r>
            <a:endParaRPr lang="en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9BF8E-2A41-FC6F-4277-7D46AD62BA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34A53F8-1EF6-D8D7-6756-F74EC734696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1131830" y="215900"/>
            <a:ext cx="609052" cy="292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02830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r section slide, infrastructur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A076E47-9188-08A1-F235-28165A09D95B}"/>
              </a:ext>
            </a:extLst>
          </p:cNvPr>
          <p:cNvSpPr/>
          <p:nvPr userDrawn="1"/>
        </p:nvSpPr>
        <p:spPr>
          <a:xfrm rot="5400000">
            <a:off x="2666999" y="-2666998"/>
            <a:ext cx="6858002" cy="12192000"/>
          </a:xfrm>
          <a:prstGeom prst="rect">
            <a:avLst/>
          </a:prstGeom>
          <a:gradFill flip="none" rotWithShape="1">
            <a:gsLst>
              <a:gs pos="0">
                <a:schemeClr val="tx2">
                  <a:alpha val="84000"/>
                </a:schemeClr>
              </a:gs>
              <a:gs pos="48000">
                <a:schemeClr val="tx2">
                  <a:alpha val="43000"/>
                </a:schemeClr>
              </a:gs>
              <a:gs pos="100000">
                <a:schemeClr val="tx2">
                  <a:alpha val="22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00D5A3-69F8-05AE-E933-2A6448DD03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24" y="2922369"/>
            <a:ext cx="11232000" cy="685804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000" b="0" i="0">
                <a:solidFill>
                  <a:schemeClr val="bg1"/>
                </a:solidFill>
                <a:latin typeface="IBM Plex Sans Light" panose="020B040305020300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DK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2603EBAF-E33B-61C2-C8BE-14D9FCC784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5450" y="4038177"/>
            <a:ext cx="11232000" cy="330540"/>
          </a:xfrm>
        </p:spPr>
        <p:txBody>
          <a:bodyPr wrap="square">
            <a:spAutoFit/>
          </a:bodyPr>
          <a:lstStyle>
            <a:lvl1pPr marL="0" indent="0" algn="l">
              <a:lnSpc>
                <a:spcPts val="18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DK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1A0E8-E0B1-6F52-4836-FCDBB6AEF8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7AC16D0A-BDED-46B8-BFE4-1FEEDC946848}" type="datetimeyyyy">
              <a:rPr lang="en-GB" smtClean="0"/>
              <a:pPr/>
              <a:t>2023</a:t>
            </a:fld>
            <a:r>
              <a:rPr lang="en-GB"/>
              <a:t> NIL – part of Conscia, Security Tag: PROTECTED</a:t>
            </a:r>
            <a:endParaRPr lang="en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9BF8E-2A41-FC6F-4277-7D46AD62BA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34A53F8-1EF6-D8D7-6756-F74EC734696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1131830" y="215900"/>
            <a:ext cx="609052" cy="292537"/>
          </a:xfrm>
          <a:prstGeom prst="rect">
            <a:avLst/>
          </a:prstGeom>
        </p:spPr>
      </p:pic>
      <p:sp>
        <p:nvSpPr>
          <p:cNvPr id="10" name="Rectangle 9" hidden="1">
            <a:extLst>
              <a:ext uri="{FF2B5EF4-FFF2-40B4-BE49-F238E27FC236}">
                <a16:creationId xmlns:a16="http://schemas.microsoft.com/office/drawing/2014/main" id="{58D9B0E8-F7C3-3298-F50C-2AEE810D72D7}"/>
              </a:ext>
            </a:extLst>
          </p:cNvPr>
          <p:cNvSpPr/>
          <p:nvPr userDrawn="1"/>
        </p:nvSpPr>
        <p:spPr>
          <a:xfrm>
            <a:off x="442912" y="3858883"/>
            <a:ext cx="6658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As a leading European IT specialist in </a:t>
            </a:r>
          </a:p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networking, cybersecurity, and cloud,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Conscia contributes to a secure and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reliable digital foundation for society</a:t>
            </a:r>
          </a:p>
        </p:txBody>
      </p:sp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597E9B82-455D-362A-AE39-E18C4E3B2B68}"/>
              </a:ext>
            </a:extLst>
          </p:cNvPr>
          <p:cNvSpPr/>
          <p:nvPr userDrawn="1"/>
        </p:nvSpPr>
        <p:spPr>
          <a:xfrm>
            <a:off x="595312" y="4011283"/>
            <a:ext cx="6658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>
                <a:solidFill>
                  <a:srgbClr val="FFFFFF"/>
                </a:solidFill>
                <a:latin typeface="IBM Plex Sans Light" panose="020B0403050203000203" pitchFamily="34" charset="0"/>
              </a:rPr>
              <a:t>Click to edit Subtitle or intro </a:t>
            </a:r>
            <a:r>
              <a:rPr lang="en-GB" sz="2000" b="1" err="1">
                <a:solidFill>
                  <a:srgbClr val="FFFFFF"/>
                </a:solidFill>
                <a:latin typeface="IBM Plex Sans Light" panose="020B0403050203000203" pitchFamily="34" charset="0"/>
              </a:rPr>
              <a:t>tex</a:t>
            </a:r>
            <a:endParaRPr lang="en-GB" sz="2000" b="1">
              <a:solidFill>
                <a:srgbClr val="FFFFFF"/>
              </a:solidFill>
              <a:latin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9073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r section slide, blue">
    <p:bg>
      <p:bgPr>
        <a:gradFill>
          <a:gsLst>
            <a:gs pos="0">
              <a:schemeClr val="accent1"/>
            </a:gs>
            <a:gs pos="80000">
              <a:schemeClr val="tx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0D5A3-69F8-05AE-E933-2A6448DD03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25" y="2922369"/>
            <a:ext cx="11232000" cy="685804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000" b="0" i="0">
                <a:solidFill>
                  <a:schemeClr val="bg1"/>
                </a:solidFill>
                <a:latin typeface="IBM Plex Sans Light" panose="020B040305020300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DK" dirty="0"/>
          </a:p>
        </p:txBody>
      </p:sp>
      <p:sp>
        <p:nvSpPr>
          <p:cNvPr id="10" name="Rectangle 9" hidden="1">
            <a:extLst>
              <a:ext uri="{FF2B5EF4-FFF2-40B4-BE49-F238E27FC236}">
                <a16:creationId xmlns:a16="http://schemas.microsoft.com/office/drawing/2014/main" id="{58D9B0E8-F7C3-3298-F50C-2AEE810D72D7}"/>
              </a:ext>
            </a:extLst>
          </p:cNvPr>
          <p:cNvSpPr/>
          <p:nvPr userDrawn="1"/>
        </p:nvSpPr>
        <p:spPr>
          <a:xfrm>
            <a:off x="442912" y="3858883"/>
            <a:ext cx="6658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As a leading European IT specialist in </a:t>
            </a:r>
          </a:p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networking, cybersecurity, and cloud,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Conscia contributes to a secure and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reliable digital foundation for society</a:t>
            </a:r>
          </a:p>
        </p:txBody>
      </p:sp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597E9B82-455D-362A-AE39-E18C4E3B2B68}"/>
              </a:ext>
            </a:extLst>
          </p:cNvPr>
          <p:cNvSpPr/>
          <p:nvPr userDrawn="1"/>
        </p:nvSpPr>
        <p:spPr>
          <a:xfrm>
            <a:off x="595312" y="4011283"/>
            <a:ext cx="6658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>
                <a:solidFill>
                  <a:srgbClr val="FFFFFF"/>
                </a:solidFill>
                <a:latin typeface="IBM Plex Sans Light" panose="020B0403050203000203" pitchFamily="34" charset="0"/>
              </a:rPr>
              <a:t>Click to edit Subtitle or intro </a:t>
            </a:r>
            <a:r>
              <a:rPr lang="en-GB" sz="2000" b="1" err="1">
                <a:solidFill>
                  <a:srgbClr val="FFFFFF"/>
                </a:solidFill>
                <a:latin typeface="IBM Plex Sans Light" panose="020B0403050203000203" pitchFamily="34" charset="0"/>
              </a:rPr>
              <a:t>tex</a:t>
            </a:r>
            <a:endParaRPr lang="en-GB" sz="2000" b="1">
              <a:solidFill>
                <a:srgbClr val="FFFFFF"/>
              </a:solidFill>
              <a:latin typeface="IBM Plex Sans" panose="020B0503050203000203" pitchFamily="34" charset="0"/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2603EBAF-E33B-61C2-C8BE-14D9FCC784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5451" y="4038177"/>
            <a:ext cx="11232000" cy="330540"/>
          </a:xfrm>
        </p:spPr>
        <p:txBody>
          <a:bodyPr wrap="square">
            <a:spAutoFit/>
          </a:bodyPr>
          <a:lstStyle>
            <a:lvl1pPr marL="0" indent="0" algn="l">
              <a:lnSpc>
                <a:spcPts val="18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DK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1A0E8-E0B1-6F52-4836-FCDBB6AEF8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4180BCD8-DAE2-40C4-B44E-E0B98E492CCF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9BF8E-2A41-FC6F-4277-7D46AD62BA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779AF13-A954-0E80-964D-2715BCB313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31830" y="215900"/>
            <a:ext cx="609052" cy="292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9065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6755482" cy="4611687"/>
          </a:xfrm>
        </p:spPr>
        <p:txBody>
          <a:bodyPr>
            <a:normAutofit/>
          </a:bodyPr>
          <a:lstStyle>
            <a:lvl1pPr marL="457200" indent="-457200">
              <a:buClr>
                <a:schemeClr val="tx2"/>
              </a:buClr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j-lt"/>
              </a:defRPr>
            </a:lvl1pPr>
            <a:lvl2pPr marL="914400" indent="-45720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chemeClr val="accent2"/>
                </a:solidFill>
                <a:latin typeface="+mj-lt"/>
              </a:defRPr>
            </a:lvl2pPr>
            <a:lvl3pPr>
              <a:lnSpc>
                <a:spcPct val="150000"/>
              </a:lnSpc>
              <a:buClr>
                <a:schemeClr val="tx2"/>
              </a:buClr>
              <a:defRPr sz="2400">
                <a:solidFill>
                  <a:schemeClr val="tx1"/>
                </a:solidFill>
                <a:latin typeface="+mj-lt"/>
              </a:defRPr>
            </a:lvl3pPr>
            <a:lvl4pPr>
              <a:lnSpc>
                <a:spcPct val="150000"/>
              </a:lnSpc>
              <a:buClr>
                <a:schemeClr val="tx2"/>
              </a:buClr>
              <a:defRPr sz="2400">
                <a:solidFill>
                  <a:schemeClr val="tx1"/>
                </a:solidFill>
                <a:latin typeface="+mj-lt"/>
              </a:defRPr>
            </a:lvl4pPr>
            <a:lvl5pPr>
              <a:lnSpc>
                <a:spcPct val="150000"/>
              </a:lnSpc>
              <a:buClr>
                <a:schemeClr val="tx2"/>
              </a:buClr>
              <a:defRPr sz="2400">
                <a:solidFill>
                  <a:schemeClr val="tx1"/>
                </a:solidFill>
                <a:latin typeface="+mj-lt"/>
              </a:defRPr>
            </a:lvl5pPr>
            <a:lvl6pPr>
              <a:buClr>
                <a:schemeClr val="tx2"/>
              </a:buClr>
              <a:defRPr sz="2400">
                <a:solidFill>
                  <a:schemeClr val="tx1"/>
                </a:solidFill>
                <a:latin typeface="+mj-lt"/>
              </a:defRPr>
            </a:lvl6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r>
              <a:rPr lang="da-DK" dirty="0"/>
              <a:t>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  <a:p>
            <a:pPr lvl="5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1298514" cy="10584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latin typeface="+mj-lt"/>
              </a:defRPr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CE40FB2B-D510-583C-F4B0-D6B967E0E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85275" y="6487847"/>
            <a:ext cx="2743200" cy="28091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rgbClr val="058CED"/>
                </a:solidFill>
                <a:latin typeface="IBM Plex Sans" panose="020B0503050203000203" pitchFamily="34" charset="0"/>
              </a:defRPr>
            </a:lvl1pPr>
          </a:lstStyle>
          <a:p>
            <a:fld id="{770B021F-1D68-B54C-8857-E78D9B699467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12" name="Logo">
            <a:extLst>
              <a:ext uri="{FF2B5EF4-FFF2-40B4-BE49-F238E27FC236}">
                <a16:creationId xmlns:a16="http://schemas.microsoft.com/office/drawing/2014/main" id="{43A01F28-9853-9460-75F9-799095A2D3D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268176" y="230402"/>
            <a:ext cx="666560" cy="277327"/>
          </a:xfrm>
          <a:prstGeom prst="rect">
            <a:avLst/>
          </a:prstGeom>
        </p:spPr>
      </p:pic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8576433C-2A72-E52A-7F98-630CA7DD29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0574" y="6504750"/>
            <a:ext cx="8280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2"/>
                </a:solidFill>
              </a:defRPr>
            </a:lvl1pPr>
          </a:lstStyle>
          <a:p>
            <a:r>
              <a:rPr lang="en-GB"/>
              <a:t>© </a:t>
            </a:r>
            <a:fld id="{D0301B6A-9550-4BC6-BB06-4640690F521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 dirty="0"/>
          </a:p>
        </p:txBody>
      </p:sp>
      <p:sp>
        <p:nvSpPr>
          <p:cNvPr id="19" name="Slide Number Placeholder 6">
            <a:extLst>
              <a:ext uri="{FF2B5EF4-FFF2-40B4-BE49-F238E27FC236}">
                <a16:creationId xmlns:a16="http://schemas.microsoft.com/office/drawing/2014/main" id="{782751FA-A8A0-9413-0EC7-1E966893C413}"/>
              </a:ext>
            </a:extLst>
          </p:cNvPr>
          <p:cNvSpPr txBox="1">
            <a:spLocks/>
          </p:cNvSpPr>
          <p:nvPr userDrawn="1"/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DK"/>
            </a:defPPr>
            <a:lvl1pPr marL="0" algn="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B7AC280C-5305-8807-4FD8-90C272E04593}"/>
              </a:ext>
            </a:extLst>
          </p:cNvPr>
          <p:cNvSpPr/>
          <p:nvPr userDrawn="1"/>
        </p:nvSpPr>
        <p:spPr>
          <a:xfrm>
            <a:off x="7448540" y="-1"/>
            <a:ext cx="4743460" cy="6858000"/>
          </a:xfrm>
          <a:custGeom>
            <a:avLst/>
            <a:gdLst/>
            <a:ahLst/>
            <a:cxnLst/>
            <a:rect l="l" t="t" r="r" b="b"/>
            <a:pathLst>
              <a:path w="5229225" h="7560309">
                <a:moveTo>
                  <a:pt x="5228669" y="0"/>
                </a:moveTo>
                <a:lnTo>
                  <a:pt x="1828464" y="0"/>
                </a:lnTo>
                <a:lnTo>
                  <a:pt x="1809522" y="19520"/>
                </a:lnTo>
                <a:lnTo>
                  <a:pt x="1777640" y="52926"/>
                </a:lnTo>
                <a:lnTo>
                  <a:pt x="1745987" y="86647"/>
                </a:lnTo>
                <a:lnTo>
                  <a:pt x="1714562" y="120679"/>
                </a:lnTo>
                <a:lnTo>
                  <a:pt x="1683367" y="155019"/>
                </a:lnTo>
                <a:lnTo>
                  <a:pt x="1652404" y="189664"/>
                </a:lnTo>
                <a:lnTo>
                  <a:pt x="1621676" y="224610"/>
                </a:lnTo>
                <a:lnTo>
                  <a:pt x="1591182" y="259854"/>
                </a:lnTo>
                <a:lnTo>
                  <a:pt x="1560925" y="295393"/>
                </a:lnTo>
                <a:lnTo>
                  <a:pt x="1530907" y="331224"/>
                </a:lnTo>
                <a:lnTo>
                  <a:pt x="1501128" y="367343"/>
                </a:lnTo>
                <a:lnTo>
                  <a:pt x="1471591" y="403747"/>
                </a:lnTo>
                <a:lnTo>
                  <a:pt x="1442298" y="440432"/>
                </a:lnTo>
                <a:lnTo>
                  <a:pt x="1413249" y="477396"/>
                </a:lnTo>
                <a:lnTo>
                  <a:pt x="1384446" y="514635"/>
                </a:lnTo>
                <a:lnTo>
                  <a:pt x="1355891" y="552146"/>
                </a:lnTo>
                <a:lnTo>
                  <a:pt x="1327586" y="589925"/>
                </a:lnTo>
                <a:lnTo>
                  <a:pt x="1299532" y="627969"/>
                </a:lnTo>
                <a:lnTo>
                  <a:pt x="1271730" y="666275"/>
                </a:lnTo>
                <a:lnTo>
                  <a:pt x="1244183" y="704840"/>
                </a:lnTo>
                <a:lnTo>
                  <a:pt x="1216891" y="743660"/>
                </a:lnTo>
                <a:lnTo>
                  <a:pt x="1189857" y="782732"/>
                </a:lnTo>
                <a:lnTo>
                  <a:pt x="1163082" y="822052"/>
                </a:lnTo>
                <a:lnTo>
                  <a:pt x="1136568" y="861618"/>
                </a:lnTo>
                <a:lnTo>
                  <a:pt x="1110316" y="901426"/>
                </a:lnTo>
                <a:lnTo>
                  <a:pt x="1084327" y="941473"/>
                </a:lnTo>
                <a:lnTo>
                  <a:pt x="1058604" y="981756"/>
                </a:lnTo>
                <a:lnTo>
                  <a:pt x="1033148" y="1022270"/>
                </a:lnTo>
                <a:lnTo>
                  <a:pt x="1007960" y="1063014"/>
                </a:lnTo>
                <a:lnTo>
                  <a:pt x="983042" y="1103983"/>
                </a:lnTo>
                <a:lnTo>
                  <a:pt x="958396" y="1145174"/>
                </a:lnTo>
                <a:lnTo>
                  <a:pt x="934024" y="1186584"/>
                </a:lnTo>
                <a:lnTo>
                  <a:pt x="909926" y="1228211"/>
                </a:lnTo>
                <a:lnTo>
                  <a:pt x="886105" y="1270049"/>
                </a:lnTo>
                <a:lnTo>
                  <a:pt x="862561" y="1312097"/>
                </a:lnTo>
                <a:lnTo>
                  <a:pt x="839298" y="1354350"/>
                </a:lnTo>
                <a:lnTo>
                  <a:pt x="816315" y="1396806"/>
                </a:lnTo>
                <a:lnTo>
                  <a:pt x="793615" y="1439461"/>
                </a:lnTo>
                <a:lnTo>
                  <a:pt x="771200" y="1482312"/>
                </a:lnTo>
                <a:lnTo>
                  <a:pt x="749071" y="1525356"/>
                </a:lnTo>
                <a:lnTo>
                  <a:pt x="727229" y="1568589"/>
                </a:lnTo>
                <a:lnTo>
                  <a:pt x="705676" y="1612009"/>
                </a:lnTo>
                <a:lnTo>
                  <a:pt x="684414" y="1655610"/>
                </a:lnTo>
                <a:lnTo>
                  <a:pt x="663445" y="1699392"/>
                </a:lnTo>
                <a:lnTo>
                  <a:pt x="642769" y="1743349"/>
                </a:lnTo>
                <a:lnTo>
                  <a:pt x="622388" y="1787480"/>
                </a:lnTo>
                <a:lnTo>
                  <a:pt x="602305" y="1831780"/>
                </a:lnTo>
                <a:lnTo>
                  <a:pt x="582521" y="1876246"/>
                </a:lnTo>
                <a:lnTo>
                  <a:pt x="563036" y="1920875"/>
                </a:lnTo>
                <a:lnTo>
                  <a:pt x="543854" y="1965664"/>
                </a:lnTo>
                <a:lnTo>
                  <a:pt x="524974" y="2010609"/>
                </a:lnTo>
                <a:lnTo>
                  <a:pt x="506400" y="2055707"/>
                </a:lnTo>
                <a:lnTo>
                  <a:pt x="488133" y="2100955"/>
                </a:lnTo>
                <a:lnTo>
                  <a:pt x="470173" y="2146350"/>
                </a:lnTo>
                <a:lnTo>
                  <a:pt x="452523" y="2191888"/>
                </a:lnTo>
                <a:lnTo>
                  <a:pt x="435185" y="2237565"/>
                </a:lnTo>
                <a:lnTo>
                  <a:pt x="418160" y="2283380"/>
                </a:lnTo>
                <a:lnTo>
                  <a:pt x="401449" y="2329327"/>
                </a:lnTo>
                <a:lnTo>
                  <a:pt x="385054" y="2375405"/>
                </a:lnTo>
                <a:lnTo>
                  <a:pt x="368976" y="2421609"/>
                </a:lnTo>
                <a:lnTo>
                  <a:pt x="353219" y="2467937"/>
                </a:lnTo>
                <a:lnTo>
                  <a:pt x="337781" y="2514384"/>
                </a:lnTo>
                <a:lnTo>
                  <a:pt x="322667" y="2560949"/>
                </a:lnTo>
                <a:lnTo>
                  <a:pt x="307876" y="2607627"/>
                </a:lnTo>
                <a:lnTo>
                  <a:pt x="293411" y="2654415"/>
                </a:lnTo>
                <a:lnTo>
                  <a:pt x="279273" y="2701311"/>
                </a:lnTo>
                <a:lnTo>
                  <a:pt x="265464" y="2748310"/>
                </a:lnTo>
                <a:lnTo>
                  <a:pt x="251985" y="2795409"/>
                </a:lnTo>
                <a:lnTo>
                  <a:pt x="238838" y="2842605"/>
                </a:lnTo>
                <a:lnTo>
                  <a:pt x="226025" y="2889895"/>
                </a:lnTo>
                <a:lnTo>
                  <a:pt x="213547" y="2937275"/>
                </a:lnTo>
                <a:lnTo>
                  <a:pt x="201405" y="2984743"/>
                </a:lnTo>
                <a:lnTo>
                  <a:pt x="189602" y="3032294"/>
                </a:lnTo>
                <a:lnTo>
                  <a:pt x="178139" y="3079926"/>
                </a:lnTo>
                <a:lnTo>
                  <a:pt x="167017" y="3127636"/>
                </a:lnTo>
                <a:lnTo>
                  <a:pt x="156238" y="3175419"/>
                </a:lnTo>
                <a:lnTo>
                  <a:pt x="145804" y="3223273"/>
                </a:lnTo>
                <a:lnTo>
                  <a:pt x="135716" y="3271194"/>
                </a:lnTo>
                <a:lnTo>
                  <a:pt x="125975" y="3319179"/>
                </a:lnTo>
                <a:lnTo>
                  <a:pt x="116584" y="3367225"/>
                </a:lnTo>
                <a:lnTo>
                  <a:pt x="107545" y="3415329"/>
                </a:lnTo>
                <a:lnTo>
                  <a:pt x="98857" y="3463487"/>
                </a:lnTo>
                <a:lnTo>
                  <a:pt x="90524" y="3511695"/>
                </a:lnTo>
                <a:lnTo>
                  <a:pt x="82547" y="3559952"/>
                </a:lnTo>
                <a:lnTo>
                  <a:pt x="74926" y="3608252"/>
                </a:lnTo>
                <a:lnTo>
                  <a:pt x="67665" y="3656594"/>
                </a:lnTo>
                <a:lnTo>
                  <a:pt x="60764" y="3704973"/>
                </a:lnTo>
                <a:lnTo>
                  <a:pt x="54226" y="3753386"/>
                </a:lnTo>
                <a:lnTo>
                  <a:pt x="48051" y="3801831"/>
                </a:lnTo>
                <a:lnTo>
                  <a:pt x="42241" y="3850304"/>
                </a:lnTo>
                <a:lnTo>
                  <a:pt x="36798" y="3898801"/>
                </a:lnTo>
                <a:lnTo>
                  <a:pt x="31723" y="3947319"/>
                </a:lnTo>
                <a:lnTo>
                  <a:pt x="27018" y="3995855"/>
                </a:lnTo>
                <a:lnTo>
                  <a:pt x="22685" y="4044406"/>
                </a:lnTo>
                <a:lnTo>
                  <a:pt x="18725" y="4092968"/>
                </a:lnTo>
                <a:lnTo>
                  <a:pt x="15140" y="4141538"/>
                </a:lnTo>
                <a:lnTo>
                  <a:pt x="11932" y="4190113"/>
                </a:lnTo>
                <a:lnTo>
                  <a:pt x="9101" y="4238689"/>
                </a:lnTo>
                <a:lnTo>
                  <a:pt x="6649" y="4287264"/>
                </a:lnTo>
                <a:lnTo>
                  <a:pt x="4579" y="4335833"/>
                </a:lnTo>
                <a:lnTo>
                  <a:pt x="2891" y="4384394"/>
                </a:lnTo>
                <a:lnTo>
                  <a:pt x="1588" y="4432943"/>
                </a:lnTo>
                <a:lnTo>
                  <a:pt x="671" y="4481477"/>
                </a:lnTo>
                <a:lnTo>
                  <a:pt x="141" y="4529993"/>
                </a:lnTo>
                <a:lnTo>
                  <a:pt x="0" y="4578487"/>
                </a:lnTo>
                <a:lnTo>
                  <a:pt x="249" y="4626956"/>
                </a:lnTo>
                <a:lnTo>
                  <a:pt x="891" y="4675397"/>
                </a:lnTo>
                <a:lnTo>
                  <a:pt x="1926" y="4723807"/>
                </a:lnTo>
                <a:lnTo>
                  <a:pt x="3357" y="4772181"/>
                </a:lnTo>
                <a:lnTo>
                  <a:pt x="5185" y="4820518"/>
                </a:lnTo>
                <a:lnTo>
                  <a:pt x="7411" y="4868813"/>
                </a:lnTo>
                <a:lnTo>
                  <a:pt x="10038" y="4917063"/>
                </a:lnTo>
                <a:lnTo>
                  <a:pt x="13066" y="4965265"/>
                </a:lnTo>
                <a:lnTo>
                  <a:pt x="16498" y="5013416"/>
                </a:lnTo>
                <a:lnTo>
                  <a:pt x="20334" y="5061512"/>
                </a:lnTo>
                <a:lnTo>
                  <a:pt x="24577" y="5109551"/>
                </a:lnTo>
                <a:lnTo>
                  <a:pt x="29228" y="5157528"/>
                </a:lnTo>
                <a:lnTo>
                  <a:pt x="34288" y="5205441"/>
                </a:lnTo>
                <a:lnTo>
                  <a:pt x="39760" y="5253286"/>
                </a:lnTo>
                <a:lnTo>
                  <a:pt x="45644" y="5301060"/>
                </a:lnTo>
                <a:lnTo>
                  <a:pt x="51943" y="5348759"/>
                </a:lnTo>
                <a:lnTo>
                  <a:pt x="58658" y="5396381"/>
                </a:lnTo>
                <a:lnTo>
                  <a:pt x="65791" y="5443922"/>
                </a:lnTo>
                <a:lnTo>
                  <a:pt x="73342" y="5491379"/>
                </a:lnTo>
                <a:lnTo>
                  <a:pt x="81315" y="5538748"/>
                </a:lnTo>
                <a:lnTo>
                  <a:pt x="89709" y="5586026"/>
                </a:lnTo>
                <a:lnTo>
                  <a:pt x="99248" y="5638533"/>
                </a:lnTo>
                <a:lnTo>
                  <a:pt x="109262" y="5690647"/>
                </a:lnTo>
                <a:lnTo>
                  <a:pt x="119747" y="5742367"/>
                </a:lnTo>
                <a:lnTo>
                  <a:pt x="130699" y="5793690"/>
                </a:lnTo>
                <a:lnTo>
                  <a:pt x="142116" y="5844615"/>
                </a:lnTo>
                <a:lnTo>
                  <a:pt x="153995" y="5895140"/>
                </a:lnTo>
                <a:lnTo>
                  <a:pt x="166331" y="5945262"/>
                </a:lnTo>
                <a:lnTo>
                  <a:pt x="179122" y="5994981"/>
                </a:lnTo>
                <a:lnTo>
                  <a:pt x="192364" y="6044293"/>
                </a:lnTo>
                <a:lnTo>
                  <a:pt x="206054" y="6093198"/>
                </a:lnTo>
                <a:lnTo>
                  <a:pt x="220188" y="6141693"/>
                </a:lnTo>
                <a:lnTo>
                  <a:pt x="234764" y="6189777"/>
                </a:lnTo>
                <a:lnTo>
                  <a:pt x="249778" y="6237447"/>
                </a:lnTo>
                <a:lnTo>
                  <a:pt x="265226" y="6284703"/>
                </a:lnTo>
                <a:lnTo>
                  <a:pt x="281105" y="6331541"/>
                </a:lnTo>
                <a:lnTo>
                  <a:pt x="297413" y="6377960"/>
                </a:lnTo>
                <a:lnTo>
                  <a:pt x="314144" y="6423958"/>
                </a:lnTo>
                <a:lnTo>
                  <a:pt x="331297" y="6469534"/>
                </a:lnTo>
                <a:lnTo>
                  <a:pt x="348868" y="6514685"/>
                </a:lnTo>
                <a:lnTo>
                  <a:pt x="366854" y="6559409"/>
                </a:lnTo>
                <a:lnTo>
                  <a:pt x="385251" y="6603706"/>
                </a:lnTo>
                <a:lnTo>
                  <a:pt x="404056" y="6647572"/>
                </a:lnTo>
                <a:lnTo>
                  <a:pt x="423265" y="6691006"/>
                </a:lnTo>
                <a:lnTo>
                  <a:pt x="442875" y="6734006"/>
                </a:lnTo>
                <a:lnTo>
                  <a:pt x="462884" y="6776571"/>
                </a:lnTo>
                <a:lnTo>
                  <a:pt x="483287" y="6818697"/>
                </a:lnTo>
                <a:lnTo>
                  <a:pt x="504081" y="6860385"/>
                </a:lnTo>
                <a:lnTo>
                  <a:pt x="525263" y="6901630"/>
                </a:lnTo>
                <a:lnTo>
                  <a:pt x="546830" y="6942433"/>
                </a:lnTo>
                <a:lnTo>
                  <a:pt x="568778" y="6982790"/>
                </a:lnTo>
                <a:lnTo>
                  <a:pt x="591104" y="7022701"/>
                </a:lnTo>
                <a:lnTo>
                  <a:pt x="613805" y="7062162"/>
                </a:lnTo>
                <a:lnTo>
                  <a:pt x="636877" y="7101173"/>
                </a:lnTo>
                <a:lnTo>
                  <a:pt x="660317" y="7139732"/>
                </a:lnTo>
                <a:lnTo>
                  <a:pt x="684121" y="7177835"/>
                </a:lnTo>
                <a:lnTo>
                  <a:pt x="708287" y="7215483"/>
                </a:lnTo>
                <a:lnTo>
                  <a:pt x="732810" y="7252672"/>
                </a:lnTo>
                <a:lnTo>
                  <a:pt x="757689" y="7289401"/>
                </a:lnTo>
                <a:lnTo>
                  <a:pt x="782918" y="7325668"/>
                </a:lnTo>
                <a:lnTo>
                  <a:pt x="808496" y="7361472"/>
                </a:lnTo>
                <a:lnTo>
                  <a:pt x="834418" y="7396810"/>
                </a:lnTo>
                <a:lnTo>
                  <a:pt x="860681" y="7431680"/>
                </a:lnTo>
                <a:lnTo>
                  <a:pt x="887282" y="7466080"/>
                </a:lnTo>
                <a:lnTo>
                  <a:pt x="914218" y="7500010"/>
                </a:lnTo>
                <a:lnTo>
                  <a:pt x="941486" y="7533466"/>
                </a:lnTo>
                <a:lnTo>
                  <a:pt x="963691" y="7560005"/>
                </a:lnTo>
                <a:lnTo>
                  <a:pt x="5228669" y="7560005"/>
                </a:lnTo>
                <a:lnTo>
                  <a:pt x="5228669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80000">
                <a:schemeClr val="tx2"/>
              </a:gs>
            </a:gsLst>
            <a:lin ang="0" scaled="1"/>
          </a:gra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8DD36777-95F8-5649-9FBD-F4A06500445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900918" y="2721118"/>
            <a:ext cx="2203556" cy="1058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691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22FE9F-B268-B811-D88E-E0CAEA39714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C27F4305-7DB4-4469-95BD-6AA7A0F1152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E8C0B6-BE0F-218C-D898-1177EF8DA4A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DEB7D00-7286-4D43-BC6B-85F887656985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EA7E38C6-261E-A4E1-CC27-565758FF82D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3527840-3F40-437B-3969-D49A0CB4CB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0522226" cy="104298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0" i="0">
                <a:latin typeface="+mj-lt"/>
              </a:defRPr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</p:spTree>
    <p:extLst>
      <p:ext uri="{BB962C8B-B14F-4D97-AF65-F5344CB8AC3E}">
        <p14:creationId xmlns:p14="http://schemas.microsoft.com/office/powerpoint/2010/main" val="2122793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light blu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97CCBF8-F372-44D2-B674-B5ECB07169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0522226" cy="104298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0" i="0">
                <a:latin typeface="+mj-lt"/>
              </a:defRPr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9E92BD6-4E15-6F16-4D26-5DBC1FD1DE4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29245AE2-A76E-4EEC-AE9C-B13C47B336D7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7A62FBB-BB97-BC70-2142-E7818B450EC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30AE3627-F627-5BCC-A6A8-9B0D188131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337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11233150" cy="4572000"/>
          </a:xfrm>
        </p:spPr>
        <p:txBody>
          <a:bodyPr/>
          <a:lstStyle>
            <a:lvl1pPr marL="0" indent="0">
              <a:buNone/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r>
              <a:rPr lang="da-DK" dirty="0"/>
              <a:t>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0515600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latin typeface="+mj-lt"/>
              </a:defRPr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AA93C7A1-4800-DDE7-A756-B9DBCD1DC20A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450574" y="999090"/>
            <a:ext cx="10515600" cy="400110"/>
          </a:xfrm>
        </p:spPr>
        <p:txBody>
          <a:bodyPr wrap="square">
            <a:spAutoFit/>
          </a:bodyPr>
          <a:lstStyle>
            <a:lvl1pPr marL="0" indent="0">
              <a:buNone/>
              <a:defRPr sz="2000">
                <a:solidFill>
                  <a:srgbClr val="241F2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sub title</a:t>
            </a:r>
          </a:p>
        </p:txBody>
      </p:sp>
    </p:spTree>
    <p:extLst>
      <p:ext uri="{BB962C8B-B14F-4D97-AF65-F5344CB8AC3E}">
        <p14:creationId xmlns:p14="http://schemas.microsoft.com/office/powerpoint/2010/main" val="1676810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, Light blu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11233150" cy="4572000"/>
          </a:xfrm>
        </p:spPr>
        <p:txBody>
          <a:bodyPr/>
          <a:lstStyle>
            <a:lvl1pPr marL="0" indent="0">
              <a:buNone/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r>
              <a:rPr lang="da-DK" dirty="0"/>
              <a:t>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0515600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latin typeface="+mj-lt"/>
              </a:defRPr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9406FAE2-7153-4BE8-B4B0-8572C32A931B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AA93C7A1-4800-DDE7-A756-B9DBCD1DC20A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450574" y="999090"/>
            <a:ext cx="10515600" cy="400110"/>
          </a:xfrm>
        </p:spPr>
        <p:txBody>
          <a:bodyPr wrap="square">
            <a:spAutoFit/>
          </a:bodyPr>
          <a:lstStyle>
            <a:lvl1pPr marL="0" indent="0">
              <a:buNone/>
              <a:defRPr sz="2000">
                <a:solidFill>
                  <a:srgbClr val="241F2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sub title</a:t>
            </a:r>
          </a:p>
        </p:txBody>
      </p:sp>
    </p:spTree>
    <p:extLst>
      <p:ext uri="{BB962C8B-B14F-4D97-AF65-F5344CB8AC3E}">
        <p14:creationId xmlns:p14="http://schemas.microsoft.com/office/powerpoint/2010/main" val="2986470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Swir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>
            <a:extLst>
              <a:ext uri="{FF2B5EF4-FFF2-40B4-BE49-F238E27FC236}">
                <a16:creationId xmlns:a16="http://schemas.microsoft.com/office/drawing/2014/main" id="{D0725E1E-57AA-EA71-DC50-AE37BBA73C0B}"/>
              </a:ext>
            </a:extLst>
          </p:cNvPr>
          <p:cNvSpPr/>
          <p:nvPr userDrawn="1"/>
        </p:nvSpPr>
        <p:spPr>
          <a:xfrm>
            <a:off x="0" y="0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11233150" cy="4572000"/>
          </a:xfrm>
        </p:spPr>
        <p:txBody>
          <a:bodyPr/>
          <a:lstStyle>
            <a:lvl1pPr marL="0" indent="0">
              <a:buNone/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r>
              <a:rPr lang="da-DK" dirty="0"/>
              <a:t>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0515600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latin typeface="+mj-lt"/>
              </a:defRPr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3ED5F8D8-DA2D-4669-85BC-65819A6EB0E1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AA93C7A1-4800-DDE7-A756-B9DBCD1DC20A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450574" y="999090"/>
            <a:ext cx="10515600" cy="400110"/>
          </a:xfrm>
        </p:spPr>
        <p:txBody>
          <a:bodyPr wrap="square">
            <a:spAutoFit/>
          </a:bodyPr>
          <a:lstStyle>
            <a:lvl1pPr marL="0" indent="0">
              <a:buNone/>
              <a:defRPr sz="2000">
                <a:solidFill>
                  <a:srgbClr val="241F2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sub title</a:t>
            </a:r>
          </a:p>
        </p:txBody>
      </p:sp>
    </p:spTree>
    <p:extLst>
      <p:ext uri="{BB962C8B-B14F-4D97-AF65-F5344CB8AC3E}">
        <p14:creationId xmlns:p14="http://schemas.microsoft.com/office/powerpoint/2010/main" val="2322055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Content, Gradian">
    <p:bg>
      <p:bgPr>
        <a:gradFill>
          <a:gsLst>
            <a:gs pos="0">
              <a:schemeClr val="accent1"/>
            </a:gs>
            <a:gs pos="80000">
              <a:schemeClr val="tx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11233150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r>
              <a:rPr lang="da-DK" dirty="0"/>
              <a:t>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0515600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7987" y="6492875"/>
            <a:ext cx="8116846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90BEC5F0-B9F8-4C8B-BDA5-4DC3E90A591F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AA93C7A1-4800-DDE7-A756-B9DBCD1DC20A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450574" y="999090"/>
            <a:ext cx="10515600" cy="400110"/>
          </a:xfrm>
        </p:spPr>
        <p:txBody>
          <a:bodyPr wrap="square">
            <a:sp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sub title</a:t>
            </a:r>
          </a:p>
        </p:txBody>
      </p:sp>
    </p:spTree>
    <p:extLst>
      <p:ext uri="{BB962C8B-B14F-4D97-AF65-F5344CB8AC3E}">
        <p14:creationId xmlns:p14="http://schemas.microsoft.com/office/powerpoint/2010/main" val="1780693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Pictur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6755482" cy="4611687"/>
          </a:xfrm>
        </p:spPr>
        <p:txBody>
          <a:bodyPr/>
          <a:lstStyle>
            <a:lvl1pPr marL="0" indent="0">
              <a:buNone/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r>
              <a:rPr lang="da-DK" dirty="0"/>
              <a:t>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1298514" cy="10584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latin typeface="+mj-lt"/>
              </a:defRPr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CE40FB2B-D510-583C-F4B0-D6B967E0E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85275" y="6487847"/>
            <a:ext cx="2743200" cy="28091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rgbClr val="058CED"/>
                </a:solidFill>
                <a:latin typeface="IBM Plex Sans" panose="020B0503050203000203" pitchFamily="34" charset="0"/>
              </a:defRPr>
            </a:lvl1pPr>
          </a:lstStyle>
          <a:p>
            <a:fld id="{770B021F-1D68-B54C-8857-E78D9B699467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12" name="Logo">
            <a:extLst>
              <a:ext uri="{FF2B5EF4-FFF2-40B4-BE49-F238E27FC236}">
                <a16:creationId xmlns:a16="http://schemas.microsoft.com/office/drawing/2014/main" id="{43A01F28-9853-9460-75F9-799095A2D3D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268176" y="230402"/>
            <a:ext cx="666560" cy="277327"/>
          </a:xfrm>
          <a:prstGeom prst="rect">
            <a:avLst/>
          </a:prstGeom>
        </p:spPr>
      </p:pic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F85D0DFC-E9ED-54E7-671B-1D70A7E61E9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626628" y="1"/>
            <a:ext cx="4564928" cy="6857724"/>
          </a:xfrm>
          <a:custGeom>
            <a:avLst/>
            <a:gdLst>
              <a:gd name="connsiteX0" fmla="*/ 2189661 w 4564928"/>
              <a:gd name="connsiteY0" fmla="*/ 0 h 6857724"/>
              <a:gd name="connsiteX1" fmla="*/ 4564928 w 4564928"/>
              <a:gd name="connsiteY1" fmla="*/ 0 h 6857724"/>
              <a:gd name="connsiteX2" fmla="*/ 4564928 w 4564928"/>
              <a:gd name="connsiteY2" fmla="*/ 6857724 h 6857724"/>
              <a:gd name="connsiteX3" fmla="*/ 591753 w 4564928"/>
              <a:gd name="connsiteY3" fmla="*/ 6857724 h 6857724"/>
              <a:gd name="connsiteX4" fmla="*/ 581411 w 4564928"/>
              <a:gd name="connsiteY4" fmla="*/ 6842180 h 6857724"/>
              <a:gd name="connsiteX5" fmla="*/ 560805 w 4564928"/>
              <a:gd name="connsiteY5" fmla="*/ 6810316 h 6857724"/>
              <a:gd name="connsiteX6" fmla="*/ 540523 w 4564928"/>
              <a:gd name="connsiteY6" fmla="*/ 6778045 h 6857724"/>
              <a:gd name="connsiteX7" fmla="*/ 520571 w 4564928"/>
              <a:gd name="connsiteY7" fmla="*/ 6745372 h 6857724"/>
              <a:gd name="connsiteX8" fmla="*/ 500948 w 4564928"/>
              <a:gd name="connsiteY8" fmla="*/ 6712297 h 6857724"/>
              <a:gd name="connsiteX9" fmla="*/ 481660 w 4564928"/>
              <a:gd name="connsiteY9" fmla="*/ 6678824 h 6857724"/>
              <a:gd name="connsiteX10" fmla="*/ 462707 w 4564928"/>
              <a:gd name="connsiteY10" fmla="*/ 6644952 h 6857724"/>
              <a:gd name="connsiteX11" fmla="*/ 444094 w 4564928"/>
              <a:gd name="connsiteY11" fmla="*/ 6610685 h 6857724"/>
              <a:gd name="connsiteX12" fmla="*/ 425822 w 4564928"/>
              <a:gd name="connsiteY12" fmla="*/ 6576025 h 6857724"/>
              <a:gd name="connsiteX13" fmla="*/ 407895 w 4564928"/>
              <a:gd name="connsiteY13" fmla="*/ 6540972 h 6857724"/>
              <a:gd name="connsiteX14" fmla="*/ 390316 w 4564928"/>
              <a:gd name="connsiteY14" fmla="*/ 6505530 h 6857724"/>
              <a:gd name="connsiteX15" fmla="*/ 373086 w 4564928"/>
              <a:gd name="connsiteY15" fmla="*/ 6469699 h 6857724"/>
              <a:gd name="connsiteX16" fmla="*/ 356209 w 4564928"/>
              <a:gd name="connsiteY16" fmla="*/ 6433483 h 6857724"/>
              <a:gd name="connsiteX17" fmla="*/ 339689 w 4564928"/>
              <a:gd name="connsiteY17" fmla="*/ 6396882 h 6857724"/>
              <a:gd name="connsiteX18" fmla="*/ 323526 w 4564928"/>
              <a:gd name="connsiteY18" fmla="*/ 6359898 h 6857724"/>
              <a:gd name="connsiteX19" fmla="*/ 307724 w 4564928"/>
              <a:gd name="connsiteY19" fmla="*/ 6322535 h 6857724"/>
              <a:gd name="connsiteX20" fmla="*/ 292286 w 4564928"/>
              <a:gd name="connsiteY20" fmla="*/ 6284793 h 6857724"/>
              <a:gd name="connsiteX21" fmla="*/ 277215 w 4564928"/>
              <a:gd name="connsiteY21" fmla="*/ 6246674 h 6857724"/>
              <a:gd name="connsiteX22" fmla="*/ 262513 w 4564928"/>
              <a:gd name="connsiteY22" fmla="*/ 6208181 h 6857724"/>
              <a:gd name="connsiteX23" fmla="*/ 248184 w 4564928"/>
              <a:gd name="connsiteY23" fmla="*/ 6169315 h 6857724"/>
              <a:gd name="connsiteX24" fmla="*/ 234228 w 4564928"/>
              <a:gd name="connsiteY24" fmla="*/ 6130078 h 6857724"/>
              <a:gd name="connsiteX25" fmla="*/ 220651 w 4564928"/>
              <a:gd name="connsiteY25" fmla="*/ 6090472 h 6857724"/>
              <a:gd name="connsiteX26" fmla="*/ 207454 w 4564928"/>
              <a:gd name="connsiteY26" fmla="*/ 6050498 h 6857724"/>
              <a:gd name="connsiteX27" fmla="*/ 194641 w 4564928"/>
              <a:gd name="connsiteY27" fmla="*/ 6010160 h 6857724"/>
              <a:gd name="connsiteX28" fmla="*/ 182213 w 4564928"/>
              <a:gd name="connsiteY28" fmla="*/ 5969458 h 6857724"/>
              <a:gd name="connsiteX29" fmla="*/ 170175 w 4564928"/>
              <a:gd name="connsiteY29" fmla="*/ 5928396 h 6857724"/>
              <a:gd name="connsiteX30" fmla="*/ 158526 w 4564928"/>
              <a:gd name="connsiteY30" fmla="*/ 5886973 h 6857724"/>
              <a:gd name="connsiteX31" fmla="*/ 147273 w 4564928"/>
              <a:gd name="connsiteY31" fmla="*/ 5845192 h 6857724"/>
              <a:gd name="connsiteX32" fmla="*/ 136417 w 4564928"/>
              <a:gd name="connsiteY32" fmla="*/ 5803056 h 6857724"/>
              <a:gd name="connsiteX33" fmla="*/ 125960 w 4564928"/>
              <a:gd name="connsiteY33" fmla="*/ 5760566 h 6857724"/>
              <a:gd name="connsiteX34" fmla="*/ 115905 w 4564928"/>
              <a:gd name="connsiteY34" fmla="*/ 5717725 h 6857724"/>
              <a:gd name="connsiteX35" fmla="*/ 106256 w 4564928"/>
              <a:gd name="connsiteY35" fmla="*/ 5674533 h 6857724"/>
              <a:gd name="connsiteX36" fmla="*/ 97014 w 4564928"/>
              <a:gd name="connsiteY36" fmla="*/ 5630994 h 6857724"/>
              <a:gd name="connsiteX37" fmla="*/ 88184 w 4564928"/>
              <a:gd name="connsiteY37" fmla="*/ 5587107 h 6857724"/>
              <a:gd name="connsiteX38" fmla="*/ 79766 w 4564928"/>
              <a:gd name="connsiteY38" fmla="*/ 5542876 h 6857724"/>
              <a:gd name="connsiteX39" fmla="*/ 71765 w 4564928"/>
              <a:gd name="connsiteY39" fmla="*/ 5498304 h 6857724"/>
              <a:gd name="connsiteX40" fmla="*/ 64184 w 4564928"/>
              <a:gd name="connsiteY40" fmla="*/ 5453390 h 6857724"/>
              <a:gd name="connsiteX41" fmla="*/ 57023 w 4564928"/>
              <a:gd name="connsiteY41" fmla="*/ 5408139 h 6857724"/>
              <a:gd name="connsiteX42" fmla="*/ 50288 w 4564928"/>
              <a:gd name="connsiteY42" fmla="*/ 5362550 h 6857724"/>
              <a:gd name="connsiteX43" fmla="*/ 43978 w 4564928"/>
              <a:gd name="connsiteY43" fmla="*/ 5316627 h 6857724"/>
              <a:gd name="connsiteX44" fmla="*/ 38099 w 4564928"/>
              <a:gd name="connsiteY44" fmla="*/ 5270370 h 6857724"/>
              <a:gd name="connsiteX45" fmla="*/ 32653 w 4564928"/>
              <a:gd name="connsiteY45" fmla="*/ 5223783 h 6857724"/>
              <a:gd name="connsiteX46" fmla="*/ 27643 w 4564928"/>
              <a:gd name="connsiteY46" fmla="*/ 5176867 h 6857724"/>
              <a:gd name="connsiteX47" fmla="*/ 23071 w 4564928"/>
              <a:gd name="connsiteY47" fmla="*/ 5129623 h 6857724"/>
              <a:gd name="connsiteX48" fmla="*/ 18939 w 4564928"/>
              <a:gd name="connsiteY48" fmla="*/ 5082054 h 6857724"/>
              <a:gd name="connsiteX49" fmla="*/ 15393 w 4564928"/>
              <a:gd name="connsiteY49" fmla="*/ 5039265 h 6857724"/>
              <a:gd name="connsiteX50" fmla="*/ 12217 w 4564928"/>
              <a:gd name="connsiteY50" fmla="*/ 4996420 h 6857724"/>
              <a:gd name="connsiteX51" fmla="*/ 9412 w 4564928"/>
              <a:gd name="connsiteY51" fmla="*/ 4953521 h 6857724"/>
              <a:gd name="connsiteX52" fmla="*/ 6974 w 4564928"/>
              <a:gd name="connsiteY52" fmla="*/ 4910571 h 6857724"/>
              <a:gd name="connsiteX53" fmla="*/ 4904 w 4564928"/>
              <a:gd name="connsiteY53" fmla="*/ 4867574 h 6857724"/>
              <a:gd name="connsiteX54" fmla="*/ 3199 w 4564928"/>
              <a:gd name="connsiteY54" fmla="*/ 4824533 h 6857724"/>
              <a:gd name="connsiteX55" fmla="*/ 1858 w 4564928"/>
              <a:gd name="connsiteY55" fmla="*/ 4781450 h 6857724"/>
              <a:gd name="connsiteX56" fmla="*/ 878 w 4564928"/>
              <a:gd name="connsiteY56" fmla="*/ 4738328 h 6857724"/>
              <a:gd name="connsiteX57" fmla="*/ 260 w 4564928"/>
              <a:gd name="connsiteY57" fmla="*/ 4695170 h 6857724"/>
              <a:gd name="connsiteX58" fmla="*/ 0 w 4564928"/>
              <a:gd name="connsiteY58" fmla="*/ 4651979 h 6857724"/>
              <a:gd name="connsiteX59" fmla="*/ 96 w 4564928"/>
              <a:gd name="connsiteY59" fmla="*/ 4608757 h 6857724"/>
              <a:gd name="connsiteX60" fmla="*/ 548 w 4564928"/>
              <a:gd name="connsiteY60" fmla="*/ 4565509 h 6857724"/>
              <a:gd name="connsiteX61" fmla="*/ 1354 w 4564928"/>
              <a:gd name="connsiteY61" fmla="*/ 4522236 h 6857724"/>
              <a:gd name="connsiteX62" fmla="*/ 2511 w 4564928"/>
              <a:gd name="connsiteY62" fmla="*/ 4478940 h 6857724"/>
              <a:gd name="connsiteX63" fmla="*/ 4020 w 4564928"/>
              <a:gd name="connsiteY63" fmla="*/ 4435627 h 6857724"/>
              <a:gd name="connsiteX64" fmla="*/ 5878 w 4564928"/>
              <a:gd name="connsiteY64" fmla="*/ 4392298 h 6857724"/>
              <a:gd name="connsiteX65" fmla="*/ 8082 w 4564928"/>
              <a:gd name="connsiteY65" fmla="*/ 4348956 h 6857724"/>
              <a:gd name="connsiteX66" fmla="*/ 10632 w 4564928"/>
              <a:gd name="connsiteY66" fmla="*/ 4305604 h 6857724"/>
              <a:gd name="connsiteX67" fmla="*/ 13526 w 4564928"/>
              <a:gd name="connsiteY67" fmla="*/ 4262244 h 6857724"/>
              <a:gd name="connsiteX68" fmla="*/ 16763 w 4564928"/>
              <a:gd name="connsiteY68" fmla="*/ 4218881 h 6857724"/>
              <a:gd name="connsiteX69" fmla="*/ 20339 w 4564928"/>
              <a:gd name="connsiteY69" fmla="*/ 4175517 h 6857724"/>
              <a:gd name="connsiteX70" fmla="*/ 24255 w 4564928"/>
              <a:gd name="connsiteY70" fmla="*/ 4132154 h 6857724"/>
              <a:gd name="connsiteX71" fmla="*/ 28509 w 4564928"/>
              <a:gd name="connsiteY71" fmla="*/ 4088795 h 6857724"/>
              <a:gd name="connsiteX72" fmla="*/ 33098 w 4564928"/>
              <a:gd name="connsiteY72" fmla="*/ 4045443 h 6857724"/>
              <a:gd name="connsiteX73" fmla="*/ 38022 w 4564928"/>
              <a:gd name="connsiteY73" fmla="*/ 4002102 h 6857724"/>
              <a:gd name="connsiteX74" fmla="*/ 43277 w 4564928"/>
              <a:gd name="connsiteY74" fmla="*/ 3958774 h 6857724"/>
              <a:gd name="connsiteX75" fmla="*/ 48865 w 4564928"/>
              <a:gd name="connsiteY75" fmla="*/ 3915462 h 6857724"/>
              <a:gd name="connsiteX76" fmla="*/ 54780 w 4564928"/>
              <a:gd name="connsiteY76" fmla="*/ 3872169 h 6857724"/>
              <a:gd name="connsiteX77" fmla="*/ 61024 w 4564928"/>
              <a:gd name="connsiteY77" fmla="*/ 3828898 h 6857724"/>
              <a:gd name="connsiteX78" fmla="*/ 67593 w 4564928"/>
              <a:gd name="connsiteY78" fmla="*/ 3785651 h 6857724"/>
              <a:gd name="connsiteX79" fmla="*/ 74487 w 4564928"/>
              <a:gd name="connsiteY79" fmla="*/ 3742432 h 6857724"/>
              <a:gd name="connsiteX80" fmla="*/ 81704 w 4564928"/>
              <a:gd name="connsiteY80" fmla="*/ 3699243 h 6857724"/>
              <a:gd name="connsiteX81" fmla="*/ 89241 w 4564928"/>
              <a:gd name="connsiteY81" fmla="*/ 3656088 h 6857724"/>
              <a:gd name="connsiteX82" fmla="*/ 97098 w 4564928"/>
              <a:gd name="connsiteY82" fmla="*/ 3612969 h 6857724"/>
              <a:gd name="connsiteX83" fmla="*/ 105273 w 4564928"/>
              <a:gd name="connsiteY83" fmla="*/ 3569889 h 6857724"/>
              <a:gd name="connsiteX84" fmla="*/ 113764 w 4564928"/>
              <a:gd name="connsiteY84" fmla="*/ 3526851 h 6857724"/>
              <a:gd name="connsiteX85" fmla="*/ 122569 w 4564928"/>
              <a:gd name="connsiteY85" fmla="*/ 3483858 h 6857724"/>
              <a:gd name="connsiteX86" fmla="*/ 131687 w 4564928"/>
              <a:gd name="connsiteY86" fmla="*/ 3440913 h 6857724"/>
              <a:gd name="connsiteX87" fmla="*/ 141117 w 4564928"/>
              <a:gd name="connsiteY87" fmla="*/ 3398018 h 6857724"/>
              <a:gd name="connsiteX88" fmla="*/ 150856 w 4564928"/>
              <a:gd name="connsiteY88" fmla="*/ 3355177 h 6857724"/>
              <a:gd name="connsiteX89" fmla="*/ 160903 w 4564928"/>
              <a:gd name="connsiteY89" fmla="*/ 3312392 h 6857724"/>
              <a:gd name="connsiteX90" fmla="*/ 171256 w 4564928"/>
              <a:gd name="connsiteY90" fmla="*/ 3269667 h 6857724"/>
              <a:gd name="connsiteX91" fmla="*/ 181914 w 4564928"/>
              <a:gd name="connsiteY91" fmla="*/ 3227004 h 6857724"/>
              <a:gd name="connsiteX92" fmla="*/ 192875 w 4564928"/>
              <a:gd name="connsiteY92" fmla="*/ 3184406 h 6857724"/>
              <a:gd name="connsiteX93" fmla="*/ 204138 w 4564928"/>
              <a:gd name="connsiteY93" fmla="*/ 3141876 h 6857724"/>
              <a:gd name="connsiteX94" fmla="*/ 215700 w 4564928"/>
              <a:gd name="connsiteY94" fmla="*/ 3099416 h 6857724"/>
              <a:gd name="connsiteX95" fmla="*/ 227561 w 4564928"/>
              <a:gd name="connsiteY95" fmla="*/ 3057032 h 6857724"/>
              <a:gd name="connsiteX96" fmla="*/ 239718 w 4564928"/>
              <a:gd name="connsiteY96" fmla="*/ 3014723 h 6857724"/>
              <a:gd name="connsiteX97" fmla="*/ 252169 w 4564928"/>
              <a:gd name="connsiteY97" fmla="*/ 2972494 h 6857724"/>
              <a:gd name="connsiteX98" fmla="*/ 264915 w 4564928"/>
              <a:gd name="connsiteY98" fmla="*/ 2930347 h 6857724"/>
              <a:gd name="connsiteX99" fmla="*/ 277951 w 4564928"/>
              <a:gd name="connsiteY99" fmla="*/ 2888286 h 6857724"/>
              <a:gd name="connsiteX100" fmla="*/ 291278 w 4564928"/>
              <a:gd name="connsiteY100" fmla="*/ 2846313 h 6857724"/>
              <a:gd name="connsiteX101" fmla="*/ 304892 w 4564928"/>
              <a:gd name="connsiteY101" fmla="*/ 2804431 h 6857724"/>
              <a:gd name="connsiteX102" fmla="*/ 318794 w 4564928"/>
              <a:gd name="connsiteY102" fmla="*/ 2762643 h 6857724"/>
              <a:gd name="connsiteX103" fmla="*/ 332980 w 4564928"/>
              <a:gd name="connsiteY103" fmla="*/ 2720952 h 6857724"/>
              <a:gd name="connsiteX104" fmla="*/ 347450 w 4564928"/>
              <a:gd name="connsiteY104" fmla="*/ 2679361 h 6857724"/>
              <a:gd name="connsiteX105" fmla="*/ 362203 w 4564928"/>
              <a:gd name="connsiteY105" fmla="*/ 2637873 h 6857724"/>
              <a:gd name="connsiteX106" fmla="*/ 377234 w 4564928"/>
              <a:gd name="connsiteY106" fmla="*/ 2596490 h 6857724"/>
              <a:gd name="connsiteX107" fmla="*/ 392545 w 4564928"/>
              <a:gd name="connsiteY107" fmla="*/ 2555216 h 6857724"/>
              <a:gd name="connsiteX108" fmla="*/ 408133 w 4564928"/>
              <a:gd name="connsiteY108" fmla="*/ 2514052 h 6857724"/>
              <a:gd name="connsiteX109" fmla="*/ 423995 w 4564928"/>
              <a:gd name="connsiteY109" fmla="*/ 2473003 h 6857724"/>
              <a:gd name="connsiteX110" fmla="*/ 440131 w 4564928"/>
              <a:gd name="connsiteY110" fmla="*/ 2432071 h 6857724"/>
              <a:gd name="connsiteX111" fmla="*/ 456539 w 4564928"/>
              <a:gd name="connsiteY111" fmla="*/ 2391260 h 6857724"/>
              <a:gd name="connsiteX112" fmla="*/ 473218 w 4564928"/>
              <a:gd name="connsiteY112" fmla="*/ 2350571 h 6857724"/>
              <a:gd name="connsiteX113" fmla="*/ 490165 w 4564928"/>
              <a:gd name="connsiteY113" fmla="*/ 2310008 h 6857724"/>
              <a:gd name="connsiteX114" fmla="*/ 507380 w 4564928"/>
              <a:gd name="connsiteY114" fmla="*/ 2269573 h 6857724"/>
              <a:gd name="connsiteX115" fmla="*/ 524859 w 4564928"/>
              <a:gd name="connsiteY115" fmla="*/ 2229270 h 6857724"/>
              <a:gd name="connsiteX116" fmla="*/ 542603 w 4564928"/>
              <a:gd name="connsiteY116" fmla="*/ 2189101 h 6857724"/>
              <a:gd name="connsiteX117" fmla="*/ 560609 w 4564928"/>
              <a:gd name="connsiteY117" fmla="*/ 2149071 h 6857724"/>
              <a:gd name="connsiteX118" fmla="*/ 578875 w 4564928"/>
              <a:gd name="connsiteY118" fmla="*/ 2109180 h 6857724"/>
              <a:gd name="connsiteX119" fmla="*/ 597399 w 4564928"/>
              <a:gd name="connsiteY119" fmla="*/ 2069432 h 6857724"/>
              <a:gd name="connsiteX120" fmla="*/ 616182 w 4564928"/>
              <a:gd name="connsiteY120" fmla="*/ 2029830 h 6857724"/>
              <a:gd name="connsiteX121" fmla="*/ 635220 w 4564928"/>
              <a:gd name="connsiteY121" fmla="*/ 1990377 h 6857724"/>
              <a:gd name="connsiteX122" fmla="*/ 654512 w 4564928"/>
              <a:gd name="connsiteY122" fmla="*/ 1951077 h 6857724"/>
              <a:gd name="connsiteX123" fmla="*/ 674055 w 4564928"/>
              <a:gd name="connsiteY123" fmla="*/ 1911930 h 6857724"/>
              <a:gd name="connsiteX124" fmla="*/ 693851 w 4564928"/>
              <a:gd name="connsiteY124" fmla="*/ 1872941 h 6857724"/>
              <a:gd name="connsiteX125" fmla="*/ 713894 w 4564928"/>
              <a:gd name="connsiteY125" fmla="*/ 1834113 h 6857724"/>
              <a:gd name="connsiteX126" fmla="*/ 734186 w 4564928"/>
              <a:gd name="connsiteY126" fmla="*/ 1795448 h 6857724"/>
              <a:gd name="connsiteX127" fmla="*/ 754723 w 4564928"/>
              <a:gd name="connsiteY127" fmla="*/ 1756949 h 6857724"/>
              <a:gd name="connsiteX128" fmla="*/ 775505 w 4564928"/>
              <a:gd name="connsiteY128" fmla="*/ 1718620 h 6857724"/>
              <a:gd name="connsiteX129" fmla="*/ 796528 w 4564928"/>
              <a:gd name="connsiteY129" fmla="*/ 1680462 h 6857724"/>
              <a:gd name="connsiteX130" fmla="*/ 817793 w 4564928"/>
              <a:gd name="connsiteY130" fmla="*/ 1642479 h 6857724"/>
              <a:gd name="connsiteX131" fmla="*/ 839297 w 4564928"/>
              <a:gd name="connsiteY131" fmla="*/ 1604674 h 6857724"/>
              <a:gd name="connsiteX132" fmla="*/ 861039 w 4564928"/>
              <a:gd name="connsiteY132" fmla="*/ 1567050 h 6857724"/>
              <a:gd name="connsiteX133" fmla="*/ 883017 w 4564928"/>
              <a:gd name="connsiteY133" fmla="*/ 1529609 h 6857724"/>
              <a:gd name="connsiteX134" fmla="*/ 905228 w 4564928"/>
              <a:gd name="connsiteY134" fmla="*/ 1492355 h 6857724"/>
              <a:gd name="connsiteX135" fmla="*/ 927673 w 4564928"/>
              <a:gd name="connsiteY135" fmla="*/ 1455290 h 6857724"/>
              <a:gd name="connsiteX136" fmla="*/ 950349 w 4564928"/>
              <a:gd name="connsiteY136" fmla="*/ 1418418 h 6857724"/>
              <a:gd name="connsiteX137" fmla="*/ 973254 w 4564928"/>
              <a:gd name="connsiteY137" fmla="*/ 1381740 h 6857724"/>
              <a:gd name="connsiteX138" fmla="*/ 996387 w 4564928"/>
              <a:gd name="connsiteY138" fmla="*/ 1345261 h 6857724"/>
              <a:gd name="connsiteX139" fmla="*/ 1019746 w 4564928"/>
              <a:gd name="connsiteY139" fmla="*/ 1308982 h 6857724"/>
              <a:gd name="connsiteX140" fmla="*/ 1043329 w 4564928"/>
              <a:gd name="connsiteY140" fmla="*/ 1272907 h 6857724"/>
              <a:gd name="connsiteX141" fmla="*/ 1067136 w 4564928"/>
              <a:gd name="connsiteY141" fmla="*/ 1237039 h 6857724"/>
              <a:gd name="connsiteX142" fmla="*/ 1091163 w 4564928"/>
              <a:gd name="connsiteY142" fmla="*/ 1201380 h 6857724"/>
              <a:gd name="connsiteX143" fmla="*/ 1115411 w 4564928"/>
              <a:gd name="connsiteY143" fmla="*/ 1165934 h 6857724"/>
              <a:gd name="connsiteX144" fmla="*/ 1139876 w 4564928"/>
              <a:gd name="connsiteY144" fmla="*/ 1130704 h 6857724"/>
              <a:gd name="connsiteX145" fmla="*/ 1164558 w 4564928"/>
              <a:gd name="connsiteY145" fmla="*/ 1095691 h 6857724"/>
              <a:gd name="connsiteX146" fmla="*/ 1189454 w 4564928"/>
              <a:gd name="connsiteY146" fmla="*/ 1060899 h 6857724"/>
              <a:gd name="connsiteX147" fmla="*/ 1214564 w 4564928"/>
              <a:gd name="connsiteY147" fmla="*/ 1026332 h 6857724"/>
              <a:gd name="connsiteX148" fmla="*/ 1239885 w 4564928"/>
              <a:gd name="connsiteY148" fmla="*/ 991992 h 6857724"/>
              <a:gd name="connsiteX149" fmla="*/ 1265416 w 4564928"/>
              <a:gd name="connsiteY149" fmla="*/ 957881 h 6857724"/>
              <a:gd name="connsiteX150" fmla="*/ 1291154 w 4564928"/>
              <a:gd name="connsiteY150" fmla="*/ 924003 h 6857724"/>
              <a:gd name="connsiteX151" fmla="*/ 1317100 w 4564928"/>
              <a:gd name="connsiteY151" fmla="*/ 890361 h 6857724"/>
              <a:gd name="connsiteX152" fmla="*/ 1343250 w 4564928"/>
              <a:gd name="connsiteY152" fmla="*/ 856957 h 6857724"/>
              <a:gd name="connsiteX153" fmla="*/ 1369604 w 4564928"/>
              <a:gd name="connsiteY153" fmla="*/ 823794 h 6857724"/>
              <a:gd name="connsiteX154" fmla="*/ 1396159 w 4564928"/>
              <a:gd name="connsiteY154" fmla="*/ 790876 h 6857724"/>
              <a:gd name="connsiteX155" fmla="*/ 1422914 w 4564928"/>
              <a:gd name="connsiteY155" fmla="*/ 758204 h 6857724"/>
              <a:gd name="connsiteX156" fmla="*/ 1449868 w 4564928"/>
              <a:gd name="connsiteY156" fmla="*/ 725783 h 6857724"/>
              <a:gd name="connsiteX157" fmla="*/ 1477017 w 4564928"/>
              <a:gd name="connsiteY157" fmla="*/ 693615 h 6857724"/>
              <a:gd name="connsiteX158" fmla="*/ 1504363 w 4564928"/>
              <a:gd name="connsiteY158" fmla="*/ 661702 h 6857724"/>
              <a:gd name="connsiteX159" fmla="*/ 1531902 w 4564928"/>
              <a:gd name="connsiteY159" fmla="*/ 630048 h 6857724"/>
              <a:gd name="connsiteX160" fmla="*/ 1559632 w 4564928"/>
              <a:gd name="connsiteY160" fmla="*/ 598656 h 6857724"/>
              <a:gd name="connsiteX161" fmla="*/ 1587553 w 4564928"/>
              <a:gd name="connsiteY161" fmla="*/ 567528 h 6857724"/>
              <a:gd name="connsiteX162" fmla="*/ 1615662 w 4564928"/>
              <a:gd name="connsiteY162" fmla="*/ 536667 h 6857724"/>
              <a:gd name="connsiteX163" fmla="*/ 1643958 w 4564928"/>
              <a:gd name="connsiteY163" fmla="*/ 506077 h 6857724"/>
              <a:gd name="connsiteX164" fmla="*/ 1672440 w 4564928"/>
              <a:gd name="connsiteY164" fmla="*/ 475761 h 6857724"/>
              <a:gd name="connsiteX165" fmla="*/ 1701105 w 4564928"/>
              <a:gd name="connsiteY165" fmla="*/ 445719 h 6857724"/>
              <a:gd name="connsiteX166" fmla="*/ 1729952 w 4564928"/>
              <a:gd name="connsiteY166" fmla="*/ 415957 h 6857724"/>
              <a:gd name="connsiteX167" fmla="*/ 1758980 w 4564928"/>
              <a:gd name="connsiteY167" fmla="*/ 386477 h 6857724"/>
              <a:gd name="connsiteX168" fmla="*/ 1788185 w 4564928"/>
              <a:gd name="connsiteY168" fmla="*/ 357281 h 6857724"/>
              <a:gd name="connsiteX169" fmla="*/ 1817569 w 4564928"/>
              <a:gd name="connsiteY169" fmla="*/ 328373 h 6857724"/>
              <a:gd name="connsiteX170" fmla="*/ 1847127 w 4564928"/>
              <a:gd name="connsiteY170" fmla="*/ 299755 h 6857724"/>
              <a:gd name="connsiteX171" fmla="*/ 1876859 w 4564928"/>
              <a:gd name="connsiteY171" fmla="*/ 271431 h 6857724"/>
              <a:gd name="connsiteX172" fmla="*/ 1906764 w 4564928"/>
              <a:gd name="connsiteY172" fmla="*/ 243403 h 6857724"/>
              <a:gd name="connsiteX173" fmla="*/ 1936840 w 4564928"/>
              <a:gd name="connsiteY173" fmla="*/ 215674 h 6857724"/>
              <a:gd name="connsiteX174" fmla="*/ 1967083 w 4564928"/>
              <a:gd name="connsiteY174" fmla="*/ 188247 h 6857724"/>
              <a:gd name="connsiteX175" fmla="*/ 1997495 w 4564928"/>
              <a:gd name="connsiteY175" fmla="*/ 161125 h 6857724"/>
              <a:gd name="connsiteX176" fmla="*/ 2028072 w 4564928"/>
              <a:gd name="connsiteY176" fmla="*/ 134311 h 6857724"/>
              <a:gd name="connsiteX177" fmla="*/ 2058812 w 4564928"/>
              <a:gd name="connsiteY177" fmla="*/ 107807 h 6857724"/>
              <a:gd name="connsiteX178" fmla="*/ 2089716 w 4564928"/>
              <a:gd name="connsiteY178" fmla="*/ 81617 h 6857724"/>
              <a:gd name="connsiteX179" fmla="*/ 2120780 w 4564928"/>
              <a:gd name="connsiteY179" fmla="*/ 55744 h 6857724"/>
              <a:gd name="connsiteX180" fmla="*/ 2152003 w 4564928"/>
              <a:gd name="connsiteY180" fmla="*/ 30190 h 6857724"/>
              <a:gd name="connsiteX181" fmla="*/ 2183384 w 4564928"/>
              <a:gd name="connsiteY181" fmla="*/ 4957 h 6857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</a:cxnLst>
            <a:rect l="l" t="t" r="r" b="b"/>
            <a:pathLst>
              <a:path w="4564928" h="6857724">
                <a:moveTo>
                  <a:pt x="2189661" y="0"/>
                </a:moveTo>
                <a:lnTo>
                  <a:pt x="4564928" y="0"/>
                </a:lnTo>
                <a:lnTo>
                  <a:pt x="4564928" y="6857724"/>
                </a:lnTo>
                <a:lnTo>
                  <a:pt x="591753" y="6857724"/>
                </a:lnTo>
                <a:lnTo>
                  <a:pt x="581411" y="6842180"/>
                </a:lnTo>
                <a:lnTo>
                  <a:pt x="560805" y="6810316"/>
                </a:lnTo>
                <a:lnTo>
                  <a:pt x="540523" y="6778045"/>
                </a:lnTo>
                <a:lnTo>
                  <a:pt x="520571" y="6745372"/>
                </a:lnTo>
                <a:lnTo>
                  <a:pt x="500948" y="6712297"/>
                </a:lnTo>
                <a:lnTo>
                  <a:pt x="481660" y="6678824"/>
                </a:lnTo>
                <a:lnTo>
                  <a:pt x="462707" y="6644952"/>
                </a:lnTo>
                <a:lnTo>
                  <a:pt x="444094" y="6610685"/>
                </a:lnTo>
                <a:lnTo>
                  <a:pt x="425822" y="6576025"/>
                </a:lnTo>
                <a:lnTo>
                  <a:pt x="407895" y="6540972"/>
                </a:lnTo>
                <a:lnTo>
                  <a:pt x="390316" y="6505530"/>
                </a:lnTo>
                <a:lnTo>
                  <a:pt x="373086" y="6469699"/>
                </a:lnTo>
                <a:lnTo>
                  <a:pt x="356209" y="6433483"/>
                </a:lnTo>
                <a:lnTo>
                  <a:pt x="339689" y="6396882"/>
                </a:lnTo>
                <a:lnTo>
                  <a:pt x="323526" y="6359898"/>
                </a:lnTo>
                <a:lnTo>
                  <a:pt x="307724" y="6322535"/>
                </a:lnTo>
                <a:lnTo>
                  <a:pt x="292286" y="6284793"/>
                </a:lnTo>
                <a:lnTo>
                  <a:pt x="277215" y="6246674"/>
                </a:lnTo>
                <a:lnTo>
                  <a:pt x="262513" y="6208181"/>
                </a:lnTo>
                <a:lnTo>
                  <a:pt x="248184" y="6169315"/>
                </a:lnTo>
                <a:lnTo>
                  <a:pt x="234228" y="6130078"/>
                </a:lnTo>
                <a:lnTo>
                  <a:pt x="220651" y="6090472"/>
                </a:lnTo>
                <a:lnTo>
                  <a:pt x="207454" y="6050498"/>
                </a:lnTo>
                <a:lnTo>
                  <a:pt x="194641" y="6010160"/>
                </a:lnTo>
                <a:lnTo>
                  <a:pt x="182213" y="5969458"/>
                </a:lnTo>
                <a:lnTo>
                  <a:pt x="170175" y="5928396"/>
                </a:lnTo>
                <a:lnTo>
                  <a:pt x="158526" y="5886973"/>
                </a:lnTo>
                <a:lnTo>
                  <a:pt x="147273" y="5845192"/>
                </a:lnTo>
                <a:lnTo>
                  <a:pt x="136417" y="5803056"/>
                </a:lnTo>
                <a:lnTo>
                  <a:pt x="125960" y="5760566"/>
                </a:lnTo>
                <a:lnTo>
                  <a:pt x="115905" y="5717725"/>
                </a:lnTo>
                <a:lnTo>
                  <a:pt x="106256" y="5674533"/>
                </a:lnTo>
                <a:lnTo>
                  <a:pt x="97014" y="5630994"/>
                </a:lnTo>
                <a:lnTo>
                  <a:pt x="88184" y="5587107"/>
                </a:lnTo>
                <a:lnTo>
                  <a:pt x="79766" y="5542876"/>
                </a:lnTo>
                <a:lnTo>
                  <a:pt x="71765" y="5498304"/>
                </a:lnTo>
                <a:lnTo>
                  <a:pt x="64184" y="5453390"/>
                </a:lnTo>
                <a:lnTo>
                  <a:pt x="57023" y="5408139"/>
                </a:lnTo>
                <a:lnTo>
                  <a:pt x="50288" y="5362550"/>
                </a:lnTo>
                <a:lnTo>
                  <a:pt x="43978" y="5316627"/>
                </a:lnTo>
                <a:lnTo>
                  <a:pt x="38099" y="5270370"/>
                </a:lnTo>
                <a:lnTo>
                  <a:pt x="32653" y="5223783"/>
                </a:lnTo>
                <a:lnTo>
                  <a:pt x="27643" y="5176867"/>
                </a:lnTo>
                <a:lnTo>
                  <a:pt x="23071" y="5129623"/>
                </a:lnTo>
                <a:lnTo>
                  <a:pt x="18939" y="5082054"/>
                </a:lnTo>
                <a:lnTo>
                  <a:pt x="15393" y="5039265"/>
                </a:lnTo>
                <a:lnTo>
                  <a:pt x="12217" y="4996420"/>
                </a:lnTo>
                <a:lnTo>
                  <a:pt x="9412" y="4953521"/>
                </a:lnTo>
                <a:lnTo>
                  <a:pt x="6974" y="4910571"/>
                </a:lnTo>
                <a:lnTo>
                  <a:pt x="4904" y="4867574"/>
                </a:lnTo>
                <a:lnTo>
                  <a:pt x="3199" y="4824533"/>
                </a:lnTo>
                <a:lnTo>
                  <a:pt x="1858" y="4781450"/>
                </a:lnTo>
                <a:lnTo>
                  <a:pt x="878" y="4738328"/>
                </a:lnTo>
                <a:lnTo>
                  <a:pt x="260" y="4695170"/>
                </a:lnTo>
                <a:lnTo>
                  <a:pt x="0" y="4651979"/>
                </a:lnTo>
                <a:lnTo>
                  <a:pt x="96" y="4608757"/>
                </a:lnTo>
                <a:lnTo>
                  <a:pt x="548" y="4565509"/>
                </a:lnTo>
                <a:lnTo>
                  <a:pt x="1354" y="4522236"/>
                </a:lnTo>
                <a:lnTo>
                  <a:pt x="2511" y="4478940"/>
                </a:lnTo>
                <a:lnTo>
                  <a:pt x="4020" y="4435627"/>
                </a:lnTo>
                <a:lnTo>
                  <a:pt x="5878" y="4392298"/>
                </a:lnTo>
                <a:lnTo>
                  <a:pt x="8082" y="4348956"/>
                </a:lnTo>
                <a:lnTo>
                  <a:pt x="10632" y="4305604"/>
                </a:lnTo>
                <a:lnTo>
                  <a:pt x="13526" y="4262244"/>
                </a:lnTo>
                <a:lnTo>
                  <a:pt x="16763" y="4218881"/>
                </a:lnTo>
                <a:lnTo>
                  <a:pt x="20339" y="4175517"/>
                </a:lnTo>
                <a:lnTo>
                  <a:pt x="24255" y="4132154"/>
                </a:lnTo>
                <a:lnTo>
                  <a:pt x="28509" y="4088795"/>
                </a:lnTo>
                <a:lnTo>
                  <a:pt x="33098" y="4045443"/>
                </a:lnTo>
                <a:lnTo>
                  <a:pt x="38022" y="4002102"/>
                </a:lnTo>
                <a:lnTo>
                  <a:pt x="43277" y="3958774"/>
                </a:lnTo>
                <a:lnTo>
                  <a:pt x="48865" y="3915462"/>
                </a:lnTo>
                <a:lnTo>
                  <a:pt x="54780" y="3872169"/>
                </a:lnTo>
                <a:lnTo>
                  <a:pt x="61024" y="3828898"/>
                </a:lnTo>
                <a:lnTo>
                  <a:pt x="67593" y="3785651"/>
                </a:lnTo>
                <a:lnTo>
                  <a:pt x="74487" y="3742432"/>
                </a:lnTo>
                <a:lnTo>
                  <a:pt x="81704" y="3699243"/>
                </a:lnTo>
                <a:lnTo>
                  <a:pt x="89241" y="3656088"/>
                </a:lnTo>
                <a:lnTo>
                  <a:pt x="97098" y="3612969"/>
                </a:lnTo>
                <a:lnTo>
                  <a:pt x="105273" y="3569889"/>
                </a:lnTo>
                <a:lnTo>
                  <a:pt x="113764" y="3526851"/>
                </a:lnTo>
                <a:lnTo>
                  <a:pt x="122569" y="3483858"/>
                </a:lnTo>
                <a:lnTo>
                  <a:pt x="131687" y="3440913"/>
                </a:lnTo>
                <a:lnTo>
                  <a:pt x="141117" y="3398018"/>
                </a:lnTo>
                <a:lnTo>
                  <a:pt x="150856" y="3355177"/>
                </a:lnTo>
                <a:lnTo>
                  <a:pt x="160903" y="3312392"/>
                </a:lnTo>
                <a:lnTo>
                  <a:pt x="171256" y="3269667"/>
                </a:lnTo>
                <a:lnTo>
                  <a:pt x="181914" y="3227004"/>
                </a:lnTo>
                <a:lnTo>
                  <a:pt x="192875" y="3184406"/>
                </a:lnTo>
                <a:lnTo>
                  <a:pt x="204138" y="3141876"/>
                </a:lnTo>
                <a:lnTo>
                  <a:pt x="215700" y="3099416"/>
                </a:lnTo>
                <a:lnTo>
                  <a:pt x="227561" y="3057032"/>
                </a:lnTo>
                <a:lnTo>
                  <a:pt x="239718" y="3014723"/>
                </a:lnTo>
                <a:lnTo>
                  <a:pt x="252169" y="2972494"/>
                </a:lnTo>
                <a:lnTo>
                  <a:pt x="264915" y="2930347"/>
                </a:lnTo>
                <a:lnTo>
                  <a:pt x="277951" y="2888286"/>
                </a:lnTo>
                <a:lnTo>
                  <a:pt x="291278" y="2846313"/>
                </a:lnTo>
                <a:lnTo>
                  <a:pt x="304892" y="2804431"/>
                </a:lnTo>
                <a:lnTo>
                  <a:pt x="318794" y="2762643"/>
                </a:lnTo>
                <a:lnTo>
                  <a:pt x="332980" y="2720952"/>
                </a:lnTo>
                <a:lnTo>
                  <a:pt x="347450" y="2679361"/>
                </a:lnTo>
                <a:lnTo>
                  <a:pt x="362203" y="2637873"/>
                </a:lnTo>
                <a:lnTo>
                  <a:pt x="377234" y="2596490"/>
                </a:lnTo>
                <a:lnTo>
                  <a:pt x="392545" y="2555216"/>
                </a:lnTo>
                <a:lnTo>
                  <a:pt x="408133" y="2514052"/>
                </a:lnTo>
                <a:lnTo>
                  <a:pt x="423995" y="2473003"/>
                </a:lnTo>
                <a:lnTo>
                  <a:pt x="440131" y="2432071"/>
                </a:lnTo>
                <a:lnTo>
                  <a:pt x="456539" y="2391260"/>
                </a:lnTo>
                <a:lnTo>
                  <a:pt x="473218" y="2350571"/>
                </a:lnTo>
                <a:lnTo>
                  <a:pt x="490165" y="2310008"/>
                </a:lnTo>
                <a:lnTo>
                  <a:pt x="507380" y="2269573"/>
                </a:lnTo>
                <a:lnTo>
                  <a:pt x="524859" y="2229270"/>
                </a:lnTo>
                <a:lnTo>
                  <a:pt x="542603" y="2189101"/>
                </a:lnTo>
                <a:lnTo>
                  <a:pt x="560609" y="2149071"/>
                </a:lnTo>
                <a:lnTo>
                  <a:pt x="578875" y="2109180"/>
                </a:lnTo>
                <a:lnTo>
                  <a:pt x="597399" y="2069432"/>
                </a:lnTo>
                <a:lnTo>
                  <a:pt x="616182" y="2029830"/>
                </a:lnTo>
                <a:lnTo>
                  <a:pt x="635220" y="1990377"/>
                </a:lnTo>
                <a:lnTo>
                  <a:pt x="654512" y="1951077"/>
                </a:lnTo>
                <a:lnTo>
                  <a:pt x="674055" y="1911930"/>
                </a:lnTo>
                <a:lnTo>
                  <a:pt x="693851" y="1872941"/>
                </a:lnTo>
                <a:lnTo>
                  <a:pt x="713894" y="1834113"/>
                </a:lnTo>
                <a:lnTo>
                  <a:pt x="734186" y="1795448"/>
                </a:lnTo>
                <a:lnTo>
                  <a:pt x="754723" y="1756949"/>
                </a:lnTo>
                <a:lnTo>
                  <a:pt x="775505" y="1718620"/>
                </a:lnTo>
                <a:lnTo>
                  <a:pt x="796528" y="1680462"/>
                </a:lnTo>
                <a:lnTo>
                  <a:pt x="817793" y="1642479"/>
                </a:lnTo>
                <a:lnTo>
                  <a:pt x="839297" y="1604674"/>
                </a:lnTo>
                <a:lnTo>
                  <a:pt x="861039" y="1567050"/>
                </a:lnTo>
                <a:lnTo>
                  <a:pt x="883017" y="1529609"/>
                </a:lnTo>
                <a:lnTo>
                  <a:pt x="905228" y="1492355"/>
                </a:lnTo>
                <a:lnTo>
                  <a:pt x="927673" y="1455290"/>
                </a:lnTo>
                <a:lnTo>
                  <a:pt x="950349" y="1418418"/>
                </a:lnTo>
                <a:lnTo>
                  <a:pt x="973254" y="1381740"/>
                </a:lnTo>
                <a:lnTo>
                  <a:pt x="996387" y="1345261"/>
                </a:lnTo>
                <a:lnTo>
                  <a:pt x="1019746" y="1308982"/>
                </a:lnTo>
                <a:lnTo>
                  <a:pt x="1043329" y="1272907"/>
                </a:lnTo>
                <a:lnTo>
                  <a:pt x="1067136" y="1237039"/>
                </a:lnTo>
                <a:lnTo>
                  <a:pt x="1091163" y="1201380"/>
                </a:lnTo>
                <a:lnTo>
                  <a:pt x="1115411" y="1165934"/>
                </a:lnTo>
                <a:lnTo>
                  <a:pt x="1139876" y="1130704"/>
                </a:lnTo>
                <a:lnTo>
                  <a:pt x="1164558" y="1095691"/>
                </a:lnTo>
                <a:lnTo>
                  <a:pt x="1189454" y="1060899"/>
                </a:lnTo>
                <a:lnTo>
                  <a:pt x="1214564" y="1026332"/>
                </a:lnTo>
                <a:lnTo>
                  <a:pt x="1239885" y="991992"/>
                </a:lnTo>
                <a:lnTo>
                  <a:pt x="1265416" y="957881"/>
                </a:lnTo>
                <a:lnTo>
                  <a:pt x="1291154" y="924003"/>
                </a:lnTo>
                <a:lnTo>
                  <a:pt x="1317100" y="890361"/>
                </a:lnTo>
                <a:lnTo>
                  <a:pt x="1343250" y="856957"/>
                </a:lnTo>
                <a:lnTo>
                  <a:pt x="1369604" y="823794"/>
                </a:lnTo>
                <a:lnTo>
                  <a:pt x="1396159" y="790876"/>
                </a:lnTo>
                <a:lnTo>
                  <a:pt x="1422914" y="758204"/>
                </a:lnTo>
                <a:lnTo>
                  <a:pt x="1449868" y="725783"/>
                </a:lnTo>
                <a:lnTo>
                  <a:pt x="1477017" y="693615"/>
                </a:lnTo>
                <a:lnTo>
                  <a:pt x="1504363" y="661702"/>
                </a:lnTo>
                <a:lnTo>
                  <a:pt x="1531902" y="630048"/>
                </a:lnTo>
                <a:lnTo>
                  <a:pt x="1559632" y="598656"/>
                </a:lnTo>
                <a:lnTo>
                  <a:pt x="1587553" y="567528"/>
                </a:lnTo>
                <a:lnTo>
                  <a:pt x="1615662" y="536667"/>
                </a:lnTo>
                <a:lnTo>
                  <a:pt x="1643958" y="506077"/>
                </a:lnTo>
                <a:lnTo>
                  <a:pt x="1672440" y="475761"/>
                </a:lnTo>
                <a:lnTo>
                  <a:pt x="1701105" y="445719"/>
                </a:lnTo>
                <a:lnTo>
                  <a:pt x="1729952" y="415957"/>
                </a:lnTo>
                <a:lnTo>
                  <a:pt x="1758980" y="386477"/>
                </a:lnTo>
                <a:lnTo>
                  <a:pt x="1788185" y="357281"/>
                </a:lnTo>
                <a:lnTo>
                  <a:pt x="1817569" y="328373"/>
                </a:lnTo>
                <a:lnTo>
                  <a:pt x="1847127" y="299755"/>
                </a:lnTo>
                <a:lnTo>
                  <a:pt x="1876859" y="271431"/>
                </a:lnTo>
                <a:lnTo>
                  <a:pt x="1906764" y="243403"/>
                </a:lnTo>
                <a:lnTo>
                  <a:pt x="1936840" y="215674"/>
                </a:lnTo>
                <a:lnTo>
                  <a:pt x="1967083" y="188247"/>
                </a:lnTo>
                <a:lnTo>
                  <a:pt x="1997495" y="161125"/>
                </a:lnTo>
                <a:lnTo>
                  <a:pt x="2028072" y="134311"/>
                </a:lnTo>
                <a:lnTo>
                  <a:pt x="2058812" y="107807"/>
                </a:lnTo>
                <a:lnTo>
                  <a:pt x="2089716" y="81617"/>
                </a:lnTo>
                <a:lnTo>
                  <a:pt x="2120780" y="55744"/>
                </a:lnTo>
                <a:lnTo>
                  <a:pt x="2152003" y="30190"/>
                </a:lnTo>
                <a:lnTo>
                  <a:pt x="2183384" y="4957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80000">
                <a:schemeClr val="tx2"/>
              </a:gs>
            </a:gsLst>
            <a:lin ang="0" scaled="1"/>
          </a:gradFill>
          <a:ln w="92075">
            <a:noFill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2189661 w 4564928"/>
                      <a:gd name="connsiteY0" fmla="*/ 0 h 6857724"/>
                      <a:gd name="connsiteX1" fmla="*/ 4564928 w 4564928"/>
                      <a:gd name="connsiteY1" fmla="*/ 0 h 6857724"/>
                      <a:gd name="connsiteX2" fmla="*/ 4564928 w 4564928"/>
                      <a:gd name="connsiteY2" fmla="*/ 6857724 h 6857724"/>
                      <a:gd name="connsiteX3" fmla="*/ 591753 w 4564928"/>
                      <a:gd name="connsiteY3" fmla="*/ 6857724 h 6857724"/>
                      <a:gd name="connsiteX4" fmla="*/ 581411 w 4564928"/>
                      <a:gd name="connsiteY4" fmla="*/ 6842180 h 6857724"/>
                      <a:gd name="connsiteX5" fmla="*/ 560805 w 4564928"/>
                      <a:gd name="connsiteY5" fmla="*/ 6810316 h 6857724"/>
                      <a:gd name="connsiteX6" fmla="*/ 540523 w 4564928"/>
                      <a:gd name="connsiteY6" fmla="*/ 6778045 h 6857724"/>
                      <a:gd name="connsiteX7" fmla="*/ 520571 w 4564928"/>
                      <a:gd name="connsiteY7" fmla="*/ 6745372 h 6857724"/>
                      <a:gd name="connsiteX8" fmla="*/ 500948 w 4564928"/>
                      <a:gd name="connsiteY8" fmla="*/ 6712297 h 6857724"/>
                      <a:gd name="connsiteX9" fmla="*/ 481660 w 4564928"/>
                      <a:gd name="connsiteY9" fmla="*/ 6678824 h 6857724"/>
                      <a:gd name="connsiteX10" fmla="*/ 462707 w 4564928"/>
                      <a:gd name="connsiteY10" fmla="*/ 6644952 h 6857724"/>
                      <a:gd name="connsiteX11" fmla="*/ 444094 w 4564928"/>
                      <a:gd name="connsiteY11" fmla="*/ 6610685 h 6857724"/>
                      <a:gd name="connsiteX12" fmla="*/ 425822 w 4564928"/>
                      <a:gd name="connsiteY12" fmla="*/ 6576025 h 6857724"/>
                      <a:gd name="connsiteX13" fmla="*/ 407895 w 4564928"/>
                      <a:gd name="connsiteY13" fmla="*/ 6540972 h 6857724"/>
                      <a:gd name="connsiteX14" fmla="*/ 390316 w 4564928"/>
                      <a:gd name="connsiteY14" fmla="*/ 6505530 h 6857724"/>
                      <a:gd name="connsiteX15" fmla="*/ 373086 w 4564928"/>
                      <a:gd name="connsiteY15" fmla="*/ 6469699 h 6857724"/>
                      <a:gd name="connsiteX16" fmla="*/ 356209 w 4564928"/>
                      <a:gd name="connsiteY16" fmla="*/ 6433483 h 6857724"/>
                      <a:gd name="connsiteX17" fmla="*/ 339689 w 4564928"/>
                      <a:gd name="connsiteY17" fmla="*/ 6396882 h 6857724"/>
                      <a:gd name="connsiteX18" fmla="*/ 323526 w 4564928"/>
                      <a:gd name="connsiteY18" fmla="*/ 6359898 h 6857724"/>
                      <a:gd name="connsiteX19" fmla="*/ 307724 w 4564928"/>
                      <a:gd name="connsiteY19" fmla="*/ 6322535 h 6857724"/>
                      <a:gd name="connsiteX20" fmla="*/ 292286 w 4564928"/>
                      <a:gd name="connsiteY20" fmla="*/ 6284793 h 6857724"/>
                      <a:gd name="connsiteX21" fmla="*/ 277215 w 4564928"/>
                      <a:gd name="connsiteY21" fmla="*/ 6246674 h 6857724"/>
                      <a:gd name="connsiteX22" fmla="*/ 262513 w 4564928"/>
                      <a:gd name="connsiteY22" fmla="*/ 6208181 h 6857724"/>
                      <a:gd name="connsiteX23" fmla="*/ 248184 w 4564928"/>
                      <a:gd name="connsiteY23" fmla="*/ 6169315 h 6857724"/>
                      <a:gd name="connsiteX24" fmla="*/ 234228 w 4564928"/>
                      <a:gd name="connsiteY24" fmla="*/ 6130078 h 6857724"/>
                      <a:gd name="connsiteX25" fmla="*/ 220651 w 4564928"/>
                      <a:gd name="connsiteY25" fmla="*/ 6090472 h 6857724"/>
                      <a:gd name="connsiteX26" fmla="*/ 207454 w 4564928"/>
                      <a:gd name="connsiteY26" fmla="*/ 6050498 h 6857724"/>
                      <a:gd name="connsiteX27" fmla="*/ 194641 w 4564928"/>
                      <a:gd name="connsiteY27" fmla="*/ 6010160 h 6857724"/>
                      <a:gd name="connsiteX28" fmla="*/ 182213 w 4564928"/>
                      <a:gd name="connsiteY28" fmla="*/ 5969458 h 6857724"/>
                      <a:gd name="connsiteX29" fmla="*/ 170175 w 4564928"/>
                      <a:gd name="connsiteY29" fmla="*/ 5928396 h 6857724"/>
                      <a:gd name="connsiteX30" fmla="*/ 158526 w 4564928"/>
                      <a:gd name="connsiteY30" fmla="*/ 5886973 h 6857724"/>
                      <a:gd name="connsiteX31" fmla="*/ 147273 w 4564928"/>
                      <a:gd name="connsiteY31" fmla="*/ 5845192 h 6857724"/>
                      <a:gd name="connsiteX32" fmla="*/ 136417 w 4564928"/>
                      <a:gd name="connsiteY32" fmla="*/ 5803056 h 6857724"/>
                      <a:gd name="connsiteX33" fmla="*/ 125960 w 4564928"/>
                      <a:gd name="connsiteY33" fmla="*/ 5760566 h 6857724"/>
                      <a:gd name="connsiteX34" fmla="*/ 115905 w 4564928"/>
                      <a:gd name="connsiteY34" fmla="*/ 5717725 h 6857724"/>
                      <a:gd name="connsiteX35" fmla="*/ 106256 w 4564928"/>
                      <a:gd name="connsiteY35" fmla="*/ 5674533 h 6857724"/>
                      <a:gd name="connsiteX36" fmla="*/ 97014 w 4564928"/>
                      <a:gd name="connsiteY36" fmla="*/ 5630994 h 6857724"/>
                      <a:gd name="connsiteX37" fmla="*/ 88184 w 4564928"/>
                      <a:gd name="connsiteY37" fmla="*/ 5587107 h 6857724"/>
                      <a:gd name="connsiteX38" fmla="*/ 79766 w 4564928"/>
                      <a:gd name="connsiteY38" fmla="*/ 5542876 h 6857724"/>
                      <a:gd name="connsiteX39" fmla="*/ 71765 w 4564928"/>
                      <a:gd name="connsiteY39" fmla="*/ 5498304 h 6857724"/>
                      <a:gd name="connsiteX40" fmla="*/ 64184 w 4564928"/>
                      <a:gd name="connsiteY40" fmla="*/ 5453390 h 6857724"/>
                      <a:gd name="connsiteX41" fmla="*/ 57023 w 4564928"/>
                      <a:gd name="connsiteY41" fmla="*/ 5408139 h 6857724"/>
                      <a:gd name="connsiteX42" fmla="*/ 50288 w 4564928"/>
                      <a:gd name="connsiteY42" fmla="*/ 5362550 h 6857724"/>
                      <a:gd name="connsiteX43" fmla="*/ 43978 w 4564928"/>
                      <a:gd name="connsiteY43" fmla="*/ 5316627 h 6857724"/>
                      <a:gd name="connsiteX44" fmla="*/ 38099 w 4564928"/>
                      <a:gd name="connsiteY44" fmla="*/ 5270370 h 6857724"/>
                      <a:gd name="connsiteX45" fmla="*/ 32653 w 4564928"/>
                      <a:gd name="connsiteY45" fmla="*/ 5223783 h 6857724"/>
                      <a:gd name="connsiteX46" fmla="*/ 27643 w 4564928"/>
                      <a:gd name="connsiteY46" fmla="*/ 5176867 h 6857724"/>
                      <a:gd name="connsiteX47" fmla="*/ 23071 w 4564928"/>
                      <a:gd name="connsiteY47" fmla="*/ 5129623 h 6857724"/>
                      <a:gd name="connsiteX48" fmla="*/ 18939 w 4564928"/>
                      <a:gd name="connsiteY48" fmla="*/ 5082054 h 6857724"/>
                      <a:gd name="connsiteX49" fmla="*/ 15393 w 4564928"/>
                      <a:gd name="connsiteY49" fmla="*/ 5039265 h 6857724"/>
                      <a:gd name="connsiteX50" fmla="*/ 12217 w 4564928"/>
                      <a:gd name="connsiteY50" fmla="*/ 4996420 h 6857724"/>
                      <a:gd name="connsiteX51" fmla="*/ 9412 w 4564928"/>
                      <a:gd name="connsiteY51" fmla="*/ 4953521 h 6857724"/>
                      <a:gd name="connsiteX52" fmla="*/ 6974 w 4564928"/>
                      <a:gd name="connsiteY52" fmla="*/ 4910571 h 6857724"/>
                      <a:gd name="connsiteX53" fmla="*/ 4904 w 4564928"/>
                      <a:gd name="connsiteY53" fmla="*/ 4867574 h 6857724"/>
                      <a:gd name="connsiteX54" fmla="*/ 3199 w 4564928"/>
                      <a:gd name="connsiteY54" fmla="*/ 4824533 h 6857724"/>
                      <a:gd name="connsiteX55" fmla="*/ 1858 w 4564928"/>
                      <a:gd name="connsiteY55" fmla="*/ 4781450 h 6857724"/>
                      <a:gd name="connsiteX56" fmla="*/ 878 w 4564928"/>
                      <a:gd name="connsiteY56" fmla="*/ 4738328 h 6857724"/>
                      <a:gd name="connsiteX57" fmla="*/ 260 w 4564928"/>
                      <a:gd name="connsiteY57" fmla="*/ 4695170 h 6857724"/>
                      <a:gd name="connsiteX58" fmla="*/ 0 w 4564928"/>
                      <a:gd name="connsiteY58" fmla="*/ 4651979 h 6857724"/>
                      <a:gd name="connsiteX59" fmla="*/ 96 w 4564928"/>
                      <a:gd name="connsiteY59" fmla="*/ 4608757 h 6857724"/>
                      <a:gd name="connsiteX60" fmla="*/ 548 w 4564928"/>
                      <a:gd name="connsiteY60" fmla="*/ 4565509 h 6857724"/>
                      <a:gd name="connsiteX61" fmla="*/ 1354 w 4564928"/>
                      <a:gd name="connsiteY61" fmla="*/ 4522236 h 6857724"/>
                      <a:gd name="connsiteX62" fmla="*/ 2511 w 4564928"/>
                      <a:gd name="connsiteY62" fmla="*/ 4478940 h 6857724"/>
                      <a:gd name="connsiteX63" fmla="*/ 4020 w 4564928"/>
                      <a:gd name="connsiteY63" fmla="*/ 4435627 h 6857724"/>
                      <a:gd name="connsiteX64" fmla="*/ 5878 w 4564928"/>
                      <a:gd name="connsiteY64" fmla="*/ 4392298 h 6857724"/>
                      <a:gd name="connsiteX65" fmla="*/ 8082 w 4564928"/>
                      <a:gd name="connsiteY65" fmla="*/ 4348956 h 6857724"/>
                      <a:gd name="connsiteX66" fmla="*/ 10632 w 4564928"/>
                      <a:gd name="connsiteY66" fmla="*/ 4305604 h 6857724"/>
                      <a:gd name="connsiteX67" fmla="*/ 13526 w 4564928"/>
                      <a:gd name="connsiteY67" fmla="*/ 4262244 h 6857724"/>
                      <a:gd name="connsiteX68" fmla="*/ 16763 w 4564928"/>
                      <a:gd name="connsiteY68" fmla="*/ 4218881 h 6857724"/>
                      <a:gd name="connsiteX69" fmla="*/ 20339 w 4564928"/>
                      <a:gd name="connsiteY69" fmla="*/ 4175517 h 6857724"/>
                      <a:gd name="connsiteX70" fmla="*/ 24255 w 4564928"/>
                      <a:gd name="connsiteY70" fmla="*/ 4132154 h 6857724"/>
                      <a:gd name="connsiteX71" fmla="*/ 28509 w 4564928"/>
                      <a:gd name="connsiteY71" fmla="*/ 4088795 h 6857724"/>
                      <a:gd name="connsiteX72" fmla="*/ 33098 w 4564928"/>
                      <a:gd name="connsiteY72" fmla="*/ 4045443 h 6857724"/>
                      <a:gd name="connsiteX73" fmla="*/ 38022 w 4564928"/>
                      <a:gd name="connsiteY73" fmla="*/ 4002102 h 6857724"/>
                      <a:gd name="connsiteX74" fmla="*/ 43277 w 4564928"/>
                      <a:gd name="connsiteY74" fmla="*/ 3958774 h 6857724"/>
                      <a:gd name="connsiteX75" fmla="*/ 48865 w 4564928"/>
                      <a:gd name="connsiteY75" fmla="*/ 3915462 h 6857724"/>
                      <a:gd name="connsiteX76" fmla="*/ 54780 w 4564928"/>
                      <a:gd name="connsiteY76" fmla="*/ 3872169 h 6857724"/>
                      <a:gd name="connsiteX77" fmla="*/ 61024 w 4564928"/>
                      <a:gd name="connsiteY77" fmla="*/ 3828898 h 6857724"/>
                      <a:gd name="connsiteX78" fmla="*/ 67593 w 4564928"/>
                      <a:gd name="connsiteY78" fmla="*/ 3785651 h 6857724"/>
                      <a:gd name="connsiteX79" fmla="*/ 74487 w 4564928"/>
                      <a:gd name="connsiteY79" fmla="*/ 3742432 h 6857724"/>
                      <a:gd name="connsiteX80" fmla="*/ 81704 w 4564928"/>
                      <a:gd name="connsiteY80" fmla="*/ 3699243 h 6857724"/>
                      <a:gd name="connsiteX81" fmla="*/ 89241 w 4564928"/>
                      <a:gd name="connsiteY81" fmla="*/ 3656088 h 6857724"/>
                      <a:gd name="connsiteX82" fmla="*/ 97098 w 4564928"/>
                      <a:gd name="connsiteY82" fmla="*/ 3612969 h 6857724"/>
                      <a:gd name="connsiteX83" fmla="*/ 105273 w 4564928"/>
                      <a:gd name="connsiteY83" fmla="*/ 3569889 h 6857724"/>
                      <a:gd name="connsiteX84" fmla="*/ 113764 w 4564928"/>
                      <a:gd name="connsiteY84" fmla="*/ 3526851 h 6857724"/>
                      <a:gd name="connsiteX85" fmla="*/ 122569 w 4564928"/>
                      <a:gd name="connsiteY85" fmla="*/ 3483858 h 6857724"/>
                      <a:gd name="connsiteX86" fmla="*/ 131687 w 4564928"/>
                      <a:gd name="connsiteY86" fmla="*/ 3440913 h 6857724"/>
                      <a:gd name="connsiteX87" fmla="*/ 141117 w 4564928"/>
                      <a:gd name="connsiteY87" fmla="*/ 3398018 h 6857724"/>
                      <a:gd name="connsiteX88" fmla="*/ 150856 w 4564928"/>
                      <a:gd name="connsiteY88" fmla="*/ 3355177 h 6857724"/>
                      <a:gd name="connsiteX89" fmla="*/ 160903 w 4564928"/>
                      <a:gd name="connsiteY89" fmla="*/ 3312392 h 6857724"/>
                      <a:gd name="connsiteX90" fmla="*/ 171256 w 4564928"/>
                      <a:gd name="connsiteY90" fmla="*/ 3269667 h 6857724"/>
                      <a:gd name="connsiteX91" fmla="*/ 181914 w 4564928"/>
                      <a:gd name="connsiteY91" fmla="*/ 3227004 h 6857724"/>
                      <a:gd name="connsiteX92" fmla="*/ 192875 w 4564928"/>
                      <a:gd name="connsiteY92" fmla="*/ 3184406 h 6857724"/>
                      <a:gd name="connsiteX93" fmla="*/ 204138 w 4564928"/>
                      <a:gd name="connsiteY93" fmla="*/ 3141876 h 6857724"/>
                      <a:gd name="connsiteX94" fmla="*/ 215700 w 4564928"/>
                      <a:gd name="connsiteY94" fmla="*/ 3099416 h 6857724"/>
                      <a:gd name="connsiteX95" fmla="*/ 227561 w 4564928"/>
                      <a:gd name="connsiteY95" fmla="*/ 3057032 h 6857724"/>
                      <a:gd name="connsiteX96" fmla="*/ 239718 w 4564928"/>
                      <a:gd name="connsiteY96" fmla="*/ 3014723 h 6857724"/>
                      <a:gd name="connsiteX97" fmla="*/ 252169 w 4564928"/>
                      <a:gd name="connsiteY97" fmla="*/ 2972494 h 6857724"/>
                      <a:gd name="connsiteX98" fmla="*/ 264915 w 4564928"/>
                      <a:gd name="connsiteY98" fmla="*/ 2930347 h 6857724"/>
                      <a:gd name="connsiteX99" fmla="*/ 277951 w 4564928"/>
                      <a:gd name="connsiteY99" fmla="*/ 2888286 h 6857724"/>
                      <a:gd name="connsiteX100" fmla="*/ 291278 w 4564928"/>
                      <a:gd name="connsiteY100" fmla="*/ 2846313 h 6857724"/>
                      <a:gd name="connsiteX101" fmla="*/ 304892 w 4564928"/>
                      <a:gd name="connsiteY101" fmla="*/ 2804431 h 6857724"/>
                      <a:gd name="connsiteX102" fmla="*/ 318794 w 4564928"/>
                      <a:gd name="connsiteY102" fmla="*/ 2762643 h 6857724"/>
                      <a:gd name="connsiteX103" fmla="*/ 332980 w 4564928"/>
                      <a:gd name="connsiteY103" fmla="*/ 2720952 h 6857724"/>
                      <a:gd name="connsiteX104" fmla="*/ 347450 w 4564928"/>
                      <a:gd name="connsiteY104" fmla="*/ 2679361 h 6857724"/>
                      <a:gd name="connsiteX105" fmla="*/ 362203 w 4564928"/>
                      <a:gd name="connsiteY105" fmla="*/ 2637873 h 6857724"/>
                      <a:gd name="connsiteX106" fmla="*/ 377234 w 4564928"/>
                      <a:gd name="connsiteY106" fmla="*/ 2596490 h 6857724"/>
                      <a:gd name="connsiteX107" fmla="*/ 392545 w 4564928"/>
                      <a:gd name="connsiteY107" fmla="*/ 2555216 h 6857724"/>
                      <a:gd name="connsiteX108" fmla="*/ 408133 w 4564928"/>
                      <a:gd name="connsiteY108" fmla="*/ 2514052 h 6857724"/>
                      <a:gd name="connsiteX109" fmla="*/ 423995 w 4564928"/>
                      <a:gd name="connsiteY109" fmla="*/ 2473003 h 6857724"/>
                      <a:gd name="connsiteX110" fmla="*/ 440131 w 4564928"/>
                      <a:gd name="connsiteY110" fmla="*/ 2432071 h 6857724"/>
                      <a:gd name="connsiteX111" fmla="*/ 456539 w 4564928"/>
                      <a:gd name="connsiteY111" fmla="*/ 2391260 h 6857724"/>
                      <a:gd name="connsiteX112" fmla="*/ 473218 w 4564928"/>
                      <a:gd name="connsiteY112" fmla="*/ 2350571 h 6857724"/>
                      <a:gd name="connsiteX113" fmla="*/ 490165 w 4564928"/>
                      <a:gd name="connsiteY113" fmla="*/ 2310008 h 6857724"/>
                      <a:gd name="connsiteX114" fmla="*/ 507380 w 4564928"/>
                      <a:gd name="connsiteY114" fmla="*/ 2269573 h 6857724"/>
                      <a:gd name="connsiteX115" fmla="*/ 524859 w 4564928"/>
                      <a:gd name="connsiteY115" fmla="*/ 2229270 h 6857724"/>
                      <a:gd name="connsiteX116" fmla="*/ 542603 w 4564928"/>
                      <a:gd name="connsiteY116" fmla="*/ 2189101 h 6857724"/>
                      <a:gd name="connsiteX117" fmla="*/ 560609 w 4564928"/>
                      <a:gd name="connsiteY117" fmla="*/ 2149071 h 6857724"/>
                      <a:gd name="connsiteX118" fmla="*/ 578875 w 4564928"/>
                      <a:gd name="connsiteY118" fmla="*/ 2109180 h 6857724"/>
                      <a:gd name="connsiteX119" fmla="*/ 597399 w 4564928"/>
                      <a:gd name="connsiteY119" fmla="*/ 2069432 h 6857724"/>
                      <a:gd name="connsiteX120" fmla="*/ 616182 w 4564928"/>
                      <a:gd name="connsiteY120" fmla="*/ 2029830 h 6857724"/>
                      <a:gd name="connsiteX121" fmla="*/ 635220 w 4564928"/>
                      <a:gd name="connsiteY121" fmla="*/ 1990377 h 6857724"/>
                      <a:gd name="connsiteX122" fmla="*/ 654512 w 4564928"/>
                      <a:gd name="connsiteY122" fmla="*/ 1951077 h 6857724"/>
                      <a:gd name="connsiteX123" fmla="*/ 674055 w 4564928"/>
                      <a:gd name="connsiteY123" fmla="*/ 1911930 h 6857724"/>
                      <a:gd name="connsiteX124" fmla="*/ 693851 w 4564928"/>
                      <a:gd name="connsiteY124" fmla="*/ 1872941 h 6857724"/>
                      <a:gd name="connsiteX125" fmla="*/ 713894 w 4564928"/>
                      <a:gd name="connsiteY125" fmla="*/ 1834113 h 6857724"/>
                      <a:gd name="connsiteX126" fmla="*/ 734186 w 4564928"/>
                      <a:gd name="connsiteY126" fmla="*/ 1795448 h 6857724"/>
                      <a:gd name="connsiteX127" fmla="*/ 754723 w 4564928"/>
                      <a:gd name="connsiteY127" fmla="*/ 1756949 h 6857724"/>
                      <a:gd name="connsiteX128" fmla="*/ 775505 w 4564928"/>
                      <a:gd name="connsiteY128" fmla="*/ 1718620 h 6857724"/>
                      <a:gd name="connsiteX129" fmla="*/ 796528 w 4564928"/>
                      <a:gd name="connsiteY129" fmla="*/ 1680462 h 6857724"/>
                      <a:gd name="connsiteX130" fmla="*/ 817793 w 4564928"/>
                      <a:gd name="connsiteY130" fmla="*/ 1642479 h 6857724"/>
                      <a:gd name="connsiteX131" fmla="*/ 839297 w 4564928"/>
                      <a:gd name="connsiteY131" fmla="*/ 1604674 h 6857724"/>
                      <a:gd name="connsiteX132" fmla="*/ 861039 w 4564928"/>
                      <a:gd name="connsiteY132" fmla="*/ 1567050 h 6857724"/>
                      <a:gd name="connsiteX133" fmla="*/ 883017 w 4564928"/>
                      <a:gd name="connsiteY133" fmla="*/ 1529609 h 6857724"/>
                      <a:gd name="connsiteX134" fmla="*/ 905228 w 4564928"/>
                      <a:gd name="connsiteY134" fmla="*/ 1492355 h 6857724"/>
                      <a:gd name="connsiteX135" fmla="*/ 927673 w 4564928"/>
                      <a:gd name="connsiteY135" fmla="*/ 1455290 h 6857724"/>
                      <a:gd name="connsiteX136" fmla="*/ 950349 w 4564928"/>
                      <a:gd name="connsiteY136" fmla="*/ 1418418 h 6857724"/>
                      <a:gd name="connsiteX137" fmla="*/ 973254 w 4564928"/>
                      <a:gd name="connsiteY137" fmla="*/ 1381740 h 6857724"/>
                      <a:gd name="connsiteX138" fmla="*/ 996387 w 4564928"/>
                      <a:gd name="connsiteY138" fmla="*/ 1345261 h 6857724"/>
                      <a:gd name="connsiteX139" fmla="*/ 1019746 w 4564928"/>
                      <a:gd name="connsiteY139" fmla="*/ 1308982 h 6857724"/>
                      <a:gd name="connsiteX140" fmla="*/ 1043329 w 4564928"/>
                      <a:gd name="connsiteY140" fmla="*/ 1272907 h 6857724"/>
                      <a:gd name="connsiteX141" fmla="*/ 1067136 w 4564928"/>
                      <a:gd name="connsiteY141" fmla="*/ 1237039 h 6857724"/>
                      <a:gd name="connsiteX142" fmla="*/ 1091163 w 4564928"/>
                      <a:gd name="connsiteY142" fmla="*/ 1201380 h 6857724"/>
                      <a:gd name="connsiteX143" fmla="*/ 1115411 w 4564928"/>
                      <a:gd name="connsiteY143" fmla="*/ 1165934 h 6857724"/>
                      <a:gd name="connsiteX144" fmla="*/ 1139876 w 4564928"/>
                      <a:gd name="connsiteY144" fmla="*/ 1130704 h 6857724"/>
                      <a:gd name="connsiteX145" fmla="*/ 1164558 w 4564928"/>
                      <a:gd name="connsiteY145" fmla="*/ 1095691 h 6857724"/>
                      <a:gd name="connsiteX146" fmla="*/ 1189454 w 4564928"/>
                      <a:gd name="connsiteY146" fmla="*/ 1060899 h 6857724"/>
                      <a:gd name="connsiteX147" fmla="*/ 1214564 w 4564928"/>
                      <a:gd name="connsiteY147" fmla="*/ 1026332 h 6857724"/>
                      <a:gd name="connsiteX148" fmla="*/ 1239885 w 4564928"/>
                      <a:gd name="connsiteY148" fmla="*/ 991992 h 6857724"/>
                      <a:gd name="connsiteX149" fmla="*/ 1265416 w 4564928"/>
                      <a:gd name="connsiteY149" fmla="*/ 957881 h 6857724"/>
                      <a:gd name="connsiteX150" fmla="*/ 1291154 w 4564928"/>
                      <a:gd name="connsiteY150" fmla="*/ 924003 h 6857724"/>
                      <a:gd name="connsiteX151" fmla="*/ 1317100 w 4564928"/>
                      <a:gd name="connsiteY151" fmla="*/ 890361 h 6857724"/>
                      <a:gd name="connsiteX152" fmla="*/ 1343250 w 4564928"/>
                      <a:gd name="connsiteY152" fmla="*/ 856957 h 6857724"/>
                      <a:gd name="connsiteX153" fmla="*/ 1369604 w 4564928"/>
                      <a:gd name="connsiteY153" fmla="*/ 823794 h 6857724"/>
                      <a:gd name="connsiteX154" fmla="*/ 1396159 w 4564928"/>
                      <a:gd name="connsiteY154" fmla="*/ 790876 h 6857724"/>
                      <a:gd name="connsiteX155" fmla="*/ 1422914 w 4564928"/>
                      <a:gd name="connsiteY155" fmla="*/ 758204 h 6857724"/>
                      <a:gd name="connsiteX156" fmla="*/ 1449868 w 4564928"/>
                      <a:gd name="connsiteY156" fmla="*/ 725783 h 6857724"/>
                      <a:gd name="connsiteX157" fmla="*/ 1477017 w 4564928"/>
                      <a:gd name="connsiteY157" fmla="*/ 693615 h 6857724"/>
                      <a:gd name="connsiteX158" fmla="*/ 1504363 w 4564928"/>
                      <a:gd name="connsiteY158" fmla="*/ 661702 h 6857724"/>
                      <a:gd name="connsiteX159" fmla="*/ 1531902 w 4564928"/>
                      <a:gd name="connsiteY159" fmla="*/ 630048 h 6857724"/>
                      <a:gd name="connsiteX160" fmla="*/ 1559632 w 4564928"/>
                      <a:gd name="connsiteY160" fmla="*/ 598656 h 6857724"/>
                      <a:gd name="connsiteX161" fmla="*/ 1587553 w 4564928"/>
                      <a:gd name="connsiteY161" fmla="*/ 567528 h 6857724"/>
                      <a:gd name="connsiteX162" fmla="*/ 1615662 w 4564928"/>
                      <a:gd name="connsiteY162" fmla="*/ 536667 h 6857724"/>
                      <a:gd name="connsiteX163" fmla="*/ 1643958 w 4564928"/>
                      <a:gd name="connsiteY163" fmla="*/ 506077 h 6857724"/>
                      <a:gd name="connsiteX164" fmla="*/ 1672440 w 4564928"/>
                      <a:gd name="connsiteY164" fmla="*/ 475761 h 6857724"/>
                      <a:gd name="connsiteX165" fmla="*/ 1701105 w 4564928"/>
                      <a:gd name="connsiteY165" fmla="*/ 445719 h 6857724"/>
                      <a:gd name="connsiteX166" fmla="*/ 1729952 w 4564928"/>
                      <a:gd name="connsiteY166" fmla="*/ 415957 h 6857724"/>
                      <a:gd name="connsiteX167" fmla="*/ 1758980 w 4564928"/>
                      <a:gd name="connsiteY167" fmla="*/ 386477 h 6857724"/>
                      <a:gd name="connsiteX168" fmla="*/ 1788185 w 4564928"/>
                      <a:gd name="connsiteY168" fmla="*/ 357281 h 6857724"/>
                      <a:gd name="connsiteX169" fmla="*/ 1817569 w 4564928"/>
                      <a:gd name="connsiteY169" fmla="*/ 328373 h 6857724"/>
                      <a:gd name="connsiteX170" fmla="*/ 1847127 w 4564928"/>
                      <a:gd name="connsiteY170" fmla="*/ 299755 h 6857724"/>
                      <a:gd name="connsiteX171" fmla="*/ 1876859 w 4564928"/>
                      <a:gd name="connsiteY171" fmla="*/ 271431 h 6857724"/>
                      <a:gd name="connsiteX172" fmla="*/ 1906764 w 4564928"/>
                      <a:gd name="connsiteY172" fmla="*/ 243403 h 6857724"/>
                      <a:gd name="connsiteX173" fmla="*/ 1936840 w 4564928"/>
                      <a:gd name="connsiteY173" fmla="*/ 215674 h 6857724"/>
                      <a:gd name="connsiteX174" fmla="*/ 1967083 w 4564928"/>
                      <a:gd name="connsiteY174" fmla="*/ 188247 h 6857724"/>
                      <a:gd name="connsiteX175" fmla="*/ 1997495 w 4564928"/>
                      <a:gd name="connsiteY175" fmla="*/ 161125 h 6857724"/>
                      <a:gd name="connsiteX176" fmla="*/ 2028072 w 4564928"/>
                      <a:gd name="connsiteY176" fmla="*/ 134311 h 6857724"/>
                      <a:gd name="connsiteX177" fmla="*/ 2058812 w 4564928"/>
                      <a:gd name="connsiteY177" fmla="*/ 107807 h 6857724"/>
                      <a:gd name="connsiteX178" fmla="*/ 2089716 w 4564928"/>
                      <a:gd name="connsiteY178" fmla="*/ 81617 h 6857724"/>
                      <a:gd name="connsiteX179" fmla="*/ 2120780 w 4564928"/>
                      <a:gd name="connsiteY179" fmla="*/ 55744 h 6857724"/>
                      <a:gd name="connsiteX180" fmla="*/ 2152003 w 4564928"/>
                      <a:gd name="connsiteY180" fmla="*/ 30190 h 6857724"/>
                      <a:gd name="connsiteX181" fmla="*/ 2183384 w 4564928"/>
                      <a:gd name="connsiteY181" fmla="*/ 4957 h 6857724"/>
                      <a:gd name="connsiteX182" fmla="*/ 2189661 w 4564928"/>
                      <a:gd name="connsiteY182" fmla="*/ 0 h 685772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  <a:cxn ang="0">
                        <a:pos x="connsiteX130" y="connsiteY130"/>
                      </a:cxn>
                      <a:cxn ang="0">
                        <a:pos x="connsiteX131" y="connsiteY131"/>
                      </a:cxn>
                      <a:cxn ang="0">
                        <a:pos x="connsiteX132" y="connsiteY132"/>
                      </a:cxn>
                      <a:cxn ang="0">
                        <a:pos x="connsiteX133" y="connsiteY133"/>
                      </a:cxn>
                      <a:cxn ang="0">
                        <a:pos x="connsiteX134" y="connsiteY134"/>
                      </a:cxn>
                      <a:cxn ang="0">
                        <a:pos x="connsiteX135" y="connsiteY135"/>
                      </a:cxn>
                      <a:cxn ang="0">
                        <a:pos x="connsiteX136" y="connsiteY136"/>
                      </a:cxn>
                      <a:cxn ang="0">
                        <a:pos x="connsiteX137" y="connsiteY137"/>
                      </a:cxn>
                      <a:cxn ang="0">
                        <a:pos x="connsiteX138" y="connsiteY138"/>
                      </a:cxn>
                      <a:cxn ang="0">
                        <a:pos x="connsiteX139" y="connsiteY139"/>
                      </a:cxn>
                      <a:cxn ang="0">
                        <a:pos x="connsiteX140" y="connsiteY140"/>
                      </a:cxn>
                      <a:cxn ang="0">
                        <a:pos x="connsiteX141" y="connsiteY141"/>
                      </a:cxn>
                      <a:cxn ang="0">
                        <a:pos x="connsiteX142" y="connsiteY142"/>
                      </a:cxn>
                      <a:cxn ang="0">
                        <a:pos x="connsiteX143" y="connsiteY143"/>
                      </a:cxn>
                      <a:cxn ang="0">
                        <a:pos x="connsiteX144" y="connsiteY144"/>
                      </a:cxn>
                      <a:cxn ang="0">
                        <a:pos x="connsiteX145" y="connsiteY145"/>
                      </a:cxn>
                      <a:cxn ang="0">
                        <a:pos x="connsiteX146" y="connsiteY146"/>
                      </a:cxn>
                      <a:cxn ang="0">
                        <a:pos x="connsiteX147" y="connsiteY147"/>
                      </a:cxn>
                      <a:cxn ang="0">
                        <a:pos x="connsiteX148" y="connsiteY148"/>
                      </a:cxn>
                      <a:cxn ang="0">
                        <a:pos x="connsiteX149" y="connsiteY149"/>
                      </a:cxn>
                      <a:cxn ang="0">
                        <a:pos x="connsiteX150" y="connsiteY150"/>
                      </a:cxn>
                      <a:cxn ang="0">
                        <a:pos x="connsiteX151" y="connsiteY151"/>
                      </a:cxn>
                      <a:cxn ang="0">
                        <a:pos x="connsiteX152" y="connsiteY152"/>
                      </a:cxn>
                      <a:cxn ang="0">
                        <a:pos x="connsiteX153" y="connsiteY153"/>
                      </a:cxn>
                      <a:cxn ang="0">
                        <a:pos x="connsiteX154" y="connsiteY154"/>
                      </a:cxn>
                      <a:cxn ang="0">
                        <a:pos x="connsiteX155" y="connsiteY155"/>
                      </a:cxn>
                      <a:cxn ang="0">
                        <a:pos x="connsiteX156" y="connsiteY156"/>
                      </a:cxn>
                      <a:cxn ang="0">
                        <a:pos x="connsiteX157" y="connsiteY157"/>
                      </a:cxn>
                      <a:cxn ang="0">
                        <a:pos x="connsiteX158" y="connsiteY158"/>
                      </a:cxn>
                      <a:cxn ang="0">
                        <a:pos x="connsiteX159" y="connsiteY159"/>
                      </a:cxn>
                      <a:cxn ang="0">
                        <a:pos x="connsiteX160" y="connsiteY160"/>
                      </a:cxn>
                      <a:cxn ang="0">
                        <a:pos x="connsiteX161" y="connsiteY161"/>
                      </a:cxn>
                      <a:cxn ang="0">
                        <a:pos x="connsiteX162" y="connsiteY162"/>
                      </a:cxn>
                      <a:cxn ang="0">
                        <a:pos x="connsiteX163" y="connsiteY163"/>
                      </a:cxn>
                      <a:cxn ang="0">
                        <a:pos x="connsiteX164" y="connsiteY164"/>
                      </a:cxn>
                      <a:cxn ang="0">
                        <a:pos x="connsiteX165" y="connsiteY165"/>
                      </a:cxn>
                      <a:cxn ang="0">
                        <a:pos x="connsiteX166" y="connsiteY166"/>
                      </a:cxn>
                      <a:cxn ang="0">
                        <a:pos x="connsiteX167" y="connsiteY167"/>
                      </a:cxn>
                      <a:cxn ang="0">
                        <a:pos x="connsiteX168" y="connsiteY168"/>
                      </a:cxn>
                      <a:cxn ang="0">
                        <a:pos x="connsiteX169" y="connsiteY169"/>
                      </a:cxn>
                      <a:cxn ang="0">
                        <a:pos x="connsiteX170" y="connsiteY170"/>
                      </a:cxn>
                      <a:cxn ang="0">
                        <a:pos x="connsiteX171" y="connsiteY171"/>
                      </a:cxn>
                      <a:cxn ang="0">
                        <a:pos x="connsiteX172" y="connsiteY172"/>
                      </a:cxn>
                      <a:cxn ang="0">
                        <a:pos x="connsiteX173" y="connsiteY173"/>
                      </a:cxn>
                      <a:cxn ang="0">
                        <a:pos x="connsiteX174" y="connsiteY174"/>
                      </a:cxn>
                      <a:cxn ang="0">
                        <a:pos x="connsiteX175" y="connsiteY175"/>
                      </a:cxn>
                      <a:cxn ang="0">
                        <a:pos x="connsiteX176" y="connsiteY176"/>
                      </a:cxn>
                      <a:cxn ang="0">
                        <a:pos x="connsiteX177" y="connsiteY177"/>
                      </a:cxn>
                      <a:cxn ang="0">
                        <a:pos x="connsiteX178" y="connsiteY178"/>
                      </a:cxn>
                      <a:cxn ang="0">
                        <a:pos x="connsiteX179" y="connsiteY179"/>
                      </a:cxn>
                      <a:cxn ang="0">
                        <a:pos x="connsiteX180" y="connsiteY180"/>
                      </a:cxn>
                      <a:cxn ang="0">
                        <a:pos x="connsiteX181" y="connsiteY181"/>
                      </a:cxn>
                      <a:cxn ang="0">
                        <a:pos x="connsiteX182" y="connsiteY182"/>
                      </a:cxn>
                    </a:cxnLst>
                    <a:rect l="l" t="t" r="r" b="b"/>
                    <a:pathLst>
                      <a:path w="4564928" h="6857724" fill="none" extrusionOk="0">
                        <a:moveTo>
                          <a:pt x="2189661" y="0"/>
                        </a:moveTo>
                        <a:cubicBezTo>
                          <a:pt x="3090596" y="-97374"/>
                          <a:pt x="4106416" y="78577"/>
                          <a:pt x="4564928" y="0"/>
                        </a:cubicBezTo>
                        <a:cubicBezTo>
                          <a:pt x="4691794" y="2446963"/>
                          <a:pt x="4471306" y="3533976"/>
                          <a:pt x="4564928" y="6857724"/>
                        </a:cubicBezTo>
                        <a:cubicBezTo>
                          <a:pt x="3241720" y="6814336"/>
                          <a:pt x="2198286" y="6702344"/>
                          <a:pt x="591753" y="6857724"/>
                        </a:cubicBezTo>
                        <a:cubicBezTo>
                          <a:pt x="590131" y="6853636"/>
                          <a:pt x="586700" y="6848918"/>
                          <a:pt x="581411" y="6842180"/>
                        </a:cubicBezTo>
                        <a:cubicBezTo>
                          <a:pt x="576707" y="6830097"/>
                          <a:pt x="572387" y="6824780"/>
                          <a:pt x="560805" y="6810316"/>
                        </a:cubicBezTo>
                        <a:cubicBezTo>
                          <a:pt x="550219" y="6797901"/>
                          <a:pt x="541007" y="6782753"/>
                          <a:pt x="540523" y="6778045"/>
                        </a:cubicBezTo>
                        <a:cubicBezTo>
                          <a:pt x="532426" y="6761654"/>
                          <a:pt x="527205" y="6762367"/>
                          <a:pt x="520571" y="6745372"/>
                        </a:cubicBezTo>
                        <a:cubicBezTo>
                          <a:pt x="517913" y="6738787"/>
                          <a:pt x="506532" y="6725029"/>
                          <a:pt x="500948" y="6712297"/>
                        </a:cubicBezTo>
                        <a:cubicBezTo>
                          <a:pt x="496266" y="6702103"/>
                          <a:pt x="484232" y="6689194"/>
                          <a:pt x="481660" y="6678824"/>
                        </a:cubicBezTo>
                        <a:cubicBezTo>
                          <a:pt x="472812" y="6667134"/>
                          <a:pt x="469263" y="6660354"/>
                          <a:pt x="462707" y="6644952"/>
                        </a:cubicBezTo>
                        <a:cubicBezTo>
                          <a:pt x="459172" y="6634964"/>
                          <a:pt x="450812" y="6627095"/>
                          <a:pt x="444094" y="6610685"/>
                        </a:cubicBezTo>
                        <a:cubicBezTo>
                          <a:pt x="441523" y="6598878"/>
                          <a:pt x="431545" y="6593542"/>
                          <a:pt x="425822" y="6576025"/>
                        </a:cubicBezTo>
                        <a:cubicBezTo>
                          <a:pt x="423409" y="6564059"/>
                          <a:pt x="409372" y="6551454"/>
                          <a:pt x="407895" y="6540972"/>
                        </a:cubicBezTo>
                        <a:cubicBezTo>
                          <a:pt x="400632" y="6528213"/>
                          <a:pt x="397334" y="6511723"/>
                          <a:pt x="390316" y="6505530"/>
                        </a:cubicBezTo>
                        <a:cubicBezTo>
                          <a:pt x="385580" y="6502947"/>
                          <a:pt x="376081" y="6482201"/>
                          <a:pt x="373086" y="6469699"/>
                        </a:cubicBezTo>
                        <a:cubicBezTo>
                          <a:pt x="364973" y="6455342"/>
                          <a:pt x="364052" y="6442637"/>
                          <a:pt x="356209" y="6433483"/>
                        </a:cubicBezTo>
                        <a:cubicBezTo>
                          <a:pt x="354596" y="6427366"/>
                          <a:pt x="342630" y="6402379"/>
                          <a:pt x="339689" y="6396882"/>
                        </a:cubicBezTo>
                        <a:cubicBezTo>
                          <a:pt x="332980" y="6380572"/>
                          <a:pt x="331856" y="6375473"/>
                          <a:pt x="323526" y="6359898"/>
                        </a:cubicBezTo>
                        <a:cubicBezTo>
                          <a:pt x="323095" y="6354814"/>
                          <a:pt x="315352" y="6333599"/>
                          <a:pt x="307724" y="6322535"/>
                        </a:cubicBezTo>
                        <a:cubicBezTo>
                          <a:pt x="309239" y="6316841"/>
                          <a:pt x="294590" y="6291368"/>
                          <a:pt x="292286" y="6284793"/>
                        </a:cubicBezTo>
                        <a:cubicBezTo>
                          <a:pt x="293393" y="6279457"/>
                          <a:pt x="286849" y="6261841"/>
                          <a:pt x="277215" y="6246674"/>
                        </a:cubicBezTo>
                        <a:cubicBezTo>
                          <a:pt x="273818" y="6232309"/>
                          <a:pt x="266294" y="6225310"/>
                          <a:pt x="262513" y="6208181"/>
                        </a:cubicBezTo>
                        <a:cubicBezTo>
                          <a:pt x="257304" y="6197375"/>
                          <a:pt x="252360" y="6180042"/>
                          <a:pt x="248184" y="6169315"/>
                        </a:cubicBezTo>
                        <a:cubicBezTo>
                          <a:pt x="243177" y="6159534"/>
                          <a:pt x="240720" y="6148782"/>
                          <a:pt x="234228" y="6130078"/>
                        </a:cubicBezTo>
                        <a:cubicBezTo>
                          <a:pt x="226019" y="6113424"/>
                          <a:pt x="230915" y="6109037"/>
                          <a:pt x="220651" y="6090472"/>
                        </a:cubicBezTo>
                        <a:cubicBezTo>
                          <a:pt x="221154" y="6081891"/>
                          <a:pt x="209444" y="6066477"/>
                          <a:pt x="207454" y="6050498"/>
                        </a:cubicBezTo>
                        <a:cubicBezTo>
                          <a:pt x="209018" y="6043489"/>
                          <a:pt x="201788" y="6026744"/>
                          <a:pt x="194641" y="6010160"/>
                        </a:cubicBezTo>
                        <a:cubicBezTo>
                          <a:pt x="187806" y="6000356"/>
                          <a:pt x="184912" y="5989022"/>
                          <a:pt x="182213" y="5969458"/>
                        </a:cubicBezTo>
                        <a:cubicBezTo>
                          <a:pt x="177750" y="5963869"/>
                          <a:pt x="177497" y="5948054"/>
                          <a:pt x="170175" y="5928396"/>
                        </a:cubicBezTo>
                        <a:cubicBezTo>
                          <a:pt x="170467" y="5922532"/>
                          <a:pt x="159507" y="5899159"/>
                          <a:pt x="158526" y="5886973"/>
                        </a:cubicBezTo>
                        <a:cubicBezTo>
                          <a:pt x="155447" y="5865960"/>
                          <a:pt x="151110" y="5855333"/>
                          <a:pt x="147273" y="5845192"/>
                        </a:cubicBezTo>
                        <a:cubicBezTo>
                          <a:pt x="142134" y="5839424"/>
                          <a:pt x="144157" y="5818393"/>
                          <a:pt x="136417" y="5803056"/>
                        </a:cubicBezTo>
                        <a:cubicBezTo>
                          <a:pt x="129925" y="5790650"/>
                          <a:pt x="127227" y="5764783"/>
                          <a:pt x="125960" y="5760566"/>
                        </a:cubicBezTo>
                        <a:cubicBezTo>
                          <a:pt x="121593" y="5751913"/>
                          <a:pt x="119015" y="5728038"/>
                          <a:pt x="115905" y="5717725"/>
                        </a:cubicBezTo>
                        <a:cubicBezTo>
                          <a:pt x="117449" y="5708327"/>
                          <a:pt x="108758" y="5695960"/>
                          <a:pt x="106256" y="5674533"/>
                        </a:cubicBezTo>
                        <a:cubicBezTo>
                          <a:pt x="105275" y="5662492"/>
                          <a:pt x="103226" y="5650081"/>
                          <a:pt x="97014" y="5630994"/>
                        </a:cubicBezTo>
                        <a:cubicBezTo>
                          <a:pt x="92825" y="5609340"/>
                          <a:pt x="93199" y="5602380"/>
                          <a:pt x="88184" y="5587107"/>
                        </a:cubicBezTo>
                        <a:cubicBezTo>
                          <a:pt x="83073" y="5574419"/>
                          <a:pt x="77709" y="5551972"/>
                          <a:pt x="79766" y="5542876"/>
                        </a:cubicBezTo>
                        <a:cubicBezTo>
                          <a:pt x="78080" y="5520381"/>
                          <a:pt x="72937" y="5510954"/>
                          <a:pt x="71765" y="5498304"/>
                        </a:cubicBezTo>
                        <a:cubicBezTo>
                          <a:pt x="70009" y="5492627"/>
                          <a:pt x="67248" y="5458071"/>
                          <a:pt x="64184" y="5453390"/>
                        </a:cubicBezTo>
                        <a:cubicBezTo>
                          <a:pt x="66445" y="5445695"/>
                          <a:pt x="63132" y="5423688"/>
                          <a:pt x="57023" y="5408139"/>
                        </a:cubicBezTo>
                        <a:cubicBezTo>
                          <a:pt x="55174" y="5389137"/>
                          <a:pt x="53766" y="5368884"/>
                          <a:pt x="50288" y="5362550"/>
                        </a:cubicBezTo>
                        <a:cubicBezTo>
                          <a:pt x="44602" y="5343969"/>
                          <a:pt x="45046" y="5324217"/>
                          <a:pt x="43978" y="5316627"/>
                        </a:cubicBezTo>
                        <a:cubicBezTo>
                          <a:pt x="46284" y="5304206"/>
                          <a:pt x="40341" y="5285229"/>
                          <a:pt x="38099" y="5270370"/>
                        </a:cubicBezTo>
                        <a:cubicBezTo>
                          <a:pt x="32467" y="5249462"/>
                          <a:pt x="35015" y="5239894"/>
                          <a:pt x="32653" y="5223783"/>
                        </a:cubicBezTo>
                        <a:cubicBezTo>
                          <a:pt x="32072" y="5217490"/>
                          <a:pt x="25164" y="5184621"/>
                          <a:pt x="27643" y="5176867"/>
                        </a:cubicBezTo>
                        <a:cubicBezTo>
                          <a:pt x="28431" y="5161552"/>
                          <a:pt x="25458" y="5144863"/>
                          <a:pt x="23071" y="5129623"/>
                        </a:cubicBezTo>
                        <a:cubicBezTo>
                          <a:pt x="18619" y="5117025"/>
                          <a:pt x="22036" y="5096275"/>
                          <a:pt x="18939" y="5082054"/>
                        </a:cubicBezTo>
                        <a:cubicBezTo>
                          <a:pt x="21744" y="5069397"/>
                          <a:pt x="15130" y="5055305"/>
                          <a:pt x="15393" y="5039265"/>
                        </a:cubicBezTo>
                        <a:cubicBezTo>
                          <a:pt x="15701" y="5032763"/>
                          <a:pt x="14785" y="5013609"/>
                          <a:pt x="12217" y="4996420"/>
                        </a:cubicBezTo>
                        <a:cubicBezTo>
                          <a:pt x="7891" y="4981215"/>
                          <a:pt x="12406" y="4958048"/>
                          <a:pt x="9412" y="4953521"/>
                        </a:cubicBezTo>
                        <a:cubicBezTo>
                          <a:pt x="11085" y="4943204"/>
                          <a:pt x="4880" y="4915868"/>
                          <a:pt x="6974" y="4910571"/>
                        </a:cubicBezTo>
                        <a:cubicBezTo>
                          <a:pt x="9628" y="4892187"/>
                          <a:pt x="9084" y="4880254"/>
                          <a:pt x="4904" y="4867574"/>
                        </a:cubicBezTo>
                        <a:cubicBezTo>
                          <a:pt x="6847" y="4854029"/>
                          <a:pt x="1643" y="4840024"/>
                          <a:pt x="3199" y="4824533"/>
                        </a:cubicBezTo>
                        <a:cubicBezTo>
                          <a:pt x="6207" y="4804188"/>
                          <a:pt x="1919" y="4791639"/>
                          <a:pt x="1858" y="4781450"/>
                        </a:cubicBezTo>
                        <a:cubicBezTo>
                          <a:pt x="2340" y="4766475"/>
                          <a:pt x="1808" y="4750096"/>
                          <a:pt x="878" y="4738328"/>
                        </a:cubicBezTo>
                        <a:cubicBezTo>
                          <a:pt x="-3131" y="4728049"/>
                          <a:pt x="-1084" y="4709028"/>
                          <a:pt x="260" y="4695170"/>
                        </a:cubicBezTo>
                        <a:cubicBezTo>
                          <a:pt x="-460" y="4683355"/>
                          <a:pt x="834" y="4665994"/>
                          <a:pt x="0" y="4651979"/>
                        </a:cubicBezTo>
                        <a:cubicBezTo>
                          <a:pt x="-649" y="4636105"/>
                          <a:pt x="906" y="4620699"/>
                          <a:pt x="96" y="4608757"/>
                        </a:cubicBezTo>
                        <a:cubicBezTo>
                          <a:pt x="634" y="4594571"/>
                          <a:pt x="-399" y="4581578"/>
                          <a:pt x="548" y="4565509"/>
                        </a:cubicBezTo>
                        <a:cubicBezTo>
                          <a:pt x="-1529" y="4551990"/>
                          <a:pt x="129" y="4534611"/>
                          <a:pt x="1354" y="4522236"/>
                        </a:cubicBezTo>
                        <a:cubicBezTo>
                          <a:pt x="2333" y="4506718"/>
                          <a:pt x="1375" y="4491294"/>
                          <a:pt x="2511" y="4478940"/>
                        </a:cubicBezTo>
                        <a:cubicBezTo>
                          <a:pt x="3092" y="4473732"/>
                          <a:pt x="4565" y="4442009"/>
                          <a:pt x="4020" y="4435627"/>
                        </a:cubicBezTo>
                        <a:cubicBezTo>
                          <a:pt x="4803" y="4420748"/>
                          <a:pt x="3709" y="4405639"/>
                          <a:pt x="5878" y="4392298"/>
                        </a:cubicBezTo>
                        <a:cubicBezTo>
                          <a:pt x="7306" y="4377981"/>
                          <a:pt x="11274" y="4356153"/>
                          <a:pt x="8082" y="4348956"/>
                        </a:cubicBezTo>
                        <a:cubicBezTo>
                          <a:pt x="5909" y="4336021"/>
                          <a:pt x="9280" y="4320797"/>
                          <a:pt x="10632" y="4305604"/>
                        </a:cubicBezTo>
                        <a:cubicBezTo>
                          <a:pt x="14227" y="4297489"/>
                          <a:pt x="14235" y="4281292"/>
                          <a:pt x="13526" y="4262244"/>
                        </a:cubicBezTo>
                        <a:cubicBezTo>
                          <a:pt x="16281" y="4251833"/>
                          <a:pt x="12635" y="4223181"/>
                          <a:pt x="16763" y="4218881"/>
                        </a:cubicBezTo>
                        <a:cubicBezTo>
                          <a:pt x="20855" y="4200108"/>
                          <a:pt x="18389" y="4187817"/>
                          <a:pt x="20339" y="4175517"/>
                        </a:cubicBezTo>
                        <a:cubicBezTo>
                          <a:pt x="24245" y="4164338"/>
                          <a:pt x="23139" y="4152922"/>
                          <a:pt x="24255" y="4132154"/>
                        </a:cubicBezTo>
                        <a:cubicBezTo>
                          <a:pt x="22400" y="4122535"/>
                          <a:pt x="24618" y="4106849"/>
                          <a:pt x="28509" y="4088795"/>
                        </a:cubicBezTo>
                        <a:cubicBezTo>
                          <a:pt x="28378" y="4084370"/>
                          <a:pt x="28858" y="4065710"/>
                          <a:pt x="33098" y="4045443"/>
                        </a:cubicBezTo>
                        <a:cubicBezTo>
                          <a:pt x="31479" y="4035823"/>
                          <a:pt x="38948" y="4023466"/>
                          <a:pt x="38022" y="4002102"/>
                        </a:cubicBezTo>
                        <a:cubicBezTo>
                          <a:pt x="40663" y="3990323"/>
                          <a:pt x="44680" y="3978196"/>
                          <a:pt x="43277" y="3958774"/>
                        </a:cubicBezTo>
                        <a:cubicBezTo>
                          <a:pt x="45928" y="3940377"/>
                          <a:pt x="45990" y="3927638"/>
                          <a:pt x="48865" y="3915462"/>
                        </a:cubicBezTo>
                        <a:cubicBezTo>
                          <a:pt x="47598" y="3905205"/>
                          <a:pt x="55460" y="3885281"/>
                          <a:pt x="54780" y="3872169"/>
                        </a:cubicBezTo>
                        <a:cubicBezTo>
                          <a:pt x="54885" y="3852176"/>
                          <a:pt x="59730" y="3836283"/>
                          <a:pt x="61024" y="3828898"/>
                        </a:cubicBezTo>
                        <a:cubicBezTo>
                          <a:pt x="65121" y="3820114"/>
                          <a:pt x="62246" y="3797418"/>
                          <a:pt x="67593" y="3785651"/>
                        </a:cubicBezTo>
                        <a:cubicBezTo>
                          <a:pt x="67962" y="3766975"/>
                          <a:pt x="71033" y="3747716"/>
                          <a:pt x="74487" y="3742432"/>
                        </a:cubicBezTo>
                        <a:cubicBezTo>
                          <a:pt x="79955" y="3729824"/>
                          <a:pt x="78966" y="3709750"/>
                          <a:pt x="81704" y="3699243"/>
                        </a:cubicBezTo>
                        <a:cubicBezTo>
                          <a:pt x="87612" y="3686739"/>
                          <a:pt x="88060" y="3667956"/>
                          <a:pt x="89241" y="3656088"/>
                        </a:cubicBezTo>
                        <a:cubicBezTo>
                          <a:pt x="92234" y="3649744"/>
                          <a:pt x="92603" y="3620193"/>
                          <a:pt x="97098" y="3612969"/>
                        </a:cubicBezTo>
                        <a:cubicBezTo>
                          <a:pt x="99863" y="3605427"/>
                          <a:pt x="107182" y="3580223"/>
                          <a:pt x="105273" y="3569889"/>
                        </a:cubicBezTo>
                        <a:cubicBezTo>
                          <a:pt x="105042" y="3563956"/>
                          <a:pt x="110448" y="3541372"/>
                          <a:pt x="113764" y="3526851"/>
                        </a:cubicBezTo>
                        <a:cubicBezTo>
                          <a:pt x="118648" y="3522271"/>
                          <a:pt x="124265" y="3492175"/>
                          <a:pt x="122569" y="3483858"/>
                        </a:cubicBezTo>
                        <a:cubicBezTo>
                          <a:pt x="122917" y="3468200"/>
                          <a:pt x="126277" y="3456301"/>
                          <a:pt x="131687" y="3440913"/>
                        </a:cubicBezTo>
                        <a:cubicBezTo>
                          <a:pt x="135571" y="3428815"/>
                          <a:pt x="141241" y="3410502"/>
                          <a:pt x="141117" y="3398018"/>
                        </a:cubicBezTo>
                        <a:cubicBezTo>
                          <a:pt x="145152" y="3381138"/>
                          <a:pt x="142911" y="3374351"/>
                          <a:pt x="150856" y="3355177"/>
                        </a:cubicBezTo>
                        <a:cubicBezTo>
                          <a:pt x="153616" y="3338296"/>
                          <a:pt x="154788" y="3321371"/>
                          <a:pt x="160903" y="3312392"/>
                        </a:cubicBezTo>
                        <a:cubicBezTo>
                          <a:pt x="164555" y="3302206"/>
                          <a:pt x="164793" y="3288216"/>
                          <a:pt x="171256" y="3269667"/>
                        </a:cubicBezTo>
                        <a:cubicBezTo>
                          <a:pt x="175029" y="3261109"/>
                          <a:pt x="179140" y="3241640"/>
                          <a:pt x="181914" y="3227004"/>
                        </a:cubicBezTo>
                        <a:cubicBezTo>
                          <a:pt x="188099" y="3206043"/>
                          <a:pt x="188232" y="3187775"/>
                          <a:pt x="192875" y="3184406"/>
                        </a:cubicBezTo>
                        <a:cubicBezTo>
                          <a:pt x="194648" y="3174545"/>
                          <a:pt x="199784" y="3159435"/>
                          <a:pt x="204138" y="3141876"/>
                        </a:cubicBezTo>
                        <a:cubicBezTo>
                          <a:pt x="208968" y="3129417"/>
                          <a:pt x="216146" y="3108834"/>
                          <a:pt x="215700" y="3099416"/>
                        </a:cubicBezTo>
                        <a:cubicBezTo>
                          <a:pt x="216944" y="3090893"/>
                          <a:pt x="222428" y="3065180"/>
                          <a:pt x="227561" y="3057032"/>
                        </a:cubicBezTo>
                        <a:cubicBezTo>
                          <a:pt x="232118" y="3046193"/>
                          <a:pt x="234924" y="3025713"/>
                          <a:pt x="239718" y="3014723"/>
                        </a:cubicBezTo>
                        <a:cubicBezTo>
                          <a:pt x="244233" y="3002758"/>
                          <a:pt x="250372" y="2990155"/>
                          <a:pt x="252169" y="2972494"/>
                        </a:cubicBezTo>
                        <a:cubicBezTo>
                          <a:pt x="258102" y="2962574"/>
                          <a:pt x="258813" y="2951267"/>
                          <a:pt x="264915" y="2930347"/>
                        </a:cubicBezTo>
                        <a:cubicBezTo>
                          <a:pt x="269965" y="2909812"/>
                          <a:pt x="278894" y="2894270"/>
                          <a:pt x="277951" y="2888286"/>
                        </a:cubicBezTo>
                        <a:cubicBezTo>
                          <a:pt x="284144" y="2870281"/>
                          <a:pt x="282372" y="2863484"/>
                          <a:pt x="291278" y="2846313"/>
                        </a:cubicBezTo>
                        <a:cubicBezTo>
                          <a:pt x="292126" y="2838015"/>
                          <a:pt x="298765" y="2811135"/>
                          <a:pt x="304892" y="2804431"/>
                        </a:cubicBezTo>
                        <a:cubicBezTo>
                          <a:pt x="304635" y="2794876"/>
                          <a:pt x="309222" y="2780464"/>
                          <a:pt x="318794" y="2762643"/>
                        </a:cubicBezTo>
                        <a:cubicBezTo>
                          <a:pt x="325872" y="2751559"/>
                          <a:pt x="326773" y="2731087"/>
                          <a:pt x="332980" y="2720952"/>
                        </a:cubicBezTo>
                        <a:cubicBezTo>
                          <a:pt x="340215" y="2702301"/>
                          <a:pt x="341855" y="2683606"/>
                          <a:pt x="347450" y="2679361"/>
                        </a:cubicBezTo>
                        <a:cubicBezTo>
                          <a:pt x="349585" y="2668660"/>
                          <a:pt x="359378" y="2647020"/>
                          <a:pt x="362203" y="2637873"/>
                        </a:cubicBezTo>
                        <a:cubicBezTo>
                          <a:pt x="365634" y="2624730"/>
                          <a:pt x="373902" y="2617037"/>
                          <a:pt x="377234" y="2596490"/>
                        </a:cubicBezTo>
                        <a:cubicBezTo>
                          <a:pt x="385585" y="2577204"/>
                          <a:pt x="393822" y="2562665"/>
                          <a:pt x="392545" y="2555216"/>
                        </a:cubicBezTo>
                        <a:cubicBezTo>
                          <a:pt x="400085" y="2543444"/>
                          <a:pt x="399181" y="2533238"/>
                          <a:pt x="408133" y="2514052"/>
                        </a:cubicBezTo>
                        <a:cubicBezTo>
                          <a:pt x="410454" y="2509160"/>
                          <a:pt x="420687" y="2478321"/>
                          <a:pt x="423995" y="2473003"/>
                        </a:cubicBezTo>
                        <a:cubicBezTo>
                          <a:pt x="435061" y="2454664"/>
                          <a:pt x="438988" y="2437423"/>
                          <a:pt x="440131" y="2432071"/>
                        </a:cubicBezTo>
                        <a:cubicBezTo>
                          <a:pt x="439586" y="2425512"/>
                          <a:pt x="456823" y="2399123"/>
                          <a:pt x="456539" y="2391260"/>
                        </a:cubicBezTo>
                        <a:cubicBezTo>
                          <a:pt x="458800" y="2377302"/>
                          <a:pt x="471866" y="2354970"/>
                          <a:pt x="473218" y="2350571"/>
                        </a:cubicBezTo>
                        <a:cubicBezTo>
                          <a:pt x="478050" y="2339053"/>
                          <a:pt x="483829" y="2322130"/>
                          <a:pt x="490165" y="2310008"/>
                        </a:cubicBezTo>
                        <a:cubicBezTo>
                          <a:pt x="490276" y="2303788"/>
                          <a:pt x="503936" y="2281431"/>
                          <a:pt x="507380" y="2269573"/>
                        </a:cubicBezTo>
                        <a:cubicBezTo>
                          <a:pt x="513125" y="2248747"/>
                          <a:pt x="522782" y="2242559"/>
                          <a:pt x="524859" y="2229270"/>
                        </a:cubicBezTo>
                        <a:cubicBezTo>
                          <a:pt x="530499" y="2208167"/>
                          <a:pt x="538944" y="2198302"/>
                          <a:pt x="542603" y="2189101"/>
                        </a:cubicBezTo>
                        <a:cubicBezTo>
                          <a:pt x="548093" y="2173516"/>
                          <a:pt x="550557" y="2165115"/>
                          <a:pt x="560609" y="2149071"/>
                        </a:cubicBezTo>
                        <a:cubicBezTo>
                          <a:pt x="571859" y="2132048"/>
                          <a:pt x="578735" y="2116559"/>
                          <a:pt x="578875" y="2109180"/>
                        </a:cubicBezTo>
                        <a:cubicBezTo>
                          <a:pt x="589928" y="2094604"/>
                          <a:pt x="590956" y="2083090"/>
                          <a:pt x="597399" y="2069432"/>
                        </a:cubicBezTo>
                        <a:cubicBezTo>
                          <a:pt x="602541" y="2061629"/>
                          <a:pt x="605519" y="2044885"/>
                          <a:pt x="616182" y="2029830"/>
                        </a:cubicBezTo>
                        <a:cubicBezTo>
                          <a:pt x="625141" y="2011653"/>
                          <a:pt x="634921" y="1997753"/>
                          <a:pt x="635220" y="1990377"/>
                        </a:cubicBezTo>
                        <a:cubicBezTo>
                          <a:pt x="642324" y="1973376"/>
                          <a:pt x="649554" y="1954757"/>
                          <a:pt x="654512" y="1951077"/>
                        </a:cubicBezTo>
                        <a:cubicBezTo>
                          <a:pt x="661209" y="1935480"/>
                          <a:pt x="674882" y="1918293"/>
                          <a:pt x="674055" y="1911930"/>
                        </a:cubicBezTo>
                        <a:cubicBezTo>
                          <a:pt x="685014" y="1896972"/>
                          <a:pt x="692574" y="1883250"/>
                          <a:pt x="693851" y="1872941"/>
                        </a:cubicBezTo>
                        <a:cubicBezTo>
                          <a:pt x="696258" y="1864211"/>
                          <a:pt x="706295" y="1851235"/>
                          <a:pt x="713894" y="1834113"/>
                        </a:cubicBezTo>
                        <a:cubicBezTo>
                          <a:pt x="716028" y="1824881"/>
                          <a:pt x="729342" y="1802233"/>
                          <a:pt x="734186" y="1795448"/>
                        </a:cubicBezTo>
                        <a:cubicBezTo>
                          <a:pt x="741300" y="1780259"/>
                          <a:pt x="747577" y="1767508"/>
                          <a:pt x="754723" y="1756949"/>
                        </a:cubicBezTo>
                        <a:cubicBezTo>
                          <a:pt x="761237" y="1743089"/>
                          <a:pt x="770611" y="1726125"/>
                          <a:pt x="775505" y="1718620"/>
                        </a:cubicBezTo>
                        <a:cubicBezTo>
                          <a:pt x="783130" y="1706984"/>
                          <a:pt x="786334" y="1691810"/>
                          <a:pt x="796528" y="1680462"/>
                        </a:cubicBezTo>
                        <a:cubicBezTo>
                          <a:pt x="804141" y="1668915"/>
                          <a:pt x="804720" y="1659801"/>
                          <a:pt x="817793" y="1642479"/>
                        </a:cubicBezTo>
                        <a:cubicBezTo>
                          <a:pt x="823907" y="1638108"/>
                          <a:pt x="829264" y="1623234"/>
                          <a:pt x="839297" y="1604674"/>
                        </a:cubicBezTo>
                        <a:cubicBezTo>
                          <a:pt x="847703" y="1595364"/>
                          <a:pt x="856908" y="1578572"/>
                          <a:pt x="861039" y="1567050"/>
                        </a:cubicBezTo>
                        <a:cubicBezTo>
                          <a:pt x="869856" y="1559360"/>
                          <a:pt x="874687" y="1537356"/>
                          <a:pt x="883017" y="1529609"/>
                        </a:cubicBezTo>
                        <a:cubicBezTo>
                          <a:pt x="892661" y="1513097"/>
                          <a:pt x="898535" y="1499619"/>
                          <a:pt x="905228" y="1492355"/>
                        </a:cubicBezTo>
                        <a:cubicBezTo>
                          <a:pt x="913125" y="1474935"/>
                          <a:pt x="921783" y="1467471"/>
                          <a:pt x="927673" y="1455290"/>
                        </a:cubicBezTo>
                        <a:cubicBezTo>
                          <a:pt x="930864" y="1451482"/>
                          <a:pt x="940084" y="1429116"/>
                          <a:pt x="950349" y="1418418"/>
                        </a:cubicBezTo>
                        <a:cubicBezTo>
                          <a:pt x="959670" y="1403272"/>
                          <a:pt x="960782" y="1394941"/>
                          <a:pt x="973254" y="1381740"/>
                        </a:cubicBezTo>
                        <a:cubicBezTo>
                          <a:pt x="975229" y="1372054"/>
                          <a:pt x="992949" y="1349816"/>
                          <a:pt x="996387" y="1345261"/>
                        </a:cubicBezTo>
                        <a:cubicBezTo>
                          <a:pt x="1004168" y="1335675"/>
                          <a:pt x="1011276" y="1324802"/>
                          <a:pt x="1019746" y="1308982"/>
                        </a:cubicBezTo>
                        <a:cubicBezTo>
                          <a:pt x="1019823" y="1302960"/>
                          <a:pt x="1038087" y="1286645"/>
                          <a:pt x="1043329" y="1272907"/>
                        </a:cubicBezTo>
                        <a:cubicBezTo>
                          <a:pt x="1054753" y="1254706"/>
                          <a:pt x="1062589" y="1240899"/>
                          <a:pt x="1067136" y="1237039"/>
                        </a:cubicBezTo>
                        <a:cubicBezTo>
                          <a:pt x="1073292" y="1228240"/>
                          <a:pt x="1086457" y="1207229"/>
                          <a:pt x="1091163" y="1201380"/>
                        </a:cubicBezTo>
                        <a:cubicBezTo>
                          <a:pt x="1095876" y="1190161"/>
                          <a:pt x="1106719" y="1174562"/>
                          <a:pt x="1115411" y="1165934"/>
                        </a:cubicBezTo>
                        <a:cubicBezTo>
                          <a:pt x="1129015" y="1151293"/>
                          <a:pt x="1135296" y="1140485"/>
                          <a:pt x="1139876" y="1130704"/>
                        </a:cubicBezTo>
                        <a:cubicBezTo>
                          <a:pt x="1150597" y="1118350"/>
                          <a:pt x="1154961" y="1112534"/>
                          <a:pt x="1164558" y="1095691"/>
                        </a:cubicBezTo>
                        <a:cubicBezTo>
                          <a:pt x="1173076" y="1089870"/>
                          <a:pt x="1182254" y="1074525"/>
                          <a:pt x="1189454" y="1060899"/>
                        </a:cubicBezTo>
                        <a:cubicBezTo>
                          <a:pt x="1196859" y="1056521"/>
                          <a:pt x="1210682" y="1030832"/>
                          <a:pt x="1214564" y="1026332"/>
                        </a:cubicBezTo>
                        <a:cubicBezTo>
                          <a:pt x="1223917" y="1018543"/>
                          <a:pt x="1230056" y="1009511"/>
                          <a:pt x="1239885" y="991992"/>
                        </a:cubicBezTo>
                        <a:cubicBezTo>
                          <a:pt x="1245833" y="988464"/>
                          <a:pt x="1258112" y="964775"/>
                          <a:pt x="1265416" y="957881"/>
                        </a:cubicBezTo>
                        <a:cubicBezTo>
                          <a:pt x="1276328" y="941711"/>
                          <a:pt x="1287731" y="931894"/>
                          <a:pt x="1291154" y="924003"/>
                        </a:cubicBezTo>
                        <a:cubicBezTo>
                          <a:pt x="1295730" y="919590"/>
                          <a:pt x="1311143" y="897908"/>
                          <a:pt x="1317100" y="890361"/>
                        </a:cubicBezTo>
                        <a:cubicBezTo>
                          <a:pt x="1328845" y="877100"/>
                          <a:pt x="1336449" y="864799"/>
                          <a:pt x="1343250" y="856957"/>
                        </a:cubicBezTo>
                        <a:cubicBezTo>
                          <a:pt x="1349784" y="847892"/>
                          <a:pt x="1360898" y="831469"/>
                          <a:pt x="1369604" y="823794"/>
                        </a:cubicBezTo>
                        <a:cubicBezTo>
                          <a:pt x="1374999" y="813470"/>
                          <a:pt x="1392840" y="798706"/>
                          <a:pt x="1396159" y="790876"/>
                        </a:cubicBezTo>
                        <a:cubicBezTo>
                          <a:pt x="1404899" y="783929"/>
                          <a:pt x="1408170" y="771966"/>
                          <a:pt x="1422914" y="758204"/>
                        </a:cubicBezTo>
                        <a:cubicBezTo>
                          <a:pt x="1432393" y="746696"/>
                          <a:pt x="1435735" y="739819"/>
                          <a:pt x="1449868" y="725783"/>
                        </a:cubicBezTo>
                        <a:cubicBezTo>
                          <a:pt x="1460452" y="715086"/>
                          <a:pt x="1467113" y="702649"/>
                          <a:pt x="1477017" y="693615"/>
                        </a:cubicBezTo>
                        <a:cubicBezTo>
                          <a:pt x="1492564" y="680043"/>
                          <a:pt x="1492140" y="673469"/>
                          <a:pt x="1504363" y="661702"/>
                        </a:cubicBezTo>
                        <a:cubicBezTo>
                          <a:pt x="1511439" y="655163"/>
                          <a:pt x="1527717" y="632124"/>
                          <a:pt x="1531902" y="630048"/>
                        </a:cubicBezTo>
                        <a:cubicBezTo>
                          <a:pt x="1539879" y="624923"/>
                          <a:pt x="1551724" y="606896"/>
                          <a:pt x="1559632" y="598656"/>
                        </a:cubicBezTo>
                        <a:cubicBezTo>
                          <a:pt x="1562566" y="590810"/>
                          <a:pt x="1576335" y="576915"/>
                          <a:pt x="1587553" y="567528"/>
                        </a:cubicBezTo>
                        <a:cubicBezTo>
                          <a:pt x="1593870" y="556158"/>
                          <a:pt x="1609866" y="545348"/>
                          <a:pt x="1615662" y="536667"/>
                        </a:cubicBezTo>
                        <a:cubicBezTo>
                          <a:pt x="1624240" y="526542"/>
                          <a:pt x="1632174" y="523000"/>
                          <a:pt x="1643958" y="506077"/>
                        </a:cubicBezTo>
                        <a:cubicBezTo>
                          <a:pt x="1651293" y="492804"/>
                          <a:pt x="1656311" y="488193"/>
                          <a:pt x="1672440" y="475761"/>
                        </a:cubicBezTo>
                        <a:cubicBezTo>
                          <a:pt x="1686373" y="462350"/>
                          <a:pt x="1689923" y="459525"/>
                          <a:pt x="1701105" y="445719"/>
                        </a:cubicBezTo>
                        <a:cubicBezTo>
                          <a:pt x="1709522" y="441515"/>
                          <a:pt x="1718737" y="432372"/>
                          <a:pt x="1729952" y="415957"/>
                        </a:cubicBezTo>
                        <a:cubicBezTo>
                          <a:pt x="1737667" y="409951"/>
                          <a:pt x="1746911" y="399119"/>
                          <a:pt x="1758980" y="386477"/>
                        </a:cubicBezTo>
                        <a:cubicBezTo>
                          <a:pt x="1768998" y="380531"/>
                          <a:pt x="1783196" y="362556"/>
                          <a:pt x="1788185" y="357281"/>
                        </a:cubicBezTo>
                        <a:cubicBezTo>
                          <a:pt x="1795430" y="346223"/>
                          <a:pt x="1809429" y="336041"/>
                          <a:pt x="1817569" y="328373"/>
                        </a:cubicBezTo>
                        <a:cubicBezTo>
                          <a:pt x="1822923" y="327233"/>
                          <a:pt x="1835607" y="312919"/>
                          <a:pt x="1847127" y="299755"/>
                        </a:cubicBezTo>
                        <a:cubicBezTo>
                          <a:pt x="1856638" y="287267"/>
                          <a:pt x="1867969" y="279694"/>
                          <a:pt x="1876859" y="271431"/>
                        </a:cubicBezTo>
                        <a:cubicBezTo>
                          <a:pt x="1888067" y="261820"/>
                          <a:pt x="1900144" y="251163"/>
                          <a:pt x="1906764" y="243403"/>
                        </a:cubicBezTo>
                        <a:cubicBezTo>
                          <a:pt x="1920847" y="234622"/>
                          <a:pt x="1923596" y="225587"/>
                          <a:pt x="1936840" y="215674"/>
                        </a:cubicBezTo>
                        <a:cubicBezTo>
                          <a:pt x="1947541" y="205051"/>
                          <a:pt x="1965486" y="194020"/>
                          <a:pt x="1967083" y="188247"/>
                        </a:cubicBezTo>
                        <a:cubicBezTo>
                          <a:pt x="1968922" y="182717"/>
                          <a:pt x="1987654" y="165477"/>
                          <a:pt x="1997495" y="161125"/>
                        </a:cubicBezTo>
                        <a:cubicBezTo>
                          <a:pt x="2009635" y="146751"/>
                          <a:pt x="2016163" y="141866"/>
                          <a:pt x="2028072" y="134311"/>
                        </a:cubicBezTo>
                        <a:cubicBezTo>
                          <a:pt x="2043927" y="125409"/>
                          <a:pt x="2053975" y="115551"/>
                          <a:pt x="2058812" y="107807"/>
                        </a:cubicBezTo>
                        <a:cubicBezTo>
                          <a:pt x="2068826" y="101868"/>
                          <a:pt x="2085911" y="84132"/>
                          <a:pt x="2089716" y="81617"/>
                        </a:cubicBezTo>
                        <a:cubicBezTo>
                          <a:pt x="2099712" y="75888"/>
                          <a:pt x="2107943" y="69251"/>
                          <a:pt x="2120780" y="55744"/>
                        </a:cubicBezTo>
                        <a:cubicBezTo>
                          <a:pt x="2126017" y="54729"/>
                          <a:pt x="2138894" y="40880"/>
                          <a:pt x="2152003" y="30190"/>
                        </a:cubicBezTo>
                        <a:cubicBezTo>
                          <a:pt x="2163971" y="20833"/>
                          <a:pt x="2174631" y="15779"/>
                          <a:pt x="2183384" y="4957"/>
                        </a:cubicBezTo>
                        <a:cubicBezTo>
                          <a:pt x="2186095" y="2721"/>
                          <a:pt x="2186699" y="1630"/>
                          <a:pt x="2189661" y="0"/>
                        </a:cubicBezTo>
                        <a:close/>
                      </a:path>
                      <a:path w="4564928" h="6857724" stroke="0" extrusionOk="0">
                        <a:moveTo>
                          <a:pt x="2189661" y="0"/>
                        </a:moveTo>
                        <a:cubicBezTo>
                          <a:pt x="2517629" y="118645"/>
                          <a:pt x="3878745" y="116012"/>
                          <a:pt x="4564928" y="0"/>
                        </a:cubicBezTo>
                        <a:cubicBezTo>
                          <a:pt x="4432046" y="1275216"/>
                          <a:pt x="4649879" y="5848765"/>
                          <a:pt x="4564928" y="6857724"/>
                        </a:cubicBezTo>
                        <a:cubicBezTo>
                          <a:pt x="2854563" y="6992324"/>
                          <a:pt x="2300776" y="6700528"/>
                          <a:pt x="591753" y="6857724"/>
                        </a:cubicBezTo>
                        <a:cubicBezTo>
                          <a:pt x="588535" y="6850426"/>
                          <a:pt x="583515" y="6846021"/>
                          <a:pt x="581411" y="6842180"/>
                        </a:cubicBezTo>
                        <a:cubicBezTo>
                          <a:pt x="574328" y="6831081"/>
                          <a:pt x="570535" y="6821180"/>
                          <a:pt x="560805" y="6810316"/>
                        </a:cubicBezTo>
                        <a:cubicBezTo>
                          <a:pt x="552155" y="6797162"/>
                          <a:pt x="551573" y="6789881"/>
                          <a:pt x="540523" y="6778045"/>
                        </a:cubicBezTo>
                        <a:cubicBezTo>
                          <a:pt x="537198" y="6769822"/>
                          <a:pt x="521558" y="6750952"/>
                          <a:pt x="520571" y="6745372"/>
                        </a:cubicBezTo>
                        <a:cubicBezTo>
                          <a:pt x="518495" y="6739825"/>
                          <a:pt x="504194" y="6717715"/>
                          <a:pt x="500948" y="6712297"/>
                        </a:cubicBezTo>
                        <a:cubicBezTo>
                          <a:pt x="499173" y="6703725"/>
                          <a:pt x="491566" y="6691571"/>
                          <a:pt x="481660" y="6678824"/>
                        </a:cubicBezTo>
                        <a:cubicBezTo>
                          <a:pt x="476109" y="6673681"/>
                          <a:pt x="465059" y="6648678"/>
                          <a:pt x="462707" y="6644952"/>
                        </a:cubicBezTo>
                        <a:cubicBezTo>
                          <a:pt x="452894" y="6631620"/>
                          <a:pt x="451103" y="6628935"/>
                          <a:pt x="444094" y="6610685"/>
                        </a:cubicBezTo>
                        <a:cubicBezTo>
                          <a:pt x="439001" y="6607708"/>
                          <a:pt x="437883" y="6591762"/>
                          <a:pt x="425822" y="6576025"/>
                        </a:cubicBezTo>
                        <a:cubicBezTo>
                          <a:pt x="420801" y="6572389"/>
                          <a:pt x="414839" y="6551183"/>
                          <a:pt x="407895" y="6540972"/>
                        </a:cubicBezTo>
                        <a:cubicBezTo>
                          <a:pt x="404657" y="6537424"/>
                          <a:pt x="397676" y="6520152"/>
                          <a:pt x="390316" y="6505530"/>
                        </a:cubicBezTo>
                        <a:cubicBezTo>
                          <a:pt x="383681" y="6495216"/>
                          <a:pt x="378295" y="6482073"/>
                          <a:pt x="373086" y="6469699"/>
                        </a:cubicBezTo>
                        <a:cubicBezTo>
                          <a:pt x="368307" y="6454512"/>
                          <a:pt x="356296" y="6441126"/>
                          <a:pt x="356209" y="6433483"/>
                        </a:cubicBezTo>
                        <a:cubicBezTo>
                          <a:pt x="351488" y="6424325"/>
                          <a:pt x="344050" y="6409492"/>
                          <a:pt x="339689" y="6396882"/>
                        </a:cubicBezTo>
                        <a:cubicBezTo>
                          <a:pt x="333145" y="6383811"/>
                          <a:pt x="325683" y="6365723"/>
                          <a:pt x="323526" y="6359898"/>
                        </a:cubicBezTo>
                        <a:cubicBezTo>
                          <a:pt x="321438" y="6347761"/>
                          <a:pt x="311892" y="6330738"/>
                          <a:pt x="307724" y="6322535"/>
                        </a:cubicBezTo>
                        <a:cubicBezTo>
                          <a:pt x="306438" y="6310764"/>
                          <a:pt x="292365" y="6292567"/>
                          <a:pt x="292286" y="6284793"/>
                        </a:cubicBezTo>
                        <a:cubicBezTo>
                          <a:pt x="284697" y="6274165"/>
                          <a:pt x="275537" y="6252011"/>
                          <a:pt x="277215" y="6246674"/>
                        </a:cubicBezTo>
                        <a:cubicBezTo>
                          <a:pt x="272236" y="6234947"/>
                          <a:pt x="263886" y="6218835"/>
                          <a:pt x="262513" y="6208181"/>
                        </a:cubicBezTo>
                        <a:cubicBezTo>
                          <a:pt x="260781" y="6196744"/>
                          <a:pt x="252262" y="6187909"/>
                          <a:pt x="248184" y="6169315"/>
                        </a:cubicBezTo>
                        <a:cubicBezTo>
                          <a:pt x="244220" y="6155942"/>
                          <a:pt x="235546" y="6137107"/>
                          <a:pt x="234228" y="6130078"/>
                        </a:cubicBezTo>
                        <a:cubicBezTo>
                          <a:pt x="232838" y="6124892"/>
                          <a:pt x="222667" y="6107296"/>
                          <a:pt x="220651" y="6090472"/>
                        </a:cubicBezTo>
                        <a:cubicBezTo>
                          <a:pt x="219482" y="6083668"/>
                          <a:pt x="214518" y="6061013"/>
                          <a:pt x="207454" y="6050498"/>
                        </a:cubicBezTo>
                        <a:cubicBezTo>
                          <a:pt x="203367" y="6033217"/>
                          <a:pt x="201786" y="6024664"/>
                          <a:pt x="194641" y="6010160"/>
                        </a:cubicBezTo>
                        <a:cubicBezTo>
                          <a:pt x="192580" y="5998547"/>
                          <a:pt x="186095" y="5978759"/>
                          <a:pt x="182213" y="5969458"/>
                        </a:cubicBezTo>
                        <a:cubicBezTo>
                          <a:pt x="174287" y="5955412"/>
                          <a:pt x="172306" y="5937932"/>
                          <a:pt x="170175" y="5928396"/>
                        </a:cubicBezTo>
                        <a:cubicBezTo>
                          <a:pt x="164777" y="5921681"/>
                          <a:pt x="162803" y="5893306"/>
                          <a:pt x="158526" y="5886973"/>
                        </a:cubicBezTo>
                        <a:cubicBezTo>
                          <a:pt x="154194" y="5871498"/>
                          <a:pt x="151678" y="5861579"/>
                          <a:pt x="147273" y="5845192"/>
                        </a:cubicBezTo>
                        <a:cubicBezTo>
                          <a:pt x="139367" y="5828407"/>
                          <a:pt x="136675" y="5818643"/>
                          <a:pt x="136417" y="5803056"/>
                        </a:cubicBezTo>
                        <a:cubicBezTo>
                          <a:pt x="137361" y="5798199"/>
                          <a:pt x="128056" y="5766133"/>
                          <a:pt x="125960" y="5760566"/>
                        </a:cubicBezTo>
                        <a:cubicBezTo>
                          <a:pt x="122514" y="5753110"/>
                          <a:pt x="119398" y="5725049"/>
                          <a:pt x="115905" y="5717725"/>
                        </a:cubicBezTo>
                        <a:cubicBezTo>
                          <a:pt x="111157" y="5698756"/>
                          <a:pt x="110203" y="5690458"/>
                          <a:pt x="106256" y="5674533"/>
                        </a:cubicBezTo>
                        <a:cubicBezTo>
                          <a:pt x="104300" y="5665093"/>
                          <a:pt x="98341" y="5645937"/>
                          <a:pt x="97014" y="5630994"/>
                        </a:cubicBezTo>
                        <a:cubicBezTo>
                          <a:pt x="96655" y="5616765"/>
                          <a:pt x="93969" y="5601493"/>
                          <a:pt x="88184" y="5587107"/>
                        </a:cubicBezTo>
                        <a:cubicBezTo>
                          <a:pt x="81331" y="5566057"/>
                          <a:pt x="82723" y="5554974"/>
                          <a:pt x="79766" y="5542876"/>
                        </a:cubicBezTo>
                        <a:cubicBezTo>
                          <a:pt x="77060" y="5535693"/>
                          <a:pt x="75137" y="5509173"/>
                          <a:pt x="71765" y="5498304"/>
                        </a:cubicBezTo>
                        <a:cubicBezTo>
                          <a:pt x="70724" y="5475744"/>
                          <a:pt x="68832" y="5472041"/>
                          <a:pt x="64184" y="5453390"/>
                        </a:cubicBezTo>
                        <a:cubicBezTo>
                          <a:pt x="61727" y="5433282"/>
                          <a:pt x="62209" y="5420381"/>
                          <a:pt x="57023" y="5408139"/>
                        </a:cubicBezTo>
                        <a:cubicBezTo>
                          <a:pt x="53465" y="5385542"/>
                          <a:pt x="56239" y="5383205"/>
                          <a:pt x="50288" y="5362550"/>
                        </a:cubicBezTo>
                        <a:cubicBezTo>
                          <a:pt x="47016" y="5341034"/>
                          <a:pt x="47870" y="5332831"/>
                          <a:pt x="43978" y="5316627"/>
                        </a:cubicBezTo>
                        <a:cubicBezTo>
                          <a:pt x="38516" y="5303126"/>
                          <a:pt x="37063" y="5279689"/>
                          <a:pt x="38099" y="5270370"/>
                        </a:cubicBezTo>
                        <a:cubicBezTo>
                          <a:pt x="40259" y="5257785"/>
                          <a:pt x="34566" y="5231698"/>
                          <a:pt x="32653" y="5223783"/>
                        </a:cubicBezTo>
                        <a:cubicBezTo>
                          <a:pt x="31147" y="5200587"/>
                          <a:pt x="31962" y="5186901"/>
                          <a:pt x="27643" y="5176867"/>
                        </a:cubicBezTo>
                        <a:cubicBezTo>
                          <a:pt x="30603" y="5168262"/>
                          <a:pt x="22548" y="5149079"/>
                          <a:pt x="23071" y="5129623"/>
                        </a:cubicBezTo>
                        <a:cubicBezTo>
                          <a:pt x="18330" y="5124491"/>
                          <a:pt x="20794" y="5089160"/>
                          <a:pt x="18939" y="5082054"/>
                        </a:cubicBezTo>
                        <a:cubicBezTo>
                          <a:pt x="15805" y="5062174"/>
                          <a:pt x="19599" y="5049869"/>
                          <a:pt x="15393" y="5039265"/>
                        </a:cubicBezTo>
                        <a:cubicBezTo>
                          <a:pt x="12676" y="5030138"/>
                          <a:pt x="14125" y="5013968"/>
                          <a:pt x="12217" y="4996420"/>
                        </a:cubicBezTo>
                        <a:cubicBezTo>
                          <a:pt x="13383" y="4991645"/>
                          <a:pt x="6399" y="4962698"/>
                          <a:pt x="9412" y="4953521"/>
                        </a:cubicBezTo>
                        <a:cubicBezTo>
                          <a:pt x="6637" y="4939575"/>
                          <a:pt x="9038" y="4917944"/>
                          <a:pt x="6974" y="4910571"/>
                        </a:cubicBezTo>
                        <a:cubicBezTo>
                          <a:pt x="3991" y="4898996"/>
                          <a:pt x="6177" y="4876657"/>
                          <a:pt x="4904" y="4867574"/>
                        </a:cubicBezTo>
                        <a:cubicBezTo>
                          <a:pt x="4932" y="4852086"/>
                          <a:pt x="4000" y="4838637"/>
                          <a:pt x="3199" y="4824533"/>
                        </a:cubicBezTo>
                        <a:cubicBezTo>
                          <a:pt x="-106" y="4818980"/>
                          <a:pt x="5109" y="4789042"/>
                          <a:pt x="1858" y="4781450"/>
                        </a:cubicBezTo>
                        <a:cubicBezTo>
                          <a:pt x="1717" y="4768126"/>
                          <a:pt x="2070" y="4751892"/>
                          <a:pt x="878" y="4738328"/>
                        </a:cubicBezTo>
                        <a:cubicBezTo>
                          <a:pt x="88" y="4725552"/>
                          <a:pt x="-832" y="4711246"/>
                          <a:pt x="260" y="4695170"/>
                        </a:cubicBezTo>
                        <a:cubicBezTo>
                          <a:pt x="-1056" y="4680908"/>
                          <a:pt x="238" y="4666560"/>
                          <a:pt x="0" y="4651979"/>
                        </a:cubicBezTo>
                        <a:cubicBezTo>
                          <a:pt x="-160" y="4638040"/>
                          <a:pt x="1135" y="4622788"/>
                          <a:pt x="96" y="4608757"/>
                        </a:cubicBezTo>
                        <a:cubicBezTo>
                          <a:pt x="573" y="4593558"/>
                          <a:pt x="2110" y="4580681"/>
                          <a:pt x="548" y="4565509"/>
                        </a:cubicBezTo>
                        <a:cubicBezTo>
                          <a:pt x="1482" y="4550041"/>
                          <a:pt x="2050" y="4536338"/>
                          <a:pt x="1354" y="4522236"/>
                        </a:cubicBezTo>
                        <a:cubicBezTo>
                          <a:pt x="3209" y="4508067"/>
                          <a:pt x="2148" y="4493659"/>
                          <a:pt x="2511" y="4478940"/>
                        </a:cubicBezTo>
                        <a:cubicBezTo>
                          <a:pt x="6193" y="4458921"/>
                          <a:pt x="5799" y="4440052"/>
                          <a:pt x="4020" y="4435627"/>
                        </a:cubicBezTo>
                        <a:cubicBezTo>
                          <a:pt x="4581" y="4418682"/>
                          <a:pt x="7073" y="4405425"/>
                          <a:pt x="5878" y="4392298"/>
                        </a:cubicBezTo>
                        <a:cubicBezTo>
                          <a:pt x="3016" y="4387330"/>
                          <a:pt x="5124" y="4355915"/>
                          <a:pt x="8082" y="4348956"/>
                        </a:cubicBezTo>
                        <a:cubicBezTo>
                          <a:pt x="11437" y="4335025"/>
                          <a:pt x="6088" y="4322861"/>
                          <a:pt x="10632" y="4305604"/>
                        </a:cubicBezTo>
                        <a:cubicBezTo>
                          <a:pt x="15572" y="4284162"/>
                          <a:pt x="10515" y="4280014"/>
                          <a:pt x="13526" y="4262244"/>
                        </a:cubicBezTo>
                        <a:cubicBezTo>
                          <a:pt x="12845" y="4252831"/>
                          <a:pt x="15975" y="4240309"/>
                          <a:pt x="16763" y="4218881"/>
                        </a:cubicBezTo>
                        <a:cubicBezTo>
                          <a:pt x="15945" y="4211428"/>
                          <a:pt x="16922" y="4195235"/>
                          <a:pt x="20339" y="4175517"/>
                        </a:cubicBezTo>
                        <a:cubicBezTo>
                          <a:pt x="17191" y="4170828"/>
                          <a:pt x="23756" y="4150618"/>
                          <a:pt x="24255" y="4132154"/>
                        </a:cubicBezTo>
                        <a:cubicBezTo>
                          <a:pt x="23534" y="4111095"/>
                          <a:pt x="22684" y="4109072"/>
                          <a:pt x="28509" y="4088795"/>
                        </a:cubicBezTo>
                        <a:cubicBezTo>
                          <a:pt x="32883" y="4069669"/>
                          <a:pt x="34327" y="4064525"/>
                          <a:pt x="33098" y="4045443"/>
                        </a:cubicBezTo>
                        <a:cubicBezTo>
                          <a:pt x="34147" y="4026593"/>
                          <a:pt x="33144" y="4014590"/>
                          <a:pt x="38022" y="4002102"/>
                        </a:cubicBezTo>
                        <a:cubicBezTo>
                          <a:pt x="43930" y="3983924"/>
                          <a:pt x="42077" y="3970094"/>
                          <a:pt x="43277" y="3958774"/>
                        </a:cubicBezTo>
                        <a:cubicBezTo>
                          <a:pt x="48811" y="3938643"/>
                          <a:pt x="44914" y="3922152"/>
                          <a:pt x="48865" y="3915462"/>
                        </a:cubicBezTo>
                        <a:cubicBezTo>
                          <a:pt x="53939" y="3898673"/>
                          <a:pt x="53215" y="3887190"/>
                          <a:pt x="54780" y="3872169"/>
                        </a:cubicBezTo>
                        <a:cubicBezTo>
                          <a:pt x="58229" y="3867536"/>
                          <a:pt x="61596" y="3844214"/>
                          <a:pt x="61024" y="3828898"/>
                        </a:cubicBezTo>
                        <a:cubicBezTo>
                          <a:pt x="63458" y="3821094"/>
                          <a:pt x="67396" y="3798994"/>
                          <a:pt x="67593" y="3785651"/>
                        </a:cubicBezTo>
                        <a:cubicBezTo>
                          <a:pt x="72590" y="3765675"/>
                          <a:pt x="76145" y="3754692"/>
                          <a:pt x="74487" y="3742432"/>
                        </a:cubicBezTo>
                        <a:cubicBezTo>
                          <a:pt x="79601" y="3729742"/>
                          <a:pt x="81346" y="3717438"/>
                          <a:pt x="81704" y="3699243"/>
                        </a:cubicBezTo>
                        <a:cubicBezTo>
                          <a:pt x="82210" y="3690927"/>
                          <a:pt x="83779" y="3674124"/>
                          <a:pt x="89241" y="3656088"/>
                        </a:cubicBezTo>
                        <a:cubicBezTo>
                          <a:pt x="89249" y="3640613"/>
                          <a:pt x="92615" y="3624189"/>
                          <a:pt x="97098" y="3612969"/>
                        </a:cubicBezTo>
                        <a:cubicBezTo>
                          <a:pt x="101395" y="3602681"/>
                          <a:pt x="100814" y="3575416"/>
                          <a:pt x="105273" y="3569889"/>
                        </a:cubicBezTo>
                        <a:cubicBezTo>
                          <a:pt x="107788" y="3561313"/>
                          <a:pt x="114948" y="3539176"/>
                          <a:pt x="113764" y="3526851"/>
                        </a:cubicBezTo>
                        <a:cubicBezTo>
                          <a:pt x="115894" y="3513635"/>
                          <a:pt x="120992" y="3500069"/>
                          <a:pt x="122569" y="3483858"/>
                        </a:cubicBezTo>
                        <a:cubicBezTo>
                          <a:pt x="128308" y="3467609"/>
                          <a:pt x="132222" y="3447217"/>
                          <a:pt x="131687" y="3440913"/>
                        </a:cubicBezTo>
                        <a:cubicBezTo>
                          <a:pt x="132606" y="3427894"/>
                          <a:pt x="138807" y="3402272"/>
                          <a:pt x="141117" y="3398018"/>
                        </a:cubicBezTo>
                        <a:cubicBezTo>
                          <a:pt x="146012" y="3391055"/>
                          <a:pt x="145594" y="3373092"/>
                          <a:pt x="150856" y="3355177"/>
                        </a:cubicBezTo>
                        <a:cubicBezTo>
                          <a:pt x="155160" y="3346217"/>
                          <a:pt x="162007" y="3319097"/>
                          <a:pt x="160903" y="3312392"/>
                        </a:cubicBezTo>
                        <a:cubicBezTo>
                          <a:pt x="167916" y="3297493"/>
                          <a:pt x="171681" y="3280097"/>
                          <a:pt x="171256" y="3269667"/>
                        </a:cubicBezTo>
                        <a:cubicBezTo>
                          <a:pt x="174552" y="3253079"/>
                          <a:pt x="177767" y="3247599"/>
                          <a:pt x="181914" y="3227004"/>
                        </a:cubicBezTo>
                        <a:cubicBezTo>
                          <a:pt x="186775" y="3213170"/>
                          <a:pt x="190580" y="3188432"/>
                          <a:pt x="192875" y="3184406"/>
                        </a:cubicBezTo>
                        <a:cubicBezTo>
                          <a:pt x="199148" y="3169922"/>
                          <a:pt x="201729" y="3161076"/>
                          <a:pt x="204138" y="3141876"/>
                        </a:cubicBezTo>
                        <a:cubicBezTo>
                          <a:pt x="209633" y="3124572"/>
                          <a:pt x="212548" y="3109625"/>
                          <a:pt x="215700" y="3099416"/>
                        </a:cubicBezTo>
                        <a:cubicBezTo>
                          <a:pt x="217120" y="3092733"/>
                          <a:pt x="226923" y="3062169"/>
                          <a:pt x="227561" y="3057032"/>
                        </a:cubicBezTo>
                        <a:cubicBezTo>
                          <a:pt x="236071" y="3041600"/>
                          <a:pt x="233877" y="3031299"/>
                          <a:pt x="239718" y="3014723"/>
                        </a:cubicBezTo>
                        <a:cubicBezTo>
                          <a:pt x="245408" y="3005937"/>
                          <a:pt x="245736" y="2984004"/>
                          <a:pt x="252169" y="2972494"/>
                        </a:cubicBezTo>
                        <a:cubicBezTo>
                          <a:pt x="256856" y="2962305"/>
                          <a:pt x="259436" y="2939213"/>
                          <a:pt x="264915" y="2930347"/>
                        </a:cubicBezTo>
                        <a:cubicBezTo>
                          <a:pt x="267598" y="2912385"/>
                          <a:pt x="275805" y="2894283"/>
                          <a:pt x="277951" y="2888286"/>
                        </a:cubicBezTo>
                        <a:cubicBezTo>
                          <a:pt x="285858" y="2875627"/>
                          <a:pt x="289203" y="2860537"/>
                          <a:pt x="291278" y="2846313"/>
                        </a:cubicBezTo>
                        <a:cubicBezTo>
                          <a:pt x="297776" y="2832702"/>
                          <a:pt x="299712" y="2821296"/>
                          <a:pt x="304892" y="2804431"/>
                        </a:cubicBezTo>
                        <a:cubicBezTo>
                          <a:pt x="313580" y="2784576"/>
                          <a:pt x="315135" y="2782308"/>
                          <a:pt x="318794" y="2762643"/>
                        </a:cubicBezTo>
                        <a:cubicBezTo>
                          <a:pt x="318536" y="2754648"/>
                          <a:pt x="333030" y="2732198"/>
                          <a:pt x="332980" y="2720952"/>
                        </a:cubicBezTo>
                        <a:cubicBezTo>
                          <a:pt x="334512" y="2708510"/>
                          <a:pt x="349033" y="2686301"/>
                          <a:pt x="347450" y="2679361"/>
                        </a:cubicBezTo>
                        <a:cubicBezTo>
                          <a:pt x="353851" y="2658707"/>
                          <a:pt x="356838" y="2646447"/>
                          <a:pt x="362203" y="2637873"/>
                        </a:cubicBezTo>
                        <a:cubicBezTo>
                          <a:pt x="364764" y="2623226"/>
                          <a:pt x="379151" y="2602512"/>
                          <a:pt x="377234" y="2596490"/>
                        </a:cubicBezTo>
                        <a:cubicBezTo>
                          <a:pt x="381746" y="2577836"/>
                          <a:pt x="385319" y="2575293"/>
                          <a:pt x="392545" y="2555216"/>
                        </a:cubicBezTo>
                        <a:cubicBezTo>
                          <a:pt x="402610" y="2539504"/>
                          <a:pt x="399673" y="2530971"/>
                          <a:pt x="408133" y="2514052"/>
                        </a:cubicBezTo>
                        <a:cubicBezTo>
                          <a:pt x="409422" y="2500425"/>
                          <a:pt x="423176" y="2481605"/>
                          <a:pt x="423995" y="2473003"/>
                        </a:cubicBezTo>
                        <a:cubicBezTo>
                          <a:pt x="426895" y="2461093"/>
                          <a:pt x="434744" y="2447454"/>
                          <a:pt x="440131" y="2432071"/>
                        </a:cubicBezTo>
                        <a:cubicBezTo>
                          <a:pt x="441666" y="2421033"/>
                          <a:pt x="449491" y="2408778"/>
                          <a:pt x="456539" y="2391260"/>
                        </a:cubicBezTo>
                        <a:cubicBezTo>
                          <a:pt x="459445" y="2383060"/>
                          <a:pt x="461940" y="2368011"/>
                          <a:pt x="473218" y="2350571"/>
                        </a:cubicBezTo>
                        <a:cubicBezTo>
                          <a:pt x="480114" y="2330004"/>
                          <a:pt x="480852" y="2327642"/>
                          <a:pt x="490165" y="2310008"/>
                        </a:cubicBezTo>
                        <a:cubicBezTo>
                          <a:pt x="499083" y="2297444"/>
                          <a:pt x="504430" y="2285498"/>
                          <a:pt x="507380" y="2269573"/>
                        </a:cubicBezTo>
                        <a:cubicBezTo>
                          <a:pt x="511773" y="2265152"/>
                          <a:pt x="522224" y="2242619"/>
                          <a:pt x="524859" y="2229270"/>
                        </a:cubicBezTo>
                        <a:cubicBezTo>
                          <a:pt x="533849" y="2211224"/>
                          <a:pt x="539971" y="2202463"/>
                          <a:pt x="542603" y="2189101"/>
                        </a:cubicBezTo>
                        <a:cubicBezTo>
                          <a:pt x="554642" y="2170471"/>
                          <a:pt x="561654" y="2155388"/>
                          <a:pt x="560609" y="2149071"/>
                        </a:cubicBezTo>
                        <a:cubicBezTo>
                          <a:pt x="563253" y="2135713"/>
                          <a:pt x="579286" y="2116723"/>
                          <a:pt x="578875" y="2109180"/>
                        </a:cubicBezTo>
                        <a:cubicBezTo>
                          <a:pt x="584803" y="2096453"/>
                          <a:pt x="594768" y="2080818"/>
                          <a:pt x="597399" y="2069432"/>
                        </a:cubicBezTo>
                        <a:cubicBezTo>
                          <a:pt x="605868" y="2054812"/>
                          <a:pt x="611700" y="2036952"/>
                          <a:pt x="616182" y="2029830"/>
                        </a:cubicBezTo>
                        <a:cubicBezTo>
                          <a:pt x="620391" y="2013828"/>
                          <a:pt x="624262" y="2007044"/>
                          <a:pt x="635220" y="1990377"/>
                        </a:cubicBezTo>
                        <a:cubicBezTo>
                          <a:pt x="640598" y="1981392"/>
                          <a:pt x="654546" y="1959630"/>
                          <a:pt x="654512" y="1951077"/>
                        </a:cubicBezTo>
                        <a:cubicBezTo>
                          <a:pt x="663127" y="1941860"/>
                          <a:pt x="664555" y="1923789"/>
                          <a:pt x="674055" y="1911930"/>
                        </a:cubicBezTo>
                        <a:cubicBezTo>
                          <a:pt x="679112" y="1905971"/>
                          <a:pt x="688077" y="1882184"/>
                          <a:pt x="693851" y="1872941"/>
                        </a:cubicBezTo>
                        <a:cubicBezTo>
                          <a:pt x="698380" y="1858461"/>
                          <a:pt x="713667" y="1839039"/>
                          <a:pt x="713894" y="1834113"/>
                        </a:cubicBezTo>
                        <a:cubicBezTo>
                          <a:pt x="718929" y="1819062"/>
                          <a:pt x="725935" y="1812632"/>
                          <a:pt x="734186" y="1795448"/>
                        </a:cubicBezTo>
                        <a:cubicBezTo>
                          <a:pt x="738360" y="1785637"/>
                          <a:pt x="750865" y="1770609"/>
                          <a:pt x="754723" y="1756949"/>
                        </a:cubicBezTo>
                        <a:cubicBezTo>
                          <a:pt x="762367" y="1749516"/>
                          <a:pt x="766268" y="1730794"/>
                          <a:pt x="775505" y="1718620"/>
                        </a:cubicBezTo>
                        <a:cubicBezTo>
                          <a:pt x="781357" y="1713355"/>
                          <a:pt x="795037" y="1691046"/>
                          <a:pt x="796528" y="1680462"/>
                        </a:cubicBezTo>
                        <a:cubicBezTo>
                          <a:pt x="801572" y="1673666"/>
                          <a:pt x="811460" y="1661052"/>
                          <a:pt x="817793" y="1642479"/>
                        </a:cubicBezTo>
                        <a:cubicBezTo>
                          <a:pt x="823544" y="1629823"/>
                          <a:pt x="832334" y="1618545"/>
                          <a:pt x="839297" y="1604674"/>
                        </a:cubicBezTo>
                        <a:cubicBezTo>
                          <a:pt x="849463" y="1592317"/>
                          <a:pt x="852717" y="1579484"/>
                          <a:pt x="861039" y="1567050"/>
                        </a:cubicBezTo>
                        <a:cubicBezTo>
                          <a:pt x="867002" y="1560505"/>
                          <a:pt x="878448" y="1539569"/>
                          <a:pt x="883017" y="1529609"/>
                        </a:cubicBezTo>
                        <a:cubicBezTo>
                          <a:pt x="891394" y="1522251"/>
                          <a:pt x="895552" y="1507371"/>
                          <a:pt x="905228" y="1492355"/>
                        </a:cubicBezTo>
                        <a:cubicBezTo>
                          <a:pt x="911942" y="1475633"/>
                          <a:pt x="916970" y="1474080"/>
                          <a:pt x="927673" y="1455290"/>
                        </a:cubicBezTo>
                        <a:cubicBezTo>
                          <a:pt x="934771" y="1441293"/>
                          <a:pt x="941236" y="1436500"/>
                          <a:pt x="950349" y="1418418"/>
                        </a:cubicBezTo>
                        <a:cubicBezTo>
                          <a:pt x="954682" y="1408480"/>
                          <a:pt x="960691" y="1396534"/>
                          <a:pt x="973254" y="1381740"/>
                        </a:cubicBezTo>
                        <a:cubicBezTo>
                          <a:pt x="977949" y="1371316"/>
                          <a:pt x="992276" y="1356260"/>
                          <a:pt x="996387" y="1345261"/>
                        </a:cubicBezTo>
                        <a:cubicBezTo>
                          <a:pt x="1002067" y="1342363"/>
                          <a:pt x="1017355" y="1318067"/>
                          <a:pt x="1019746" y="1308982"/>
                        </a:cubicBezTo>
                        <a:cubicBezTo>
                          <a:pt x="1028451" y="1301253"/>
                          <a:pt x="1035323" y="1289602"/>
                          <a:pt x="1043329" y="1272907"/>
                        </a:cubicBezTo>
                        <a:cubicBezTo>
                          <a:pt x="1048163" y="1260691"/>
                          <a:pt x="1066314" y="1243375"/>
                          <a:pt x="1067136" y="1237039"/>
                        </a:cubicBezTo>
                        <a:cubicBezTo>
                          <a:pt x="1069060" y="1227295"/>
                          <a:pt x="1087134" y="1203988"/>
                          <a:pt x="1091163" y="1201380"/>
                        </a:cubicBezTo>
                        <a:cubicBezTo>
                          <a:pt x="1102686" y="1190334"/>
                          <a:pt x="1109604" y="1175340"/>
                          <a:pt x="1115411" y="1165934"/>
                        </a:cubicBezTo>
                        <a:cubicBezTo>
                          <a:pt x="1121254" y="1152626"/>
                          <a:pt x="1130894" y="1146355"/>
                          <a:pt x="1139876" y="1130704"/>
                        </a:cubicBezTo>
                        <a:cubicBezTo>
                          <a:pt x="1148746" y="1123530"/>
                          <a:pt x="1159977" y="1107980"/>
                          <a:pt x="1164558" y="1095691"/>
                        </a:cubicBezTo>
                        <a:cubicBezTo>
                          <a:pt x="1177587" y="1083382"/>
                          <a:pt x="1181448" y="1075244"/>
                          <a:pt x="1189454" y="1060899"/>
                        </a:cubicBezTo>
                        <a:cubicBezTo>
                          <a:pt x="1198871" y="1042568"/>
                          <a:pt x="1208802" y="1039046"/>
                          <a:pt x="1214564" y="1026332"/>
                        </a:cubicBezTo>
                        <a:cubicBezTo>
                          <a:pt x="1227038" y="1013001"/>
                          <a:pt x="1238056" y="998899"/>
                          <a:pt x="1239885" y="991992"/>
                        </a:cubicBezTo>
                        <a:cubicBezTo>
                          <a:pt x="1245062" y="979339"/>
                          <a:pt x="1250296" y="972064"/>
                          <a:pt x="1265416" y="957881"/>
                        </a:cubicBezTo>
                        <a:cubicBezTo>
                          <a:pt x="1268844" y="952376"/>
                          <a:pt x="1282520" y="936180"/>
                          <a:pt x="1291154" y="924003"/>
                        </a:cubicBezTo>
                        <a:cubicBezTo>
                          <a:pt x="1293052" y="917633"/>
                          <a:pt x="1311994" y="896964"/>
                          <a:pt x="1317100" y="890361"/>
                        </a:cubicBezTo>
                        <a:cubicBezTo>
                          <a:pt x="1319713" y="885809"/>
                          <a:pt x="1341516" y="863394"/>
                          <a:pt x="1343250" y="856957"/>
                        </a:cubicBezTo>
                        <a:cubicBezTo>
                          <a:pt x="1355237" y="846163"/>
                          <a:pt x="1365465" y="834970"/>
                          <a:pt x="1369604" y="823794"/>
                        </a:cubicBezTo>
                        <a:cubicBezTo>
                          <a:pt x="1381823" y="808915"/>
                          <a:pt x="1388592" y="804302"/>
                          <a:pt x="1396159" y="790876"/>
                        </a:cubicBezTo>
                        <a:cubicBezTo>
                          <a:pt x="1401325" y="785066"/>
                          <a:pt x="1420438" y="763474"/>
                          <a:pt x="1422914" y="758204"/>
                        </a:cubicBezTo>
                        <a:cubicBezTo>
                          <a:pt x="1424599" y="753119"/>
                          <a:pt x="1441889" y="733657"/>
                          <a:pt x="1449868" y="725783"/>
                        </a:cubicBezTo>
                        <a:cubicBezTo>
                          <a:pt x="1451195" y="719951"/>
                          <a:pt x="1467326" y="700706"/>
                          <a:pt x="1477017" y="693615"/>
                        </a:cubicBezTo>
                        <a:cubicBezTo>
                          <a:pt x="1481994" y="682706"/>
                          <a:pt x="1489063" y="675917"/>
                          <a:pt x="1504363" y="661702"/>
                        </a:cubicBezTo>
                        <a:cubicBezTo>
                          <a:pt x="1510814" y="648576"/>
                          <a:pt x="1520612" y="638918"/>
                          <a:pt x="1531902" y="630048"/>
                        </a:cubicBezTo>
                        <a:cubicBezTo>
                          <a:pt x="1542120" y="619685"/>
                          <a:pt x="1550041" y="606817"/>
                          <a:pt x="1559632" y="598656"/>
                        </a:cubicBezTo>
                        <a:cubicBezTo>
                          <a:pt x="1572760" y="584901"/>
                          <a:pt x="1577813" y="578199"/>
                          <a:pt x="1587553" y="567528"/>
                        </a:cubicBezTo>
                        <a:cubicBezTo>
                          <a:pt x="1596152" y="562906"/>
                          <a:pt x="1607750" y="540720"/>
                          <a:pt x="1615662" y="536667"/>
                        </a:cubicBezTo>
                        <a:cubicBezTo>
                          <a:pt x="1621056" y="525819"/>
                          <a:pt x="1629166" y="519066"/>
                          <a:pt x="1643958" y="506077"/>
                        </a:cubicBezTo>
                        <a:cubicBezTo>
                          <a:pt x="1652539" y="501935"/>
                          <a:pt x="1668678" y="482357"/>
                          <a:pt x="1672440" y="475761"/>
                        </a:cubicBezTo>
                        <a:cubicBezTo>
                          <a:pt x="1680193" y="466815"/>
                          <a:pt x="1695107" y="452871"/>
                          <a:pt x="1701105" y="445719"/>
                        </a:cubicBezTo>
                        <a:cubicBezTo>
                          <a:pt x="1707187" y="441578"/>
                          <a:pt x="1722262" y="422682"/>
                          <a:pt x="1729952" y="415957"/>
                        </a:cubicBezTo>
                        <a:cubicBezTo>
                          <a:pt x="1736938" y="409560"/>
                          <a:pt x="1754860" y="395060"/>
                          <a:pt x="1758980" y="386477"/>
                        </a:cubicBezTo>
                        <a:cubicBezTo>
                          <a:pt x="1765629" y="376041"/>
                          <a:pt x="1777960" y="364187"/>
                          <a:pt x="1788185" y="357281"/>
                        </a:cubicBezTo>
                        <a:cubicBezTo>
                          <a:pt x="1795652" y="345364"/>
                          <a:pt x="1803209" y="337564"/>
                          <a:pt x="1817569" y="328373"/>
                        </a:cubicBezTo>
                        <a:cubicBezTo>
                          <a:pt x="1821735" y="323961"/>
                          <a:pt x="1833232" y="314918"/>
                          <a:pt x="1847127" y="299755"/>
                        </a:cubicBezTo>
                        <a:cubicBezTo>
                          <a:pt x="1862687" y="287353"/>
                          <a:pt x="1861631" y="281350"/>
                          <a:pt x="1876859" y="271431"/>
                        </a:cubicBezTo>
                        <a:cubicBezTo>
                          <a:pt x="1881987" y="268035"/>
                          <a:pt x="1899361" y="245996"/>
                          <a:pt x="1906764" y="243403"/>
                        </a:cubicBezTo>
                        <a:cubicBezTo>
                          <a:pt x="1918524" y="230941"/>
                          <a:pt x="1923435" y="230295"/>
                          <a:pt x="1936840" y="215674"/>
                        </a:cubicBezTo>
                        <a:cubicBezTo>
                          <a:pt x="1941803" y="214324"/>
                          <a:pt x="1959731" y="199572"/>
                          <a:pt x="1967083" y="188247"/>
                        </a:cubicBezTo>
                        <a:cubicBezTo>
                          <a:pt x="1976741" y="179385"/>
                          <a:pt x="1984911" y="172179"/>
                          <a:pt x="1997495" y="161125"/>
                        </a:cubicBezTo>
                        <a:cubicBezTo>
                          <a:pt x="2008836" y="154164"/>
                          <a:pt x="2018057" y="138356"/>
                          <a:pt x="2028072" y="134311"/>
                        </a:cubicBezTo>
                        <a:cubicBezTo>
                          <a:pt x="2039210" y="125826"/>
                          <a:pt x="2046107" y="114289"/>
                          <a:pt x="2058812" y="107807"/>
                        </a:cubicBezTo>
                        <a:cubicBezTo>
                          <a:pt x="2068928" y="102760"/>
                          <a:pt x="2077593" y="91090"/>
                          <a:pt x="2089716" y="81617"/>
                        </a:cubicBezTo>
                        <a:cubicBezTo>
                          <a:pt x="2100595" y="72535"/>
                          <a:pt x="2112424" y="65223"/>
                          <a:pt x="2120780" y="55744"/>
                        </a:cubicBezTo>
                        <a:cubicBezTo>
                          <a:pt x="2128301" y="49775"/>
                          <a:pt x="2148262" y="33490"/>
                          <a:pt x="2152003" y="30190"/>
                        </a:cubicBezTo>
                        <a:cubicBezTo>
                          <a:pt x="2159549" y="24331"/>
                          <a:pt x="2176737" y="9551"/>
                          <a:pt x="2183384" y="4957"/>
                        </a:cubicBezTo>
                        <a:cubicBezTo>
                          <a:pt x="2184697" y="3683"/>
                          <a:pt x="2187708" y="950"/>
                          <a:pt x="2189661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DK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8576433C-2A72-E52A-7F98-630CA7DD29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0574" y="6504750"/>
            <a:ext cx="70315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2"/>
                </a:solidFill>
              </a:defRPr>
            </a:lvl1pPr>
          </a:lstStyle>
          <a:p>
            <a:r>
              <a:rPr lang="en-GB"/>
              <a:t>© </a:t>
            </a:r>
            <a:fld id="{7DE71FD0-1E23-4C7B-A81F-7D73A61AE87B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 dirty="0"/>
          </a:p>
        </p:txBody>
      </p:sp>
      <p:sp>
        <p:nvSpPr>
          <p:cNvPr id="19" name="Slide Number Placeholder 6">
            <a:extLst>
              <a:ext uri="{FF2B5EF4-FFF2-40B4-BE49-F238E27FC236}">
                <a16:creationId xmlns:a16="http://schemas.microsoft.com/office/drawing/2014/main" id="{782751FA-A8A0-9413-0EC7-1E966893C413}"/>
              </a:ext>
            </a:extLst>
          </p:cNvPr>
          <p:cNvSpPr txBox="1">
            <a:spLocks/>
          </p:cNvSpPr>
          <p:nvPr userDrawn="1"/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DK"/>
            </a:defPPr>
            <a:lvl1pPr marL="0" algn="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31752739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Pictur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5285064" cy="4596275"/>
          </a:xfrm>
        </p:spPr>
        <p:txBody>
          <a:bodyPr/>
          <a:lstStyle>
            <a:lvl1pPr marL="0" indent="0">
              <a:buNone/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r>
              <a:rPr lang="da-DK" dirty="0"/>
              <a:t>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1298514" cy="10584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latin typeface="+mj-lt"/>
              </a:defRPr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CE40FB2B-D510-583C-F4B0-D6B967E0E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85275" y="6487847"/>
            <a:ext cx="2743200" cy="28091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rgbClr val="058CED"/>
                </a:solidFill>
                <a:latin typeface="IBM Plex Sans" panose="020B0503050203000203" pitchFamily="34" charset="0"/>
              </a:defRPr>
            </a:lvl1pPr>
          </a:lstStyle>
          <a:p>
            <a:fld id="{770B021F-1D68-B54C-8857-E78D9B699467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8576433C-2A72-E52A-7F98-630CA7DD29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0574" y="6492875"/>
            <a:ext cx="7004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2"/>
                </a:solidFill>
              </a:defRPr>
            </a:lvl1pPr>
          </a:lstStyle>
          <a:p>
            <a:r>
              <a:rPr lang="en-GB"/>
              <a:t>© </a:t>
            </a:r>
            <a:fld id="{02DF4494-524F-4BD3-BDA4-C4F906355FE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 dirty="0"/>
          </a:p>
        </p:txBody>
      </p:sp>
      <p:sp>
        <p:nvSpPr>
          <p:cNvPr id="19" name="Slide Number Placeholder 6">
            <a:extLst>
              <a:ext uri="{FF2B5EF4-FFF2-40B4-BE49-F238E27FC236}">
                <a16:creationId xmlns:a16="http://schemas.microsoft.com/office/drawing/2014/main" id="{782751FA-A8A0-9413-0EC7-1E966893C413}"/>
              </a:ext>
            </a:extLst>
          </p:cNvPr>
          <p:cNvSpPr txBox="1">
            <a:spLocks/>
          </p:cNvSpPr>
          <p:nvPr userDrawn="1"/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DK"/>
            </a:defPPr>
            <a:lvl1pPr marL="0" algn="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1BDF7D9A-4569-1025-B458-8F35CCB7E25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599798" y="3670300"/>
            <a:ext cx="4592048" cy="3187601"/>
          </a:xfrm>
          <a:custGeom>
            <a:avLst/>
            <a:gdLst>
              <a:gd name="connsiteX0" fmla="*/ 4124155 w 5948208"/>
              <a:gd name="connsiteY0" fmla="*/ 0 h 4128989"/>
              <a:gd name="connsiteX1" fmla="*/ 4167981 w 5948208"/>
              <a:gd name="connsiteY1" fmla="*/ 334 h 4128989"/>
              <a:gd name="connsiteX2" fmla="*/ 4255404 w 5948208"/>
              <a:gd name="connsiteY2" fmla="*/ 2023 h 4128989"/>
              <a:gd name="connsiteX3" fmla="*/ 4342492 w 5948208"/>
              <a:gd name="connsiteY3" fmla="*/ 5071 h 4128989"/>
              <a:gd name="connsiteX4" fmla="*/ 4429204 w 5948208"/>
              <a:gd name="connsiteY4" fmla="*/ 9472 h 4128989"/>
              <a:gd name="connsiteX5" fmla="*/ 4515505 w 5948208"/>
              <a:gd name="connsiteY5" fmla="*/ 15222 h 4128989"/>
              <a:gd name="connsiteX6" fmla="*/ 4601354 w 5948208"/>
              <a:gd name="connsiteY6" fmla="*/ 22316 h 4128989"/>
              <a:gd name="connsiteX7" fmla="*/ 4686712 w 5948208"/>
              <a:gd name="connsiteY7" fmla="*/ 30749 h 4128989"/>
              <a:gd name="connsiteX8" fmla="*/ 4771540 w 5948208"/>
              <a:gd name="connsiteY8" fmla="*/ 40518 h 4128989"/>
              <a:gd name="connsiteX9" fmla="*/ 4855800 w 5948208"/>
              <a:gd name="connsiteY9" fmla="*/ 51617 h 4128989"/>
              <a:gd name="connsiteX10" fmla="*/ 4939454 w 5948208"/>
              <a:gd name="connsiteY10" fmla="*/ 64043 h 4128989"/>
              <a:gd name="connsiteX11" fmla="*/ 5022463 w 5948208"/>
              <a:gd name="connsiteY11" fmla="*/ 77790 h 4128989"/>
              <a:gd name="connsiteX12" fmla="*/ 5104787 w 5948208"/>
              <a:gd name="connsiteY12" fmla="*/ 92854 h 4128989"/>
              <a:gd name="connsiteX13" fmla="*/ 5186388 w 5948208"/>
              <a:gd name="connsiteY13" fmla="*/ 109231 h 4128989"/>
              <a:gd name="connsiteX14" fmla="*/ 5267229 w 5948208"/>
              <a:gd name="connsiteY14" fmla="*/ 126915 h 4128989"/>
              <a:gd name="connsiteX15" fmla="*/ 5347268 w 5948208"/>
              <a:gd name="connsiteY15" fmla="*/ 145903 h 4128989"/>
              <a:gd name="connsiteX16" fmla="*/ 5426470 w 5948208"/>
              <a:gd name="connsiteY16" fmla="*/ 166190 h 4128989"/>
              <a:gd name="connsiteX17" fmla="*/ 5504792 w 5948208"/>
              <a:gd name="connsiteY17" fmla="*/ 187772 h 4128989"/>
              <a:gd name="connsiteX18" fmla="*/ 5582200 w 5948208"/>
              <a:gd name="connsiteY18" fmla="*/ 210643 h 4128989"/>
              <a:gd name="connsiteX19" fmla="*/ 5658651 w 5948208"/>
              <a:gd name="connsiteY19" fmla="*/ 234800 h 4128989"/>
              <a:gd name="connsiteX20" fmla="*/ 5696506 w 5948208"/>
              <a:gd name="connsiteY20" fmla="*/ 247359 h 4128989"/>
              <a:gd name="connsiteX21" fmla="*/ 5734109 w 5948208"/>
              <a:gd name="connsiteY21" fmla="*/ 260237 h 4128989"/>
              <a:gd name="connsiteX22" fmla="*/ 5771454 w 5948208"/>
              <a:gd name="connsiteY22" fmla="*/ 273435 h 4128989"/>
              <a:gd name="connsiteX23" fmla="*/ 5808534 w 5948208"/>
              <a:gd name="connsiteY23" fmla="*/ 286951 h 4128989"/>
              <a:gd name="connsiteX24" fmla="*/ 5845348 w 5948208"/>
              <a:gd name="connsiteY24" fmla="*/ 300785 h 4128989"/>
              <a:gd name="connsiteX25" fmla="*/ 5881889 w 5948208"/>
              <a:gd name="connsiteY25" fmla="*/ 314937 h 4128989"/>
              <a:gd name="connsiteX26" fmla="*/ 5918152 w 5948208"/>
              <a:gd name="connsiteY26" fmla="*/ 329404 h 4128989"/>
              <a:gd name="connsiteX27" fmla="*/ 5948208 w 5948208"/>
              <a:gd name="connsiteY27" fmla="*/ 341754 h 4128989"/>
              <a:gd name="connsiteX28" fmla="*/ 5948208 w 5948208"/>
              <a:gd name="connsiteY28" fmla="*/ 4128989 h 4128989"/>
              <a:gd name="connsiteX29" fmla="*/ 775885 w 5948208"/>
              <a:gd name="connsiteY29" fmla="*/ 4128989 h 4128989"/>
              <a:gd name="connsiteX30" fmla="*/ 754434 w 5948208"/>
              <a:gd name="connsiteY30" fmla="*/ 4112339 h 4128989"/>
              <a:gd name="connsiteX31" fmla="*/ 722756 w 5948208"/>
              <a:gd name="connsiteY31" fmla="*/ 4086958 h 4128989"/>
              <a:gd name="connsiteX32" fmla="*/ 691594 w 5948208"/>
              <a:gd name="connsiteY32" fmla="*/ 4061186 h 4128989"/>
              <a:gd name="connsiteX33" fmla="*/ 660959 w 5948208"/>
              <a:gd name="connsiteY33" fmla="*/ 4035022 h 4128989"/>
              <a:gd name="connsiteX34" fmla="*/ 630855 w 5948208"/>
              <a:gd name="connsiteY34" fmla="*/ 4008469 h 4128989"/>
              <a:gd name="connsiteX35" fmla="*/ 601291 w 5948208"/>
              <a:gd name="connsiteY35" fmla="*/ 3981528 h 4128989"/>
              <a:gd name="connsiteX36" fmla="*/ 572272 w 5948208"/>
              <a:gd name="connsiteY36" fmla="*/ 3954198 h 4128989"/>
              <a:gd name="connsiteX37" fmla="*/ 543807 w 5948208"/>
              <a:gd name="connsiteY37" fmla="*/ 3926482 h 4128989"/>
              <a:gd name="connsiteX38" fmla="*/ 515901 w 5948208"/>
              <a:gd name="connsiteY38" fmla="*/ 3898378 h 4128989"/>
              <a:gd name="connsiteX39" fmla="*/ 488637 w 5948208"/>
              <a:gd name="connsiteY39" fmla="*/ 3869724 h 4128989"/>
              <a:gd name="connsiteX40" fmla="*/ 462134 w 5948208"/>
              <a:gd name="connsiteY40" fmla="*/ 3840858 h 4128989"/>
              <a:gd name="connsiteX41" fmla="*/ 436391 w 5948208"/>
              <a:gd name="connsiteY41" fmla="*/ 3811783 h 4128989"/>
              <a:gd name="connsiteX42" fmla="*/ 411408 w 5948208"/>
              <a:gd name="connsiteY42" fmla="*/ 3782505 h 4128989"/>
              <a:gd name="connsiteX43" fmla="*/ 387181 w 5948208"/>
              <a:gd name="connsiteY43" fmla="*/ 3753030 h 4128989"/>
              <a:gd name="connsiteX44" fmla="*/ 363709 w 5948208"/>
              <a:gd name="connsiteY44" fmla="*/ 3723361 h 4128989"/>
              <a:gd name="connsiteX45" fmla="*/ 340989 w 5948208"/>
              <a:gd name="connsiteY45" fmla="*/ 3693505 h 4128989"/>
              <a:gd name="connsiteX46" fmla="*/ 319022 w 5948208"/>
              <a:gd name="connsiteY46" fmla="*/ 3663466 h 4128989"/>
              <a:gd name="connsiteX47" fmla="*/ 297803 w 5948208"/>
              <a:gd name="connsiteY47" fmla="*/ 3633249 h 4128989"/>
              <a:gd name="connsiteX48" fmla="*/ 277332 w 5948208"/>
              <a:gd name="connsiteY48" fmla="*/ 3602858 h 4128989"/>
              <a:gd name="connsiteX49" fmla="*/ 257606 w 5948208"/>
              <a:gd name="connsiteY49" fmla="*/ 3572300 h 4128989"/>
              <a:gd name="connsiteX50" fmla="*/ 238624 w 5948208"/>
              <a:gd name="connsiteY50" fmla="*/ 3541579 h 4128989"/>
              <a:gd name="connsiteX51" fmla="*/ 220384 w 5948208"/>
              <a:gd name="connsiteY51" fmla="*/ 3510700 h 4128989"/>
              <a:gd name="connsiteX52" fmla="*/ 202883 w 5948208"/>
              <a:gd name="connsiteY52" fmla="*/ 3479669 h 4128989"/>
              <a:gd name="connsiteX53" fmla="*/ 186121 w 5948208"/>
              <a:gd name="connsiteY53" fmla="*/ 3448489 h 4128989"/>
              <a:gd name="connsiteX54" fmla="*/ 170094 w 5948208"/>
              <a:gd name="connsiteY54" fmla="*/ 3417167 h 4128989"/>
              <a:gd name="connsiteX55" fmla="*/ 154803 w 5948208"/>
              <a:gd name="connsiteY55" fmla="*/ 3385706 h 4128989"/>
              <a:gd name="connsiteX56" fmla="*/ 140243 w 5948208"/>
              <a:gd name="connsiteY56" fmla="*/ 3354114 h 4128989"/>
              <a:gd name="connsiteX57" fmla="*/ 126414 w 5948208"/>
              <a:gd name="connsiteY57" fmla="*/ 3322392 h 4128989"/>
              <a:gd name="connsiteX58" fmla="*/ 113314 w 5948208"/>
              <a:gd name="connsiteY58" fmla="*/ 3290548 h 4128989"/>
              <a:gd name="connsiteX59" fmla="*/ 100941 w 5948208"/>
              <a:gd name="connsiteY59" fmla="*/ 3258587 h 4128989"/>
              <a:gd name="connsiteX60" fmla="*/ 78368 w 5948208"/>
              <a:gd name="connsiteY60" fmla="*/ 3194330 h 4128989"/>
              <a:gd name="connsiteX61" fmla="*/ 58679 w 5948208"/>
              <a:gd name="connsiteY61" fmla="*/ 3129662 h 4128989"/>
              <a:gd name="connsiteX62" fmla="*/ 41862 w 5948208"/>
              <a:gd name="connsiteY62" fmla="*/ 3064621 h 4128989"/>
              <a:gd name="connsiteX63" fmla="*/ 27899 w 5948208"/>
              <a:gd name="connsiteY63" fmla="*/ 2999250 h 4128989"/>
              <a:gd name="connsiteX64" fmla="*/ 16777 w 5948208"/>
              <a:gd name="connsiteY64" fmla="*/ 2933588 h 4128989"/>
              <a:gd name="connsiteX65" fmla="*/ 8479 w 5948208"/>
              <a:gd name="connsiteY65" fmla="*/ 2867674 h 4128989"/>
              <a:gd name="connsiteX66" fmla="*/ 2992 w 5948208"/>
              <a:gd name="connsiteY66" fmla="*/ 2801548 h 4128989"/>
              <a:gd name="connsiteX67" fmla="*/ 301 w 5948208"/>
              <a:gd name="connsiteY67" fmla="*/ 2735252 h 4128989"/>
              <a:gd name="connsiteX68" fmla="*/ 0 w 5948208"/>
              <a:gd name="connsiteY68" fmla="*/ 2702052 h 4128989"/>
              <a:gd name="connsiteX69" fmla="*/ 390 w 5948208"/>
              <a:gd name="connsiteY69" fmla="*/ 2668824 h 4128989"/>
              <a:gd name="connsiteX70" fmla="*/ 3246 w 5948208"/>
              <a:gd name="connsiteY70" fmla="*/ 2602306 h 4128989"/>
              <a:gd name="connsiteX71" fmla="*/ 8852 w 5948208"/>
              <a:gd name="connsiteY71" fmla="*/ 2535735 h 4128989"/>
              <a:gd name="connsiteX72" fmla="*/ 17194 w 5948208"/>
              <a:gd name="connsiteY72" fmla="*/ 2469154 h 4128989"/>
              <a:gd name="connsiteX73" fmla="*/ 28256 w 5948208"/>
              <a:gd name="connsiteY73" fmla="*/ 2402602 h 4128989"/>
              <a:gd name="connsiteX74" fmla="*/ 42025 w 5948208"/>
              <a:gd name="connsiteY74" fmla="*/ 2336118 h 4128989"/>
              <a:gd name="connsiteX75" fmla="*/ 58485 w 5948208"/>
              <a:gd name="connsiteY75" fmla="*/ 2269744 h 4128989"/>
              <a:gd name="connsiteX76" fmla="*/ 67719 w 5948208"/>
              <a:gd name="connsiteY76" fmla="*/ 2236610 h 4128989"/>
              <a:gd name="connsiteX77" fmla="*/ 77621 w 5948208"/>
              <a:gd name="connsiteY77" fmla="*/ 2203518 h 4128989"/>
              <a:gd name="connsiteX78" fmla="*/ 88188 w 5948208"/>
              <a:gd name="connsiteY78" fmla="*/ 2170473 h 4128989"/>
              <a:gd name="connsiteX79" fmla="*/ 99419 w 5948208"/>
              <a:gd name="connsiteY79" fmla="*/ 2137480 h 4128989"/>
              <a:gd name="connsiteX80" fmla="*/ 111310 w 5948208"/>
              <a:gd name="connsiteY80" fmla="*/ 2104546 h 4128989"/>
              <a:gd name="connsiteX81" fmla="*/ 123862 w 5948208"/>
              <a:gd name="connsiteY81" fmla="*/ 2071673 h 4128989"/>
              <a:gd name="connsiteX82" fmla="*/ 137071 w 5948208"/>
              <a:gd name="connsiteY82" fmla="*/ 2038867 h 4128989"/>
              <a:gd name="connsiteX83" fmla="*/ 150936 w 5948208"/>
              <a:gd name="connsiteY83" fmla="*/ 2006134 h 4128989"/>
              <a:gd name="connsiteX84" fmla="*/ 165456 w 5948208"/>
              <a:gd name="connsiteY84" fmla="*/ 1973478 h 4128989"/>
              <a:gd name="connsiteX85" fmla="*/ 180628 w 5948208"/>
              <a:gd name="connsiteY85" fmla="*/ 1940904 h 4128989"/>
              <a:gd name="connsiteX86" fmla="*/ 196451 w 5948208"/>
              <a:gd name="connsiteY86" fmla="*/ 1908418 h 4128989"/>
              <a:gd name="connsiteX87" fmla="*/ 212921 w 5948208"/>
              <a:gd name="connsiteY87" fmla="*/ 1876023 h 4128989"/>
              <a:gd name="connsiteX88" fmla="*/ 230039 w 5948208"/>
              <a:gd name="connsiteY88" fmla="*/ 1843726 h 4128989"/>
              <a:gd name="connsiteX89" fmla="*/ 247800 w 5948208"/>
              <a:gd name="connsiteY89" fmla="*/ 1811531 h 4128989"/>
              <a:gd name="connsiteX90" fmla="*/ 266206 w 5948208"/>
              <a:gd name="connsiteY90" fmla="*/ 1779444 h 4128989"/>
              <a:gd name="connsiteX91" fmla="*/ 285252 w 5948208"/>
              <a:gd name="connsiteY91" fmla="*/ 1747469 h 4128989"/>
              <a:gd name="connsiteX92" fmla="*/ 304937 w 5948208"/>
              <a:gd name="connsiteY92" fmla="*/ 1715610 h 4128989"/>
              <a:gd name="connsiteX93" fmla="*/ 325260 w 5948208"/>
              <a:gd name="connsiteY93" fmla="*/ 1683875 h 4128989"/>
              <a:gd name="connsiteX94" fmla="*/ 346218 w 5948208"/>
              <a:gd name="connsiteY94" fmla="*/ 1652266 h 4128989"/>
              <a:gd name="connsiteX95" fmla="*/ 367810 w 5948208"/>
              <a:gd name="connsiteY95" fmla="*/ 1620790 h 4128989"/>
              <a:gd name="connsiteX96" fmla="*/ 390034 w 5948208"/>
              <a:gd name="connsiteY96" fmla="*/ 1589451 h 4128989"/>
              <a:gd name="connsiteX97" fmla="*/ 412887 w 5948208"/>
              <a:gd name="connsiteY97" fmla="*/ 1558255 h 4128989"/>
              <a:gd name="connsiteX98" fmla="*/ 436368 w 5948208"/>
              <a:gd name="connsiteY98" fmla="*/ 1527205 h 4128989"/>
              <a:gd name="connsiteX99" fmla="*/ 460475 w 5948208"/>
              <a:gd name="connsiteY99" fmla="*/ 1496309 h 4128989"/>
              <a:gd name="connsiteX100" fmla="*/ 485207 w 5948208"/>
              <a:gd name="connsiteY100" fmla="*/ 1465568 h 4128989"/>
              <a:gd name="connsiteX101" fmla="*/ 510561 w 5948208"/>
              <a:gd name="connsiteY101" fmla="*/ 1434991 h 4128989"/>
              <a:gd name="connsiteX102" fmla="*/ 536536 w 5948208"/>
              <a:gd name="connsiteY102" fmla="*/ 1404581 h 4128989"/>
              <a:gd name="connsiteX103" fmla="*/ 563130 w 5948208"/>
              <a:gd name="connsiteY103" fmla="*/ 1374343 h 4128989"/>
              <a:gd name="connsiteX104" fmla="*/ 590340 w 5948208"/>
              <a:gd name="connsiteY104" fmla="*/ 1344282 h 4128989"/>
              <a:gd name="connsiteX105" fmla="*/ 618165 w 5948208"/>
              <a:gd name="connsiteY105" fmla="*/ 1314405 h 4128989"/>
              <a:gd name="connsiteX106" fmla="*/ 646603 w 5948208"/>
              <a:gd name="connsiteY106" fmla="*/ 1284714 h 4128989"/>
              <a:gd name="connsiteX107" fmla="*/ 675652 w 5948208"/>
              <a:gd name="connsiteY107" fmla="*/ 1255215 h 4128989"/>
              <a:gd name="connsiteX108" fmla="*/ 705311 w 5948208"/>
              <a:gd name="connsiteY108" fmla="*/ 1225914 h 4128989"/>
              <a:gd name="connsiteX109" fmla="*/ 735578 w 5948208"/>
              <a:gd name="connsiteY109" fmla="*/ 1196815 h 4128989"/>
              <a:gd name="connsiteX110" fmla="*/ 766449 w 5948208"/>
              <a:gd name="connsiteY110" fmla="*/ 1167923 h 4128989"/>
              <a:gd name="connsiteX111" fmla="*/ 797925 w 5948208"/>
              <a:gd name="connsiteY111" fmla="*/ 1139244 h 4128989"/>
              <a:gd name="connsiteX112" fmla="*/ 830003 w 5948208"/>
              <a:gd name="connsiteY112" fmla="*/ 1110782 h 4128989"/>
              <a:gd name="connsiteX113" fmla="*/ 862680 w 5948208"/>
              <a:gd name="connsiteY113" fmla="*/ 1082543 h 4128989"/>
              <a:gd name="connsiteX114" fmla="*/ 895957 w 5948208"/>
              <a:gd name="connsiteY114" fmla="*/ 1054530 h 4128989"/>
              <a:gd name="connsiteX115" fmla="*/ 929828 w 5948208"/>
              <a:gd name="connsiteY115" fmla="*/ 1026750 h 4128989"/>
              <a:gd name="connsiteX116" fmla="*/ 964295 w 5948208"/>
              <a:gd name="connsiteY116" fmla="*/ 999208 h 4128989"/>
              <a:gd name="connsiteX117" fmla="*/ 999353 w 5948208"/>
              <a:gd name="connsiteY117" fmla="*/ 971907 h 4128989"/>
              <a:gd name="connsiteX118" fmla="*/ 1035004 w 5948208"/>
              <a:gd name="connsiteY118" fmla="*/ 944854 h 4128989"/>
              <a:gd name="connsiteX119" fmla="*/ 1071242 w 5948208"/>
              <a:gd name="connsiteY119" fmla="*/ 918054 h 4128989"/>
              <a:gd name="connsiteX120" fmla="*/ 1108068 w 5948208"/>
              <a:gd name="connsiteY120" fmla="*/ 891510 h 4128989"/>
              <a:gd name="connsiteX121" fmla="*/ 1145478 w 5948208"/>
              <a:gd name="connsiteY121" fmla="*/ 865230 h 4128989"/>
              <a:gd name="connsiteX122" fmla="*/ 1183472 w 5948208"/>
              <a:gd name="connsiteY122" fmla="*/ 839216 h 4128989"/>
              <a:gd name="connsiteX123" fmla="*/ 1222047 w 5948208"/>
              <a:gd name="connsiteY123" fmla="*/ 813474 h 4128989"/>
              <a:gd name="connsiteX124" fmla="*/ 1261202 w 5948208"/>
              <a:gd name="connsiteY124" fmla="*/ 788011 h 4128989"/>
              <a:gd name="connsiteX125" fmla="*/ 1300934 w 5948208"/>
              <a:gd name="connsiteY125" fmla="*/ 762829 h 4128989"/>
              <a:gd name="connsiteX126" fmla="*/ 1341242 w 5948208"/>
              <a:gd name="connsiteY126" fmla="*/ 737936 h 4128989"/>
              <a:gd name="connsiteX127" fmla="*/ 1382124 w 5948208"/>
              <a:gd name="connsiteY127" fmla="*/ 713334 h 4128989"/>
              <a:gd name="connsiteX128" fmla="*/ 1423578 w 5948208"/>
              <a:gd name="connsiteY128" fmla="*/ 689030 h 4128989"/>
              <a:gd name="connsiteX129" fmla="*/ 1465603 w 5948208"/>
              <a:gd name="connsiteY129" fmla="*/ 665028 h 4128989"/>
              <a:gd name="connsiteX130" fmla="*/ 1508195 w 5948208"/>
              <a:gd name="connsiteY130" fmla="*/ 641333 h 4128989"/>
              <a:gd name="connsiteX131" fmla="*/ 1551354 w 5948208"/>
              <a:gd name="connsiteY131" fmla="*/ 617951 h 4128989"/>
              <a:gd name="connsiteX132" fmla="*/ 1595077 w 5948208"/>
              <a:gd name="connsiteY132" fmla="*/ 594886 h 4128989"/>
              <a:gd name="connsiteX133" fmla="*/ 1639364 w 5948208"/>
              <a:gd name="connsiteY133" fmla="*/ 572144 h 4128989"/>
              <a:gd name="connsiteX134" fmla="*/ 1684212 w 5948208"/>
              <a:gd name="connsiteY134" fmla="*/ 549729 h 4128989"/>
              <a:gd name="connsiteX135" fmla="*/ 1729618 w 5948208"/>
              <a:gd name="connsiteY135" fmla="*/ 527646 h 4128989"/>
              <a:gd name="connsiteX136" fmla="*/ 1775582 w 5948208"/>
              <a:gd name="connsiteY136" fmla="*/ 505901 h 4128989"/>
              <a:gd name="connsiteX137" fmla="*/ 1862936 w 5948208"/>
              <a:gd name="connsiteY137" fmla="*/ 465972 h 4128989"/>
              <a:gd name="connsiteX138" fmla="*/ 1903954 w 5948208"/>
              <a:gd name="connsiteY138" fmla="*/ 447817 h 4128989"/>
              <a:gd name="connsiteX139" fmla="*/ 1945150 w 5948208"/>
              <a:gd name="connsiteY139" fmla="*/ 430031 h 4128989"/>
              <a:gd name="connsiteX140" fmla="*/ 1986519 w 5948208"/>
              <a:gd name="connsiteY140" fmla="*/ 412615 h 4128989"/>
              <a:gd name="connsiteX141" fmla="*/ 2028055 w 5948208"/>
              <a:gd name="connsiteY141" fmla="*/ 395567 h 4128989"/>
              <a:gd name="connsiteX142" fmla="*/ 2111611 w 5948208"/>
              <a:gd name="connsiteY142" fmla="*/ 362577 h 4128989"/>
              <a:gd name="connsiteX143" fmla="*/ 2195780 w 5948208"/>
              <a:gd name="connsiteY143" fmla="*/ 331055 h 4128989"/>
              <a:gd name="connsiteX144" fmla="*/ 2280522 w 5948208"/>
              <a:gd name="connsiteY144" fmla="*/ 300997 h 4128989"/>
              <a:gd name="connsiteX145" fmla="*/ 2365800 w 5948208"/>
              <a:gd name="connsiteY145" fmla="*/ 272399 h 4128989"/>
              <a:gd name="connsiteX146" fmla="*/ 2451575 w 5948208"/>
              <a:gd name="connsiteY146" fmla="*/ 245256 h 4128989"/>
              <a:gd name="connsiteX147" fmla="*/ 2537807 w 5948208"/>
              <a:gd name="connsiteY147" fmla="*/ 219564 h 4128989"/>
              <a:gd name="connsiteX148" fmla="*/ 2624459 w 5948208"/>
              <a:gd name="connsiteY148" fmla="*/ 195319 h 4128989"/>
              <a:gd name="connsiteX149" fmla="*/ 2711491 w 5948208"/>
              <a:gd name="connsiteY149" fmla="*/ 172514 h 4128989"/>
              <a:gd name="connsiteX150" fmla="*/ 2798865 w 5948208"/>
              <a:gd name="connsiteY150" fmla="*/ 151146 h 4128989"/>
              <a:gd name="connsiteX151" fmla="*/ 2886541 w 5948208"/>
              <a:gd name="connsiteY151" fmla="*/ 131212 h 4128989"/>
              <a:gd name="connsiteX152" fmla="*/ 2974483 w 5948208"/>
              <a:gd name="connsiteY152" fmla="*/ 112704 h 4128989"/>
              <a:gd name="connsiteX153" fmla="*/ 3062650 w 5948208"/>
              <a:gd name="connsiteY153" fmla="*/ 95621 h 4128989"/>
              <a:gd name="connsiteX154" fmla="*/ 3151002 w 5948208"/>
              <a:gd name="connsiteY154" fmla="*/ 79957 h 4128989"/>
              <a:gd name="connsiteX155" fmla="*/ 3239504 w 5948208"/>
              <a:gd name="connsiteY155" fmla="*/ 65706 h 4128989"/>
              <a:gd name="connsiteX156" fmla="*/ 3328116 w 5948208"/>
              <a:gd name="connsiteY156" fmla="*/ 52865 h 4128989"/>
              <a:gd name="connsiteX157" fmla="*/ 3416798 w 5948208"/>
              <a:gd name="connsiteY157" fmla="*/ 41430 h 4128989"/>
              <a:gd name="connsiteX158" fmla="*/ 3505512 w 5948208"/>
              <a:gd name="connsiteY158" fmla="*/ 31397 h 4128989"/>
              <a:gd name="connsiteX159" fmla="*/ 3594219 w 5948208"/>
              <a:gd name="connsiteY159" fmla="*/ 22759 h 4128989"/>
              <a:gd name="connsiteX160" fmla="*/ 3682881 w 5948208"/>
              <a:gd name="connsiteY160" fmla="*/ 15513 h 4128989"/>
              <a:gd name="connsiteX161" fmla="*/ 3771458 w 5948208"/>
              <a:gd name="connsiteY161" fmla="*/ 9653 h 4128989"/>
              <a:gd name="connsiteX162" fmla="*/ 3859914 w 5948208"/>
              <a:gd name="connsiteY162" fmla="*/ 5177 h 4128989"/>
              <a:gd name="connsiteX163" fmla="*/ 3948208 w 5948208"/>
              <a:gd name="connsiteY163" fmla="*/ 2079 h 4128989"/>
              <a:gd name="connsiteX164" fmla="*/ 4036300 w 5948208"/>
              <a:gd name="connsiteY164" fmla="*/ 355 h 412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</a:cxnLst>
            <a:rect l="l" t="t" r="r" b="b"/>
            <a:pathLst>
              <a:path w="5948208" h="4128989">
                <a:moveTo>
                  <a:pt x="4124155" y="0"/>
                </a:moveTo>
                <a:lnTo>
                  <a:pt x="4167981" y="334"/>
                </a:lnTo>
                <a:lnTo>
                  <a:pt x="4255404" y="2023"/>
                </a:lnTo>
                <a:lnTo>
                  <a:pt x="4342492" y="5071"/>
                </a:lnTo>
                <a:lnTo>
                  <a:pt x="4429204" y="9472"/>
                </a:lnTo>
                <a:lnTo>
                  <a:pt x="4515505" y="15222"/>
                </a:lnTo>
                <a:lnTo>
                  <a:pt x="4601354" y="22316"/>
                </a:lnTo>
                <a:lnTo>
                  <a:pt x="4686712" y="30749"/>
                </a:lnTo>
                <a:lnTo>
                  <a:pt x="4771540" y="40518"/>
                </a:lnTo>
                <a:lnTo>
                  <a:pt x="4855800" y="51617"/>
                </a:lnTo>
                <a:lnTo>
                  <a:pt x="4939454" y="64043"/>
                </a:lnTo>
                <a:lnTo>
                  <a:pt x="5022463" y="77790"/>
                </a:lnTo>
                <a:lnTo>
                  <a:pt x="5104787" y="92854"/>
                </a:lnTo>
                <a:lnTo>
                  <a:pt x="5186388" y="109231"/>
                </a:lnTo>
                <a:lnTo>
                  <a:pt x="5267229" y="126915"/>
                </a:lnTo>
                <a:lnTo>
                  <a:pt x="5347268" y="145903"/>
                </a:lnTo>
                <a:lnTo>
                  <a:pt x="5426470" y="166190"/>
                </a:lnTo>
                <a:lnTo>
                  <a:pt x="5504792" y="187772"/>
                </a:lnTo>
                <a:lnTo>
                  <a:pt x="5582200" y="210643"/>
                </a:lnTo>
                <a:lnTo>
                  <a:pt x="5658651" y="234800"/>
                </a:lnTo>
                <a:lnTo>
                  <a:pt x="5696506" y="247359"/>
                </a:lnTo>
                <a:lnTo>
                  <a:pt x="5734109" y="260237"/>
                </a:lnTo>
                <a:lnTo>
                  <a:pt x="5771454" y="273435"/>
                </a:lnTo>
                <a:lnTo>
                  <a:pt x="5808534" y="286951"/>
                </a:lnTo>
                <a:lnTo>
                  <a:pt x="5845348" y="300785"/>
                </a:lnTo>
                <a:lnTo>
                  <a:pt x="5881889" y="314937"/>
                </a:lnTo>
                <a:lnTo>
                  <a:pt x="5918152" y="329404"/>
                </a:lnTo>
                <a:lnTo>
                  <a:pt x="5948208" y="341754"/>
                </a:lnTo>
                <a:lnTo>
                  <a:pt x="5948208" y="4128989"/>
                </a:lnTo>
                <a:lnTo>
                  <a:pt x="775885" y="4128989"/>
                </a:lnTo>
                <a:lnTo>
                  <a:pt x="754434" y="4112339"/>
                </a:lnTo>
                <a:lnTo>
                  <a:pt x="722756" y="4086958"/>
                </a:lnTo>
                <a:lnTo>
                  <a:pt x="691594" y="4061186"/>
                </a:lnTo>
                <a:lnTo>
                  <a:pt x="660959" y="4035022"/>
                </a:lnTo>
                <a:lnTo>
                  <a:pt x="630855" y="4008469"/>
                </a:lnTo>
                <a:lnTo>
                  <a:pt x="601291" y="3981528"/>
                </a:lnTo>
                <a:lnTo>
                  <a:pt x="572272" y="3954198"/>
                </a:lnTo>
                <a:lnTo>
                  <a:pt x="543807" y="3926482"/>
                </a:lnTo>
                <a:lnTo>
                  <a:pt x="515901" y="3898378"/>
                </a:lnTo>
                <a:lnTo>
                  <a:pt x="488637" y="3869724"/>
                </a:lnTo>
                <a:lnTo>
                  <a:pt x="462134" y="3840858"/>
                </a:lnTo>
                <a:lnTo>
                  <a:pt x="436391" y="3811783"/>
                </a:lnTo>
                <a:lnTo>
                  <a:pt x="411408" y="3782505"/>
                </a:lnTo>
                <a:lnTo>
                  <a:pt x="387181" y="3753030"/>
                </a:lnTo>
                <a:lnTo>
                  <a:pt x="363709" y="3723361"/>
                </a:lnTo>
                <a:lnTo>
                  <a:pt x="340989" y="3693505"/>
                </a:lnTo>
                <a:lnTo>
                  <a:pt x="319022" y="3663466"/>
                </a:lnTo>
                <a:lnTo>
                  <a:pt x="297803" y="3633249"/>
                </a:lnTo>
                <a:lnTo>
                  <a:pt x="277332" y="3602858"/>
                </a:lnTo>
                <a:lnTo>
                  <a:pt x="257606" y="3572300"/>
                </a:lnTo>
                <a:lnTo>
                  <a:pt x="238624" y="3541579"/>
                </a:lnTo>
                <a:lnTo>
                  <a:pt x="220384" y="3510700"/>
                </a:lnTo>
                <a:lnTo>
                  <a:pt x="202883" y="3479669"/>
                </a:lnTo>
                <a:lnTo>
                  <a:pt x="186121" y="3448489"/>
                </a:lnTo>
                <a:lnTo>
                  <a:pt x="170094" y="3417167"/>
                </a:lnTo>
                <a:lnTo>
                  <a:pt x="154803" y="3385706"/>
                </a:lnTo>
                <a:lnTo>
                  <a:pt x="140243" y="3354114"/>
                </a:lnTo>
                <a:lnTo>
                  <a:pt x="126414" y="3322392"/>
                </a:lnTo>
                <a:lnTo>
                  <a:pt x="113314" y="3290548"/>
                </a:lnTo>
                <a:lnTo>
                  <a:pt x="100941" y="3258587"/>
                </a:lnTo>
                <a:lnTo>
                  <a:pt x="78368" y="3194330"/>
                </a:lnTo>
                <a:lnTo>
                  <a:pt x="58679" y="3129662"/>
                </a:lnTo>
                <a:lnTo>
                  <a:pt x="41862" y="3064621"/>
                </a:lnTo>
                <a:lnTo>
                  <a:pt x="27899" y="2999250"/>
                </a:lnTo>
                <a:lnTo>
                  <a:pt x="16777" y="2933588"/>
                </a:lnTo>
                <a:lnTo>
                  <a:pt x="8479" y="2867674"/>
                </a:lnTo>
                <a:lnTo>
                  <a:pt x="2992" y="2801548"/>
                </a:lnTo>
                <a:lnTo>
                  <a:pt x="301" y="2735252"/>
                </a:lnTo>
                <a:lnTo>
                  <a:pt x="0" y="2702052"/>
                </a:lnTo>
                <a:lnTo>
                  <a:pt x="390" y="2668824"/>
                </a:lnTo>
                <a:lnTo>
                  <a:pt x="3246" y="2602306"/>
                </a:lnTo>
                <a:lnTo>
                  <a:pt x="8852" y="2535735"/>
                </a:lnTo>
                <a:lnTo>
                  <a:pt x="17194" y="2469154"/>
                </a:lnTo>
                <a:lnTo>
                  <a:pt x="28256" y="2402602"/>
                </a:lnTo>
                <a:lnTo>
                  <a:pt x="42025" y="2336118"/>
                </a:lnTo>
                <a:lnTo>
                  <a:pt x="58485" y="2269744"/>
                </a:lnTo>
                <a:lnTo>
                  <a:pt x="67719" y="2236610"/>
                </a:lnTo>
                <a:lnTo>
                  <a:pt x="77621" y="2203518"/>
                </a:lnTo>
                <a:lnTo>
                  <a:pt x="88188" y="2170473"/>
                </a:lnTo>
                <a:lnTo>
                  <a:pt x="99419" y="2137480"/>
                </a:lnTo>
                <a:lnTo>
                  <a:pt x="111310" y="2104546"/>
                </a:lnTo>
                <a:lnTo>
                  <a:pt x="123862" y="2071673"/>
                </a:lnTo>
                <a:lnTo>
                  <a:pt x="137071" y="2038867"/>
                </a:lnTo>
                <a:lnTo>
                  <a:pt x="150936" y="2006134"/>
                </a:lnTo>
                <a:lnTo>
                  <a:pt x="165456" y="1973478"/>
                </a:lnTo>
                <a:lnTo>
                  <a:pt x="180628" y="1940904"/>
                </a:lnTo>
                <a:lnTo>
                  <a:pt x="196451" y="1908418"/>
                </a:lnTo>
                <a:lnTo>
                  <a:pt x="212921" y="1876023"/>
                </a:lnTo>
                <a:lnTo>
                  <a:pt x="230039" y="1843726"/>
                </a:lnTo>
                <a:lnTo>
                  <a:pt x="247800" y="1811531"/>
                </a:lnTo>
                <a:lnTo>
                  <a:pt x="266206" y="1779444"/>
                </a:lnTo>
                <a:lnTo>
                  <a:pt x="285252" y="1747469"/>
                </a:lnTo>
                <a:lnTo>
                  <a:pt x="304937" y="1715610"/>
                </a:lnTo>
                <a:lnTo>
                  <a:pt x="325260" y="1683875"/>
                </a:lnTo>
                <a:lnTo>
                  <a:pt x="346218" y="1652266"/>
                </a:lnTo>
                <a:lnTo>
                  <a:pt x="367810" y="1620790"/>
                </a:lnTo>
                <a:lnTo>
                  <a:pt x="390034" y="1589451"/>
                </a:lnTo>
                <a:lnTo>
                  <a:pt x="412887" y="1558255"/>
                </a:lnTo>
                <a:lnTo>
                  <a:pt x="436368" y="1527205"/>
                </a:lnTo>
                <a:lnTo>
                  <a:pt x="460475" y="1496309"/>
                </a:lnTo>
                <a:lnTo>
                  <a:pt x="485207" y="1465568"/>
                </a:lnTo>
                <a:lnTo>
                  <a:pt x="510561" y="1434991"/>
                </a:lnTo>
                <a:lnTo>
                  <a:pt x="536536" y="1404581"/>
                </a:lnTo>
                <a:lnTo>
                  <a:pt x="563130" y="1374343"/>
                </a:lnTo>
                <a:lnTo>
                  <a:pt x="590340" y="1344282"/>
                </a:lnTo>
                <a:lnTo>
                  <a:pt x="618165" y="1314405"/>
                </a:lnTo>
                <a:lnTo>
                  <a:pt x="646603" y="1284714"/>
                </a:lnTo>
                <a:lnTo>
                  <a:pt x="675652" y="1255215"/>
                </a:lnTo>
                <a:lnTo>
                  <a:pt x="705311" y="1225914"/>
                </a:lnTo>
                <a:lnTo>
                  <a:pt x="735578" y="1196815"/>
                </a:lnTo>
                <a:lnTo>
                  <a:pt x="766449" y="1167923"/>
                </a:lnTo>
                <a:lnTo>
                  <a:pt x="797925" y="1139244"/>
                </a:lnTo>
                <a:lnTo>
                  <a:pt x="830003" y="1110782"/>
                </a:lnTo>
                <a:lnTo>
                  <a:pt x="862680" y="1082543"/>
                </a:lnTo>
                <a:lnTo>
                  <a:pt x="895957" y="1054530"/>
                </a:lnTo>
                <a:lnTo>
                  <a:pt x="929828" y="1026750"/>
                </a:lnTo>
                <a:lnTo>
                  <a:pt x="964295" y="999208"/>
                </a:lnTo>
                <a:lnTo>
                  <a:pt x="999353" y="971907"/>
                </a:lnTo>
                <a:lnTo>
                  <a:pt x="1035004" y="944854"/>
                </a:lnTo>
                <a:lnTo>
                  <a:pt x="1071242" y="918054"/>
                </a:lnTo>
                <a:lnTo>
                  <a:pt x="1108068" y="891510"/>
                </a:lnTo>
                <a:lnTo>
                  <a:pt x="1145478" y="865230"/>
                </a:lnTo>
                <a:lnTo>
                  <a:pt x="1183472" y="839216"/>
                </a:lnTo>
                <a:lnTo>
                  <a:pt x="1222047" y="813474"/>
                </a:lnTo>
                <a:lnTo>
                  <a:pt x="1261202" y="788011"/>
                </a:lnTo>
                <a:lnTo>
                  <a:pt x="1300934" y="762829"/>
                </a:lnTo>
                <a:lnTo>
                  <a:pt x="1341242" y="737936"/>
                </a:lnTo>
                <a:lnTo>
                  <a:pt x="1382124" y="713334"/>
                </a:lnTo>
                <a:lnTo>
                  <a:pt x="1423578" y="689030"/>
                </a:lnTo>
                <a:lnTo>
                  <a:pt x="1465603" y="665028"/>
                </a:lnTo>
                <a:lnTo>
                  <a:pt x="1508195" y="641333"/>
                </a:lnTo>
                <a:lnTo>
                  <a:pt x="1551354" y="617951"/>
                </a:lnTo>
                <a:lnTo>
                  <a:pt x="1595077" y="594886"/>
                </a:lnTo>
                <a:lnTo>
                  <a:pt x="1639364" y="572144"/>
                </a:lnTo>
                <a:lnTo>
                  <a:pt x="1684212" y="549729"/>
                </a:lnTo>
                <a:lnTo>
                  <a:pt x="1729618" y="527646"/>
                </a:lnTo>
                <a:lnTo>
                  <a:pt x="1775582" y="505901"/>
                </a:lnTo>
                <a:lnTo>
                  <a:pt x="1862936" y="465972"/>
                </a:lnTo>
                <a:lnTo>
                  <a:pt x="1903954" y="447817"/>
                </a:lnTo>
                <a:lnTo>
                  <a:pt x="1945150" y="430031"/>
                </a:lnTo>
                <a:lnTo>
                  <a:pt x="1986519" y="412615"/>
                </a:lnTo>
                <a:lnTo>
                  <a:pt x="2028055" y="395567"/>
                </a:lnTo>
                <a:lnTo>
                  <a:pt x="2111611" y="362577"/>
                </a:lnTo>
                <a:lnTo>
                  <a:pt x="2195780" y="331055"/>
                </a:lnTo>
                <a:lnTo>
                  <a:pt x="2280522" y="300997"/>
                </a:lnTo>
                <a:lnTo>
                  <a:pt x="2365800" y="272399"/>
                </a:lnTo>
                <a:lnTo>
                  <a:pt x="2451575" y="245256"/>
                </a:lnTo>
                <a:lnTo>
                  <a:pt x="2537807" y="219564"/>
                </a:lnTo>
                <a:lnTo>
                  <a:pt x="2624459" y="195319"/>
                </a:lnTo>
                <a:lnTo>
                  <a:pt x="2711491" y="172514"/>
                </a:lnTo>
                <a:lnTo>
                  <a:pt x="2798865" y="151146"/>
                </a:lnTo>
                <a:lnTo>
                  <a:pt x="2886541" y="131212"/>
                </a:lnTo>
                <a:lnTo>
                  <a:pt x="2974483" y="112704"/>
                </a:lnTo>
                <a:lnTo>
                  <a:pt x="3062650" y="95621"/>
                </a:lnTo>
                <a:lnTo>
                  <a:pt x="3151002" y="79957"/>
                </a:lnTo>
                <a:lnTo>
                  <a:pt x="3239504" y="65706"/>
                </a:lnTo>
                <a:lnTo>
                  <a:pt x="3328116" y="52865"/>
                </a:lnTo>
                <a:lnTo>
                  <a:pt x="3416798" y="41430"/>
                </a:lnTo>
                <a:lnTo>
                  <a:pt x="3505512" y="31397"/>
                </a:lnTo>
                <a:lnTo>
                  <a:pt x="3594219" y="22759"/>
                </a:lnTo>
                <a:lnTo>
                  <a:pt x="3682881" y="15513"/>
                </a:lnTo>
                <a:lnTo>
                  <a:pt x="3771458" y="9653"/>
                </a:lnTo>
                <a:lnTo>
                  <a:pt x="3859914" y="5177"/>
                </a:lnTo>
                <a:lnTo>
                  <a:pt x="3948208" y="2079"/>
                </a:lnTo>
                <a:lnTo>
                  <a:pt x="4036300" y="35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80000">
                <a:schemeClr val="tx2"/>
              </a:gs>
            </a:gsLst>
            <a:lin ang="0" scaled="1"/>
          </a:gradFill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DK"/>
              <a:t>          </a:t>
            </a:r>
          </a:p>
        </p:txBody>
      </p:sp>
      <p:sp>
        <p:nvSpPr>
          <p:cNvPr id="2" name="Pladsholder til indhold 2">
            <a:extLst>
              <a:ext uri="{FF2B5EF4-FFF2-40B4-BE49-F238E27FC236}">
                <a16:creationId xmlns:a16="http://schemas.microsoft.com/office/drawing/2014/main" id="{6C9438F1-01A3-3D7B-E042-59D0C014E184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6096000" y="1499725"/>
            <a:ext cx="5688013" cy="2081439"/>
          </a:xfrm>
        </p:spPr>
        <p:txBody>
          <a:bodyPr/>
          <a:lstStyle>
            <a:lvl1pPr marL="0" indent="0">
              <a:buNone/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r>
              <a:rPr lang="da-DK" dirty="0"/>
              <a:t>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86A57C98-0B30-E15F-F07C-F579593D17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9093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9103B5-9DF3-4863-B23B-A8A40204FC6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19B3D11A-49AC-4E81-A4A5-E801438D220A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473B2D-AA6F-4DA8-BF90-E573800CF83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11" name="Pladsholder til indhold 2">
            <a:extLst>
              <a:ext uri="{FF2B5EF4-FFF2-40B4-BE49-F238E27FC236}">
                <a16:creationId xmlns:a16="http://schemas.microsoft.com/office/drawing/2014/main" id="{078711E0-A708-AE84-E33D-AB781469020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5" y="1499725"/>
            <a:ext cx="5661810" cy="4596275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r>
              <a:rPr lang="da-DK" dirty="0"/>
              <a:t>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C737810-DC5D-D95E-CA79-EBAF492B5D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1298514" cy="10584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latin typeface="+mj-lt"/>
              </a:defRPr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AFC0937-A409-192E-9DF9-FE990F1F0D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2595DA3-427A-1856-E5F9-B0759193726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448463" y="2279737"/>
            <a:ext cx="5309348" cy="2990095"/>
          </a:xfrm>
          <a:custGeom>
            <a:avLst/>
            <a:gdLst>
              <a:gd name="connsiteX0" fmla="*/ 2412502 w 6096227"/>
              <a:gd name="connsiteY0" fmla="*/ 24 h 3433246"/>
              <a:gd name="connsiteX1" fmla="*/ 3327605 w 6096227"/>
              <a:gd name="connsiteY1" fmla="*/ 80667 h 3433246"/>
              <a:gd name="connsiteX2" fmla="*/ 6083186 w 6096227"/>
              <a:gd name="connsiteY2" fmla="*/ 2235143 h 3433246"/>
              <a:gd name="connsiteX3" fmla="*/ 2768623 w 6096227"/>
              <a:gd name="connsiteY3" fmla="*/ 3352580 h 3433246"/>
              <a:gd name="connsiteX4" fmla="*/ 13041 w 6096227"/>
              <a:gd name="connsiteY4" fmla="*/ 1198104 h 3433246"/>
              <a:gd name="connsiteX5" fmla="*/ 2412502 w 6096227"/>
              <a:gd name="connsiteY5" fmla="*/ 24 h 3433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227" h="3433246">
                <a:moveTo>
                  <a:pt x="2412502" y="24"/>
                </a:moveTo>
                <a:cubicBezTo>
                  <a:pt x="2705779" y="934"/>
                  <a:pt x="3013313" y="26972"/>
                  <a:pt x="3327605" y="80667"/>
                </a:cubicBezTo>
                <a:cubicBezTo>
                  <a:pt x="5003830" y="367037"/>
                  <a:pt x="6237546" y="1331629"/>
                  <a:pt x="6083186" y="2235143"/>
                </a:cubicBezTo>
                <a:cubicBezTo>
                  <a:pt x="5928828" y="3138656"/>
                  <a:pt x="4444848" y="3638950"/>
                  <a:pt x="2768623" y="3352580"/>
                </a:cubicBezTo>
                <a:cubicBezTo>
                  <a:pt x="1092398" y="3066209"/>
                  <a:pt x="-141318" y="2101617"/>
                  <a:pt x="13041" y="1198104"/>
                </a:cubicBezTo>
                <a:cubicBezTo>
                  <a:pt x="138457" y="463999"/>
                  <a:pt x="1141632" y="-3918"/>
                  <a:pt x="2412502" y="2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80000">
                <a:schemeClr val="tx2"/>
              </a:gs>
            </a:gsLst>
            <a:lin ang="0" scaled="1"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7948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Picture half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CC501B66-CEDC-86B4-0098-1C4E93F81C1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0"/>
            <a:ext cx="6096000" cy="6858000"/>
          </a:xfrm>
          <a:solidFill>
            <a:schemeClr val="bg2"/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DK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5" y="1499725"/>
            <a:ext cx="5285063" cy="4596275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r>
              <a:rPr lang="da-DK" dirty="0"/>
              <a:t>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1298514" cy="10584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latin typeface="+mj-lt"/>
              </a:defRPr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8576433C-2A72-E52A-7F98-630CA7DD29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0573" y="6492875"/>
            <a:ext cx="53787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2"/>
                </a:solidFill>
              </a:defRPr>
            </a:lvl1pPr>
          </a:lstStyle>
          <a:p>
            <a:r>
              <a:rPr lang="en-GB"/>
              <a:t>© </a:t>
            </a:r>
            <a:fld id="{5E98541B-00C9-48E9-A953-BC0818455953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 dirty="0"/>
          </a:p>
        </p:txBody>
      </p:sp>
      <p:sp>
        <p:nvSpPr>
          <p:cNvPr id="19" name="Slide Number Placeholder 6">
            <a:extLst>
              <a:ext uri="{FF2B5EF4-FFF2-40B4-BE49-F238E27FC236}">
                <a16:creationId xmlns:a16="http://schemas.microsoft.com/office/drawing/2014/main" id="{782751FA-A8A0-9413-0EC7-1E966893C413}"/>
              </a:ext>
            </a:extLst>
          </p:cNvPr>
          <p:cNvSpPr txBox="1">
            <a:spLocks/>
          </p:cNvSpPr>
          <p:nvPr userDrawn="1"/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DK"/>
            </a:defPPr>
            <a:lvl1pPr marL="0" algn="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FB188859-403D-BE5A-F297-BAC3925F8B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6494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Picture half r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CC501B66-CEDC-86B4-0098-1C4E93F81C1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096000" cy="6858000"/>
          </a:xfr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DK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456364" y="1499725"/>
            <a:ext cx="5327650" cy="45720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r>
              <a:rPr lang="da-DK" dirty="0"/>
              <a:t>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56363" y="441325"/>
            <a:ext cx="5507223" cy="10584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latin typeface="+mj-lt"/>
              </a:defRPr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8576433C-2A72-E52A-7F98-630CA7DD29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0574" y="6492875"/>
            <a:ext cx="54862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2"/>
                </a:solidFill>
              </a:defRPr>
            </a:lvl1pPr>
          </a:lstStyle>
          <a:p>
            <a:r>
              <a:rPr lang="en-GB"/>
              <a:t>© </a:t>
            </a:r>
            <a:fld id="{E00B6EBD-AD43-433C-ABBB-2045D867EB2C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 dirty="0"/>
          </a:p>
        </p:txBody>
      </p:sp>
      <p:sp>
        <p:nvSpPr>
          <p:cNvPr id="19" name="Slide Number Placeholder 6">
            <a:extLst>
              <a:ext uri="{FF2B5EF4-FFF2-40B4-BE49-F238E27FC236}">
                <a16:creationId xmlns:a16="http://schemas.microsoft.com/office/drawing/2014/main" id="{782751FA-A8A0-9413-0EC7-1E966893C413}"/>
              </a:ext>
            </a:extLst>
          </p:cNvPr>
          <p:cNvSpPr txBox="1">
            <a:spLocks/>
          </p:cNvSpPr>
          <p:nvPr userDrawn="1"/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DK"/>
            </a:defPPr>
            <a:lvl1pPr marL="0" algn="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4D94DD3E-F426-9665-C91F-692A8DB948A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8331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Blue R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22CC2D-8147-3736-462F-E012CD567DC0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5285064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5285064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dirty="0"/>
              <a:t>Click to edit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5445259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C8134704-6607-4613-BBC4-A0DC6F6F9925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8" name="Freeform 7" hidden="1">
            <a:extLst>
              <a:ext uri="{FF2B5EF4-FFF2-40B4-BE49-F238E27FC236}">
                <a16:creationId xmlns:a16="http://schemas.microsoft.com/office/drawing/2014/main" id="{EC4CD8D1-A9D4-2C5C-95B4-37AD608C569F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046C1FAE-AFB0-4208-124C-2FFCC205788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456363" y="1499725"/>
            <a:ext cx="5327650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855ADA55-50DF-6156-ADB5-53B02925C85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6363" y="454337"/>
            <a:ext cx="4648406" cy="540000"/>
          </a:xfr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897629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Blue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22CC2D-8147-3736-462F-E012CD567DC0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5285064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5445259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DFE64B0E-D1A0-4BAB-895B-33FB515D8F3D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8" name="Freeform 7" hidden="1">
            <a:extLst>
              <a:ext uri="{FF2B5EF4-FFF2-40B4-BE49-F238E27FC236}">
                <a16:creationId xmlns:a16="http://schemas.microsoft.com/office/drawing/2014/main" id="{EC4CD8D1-A9D4-2C5C-95B4-37AD608C569F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046C1FAE-AFB0-4208-124C-2FFCC205788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456363" y="1499725"/>
            <a:ext cx="5327650" cy="4572000"/>
          </a:xfrm>
        </p:spPr>
        <p:txBody>
          <a:bodyPr/>
          <a:lstStyle>
            <a:lvl1pPr marL="0" indent="0">
              <a:buNone/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4559F27-3210-49DF-09CE-E045920AE80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5285064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Click to edit title</a:t>
            </a:r>
            <a:endParaRPr lang="en-DK" dirty="0"/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983D9463-E1BF-AD3F-5F3F-8000798EB3C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6363" y="454337"/>
            <a:ext cx="4648406" cy="540000"/>
          </a:xfr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6765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Dark Blue R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22CC2D-8147-3736-462F-E012CD567DC0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5065643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5445259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E3F5FA45-94CE-47B0-9235-71F7FFAD2393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8" name="Freeform 7" hidden="1">
            <a:extLst>
              <a:ext uri="{FF2B5EF4-FFF2-40B4-BE49-F238E27FC236}">
                <a16:creationId xmlns:a16="http://schemas.microsoft.com/office/drawing/2014/main" id="{EC4CD8D1-A9D4-2C5C-95B4-37AD608C569F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046C1FAE-AFB0-4208-124C-2FFCC205788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456363" y="1499725"/>
            <a:ext cx="5327650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E482A9F-AC4D-990A-7A76-C905F146FE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5285064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dirty="0"/>
              <a:t>Click to edit title</a:t>
            </a:r>
            <a:endParaRPr lang="en-DK" dirty="0"/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5D1BE9DB-806F-6335-793A-DAA76C8280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6363" y="454337"/>
            <a:ext cx="4648406" cy="540000"/>
          </a:xfr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5159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Dark Blue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22CC2D-8147-3736-462F-E012CD567DC0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5285064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5445259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0D386704-47B0-49B9-BF89-886E5D1AC2E3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8" name="Freeform 7" hidden="1">
            <a:extLst>
              <a:ext uri="{FF2B5EF4-FFF2-40B4-BE49-F238E27FC236}">
                <a16:creationId xmlns:a16="http://schemas.microsoft.com/office/drawing/2014/main" id="{EC4CD8D1-A9D4-2C5C-95B4-37AD608C569F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046C1FAE-AFB0-4208-124C-2FFCC205788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456363" y="1499725"/>
            <a:ext cx="5327650" cy="4572000"/>
          </a:xfrm>
        </p:spPr>
        <p:txBody>
          <a:bodyPr/>
          <a:lstStyle>
            <a:lvl1pPr marL="0" indent="0">
              <a:buNone/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3888907E-5D4F-0E60-F403-1B9FEB6BA0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5285064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Click to edit title</a:t>
            </a:r>
            <a:endParaRPr lang="en-DK" dirty="0"/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06BD6891-950E-DF6B-A047-F50871F60B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6363" y="454337"/>
            <a:ext cx="4648406" cy="540000"/>
          </a:xfr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63328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ird Blue R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22CC2D-8147-3736-462F-E012CD567DC0}"/>
              </a:ext>
            </a:extLst>
          </p:cNvPr>
          <p:cNvSpPr/>
          <p:nvPr userDrawn="1"/>
        </p:nvSpPr>
        <p:spPr>
          <a:xfrm>
            <a:off x="4063201" y="0"/>
            <a:ext cx="81287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3413179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5" y="441325"/>
            <a:ext cx="3413178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dirty="0"/>
              <a:t>Click to edit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5445259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DBB29A74-F010-4308-A6DC-081C0DDB0375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8" name="Freeform 7" hidden="1">
            <a:extLst>
              <a:ext uri="{FF2B5EF4-FFF2-40B4-BE49-F238E27FC236}">
                <a16:creationId xmlns:a16="http://schemas.microsoft.com/office/drawing/2014/main" id="{EC4CD8D1-A9D4-2C5C-95B4-37AD608C569F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046C1FAE-AFB0-4208-124C-2FFCC205788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511823" y="1499725"/>
            <a:ext cx="7314023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CBA68443-55A6-02C5-0D76-13A2B2B1AE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39334" y="441325"/>
            <a:ext cx="6453210" cy="540000"/>
          </a:xfr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2339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ird Blue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22CC2D-8147-3736-462F-E012CD567DC0}"/>
              </a:ext>
            </a:extLst>
          </p:cNvPr>
          <p:cNvSpPr/>
          <p:nvPr userDrawn="1"/>
        </p:nvSpPr>
        <p:spPr>
          <a:xfrm>
            <a:off x="-2175" y="0"/>
            <a:ext cx="81287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7229603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7229601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Click to edit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5445259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2F01814C-019A-4993-8EFF-4F991034FD45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8" name="Freeform 7" hidden="1">
            <a:extLst>
              <a:ext uri="{FF2B5EF4-FFF2-40B4-BE49-F238E27FC236}">
                <a16:creationId xmlns:a16="http://schemas.microsoft.com/office/drawing/2014/main" id="{EC4CD8D1-A9D4-2C5C-95B4-37AD608C569F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04769" y="223505"/>
            <a:ext cx="663173" cy="277327"/>
          </a:xfrm>
          <a:prstGeom prst="rect">
            <a:avLst/>
          </a:prstGeom>
        </p:spPr>
      </p:pic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046C1FAE-AFB0-4208-124C-2FFCC205788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564634" y="1510744"/>
            <a:ext cx="3364014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0119628F-A1E9-5778-852A-043E67C4E2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64634" y="441325"/>
            <a:ext cx="2536748" cy="540000"/>
          </a:xfr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title</a:t>
            </a:r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D26208F-289C-1C9E-E958-91F387BA38E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51851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ird Dark Blue R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22CC2D-8147-3736-462F-E012CD567DC0}"/>
              </a:ext>
            </a:extLst>
          </p:cNvPr>
          <p:cNvSpPr/>
          <p:nvPr userDrawn="1"/>
        </p:nvSpPr>
        <p:spPr>
          <a:xfrm>
            <a:off x="4063201" y="0"/>
            <a:ext cx="812879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3413179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5" y="441325"/>
            <a:ext cx="3413178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dirty="0"/>
              <a:t>Click to edit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5445259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63328238-A9E1-4F0D-A193-047FF56FDBDF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8" name="Freeform 7" hidden="1">
            <a:extLst>
              <a:ext uri="{FF2B5EF4-FFF2-40B4-BE49-F238E27FC236}">
                <a16:creationId xmlns:a16="http://schemas.microsoft.com/office/drawing/2014/main" id="{EC4CD8D1-A9D4-2C5C-95B4-37AD608C569F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046C1FAE-AFB0-4208-124C-2FFCC205788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511823" y="1499725"/>
            <a:ext cx="7314023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5DE7CE01-7DD9-4419-5069-9E9EB3E4785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11823" y="441325"/>
            <a:ext cx="6592946" cy="540000"/>
          </a:xfr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988638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ird Dark Blue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22CC2D-8147-3736-462F-E012CD567DC0}"/>
              </a:ext>
            </a:extLst>
          </p:cNvPr>
          <p:cNvSpPr/>
          <p:nvPr userDrawn="1"/>
        </p:nvSpPr>
        <p:spPr>
          <a:xfrm>
            <a:off x="-2175" y="0"/>
            <a:ext cx="812879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7229603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7229601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Click to edit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5445259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22920638-30F6-4A72-B6AD-5ACD5CB13FB3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8" name="Freeform 7" hidden="1">
            <a:extLst>
              <a:ext uri="{FF2B5EF4-FFF2-40B4-BE49-F238E27FC236}">
                <a16:creationId xmlns:a16="http://schemas.microsoft.com/office/drawing/2014/main" id="{EC4CD8D1-A9D4-2C5C-95B4-37AD608C569F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04769" y="223505"/>
            <a:ext cx="663173" cy="277327"/>
          </a:xfrm>
          <a:prstGeom prst="rect">
            <a:avLst/>
          </a:prstGeom>
        </p:spPr>
      </p:pic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046C1FAE-AFB0-4208-124C-2FFCC205788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564634" y="1510744"/>
            <a:ext cx="3364014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259C53BE-EB08-6198-4121-341128F17CD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64634" y="441325"/>
            <a:ext cx="2538442" cy="540000"/>
          </a:xfr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title</a:t>
            </a:r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AD11FEAD-6165-B585-0884-59C6C98042F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0685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ird Blue Right Chevr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22CC2D-8147-3736-462F-E012CD567DC0}"/>
              </a:ext>
            </a:extLst>
          </p:cNvPr>
          <p:cNvSpPr/>
          <p:nvPr userDrawn="1"/>
        </p:nvSpPr>
        <p:spPr>
          <a:xfrm>
            <a:off x="4063201" y="0"/>
            <a:ext cx="81287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3313521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5" y="441325"/>
            <a:ext cx="3413178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dirty="0"/>
              <a:t>Click to edit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5445259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FAA1D1B9-94CD-40C2-9403-6323DE91F5D5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8" name="Freeform 7" hidden="1">
            <a:extLst>
              <a:ext uri="{FF2B5EF4-FFF2-40B4-BE49-F238E27FC236}">
                <a16:creationId xmlns:a16="http://schemas.microsoft.com/office/drawing/2014/main" id="{EC4CD8D1-A9D4-2C5C-95B4-37AD608C569F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046C1FAE-AFB0-4208-124C-2FFCC205788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5124569" y="1499725"/>
            <a:ext cx="6701277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4B3D3AD-0BB4-7869-A195-C0B2D157E7C7}"/>
              </a:ext>
            </a:extLst>
          </p:cNvPr>
          <p:cNvGrpSpPr/>
          <p:nvPr userDrawn="1"/>
        </p:nvGrpSpPr>
        <p:grpSpPr>
          <a:xfrm>
            <a:off x="3292084" y="2657883"/>
            <a:ext cx="1542234" cy="1542234"/>
            <a:chOff x="3292084" y="2657883"/>
            <a:chExt cx="1542234" cy="1542234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25ABBE8C-F2BC-3575-7ECE-CFDBC79B5572}"/>
                </a:ext>
              </a:extLst>
            </p:cNvPr>
            <p:cNvGrpSpPr/>
            <p:nvPr userDrawn="1"/>
          </p:nvGrpSpPr>
          <p:grpSpPr>
            <a:xfrm>
              <a:off x="3292084" y="2657883"/>
              <a:ext cx="1542234" cy="1542234"/>
              <a:chOff x="3055089" y="2534838"/>
              <a:chExt cx="2016224" cy="2016224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42599367-3AEC-8A34-5864-9FE8EC11368A}"/>
                  </a:ext>
                </a:extLst>
              </p:cNvPr>
              <p:cNvSpPr/>
              <p:nvPr userDrawn="1"/>
            </p:nvSpPr>
            <p:spPr>
              <a:xfrm>
                <a:off x="3055089" y="2534838"/>
                <a:ext cx="2016224" cy="20162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/>
                  <a:t>  </a:t>
                </a:r>
              </a:p>
            </p:txBody>
          </p:sp>
          <p:pic>
            <p:nvPicPr>
              <p:cNvPr id="9" name="Picture 8" hidden="1">
                <a:extLst>
                  <a:ext uri="{FF2B5EF4-FFF2-40B4-BE49-F238E27FC236}">
                    <a16:creationId xmlns:a16="http://schemas.microsoft.com/office/drawing/2014/main" id="{C4ECA875-9006-CBA9-6364-0D05CFE8290E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4"/>
              <a:stretch>
                <a:fillRect/>
              </a:stretch>
            </p:blipFill>
            <p:spPr>
              <a:xfrm rot="16200000">
                <a:off x="3466841" y="3060101"/>
                <a:ext cx="1388190" cy="965697"/>
              </a:xfrm>
              <a:prstGeom prst="rect">
                <a:avLst/>
              </a:prstGeom>
            </p:spPr>
          </p:pic>
        </p:grp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2EBC55C9-235F-A5A3-173B-95075B0E2D4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3772950" y="2898077"/>
              <a:ext cx="730018" cy="1061844"/>
            </a:xfrm>
            <a:prstGeom prst="rect">
              <a:avLst/>
            </a:prstGeom>
          </p:spPr>
        </p:pic>
      </p:grp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6F1484A2-9743-F559-6067-109722EDD3C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24569" y="438897"/>
            <a:ext cx="5867975" cy="540000"/>
          </a:xfr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40147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ird Blue Left Chevr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22CC2D-8147-3736-462F-E012CD567DC0}"/>
              </a:ext>
            </a:extLst>
          </p:cNvPr>
          <p:cNvSpPr/>
          <p:nvPr userDrawn="1"/>
        </p:nvSpPr>
        <p:spPr>
          <a:xfrm>
            <a:off x="-2175" y="0"/>
            <a:ext cx="81287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5" y="1499725"/>
            <a:ext cx="6653538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7229601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Click to edit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5445259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A0CB6F84-DA6C-47B9-8FD1-11DBB26A1F7D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8" name="Freeform 7" hidden="1">
            <a:extLst>
              <a:ext uri="{FF2B5EF4-FFF2-40B4-BE49-F238E27FC236}">
                <a16:creationId xmlns:a16="http://schemas.microsoft.com/office/drawing/2014/main" id="{EC4CD8D1-A9D4-2C5C-95B4-37AD608C569F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04769" y="223505"/>
            <a:ext cx="663173" cy="277327"/>
          </a:xfrm>
          <a:prstGeom prst="rect">
            <a:avLst/>
          </a:prstGeom>
        </p:spPr>
      </p:pic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046C1FAE-AFB0-4208-124C-2FFCC205788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722586" y="1510744"/>
            <a:ext cx="3206061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48AA574-12F3-33CA-8E0B-263453E3F10F}"/>
              </a:ext>
            </a:extLst>
          </p:cNvPr>
          <p:cNvGrpSpPr/>
          <p:nvPr userDrawn="1"/>
        </p:nvGrpSpPr>
        <p:grpSpPr>
          <a:xfrm>
            <a:off x="7355507" y="2657883"/>
            <a:ext cx="1542234" cy="1542234"/>
            <a:chOff x="3292084" y="2657883"/>
            <a:chExt cx="1542234" cy="1542234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9E665589-195F-D71C-765F-144B4F3FA75A}"/>
                </a:ext>
              </a:extLst>
            </p:cNvPr>
            <p:cNvGrpSpPr/>
            <p:nvPr userDrawn="1"/>
          </p:nvGrpSpPr>
          <p:grpSpPr>
            <a:xfrm>
              <a:off x="3292084" y="2657883"/>
              <a:ext cx="1542234" cy="1542234"/>
              <a:chOff x="3055089" y="2534838"/>
              <a:chExt cx="2016224" cy="2016224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3723252B-2A0E-7A0C-5AE3-6CD472492C42}"/>
                  </a:ext>
                </a:extLst>
              </p:cNvPr>
              <p:cNvSpPr/>
              <p:nvPr userDrawn="1"/>
            </p:nvSpPr>
            <p:spPr>
              <a:xfrm>
                <a:off x="3055089" y="2534838"/>
                <a:ext cx="2016224" cy="20162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/>
                  <a:t>  </a:t>
                </a:r>
              </a:p>
            </p:txBody>
          </p:sp>
          <p:pic>
            <p:nvPicPr>
              <p:cNvPr id="15" name="Picture 14" hidden="1">
                <a:extLst>
                  <a:ext uri="{FF2B5EF4-FFF2-40B4-BE49-F238E27FC236}">
                    <a16:creationId xmlns:a16="http://schemas.microsoft.com/office/drawing/2014/main" id="{3C01EC13-87F4-A28C-B75A-739280B432D1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4"/>
              <a:stretch>
                <a:fillRect/>
              </a:stretch>
            </p:blipFill>
            <p:spPr>
              <a:xfrm rot="16200000">
                <a:off x="3466841" y="3060101"/>
                <a:ext cx="1388190" cy="965697"/>
              </a:xfrm>
              <a:prstGeom prst="rect">
                <a:avLst/>
              </a:prstGeom>
            </p:spPr>
          </p:pic>
        </p:grp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806EF860-9C22-70C2-BF75-0B21B659372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3772950" y="2898077"/>
              <a:ext cx="730018" cy="1061844"/>
            </a:xfrm>
            <a:prstGeom prst="rect">
              <a:avLst/>
            </a:prstGeom>
          </p:spPr>
        </p:pic>
      </p:grp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C78B1BE7-35CB-B110-6482-A30F357E60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722586" y="441325"/>
            <a:ext cx="2378796" cy="540000"/>
          </a:xfr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title</a:t>
            </a:r>
            <a:endParaRPr lang="en-US" dirty="0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64EFA4F8-192D-5B94-B40C-F7129E3552AA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8397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ird Dark Blue Right Chevr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22CC2D-8147-3736-462F-E012CD567DC0}"/>
              </a:ext>
            </a:extLst>
          </p:cNvPr>
          <p:cNvSpPr/>
          <p:nvPr userDrawn="1"/>
        </p:nvSpPr>
        <p:spPr>
          <a:xfrm>
            <a:off x="4063201" y="0"/>
            <a:ext cx="812879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3313521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5" y="441325"/>
            <a:ext cx="3413178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dirty="0"/>
              <a:t>Click to edit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5445259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484D7699-9E02-4728-8F0F-23A39CE326B0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8" name="Freeform 7" hidden="1">
            <a:extLst>
              <a:ext uri="{FF2B5EF4-FFF2-40B4-BE49-F238E27FC236}">
                <a16:creationId xmlns:a16="http://schemas.microsoft.com/office/drawing/2014/main" id="{EC4CD8D1-A9D4-2C5C-95B4-37AD608C569F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046C1FAE-AFB0-4208-124C-2FFCC205788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5124569" y="1499725"/>
            <a:ext cx="6701277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4B3D3AD-0BB4-7869-A195-C0B2D157E7C7}"/>
              </a:ext>
            </a:extLst>
          </p:cNvPr>
          <p:cNvGrpSpPr/>
          <p:nvPr userDrawn="1"/>
        </p:nvGrpSpPr>
        <p:grpSpPr>
          <a:xfrm>
            <a:off x="3292084" y="2657883"/>
            <a:ext cx="1542234" cy="1542234"/>
            <a:chOff x="3292084" y="2657883"/>
            <a:chExt cx="1542234" cy="1542234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25ABBE8C-F2BC-3575-7ECE-CFDBC79B5572}"/>
                </a:ext>
              </a:extLst>
            </p:cNvPr>
            <p:cNvGrpSpPr/>
            <p:nvPr userDrawn="1"/>
          </p:nvGrpSpPr>
          <p:grpSpPr>
            <a:xfrm>
              <a:off x="3292084" y="2657883"/>
              <a:ext cx="1542234" cy="1542234"/>
              <a:chOff x="3055089" y="2534838"/>
              <a:chExt cx="2016224" cy="2016224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42599367-3AEC-8A34-5864-9FE8EC11368A}"/>
                  </a:ext>
                </a:extLst>
              </p:cNvPr>
              <p:cNvSpPr/>
              <p:nvPr userDrawn="1"/>
            </p:nvSpPr>
            <p:spPr>
              <a:xfrm>
                <a:off x="3055089" y="2534838"/>
                <a:ext cx="2016224" cy="20162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/>
                  <a:t>  </a:t>
                </a:r>
              </a:p>
            </p:txBody>
          </p:sp>
          <p:pic>
            <p:nvPicPr>
              <p:cNvPr id="9" name="Picture 8" hidden="1">
                <a:extLst>
                  <a:ext uri="{FF2B5EF4-FFF2-40B4-BE49-F238E27FC236}">
                    <a16:creationId xmlns:a16="http://schemas.microsoft.com/office/drawing/2014/main" id="{C4ECA875-9006-CBA9-6364-0D05CFE8290E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4"/>
              <a:stretch>
                <a:fillRect/>
              </a:stretch>
            </p:blipFill>
            <p:spPr>
              <a:xfrm rot="16200000">
                <a:off x="3466841" y="3060101"/>
                <a:ext cx="1388190" cy="965697"/>
              </a:xfrm>
              <a:prstGeom prst="rect">
                <a:avLst/>
              </a:prstGeom>
            </p:spPr>
          </p:pic>
        </p:grp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2EBC55C9-235F-A5A3-173B-95075B0E2D4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3772950" y="2898077"/>
              <a:ext cx="730018" cy="1061844"/>
            </a:xfrm>
            <a:prstGeom prst="rect">
              <a:avLst/>
            </a:prstGeom>
          </p:spPr>
        </p:pic>
      </p:grp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4A930C50-10AD-0482-2C17-04C8BF301F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24569" y="441325"/>
            <a:ext cx="5980200" cy="540000"/>
          </a:xfr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97226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ird Dark Blue Left Chevr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22CC2D-8147-3736-462F-E012CD567DC0}"/>
              </a:ext>
            </a:extLst>
          </p:cNvPr>
          <p:cNvSpPr/>
          <p:nvPr userDrawn="1"/>
        </p:nvSpPr>
        <p:spPr>
          <a:xfrm>
            <a:off x="-2175" y="0"/>
            <a:ext cx="812879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5" y="1499725"/>
            <a:ext cx="6581530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7229601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Click to edit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5445259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29703373-6B30-489F-BCAA-10A3A0FF16B0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8" name="Freeform 7" hidden="1">
            <a:extLst>
              <a:ext uri="{FF2B5EF4-FFF2-40B4-BE49-F238E27FC236}">
                <a16:creationId xmlns:a16="http://schemas.microsoft.com/office/drawing/2014/main" id="{EC4CD8D1-A9D4-2C5C-95B4-37AD608C569F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04769" y="223505"/>
            <a:ext cx="663173" cy="277327"/>
          </a:xfrm>
          <a:prstGeom prst="rect">
            <a:avLst/>
          </a:prstGeom>
        </p:spPr>
      </p:pic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046C1FAE-AFB0-4208-124C-2FFCC205788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722588" y="1510744"/>
            <a:ext cx="3206060" cy="4572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7EC4DDA-C48D-C6E8-1716-1A3D9633E175}"/>
              </a:ext>
            </a:extLst>
          </p:cNvPr>
          <p:cNvGrpSpPr/>
          <p:nvPr userDrawn="1"/>
        </p:nvGrpSpPr>
        <p:grpSpPr>
          <a:xfrm>
            <a:off x="7355507" y="2780928"/>
            <a:ext cx="1542234" cy="1542234"/>
            <a:chOff x="3292084" y="2657883"/>
            <a:chExt cx="1542234" cy="1542234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AD086B53-5C85-08A1-C3D3-25F7FFEC0E3D}"/>
                </a:ext>
              </a:extLst>
            </p:cNvPr>
            <p:cNvGrpSpPr/>
            <p:nvPr userDrawn="1"/>
          </p:nvGrpSpPr>
          <p:grpSpPr>
            <a:xfrm>
              <a:off x="3292084" y="2657883"/>
              <a:ext cx="1542234" cy="1542234"/>
              <a:chOff x="3055089" y="2534838"/>
              <a:chExt cx="2016224" cy="2016224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074EA0C1-4504-4D1E-C737-254766F63644}"/>
                  </a:ext>
                </a:extLst>
              </p:cNvPr>
              <p:cNvSpPr/>
              <p:nvPr userDrawn="1"/>
            </p:nvSpPr>
            <p:spPr>
              <a:xfrm>
                <a:off x="3055089" y="2534838"/>
                <a:ext cx="2016224" cy="20162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/>
                  <a:t>  </a:t>
                </a:r>
              </a:p>
            </p:txBody>
          </p:sp>
          <p:pic>
            <p:nvPicPr>
              <p:cNvPr id="15" name="Picture 14" hidden="1">
                <a:extLst>
                  <a:ext uri="{FF2B5EF4-FFF2-40B4-BE49-F238E27FC236}">
                    <a16:creationId xmlns:a16="http://schemas.microsoft.com/office/drawing/2014/main" id="{9504D156-3CFE-5F25-23FD-8D5B35066B4A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4"/>
              <a:stretch>
                <a:fillRect/>
              </a:stretch>
            </p:blipFill>
            <p:spPr>
              <a:xfrm rot="16200000">
                <a:off x="3466841" y="3060101"/>
                <a:ext cx="1388190" cy="965697"/>
              </a:xfrm>
              <a:prstGeom prst="rect">
                <a:avLst/>
              </a:prstGeom>
            </p:spPr>
          </p:pic>
        </p:grp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92310B5-0921-5803-9FC0-2AF1D9F6E16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3772950" y="2898077"/>
              <a:ext cx="730018" cy="1061844"/>
            </a:xfrm>
            <a:prstGeom prst="rect">
              <a:avLst/>
            </a:prstGeom>
          </p:spPr>
        </p:pic>
      </p:grp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881BC515-BC58-929B-7A5B-8A60D559E6F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722589" y="441325"/>
            <a:ext cx="2378794" cy="540000"/>
          </a:xfr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title</a:t>
            </a:r>
            <a:endParaRPr lang="en-US" dirty="0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81080224-5FAD-0EA9-15B8-E28DB306191C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9969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e Content Swir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22CC2D-8147-3736-462F-E012CD567DC0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E914C203-1D74-A27D-EE32-675929DF8B0C}"/>
              </a:ext>
            </a:extLst>
          </p:cNvPr>
          <p:cNvSpPr/>
          <p:nvPr userDrawn="1"/>
        </p:nvSpPr>
        <p:spPr>
          <a:xfrm>
            <a:off x="0" y="0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accent2">
              <a:alpha val="201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7B9DE73-01D0-4F1C-83D7-363CDF87E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574" y="1499725"/>
            <a:ext cx="5285064" cy="4572000"/>
          </a:xfrm>
        </p:spPr>
        <p:txBody>
          <a:bodyPr/>
          <a:lstStyle>
            <a:lvl1pPr marL="0" indent="0">
              <a:buNone/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52F046B-3040-0B0B-877A-ECDF654203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0515600" cy="54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0" i="0">
                <a:latin typeface="+mj-lt"/>
              </a:defRPr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2A6CB0C-B806-A573-D40C-FF193D94F5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5445259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7DE7F152-DA06-48A9-AAFC-9A0C925F4598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94490-6D7A-820A-A1CA-B0CB8C7C65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4C740DB-1D65-5249-AA30-D55B15094AF7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8" name="Freeform 7" hidden="1">
            <a:extLst>
              <a:ext uri="{FF2B5EF4-FFF2-40B4-BE49-F238E27FC236}">
                <a16:creationId xmlns:a16="http://schemas.microsoft.com/office/drawing/2014/main" id="{EC4CD8D1-A9D4-2C5C-95B4-37AD608C569F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custGeom>
            <a:avLst/>
            <a:gdLst>
              <a:gd name="connsiteX0" fmla="*/ 12192000 w 12192000"/>
              <a:gd name="connsiteY0" fmla="*/ 5332442 h 6857999"/>
              <a:gd name="connsiteX1" fmla="*/ 12192000 w 12192000"/>
              <a:gd name="connsiteY1" fmla="*/ 6857999 h 6857999"/>
              <a:gd name="connsiteX2" fmla="*/ 10878606 w 12192000"/>
              <a:gd name="connsiteY2" fmla="*/ 6857999 h 6857999"/>
              <a:gd name="connsiteX3" fmla="*/ 10925488 w 12192000"/>
              <a:gd name="connsiteY3" fmla="*/ 6823287 h 6857999"/>
              <a:gd name="connsiteX4" fmla="*/ 11072416 w 12192000"/>
              <a:gd name="connsiteY4" fmla="*/ 6706517 h 6857999"/>
              <a:gd name="connsiteX5" fmla="*/ 11212298 w 12192000"/>
              <a:gd name="connsiteY5" fmla="*/ 6587060 h 6857999"/>
              <a:gd name="connsiteX6" fmla="*/ 11344932 w 12192000"/>
              <a:gd name="connsiteY6" fmla="*/ 6465140 h 6857999"/>
              <a:gd name="connsiteX7" fmla="*/ 11470131 w 12192000"/>
              <a:gd name="connsiteY7" fmla="*/ 6340973 h 6857999"/>
              <a:gd name="connsiteX8" fmla="*/ 11587697 w 12192000"/>
              <a:gd name="connsiteY8" fmla="*/ 6214780 h 6857999"/>
              <a:gd name="connsiteX9" fmla="*/ 11697433 w 12192000"/>
              <a:gd name="connsiteY9" fmla="*/ 6086780 h 6857999"/>
              <a:gd name="connsiteX10" fmla="*/ 11799143 w 12192000"/>
              <a:gd name="connsiteY10" fmla="*/ 5957193 h 6857999"/>
              <a:gd name="connsiteX11" fmla="*/ 11892637 w 12192000"/>
              <a:gd name="connsiteY11" fmla="*/ 5826237 h 6857999"/>
              <a:gd name="connsiteX12" fmla="*/ 11977712 w 12192000"/>
              <a:gd name="connsiteY12" fmla="*/ 5694130 h 6857999"/>
              <a:gd name="connsiteX13" fmla="*/ 12054177 w 12192000"/>
              <a:gd name="connsiteY13" fmla="*/ 5561092 h 6857999"/>
              <a:gd name="connsiteX14" fmla="*/ 12056779 w 12192000"/>
              <a:gd name="connsiteY14" fmla="*/ 5569430 h 6857999"/>
              <a:gd name="connsiteX15" fmla="*/ 12151651 w 12192000"/>
              <a:gd name="connsiteY15" fmla="*/ 5409481 h 6857999"/>
              <a:gd name="connsiteX16" fmla="*/ 0 w 12192000"/>
              <a:gd name="connsiteY16" fmla="*/ 0 h 6857999"/>
              <a:gd name="connsiteX17" fmla="*/ 12192000 w 12192000"/>
              <a:gd name="connsiteY17" fmla="*/ 0 h 6857999"/>
              <a:gd name="connsiteX18" fmla="*/ 12192000 w 12192000"/>
              <a:gd name="connsiteY18" fmla="*/ 2833230 h 6857999"/>
              <a:gd name="connsiteX19" fmla="*/ 12106441 w 12192000"/>
              <a:gd name="connsiteY19" fmla="*/ 2696277 h 6857999"/>
              <a:gd name="connsiteX20" fmla="*/ 12002094 w 12192000"/>
              <a:gd name="connsiteY20" fmla="*/ 2550813 h 6857999"/>
              <a:gd name="connsiteX21" fmla="*/ 11885985 w 12192000"/>
              <a:gd name="connsiteY21" fmla="*/ 2408452 h 6857999"/>
              <a:gd name="connsiteX22" fmla="*/ 11758038 w 12192000"/>
              <a:gd name="connsiteY22" fmla="*/ 2269436 h 6857999"/>
              <a:gd name="connsiteX23" fmla="*/ 11618192 w 12192000"/>
              <a:gd name="connsiteY23" fmla="*/ 2134009 h 6857999"/>
              <a:gd name="connsiteX24" fmla="*/ 11466364 w 12192000"/>
              <a:gd name="connsiteY24" fmla="*/ 2002408 h 6857999"/>
              <a:gd name="connsiteX25" fmla="*/ 11343606 w 12192000"/>
              <a:gd name="connsiteY25" fmla="*/ 1906626 h 6857999"/>
              <a:gd name="connsiteX26" fmla="*/ 11215919 w 12192000"/>
              <a:gd name="connsiteY26" fmla="*/ 1814719 h 6857999"/>
              <a:gd name="connsiteX27" fmla="*/ 11083474 w 12192000"/>
              <a:gd name="connsiteY27" fmla="*/ 1726693 h 6857999"/>
              <a:gd name="connsiteX28" fmla="*/ 10946438 w 12192000"/>
              <a:gd name="connsiteY28" fmla="*/ 1642557 h 6857999"/>
              <a:gd name="connsiteX29" fmla="*/ 10804982 w 12192000"/>
              <a:gd name="connsiteY29" fmla="*/ 1562311 h 6857999"/>
              <a:gd name="connsiteX30" fmla="*/ 10659267 w 12192000"/>
              <a:gd name="connsiteY30" fmla="*/ 1485973 h 6857999"/>
              <a:gd name="connsiteX31" fmla="*/ 10509469 w 12192000"/>
              <a:gd name="connsiteY31" fmla="*/ 1413540 h 6857999"/>
              <a:gd name="connsiteX32" fmla="*/ 10355751 w 12192000"/>
              <a:gd name="connsiteY32" fmla="*/ 1345022 h 6857999"/>
              <a:gd name="connsiteX33" fmla="*/ 10198282 w 12192000"/>
              <a:gd name="connsiteY33" fmla="*/ 1280431 h 6857999"/>
              <a:gd name="connsiteX34" fmla="*/ 10037234 w 12192000"/>
              <a:gd name="connsiteY34" fmla="*/ 1219767 h 6857999"/>
              <a:gd name="connsiteX35" fmla="*/ 9872769 w 12192000"/>
              <a:gd name="connsiteY35" fmla="*/ 1163041 h 6857999"/>
              <a:gd name="connsiteX36" fmla="*/ 9705061 w 12192000"/>
              <a:gd name="connsiteY36" fmla="*/ 1110257 h 6857999"/>
              <a:gd name="connsiteX37" fmla="*/ 9534274 w 12192000"/>
              <a:gd name="connsiteY37" fmla="*/ 1061431 h 6857999"/>
              <a:gd name="connsiteX38" fmla="*/ 9360579 w 12192000"/>
              <a:gd name="connsiteY38" fmla="*/ 1016557 h 6857999"/>
              <a:gd name="connsiteX39" fmla="*/ 9184143 w 12192000"/>
              <a:gd name="connsiteY39" fmla="*/ 975652 h 6857999"/>
              <a:gd name="connsiteX40" fmla="*/ 9005134 w 12192000"/>
              <a:gd name="connsiteY40" fmla="*/ 938719 h 6857999"/>
              <a:gd name="connsiteX41" fmla="*/ 8823722 w 12192000"/>
              <a:gd name="connsiteY41" fmla="*/ 905769 h 6857999"/>
              <a:gd name="connsiteX42" fmla="*/ 8640072 w 12192000"/>
              <a:gd name="connsiteY42" fmla="*/ 876802 h 6857999"/>
              <a:gd name="connsiteX43" fmla="*/ 8454354 w 12192000"/>
              <a:gd name="connsiteY43" fmla="*/ 851830 h 6857999"/>
              <a:gd name="connsiteX44" fmla="*/ 8266736 w 12192000"/>
              <a:gd name="connsiteY44" fmla="*/ 830860 h 6857999"/>
              <a:gd name="connsiteX45" fmla="*/ 8077389 w 12192000"/>
              <a:gd name="connsiteY45" fmla="*/ 813899 h 6857999"/>
              <a:gd name="connsiteX46" fmla="*/ 7886475 w 12192000"/>
              <a:gd name="connsiteY46" fmla="*/ 800952 h 6857999"/>
              <a:gd name="connsiteX47" fmla="*/ 7694168 w 12192000"/>
              <a:gd name="connsiteY47" fmla="*/ 792025 h 6857999"/>
              <a:gd name="connsiteX48" fmla="*/ 7500633 w 12192000"/>
              <a:gd name="connsiteY48" fmla="*/ 787130 h 6857999"/>
              <a:gd name="connsiteX49" fmla="*/ 7306035 w 12192000"/>
              <a:gd name="connsiteY49" fmla="*/ 786275 h 6857999"/>
              <a:gd name="connsiteX50" fmla="*/ 7110551 w 12192000"/>
              <a:gd name="connsiteY50" fmla="*/ 789460 h 6857999"/>
              <a:gd name="connsiteX51" fmla="*/ 6914343 w 12192000"/>
              <a:gd name="connsiteY51" fmla="*/ 796695 h 6857999"/>
              <a:gd name="connsiteX52" fmla="*/ 6717580 w 12192000"/>
              <a:gd name="connsiteY52" fmla="*/ 807988 h 6857999"/>
              <a:gd name="connsiteX53" fmla="*/ 6520435 w 12192000"/>
              <a:gd name="connsiteY53" fmla="*/ 823347 h 6857999"/>
              <a:gd name="connsiteX54" fmla="*/ 6323065 w 12192000"/>
              <a:gd name="connsiteY54" fmla="*/ 842780 h 6857999"/>
              <a:gd name="connsiteX55" fmla="*/ 6125649 w 12192000"/>
              <a:gd name="connsiteY55" fmla="*/ 866289 h 6857999"/>
              <a:gd name="connsiteX56" fmla="*/ 5928354 w 12192000"/>
              <a:gd name="connsiteY56" fmla="*/ 893887 h 6857999"/>
              <a:gd name="connsiteX57" fmla="*/ 5731339 w 12192000"/>
              <a:gd name="connsiteY57" fmla="*/ 925576 h 6857999"/>
              <a:gd name="connsiteX58" fmla="*/ 5534785 w 12192000"/>
              <a:gd name="connsiteY58" fmla="*/ 961366 h 6857999"/>
              <a:gd name="connsiteX59" fmla="*/ 5338852 w 12192000"/>
              <a:gd name="connsiteY59" fmla="*/ 1001266 h 6857999"/>
              <a:gd name="connsiteX60" fmla="*/ 5143707 w 12192000"/>
              <a:gd name="connsiteY60" fmla="*/ 1045276 h 6857999"/>
              <a:gd name="connsiteX61" fmla="*/ 4949526 w 12192000"/>
              <a:gd name="connsiteY61" fmla="*/ 1093413 h 6857999"/>
              <a:gd name="connsiteX62" fmla="*/ 4756471 w 12192000"/>
              <a:gd name="connsiteY62" fmla="*/ 1145675 h 6857999"/>
              <a:gd name="connsiteX63" fmla="*/ 4564711 w 12192000"/>
              <a:gd name="connsiteY63" fmla="*/ 1202075 h 6857999"/>
              <a:gd name="connsiteX64" fmla="*/ 4374415 w 12192000"/>
              <a:gd name="connsiteY64" fmla="*/ 1262619 h 6857999"/>
              <a:gd name="connsiteX65" fmla="*/ 4185750 w 12192000"/>
              <a:gd name="connsiteY65" fmla="*/ 1327311 h 6857999"/>
              <a:gd name="connsiteX66" fmla="*/ 3998887 w 12192000"/>
              <a:gd name="connsiteY66" fmla="*/ 1396159 h 6857999"/>
              <a:gd name="connsiteX67" fmla="*/ 3813992 w 12192000"/>
              <a:gd name="connsiteY67" fmla="*/ 1469174 h 6857999"/>
              <a:gd name="connsiteX68" fmla="*/ 3631235 w 12192000"/>
              <a:gd name="connsiteY68" fmla="*/ 1546356 h 6857999"/>
              <a:gd name="connsiteX69" fmla="*/ 3450780 w 12192000"/>
              <a:gd name="connsiteY69" fmla="*/ 1627720 h 6857999"/>
              <a:gd name="connsiteX70" fmla="*/ 3272802 w 12192000"/>
              <a:gd name="connsiteY70" fmla="*/ 1713270 h 6857999"/>
              <a:gd name="connsiteX71" fmla="*/ 3097460 w 12192000"/>
              <a:gd name="connsiteY71" fmla="*/ 1803013 h 6857999"/>
              <a:gd name="connsiteX72" fmla="*/ 2901890 w 12192000"/>
              <a:gd name="connsiteY72" fmla="*/ 1908783 h 6857999"/>
              <a:gd name="connsiteX73" fmla="*/ 2713638 w 12192000"/>
              <a:gd name="connsiteY73" fmla="*/ 2017973 h 6857999"/>
              <a:gd name="connsiteX74" fmla="*/ 2532750 w 12192000"/>
              <a:gd name="connsiteY74" fmla="*/ 2130423 h 6857999"/>
              <a:gd name="connsiteX75" fmla="*/ 2359275 w 12192000"/>
              <a:gd name="connsiteY75" fmla="*/ 2245964 h 6857999"/>
              <a:gd name="connsiteX76" fmla="*/ 2193251 w 12192000"/>
              <a:gd name="connsiteY76" fmla="*/ 2364430 h 6857999"/>
              <a:gd name="connsiteX77" fmla="*/ 2034731 w 12192000"/>
              <a:gd name="connsiteY77" fmla="*/ 2485656 h 6857999"/>
              <a:gd name="connsiteX78" fmla="*/ 1883752 w 12192000"/>
              <a:gd name="connsiteY78" fmla="*/ 2609482 h 6857999"/>
              <a:gd name="connsiteX79" fmla="*/ 1740371 w 12192000"/>
              <a:gd name="connsiteY79" fmla="*/ 2735738 h 6857999"/>
              <a:gd name="connsiteX80" fmla="*/ 1604623 w 12192000"/>
              <a:gd name="connsiteY80" fmla="*/ 2864260 h 6857999"/>
              <a:gd name="connsiteX81" fmla="*/ 1476555 w 12192000"/>
              <a:gd name="connsiteY81" fmla="*/ 2994882 h 6857999"/>
              <a:gd name="connsiteX82" fmla="*/ 1356218 w 12192000"/>
              <a:gd name="connsiteY82" fmla="*/ 3127440 h 6857999"/>
              <a:gd name="connsiteX83" fmla="*/ 1243651 w 12192000"/>
              <a:gd name="connsiteY83" fmla="*/ 3261771 h 6857999"/>
              <a:gd name="connsiteX84" fmla="*/ 1138906 w 12192000"/>
              <a:gd name="connsiteY84" fmla="*/ 3397708 h 6857999"/>
              <a:gd name="connsiteX85" fmla="*/ 1042023 w 12192000"/>
              <a:gd name="connsiteY85" fmla="*/ 3535089 h 6857999"/>
              <a:gd name="connsiteX86" fmla="*/ 953047 w 12192000"/>
              <a:gd name="connsiteY86" fmla="*/ 3673741 h 6857999"/>
              <a:gd name="connsiteX87" fmla="*/ 872027 w 12192000"/>
              <a:gd name="connsiteY87" fmla="*/ 3813507 h 6857999"/>
              <a:gd name="connsiteX88" fmla="*/ 799006 w 12192000"/>
              <a:gd name="connsiteY88" fmla="*/ 3954219 h 6857999"/>
              <a:gd name="connsiteX89" fmla="*/ 734031 w 12192000"/>
              <a:gd name="connsiteY89" fmla="*/ 4095710 h 6857999"/>
              <a:gd name="connsiteX90" fmla="*/ 677146 w 12192000"/>
              <a:gd name="connsiteY90" fmla="*/ 4237817 h 6857999"/>
              <a:gd name="connsiteX91" fmla="*/ 628397 w 12192000"/>
              <a:gd name="connsiteY91" fmla="*/ 4380378 h 6857999"/>
              <a:gd name="connsiteX92" fmla="*/ 587828 w 12192000"/>
              <a:gd name="connsiteY92" fmla="*/ 4523223 h 6857999"/>
              <a:gd name="connsiteX93" fmla="*/ 555486 w 12192000"/>
              <a:gd name="connsiteY93" fmla="*/ 4666189 h 6857999"/>
              <a:gd name="connsiteX94" fmla="*/ 531415 w 12192000"/>
              <a:gd name="connsiteY94" fmla="*/ 4809113 h 6857999"/>
              <a:gd name="connsiteX95" fmla="*/ 515665 w 12192000"/>
              <a:gd name="connsiteY95" fmla="*/ 4951824 h 6857999"/>
              <a:gd name="connsiteX96" fmla="*/ 508276 w 12192000"/>
              <a:gd name="connsiteY96" fmla="*/ 5094163 h 6857999"/>
              <a:gd name="connsiteX97" fmla="*/ 509292 w 12192000"/>
              <a:gd name="connsiteY97" fmla="*/ 5235962 h 6857999"/>
              <a:gd name="connsiteX98" fmla="*/ 536733 w 12192000"/>
              <a:gd name="connsiteY98" fmla="*/ 5517284 h 6857999"/>
              <a:gd name="connsiteX99" fmla="*/ 598354 w 12192000"/>
              <a:gd name="connsiteY99" fmla="*/ 5794469 h 6857999"/>
              <a:gd name="connsiteX100" fmla="*/ 694509 w 12192000"/>
              <a:gd name="connsiteY100" fmla="*/ 6066196 h 6857999"/>
              <a:gd name="connsiteX101" fmla="*/ 755654 w 12192000"/>
              <a:gd name="connsiteY101" fmla="*/ 6199601 h 6857999"/>
              <a:gd name="connsiteX102" fmla="*/ 825573 w 12192000"/>
              <a:gd name="connsiteY102" fmla="*/ 6331146 h 6857999"/>
              <a:gd name="connsiteX103" fmla="*/ 904302 w 12192000"/>
              <a:gd name="connsiteY103" fmla="*/ 6460665 h 6857999"/>
              <a:gd name="connsiteX104" fmla="*/ 991896 w 12192000"/>
              <a:gd name="connsiteY104" fmla="*/ 6587994 h 6857999"/>
              <a:gd name="connsiteX105" fmla="*/ 1088398 w 12192000"/>
              <a:gd name="connsiteY105" fmla="*/ 6712971 h 6857999"/>
              <a:gd name="connsiteX106" fmla="*/ 1193851 w 12192000"/>
              <a:gd name="connsiteY106" fmla="*/ 6835428 h 6857999"/>
              <a:gd name="connsiteX107" fmla="*/ 1215420 w 12192000"/>
              <a:gd name="connsiteY107" fmla="*/ 6857999 h 6857999"/>
              <a:gd name="connsiteX108" fmla="*/ 0 w 12192000"/>
              <a:gd name="connsiteY108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2192000" h="6857999">
                <a:moveTo>
                  <a:pt x="12192000" y="5332442"/>
                </a:moveTo>
                <a:lnTo>
                  <a:pt x="12192000" y="6857999"/>
                </a:lnTo>
                <a:lnTo>
                  <a:pt x="10878606" y="6857999"/>
                </a:lnTo>
                <a:lnTo>
                  <a:pt x="10925488" y="6823287"/>
                </a:lnTo>
                <a:lnTo>
                  <a:pt x="11072416" y="6706517"/>
                </a:lnTo>
                <a:lnTo>
                  <a:pt x="11212298" y="6587060"/>
                </a:lnTo>
                <a:lnTo>
                  <a:pt x="11344932" y="6465140"/>
                </a:lnTo>
                <a:lnTo>
                  <a:pt x="11470131" y="6340973"/>
                </a:lnTo>
                <a:lnTo>
                  <a:pt x="11587697" y="6214780"/>
                </a:lnTo>
                <a:lnTo>
                  <a:pt x="11697433" y="6086780"/>
                </a:lnTo>
                <a:lnTo>
                  <a:pt x="11799143" y="5957193"/>
                </a:lnTo>
                <a:lnTo>
                  <a:pt x="11892637" y="5826237"/>
                </a:lnTo>
                <a:lnTo>
                  <a:pt x="11977712" y="5694130"/>
                </a:lnTo>
                <a:lnTo>
                  <a:pt x="12054177" y="5561092"/>
                </a:lnTo>
                <a:lnTo>
                  <a:pt x="12056779" y="5569430"/>
                </a:lnTo>
                <a:lnTo>
                  <a:pt x="12151651" y="5409481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2833230"/>
                </a:lnTo>
                <a:lnTo>
                  <a:pt x="12106441" y="2696277"/>
                </a:lnTo>
                <a:lnTo>
                  <a:pt x="12002094" y="2550813"/>
                </a:lnTo>
                <a:lnTo>
                  <a:pt x="11885985" y="2408452"/>
                </a:lnTo>
                <a:lnTo>
                  <a:pt x="11758038" y="2269436"/>
                </a:lnTo>
                <a:lnTo>
                  <a:pt x="11618192" y="2134009"/>
                </a:lnTo>
                <a:lnTo>
                  <a:pt x="11466364" y="2002408"/>
                </a:lnTo>
                <a:lnTo>
                  <a:pt x="11343606" y="1906626"/>
                </a:lnTo>
                <a:lnTo>
                  <a:pt x="11215919" y="1814719"/>
                </a:lnTo>
                <a:lnTo>
                  <a:pt x="11083474" y="1726693"/>
                </a:lnTo>
                <a:lnTo>
                  <a:pt x="10946438" y="1642557"/>
                </a:lnTo>
                <a:lnTo>
                  <a:pt x="10804982" y="1562311"/>
                </a:lnTo>
                <a:lnTo>
                  <a:pt x="10659267" y="1485973"/>
                </a:lnTo>
                <a:lnTo>
                  <a:pt x="10509469" y="1413540"/>
                </a:lnTo>
                <a:lnTo>
                  <a:pt x="10355751" y="1345022"/>
                </a:lnTo>
                <a:lnTo>
                  <a:pt x="10198282" y="1280431"/>
                </a:lnTo>
                <a:lnTo>
                  <a:pt x="10037234" y="1219767"/>
                </a:lnTo>
                <a:lnTo>
                  <a:pt x="9872769" y="1163041"/>
                </a:lnTo>
                <a:lnTo>
                  <a:pt x="9705061" y="1110257"/>
                </a:lnTo>
                <a:lnTo>
                  <a:pt x="9534274" y="1061431"/>
                </a:lnTo>
                <a:lnTo>
                  <a:pt x="9360579" y="1016557"/>
                </a:lnTo>
                <a:lnTo>
                  <a:pt x="9184143" y="975652"/>
                </a:lnTo>
                <a:lnTo>
                  <a:pt x="9005134" y="938719"/>
                </a:lnTo>
                <a:lnTo>
                  <a:pt x="8823722" y="905769"/>
                </a:lnTo>
                <a:lnTo>
                  <a:pt x="8640072" y="876802"/>
                </a:lnTo>
                <a:lnTo>
                  <a:pt x="8454354" y="851830"/>
                </a:lnTo>
                <a:lnTo>
                  <a:pt x="8266736" y="830860"/>
                </a:lnTo>
                <a:lnTo>
                  <a:pt x="8077389" y="813899"/>
                </a:lnTo>
                <a:lnTo>
                  <a:pt x="7886475" y="800952"/>
                </a:lnTo>
                <a:lnTo>
                  <a:pt x="7694168" y="792025"/>
                </a:lnTo>
                <a:lnTo>
                  <a:pt x="7500633" y="787130"/>
                </a:lnTo>
                <a:lnTo>
                  <a:pt x="7306035" y="786275"/>
                </a:lnTo>
                <a:lnTo>
                  <a:pt x="7110551" y="789460"/>
                </a:lnTo>
                <a:lnTo>
                  <a:pt x="6914343" y="796695"/>
                </a:lnTo>
                <a:lnTo>
                  <a:pt x="6717580" y="807988"/>
                </a:lnTo>
                <a:lnTo>
                  <a:pt x="6520435" y="823347"/>
                </a:lnTo>
                <a:lnTo>
                  <a:pt x="6323065" y="842780"/>
                </a:lnTo>
                <a:lnTo>
                  <a:pt x="6125649" y="866289"/>
                </a:lnTo>
                <a:lnTo>
                  <a:pt x="5928354" y="893887"/>
                </a:lnTo>
                <a:lnTo>
                  <a:pt x="5731339" y="925576"/>
                </a:lnTo>
                <a:lnTo>
                  <a:pt x="5534785" y="961366"/>
                </a:lnTo>
                <a:lnTo>
                  <a:pt x="5338852" y="1001266"/>
                </a:lnTo>
                <a:lnTo>
                  <a:pt x="5143707" y="1045276"/>
                </a:lnTo>
                <a:lnTo>
                  <a:pt x="4949526" y="1093413"/>
                </a:lnTo>
                <a:lnTo>
                  <a:pt x="4756471" y="1145675"/>
                </a:lnTo>
                <a:lnTo>
                  <a:pt x="4564711" y="1202075"/>
                </a:lnTo>
                <a:lnTo>
                  <a:pt x="4374415" y="1262619"/>
                </a:lnTo>
                <a:lnTo>
                  <a:pt x="4185750" y="1327311"/>
                </a:lnTo>
                <a:lnTo>
                  <a:pt x="3998887" y="1396159"/>
                </a:lnTo>
                <a:lnTo>
                  <a:pt x="3813992" y="1469174"/>
                </a:lnTo>
                <a:lnTo>
                  <a:pt x="3631235" y="1546356"/>
                </a:lnTo>
                <a:lnTo>
                  <a:pt x="3450780" y="1627720"/>
                </a:lnTo>
                <a:lnTo>
                  <a:pt x="3272802" y="1713270"/>
                </a:lnTo>
                <a:lnTo>
                  <a:pt x="3097460" y="1803013"/>
                </a:lnTo>
                <a:lnTo>
                  <a:pt x="2901890" y="1908783"/>
                </a:lnTo>
                <a:lnTo>
                  <a:pt x="2713638" y="2017973"/>
                </a:lnTo>
                <a:lnTo>
                  <a:pt x="2532750" y="2130423"/>
                </a:lnTo>
                <a:lnTo>
                  <a:pt x="2359275" y="2245964"/>
                </a:lnTo>
                <a:lnTo>
                  <a:pt x="2193251" y="2364430"/>
                </a:lnTo>
                <a:lnTo>
                  <a:pt x="2034731" y="2485656"/>
                </a:lnTo>
                <a:lnTo>
                  <a:pt x="1883752" y="2609482"/>
                </a:lnTo>
                <a:lnTo>
                  <a:pt x="1740371" y="2735738"/>
                </a:lnTo>
                <a:lnTo>
                  <a:pt x="1604623" y="2864260"/>
                </a:lnTo>
                <a:lnTo>
                  <a:pt x="1476555" y="2994882"/>
                </a:lnTo>
                <a:lnTo>
                  <a:pt x="1356218" y="3127440"/>
                </a:lnTo>
                <a:lnTo>
                  <a:pt x="1243651" y="3261771"/>
                </a:lnTo>
                <a:lnTo>
                  <a:pt x="1138906" y="3397708"/>
                </a:lnTo>
                <a:lnTo>
                  <a:pt x="1042023" y="3535089"/>
                </a:lnTo>
                <a:lnTo>
                  <a:pt x="953047" y="3673741"/>
                </a:lnTo>
                <a:lnTo>
                  <a:pt x="872027" y="3813507"/>
                </a:lnTo>
                <a:lnTo>
                  <a:pt x="799006" y="3954219"/>
                </a:lnTo>
                <a:lnTo>
                  <a:pt x="734031" y="4095710"/>
                </a:lnTo>
                <a:lnTo>
                  <a:pt x="677146" y="4237817"/>
                </a:lnTo>
                <a:lnTo>
                  <a:pt x="628397" y="4380378"/>
                </a:lnTo>
                <a:lnTo>
                  <a:pt x="587828" y="4523223"/>
                </a:lnTo>
                <a:lnTo>
                  <a:pt x="555486" y="4666189"/>
                </a:lnTo>
                <a:lnTo>
                  <a:pt x="531415" y="4809113"/>
                </a:lnTo>
                <a:lnTo>
                  <a:pt x="515665" y="4951824"/>
                </a:lnTo>
                <a:lnTo>
                  <a:pt x="508276" y="5094163"/>
                </a:lnTo>
                <a:lnTo>
                  <a:pt x="509292" y="5235962"/>
                </a:lnTo>
                <a:lnTo>
                  <a:pt x="536733" y="5517284"/>
                </a:lnTo>
                <a:lnTo>
                  <a:pt x="598354" y="5794469"/>
                </a:lnTo>
                <a:lnTo>
                  <a:pt x="694509" y="6066196"/>
                </a:lnTo>
                <a:lnTo>
                  <a:pt x="755654" y="6199601"/>
                </a:lnTo>
                <a:lnTo>
                  <a:pt x="825573" y="6331146"/>
                </a:lnTo>
                <a:lnTo>
                  <a:pt x="904302" y="6460665"/>
                </a:lnTo>
                <a:lnTo>
                  <a:pt x="991896" y="6587994"/>
                </a:lnTo>
                <a:lnTo>
                  <a:pt x="1088398" y="6712971"/>
                </a:lnTo>
                <a:lnTo>
                  <a:pt x="1193851" y="6835428"/>
                </a:lnTo>
                <a:lnTo>
                  <a:pt x="121542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954A947-FDB1-54BA-34D8-4F0D3EBE2E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046C1FAE-AFB0-4208-124C-2FFCC205788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456363" y="1499725"/>
            <a:ext cx="5327650" cy="4572000"/>
          </a:xfrm>
        </p:spPr>
        <p:txBody>
          <a:bodyPr/>
          <a:lstStyle>
            <a:lvl1pPr marL="0" indent="0">
              <a:buNone/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a-DK" dirty="0"/>
              <a:t>Edit Master </a:t>
            </a:r>
            <a:r>
              <a:rPr lang="da-DK" dirty="0" err="1"/>
              <a:t>text</a:t>
            </a:r>
            <a:endParaRPr lang="da-DK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5448172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Picture 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BB526-D3B7-2C1F-D62B-E5A2D09E35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1298514" cy="54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0"/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FAC741-E2E7-53BC-13D1-90A14BD5C68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2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2A780813-8404-42CC-9FA9-E3265EC7B7F8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717E30-0546-FD69-D20C-73BC91E9D33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DA3771E-A4DC-0738-723D-B5B06A2E210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1484313"/>
            <a:ext cx="12192000" cy="4968875"/>
          </a:xfr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n-US"/>
              <a:t>Click icon to add picture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23928EE9-6793-266F-1010-6F28B26C7F9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7E58841-70BA-8E11-965E-667098901DD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50574" y="999090"/>
            <a:ext cx="10515600" cy="400110"/>
          </a:xfrm>
        </p:spPr>
        <p:txBody>
          <a:bodyPr wrap="square">
            <a:spAutoFit/>
          </a:bodyPr>
          <a:lstStyle>
            <a:lvl1pPr marL="0" indent="0">
              <a:buNone/>
              <a:defRPr sz="2000">
                <a:solidFill>
                  <a:srgbClr val="241F2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sub title style</a:t>
            </a:r>
          </a:p>
        </p:txBody>
      </p:sp>
    </p:spTree>
    <p:extLst>
      <p:ext uri="{BB962C8B-B14F-4D97-AF65-F5344CB8AC3E}">
        <p14:creationId xmlns:p14="http://schemas.microsoft.com/office/powerpoint/2010/main" val="6409105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CC030-2756-E981-9156-5551AE778A7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3" y="443456"/>
            <a:ext cx="11333439" cy="102815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9907719-CB46-BEEB-F8C0-076BD6842A0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01B40613-1E71-6248-5931-04489A48550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0D9E0113-2102-45CC-99EA-A1ECC7FDD53D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BCC3F6D6-2525-F673-25DA-4EFF59D8B60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225" y="1486765"/>
            <a:ext cx="12189775" cy="4968875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8FA04-0B43-6585-9C35-A20FB0A6D6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0021" y="2441574"/>
            <a:ext cx="5285617" cy="3701292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K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D61834-1095-7E80-5D38-92549045B0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56363" y="2428874"/>
            <a:ext cx="5327649" cy="3713992"/>
          </a:xfrm>
          <a:solidFill>
            <a:schemeClr val="bg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K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005C4DD-3765-746C-52B7-BECC4B6B8AE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0298" y="1881187"/>
            <a:ext cx="5285340" cy="560387"/>
          </a:xfrm>
          <a:solidFill>
            <a:schemeClr val="bg1">
              <a:alpha val="90000"/>
            </a:schemeClr>
          </a:solidFill>
        </p:spPr>
        <p:txBody>
          <a:bodyPr lIns="180000" anchor="ctr" anchorCtr="0"/>
          <a:lstStyle>
            <a:lvl1pPr marL="0" indent="0">
              <a:buNone/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 1</a:t>
            </a:r>
            <a:endParaRPr lang="en-DK" dirty="0"/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2C5B881E-82D0-F88A-B39E-3845B1FEE9C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6363" y="1884738"/>
            <a:ext cx="5327650" cy="544136"/>
          </a:xfrm>
          <a:solidFill>
            <a:schemeClr val="bg1">
              <a:alpha val="90000"/>
            </a:schemeClr>
          </a:solidFill>
        </p:spPr>
        <p:txBody>
          <a:bodyPr lIns="180000" anchor="ctr" anchorCtr="0"/>
          <a:lstStyle>
            <a:lvl1pPr marL="0" indent="0">
              <a:buNone/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 2</a:t>
            </a:r>
            <a:endParaRPr lang="en-DK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9F7C7FB-6112-1B9E-4162-86803C10C53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24291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CC030-2756-E981-9156-5551AE778A7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3456"/>
            <a:ext cx="11298514" cy="102815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8FA04-0B43-6585-9C35-A20FB0A6D6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0574" y="2428875"/>
            <a:ext cx="3578986" cy="3667125"/>
          </a:xfrm>
          <a:solidFill>
            <a:schemeClr val="bg1"/>
          </a:solidFill>
        </p:spPr>
        <p:txBody>
          <a:bodyPr lIns="180000" tIns="180000" rIns="180000" bIns="18000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K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D61834-1095-7E80-5D38-92549045B0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7299" y="2446125"/>
            <a:ext cx="3578987" cy="3649875"/>
          </a:xfrm>
          <a:solidFill>
            <a:schemeClr val="bg1"/>
          </a:solidFill>
        </p:spPr>
        <p:txBody>
          <a:bodyPr lIns="180000" tIns="180000" rIns="180000" bIns="18000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K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01B40613-1E71-6248-5931-04489A48550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4E31D114-DE4B-4591-8317-AC8487A2227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9907719-CB46-BEEB-F8C0-076BD6842A0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005C4DD-3765-746C-52B7-BECC4B6B8AE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0148" y="1881188"/>
            <a:ext cx="3578836" cy="563068"/>
          </a:xfrm>
          <a:solidFill>
            <a:schemeClr val="bg1"/>
          </a:solidFill>
        </p:spPr>
        <p:txBody>
          <a:bodyPr lIns="180000" anchor="ctr" anchorCtr="0"/>
          <a:lstStyle>
            <a:lvl1pPr marL="0" indent="0">
              <a:buNone/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 1</a:t>
            </a:r>
            <a:endParaRPr lang="en-DK" dirty="0"/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2C5B881E-82D0-F88A-B39E-3845B1FEE9C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27450" y="1881188"/>
            <a:ext cx="3578836" cy="563068"/>
          </a:xfrm>
          <a:solidFill>
            <a:schemeClr val="bg1"/>
          </a:solidFill>
        </p:spPr>
        <p:txBody>
          <a:bodyPr lIns="180000" anchor="ctr" anchorCtr="0"/>
          <a:lstStyle>
            <a:lvl1pPr marL="0" indent="0">
              <a:buNone/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 2</a:t>
            </a:r>
            <a:endParaRPr lang="en-DK" dirty="0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D48D784D-CF9F-C5A4-640D-22321A4F7D16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205452" y="2446126"/>
            <a:ext cx="3578987" cy="3649874"/>
          </a:xfrm>
          <a:solidFill>
            <a:schemeClr val="bg1"/>
          </a:solidFill>
        </p:spPr>
        <p:txBody>
          <a:bodyPr lIns="180000" tIns="180000" rIns="180000" bIns="18000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K" dirty="0"/>
          </a:p>
        </p:txBody>
      </p:sp>
      <p:sp>
        <p:nvSpPr>
          <p:cNvPr id="6" name="Text Placeholder 11">
            <a:extLst>
              <a:ext uri="{FF2B5EF4-FFF2-40B4-BE49-F238E27FC236}">
                <a16:creationId xmlns:a16="http://schemas.microsoft.com/office/drawing/2014/main" id="{2D68DCF7-0DC1-2606-984E-D6AF06B75DE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05177" y="1881188"/>
            <a:ext cx="3578836" cy="564937"/>
          </a:xfrm>
          <a:solidFill>
            <a:schemeClr val="bg1"/>
          </a:solidFill>
        </p:spPr>
        <p:txBody>
          <a:bodyPr lIns="180000" anchor="ctr" anchorCtr="0"/>
          <a:lstStyle>
            <a:lvl1pPr marL="0" indent="0">
              <a:buNone/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 3</a:t>
            </a:r>
            <a:endParaRPr lang="en-DK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0D8EB0D7-EB2D-0D97-DBFC-333E436A43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6365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Boxes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CC030-2756-E981-9156-5551AE778A7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3456"/>
            <a:ext cx="11298514" cy="102815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BCC3F6D6-2525-F673-25DA-4EFF59D8B60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1484313"/>
            <a:ext cx="12192000" cy="4968875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8FA04-0B43-6585-9C35-A20FB0A6D6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0573" y="2428874"/>
            <a:ext cx="5413601" cy="3657635"/>
          </a:xfrm>
          <a:solidFill>
            <a:schemeClr val="tx2"/>
          </a:solidFill>
        </p:spPr>
        <p:txBody>
          <a:bodyPr lIns="180000" tIns="180000" rIns="180000" bIns="180000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K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D61834-1095-7E80-5D38-92549045B0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70411" y="2441156"/>
            <a:ext cx="5413602" cy="3645354"/>
          </a:xfrm>
          <a:solidFill>
            <a:schemeClr val="accent1">
              <a:alpha val="9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K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01B40613-1E71-6248-5931-04489A48550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D19053C9-2103-41BE-B9AE-C310175EFC70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9907719-CB46-BEEB-F8C0-076BD6842A0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005C4DD-3765-746C-52B7-BECC4B6B8AE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0851" y="1881187"/>
            <a:ext cx="5413324" cy="547687"/>
          </a:xfrm>
          <a:solidFill>
            <a:schemeClr val="tx2"/>
          </a:solidFill>
        </p:spPr>
        <p:txBody>
          <a:bodyPr lIns="180000" anchor="ctr" anchorCtr="0"/>
          <a:lstStyle>
            <a:lvl1pPr marL="0" indent="0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 1</a:t>
            </a:r>
            <a:endParaRPr lang="en-DK" dirty="0"/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2C5B881E-82D0-F88A-B39E-3845B1FEE9C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70638" y="1884738"/>
            <a:ext cx="5413375" cy="556418"/>
          </a:xfrm>
          <a:solidFill>
            <a:schemeClr val="accent1">
              <a:alpha val="90000"/>
            </a:schemeClr>
          </a:solidFill>
        </p:spPr>
        <p:txBody>
          <a:bodyPr lIns="180000" anchor="ctr" anchorCtr="0"/>
          <a:lstStyle>
            <a:lvl1pPr marL="0" indent="0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 2</a:t>
            </a:r>
            <a:endParaRPr lang="en-DK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145C961B-7E11-343A-A84B-898B9278FB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7174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 Boxes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CC030-2756-E981-9156-5551AE778A7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3456"/>
            <a:ext cx="11298514" cy="102815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8FA04-0B43-6585-9C35-A20FB0A6D6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0574" y="2384426"/>
            <a:ext cx="3578986" cy="3711576"/>
          </a:xfrm>
          <a:solidFill>
            <a:schemeClr val="accent1"/>
          </a:solidFill>
        </p:spPr>
        <p:txBody>
          <a:bodyPr lIns="180000" tIns="180000" rIns="180000" bIns="180000"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K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D61834-1095-7E80-5D38-92549045B0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7299" y="2384425"/>
            <a:ext cx="3578987" cy="3711576"/>
          </a:xfrm>
          <a:solidFill>
            <a:schemeClr val="tx2"/>
          </a:solidFill>
        </p:spPr>
        <p:txBody>
          <a:bodyPr lIns="180000" tIns="180000" rIns="180000" bIns="180000"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K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01B40613-1E71-6248-5931-04489A48550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27147982-D893-4837-AEE5-CBEB05F8504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9907719-CB46-BEEB-F8C0-076BD6842A0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005C4DD-3765-746C-52B7-BECC4B6B8AE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0148" y="1881188"/>
            <a:ext cx="3578836" cy="539750"/>
          </a:xfrm>
          <a:solidFill>
            <a:schemeClr val="accent1"/>
          </a:solidFill>
        </p:spPr>
        <p:txBody>
          <a:bodyPr lIns="180000" anchor="ctr" anchorCtr="0"/>
          <a:lstStyle>
            <a:lvl1pPr marL="0" indent="0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 1</a:t>
            </a:r>
            <a:endParaRPr lang="en-DK" dirty="0"/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2C5B881E-82D0-F88A-B39E-3845B1FEE9C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27450" y="1881188"/>
            <a:ext cx="3578836" cy="563068"/>
          </a:xfrm>
          <a:solidFill>
            <a:schemeClr val="tx2"/>
          </a:solidFill>
        </p:spPr>
        <p:txBody>
          <a:bodyPr lIns="180000" anchor="ctr" anchorCtr="0"/>
          <a:lstStyle>
            <a:lvl1pPr marL="0" indent="0">
              <a:buNone/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 2</a:t>
            </a:r>
            <a:endParaRPr lang="en-DK" dirty="0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D48D784D-CF9F-C5A4-640D-22321A4F7D16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205452" y="2384425"/>
            <a:ext cx="3578987" cy="3711575"/>
          </a:xfrm>
          <a:solidFill>
            <a:schemeClr val="accent2"/>
          </a:solidFill>
        </p:spPr>
        <p:txBody>
          <a:bodyPr lIns="180000" tIns="180000" rIns="180000" bIns="180000">
            <a:norm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2000">
                <a:solidFill>
                  <a:schemeClr val="tx2"/>
                </a:solidFill>
              </a:defRPr>
            </a:lvl3pPr>
            <a:lvl4pPr>
              <a:defRPr sz="2000">
                <a:solidFill>
                  <a:schemeClr val="tx2"/>
                </a:solidFill>
              </a:defRPr>
            </a:lvl4pPr>
            <a:lvl5pPr>
              <a:defRPr sz="2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K" dirty="0"/>
          </a:p>
        </p:txBody>
      </p:sp>
      <p:sp>
        <p:nvSpPr>
          <p:cNvPr id="6" name="Text Placeholder 11">
            <a:extLst>
              <a:ext uri="{FF2B5EF4-FFF2-40B4-BE49-F238E27FC236}">
                <a16:creationId xmlns:a16="http://schemas.microsoft.com/office/drawing/2014/main" id="{2D68DCF7-0DC1-2606-984E-D6AF06B75DE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05177" y="1881188"/>
            <a:ext cx="3578836" cy="564937"/>
          </a:xfrm>
          <a:solidFill>
            <a:schemeClr val="accent2"/>
          </a:solidFill>
        </p:spPr>
        <p:txBody>
          <a:bodyPr lIns="180000" anchor="ctr" anchorCtr="0"/>
          <a:lstStyle>
            <a:lvl1pPr marL="0" indent="0">
              <a:buNone/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 3</a:t>
            </a:r>
            <a:endParaRPr lang="en-DK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D3C862E-F0D5-F6FD-FDEB-2D13127623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006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 icon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8FA04-0B43-6585-9C35-A20FB0A6D6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8512" y="3759655"/>
            <a:ext cx="3578986" cy="2515640"/>
          </a:xfrm>
          <a:solidFill>
            <a:schemeClr val="bg1"/>
          </a:solidFill>
        </p:spPr>
        <p:txBody>
          <a:bodyPr lIns="180000" tIns="180000" rIns="180000" bIns="18000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K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D61834-1095-7E80-5D38-92549045B0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35237" y="3759654"/>
            <a:ext cx="3578987" cy="2515640"/>
          </a:xfrm>
          <a:solidFill>
            <a:schemeClr val="bg1"/>
          </a:solidFill>
        </p:spPr>
        <p:txBody>
          <a:bodyPr lIns="180000" tIns="180000" rIns="180000" bIns="18000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K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01B40613-1E71-6248-5931-04489A48550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C3FE4C70-9089-42A7-BB35-FEAD1BDD4C2D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9907719-CB46-BEEB-F8C0-076BD6842A0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005C4DD-3765-746C-52B7-BECC4B6B8AE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8086" y="3256417"/>
            <a:ext cx="3578836" cy="539750"/>
          </a:xfrm>
          <a:solidFill>
            <a:schemeClr val="bg1"/>
          </a:solidFill>
        </p:spPr>
        <p:txBody>
          <a:bodyPr lIns="180000" tIns="108000" bIns="108000" anchor="t" anchorCtr="0"/>
          <a:lstStyle>
            <a:lvl1pPr marL="0" indent="0" algn="l">
              <a:buNone/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 1</a:t>
            </a:r>
            <a:endParaRPr lang="en-DK" dirty="0"/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2C5B881E-82D0-F88A-B39E-3845B1FEE9C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35388" y="3256417"/>
            <a:ext cx="3578836" cy="563068"/>
          </a:xfrm>
          <a:solidFill>
            <a:schemeClr val="bg1"/>
          </a:solidFill>
        </p:spPr>
        <p:txBody>
          <a:bodyPr lIns="180000" tIns="108000" bIns="108000" anchor="t" anchorCtr="0"/>
          <a:lstStyle>
            <a:lvl1pPr marL="0" indent="0" algn="l">
              <a:buNone/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 2</a:t>
            </a:r>
            <a:endParaRPr lang="en-DK" dirty="0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D48D784D-CF9F-C5A4-640D-22321A4F7D16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213390" y="3759654"/>
            <a:ext cx="3578987" cy="2515639"/>
          </a:xfrm>
          <a:solidFill>
            <a:schemeClr val="bg1"/>
          </a:solidFill>
        </p:spPr>
        <p:txBody>
          <a:bodyPr lIns="180000" tIns="180000" rIns="180000" bIns="18000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K" dirty="0"/>
          </a:p>
        </p:txBody>
      </p:sp>
      <p:sp>
        <p:nvSpPr>
          <p:cNvPr id="6" name="Text Placeholder 11">
            <a:extLst>
              <a:ext uri="{FF2B5EF4-FFF2-40B4-BE49-F238E27FC236}">
                <a16:creationId xmlns:a16="http://schemas.microsoft.com/office/drawing/2014/main" id="{2D68DCF7-0DC1-2606-984E-D6AF06B75DE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13115" y="3256417"/>
            <a:ext cx="3578836" cy="564937"/>
          </a:xfrm>
          <a:solidFill>
            <a:schemeClr val="bg1"/>
          </a:solidFill>
        </p:spPr>
        <p:txBody>
          <a:bodyPr lIns="180000" tIns="108000" bIns="108000" anchor="t" anchorCtr="0"/>
          <a:lstStyle>
            <a:lvl1pPr marL="0" indent="0" algn="l">
              <a:buNone/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 3</a:t>
            </a:r>
            <a:endParaRPr lang="en-DK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D3C862E-F0D5-F6FD-FDEB-2D13127623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060057BC-5EA9-B0E4-D7DB-79693CD21AFF}"/>
              </a:ext>
            </a:extLst>
          </p:cNvPr>
          <p:cNvSpPr/>
          <p:nvPr userDrawn="1"/>
        </p:nvSpPr>
        <p:spPr>
          <a:xfrm>
            <a:off x="1814698" y="1673262"/>
            <a:ext cx="865611" cy="86561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E5B13E5-C1C7-E449-CC1C-11B381554DFB}"/>
              </a:ext>
            </a:extLst>
          </p:cNvPr>
          <p:cNvSpPr/>
          <p:nvPr userDrawn="1"/>
        </p:nvSpPr>
        <p:spPr>
          <a:xfrm>
            <a:off x="9511690" y="1660562"/>
            <a:ext cx="865611" cy="86561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E0D9B5D-734C-F184-4B0C-2233066C7D69}"/>
              </a:ext>
            </a:extLst>
          </p:cNvPr>
          <p:cNvSpPr/>
          <p:nvPr userDrawn="1"/>
        </p:nvSpPr>
        <p:spPr>
          <a:xfrm>
            <a:off x="5663194" y="1673262"/>
            <a:ext cx="865611" cy="86561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BB8C0FC-AB06-3C67-9D21-8B88A4E92ED9}"/>
              </a:ext>
            </a:extLst>
          </p:cNvPr>
          <p:cNvGrpSpPr/>
          <p:nvPr userDrawn="1"/>
        </p:nvGrpSpPr>
        <p:grpSpPr>
          <a:xfrm>
            <a:off x="2161104" y="2639345"/>
            <a:ext cx="172800" cy="536612"/>
            <a:chOff x="8657728" y="2497591"/>
            <a:chExt cx="172800" cy="536612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94E9D2AA-192B-BEBF-4E0F-01E27EBE4613}"/>
                </a:ext>
              </a:extLst>
            </p:cNvPr>
            <p:cNvCxnSpPr>
              <a:cxnSpLocks/>
              <a:endCxn id="25" idx="0"/>
            </p:cNvCxnSpPr>
            <p:nvPr/>
          </p:nvCxnSpPr>
          <p:spPr>
            <a:xfrm>
              <a:off x="8744128" y="2497591"/>
              <a:ext cx="0" cy="363812"/>
            </a:xfrm>
            <a:prstGeom prst="line">
              <a:avLst/>
            </a:prstGeom>
            <a:ln w="15240">
              <a:solidFill>
                <a:schemeClr val="accent1"/>
              </a:solidFill>
              <a:tailEnd type="non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6A8F520D-4A87-4332-B214-F2B7D41F749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57728" y="2861403"/>
              <a:ext cx="172800" cy="172800"/>
            </a:xfrm>
            <a:prstGeom prst="ellipse">
              <a:avLst/>
            </a:prstGeom>
            <a:noFill/>
            <a:ln w="1524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DK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3C5BA05-9C3E-428F-77C3-B894A960F12F}"/>
              </a:ext>
            </a:extLst>
          </p:cNvPr>
          <p:cNvGrpSpPr/>
          <p:nvPr userDrawn="1"/>
        </p:nvGrpSpPr>
        <p:grpSpPr>
          <a:xfrm>
            <a:off x="6009600" y="2636816"/>
            <a:ext cx="172800" cy="536612"/>
            <a:chOff x="8657728" y="2497591"/>
            <a:chExt cx="172800" cy="536612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FDBC3090-BEB3-1DA8-F3B9-DD3193E78302}"/>
                </a:ext>
              </a:extLst>
            </p:cNvPr>
            <p:cNvCxnSpPr>
              <a:cxnSpLocks/>
              <a:endCxn id="28" idx="0"/>
            </p:cNvCxnSpPr>
            <p:nvPr/>
          </p:nvCxnSpPr>
          <p:spPr>
            <a:xfrm>
              <a:off x="8744128" y="2497591"/>
              <a:ext cx="0" cy="363812"/>
            </a:xfrm>
            <a:prstGeom prst="line">
              <a:avLst/>
            </a:prstGeom>
            <a:ln w="15240">
              <a:solidFill>
                <a:schemeClr val="accent1"/>
              </a:solidFill>
              <a:tailEnd type="non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15BE8800-4889-7FE3-4011-70158127D4D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57728" y="2861403"/>
              <a:ext cx="172800" cy="172800"/>
            </a:xfrm>
            <a:prstGeom prst="ellipse">
              <a:avLst/>
            </a:prstGeom>
            <a:noFill/>
            <a:ln w="1524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DK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ED1F08D-D08E-256F-5EF0-566599F95A8B}"/>
              </a:ext>
            </a:extLst>
          </p:cNvPr>
          <p:cNvGrpSpPr/>
          <p:nvPr userDrawn="1"/>
        </p:nvGrpSpPr>
        <p:grpSpPr>
          <a:xfrm>
            <a:off x="9858096" y="2639345"/>
            <a:ext cx="172800" cy="536612"/>
            <a:chOff x="8657728" y="2497591"/>
            <a:chExt cx="172800" cy="536612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9A85B781-7888-D6F7-50B6-CC1284E7E768}"/>
                </a:ext>
              </a:extLst>
            </p:cNvPr>
            <p:cNvCxnSpPr>
              <a:cxnSpLocks/>
              <a:endCxn id="31" idx="0"/>
            </p:cNvCxnSpPr>
            <p:nvPr/>
          </p:nvCxnSpPr>
          <p:spPr>
            <a:xfrm>
              <a:off x="8744128" y="2497591"/>
              <a:ext cx="0" cy="363812"/>
            </a:xfrm>
            <a:prstGeom prst="line">
              <a:avLst/>
            </a:prstGeom>
            <a:ln w="15240">
              <a:solidFill>
                <a:schemeClr val="accent1"/>
              </a:solidFill>
              <a:tailEnd type="non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2B8C003-683A-967B-32F8-46A821FAF3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57728" y="2861403"/>
              <a:ext cx="172800" cy="172800"/>
            </a:xfrm>
            <a:prstGeom prst="ellipse">
              <a:avLst/>
            </a:prstGeom>
            <a:noFill/>
            <a:ln w="1524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DK"/>
            </a:p>
          </p:txBody>
        </p:sp>
      </p:grp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BFB0522F-525B-B256-9059-84B4830AEE08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977354" y="1827476"/>
            <a:ext cx="540299" cy="540298"/>
          </a:xfrm>
        </p:spPr>
        <p:txBody>
          <a:bodyPr anchor="ctr">
            <a:no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 dirty="0"/>
              <a:t>Insert icon</a:t>
            </a:r>
          </a:p>
        </p:txBody>
      </p:sp>
      <p:sp>
        <p:nvSpPr>
          <p:cNvPr id="34" name="Picture Placeholder 32">
            <a:extLst>
              <a:ext uri="{FF2B5EF4-FFF2-40B4-BE49-F238E27FC236}">
                <a16:creationId xmlns:a16="http://schemas.microsoft.com/office/drawing/2014/main" id="{1F53BD73-DD11-CA28-D5E6-2754DA0B118C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825850" y="1835917"/>
            <a:ext cx="540299" cy="540298"/>
          </a:xfrm>
        </p:spPr>
        <p:txBody>
          <a:bodyPr anchor="ctr">
            <a:no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 dirty="0"/>
              <a:t>Insert icon</a:t>
            </a:r>
          </a:p>
        </p:txBody>
      </p:sp>
      <p:sp>
        <p:nvSpPr>
          <p:cNvPr id="35" name="Picture Placeholder 32">
            <a:extLst>
              <a:ext uri="{FF2B5EF4-FFF2-40B4-BE49-F238E27FC236}">
                <a16:creationId xmlns:a16="http://schemas.microsoft.com/office/drawing/2014/main" id="{6F136AE6-8FD6-6DE1-BAC3-F3858120BE9D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9674346" y="1827476"/>
            <a:ext cx="540299" cy="540298"/>
          </a:xfrm>
        </p:spPr>
        <p:txBody>
          <a:bodyPr anchor="ctr">
            <a:no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 dirty="0"/>
              <a:t>Insert icon</a:t>
            </a:r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8BF1EB7E-A4D3-88B3-37F8-8544E367B5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0541970" cy="54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A68BC0AD-522A-90E6-CB3A-B7778BFC65F2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450574" y="999090"/>
            <a:ext cx="10541970" cy="400110"/>
          </a:xfrm>
        </p:spPr>
        <p:txBody>
          <a:bodyPr wrap="square">
            <a:spAutoFit/>
          </a:bodyPr>
          <a:lstStyle>
            <a:lvl1pPr marL="0" indent="0">
              <a:buNone/>
              <a:defRPr sz="2000">
                <a:solidFill>
                  <a:srgbClr val="241F2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sub title style</a:t>
            </a:r>
          </a:p>
        </p:txBody>
      </p:sp>
    </p:spTree>
    <p:extLst>
      <p:ext uri="{BB962C8B-B14F-4D97-AF65-F5344CB8AC3E}">
        <p14:creationId xmlns:p14="http://schemas.microsoft.com/office/powerpoint/2010/main" val="23826077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ve Content icon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 hidden="1">
            <a:extLst>
              <a:ext uri="{FF2B5EF4-FFF2-40B4-BE49-F238E27FC236}">
                <a16:creationId xmlns:a16="http://schemas.microsoft.com/office/drawing/2014/main" id="{56F8FB17-7739-AC37-FFD5-BF032D59E14F}"/>
              </a:ext>
            </a:extLst>
          </p:cNvPr>
          <p:cNvGraphicFramePr/>
          <p:nvPr userDrawn="1">
            <p:extLst>
              <p:ext uri="{D42A27DB-BD31-4B8C-83A1-F6EECF244321}">
                <p14:modId xmlns:p14="http://schemas.microsoft.com/office/powerpoint/2010/main" val="1889409193"/>
              </p:ext>
            </p:extLst>
          </p:nvPr>
        </p:nvGraphicFramePr>
        <p:xfrm>
          <a:off x="450573" y="497364"/>
          <a:ext cx="11341378" cy="6137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8FA04-0B43-6585-9C35-A20FB0A6D6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62311" y="3759816"/>
            <a:ext cx="1964228" cy="2428041"/>
          </a:xfrm>
          <a:solidFill>
            <a:schemeClr val="bg1"/>
          </a:solidFill>
        </p:spPr>
        <p:txBody>
          <a:bodyPr lIns="108000" tIns="108000" rIns="108000" bIns="108000"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D61834-1095-7E80-5D38-92549045B0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795246" y="3769936"/>
            <a:ext cx="1964229" cy="2428041"/>
          </a:xfrm>
          <a:solidFill>
            <a:schemeClr val="bg1"/>
          </a:solidFill>
        </p:spPr>
        <p:txBody>
          <a:bodyPr lIns="108000" tIns="108000" rIns="108000" bIns="108000"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01B40613-1E71-6248-5931-04489A48550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3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245F3292-D8F8-4A12-8659-C923132F7678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9907719-CB46-BEEB-F8C0-076BD6842A0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005C4DD-3765-746C-52B7-BECC4B6B8AE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1885" y="3256579"/>
            <a:ext cx="1964654" cy="539750"/>
          </a:xfrm>
          <a:solidFill>
            <a:schemeClr val="bg1"/>
          </a:solidFill>
        </p:spPr>
        <p:txBody>
          <a:bodyPr lIns="108000" tIns="72000" rIns="36000" bIns="72000" anchor="t" anchorCtr="0">
            <a:no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</a:t>
            </a:r>
            <a:endParaRPr lang="en-DK" dirty="0"/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2C5B881E-82D0-F88A-B39E-3845B1FEE9C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95246" y="3266700"/>
            <a:ext cx="1964229" cy="563068"/>
          </a:xfrm>
          <a:solidFill>
            <a:schemeClr val="bg1"/>
          </a:solidFill>
        </p:spPr>
        <p:txBody>
          <a:bodyPr lIns="108000" tIns="72000" rIns="36000" bIns="72000" anchor="t" anchorCtr="0">
            <a:no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</a:t>
            </a:r>
            <a:endParaRPr lang="en-DK" dirty="0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D48D784D-CF9F-C5A4-640D-22321A4F7D16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5143870" y="3769937"/>
            <a:ext cx="1965600" cy="2428040"/>
          </a:xfrm>
          <a:solidFill>
            <a:schemeClr val="bg1"/>
          </a:solidFill>
        </p:spPr>
        <p:txBody>
          <a:bodyPr lIns="108000" tIns="108000" rIns="108000" bIns="108000"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11">
            <a:extLst>
              <a:ext uri="{FF2B5EF4-FFF2-40B4-BE49-F238E27FC236}">
                <a16:creationId xmlns:a16="http://schemas.microsoft.com/office/drawing/2014/main" id="{2D68DCF7-0DC1-2606-984E-D6AF06B75DE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43594" y="3266700"/>
            <a:ext cx="1965600" cy="564937"/>
          </a:xfrm>
          <a:solidFill>
            <a:schemeClr val="bg1"/>
          </a:solidFill>
        </p:spPr>
        <p:txBody>
          <a:bodyPr lIns="108000" tIns="72000" rIns="36000" bIns="72000" anchor="t" anchorCtr="0">
            <a:no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</a:t>
            </a:r>
            <a:endParaRPr lang="en-DK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D3C862E-F0D5-F6FD-FDEB-2D131276232D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11147663" y="223505"/>
            <a:ext cx="577385" cy="277327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060057BC-5EA9-B0E4-D7DB-79693CD21AFF}"/>
              </a:ext>
            </a:extLst>
          </p:cNvPr>
          <p:cNvSpPr/>
          <p:nvPr userDrawn="1"/>
        </p:nvSpPr>
        <p:spPr>
          <a:xfrm>
            <a:off x="1042312" y="1665986"/>
            <a:ext cx="865611" cy="86561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BB8C0FC-AB06-3C67-9D21-8B88A4E92ED9}"/>
              </a:ext>
            </a:extLst>
          </p:cNvPr>
          <p:cNvGrpSpPr/>
          <p:nvPr userDrawn="1"/>
        </p:nvGrpSpPr>
        <p:grpSpPr>
          <a:xfrm>
            <a:off x="1388717" y="2635579"/>
            <a:ext cx="172800" cy="536612"/>
            <a:chOff x="8657728" y="2497591"/>
            <a:chExt cx="172800" cy="536612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94E9D2AA-192B-BEBF-4E0F-01E27EBE4613}"/>
                </a:ext>
              </a:extLst>
            </p:cNvPr>
            <p:cNvCxnSpPr>
              <a:cxnSpLocks/>
              <a:endCxn id="25" idx="0"/>
            </p:cNvCxnSpPr>
            <p:nvPr/>
          </p:nvCxnSpPr>
          <p:spPr>
            <a:xfrm>
              <a:off x="8744128" y="2497591"/>
              <a:ext cx="0" cy="363812"/>
            </a:xfrm>
            <a:prstGeom prst="line">
              <a:avLst/>
            </a:prstGeom>
            <a:ln w="15240">
              <a:solidFill>
                <a:schemeClr val="accent1"/>
              </a:solidFill>
              <a:tailEnd type="non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6A8F520D-4A87-4332-B214-F2B7D41F749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57728" y="2861403"/>
              <a:ext cx="172800" cy="172800"/>
            </a:xfrm>
            <a:prstGeom prst="ellipse">
              <a:avLst/>
            </a:prstGeom>
            <a:noFill/>
            <a:ln w="1524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DK"/>
            </a:p>
          </p:txBody>
        </p:sp>
      </p:grp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BFB0522F-525B-B256-9059-84B4830AEE08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204968" y="1828641"/>
            <a:ext cx="540299" cy="540298"/>
          </a:xfrm>
        </p:spPr>
        <p:txBody>
          <a:bodyPr anchor="ctr">
            <a:noAutofit/>
          </a:bodyPr>
          <a:lstStyle>
            <a:lvl1pPr marL="0" indent="0" algn="ctr">
              <a:buNone/>
              <a:defRPr sz="1100"/>
            </a:lvl1pPr>
          </a:lstStyle>
          <a:p>
            <a:r>
              <a:rPr lang="en-US" dirty="0"/>
              <a:t>Insert icon</a:t>
            </a:r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8BF1EB7E-A4D3-88B3-37F8-8544E367B5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574" y="441325"/>
            <a:ext cx="10541970" cy="54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A68BC0AD-522A-90E6-CB3A-B7778BFC65F2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450574" y="999090"/>
            <a:ext cx="10541970" cy="400110"/>
          </a:xfrm>
        </p:spPr>
        <p:txBody>
          <a:bodyPr wrap="square">
            <a:spAutoFit/>
          </a:bodyPr>
          <a:lstStyle>
            <a:lvl1pPr marL="0" indent="0">
              <a:buNone/>
              <a:defRPr sz="2000">
                <a:solidFill>
                  <a:srgbClr val="241F2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sub title style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E7E93CF7-A5D7-FE55-8BFA-E470F75F6FB8}"/>
              </a:ext>
            </a:extLst>
          </p:cNvPr>
          <p:cNvSpPr>
            <a:spLocks noGrp="1"/>
          </p:cNvSpPr>
          <p:nvPr>
            <p:ph sz="half" idx="20"/>
          </p:nvPr>
        </p:nvSpPr>
        <p:spPr>
          <a:xfrm>
            <a:off x="7433977" y="3759815"/>
            <a:ext cx="1965600" cy="2428041"/>
          </a:xfrm>
          <a:solidFill>
            <a:schemeClr val="bg1"/>
          </a:solidFill>
        </p:spPr>
        <p:txBody>
          <a:bodyPr lIns="108000" tIns="108000" rIns="108000" bIns="108000"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B3F070F8-AD6F-0C7A-E96B-8FF9754CE7C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433977" y="3256579"/>
            <a:ext cx="1965600" cy="563068"/>
          </a:xfrm>
          <a:solidFill>
            <a:schemeClr val="bg1"/>
          </a:solidFill>
        </p:spPr>
        <p:txBody>
          <a:bodyPr lIns="108000" tIns="72000" rIns="36000" bIns="72000" anchor="t" anchorCtr="0">
            <a:no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</a:t>
            </a:r>
            <a:endParaRPr lang="en-DK" dirty="0"/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889EB024-359E-3481-5A27-B806FB906F9B}"/>
              </a:ext>
            </a:extLst>
          </p:cNvPr>
          <p:cNvSpPr>
            <a:spLocks noGrp="1"/>
          </p:cNvSpPr>
          <p:nvPr>
            <p:ph sz="half" idx="22"/>
          </p:nvPr>
        </p:nvSpPr>
        <p:spPr>
          <a:xfrm>
            <a:off x="9852167" y="3759816"/>
            <a:ext cx="1965600" cy="2428040"/>
          </a:xfrm>
          <a:solidFill>
            <a:schemeClr val="bg1"/>
          </a:solidFill>
        </p:spPr>
        <p:txBody>
          <a:bodyPr lIns="108000" tIns="108000" rIns="108000" bIns="108000"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1">
            <a:extLst>
              <a:ext uri="{FF2B5EF4-FFF2-40B4-BE49-F238E27FC236}">
                <a16:creationId xmlns:a16="http://schemas.microsoft.com/office/drawing/2014/main" id="{56C58100-1F1B-EF4E-D332-61879B13061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851891" y="3256579"/>
            <a:ext cx="1965600" cy="564937"/>
          </a:xfrm>
          <a:solidFill>
            <a:schemeClr val="bg1"/>
          </a:solidFill>
        </p:spPr>
        <p:txBody>
          <a:bodyPr lIns="108000" tIns="72000" rIns="36000" bIns="72000" anchor="t" anchorCtr="0">
            <a:noAutofit/>
          </a:bodyPr>
          <a:lstStyle>
            <a:lvl1pPr marL="0" indent="0" algn="l">
              <a:buNone/>
              <a:defRPr sz="18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edit heading</a:t>
            </a:r>
            <a:endParaRPr lang="en-DK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D1FA4F1-04C7-4599-E123-0C16C127788D}"/>
              </a:ext>
            </a:extLst>
          </p:cNvPr>
          <p:cNvSpPr/>
          <p:nvPr userDrawn="1"/>
        </p:nvSpPr>
        <p:spPr>
          <a:xfrm>
            <a:off x="3319426" y="1665986"/>
            <a:ext cx="865611" cy="86561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4D36C49-4EC6-E0DB-DFD7-66FBC49473EA}"/>
              </a:ext>
            </a:extLst>
          </p:cNvPr>
          <p:cNvGrpSpPr/>
          <p:nvPr userDrawn="1"/>
        </p:nvGrpSpPr>
        <p:grpSpPr>
          <a:xfrm>
            <a:off x="3665831" y="2635579"/>
            <a:ext cx="172800" cy="536612"/>
            <a:chOff x="8657728" y="2497591"/>
            <a:chExt cx="172800" cy="536612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E8DF43E7-6A38-7F35-5C79-F68A764F5D0E}"/>
                </a:ext>
              </a:extLst>
            </p:cNvPr>
            <p:cNvCxnSpPr>
              <a:cxnSpLocks/>
              <a:endCxn id="39" idx="0"/>
            </p:cNvCxnSpPr>
            <p:nvPr/>
          </p:nvCxnSpPr>
          <p:spPr>
            <a:xfrm>
              <a:off x="8744128" y="2497591"/>
              <a:ext cx="0" cy="363812"/>
            </a:xfrm>
            <a:prstGeom prst="line">
              <a:avLst/>
            </a:prstGeom>
            <a:ln w="15240">
              <a:solidFill>
                <a:schemeClr val="accent1"/>
              </a:solidFill>
              <a:tailEnd type="non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39EE05B1-D3BB-156A-7957-684DC5307FC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57728" y="2861403"/>
              <a:ext cx="172800" cy="172800"/>
            </a:xfrm>
            <a:prstGeom prst="ellipse">
              <a:avLst/>
            </a:prstGeom>
            <a:noFill/>
            <a:ln w="1524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DK"/>
            </a:p>
          </p:txBody>
        </p:sp>
      </p:grpSp>
      <p:sp>
        <p:nvSpPr>
          <p:cNvPr id="40" name="Picture Placeholder 32">
            <a:extLst>
              <a:ext uri="{FF2B5EF4-FFF2-40B4-BE49-F238E27FC236}">
                <a16:creationId xmlns:a16="http://schemas.microsoft.com/office/drawing/2014/main" id="{3847AE80-0ED1-6D61-2DC1-67D6D917C221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3482082" y="1828641"/>
            <a:ext cx="540299" cy="540298"/>
          </a:xfrm>
        </p:spPr>
        <p:txBody>
          <a:bodyPr anchor="ctr">
            <a:noAutofit/>
          </a:bodyPr>
          <a:lstStyle>
            <a:lvl1pPr marL="0" indent="0" algn="ctr">
              <a:buNone/>
              <a:defRPr sz="1100"/>
            </a:lvl1pPr>
          </a:lstStyle>
          <a:p>
            <a:r>
              <a:rPr lang="en-US" dirty="0"/>
              <a:t>Insert icon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6CF9354-5630-9846-E45D-82A0AD39D077}"/>
              </a:ext>
            </a:extLst>
          </p:cNvPr>
          <p:cNvSpPr/>
          <p:nvPr userDrawn="1"/>
        </p:nvSpPr>
        <p:spPr>
          <a:xfrm>
            <a:off x="8048483" y="1667245"/>
            <a:ext cx="865611" cy="86561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7A57F824-8C72-9944-60DC-CEB10B8CF886}"/>
              </a:ext>
            </a:extLst>
          </p:cNvPr>
          <p:cNvGrpSpPr/>
          <p:nvPr userDrawn="1"/>
        </p:nvGrpSpPr>
        <p:grpSpPr>
          <a:xfrm>
            <a:off x="8394888" y="2636838"/>
            <a:ext cx="172800" cy="536612"/>
            <a:chOff x="8657728" y="2497591"/>
            <a:chExt cx="172800" cy="536612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45EC8856-6CC4-F9E4-96A2-7F33438FD69E}"/>
                </a:ext>
              </a:extLst>
            </p:cNvPr>
            <p:cNvCxnSpPr>
              <a:cxnSpLocks/>
              <a:endCxn id="44" idx="0"/>
            </p:cNvCxnSpPr>
            <p:nvPr/>
          </p:nvCxnSpPr>
          <p:spPr>
            <a:xfrm>
              <a:off x="8744128" y="2497591"/>
              <a:ext cx="0" cy="363812"/>
            </a:xfrm>
            <a:prstGeom prst="line">
              <a:avLst/>
            </a:prstGeom>
            <a:ln w="15240">
              <a:solidFill>
                <a:schemeClr val="accent1"/>
              </a:solidFill>
              <a:tailEnd type="non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2DDEF07-E1D6-C44D-F0A3-C70244657DF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57728" y="2861403"/>
              <a:ext cx="172800" cy="172800"/>
            </a:xfrm>
            <a:prstGeom prst="ellipse">
              <a:avLst/>
            </a:prstGeom>
            <a:noFill/>
            <a:ln w="1524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DK"/>
            </a:p>
          </p:txBody>
        </p:sp>
      </p:grpSp>
      <p:sp>
        <p:nvSpPr>
          <p:cNvPr id="45" name="Picture Placeholder 32">
            <a:extLst>
              <a:ext uri="{FF2B5EF4-FFF2-40B4-BE49-F238E27FC236}">
                <a16:creationId xmlns:a16="http://schemas.microsoft.com/office/drawing/2014/main" id="{4C5B5DAD-BE5A-65F0-242A-F61D71C58C76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8211139" y="1829900"/>
            <a:ext cx="540299" cy="540298"/>
          </a:xfrm>
        </p:spPr>
        <p:txBody>
          <a:bodyPr anchor="ctr">
            <a:noAutofit/>
          </a:bodyPr>
          <a:lstStyle>
            <a:lvl1pPr marL="0" indent="0" algn="ctr">
              <a:buNone/>
              <a:defRPr sz="1100"/>
            </a:lvl1pPr>
          </a:lstStyle>
          <a:p>
            <a:r>
              <a:rPr lang="en-US" dirty="0"/>
              <a:t>Insert icon</a:t>
            </a: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7EF7DE-5E5F-BA79-175E-C4C11D3C56A4}"/>
              </a:ext>
            </a:extLst>
          </p:cNvPr>
          <p:cNvSpPr/>
          <p:nvPr userDrawn="1"/>
        </p:nvSpPr>
        <p:spPr>
          <a:xfrm>
            <a:off x="10422947" y="1665986"/>
            <a:ext cx="865611" cy="86561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2DB3B1A1-1466-A285-AEC4-B39EF60143F3}"/>
              </a:ext>
            </a:extLst>
          </p:cNvPr>
          <p:cNvGrpSpPr/>
          <p:nvPr userDrawn="1"/>
        </p:nvGrpSpPr>
        <p:grpSpPr>
          <a:xfrm>
            <a:off x="10769352" y="2635579"/>
            <a:ext cx="172800" cy="536612"/>
            <a:chOff x="8657728" y="2497591"/>
            <a:chExt cx="172800" cy="536612"/>
          </a:xfrm>
        </p:grpSpPr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2E0CCC75-8DBB-554A-992B-F098F8F592CA}"/>
                </a:ext>
              </a:extLst>
            </p:cNvPr>
            <p:cNvCxnSpPr>
              <a:cxnSpLocks/>
              <a:endCxn id="54" idx="0"/>
            </p:cNvCxnSpPr>
            <p:nvPr/>
          </p:nvCxnSpPr>
          <p:spPr>
            <a:xfrm>
              <a:off x="8744128" y="2497591"/>
              <a:ext cx="0" cy="363812"/>
            </a:xfrm>
            <a:prstGeom prst="line">
              <a:avLst/>
            </a:prstGeom>
            <a:ln w="15240">
              <a:solidFill>
                <a:schemeClr val="accent1"/>
              </a:solidFill>
              <a:tailEnd type="non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B79BA949-8650-B801-E62B-3AE2DC490CB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57728" y="2861403"/>
              <a:ext cx="172800" cy="172800"/>
            </a:xfrm>
            <a:prstGeom prst="ellipse">
              <a:avLst/>
            </a:prstGeom>
            <a:noFill/>
            <a:ln w="1524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DK"/>
            </a:p>
          </p:txBody>
        </p:sp>
      </p:grpSp>
      <p:sp>
        <p:nvSpPr>
          <p:cNvPr id="55" name="Picture Placeholder 32">
            <a:extLst>
              <a:ext uri="{FF2B5EF4-FFF2-40B4-BE49-F238E27FC236}">
                <a16:creationId xmlns:a16="http://schemas.microsoft.com/office/drawing/2014/main" id="{E9FA3AB1-0A1D-0471-79F3-8587A641111C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10585603" y="1828641"/>
            <a:ext cx="540299" cy="540298"/>
          </a:xfrm>
        </p:spPr>
        <p:txBody>
          <a:bodyPr anchor="ctr">
            <a:noAutofit/>
          </a:bodyPr>
          <a:lstStyle>
            <a:lvl1pPr marL="0" indent="0" algn="ctr">
              <a:buNone/>
              <a:defRPr sz="1100"/>
            </a:lvl1pPr>
          </a:lstStyle>
          <a:p>
            <a:r>
              <a:rPr lang="en-US" dirty="0"/>
              <a:t>Insert icon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FC76124-279A-D4D7-DC8D-1D746F7C943D}"/>
              </a:ext>
            </a:extLst>
          </p:cNvPr>
          <p:cNvSpPr/>
          <p:nvPr userDrawn="1"/>
        </p:nvSpPr>
        <p:spPr>
          <a:xfrm>
            <a:off x="5663194" y="1673262"/>
            <a:ext cx="865611" cy="86561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322D778-BBE0-F17F-E391-0A39E232B03A}"/>
              </a:ext>
            </a:extLst>
          </p:cNvPr>
          <p:cNvGrpSpPr/>
          <p:nvPr userDrawn="1"/>
        </p:nvGrpSpPr>
        <p:grpSpPr>
          <a:xfrm>
            <a:off x="6009600" y="2636816"/>
            <a:ext cx="172800" cy="536612"/>
            <a:chOff x="8657728" y="2497591"/>
            <a:chExt cx="172800" cy="536612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8EAF5FD8-E777-A293-47EF-400A1AB29620}"/>
                </a:ext>
              </a:extLst>
            </p:cNvPr>
            <p:cNvCxnSpPr>
              <a:cxnSpLocks/>
              <a:endCxn id="59" idx="0"/>
            </p:cNvCxnSpPr>
            <p:nvPr/>
          </p:nvCxnSpPr>
          <p:spPr>
            <a:xfrm>
              <a:off x="8744128" y="2497591"/>
              <a:ext cx="0" cy="363812"/>
            </a:xfrm>
            <a:prstGeom prst="line">
              <a:avLst/>
            </a:prstGeom>
            <a:ln w="15240">
              <a:solidFill>
                <a:schemeClr val="accent1"/>
              </a:solidFill>
              <a:tailEnd type="non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B1D497C-9115-EDFE-819C-57D7104D2C7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57728" y="2861403"/>
              <a:ext cx="172800" cy="172800"/>
            </a:xfrm>
            <a:prstGeom prst="ellipse">
              <a:avLst/>
            </a:prstGeom>
            <a:noFill/>
            <a:ln w="1524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DK"/>
            </a:p>
          </p:txBody>
        </p:sp>
      </p:grpSp>
      <p:sp>
        <p:nvSpPr>
          <p:cNvPr id="60" name="Picture Placeholder 32">
            <a:extLst>
              <a:ext uri="{FF2B5EF4-FFF2-40B4-BE49-F238E27FC236}">
                <a16:creationId xmlns:a16="http://schemas.microsoft.com/office/drawing/2014/main" id="{91AF1637-12B0-36D6-088B-40330A93A379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825850" y="1835917"/>
            <a:ext cx="540299" cy="540298"/>
          </a:xfrm>
        </p:spPr>
        <p:txBody>
          <a:bodyPr anchor="ctr">
            <a:no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 dirty="0"/>
              <a:t>Insert icon</a:t>
            </a:r>
          </a:p>
        </p:txBody>
      </p:sp>
    </p:spTree>
    <p:extLst>
      <p:ext uri="{BB962C8B-B14F-4D97-AF65-F5344CB8AC3E}">
        <p14:creationId xmlns:p14="http://schemas.microsoft.com/office/powerpoint/2010/main" val="20326786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er quote">
    <p:bg>
      <p:bgPr>
        <a:gradFill>
          <a:gsLst>
            <a:gs pos="0">
              <a:schemeClr val="accent1"/>
            </a:gs>
            <a:gs pos="80000">
              <a:schemeClr val="tx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22FE9F-B268-B811-D88E-E0CAEA39714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2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845BC25E-6149-473F-9962-E1D1A76D8459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E8C0B6-BE0F-218C-D898-1177EF8DA4A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DEB7D00-7286-4D43-BC6B-85F887656985}" type="slidenum">
              <a:rPr lang="en-DK" smtClean="0"/>
              <a:pPr/>
              <a:t>‹#›</a:t>
            </a:fld>
            <a:endParaRPr lang="en-DK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A54C6C8A-A8BA-93D2-7346-5EA61D52173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21298" y="765174"/>
            <a:ext cx="6462715" cy="5381626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2245898-FE72-0805-BC5F-2001A8876580}"/>
              </a:ext>
            </a:extLst>
          </p:cNvPr>
          <p:cNvSpPr/>
          <p:nvPr userDrawn="1"/>
        </p:nvSpPr>
        <p:spPr>
          <a:xfrm>
            <a:off x="450574" y="1678432"/>
            <a:ext cx="5645426" cy="355511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     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36FE499-EEF7-0FDE-0031-305691C006E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0575" y="1678432"/>
            <a:ext cx="5645426" cy="3555110"/>
          </a:xfrm>
          <a:custGeom>
            <a:avLst/>
            <a:gdLst>
              <a:gd name="connsiteX0" fmla="*/ 651314 w 5645426"/>
              <a:gd name="connsiteY0" fmla="*/ 0 h 3555110"/>
              <a:gd name="connsiteX1" fmla="*/ 5645426 w 5645426"/>
              <a:gd name="connsiteY1" fmla="*/ 0 h 3555110"/>
              <a:gd name="connsiteX2" fmla="*/ 5645426 w 5645426"/>
              <a:gd name="connsiteY2" fmla="*/ 3555110 h 3555110"/>
              <a:gd name="connsiteX3" fmla="*/ 0 w 5645426"/>
              <a:gd name="connsiteY3" fmla="*/ 3555110 h 3555110"/>
              <a:gd name="connsiteX4" fmla="*/ 0 w 5645426"/>
              <a:gd name="connsiteY4" fmla="*/ 202756 h 3555110"/>
              <a:gd name="connsiteX5" fmla="*/ 651314 w 5645426"/>
              <a:gd name="connsiteY5" fmla="*/ 202756 h 3555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45426" h="3555110">
                <a:moveTo>
                  <a:pt x="651314" y="0"/>
                </a:moveTo>
                <a:lnTo>
                  <a:pt x="5645426" y="0"/>
                </a:lnTo>
                <a:lnTo>
                  <a:pt x="5645426" y="3555110"/>
                </a:lnTo>
                <a:lnTo>
                  <a:pt x="0" y="3555110"/>
                </a:lnTo>
                <a:lnTo>
                  <a:pt x="0" y="202756"/>
                </a:lnTo>
                <a:lnTo>
                  <a:pt x="651314" y="202756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180000" tIns="180000" bIns="180000" anchor="ctr" anchorCtr="0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enter text</a:t>
            </a:r>
            <a:endParaRPr lang="en-US" dirty="0"/>
          </a:p>
        </p:txBody>
      </p:sp>
      <p:pic>
        <p:nvPicPr>
          <p:cNvPr id="15" name="Grafik 10">
            <a:extLst>
              <a:ext uri="{FF2B5EF4-FFF2-40B4-BE49-F238E27FC236}">
                <a16:creationId xmlns:a16="http://schemas.microsoft.com/office/drawing/2014/main" id="{724EEC6E-30BD-73BA-5CF6-223104A400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5154" y="1296254"/>
            <a:ext cx="802479" cy="555562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4FB10A93-3C51-C282-9CE5-C3CE534786D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1131830" y="215900"/>
            <a:ext cx="609052" cy="292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9919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-buld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4">
            <a:extLst>
              <a:ext uri="{FF2B5EF4-FFF2-40B4-BE49-F238E27FC236}">
                <a16:creationId xmlns:a16="http://schemas.microsoft.com/office/drawing/2014/main" id="{B4FC2059-324D-71FE-2941-C9725BCB5D4A}"/>
              </a:ext>
            </a:extLst>
          </p:cNvPr>
          <p:cNvSpPr/>
          <p:nvPr userDrawn="1"/>
        </p:nvSpPr>
        <p:spPr>
          <a:xfrm>
            <a:off x="485450" y="2922369"/>
            <a:ext cx="11232000" cy="685804"/>
          </a:xfrm>
          <a:custGeom>
            <a:avLst/>
            <a:gdLst/>
            <a:ahLst/>
            <a:cxnLst/>
            <a:rect l="l" t="t" r="r" b="b"/>
            <a:pathLst>
              <a:path w="10692130" h="7560309">
                <a:moveTo>
                  <a:pt x="10692003" y="0"/>
                </a:moveTo>
                <a:lnTo>
                  <a:pt x="0" y="0"/>
                </a:lnTo>
                <a:lnTo>
                  <a:pt x="0" y="7560005"/>
                </a:lnTo>
                <a:lnTo>
                  <a:pt x="10692003" y="7560005"/>
                </a:lnTo>
                <a:lnTo>
                  <a:pt x="10692003" y="0"/>
                </a:lnTo>
                <a:close/>
              </a:path>
            </a:pathLst>
          </a:custGeom>
          <a:noFill/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00D5A3-69F8-05AE-E933-2A6448DD03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24" y="2922369"/>
            <a:ext cx="9144000" cy="979069"/>
          </a:xfrm>
          <a:prstGeom prst="rect">
            <a:avLst/>
          </a:prstGeom>
          <a:solidFill>
            <a:srgbClr val="000000">
              <a:alpha val="19864"/>
            </a:srgbClr>
          </a:solidFill>
        </p:spPr>
        <p:txBody>
          <a:bodyPr lIns="180000" tIns="180000" rIns="180000" bIns="180000" anchor="t">
            <a:spAutoFit/>
          </a:bodyPr>
          <a:lstStyle>
            <a:lvl1pPr algn="l">
              <a:lnSpc>
                <a:spcPct val="100000"/>
              </a:lnSpc>
              <a:defRPr sz="40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DK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1A0E8-E0B1-6F52-4836-FCDBB6AEF8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D5E609F2-1522-42CA-AF00-570FD98AB60F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9BF8E-2A41-FC6F-4277-7D46AD62BA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34A53F8-1EF6-D8D7-6756-F74EC734696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1131830" y="215900"/>
            <a:ext cx="609052" cy="292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5087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u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4" hidden="1">
            <a:extLst>
              <a:ext uri="{FF2B5EF4-FFF2-40B4-BE49-F238E27FC236}">
                <a16:creationId xmlns:a16="http://schemas.microsoft.com/office/drawing/2014/main" id="{C23250B3-0F76-8F6F-0142-C43BA75C3297}"/>
              </a:ext>
            </a:extLst>
          </p:cNvPr>
          <p:cNvSpPr/>
          <p:nvPr userDrawn="1"/>
        </p:nvSpPr>
        <p:spPr>
          <a:xfrm>
            <a:off x="0" y="1"/>
            <a:ext cx="12192000" cy="6857998"/>
          </a:xfrm>
          <a:custGeom>
            <a:avLst/>
            <a:gdLst/>
            <a:ahLst/>
            <a:cxnLst/>
            <a:rect l="l" t="t" r="r" b="b"/>
            <a:pathLst>
              <a:path w="10692130" h="7560309">
                <a:moveTo>
                  <a:pt x="10692003" y="0"/>
                </a:moveTo>
                <a:lnTo>
                  <a:pt x="0" y="0"/>
                </a:lnTo>
                <a:lnTo>
                  <a:pt x="0" y="7560005"/>
                </a:lnTo>
                <a:lnTo>
                  <a:pt x="10692003" y="7560005"/>
                </a:lnTo>
                <a:lnTo>
                  <a:pt x="10692003" y="0"/>
                </a:lnTo>
                <a:close/>
              </a:path>
            </a:pathLst>
          </a:custGeom>
          <a:solidFill>
            <a:srgbClr val="000000">
              <a:alpha val="39999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Rectangle 9" hidden="1">
            <a:extLst>
              <a:ext uri="{FF2B5EF4-FFF2-40B4-BE49-F238E27FC236}">
                <a16:creationId xmlns:a16="http://schemas.microsoft.com/office/drawing/2014/main" id="{58D9B0E8-F7C3-3298-F50C-2AEE810D72D7}"/>
              </a:ext>
            </a:extLst>
          </p:cNvPr>
          <p:cNvSpPr/>
          <p:nvPr userDrawn="1"/>
        </p:nvSpPr>
        <p:spPr>
          <a:xfrm>
            <a:off x="442912" y="3858883"/>
            <a:ext cx="6658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As a leading European IT specialist in </a:t>
            </a:r>
          </a:p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networking, cybersecurity, and cloud,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Conscia contributes to a secure and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reliable digital foundation for society</a:t>
            </a:r>
          </a:p>
        </p:txBody>
      </p:sp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597E9B82-455D-362A-AE39-E18C4E3B2B68}"/>
              </a:ext>
            </a:extLst>
          </p:cNvPr>
          <p:cNvSpPr/>
          <p:nvPr userDrawn="1"/>
        </p:nvSpPr>
        <p:spPr>
          <a:xfrm>
            <a:off x="595312" y="4011283"/>
            <a:ext cx="6658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>
                <a:solidFill>
                  <a:srgbClr val="FFFFFF"/>
                </a:solidFill>
                <a:latin typeface="IBM Plex Sans Light" panose="020B0403050203000203" pitchFamily="34" charset="0"/>
              </a:rPr>
              <a:t>Click to edit Subtitle or intro </a:t>
            </a:r>
            <a:r>
              <a:rPr lang="en-GB" sz="2000" b="1" err="1">
                <a:solidFill>
                  <a:srgbClr val="FFFFFF"/>
                </a:solidFill>
                <a:latin typeface="IBM Plex Sans Light" panose="020B0403050203000203" pitchFamily="34" charset="0"/>
              </a:rPr>
              <a:t>tex</a:t>
            </a:r>
            <a:endParaRPr lang="en-GB" sz="2000" b="1">
              <a:solidFill>
                <a:srgbClr val="FFFFFF"/>
              </a:solidFill>
              <a:latin typeface="IBM Plex Sans" panose="020B0503050203000203" pitchFamily="34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1A0E8-E0B1-6F52-4836-FCDBB6AEF8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E7342178-B6F6-4EE2-B78A-90640E36A4B4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9BF8E-2A41-FC6F-4277-7D46AD62BA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34A53F8-1EF6-D8D7-6756-F74EC734696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1131830" y="215900"/>
            <a:ext cx="609052" cy="29253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330D3033-AC2B-E1E7-B1E2-2B482AEDD7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24" y="2922369"/>
            <a:ext cx="9144000" cy="979069"/>
          </a:xfrm>
          <a:prstGeom prst="rect">
            <a:avLst/>
          </a:prstGeom>
          <a:noFill/>
        </p:spPr>
        <p:txBody>
          <a:bodyPr lIns="180000" tIns="180000" rIns="180000" bIns="180000" anchor="t">
            <a:spAutoFit/>
          </a:bodyPr>
          <a:lstStyle>
            <a:lvl1pPr algn="l">
              <a:lnSpc>
                <a:spcPct val="100000"/>
              </a:lnSpc>
              <a:defRPr sz="40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DK" dirty="0"/>
          </a:p>
        </p:txBody>
      </p:sp>
    </p:spTree>
    <p:extLst>
      <p:ext uri="{BB962C8B-B14F-4D97-AF65-F5344CB8AC3E}">
        <p14:creationId xmlns:p14="http://schemas.microsoft.com/office/powerpoint/2010/main" val="28777505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acenter worker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hidden="1">
            <a:extLst>
              <a:ext uri="{FF2B5EF4-FFF2-40B4-BE49-F238E27FC236}">
                <a16:creationId xmlns:a16="http://schemas.microsoft.com/office/drawing/2014/main" id="{58D9B0E8-F7C3-3298-F50C-2AEE810D72D7}"/>
              </a:ext>
            </a:extLst>
          </p:cNvPr>
          <p:cNvSpPr/>
          <p:nvPr userDrawn="1"/>
        </p:nvSpPr>
        <p:spPr>
          <a:xfrm>
            <a:off x="442912" y="3858883"/>
            <a:ext cx="6658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As a leading European IT specialist in </a:t>
            </a:r>
          </a:p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networking, cybersecurity, and cloud,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Conscia contributes to a secure and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reliable digital foundation for society</a:t>
            </a:r>
          </a:p>
        </p:txBody>
      </p:sp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597E9B82-455D-362A-AE39-E18C4E3B2B68}"/>
              </a:ext>
            </a:extLst>
          </p:cNvPr>
          <p:cNvSpPr/>
          <p:nvPr userDrawn="1"/>
        </p:nvSpPr>
        <p:spPr>
          <a:xfrm>
            <a:off x="595312" y="4011283"/>
            <a:ext cx="6658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>
                <a:solidFill>
                  <a:srgbClr val="FFFFFF"/>
                </a:solidFill>
                <a:latin typeface="IBM Plex Sans Light" panose="020B0403050203000203" pitchFamily="34" charset="0"/>
              </a:rPr>
              <a:t>Click to edit Subtitle or intro </a:t>
            </a:r>
            <a:r>
              <a:rPr lang="en-GB" sz="2000" b="1" err="1">
                <a:solidFill>
                  <a:srgbClr val="FFFFFF"/>
                </a:solidFill>
                <a:latin typeface="IBM Plex Sans Light" panose="020B0403050203000203" pitchFamily="34" charset="0"/>
              </a:rPr>
              <a:t>tex</a:t>
            </a:r>
            <a:endParaRPr lang="en-GB" sz="2000" b="1">
              <a:solidFill>
                <a:srgbClr val="FFFFFF"/>
              </a:solidFill>
              <a:latin typeface="IBM Plex Sans" panose="020B0503050203000203" pitchFamily="34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1A0E8-E0B1-6F52-4836-FCDBB6AEF8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31C323DD-BD9A-421B-851D-2939652087C1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9BF8E-2A41-FC6F-4277-7D46AD62BA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34A53F8-1EF6-D8D7-6756-F74EC734696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1131830" y="215900"/>
            <a:ext cx="609052" cy="29253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3DAF9B70-6447-28EB-D229-B167BD7325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24" y="2922369"/>
            <a:ext cx="9144000" cy="979069"/>
          </a:xfrm>
          <a:prstGeom prst="rect">
            <a:avLst/>
          </a:prstGeom>
          <a:noFill/>
        </p:spPr>
        <p:txBody>
          <a:bodyPr lIns="180000" tIns="180000" rIns="180000" bIns="180000" anchor="t">
            <a:spAutoFit/>
          </a:bodyPr>
          <a:lstStyle>
            <a:lvl1pPr algn="l">
              <a:lnSpc>
                <a:spcPct val="100000"/>
              </a:lnSpc>
              <a:defRPr sz="40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DK" dirty="0"/>
          </a:p>
        </p:txBody>
      </p:sp>
    </p:spTree>
    <p:extLst>
      <p:ext uri="{BB962C8B-B14F-4D97-AF65-F5344CB8AC3E}">
        <p14:creationId xmlns:p14="http://schemas.microsoft.com/office/powerpoint/2010/main" val="10676365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cker in datacent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hidden="1">
            <a:extLst>
              <a:ext uri="{FF2B5EF4-FFF2-40B4-BE49-F238E27FC236}">
                <a16:creationId xmlns:a16="http://schemas.microsoft.com/office/drawing/2014/main" id="{58D9B0E8-F7C3-3298-F50C-2AEE810D72D7}"/>
              </a:ext>
            </a:extLst>
          </p:cNvPr>
          <p:cNvSpPr/>
          <p:nvPr userDrawn="1"/>
        </p:nvSpPr>
        <p:spPr>
          <a:xfrm>
            <a:off x="442912" y="3858883"/>
            <a:ext cx="6658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As a leading European IT specialist in </a:t>
            </a:r>
          </a:p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networking, cybersecurity, and cloud,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Conscia contributes to a secure and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reliable digital foundation for society</a:t>
            </a:r>
          </a:p>
        </p:txBody>
      </p:sp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597E9B82-455D-362A-AE39-E18C4E3B2B68}"/>
              </a:ext>
            </a:extLst>
          </p:cNvPr>
          <p:cNvSpPr/>
          <p:nvPr userDrawn="1"/>
        </p:nvSpPr>
        <p:spPr>
          <a:xfrm>
            <a:off x="595312" y="4011283"/>
            <a:ext cx="6658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>
                <a:solidFill>
                  <a:srgbClr val="FFFFFF"/>
                </a:solidFill>
                <a:latin typeface="IBM Plex Sans Light" panose="020B0403050203000203" pitchFamily="34" charset="0"/>
              </a:rPr>
              <a:t>Click to edit Subtitle or intro </a:t>
            </a:r>
            <a:r>
              <a:rPr lang="en-GB" sz="2000" b="1" err="1">
                <a:solidFill>
                  <a:srgbClr val="FFFFFF"/>
                </a:solidFill>
                <a:latin typeface="IBM Plex Sans Light" panose="020B0403050203000203" pitchFamily="34" charset="0"/>
              </a:rPr>
              <a:t>tex</a:t>
            </a:r>
            <a:endParaRPr lang="en-GB" sz="2000" b="1">
              <a:solidFill>
                <a:srgbClr val="FFFFFF"/>
              </a:solidFill>
              <a:latin typeface="IBM Plex Sans" panose="020B0503050203000203" pitchFamily="34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1A0E8-E0B1-6F52-4836-FCDBB6AEF8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FD1947B8-B668-4AAF-9D5C-19ABEB2803C9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9BF8E-2A41-FC6F-4277-7D46AD62BA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34A53F8-1EF6-D8D7-6756-F74EC734696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1131830" y="215900"/>
            <a:ext cx="609052" cy="29253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4081264B-C8FE-180B-9C2F-D7B0B0EF84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24" y="2922369"/>
            <a:ext cx="9144000" cy="979069"/>
          </a:xfrm>
          <a:prstGeom prst="rect">
            <a:avLst/>
          </a:prstGeom>
          <a:noFill/>
        </p:spPr>
        <p:txBody>
          <a:bodyPr lIns="180000" tIns="180000" rIns="180000" bIns="180000" anchor="t">
            <a:spAutoFit/>
          </a:bodyPr>
          <a:lstStyle>
            <a:lvl1pPr algn="l">
              <a:lnSpc>
                <a:spcPct val="100000"/>
              </a:lnSpc>
              <a:defRPr sz="40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DK" dirty="0"/>
          </a:p>
        </p:txBody>
      </p:sp>
    </p:spTree>
    <p:extLst>
      <p:ext uri="{BB962C8B-B14F-4D97-AF65-F5344CB8AC3E}">
        <p14:creationId xmlns:p14="http://schemas.microsoft.com/office/powerpoint/2010/main" val="14524176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lwar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hidden="1">
            <a:extLst>
              <a:ext uri="{FF2B5EF4-FFF2-40B4-BE49-F238E27FC236}">
                <a16:creationId xmlns:a16="http://schemas.microsoft.com/office/drawing/2014/main" id="{58D9B0E8-F7C3-3298-F50C-2AEE810D72D7}"/>
              </a:ext>
            </a:extLst>
          </p:cNvPr>
          <p:cNvSpPr/>
          <p:nvPr userDrawn="1"/>
        </p:nvSpPr>
        <p:spPr>
          <a:xfrm>
            <a:off x="442912" y="3858883"/>
            <a:ext cx="6658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As a leading European IT specialist in </a:t>
            </a:r>
          </a:p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networking, cybersecurity, and cloud,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Conscia contributes to a secure and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reliable digital foundation for society</a:t>
            </a:r>
          </a:p>
        </p:txBody>
      </p:sp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597E9B82-455D-362A-AE39-E18C4E3B2B68}"/>
              </a:ext>
            </a:extLst>
          </p:cNvPr>
          <p:cNvSpPr/>
          <p:nvPr userDrawn="1"/>
        </p:nvSpPr>
        <p:spPr>
          <a:xfrm>
            <a:off x="595312" y="4011283"/>
            <a:ext cx="6658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>
                <a:solidFill>
                  <a:srgbClr val="FFFFFF"/>
                </a:solidFill>
                <a:latin typeface="IBM Plex Sans Light" panose="020B0403050203000203" pitchFamily="34" charset="0"/>
              </a:rPr>
              <a:t>Click to edit Subtitle or intro </a:t>
            </a:r>
            <a:r>
              <a:rPr lang="en-GB" sz="2000" b="1" err="1">
                <a:solidFill>
                  <a:srgbClr val="FFFFFF"/>
                </a:solidFill>
                <a:latin typeface="IBM Plex Sans Light" panose="020B0403050203000203" pitchFamily="34" charset="0"/>
              </a:rPr>
              <a:t>tex</a:t>
            </a:r>
            <a:endParaRPr lang="en-GB" sz="2000" b="1">
              <a:solidFill>
                <a:srgbClr val="FFFFFF"/>
              </a:solidFill>
              <a:latin typeface="IBM Plex Sans" panose="020B0503050203000203" pitchFamily="34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1A0E8-E0B1-6F52-4836-FCDBB6AEF8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FE95C9E8-68A2-4321-B10F-94C47BA5F17C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9BF8E-2A41-FC6F-4277-7D46AD62BA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34A53F8-1EF6-D8D7-6756-F74EC734696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1131830" y="215900"/>
            <a:ext cx="609052" cy="29253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774075EA-0458-D3F4-6F6B-FAAC8A0BB7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24" y="2922369"/>
            <a:ext cx="8812444" cy="979069"/>
          </a:xfrm>
          <a:prstGeom prst="rect">
            <a:avLst/>
          </a:prstGeom>
          <a:noFill/>
        </p:spPr>
        <p:txBody>
          <a:bodyPr wrap="square" lIns="180000" tIns="180000" rIns="180000" bIns="180000" anchor="t">
            <a:spAutoFit/>
          </a:bodyPr>
          <a:lstStyle>
            <a:lvl1pPr algn="l">
              <a:lnSpc>
                <a:spcPct val="100000"/>
              </a:lnSpc>
              <a:defRPr sz="40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DK" dirty="0"/>
          </a:p>
        </p:txBody>
      </p:sp>
    </p:spTree>
    <p:extLst>
      <p:ext uri="{BB962C8B-B14F-4D97-AF65-F5344CB8AC3E}">
        <p14:creationId xmlns:p14="http://schemas.microsoft.com/office/powerpoint/2010/main" val="13739434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at Insight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hidden="1">
            <a:extLst>
              <a:ext uri="{FF2B5EF4-FFF2-40B4-BE49-F238E27FC236}">
                <a16:creationId xmlns:a16="http://schemas.microsoft.com/office/drawing/2014/main" id="{58D9B0E8-F7C3-3298-F50C-2AEE810D72D7}"/>
              </a:ext>
            </a:extLst>
          </p:cNvPr>
          <p:cNvSpPr/>
          <p:nvPr userDrawn="1"/>
        </p:nvSpPr>
        <p:spPr>
          <a:xfrm>
            <a:off x="442912" y="3858883"/>
            <a:ext cx="6658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As a leading European IT specialist in </a:t>
            </a:r>
          </a:p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networking, cybersecurity, and cloud,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Conscia contributes to a secure and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reliable digital foundation for society</a:t>
            </a:r>
          </a:p>
        </p:txBody>
      </p:sp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597E9B82-455D-362A-AE39-E18C4E3B2B68}"/>
              </a:ext>
            </a:extLst>
          </p:cNvPr>
          <p:cNvSpPr/>
          <p:nvPr userDrawn="1"/>
        </p:nvSpPr>
        <p:spPr>
          <a:xfrm>
            <a:off x="595312" y="4011283"/>
            <a:ext cx="6658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>
                <a:solidFill>
                  <a:srgbClr val="FFFFFF"/>
                </a:solidFill>
                <a:latin typeface="IBM Plex Sans Light" panose="020B0403050203000203" pitchFamily="34" charset="0"/>
              </a:rPr>
              <a:t>Click to edit Subtitle or intro </a:t>
            </a:r>
            <a:r>
              <a:rPr lang="en-GB" sz="2000" b="1" err="1">
                <a:solidFill>
                  <a:srgbClr val="FFFFFF"/>
                </a:solidFill>
                <a:latin typeface="IBM Plex Sans Light" panose="020B0403050203000203" pitchFamily="34" charset="0"/>
              </a:rPr>
              <a:t>tex</a:t>
            </a:r>
            <a:endParaRPr lang="en-GB" sz="2000" b="1">
              <a:solidFill>
                <a:srgbClr val="FFFFFF"/>
              </a:solidFill>
              <a:latin typeface="IBM Plex Sans" panose="020B0503050203000203" pitchFamily="34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1A0E8-E0B1-6F52-4836-FCDBB6AEF8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4ADAD332-C87B-4CBD-9FA2-BF1752F5000D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9BF8E-2A41-FC6F-4277-7D46AD62BA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34A53F8-1EF6-D8D7-6756-F74EC734696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1131830" y="215900"/>
            <a:ext cx="609052" cy="29253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82A31FE7-DD19-17C2-C226-9C759322E1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24" y="2922369"/>
            <a:ext cx="9144000" cy="979069"/>
          </a:xfrm>
          <a:prstGeom prst="rect">
            <a:avLst/>
          </a:prstGeom>
          <a:noFill/>
        </p:spPr>
        <p:txBody>
          <a:bodyPr lIns="180000" tIns="180000" rIns="180000" bIns="180000" anchor="t">
            <a:spAutoFit/>
          </a:bodyPr>
          <a:lstStyle>
            <a:lvl1pPr algn="l">
              <a:lnSpc>
                <a:spcPct val="100000"/>
              </a:lnSpc>
              <a:defRPr sz="40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DK" dirty="0"/>
          </a:p>
        </p:txBody>
      </p:sp>
    </p:spTree>
    <p:extLst>
      <p:ext uri="{BB962C8B-B14F-4D97-AF65-F5344CB8AC3E}">
        <p14:creationId xmlns:p14="http://schemas.microsoft.com/office/powerpoint/2010/main" val="19489263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witch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hidden="1">
            <a:extLst>
              <a:ext uri="{FF2B5EF4-FFF2-40B4-BE49-F238E27FC236}">
                <a16:creationId xmlns:a16="http://schemas.microsoft.com/office/drawing/2014/main" id="{58D9B0E8-F7C3-3298-F50C-2AEE810D72D7}"/>
              </a:ext>
            </a:extLst>
          </p:cNvPr>
          <p:cNvSpPr/>
          <p:nvPr userDrawn="1"/>
        </p:nvSpPr>
        <p:spPr>
          <a:xfrm>
            <a:off x="442912" y="3858883"/>
            <a:ext cx="6658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As a leading European IT specialist in </a:t>
            </a:r>
          </a:p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networking, cybersecurity, and cloud,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Conscia contributes to a secure and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reliable digital foundation for society</a:t>
            </a:r>
          </a:p>
        </p:txBody>
      </p:sp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597E9B82-455D-362A-AE39-E18C4E3B2B68}"/>
              </a:ext>
            </a:extLst>
          </p:cNvPr>
          <p:cNvSpPr/>
          <p:nvPr userDrawn="1"/>
        </p:nvSpPr>
        <p:spPr>
          <a:xfrm>
            <a:off x="595312" y="4011283"/>
            <a:ext cx="6658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>
                <a:solidFill>
                  <a:srgbClr val="FFFFFF"/>
                </a:solidFill>
                <a:latin typeface="IBM Plex Sans Light" panose="020B0403050203000203" pitchFamily="34" charset="0"/>
              </a:rPr>
              <a:t>Click to edit Subtitle or intro </a:t>
            </a:r>
            <a:r>
              <a:rPr lang="en-GB" sz="2000" b="1" err="1">
                <a:solidFill>
                  <a:srgbClr val="FFFFFF"/>
                </a:solidFill>
                <a:latin typeface="IBM Plex Sans Light" panose="020B0403050203000203" pitchFamily="34" charset="0"/>
              </a:rPr>
              <a:t>tex</a:t>
            </a:r>
            <a:endParaRPr lang="en-GB" sz="2000" b="1">
              <a:solidFill>
                <a:srgbClr val="FFFFFF"/>
              </a:solidFill>
              <a:latin typeface="IBM Plex Sans" panose="020B0503050203000203" pitchFamily="34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1A0E8-E0B1-6F52-4836-FCDBB6AEF8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D0F011EB-4102-4013-AF59-4AB8990C90B7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9BF8E-2A41-FC6F-4277-7D46AD62BA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34A53F8-1EF6-D8D7-6756-F74EC734696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1131830" y="215900"/>
            <a:ext cx="609052" cy="29253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79080407-252E-DFB5-4609-BDE0EAA691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24" y="2922369"/>
            <a:ext cx="9144000" cy="979069"/>
          </a:xfrm>
          <a:prstGeom prst="rect">
            <a:avLst/>
          </a:prstGeom>
          <a:solidFill>
            <a:srgbClr val="000000">
              <a:alpha val="20027"/>
            </a:srgbClr>
          </a:solidFill>
        </p:spPr>
        <p:txBody>
          <a:bodyPr lIns="180000" tIns="180000" rIns="180000" bIns="180000" anchor="t">
            <a:spAutoFit/>
          </a:bodyPr>
          <a:lstStyle>
            <a:lvl1pPr algn="l">
              <a:lnSpc>
                <a:spcPct val="100000"/>
              </a:lnSpc>
              <a:defRPr sz="40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DK" dirty="0"/>
          </a:p>
        </p:txBody>
      </p:sp>
    </p:spTree>
    <p:extLst>
      <p:ext uri="{BB962C8B-B14F-4D97-AF65-F5344CB8AC3E}">
        <p14:creationId xmlns:p14="http://schemas.microsoft.com/office/powerpoint/2010/main" val="6968879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rvice and suppor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hidden="1">
            <a:extLst>
              <a:ext uri="{FF2B5EF4-FFF2-40B4-BE49-F238E27FC236}">
                <a16:creationId xmlns:a16="http://schemas.microsoft.com/office/drawing/2014/main" id="{58D9B0E8-F7C3-3298-F50C-2AEE810D72D7}"/>
              </a:ext>
            </a:extLst>
          </p:cNvPr>
          <p:cNvSpPr/>
          <p:nvPr userDrawn="1"/>
        </p:nvSpPr>
        <p:spPr>
          <a:xfrm>
            <a:off x="442912" y="3858883"/>
            <a:ext cx="6658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As a leading European IT specialist in </a:t>
            </a:r>
          </a:p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networking, cybersecurity, and cloud,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Conscia contributes to a secure and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reliable digital foundation for society</a:t>
            </a:r>
          </a:p>
        </p:txBody>
      </p:sp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597E9B82-455D-362A-AE39-E18C4E3B2B68}"/>
              </a:ext>
            </a:extLst>
          </p:cNvPr>
          <p:cNvSpPr/>
          <p:nvPr userDrawn="1"/>
        </p:nvSpPr>
        <p:spPr>
          <a:xfrm>
            <a:off x="595312" y="4011283"/>
            <a:ext cx="6658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>
                <a:solidFill>
                  <a:srgbClr val="FFFFFF"/>
                </a:solidFill>
                <a:latin typeface="IBM Plex Sans Light" panose="020B0403050203000203" pitchFamily="34" charset="0"/>
              </a:rPr>
              <a:t>Click to edit Subtitle or intro </a:t>
            </a:r>
            <a:r>
              <a:rPr lang="en-GB" sz="2000" b="1" err="1">
                <a:solidFill>
                  <a:srgbClr val="FFFFFF"/>
                </a:solidFill>
                <a:latin typeface="IBM Plex Sans Light" panose="020B0403050203000203" pitchFamily="34" charset="0"/>
              </a:rPr>
              <a:t>tex</a:t>
            </a:r>
            <a:endParaRPr lang="en-GB" sz="2000" b="1">
              <a:solidFill>
                <a:srgbClr val="FFFFFF"/>
              </a:solidFill>
              <a:latin typeface="IBM Plex Sans" panose="020B0503050203000203" pitchFamily="34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1A0E8-E0B1-6F52-4836-FCDBB6AEF8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6DC3CB5E-2D7C-48B1-90D0-798D952AB5C6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9BF8E-2A41-FC6F-4277-7D46AD62BA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34A53F8-1EF6-D8D7-6756-F74EC734696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1131830" y="215900"/>
            <a:ext cx="609052" cy="29253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A5437431-18E2-D271-5D93-A4C1A482B5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24" y="2922369"/>
            <a:ext cx="9144000" cy="979069"/>
          </a:xfrm>
          <a:prstGeom prst="rect">
            <a:avLst/>
          </a:prstGeom>
          <a:noFill/>
        </p:spPr>
        <p:txBody>
          <a:bodyPr lIns="180000" tIns="180000" rIns="180000" bIns="180000" anchor="t">
            <a:spAutoFit/>
          </a:bodyPr>
          <a:lstStyle>
            <a:lvl1pPr algn="l">
              <a:lnSpc>
                <a:spcPct val="100000"/>
              </a:lnSpc>
              <a:defRPr sz="40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DK" dirty="0"/>
          </a:p>
        </p:txBody>
      </p:sp>
    </p:spTree>
    <p:extLst>
      <p:ext uri="{BB962C8B-B14F-4D97-AF65-F5344CB8AC3E}">
        <p14:creationId xmlns:p14="http://schemas.microsoft.com/office/powerpoint/2010/main" val="20748545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ndmill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hidden="1">
            <a:extLst>
              <a:ext uri="{FF2B5EF4-FFF2-40B4-BE49-F238E27FC236}">
                <a16:creationId xmlns:a16="http://schemas.microsoft.com/office/drawing/2014/main" id="{58D9B0E8-F7C3-3298-F50C-2AEE810D72D7}"/>
              </a:ext>
            </a:extLst>
          </p:cNvPr>
          <p:cNvSpPr/>
          <p:nvPr userDrawn="1"/>
        </p:nvSpPr>
        <p:spPr>
          <a:xfrm>
            <a:off x="442912" y="3858883"/>
            <a:ext cx="6658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As a leading European IT specialist in </a:t>
            </a:r>
          </a:p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networking, cybersecurity, and cloud,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Conscia contributes to a secure and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reliable digital foundation for society</a:t>
            </a:r>
          </a:p>
        </p:txBody>
      </p:sp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597E9B82-455D-362A-AE39-E18C4E3B2B68}"/>
              </a:ext>
            </a:extLst>
          </p:cNvPr>
          <p:cNvSpPr/>
          <p:nvPr userDrawn="1"/>
        </p:nvSpPr>
        <p:spPr>
          <a:xfrm>
            <a:off x="595312" y="4011283"/>
            <a:ext cx="6658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>
                <a:solidFill>
                  <a:srgbClr val="FFFFFF"/>
                </a:solidFill>
                <a:latin typeface="IBM Plex Sans Light" panose="020B0403050203000203" pitchFamily="34" charset="0"/>
              </a:rPr>
              <a:t>Click to edit Subtitle or intro </a:t>
            </a:r>
            <a:r>
              <a:rPr lang="en-GB" sz="2000" b="1" err="1">
                <a:solidFill>
                  <a:srgbClr val="FFFFFF"/>
                </a:solidFill>
                <a:latin typeface="IBM Plex Sans Light" panose="020B0403050203000203" pitchFamily="34" charset="0"/>
              </a:rPr>
              <a:t>tex</a:t>
            </a:r>
            <a:endParaRPr lang="en-GB" sz="2000" b="1">
              <a:solidFill>
                <a:srgbClr val="FFFFFF"/>
              </a:solidFill>
              <a:latin typeface="IBM Plex Sans" panose="020B0503050203000203" pitchFamily="34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1A0E8-E0B1-6F52-4836-FCDBB6AEF8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57A1C461-CE7D-40A1-83EC-DAEBA8ADF615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9BF8E-2A41-FC6F-4277-7D46AD62BA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34A53F8-1EF6-D8D7-6756-F74EC734696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1131830" y="215900"/>
            <a:ext cx="609052" cy="29253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4853F55-86EF-36C9-875B-728D3EE9EF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24" y="2922369"/>
            <a:ext cx="9144000" cy="979069"/>
          </a:xfrm>
          <a:prstGeom prst="rect">
            <a:avLst/>
          </a:prstGeom>
          <a:noFill/>
        </p:spPr>
        <p:txBody>
          <a:bodyPr lIns="180000" tIns="180000" rIns="180000" bIns="180000" anchor="t">
            <a:spAutoFit/>
          </a:bodyPr>
          <a:lstStyle>
            <a:lvl1pPr algn="l">
              <a:lnSpc>
                <a:spcPct val="100000"/>
              </a:lnSpc>
              <a:defRPr sz="40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DK" dirty="0"/>
          </a:p>
        </p:txBody>
      </p:sp>
    </p:spTree>
    <p:extLst>
      <p:ext uri="{BB962C8B-B14F-4D97-AF65-F5344CB8AC3E}">
        <p14:creationId xmlns:p14="http://schemas.microsoft.com/office/powerpoint/2010/main" val="832195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scia employees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hidden="1">
            <a:extLst>
              <a:ext uri="{FF2B5EF4-FFF2-40B4-BE49-F238E27FC236}">
                <a16:creationId xmlns:a16="http://schemas.microsoft.com/office/drawing/2014/main" id="{58D9B0E8-F7C3-3298-F50C-2AEE810D72D7}"/>
              </a:ext>
            </a:extLst>
          </p:cNvPr>
          <p:cNvSpPr/>
          <p:nvPr userDrawn="1"/>
        </p:nvSpPr>
        <p:spPr>
          <a:xfrm>
            <a:off x="442912" y="3858883"/>
            <a:ext cx="6658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As a leading European IT specialist in </a:t>
            </a:r>
          </a:p>
          <a:p>
            <a:r>
              <a:rPr lang="en-GB" sz="2000">
                <a:solidFill>
                  <a:srgbClr val="FFFFFF"/>
                </a:solidFill>
                <a:latin typeface="IBM Plex Sans Light" panose="020B0403050203000203" pitchFamily="34" charset="0"/>
              </a:rPr>
              <a:t>networking, cybersecurity, and cloud,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Conscia contributes to a secure and</a:t>
            </a:r>
          </a:p>
          <a:p>
            <a:r>
              <a:rPr lang="en-GB" sz="2000" b="1">
                <a:solidFill>
                  <a:srgbClr val="FFFFFF"/>
                </a:solidFill>
                <a:latin typeface="IBM Plex Sans" panose="020B0503050203000203" pitchFamily="34" charset="0"/>
              </a:rPr>
              <a:t>reliable digital foundation for society</a:t>
            </a:r>
          </a:p>
        </p:txBody>
      </p:sp>
      <p:sp>
        <p:nvSpPr>
          <p:cNvPr id="8" name="Rectangle 7" hidden="1">
            <a:extLst>
              <a:ext uri="{FF2B5EF4-FFF2-40B4-BE49-F238E27FC236}">
                <a16:creationId xmlns:a16="http://schemas.microsoft.com/office/drawing/2014/main" id="{597E9B82-455D-362A-AE39-E18C4E3B2B68}"/>
              </a:ext>
            </a:extLst>
          </p:cNvPr>
          <p:cNvSpPr/>
          <p:nvPr userDrawn="1"/>
        </p:nvSpPr>
        <p:spPr>
          <a:xfrm>
            <a:off x="595312" y="4011283"/>
            <a:ext cx="66581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>
                <a:solidFill>
                  <a:srgbClr val="FFFFFF"/>
                </a:solidFill>
                <a:latin typeface="IBM Plex Sans Light" panose="020B0403050203000203" pitchFamily="34" charset="0"/>
              </a:rPr>
              <a:t>Click to edit Subtitle or intro </a:t>
            </a:r>
            <a:r>
              <a:rPr lang="en-GB" sz="2000" b="1" err="1">
                <a:solidFill>
                  <a:srgbClr val="FFFFFF"/>
                </a:solidFill>
                <a:latin typeface="IBM Plex Sans Light" panose="020B0403050203000203" pitchFamily="34" charset="0"/>
              </a:rPr>
              <a:t>tex</a:t>
            </a:r>
            <a:endParaRPr lang="en-GB" sz="2000" b="1">
              <a:solidFill>
                <a:srgbClr val="FFFFFF"/>
              </a:solidFill>
              <a:latin typeface="IBM Plex Sans" panose="020B0503050203000203" pitchFamily="34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1A0E8-E0B1-6F52-4836-FCDBB6AEF8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50574" y="6492875"/>
            <a:ext cx="82800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© </a:t>
            </a:r>
            <a:fld id="{0830EB8B-F6C9-4F63-A141-5425488D6F89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9BF8E-2A41-FC6F-4277-7D46AD62BA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040813" y="6492874"/>
            <a:ext cx="2743200" cy="365125"/>
          </a:xfrm>
          <a:prstGeom prst="rect">
            <a:avLst/>
          </a:prstGeom>
        </p:spPr>
        <p:txBody>
          <a:bodyPr/>
          <a:lstStyle/>
          <a:p>
            <a:fld id="{7B4D2BA9-824E-3B40-8F7D-A59E5CBE5868}" type="slidenum">
              <a:rPr lang="en-DK" smtClean="0"/>
              <a:pPr/>
              <a:t>‹#›</a:t>
            </a:fld>
            <a:endParaRPr lang="en-DK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34A53F8-1EF6-D8D7-6756-F74EC734696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1131830" y="215900"/>
            <a:ext cx="609052" cy="29253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9A89E79-8286-691E-72B6-C9CC20F41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3224" y="2922369"/>
            <a:ext cx="9144000" cy="979069"/>
          </a:xfrm>
          <a:prstGeom prst="rect">
            <a:avLst/>
          </a:prstGeom>
          <a:solidFill>
            <a:srgbClr val="000000">
              <a:alpha val="19919"/>
            </a:srgbClr>
          </a:solidFill>
        </p:spPr>
        <p:txBody>
          <a:bodyPr lIns="180000" tIns="180000" rIns="180000" bIns="180000" anchor="t">
            <a:spAutoFit/>
          </a:bodyPr>
          <a:lstStyle>
            <a:lvl1pPr algn="l">
              <a:lnSpc>
                <a:spcPct val="100000"/>
              </a:lnSpc>
              <a:defRPr sz="40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DK" dirty="0"/>
          </a:p>
        </p:txBody>
      </p:sp>
    </p:spTree>
    <p:extLst>
      <p:ext uri="{BB962C8B-B14F-4D97-AF65-F5344CB8AC3E}">
        <p14:creationId xmlns:p14="http://schemas.microsoft.com/office/powerpoint/2010/main" val="16729561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gradFill>
          <a:gsLst>
            <a:gs pos="0">
              <a:schemeClr val="accent1"/>
            </a:gs>
            <a:gs pos="80000">
              <a:schemeClr val="tx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E6A193-6152-3CC9-4E33-B1EB8C839A6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50ACE2F7-2FD8-4C55-B075-8A284F1780E6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1219EE-9ADF-7777-A2B3-0570990DD87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7694DB-52A2-8E48-84FC-9C6AB2DD9453}" type="slidenum">
              <a:rPr lang="en-DK" smtClean="0"/>
              <a:t>‹#›</a:t>
            </a:fld>
            <a:endParaRPr lang="en-DK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A79727AF-92BE-100B-1150-0D530F7FFE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263434" y="2405788"/>
            <a:ext cx="3324168" cy="1596648"/>
          </a:xfrm>
          <a:prstGeom prst="rect">
            <a:avLst/>
          </a:prstGeom>
        </p:spPr>
      </p:pic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44B90394-59D0-D278-AFE6-57BD4EA6D58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016483" y="4002436"/>
            <a:ext cx="3818071" cy="914400"/>
          </a:xfrm>
        </p:spPr>
        <p:txBody>
          <a:bodyPr>
            <a:noAutofit/>
          </a:bodyPr>
          <a:lstStyle>
            <a:lvl1pPr marL="0" indent="0" algn="ctr">
              <a:buNone/>
              <a:defRPr sz="3200">
                <a:solidFill>
                  <a:schemeClr val="accent5"/>
                </a:solidFill>
                <a:latin typeface="+mj-lt"/>
              </a:defRPr>
            </a:lvl1pPr>
            <a:lvl2pPr marL="457200" indent="0">
              <a:buNone/>
              <a:defRPr sz="3200">
                <a:solidFill>
                  <a:schemeClr val="accent5"/>
                </a:solidFill>
                <a:latin typeface="+mj-lt"/>
              </a:defRPr>
            </a:lvl2pPr>
          </a:lstStyle>
          <a:p>
            <a:pPr lvl="0"/>
            <a:r>
              <a:rPr lang="en-GB" dirty="0"/>
              <a:t>Insert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1771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ED0384-6FED-9C70-A6D3-B26BE2CE5F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574" y="1898373"/>
            <a:ext cx="11298514" cy="42785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body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DK" dirty="0"/>
          </a:p>
        </p:txBody>
      </p:sp>
      <p:sp>
        <p:nvSpPr>
          <p:cNvPr id="9" name="Title Placeholder 8">
            <a:extLst>
              <a:ext uri="{FF2B5EF4-FFF2-40B4-BE49-F238E27FC236}">
                <a16:creationId xmlns:a16="http://schemas.microsoft.com/office/drawing/2014/main" id="{C1A4A6F1-8A30-0A84-B0B8-DD379066A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74" y="441326"/>
            <a:ext cx="10515600" cy="10429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Click to edit master title</a:t>
            </a:r>
            <a:endParaRPr lang="en-DK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63E5E70-E7DA-D47A-DC0C-E7152B1699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0574" y="6480175"/>
            <a:ext cx="8280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2"/>
                </a:solidFill>
              </a:defRPr>
            </a:lvl1pPr>
          </a:lstStyle>
          <a:p>
            <a:r>
              <a:rPr lang="en-GB"/>
              <a:t>© </a:t>
            </a:r>
            <a:fld id="{83D4DF64-D242-4230-8193-CFF4A3E3C10B}" type="datetimeyyyy">
              <a:rPr lang="en-GB" smtClean="0"/>
              <a:pPr/>
              <a:t>2023</a:t>
            </a:fld>
            <a:r>
              <a:rPr lang="en-GB"/>
              <a:t> NIL – part of Conscia, Security Tag: PROTECTED</a:t>
            </a:r>
            <a:endParaRPr lang="en-DK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4EFA0ECE-3493-F2B7-C343-122A04FA23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40813" y="64801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/>
                </a:solidFill>
              </a:defRPr>
            </a:lvl1pPr>
          </a:lstStyle>
          <a:p>
            <a:fld id="{747694DB-52A2-8E48-84FC-9C6AB2DD9453}" type="slidenum">
              <a:rPr lang="en-DK" smtClean="0"/>
              <a:pPr/>
              <a:t>‹#›</a:t>
            </a:fld>
            <a:endParaRPr lang="en-DK" dirty="0"/>
          </a:p>
        </p:txBody>
      </p:sp>
      <p:sp>
        <p:nvSpPr>
          <p:cNvPr id="4" name="conscia oval shape" hidden="1">
            <a:extLst>
              <a:ext uri="{FF2B5EF4-FFF2-40B4-BE49-F238E27FC236}">
                <a16:creationId xmlns:a16="http://schemas.microsoft.com/office/drawing/2014/main" id="{60C03848-B01D-A458-D72E-D15860087C37}"/>
              </a:ext>
            </a:extLst>
          </p:cNvPr>
          <p:cNvSpPr>
            <a:spLocks noChangeAspect="1"/>
          </p:cNvSpPr>
          <p:nvPr userDrawn="1"/>
        </p:nvSpPr>
        <p:spPr>
          <a:xfrm rot="510259">
            <a:off x="-1260366" y="1378707"/>
            <a:ext cx="13648661" cy="64235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75847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732" r:id="rId2"/>
    <p:sldLayoutId id="2147483667" r:id="rId3"/>
    <p:sldLayoutId id="2147483684" r:id="rId4"/>
    <p:sldLayoutId id="2147483654" r:id="rId5"/>
    <p:sldLayoutId id="2147483660" r:id="rId6"/>
    <p:sldLayoutId id="2147483668" r:id="rId7"/>
    <p:sldLayoutId id="2147483688" r:id="rId8"/>
    <p:sldLayoutId id="2147483691" r:id="rId9"/>
    <p:sldLayoutId id="2147483689" r:id="rId10"/>
    <p:sldLayoutId id="2147483670" r:id="rId11"/>
    <p:sldLayoutId id="2147483671" r:id="rId12"/>
    <p:sldLayoutId id="2147483656" r:id="rId13"/>
    <p:sldLayoutId id="2147483675" r:id="rId14"/>
    <p:sldLayoutId id="2147483677" r:id="rId15"/>
    <p:sldLayoutId id="2147483717" r:id="rId16"/>
    <p:sldLayoutId id="2147483718" r:id="rId17"/>
    <p:sldLayoutId id="2147483719" r:id="rId18"/>
    <p:sldLayoutId id="2147483720" r:id="rId19"/>
    <p:sldLayoutId id="2147483722" r:id="rId20"/>
    <p:sldLayoutId id="2147483721" r:id="rId21"/>
    <p:sldLayoutId id="2147483724" r:id="rId22"/>
    <p:sldLayoutId id="2147483723" r:id="rId23"/>
    <p:sldLayoutId id="2147483725" r:id="rId24"/>
    <p:sldLayoutId id="2147483727" r:id="rId25"/>
    <p:sldLayoutId id="2147483726" r:id="rId26"/>
    <p:sldLayoutId id="2147483728" r:id="rId27"/>
    <p:sldLayoutId id="2147483692" r:id="rId28"/>
    <p:sldLayoutId id="2147483686" r:id="rId29"/>
    <p:sldLayoutId id="2147483682" r:id="rId30"/>
    <p:sldLayoutId id="2147483680" r:id="rId31"/>
    <p:sldLayoutId id="2147483683" r:id="rId32"/>
    <p:sldLayoutId id="2147483681" r:id="rId33"/>
    <p:sldLayoutId id="2147483729" r:id="rId34"/>
    <p:sldLayoutId id="2147483730" r:id="rId35"/>
    <p:sldLayoutId id="2147483687" r:id="rId36"/>
    <p:sldLayoutId id="2147483731" r:id="rId37"/>
    <p:sldLayoutId id="2147483694" r:id="rId38"/>
    <p:sldLayoutId id="2147483697" r:id="rId39"/>
    <p:sldLayoutId id="2147483699" r:id="rId40"/>
    <p:sldLayoutId id="2147483702" r:id="rId41"/>
    <p:sldLayoutId id="2147483715" r:id="rId42"/>
    <p:sldLayoutId id="2147483712" r:id="rId43"/>
    <p:sldLayoutId id="2147483710" r:id="rId44"/>
    <p:sldLayoutId id="2147483716" r:id="rId45"/>
    <p:sldLayoutId id="2147483695" r:id="rId46"/>
    <p:sldLayoutId id="2147483676" r:id="rId47"/>
  </p:sldLayoutIdLst>
  <p:hf hdr="0" dt="0"/>
  <p:txStyles>
    <p:titleStyle>
      <a:lvl1pPr marL="0" marR="0" indent="0" algn="l" defTabSz="914400" rtl="0" eaLnBrk="1" fontAlgn="auto" latinLnBrk="0" hangingPunct="1">
        <a:lnSpc>
          <a:spcPct val="9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3200" b="0" i="0" kern="1200">
          <a:solidFill>
            <a:srgbClr val="058CE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IBM Plex Sans Light" panose="020B0403050203000203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IBM Plex Sans Light" panose="020B0403050203000203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IBM Plex Sans Light" panose="020B04030502030002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4" orient="horz" pos="935" userDrawn="1">
          <p15:clr>
            <a:srgbClr val="F26B43"/>
          </p15:clr>
        </p15:guide>
        <p15:guide id="5" pos="3840" userDrawn="1">
          <p15:clr>
            <a:srgbClr val="F26B43"/>
          </p15:clr>
        </p15:guide>
        <p15:guide id="7" pos="7680" userDrawn="1">
          <p15:clr>
            <a:srgbClr val="F26B43"/>
          </p15:clr>
        </p15:guide>
        <p15:guide id="8" userDrawn="1">
          <p15:clr>
            <a:srgbClr val="F26B43"/>
          </p15:clr>
        </p15:guide>
        <p15:guide id="9" orient="horz" pos="278" userDrawn="1">
          <p15:clr>
            <a:srgbClr val="F26B43"/>
          </p15:clr>
        </p15:guide>
        <p15:guide id="10" orient="horz" pos="1185" userDrawn="1">
          <p15:clr>
            <a:srgbClr val="F26B43"/>
          </p15:clr>
        </p15:guide>
        <p15:guide id="11" orient="horz" pos="4065" userDrawn="1">
          <p15:clr>
            <a:srgbClr val="F26B43"/>
          </p15:clr>
        </p15:guide>
        <p15:guide id="12" pos="7423" userDrawn="1">
          <p15:clr>
            <a:srgbClr val="F26B43"/>
          </p15:clr>
        </p15:guide>
        <p15:guide id="13" pos="3613" userDrawn="1">
          <p15:clr>
            <a:srgbClr val="F26B43"/>
          </p15:clr>
        </p15:guide>
        <p15:guide id="14" pos="406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techcommunity.microsoft.com/t5/core-infrastructure-and-security/initially-isolate-tier-0-assets-with-group-policy-to-start/ba-p/1184934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microsoft.com/en-us/previous-versions/windows/it-pro/windows-server-2012-r2-and-2012/cc770619(v=ws.11)" TargetMode="External"/><Relationship Id="rId2" Type="http://schemas.openxmlformats.org/officeDocument/2006/relationships/hyperlink" Target="https://learn.microsoft.com/en-us/previous-versions/windows/it-pro/windows-server-2012-r2-and-2012/cc771655(v=ws.11)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16EC6C2-CA00-77DC-04E7-7270DF7C34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 dirty="0"/>
              <a:t>Do </a:t>
            </a:r>
            <a:r>
              <a:rPr lang="sl-SI" dirty="0" err="1"/>
              <a:t>you</a:t>
            </a:r>
            <a:r>
              <a:rPr lang="sl-SI" dirty="0"/>
              <a:t> PAW?</a:t>
            </a:r>
            <a:endParaRPr lang="en-US" dirty="0"/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738B0E1E-4BE0-4A31-0577-1F7EB58C3F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why</a:t>
            </a:r>
            <a:r>
              <a:rPr lang="sl-SI" dirty="0"/>
              <a:t> </a:t>
            </a:r>
            <a:r>
              <a:rPr lang="sl-SI" dirty="0" err="1"/>
              <a:t>you</a:t>
            </a:r>
            <a:r>
              <a:rPr lang="sl-SI" dirty="0"/>
              <a:t> </a:t>
            </a:r>
            <a:r>
              <a:rPr lang="sl-SI" dirty="0" err="1"/>
              <a:t>should</a:t>
            </a:r>
            <a:r>
              <a:rPr lang="sl-SI" dirty="0"/>
              <a:t>. </a:t>
            </a:r>
            <a:r>
              <a:rPr lang="sl-SI" dirty="0" err="1"/>
              <a:t>And</a:t>
            </a:r>
            <a:r>
              <a:rPr lang="sl-SI" dirty="0"/>
              <a:t> how to do it.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B250BE-6AD5-619F-A3F1-2EA1A33563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32FCC6B7-606F-49AB-8DA1-19794CB8248D}" type="datetimeyyyy">
              <a:rPr lang="en-GB" smtClean="0"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43F6ED-3F31-BE96-28D4-D376BC0652A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B4D2BA9-824E-3B40-8F7D-A59E5CBE5868}" type="slidenum">
              <a:rPr lang="en-DK" smtClean="0"/>
              <a:pPr/>
              <a:t>1</a:t>
            </a:fld>
            <a:endParaRPr lang="en-DK"/>
          </a:p>
        </p:txBody>
      </p:sp>
      <p:sp>
        <p:nvSpPr>
          <p:cNvPr id="2" name="Subtitle 7">
            <a:extLst>
              <a:ext uri="{FF2B5EF4-FFF2-40B4-BE49-F238E27FC236}">
                <a16:creationId xmlns:a16="http://schemas.microsoft.com/office/drawing/2014/main" id="{8090A09D-5C8F-9E3E-9B49-1560CC400833}"/>
              </a:ext>
            </a:extLst>
          </p:cNvPr>
          <p:cNvSpPr txBox="1">
            <a:spLocks/>
          </p:cNvSpPr>
          <p:nvPr/>
        </p:nvSpPr>
        <p:spPr>
          <a:xfrm>
            <a:off x="494157" y="5562176"/>
            <a:ext cx="11232000" cy="33054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914400" rtl="0" eaLnBrk="1" latinLnBrk="0" hangingPunct="1">
              <a:lnSpc>
                <a:spcPts val="18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IBM Plex Sans Light" panose="020B0403050203000203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IBM Plex Sans Light" panose="020B0403050203000203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IBM Plex Sans Light" panose="020B0403050203000203" pitchFamily="34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l-SI" dirty="0"/>
              <a:t>Jure Jereb, NIL </a:t>
            </a:r>
            <a:r>
              <a:rPr lang="sl-SI" dirty="0" err="1"/>
              <a:t>d.o.o</a:t>
            </a:r>
            <a:r>
              <a:rPr lang="sl-SI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743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36C094-4A6E-1E77-A115-0659E63B4B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b="1" dirty="0"/>
              <a:t>Jure Jereb, Cloud </a:t>
            </a:r>
            <a:r>
              <a:rPr lang="sl-SI" b="1" dirty="0" err="1"/>
              <a:t>tech</a:t>
            </a:r>
            <a:r>
              <a:rPr lang="sl-SI" b="1" dirty="0"/>
              <a:t> </a:t>
            </a:r>
            <a:r>
              <a:rPr lang="sl-SI" b="1" dirty="0" err="1"/>
              <a:t>lead</a:t>
            </a:r>
            <a:r>
              <a:rPr lang="sl-SI" b="1" dirty="0"/>
              <a:t> @ NIL</a:t>
            </a:r>
            <a:br>
              <a:rPr lang="sl-SI" b="1" dirty="0"/>
            </a:br>
            <a:r>
              <a:rPr lang="sl-SI" b="1" dirty="0"/>
              <a:t>- jjereb@nil.com</a:t>
            </a:r>
            <a:br>
              <a:rPr lang="sl-SI" b="1" dirty="0"/>
            </a:br>
            <a:r>
              <a:rPr lang="sl-SI" b="1" dirty="0"/>
              <a:t>- </a:t>
            </a:r>
            <a:r>
              <a:rPr lang="sl-SI" b="1" dirty="0" err="1"/>
              <a:t>LinkedIN</a:t>
            </a:r>
            <a:endParaRPr lang="sl-SI" b="1" dirty="0"/>
          </a:p>
          <a:p>
            <a:endParaRPr lang="sl-SI" b="1" dirty="0"/>
          </a:p>
          <a:p>
            <a:r>
              <a:rPr lang="sl-SI" b="1" dirty="0"/>
              <a:t>Microsoft @ NIL: </a:t>
            </a:r>
            <a:br>
              <a:rPr lang="sl-SI" b="1" dirty="0"/>
            </a:br>
            <a:r>
              <a:rPr lang="sl-SI" b="1" dirty="0"/>
              <a:t>- Microsoft Azure, </a:t>
            </a:r>
            <a:br>
              <a:rPr lang="sl-SI" b="1" dirty="0"/>
            </a:br>
            <a:r>
              <a:rPr lang="sl-SI" b="1" dirty="0"/>
              <a:t>- Microsoft 365, </a:t>
            </a:r>
            <a:br>
              <a:rPr lang="sl-SI" b="1" dirty="0"/>
            </a:br>
            <a:r>
              <a:rPr lang="sl-SI" b="1" dirty="0"/>
              <a:t>- </a:t>
            </a:r>
            <a:r>
              <a:rPr lang="sl-SI" b="1" dirty="0" err="1"/>
              <a:t>Identity</a:t>
            </a:r>
            <a:r>
              <a:rPr lang="sl-SI" b="1" dirty="0"/>
              <a:t> </a:t>
            </a:r>
            <a:r>
              <a:rPr lang="sl-SI" b="1" dirty="0" err="1"/>
              <a:t>and</a:t>
            </a:r>
            <a:r>
              <a:rPr lang="sl-SI" b="1" dirty="0"/>
              <a:t> Security</a:t>
            </a:r>
          </a:p>
          <a:p>
            <a:endParaRPr lang="sl-SI" b="1" dirty="0"/>
          </a:p>
          <a:p>
            <a:r>
              <a:rPr lang="sl-SI" b="1" dirty="0"/>
              <a:t>Security Operations Center (SOC)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A7DF07E-B99A-AF92-E503-F5D83613F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About</a:t>
            </a:r>
            <a:r>
              <a:rPr lang="sl-SI" dirty="0"/>
              <a:t>	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FD7724-7D49-BBBA-FF47-1882B671E0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70B021F-1D68-B54C-8857-E78D9B699467}" type="slidenum">
              <a:rPr lang="en-DK" smtClean="0"/>
              <a:pPr/>
              <a:t>2</a:t>
            </a:fld>
            <a:endParaRPr lang="en-D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0F4609-C774-758A-D1E6-68367F817E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© </a:t>
            </a:r>
            <a:fld id="{F0913D49-E065-4053-8C57-9FBFC858E431}" type="datetimeyyyy">
              <a:rPr lang="en-GB" smtClean="0"/>
              <a:t>2023</a:t>
            </a:fld>
            <a:r>
              <a:rPr lang="en-GB"/>
              <a:t> NIL – part of Conscia, Security Tag: PROTECTED </a:t>
            </a:r>
            <a:endParaRPr lang="en-DK" dirty="0"/>
          </a:p>
        </p:txBody>
      </p:sp>
    </p:spTree>
    <p:extLst>
      <p:ext uri="{BB962C8B-B14F-4D97-AF65-F5344CB8AC3E}">
        <p14:creationId xmlns:p14="http://schemas.microsoft.com/office/powerpoint/2010/main" val="1988531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74638B7-91AC-5E84-0A1F-DB6EE6237B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 dirty="0" err="1"/>
              <a:t>PAWs</a:t>
            </a:r>
            <a:r>
              <a:rPr lang="sl-SI" dirty="0"/>
              <a:t> - </a:t>
            </a:r>
            <a:r>
              <a:rPr lang="sl-SI" dirty="0" err="1"/>
              <a:t>The</a:t>
            </a:r>
            <a:r>
              <a:rPr lang="sl-SI" dirty="0"/>
              <a:t> WHAT?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1679DD51-DAF9-7C34-DE37-F58805CBB2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766467-A804-805E-7144-B21CE9528DF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AD8AAD-362F-2783-AB47-8B2FB46A79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3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20056877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A16DC10-8D35-EB24-AC08-0FC6BA553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74" y="1499725"/>
            <a:ext cx="11233150" cy="5253772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Up to date hardware </a:t>
            </a:r>
            <a:r>
              <a:rPr lang="sl-SI" dirty="0" err="1"/>
              <a:t>and</a:t>
            </a:r>
            <a:r>
              <a:rPr lang="sl-SI" dirty="0"/>
              <a:t> software </a:t>
            </a:r>
            <a:r>
              <a:rPr lang="sl-SI" dirty="0" err="1"/>
              <a:t>inventory</a:t>
            </a:r>
            <a:r>
              <a:rPr lang="sl-SI" dirty="0"/>
              <a:t> (</a:t>
            </a:r>
            <a:r>
              <a:rPr lang="sl-SI" dirty="0" err="1"/>
              <a:t>Patching</a:t>
            </a:r>
            <a:r>
              <a:rPr lang="sl-SI" dirty="0"/>
              <a:t>!)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Data </a:t>
            </a:r>
            <a:r>
              <a:rPr lang="sl-SI" dirty="0" err="1"/>
              <a:t>encryption</a:t>
            </a:r>
            <a:r>
              <a:rPr lang="sl-SI" dirty="0"/>
              <a:t> (</a:t>
            </a:r>
            <a:r>
              <a:rPr lang="sl-SI" dirty="0" err="1"/>
              <a:t>Bitlocker</a:t>
            </a:r>
            <a:r>
              <a:rPr lang="sl-SI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Principle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Least</a:t>
            </a:r>
            <a:r>
              <a:rPr lang="sl-SI" dirty="0"/>
              <a:t> </a:t>
            </a:r>
            <a:r>
              <a:rPr lang="sl-SI" dirty="0" err="1"/>
              <a:t>Privilege</a:t>
            </a:r>
            <a:r>
              <a:rPr lang="sl-SI" dirty="0"/>
              <a:t> („admin </a:t>
            </a:r>
            <a:r>
              <a:rPr lang="sl-SI" dirty="0" err="1"/>
              <a:t>rights</a:t>
            </a:r>
            <a:r>
              <a:rPr lang="sl-SI" dirty="0"/>
              <a:t>“)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b="1" dirty="0" err="1">
                <a:latin typeface="+mj-lt"/>
              </a:rPr>
              <a:t>Active</a:t>
            </a:r>
            <a:r>
              <a:rPr lang="sl-SI" b="1" dirty="0">
                <a:latin typeface="+mj-lt"/>
              </a:rPr>
              <a:t> </a:t>
            </a:r>
            <a:r>
              <a:rPr lang="sl-SI" b="1" dirty="0" err="1">
                <a:latin typeface="+mj-lt"/>
              </a:rPr>
              <a:t>Directory</a:t>
            </a:r>
            <a:r>
              <a:rPr lang="sl-SI" b="1" dirty="0">
                <a:latin typeface="+mj-lt"/>
              </a:rPr>
              <a:t> </a:t>
            </a:r>
            <a:r>
              <a:rPr lang="sl-SI" b="1" dirty="0" err="1">
                <a:latin typeface="+mj-lt"/>
              </a:rPr>
              <a:t>Tier</a:t>
            </a:r>
            <a:r>
              <a:rPr lang="sl-SI" b="1" dirty="0">
                <a:latin typeface="+mj-lt"/>
              </a:rPr>
              <a:t> model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b="1" dirty="0" err="1">
                <a:latin typeface="+mj-lt"/>
              </a:rPr>
              <a:t>Using</a:t>
            </a:r>
            <a:r>
              <a:rPr lang="sl-SI" b="1" dirty="0">
                <a:latin typeface="+mj-lt"/>
              </a:rPr>
              <a:t> PAW model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Allow-listing</a:t>
            </a:r>
            <a:r>
              <a:rPr lang="sl-SI" dirty="0"/>
              <a:t> (</a:t>
            </a:r>
            <a:r>
              <a:rPr lang="sl-SI" dirty="0" err="1"/>
              <a:t>AppLocker</a:t>
            </a:r>
            <a:r>
              <a:rPr lang="sl-SI" dirty="0"/>
              <a:t>, WDAC)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MFA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strong</a:t>
            </a:r>
            <a:r>
              <a:rPr lang="sl-SI" dirty="0"/>
              <a:t> </a:t>
            </a:r>
            <a:r>
              <a:rPr lang="sl-SI" dirty="0" err="1"/>
              <a:t>authentication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Hardware / </a:t>
            </a:r>
            <a:r>
              <a:rPr lang="sl-SI" dirty="0" err="1"/>
              <a:t>Phsyical</a:t>
            </a:r>
            <a:r>
              <a:rPr lang="sl-SI" dirty="0"/>
              <a:t> </a:t>
            </a:r>
            <a:r>
              <a:rPr lang="sl-SI" dirty="0" err="1"/>
              <a:t>control</a:t>
            </a:r>
            <a:r>
              <a:rPr lang="sl-SI" dirty="0"/>
              <a:t> (</a:t>
            </a:r>
            <a:r>
              <a:rPr lang="sl-SI" dirty="0" err="1"/>
              <a:t>USBs</a:t>
            </a:r>
            <a:r>
              <a:rPr lang="sl-SI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Usage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IPsec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dirty="0"/>
          </a:p>
          <a:p>
            <a:pPr algn="r"/>
            <a:r>
              <a:rPr lang="sl-SI" sz="1500" dirty="0"/>
              <a:t>*</a:t>
            </a:r>
            <a:r>
              <a:rPr lang="sl-SI" sz="1500" dirty="0" err="1"/>
              <a:t>Based</a:t>
            </a:r>
            <a:r>
              <a:rPr lang="sl-SI" sz="1500" dirty="0"/>
              <a:t> on </a:t>
            </a:r>
            <a:r>
              <a:rPr lang="en-US" sz="1500" dirty="0"/>
              <a:t>The 18 CIS Critical Security Controls</a:t>
            </a:r>
            <a:br>
              <a:rPr lang="sl-SI" sz="1500" dirty="0"/>
            </a:br>
            <a:r>
              <a:rPr lang="sl-SI" sz="1500" dirty="0"/>
              <a:t>https://www.cisecurity.org/controls/cis-controls-list</a:t>
            </a:r>
            <a:endParaRPr lang="en-US" sz="15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F9848CF-588A-03C3-55B9-772E802D3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Security </a:t>
            </a:r>
            <a:r>
              <a:rPr lang="sl-SI" dirty="0" err="1"/>
              <a:t>basics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9B3922-6EF3-5BF5-4DC7-CE053F6C233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© </a:t>
            </a:r>
            <a:fld id="{5150C87B-1A2A-490B-828E-76A355774063}" type="datetimeyyyy">
              <a:rPr lang="en-GB" smtClean="0"/>
              <a:t>2023</a:t>
            </a:fld>
            <a:r>
              <a:rPr lang="en-GB" dirty="0"/>
              <a:t> NIL – part of Conscia, Security Tag: PROTECTED </a:t>
            </a:r>
            <a:endParaRPr lang="en-DK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5B3D01-43F6-0839-A344-B0391426D95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4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4805C81-1399-3C31-45C3-D779126D1108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6487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6B4802-2EFA-66F1-3981-8A76499B44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PAW = </a:t>
            </a:r>
            <a:r>
              <a:rPr lang="sl-SI" dirty="0" err="1"/>
              <a:t>Privileged</a:t>
            </a:r>
            <a:r>
              <a:rPr lang="sl-SI" dirty="0"/>
              <a:t> Access Workstation</a:t>
            </a:r>
          </a:p>
          <a:p>
            <a:pPr marL="1028700" lvl="1" indent="-342900"/>
            <a:r>
              <a:rPr lang="sl-SI" sz="1800" dirty="0"/>
              <a:t>S</a:t>
            </a:r>
            <a:r>
              <a:rPr lang="en-US" sz="1800" dirty="0" err="1"/>
              <a:t>ecurity</a:t>
            </a:r>
            <a:r>
              <a:rPr lang="en-US" sz="1800" dirty="0"/>
              <a:t> concept and practice used to enhance security by isolating and protecting sensitive administrative tasks and privileged accounts within an organization's network</a:t>
            </a:r>
            <a:r>
              <a:rPr lang="sl-SI" sz="18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Security </a:t>
            </a:r>
            <a:r>
              <a:rPr lang="sl-SI" dirty="0" err="1"/>
              <a:t>concept</a:t>
            </a:r>
            <a:r>
              <a:rPr lang="sl-SI" dirty="0"/>
              <a:t>, not a </a:t>
            </a:r>
            <a:r>
              <a:rPr lang="sl-SI" dirty="0" err="1"/>
              <a:t>fixed</a:t>
            </a:r>
            <a:r>
              <a:rPr lang="sl-SI" dirty="0"/>
              <a:t> set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instructions</a:t>
            </a:r>
            <a:endParaRPr lang="sl-SI" dirty="0"/>
          </a:p>
          <a:p>
            <a:pPr marL="1028700" lvl="1" indent="-342900"/>
            <a:r>
              <a:rPr lang="sl-SI" sz="1800" dirty="0" err="1"/>
              <a:t>There</a:t>
            </a:r>
            <a:r>
              <a:rPr lang="sl-SI" sz="1800" dirty="0"/>
              <a:t> is no ultimate </a:t>
            </a:r>
            <a:r>
              <a:rPr lang="sl-SI" sz="1800" dirty="0" err="1"/>
              <a:t>recipe</a:t>
            </a:r>
            <a:r>
              <a:rPr lang="sl-SI" sz="1800" dirty="0"/>
              <a:t> </a:t>
            </a:r>
            <a:r>
              <a:rPr lang="sl-SI" sz="1800" dirty="0" err="1"/>
              <a:t>for</a:t>
            </a:r>
            <a:r>
              <a:rPr lang="sl-SI" sz="1800" dirty="0"/>
              <a:t> </a:t>
            </a:r>
            <a:r>
              <a:rPr lang="sl-SI" sz="1800" dirty="0" err="1"/>
              <a:t>PAWs</a:t>
            </a:r>
            <a:r>
              <a:rPr lang="sl-SI" sz="1800" dirty="0"/>
              <a:t>. </a:t>
            </a:r>
            <a:r>
              <a:rPr lang="sl-SI" sz="1800" dirty="0" err="1"/>
              <a:t>The</a:t>
            </a:r>
            <a:r>
              <a:rPr lang="sl-SI" sz="1800" dirty="0"/>
              <a:t> </a:t>
            </a:r>
            <a:r>
              <a:rPr lang="sl-SI" sz="1800" dirty="0" err="1"/>
              <a:t>concept</a:t>
            </a:r>
            <a:r>
              <a:rPr lang="sl-SI" sz="1800" dirty="0"/>
              <a:t> </a:t>
            </a:r>
            <a:r>
              <a:rPr lang="sl-SI" sz="1800" dirty="0" err="1"/>
              <a:t>needs</a:t>
            </a:r>
            <a:r>
              <a:rPr lang="sl-SI" sz="1800" dirty="0"/>
              <a:t> to be </a:t>
            </a:r>
            <a:r>
              <a:rPr lang="sl-SI" sz="1800" dirty="0" err="1"/>
              <a:t>adapted</a:t>
            </a:r>
            <a:r>
              <a:rPr lang="sl-SI" sz="1800" dirty="0"/>
              <a:t> to </a:t>
            </a:r>
            <a:r>
              <a:rPr lang="sl-SI" sz="1800" dirty="0" err="1"/>
              <a:t>each</a:t>
            </a:r>
            <a:r>
              <a:rPr lang="sl-SI" sz="1800" dirty="0"/>
              <a:t> </a:t>
            </a:r>
            <a:r>
              <a:rPr lang="sl-SI" sz="1800" dirty="0" err="1"/>
              <a:t>individual</a:t>
            </a:r>
            <a:r>
              <a:rPr lang="sl-SI" sz="1800" dirty="0"/>
              <a:t> </a:t>
            </a:r>
            <a:r>
              <a:rPr lang="sl-SI" sz="1800" dirty="0" err="1"/>
              <a:t>environment</a:t>
            </a:r>
            <a:r>
              <a:rPr lang="sl-SI" sz="18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Used to </a:t>
            </a:r>
            <a:r>
              <a:rPr lang="sl-SI" dirty="0" err="1"/>
              <a:t>reduce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attack</a:t>
            </a:r>
            <a:r>
              <a:rPr lang="sl-SI" dirty="0"/>
              <a:t> </a:t>
            </a:r>
            <a:r>
              <a:rPr lang="sl-SI" dirty="0" err="1"/>
              <a:t>surface</a:t>
            </a:r>
            <a:endParaRPr lang="sl-SI" dirty="0"/>
          </a:p>
          <a:p>
            <a:pPr marL="1028700" lvl="1" indent="-342900"/>
            <a:r>
              <a:rPr lang="sl-SI" sz="1800" dirty="0" err="1"/>
              <a:t>The</a:t>
            </a:r>
            <a:r>
              <a:rPr lang="sl-SI" sz="1800" dirty="0"/>
              <a:t> device </a:t>
            </a:r>
            <a:r>
              <a:rPr lang="sl-SI" sz="1800" dirty="0" err="1"/>
              <a:t>that</a:t>
            </a:r>
            <a:r>
              <a:rPr lang="sl-SI" sz="1800" dirty="0"/>
              <a:t> </a:t>
            </a:r>
            <a:r>
              <a:rPr lang="sl-SI" sz="1800" dirty="0" err="1"/>
              <a:t>can</a:t>
            </a:r>
            <a:r>
              <a:rPr lang="sl-SI" sz="1800" dirty="0"/>
              <a:t> take </a:t>
            </a:r>
            <a:r>
              <a:rPr lang="sl-SI" sz="1800" dirty="0" err="1"/>
              <a:t>down</a:t>
            </a:r>
            <a:r>
              <a:rPr lang="sl-SI" sz="1800" dirty="0"/>
              <a:t> </a:t>
            </a:r>
            <a:r>
              <a:rPr lang="sl-SI" sz="1800" dirty="0" err="1"/>
              <a:t>the</a:t>
            </a:r>
            <a:r>
              <a:rPr lang="sl-SI" sz="1800" dirty="0"/>
              <a:t> </a:t>
            </a:r>
            <a:r>
              <a:rPr lang="sl-SI" sz="1800" dirty="0" err="1"/>
              <a:t>company</a:t>
            </a:r>
            <a:r>
              <a:rPr lang="sl-SI" sz="1800" dirty="0"/>
              <a:t>, </a:t>
            </a:r>
            <a:r>
              <a:rPr lang="sl-SI" sz="1800" dirty="0" err="1"/>
              <a:t>should</a:t>
            </a:r>
            <a:r>
              <a:rPr lang="sl-SI" sz="1800" dirty="0"/>
              <a:t> not be </a:t>
            </a:r>
            <a:r>
              <a:rPr lang="sl-SI" sz="1800" dirty="0" err="1"/>
              <a:t>able</a:t>
            </a:r>
            <a:r>
              <a:rPr lang="sl-SI" sz="1800" dirty="0"/>
              <a:t> to </a:t>
            </a:r>
            <a:r>
              <a:rPr lang="sl-SI" sz="1800" dirty="0" err="1"/>
              <a:t>access</a:t>
            </a:r>
            <a:r>
              <a:rPr lang="sl-SI" sz="1800" dirty="0"/>
              <a:t> </a:t>
            </a:r>
            <a:r>
              <a:rPr lang="sl-SI" sz="1800" dirty="0" err="1"/>
              <a:t>facebook</a:t>
            </a:r>
            <a:r>
              <a:rPr lang="sl-SI" sz="1800" dirty="0"/>
              <a:t>, </a:t>
            </a:r>
            <a:r>
              <a:rPr lang="sl-SI" sz="1800" dirty="0" err="1"/>
              <a:t>youtube</a:t>
            </a:r>
            <a:r>
              <a:rPr lang="sl-SI" sz="1800" dirty="0"/>
              <a:t>, </a:t>
            </a:r>
            <a:r>
              <a:rPr lang="sl-SI" sz="1800" dirty="0" err="1"/>
              <a:t>dropbox</a:t>
            </a:r>
            <a:r>
              <a:rPr lang="sl-SI" sz="1800" dirty="0"/>
              <a:t>… (internet -&gt; </a:t>
            </a:r>
            <a:r>
              <a:rPr lang="sl-SI" sz="1800" dirty="0" err="1"/>
              <a:t>malware</a:t>
            </a:r>
            <a:r>
              <a:rPr lang="sl-SI" sz="1800" dirty="0"/>
              <a:t>, </a:t>
            </a:r>
            <a:r>
              <a:rPr lang="sl-SI" sz="1800" dirty="0" err="1"/>
              <a:t>phishing</a:t>
            </a:r>
            <a:r>
              <a:rPr lang="sl-SI" sz="1800" dirty="0"/>
              <a:t>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Don‘t</a:t>
            </a:r>
            <a:r>
              <a:rPr lang="sl-SI" dirty="0"/>
              <a:t> let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perfect</a:t>
            </a:r>
            <a:r>
              <a:rPr lang="sl-SI" dirty="0"/>
              <a:t> be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enemy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good</a:t>
            </a:r>
            <a:r>
              <a:rPr lang="sl-SI" dirty="0"/>
              <a:t>!</a:t>
            </a:r>
          </a:p>
          <a:p>
            <a:pPr marL="1028700" lvl="1" indent="-342900"/>
            <a:r>
              <a:rPr lang="sl-SI" sz="1800" b="1" dirty="0"/>
              <a:t>Start </a:t>
            </a:r>
            <a:r>
              <a:rPr lang="sl-SI" sz="1800" b="1" dirty="0" err="1"/>
              <a:t>slow</a:t>
            </a:r>
            <a:r>
              <a:rPr lang="sl-SI" sz="1800" b="1" dirty="0"/>
              <a:t>, </a:t>
            </a:r>
            <a:r>
              <a:rPr lang="sl-SI" sz="1800" b="1" dirty="0" err="1"/>
              <a:t>and</a:t>
            </a:r>
            <a:r>
              <a:rPr lang="sl-SI" sz="1800" b="1" dirty="0"/>
              <a:t> </a:t>
            </a:r>
            <a:r>
              <a:rPr lang="sl-SI" sz="1800" b="1" dirty="0" err="1"/>
              <a:t>keep</a:t>
            </a:r>
            <a:r>
              <a:rPr lang="sl-SI" sz="1800" b="1" dirty="0"/>
              <a:t> </a:t>
            </a:r>
            <a:r>
              <a:rPr lang="sl-SI" sz="1800" b="1" dirty="0" err="1"/>
              <a:t>things</a:t>
            </a:r>
            <a:r>
              <a:rPr lang="sl-SI" sz="1800" b="1" dirty="0"/>
              <a:t> </a:t>
            </a:r>
            <a:r>
              <a:rPr lang="sl-SI" sz="1800" b="1" dirty="0" err="1"/>
              <a:t>simple</a:t>
            </a:r>
            <a:r>
              <a:rPr lang="sl-SI" sz="1800" b="1" dirty="0"/>
              <a:t> </a:t>
            </a:r>
            <a:r>
              <a:rPr lang="sl-SI" sz="1800" dirty="0"/>
              <a:t>- </a:t>
            </a:r>
            <a:r>
              <a:rPr lang="sl-SI" sz="1800" dirty="0" err="1"/>
              <a:t>whatever</a:t>
            </a:r>
            <a:r>
              <a:rPr lang="sl-SI" sz="1800" dirty="0"/>
              <a:t> </a:t>
            </a:r>
            <a:r>
              <a:rPr lang="sl-SI" sz="1800" dirty="0" err="1"/>
              <a:t>extra</a:t>
            </a:r>
            <a:r>
              <a:rPr lang="sl-SI" sz="1800" dirty="0"/>
              <a:t> </a:t>
            </a:r>
            <a:r>
              <a:rPr lang="sl-SI" sz="1800" dirty="0" err="1"/>
              <a:t>layer</a:t>
            </a:r>
            <a:r>
              <a:rPr lang="sl-SI" sz="1800" dirty="0"/>
              <a:t> </a:t>
            </a:r>
            <a:r>
              <a:rPr lang="sl-SI" sz="1800" dirty="0" err="1"/>
              <a:t>of</a:t>
            </a:r>
            <a:r>
              <a:rPr lang="sl-SI" sz="1800" dirty="0"/>
              <a:t> </a:t>
            </a:r>
            <a:r>
              <a:rPr lang="sl-SI" sz="1800" dirty="0" err="1"/>
              <a:t>security</a:t>
            </a:r>
            <a:r>
              <a:rPr lang="sl-SI" sz="1800" dirty="0"/>
              <a:t> </a:t>
            </a:r>
            <a:r>
              <a:rPr lang="sl-SI" sz="1800" dirty="0" err="1"/>
              <a:t>you</a:t>
            </a:r>
            <a:r>
              <a:rPr lang="sl-SI" sz="1800" dirty="0"/>
              <a:t> </a:t>
            </a:r>
            <a:r>
              <a:rPr lang="sl-SI" sz="1800" dirty="0" err="1"/>
              <a:t>manage</a:t>
            </a:r>
            <a:r>
              <a:rPr lang="sl-SI" sz="1800" dirty="0"/>
              <a:t> to </a:t>
            </a:r>
            <a:r>
              <a:rPr lang="sl-SI" sz="1800" dirty="0" err="1"/>
              <a:t>implement</a:t>
            </a:r>
            <a:r>
              <a:rPr lang="sl-SI" sz="1800" dirty="0"/>
              <a:t>, </a:t>
            </a:r>
            <a:r>
              <a:rPr lang="sl-SI" sz="1800" dirty="0" err="1"/>
              <a:t>makes</a:t>
            </a:r>
            <a:r>
              <a:rPr lang="sl-SI" sz="1800" dirty="0"/>
              <a:t> </a:t>
            </a:r>
            <a:r>
              <a:rPr lang="sl-SI" sz="1800" dirty="0" err="1"/>
              <a:t>your</a:t>
            </a:r>
            <a:r>
              <a:rPr lang="sl-SI" sz="1800" dirty="0"/>
              <a:t> </a:t>
            </a:r>
            <a:r>
              <a:rPr lang="sl-SI" sz="1800" dirty="0" err="1"/>
              <a:t>environment</a:t>
            </a:r>
            <a:r>
              <a:rPr lang="sl-SI" sz="1800" dirty="0"/>
              <a:t> more </a:t>
            </a:r>
            <a:r>
              <a:rPr lang="sl-SI" sz="1800" dirty="0" err="1"/>
              <a:t>secure</a:t>
            </a:r>
            <a:r>
              <a:rPr lang="sl-SI" sz="1800" dirty="0"/>
              <a:t> </a:t>
            </a:r>
            <a:r>
              <a:rPr lang="sl-SI" sz="1800" dirty="0" err="1"/>
              <a:t>than</a:t>
            </a:r>
            <a:r>
              <a:rPr lang="sl-SI" sz="1800" dirty="0"/>
              <a:t> it </a:t>
            </a:r>
            <a:r>
              <a:rPr lang="sl-SI" sz="1800" dirty="0" err="1"/>
              <a:t>was</a:t>
            </a:r>
            <a:r>
              <a:rPr lang="sl-SI" sz="1800" dirty="0"/>
              <a:t> </a:t>
            </a:r>
            <a:r>
              <a:rPr lang="sl-SI" sz="1800" dirty="0" err="1"/>
              <a:t>before</a:t>
            </a:r>
            <a:r>
              <a:rPr lang="sl-SI" sz="1800" dirty="0"/>
              <a:t>, </a:t>
            </a:r>
            <a:r>
              <a:rPr lang="sl-SI" sz="1800" dirty="0" err="1"/>
              <a:t>and</a:t>
            </a:r>
            <a:r>
              <a:rPr lang="sl-SI" sz="1800" dirty="0"/>
              <a:t> </a:t>
            </a:r>
            <a:r>
              <a:rPr lang="sl-SI" sz="1800" dirty="0" err="1"/>
              <a:t>harder</a:t>
            </a:r>
            <a:r>
              <a:rPr lang="sl-SI" sz="1800" dirty="0"/>
              <a:t> to </a:t>
            </a:r>
            <a:r>
              <a:rPr lang="sl-SI" sz="1800" dirty="0" err="1"/>
              <a:t>breach</a:t>
            </a:r>
            <a:r>
              <a:rPr lang="sl-SI" sz="1800" dirty="0"/>
              <a:t>,</a:t>
            </a:r>
          </a:p>
          <a:p>
            <a:pPr marL="1028700" lvl="1" indent="-342900"/>
            <a:r>
              <a:rPr lang="sl-SI" sz="1800" b="1" dirty="0" err="1"/>
              <a:t>You</a:t>
            </a:r>
            <a:r>
              <a:rPr lang="sl-SI" sz="1800" b="1" dirty="0"/>
              <a:t> </a:t>
            </a:r>
            <a:r>
              <a:rPr lang="sl-SI" sz="1800" b="1" dirty="0" err="1"/>
              <a:t>cannot</a:t>
            </a:r>
            <a:r>
              <a:rPr lang="sl-SI" sz="1800" b="1" dirty="0"/>
              <a:t> stop </a:t>
            </a:r>
            <a:r>
              <a:rPr lang="sl-SI" sz="1800" b="1" dirty="0" err="1"/>
              <a:t>attackers</a:t>
            </a:r>
            <a:r>
              <a:rPr lang="sl-SI" sz="1800" b="1" dirty="0"/>
              <a:t>, </a:t>
            </a:r>
            <a:r>
              <a:rPr lang="sl-SI" sz="1800" b="1" dirty="0" err="1"/>
              <a:t>but</a:t>
            </a:r>
            <a:r>
              <a:rPr lang="sl-SI" sz="1800" b="1" dirty="0"/>
              <a:t> </a:t>
            </a:r>
            <a:r>
              <a:rPr lang="sl-SI" sz="1800" b="1" dirty="0" err="1"/>
              <a:t>maybe</a:t>
            </a:r>
            <a:r>
              <a:rPr lang="sl-SI" sz="1800" b="1" dirty="0"/>
              <a:t> </a:t>
            </a:r>
            <a:r>
              <a:rPr lang="sl-SI" sz="1800" b="1" dirty="0" err="1"/>
              <a:t>you</a:t>
            </a:r>
            <a:r>
              <a:rPr lang="sl-SI" sz="1800" b="1" dirty="0"/>
              <a:t> </a:t>
            </a:r>
            <a:r>
              <a:rPr lang="sl-SI" sz="1800" b="1" dirty="0" err="1"/>
              <a:t>can</a:t>
            </a:r>
            <a:r>
              <a:rPr lang="sl-SI" sz="1800" b="1" dirty="0"/>
              <a:t> </a:t>
            </a:r>
            <a:r>
              <a:rPr lang="sl-SI" sz="1800" b="1" dirty="0" err="1"/>
              <a:t>slow</a:t>
            </a:r>
            <a:r>
              <a:rPr lang="sl-SI" sz="1800" b="1" dirty="0"/>
              <a:t> </a:t>
            </a:r>
            <a:r>
              <a:rPr lang="sl-SI" sz="1800" b="1" dirty="0" err="1"/>
              <a:t>them</a:t>
            </a:r>
            <a:r>
              <a:rPr lang="sl-SI" sz="1800" b="1" dirty="0"/>
              <a:t> </a:t>
            </a:r>
            <a:r>
              <a:rPr lang="sl-SI" sz="1800" b="1" dirty="0" err="1"/>
              <a:t>down</a:t>
            </a:r>
            <a:r>
              <a:rPr lang="sl-SI" sz="1800" b="1" dirty="0"/>
              <a:t> </a:t>
            </a:r>
            <a:r>
              <a:rPr lang="sl-SI" sz="1800" b="1" dirty="0" err="1"/>
              <a:t>just</a:t>
            </a:r>
            <a:r>
              <a:rPr lang="sl-SI" sz="1800" b="1" dirty="0"/>
              <a:t> </a:t>
            </a:r>
            <a:r>
              <a:rPr lang="sl-SI" sz="1800" b="1" dirty="0" err="1"/>
              <a:t>enough</a:t>
            </a:r>
            <a:r>
              <a:rPr lang="sl-SI" sz="1800" b="1" dirty="0"/>
              <a:t> </a:t>
            </a:r>
            <a:r>
              <a:rPr lang="sl-SI" sz="1800" b="1" dirty="0" err="1"/>
              <a:t>that</a:t>
            </a:r>
            <a:r>
              <a:rPr lang="sl-SI" sz="1800" b="1" dirty="0"/>
              <a:t> </a:t>
            </a:r>
            <a:r>
              <a:rPr lang="sl-SI" sz="1800" b="1" dirty="0" err="1"/>
              <a:t>they</a:t>
            </a:r>
            <a:r>
              <a:rPr lang="sl-SI" sz="1800" b="1" dirty="0"/>
              <a:t> </a:t>
            </a:r>
            <a:r>
              <a:rPr lang="sl-SI" sz="1800" b="1" dirty="0" err="1"/>
              <a:t>get</a:t>
            </a:r>
            <a:r>
              <a:rPr lang="sl-SI" sz="1800" b="1" dirty="0"/>
              <a:t> </a:t>
            </a:r>
            <a:r>
              <a:rPr lang="sl-SI" sz="1800" b="1" dirty="0" err="1"/>
              <a:t>caught</a:t>
            </a:r>
            <a:r>
              <a:rPr lang="sl-SI" sz="1800" b="1" dirty="0"/>
              <a:t>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0F0907E-6DC8-4616-00E4-50786C23A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PAW? </a:t>
            </a:r>
            <a:r>
              <a:rPr lang="sl-SI" dirty="0" err="1"/>
              <a:t>PAWs</a:t>
            </a:r>
            <a:r>
              <a:rPr lang="sl-SI" dirty="0"/>
              <a:t>? PAW model?	</a:t>
            </a:r>
            <a:br>
              <a:rPr lang="sl-SI" dirty="0"/>
            </a:b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E473A5-EB00-2E79-092A-23417F1A52E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4518B2-2B3A-1F8B-9BE3-37AF64D8D03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5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92F3B05-10D6-9945-F9E9-A6566A39CE97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15841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6B4802-2EFA-66F1-3981-8A76499B44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>
                <a:latin typeface="+mj-lt"/>
              </a:rPr>
              <a:t>Dedicated Workstation: </a:t>
            </a:r>
            <a:r>
              <a:rPr lang="en-US" dirty="0"/>
              <a:t>A PAW is a dedicated and separate computer or workstation used exclusively for performing privileged administrative tasks. It should not be used for regular day-to-day activities or general internet browsing.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>
                <a:latin typeface="+mj-lt"/>
              </a:rPr>
              <a:t>Isolation: </a:t>
            </a:r>
            <a:r>
              <a:rPr lang="en-US" dirty="0"/>
              <a:t>The PAW is isolated from the standard network and is often connected to a separate, highly controlled network segment. This isolation minimizes the risk of malware or malicious actors compromising the privileged workstation.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>
                <a:latin typeface="+mj-lt"/>
              </a:rPr>
              <a:t>Secure Configuration: </a:t>
            </a:r>
            <a:r>
              <a:rPr lang="en-US" dirty="0"/>
              <a:t>The PAW is configured with security best practices, including regular patching and hardening to reduce vulnerabilities.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>
                <a:latin typeface="+mj-lt"/>
              </a:rPr>
              <a:t>Strict Access Control: </a:t>
            </a:r>
            <a:r>
              <a:rPr lang="en-US" dirty="0"/>
              <a:t>Access to the PAW is restricted to authorized personnel who require elevated privileges for managing critical systems and security configurations. Multi-factor authentication (MFA) and strong access controls are often used.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>
                <a:latin typeface="+mj-lt"/>
              </a:rPr>
              <a:t>Limited Software: </a:t>
            </a:r>
            <a:r>
              <a:rPr lang="en-US" dirty="0"/>
              <a:t>Only essential software and tools needed for administrative tasks are installed on the PAW. Unnecessary software, especially internet-facing applications, are typically not allowed to reduce potential attack surfaces.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>
                <a:latin typeface="+mj-lt"/>
              </a:rPr>
              <a:t>Regular Monitoring: </a:t>
            </a:r>
            <a:r>
              <a:rPr lang="en-US" dirty="0"/>
              <a:t>PAWs are subject to continuous monitoring and auditing to detect any unusual or suspicious activities that could indicate a security breach.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0F0907E-6DC8-4616-00E4-50786C23A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General „</a:t>
            </a:r>
            <a:r>
              <a:rPr lang="sl-SI" dirty="0" err="1"/>
              <a:t>rules</a:t>
            </a:r>
            <a:r>
              <a:rPr lang="sl-SI" dirty="0"/>
              <a:t>“ </a:t>
            </a:r>
            <a:r>
              <a:rPr lang="sl-SI" dirty="0" err="1"/>
              <a:t>of</a:t>
            </a:r>
            <a:r>
              <a:rPr lang="sl-SI" dirty="0"/>
              <a:t> PAW model	</a:t>
            </a:r>
            <a:br>
              <a:rPr lang="sl-SI" dirty="0"/>
            </a:b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E473A5-EB00-2E79-092A-23417F1A52E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4518B2-2B3A-1F8B-9BE3-37AF64D8D03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6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92F3B05-10D6-9945-F9E9-A6566A39CE97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134774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A16DC10-8D35-EB24-AC08-0FC6BA553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Split </a:t>
            </a:r>
            <a:r>
              <a:rPr lang="sl-SI" dirty="0" err="1"/>
              <a:t>Active</a:t>
            </a:r>
            <a:r>
              <a:rPr lang="sl-SI" dirty="0"/>
              <a:t> </a:t>
            </a:r>
            <a:r>
              <a:rPr lang="sl-SI" dirty="0" err="1"/>
              <a:t>Directory</a:t>
            </a:r>
            <a:r>
              <a:rPr lang="sl-SI" dirty="0"/>
              <a:t> </a:t>
            </a:r>
            <a:r>
              <a:rPr lang="sl-SI" dirty="0" err="1"/>
              <a:t>environment</a:t>
            </a:r>
            <a:r>
              <a:rPr lang="sl-SI" dirty="0"/>
              <a:t> </a:t>
            </a:r>
            <a:r>
              <a:rPr lang="sl-SI" dirty="0" err="1"/>
              <a:t>into</a:t>
            </a:r>
            <a:r>
              <a:rPr lang="sl-SI" dirty="0"/>
              <a:t> (</a:t>
            </a:r>
            <a:r>
              <a:rPr lang="sl-SI" dirty="0" err="1"/>
              <a:t>three</a:t>
            </a:r>
            <a:r>
              <a:rPr lang="sl-SI" dirty="0"/>
              <a:t>) </a:t>
            </a:r>
            <a:r>
              <a:rPr lang="sl-SI" dirty="0" err="1"/>
              <a:t>layers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Never </a:t>
            </a:r>
            <a:r>
              <a:rPr lang="sl-SI" dirty="0" err="1"/>
              <a:t>allow</a:t>
            </a:r>
            <a:r>
              <a:rPr lang="sl-SI" dirty="0"/>
              <a:t> </a:t>
            </a:r>
            <a:r>
              <a:rPr lang="sl-SI" dirty="0" err="1"/>
              <a:t>higher</a:t>
            </a:r>
            <a:r>
              <a:rPr lang="sl-SI" dirty="0"/>
              <a:t> </a:t>
            </a:r>
            <a:r>
              <a:rPr lang="sl-SI" dirty="0" err="1"/>
              <a:t>layer</a:t>
            </a:r>
            <a:r>
              <a:rPr lang="sl-SI" dirty="0"/>
              <a:t> </a:t>
            </a:r>
            <a:r>
              <a:rPr lang="sl-SI" dirty="0" err="1"/>
              <a:t>administrators</a:t>
            </a:r>
            <a:br>
              <a:rPr lang="sl-SI" dirty="0"/>
            </a:br>
            <a:r>
              <a:rPr lang="sl-SI" dirty="0"/>
              <a:t>to </a:t>
            </a:r>
            <a:r>
              <a:rPr lang="sl-SI" dirty="0" err="1"/>
              <a:t>logon</a:t>
            </a:r>
            <a:r>
              <a:rPr lang="sl-SI" dirty="0"/>
              <a:t> to </a:t>
            </a:r>
            <a:r>
              <a:rPr lang="sl-SI" dirty="0" err="1"/>
              <a:t>lower</a:t>
            </a:r>
            <a:r>
              <a:rPr lang="sl-SI" dirty="0"/>
              <a:t> </a:t>
            </a:r>
            <a:r>
              <a:rPr lang="sl-SI" dirty="0" err="1"/>
              <a:t>layer</a:t>
            </a:r>
            <a:r>
              <a:rPr lang="sl-SI" dirty="0"/>
              <a:t> </a:t>
            </a:r>
            <a:r>
              <a:rPr lang="sl-SI" dirty="0" err="1"/>
              <a:t>devices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Not </a:t>
            </a:r>
            <a:r>
              <a:rPr lang="sl-SI" dirty="0" err="1"/>
              <a:t>enough</a:t>
            </a:r>
            <a:r>
              <a:rPr lang="sl-SI" dirty="0"/>
              <a:t> to </a:t>
            </a:r>
            <a:r>
              <a:rPr lang="sl-SI" dirty="0" err="1"/>
              <a:t>have</a:t>
            </a:r>
            <a:r>
              <a:rPr lang="sl-SI" dirty="0"/>
              <a:t> </a:t>
            </a:r>
            <a:r>
              <a:rPr lang="sl-SI" dirty="0" err="1"/>
              <a:t>two</a:t>
            </a:r>
            <a:r>
              <a:rPr lang="sl-SI" dirty="0"/>
              <a:t> </a:t>
            </a:r>
            <a:r>
              <a:rPr lang="sl-SI" dirty="0" err="1"/>
              <a:t>accounts</a:t>
            </a:r>
            <a:r>
              <a:rPr lang="sl-SI" dirty="0"/>
              <a:t> – </a:t>
            </a:r>
            <a:br>
              <a:rPr lang="sl-SI" dirty="0"/>
            </a:br>
            <a:r>
              <a:rPr lang="sl-SI" dirty="0" err="1"/>
              <a:t>you</a:t>
            </a:r>
            <a:r>
              <a:rPr lang="sl-SI" dirty="0"/>
              <a:t> </a:t>
            </a:r>
            <a:r>
              <a:rPr lang="sl-SI" dirty="0" err="1"/>
              <a:t>have</a:t>
            </a:r>
            <a:r>
              <a:rPr lang="sl-SI" dirty="0"/>
              <a:t> to </a:t>
            </a:r>
            <a:r>
              <a:rPr lang="sl-SI" dirty="0" err="1"/>
              <a:t>prevent</a:t>
            </a:r>
            <a:r>
              <a:rPr lang="sl-SI" dirty="0"/>
              <a:t> </a:t>
            </a:r>
            <a:r>
              <a:rPr lang="sl-SI" dirty="0" err="1"/>
              <a:t>logins</a:t>
            </a:r>
            <a:r>
              <a:rPr lang="sl-SI" dirty="0"/>
              <a:t>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F9848CF-588A-03C3-55B9-772E802D3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Active</a:t>
            </a:r>
            <a:r>
              <a:rPr lang="sl-SI" dirty="0"/>
              <a:t> </a:t>
            </a:r>
            <a:r>
              <a:rPr lang="sl-SI" dirty="0" err="1"/>
              <a:t>Directory</a:t>
            </a:r>
            <a:r>
              <a:rPr lang="sl-SI" dirty="0"/>
              <a:t> </a:t>
            </a:r>
            <a:r>
              <a:rPr lang="sl-SI" dirty="0" err="1"/>
              <a:t>Tiering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9B3922-6EF3-5BF5-4DC7-CE053F6C233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5150C87B-1A2A-490B-828E-76A355774063}" type="datetimeyyyy">
              <a:rPr lang="en-GB" smtClean="0"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5B3D01-43F6-0839-A344-B0391426D95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7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4805C81-1399-3C31-45C3-D779126D1108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3">
            <a:extLst>
              <a:ext uri="{FF2B5EF4-FFF2-40B4-BE49-F238E27FC236}">
                <a16:creationId xmlns:a16="http://schemas.microsoft.com/office/drawing/2014/main" id="{75553B23-FD92-C2DC-3C69-1BAE97C5E0D6}"/>
              </a:ext>
            </a:extLst>
          </p:cNvPr>
          <p:cNvSpPr>
            <a:spLocks/>
          </p:cNvSpPr>
          <p:nvPr/>
        </p:nvSpPr>
        <p:spPr bwMode="gray">
          <a:xfrm>
            <a:off x="6834109" y="4633270"/>
            <a:ext cx="4384675" cy="1139687"/>
          </a:xfrm>
          <a:custGeom>
            <a:avLst/>
            <a:gdLst/>
            <a:ahLst/>
            <a:cxnLst>
              <a:cxn ang="0">
                <a:pos x="0" y="428"/>
              </a:cxn>
              <a:cxn ang="0">
                <a:pos x="1632" y="428"/>
              </a:cxn>
              <a:cxn ang="0">
                <a:pos x="1385" y="0"/>
              </a:cxn>
              <a:cxn ang="0">
                <a:pos x="243" y="0"/>
              </a:cxn>
              <a:cxn ang="0">
                <a:pos x="0" y="428"/>
              </a:cxn>
            </a:cxnLst>
            <a:rect l="0" t="0" r="r" b="b"/>
            <a:pathLst>
              <a:path w="1633" h="429">
                <a:moveTo>
                  <a:pt x="0" y="428"/>
                </a:moveTo>
                <a:lnTo>
                  <a:pt x="1632" y="428"/>
                </a:lnTo>
                <a:lnTo>
                  <a:pt x="1385" y="0"/>
                </a:lnTo>
                <a:lnTo>
                  <a:pt x="243" y="0"/>
                </a:lnTo>
                <a:lnTo>
                  <a:pt x="0" y="428"/>
                </a:lnTo>
              </a:path>
            </a:pathLst>
          </a:custGeom>
          <a:solidFill>
            <a:schemeClr val="accent4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fr-CA" sz="1200"/>
          </a:p>
        </p:txBody>
      </p:sp>
      <p:sp>
        <p:nvSpPr>
          <p:cNvPr id="8" name="Freeform 4">
            <a:extLst>
              <a:ext uri="{FF2B5EF4-FFF2-40B4-BE49-F238E27FC236}">
                <a16:creationId xmlns:a16="http://schemas.microsoft.com/office/drawing/2014/main" id="{8E893607-8152-C348-E9E7-BAB8DE549F52}"/>
              </a:ext>
            </a:extLst>
          </p:cNvPr>
          <p:cNvSpPr>
            <a:spLocks/>
          </p:cNvSpPr>
          <p:nvPr/>
        </p:nvSpPr>
        <p:spPr bwMode="gray">
          <a:xfrm>
            <a:off x="7600610" y="3292950"/>
            <a:ext cx="2851673" cy="1163430"/>
          </a:xfrm>
          <a:custGeom>
            <a:avLst/>
            <a:gdLst/>
            <a:ahLst/>
            <a:cxnLst>
              <a:cxn ang="0">
                <a:pos x="0" y="437"/>
              </a:cxn>
              <a:cxn ang="0">
                <a:pos x="1061" y="437"/>
              </a:cxn>
              <a:cxn ang="0">
                <a:pos x="815" y="0"/>
              </a:cxn>
              <a:cxn ang="0">
                <a:pos x="247" y="0"/>
              </a:cxn>
              <a:cxn ang="0">
                <a:pos x="0" y="437"/>
              </a:cxn>
            </a:cxnLst>
            <a:rect l="0" t="0" r="r" b="b"/>
            <a:pathLst>
              <a:path w="1062" h="438">
                <a:moveTo>
                  <a:pt x="0" y="437"/>
                </a:moveTo>
                <a:lnTo>
                  <a:pt x="1061" y="437"/>
                </a:lnTo>
                <a:lnTo>
                  <a:pt x="815" y="0"/>
                </a:lnTo>
                <a:lnTo>
                  <a:pt x="247" y="0"/>
                </a:lnTo>
                <a:lnTo>
                  <a:pt x="0" y="437"/>
                </a:lnTo>
              </a:path>
            </a:pathLst>
          </a:custGeom>
          <a:solidFill>
            <a:schemeClr val="accent3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fr-CA" sz="1200"/>
          </a:p>
        </p:txBody>
      </p:sp>
      <p:sp>
        <p:nvSpPr>
          <p:cNvPr id="9" name="Freeform 5">
            <a:extLst>
              <a:ext uri="{FF2B5EF4-FFF2-40B4-BE49-F238E27FC236}">
                <a16:creationId xmlns:a16="http://schemas.microsoft.com/office/drawing/2014/main" id="{CC64CD90-CF08-7476-827A-E306D05E538C}"/>
              </a:ext>
            </a:extLst>
          </p:cNvPr>
          <p:cNvSpPr>
            <a:spLocks/>
          </p:cNvSpPr>
          <p:nvPr/>
        </p:nvSpPr>
        <p:spPr bwMode="gray">
          <a:xfrm>
            <a:off x="8361660" y="1950257"/>
            <a:ext cx="1327754" cy="1156307"/>
          </a:xfrm>
          <a:custGeom>
            <a:avLst/>
            <a:gdLst/>
            <a:ahLst/>
            <a:cxnLst>
              <a:cxn ang="0">
                <a:pos x="0" y="434"/>
              </a:cxn>
              <a:cxn ang="0">
                <a:pos x="493" y="434"/>
              </a:cxn>
              <a:cxn ang="0">
                <a:pos x="247" y="0"/>
              </a:cxn>
              <a:cxn ang="0">
                <a:pos x="0" y="434"/>
              </a:cxn>
            </a:cxnLst>
            <a:rect l="0" t="0" r="r" b="b"/>
            <a:pathLst>
              <a:path w="494" h="435">
                <a:moveTo>
                  <a:pt x="0" y="434"/>
                </a:moveTo>
                <a:lnTo>
                  <a:pt x="493" y="434"/>
                </a:lnTo>
                <a:lnTo>
                  <a:pt x="247" y="0"/>
                </a:lnTo>
                <a:lnTo>
                  <a:pt x="0" y="434"/>
                </a:lnTo>
              </a:path>
            </a:pathLst>
          </a:custGeom>
          <a:solidFill>
            <a:schemeClr val="accent1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fr-CA" sz="1200"/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A0CFAF9F-8D0E-BC50-063D-71A60B7A30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5703" y="3448594"/>
            <a:ext cx="2133600" cy="84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ECC68E1E-0DEF-68D6-7607-4BD3087314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7083" y="4826926"/>
            <a:ext cx="3244850" cy="84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1200" dirty="0"/>
          </a:p>
        </p:txBody>
      </p:sp>
      <p:sp>
        <p:nvSpPr>
          <p:cNvPr id="12" name="Rectangle 8">
            <a:extLst>
              <a:ext uri="{FF2B5EF4-FFF2-40B4-BE49-F238E27FC236}">
                <a16:creationId xmlns:a16="http://schemas.microsoft.com/office/drawing/2014/main" id="{C1F0CAC4-09A7-8870-E76A-0B949B2727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4832" y="2302888"/>
            <a:ext cx="1265010" cy="84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sl-SI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147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A16DC10-8D35-EB24-AC08-0FC6BA553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F9848CF-588A-03C3-55B9-772E802D3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Active</a:t>
            </a:r>
            <a:r>
              <a:rPr lang="sl-SI" dirty="0"/>
              <a:t> </a:t>
            </a:r>
            <a:r>
              <a:rPr lang="sl-SI" dirty="0" err="1"/>
              <a:t>Directory</a:t>
            </a:r>
            <a:r>
              <a:rPr lang="sl-SI" dirty="0"/>
              <a:t> </a:t>
            </a:r>
            <a:r>
              <a:rPr lang="sl-SI" dirty="0" err="1"/>
              <a:t>Tiering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9B3922-6EF3-5BF5-4DC7-CE053F6C233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5150C87B-1A2A-490B-828E-76A355774063}" type="datetimeyyyy">
              <a:rPr lang="en-GB" smtClean="0"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5B3D01-43F6-0839-A344-B0391426D95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8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4805C81-1399-3C31-45C3-D779126D1108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3">
            <a:extLst>
              <a:ext uri="{FF2B5EF4-FFF2-40B4-BE49-F238E27FC236}">
                <a16:creationId xmlns:a16="http://schemas.microsoft.com/office/drawing/2014/main" id="{75553B23-FD92-C2DC-3C69-1BAE97C5E0D6}"/>
              </a:ext>
            </a:extLst>
          </p:cNvPr>
          <p:cNvSpPr>
            <a:spLocks/>
          </p:cNvSpPr>
          <p:nvPr/>
        </p:nvSpPr>
        <p:spPr bwMode="gray">
          <a:xfrm>
            <a:off x="3778080" y="4633270"/>
            <a:ext cx="4384675" cy="1139687"/>
          </a:xfrm>
          <a:custGeom>
            <a:avLst/>
            <a:gdLst/>
            <a:ahLst/>
            <a:cxnLst>
              <a:cxn ang="0">
                <a:pos x="0" y="428"/>
              </a:cxn>
              <a:cxn ang="0">
                <a:pos x="1632" y="428"/>
              </a:cxn>
              <a:cxn ang="0">
                <a:pos x="1385" y="0"/>
              </a:cxn>
              <a:cxn ang="0">
                <a:pos x="243" y="0"/>
              </a:cxn>
              <a:cxn ang="0">
                <a:pos x="0" y="428"/>
              </a:cxn>
            </a:cxnLst>
            <a:rect l="0" t="0" r="r" b="b"/>
            <a:pathLst>
              <a:path w="1633" h="429">
                <a:moveTo>
                  <a:pt x="0" y="428"/>
                </a:moveTo>
                <a:lnTo>
                  <a:pt x="1632" y="428"/>
                </a:lnTo>
                <a:lnTo>
                  <a:pt x="1385" y="0"/>
                </a:lnTo>
                <a:lnTo>
                  <a:pt x="243" y="0"/>
                </a:lnTo>
                <a:lnTo>
                  <a:pt x="0" y="428"/>
                </a:lnTo>
              </a:path>
            </a:pathLst>
          </a:custGeom>
          <a:solidFill>
            <a:schemeClr val="accent4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fr-CA" sz="1200"/>
          </a:p>
        </p:txBody>
      </p:sp>
      <p:sp>
        <p:nvSpPr>
          <p:cNvPr id="8" name="Freeform 4">
            <a:extLst>
              <a:ext uri="{FF2B5EF4-FFF2-40B4-BE49-F238E27FC236}">
                <a16:creationId xmlns:a16="http://schemas.microsoft.com/office/drawing/2014/main" id="{8E893607-8152-C348-E9E7-BAB8DE549F52}"/>
              </a:ext>
            </a:extLst>
          </p:cNvPr>
          <p:cNvSpPr>
            <a:spLocks/>
          </p:cNvSpPr>
          <p:nvPr/>
        </p:nvSpPr>
        <p:spPr bwMode="gray">
          <a:xfrm>
            <a:off x="4544581" y="3292950"/>
            <a:ext cx="2851673" cy="1163430"/>
          </a:xfrm>
          <a:custGeom>
            <a:avLst/>
            <a:gdLst/>
            <a:ahLst/>
            <a:cxnLst>
              <a:cxn ang="0">
                <a:pos x="0" y="437"/>
              </a:cxn>
              <a:cxn ang="0">
                <a:pos x="1061" y="437"/>
              </a:cxn>
              <a:cxn ang="0">
                <a:pos x="815" y="0"/>
              </a:cxn>
              <a:cxn ang="0">
                <a:pos x="247" y="0"/>
              </a:cxn>
              <a:cxn ang="0">
                <a:pos x="0" y="437"/>
              </a:cxn>
            </a:cxnLst>
            <a:rect l="0" t="0" r="r" b="b"/>
            <a:pathLst>
              <a:path w="1062" h="438">
                <a:moveTo>
                  <a:pt x="0" y="437"/>
                </a:moveTo>
                <a:lnTo>
                  <a:pt x="1061" y="437"/>
                </a:lnTo>
                <a:lnTo>
                  <a:pt x="815" y="0"/>
                </a:lnTo>
                <a:lnTo>
                  <a:pt x="247" y="0"/>
                </a:lnTo>
                <a:lnTo>
                  <a:pt x="0" y="437"/>
                </a:lnTo>
              </a:path>
            </a:pathLst>
          </a:custGeom>
          <a:solidFill>
            <a:schemeClr val="accent3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fr-CA" sz="1200"/>
          </a:p>
        </p:txBody>
      </p:sp>
      <p:sp>
        <p:nvSpPr>
          <p:cNvPr id="9" name="Freeform 5">
            <a:extLst>
              <a:ext uri="{FF2B5EF4-FFF2-40B4-BE49-F238E27FC236}">
                <a16:creationId xmlns:a16="http://schemas.microsoft.com/office/drawing/2014/main" id="{CC64CD90-CF08-7476-827A-E306D05E538C}"/>
              </a:ext>
            </a:extLst>
          </p:cNvPr>
          <p:cNvSpPr>
            <a:spLocks/>
          </p:cNvSpPr>
          <p:nvPr/>
        </p:nvSpPr>
        <p:spPr bwMode="gray">
          <a:xfrm>
            <a:off x="5305631" y="1950257"/>
            <a:ext cx="1327754" cy="1156307"/>
          </a:xfrm>
          <a:custGeom>
            <a:avLst/>
            <a:gdLst/>
            <a:ahLst/>
            <a:cxnLst>
              <a:cxn ang="0">
                <a:pos x="0" y="434"/>
              </a:cxn>
              <a:cxn ang="0">
                <a:pos x="493" y="434"/>
              </a:cxn>
              <a:cxn ang="0">
                <a:pos x="247" y="0"/>
              </a:cxn>
              <a:cxn ang="0">
                <a:pos x="0" y="434"/>
              </a:cxn>
            </a:cxnLst>
            <a:rect l="0" t="0" r="r" b="b"/>
            <a:pathLst>
              <a:path w="494" h="435">
                <a:moveTo>
                  <a:pt x="0" y="434"/>
                </a:moveTo>
                <a:lnTo>
                  <a:pt x="493" y="434"/>
                </a:lnTo>
                <a:lnTo>
                  <a:pt x="247" y="0"/>
                </a:lnTo>
                <a:lnTo>
                  <a:pt x="0" y="434"/>
                </a:lnTo>
              </a:path>
            </a:pathLst>
          </a:custGeom>
          <a:solidFill>
            <a:schemeClr val="accent1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fr-CA" sz="1200"/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A0CFAF9F-8D0E-BC50-063D-71A60B7A30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5703" y="3448594"/>
            <a:ext cx="2133600" cy="84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b="1" dirty="0">
                <a:solidFill>
                  <a:schemeClr val="bg1"/>
                </a:solidFill>
              </a:rPr>
              <a:t>T1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Data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 err="1">
                <a:solidFill>
                  <a:schemeClr val="bg1"/>
                </a:solidFill>
              </a:rPr>
              <a:t>Member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sl-SI" dirty="0" err="1">
                <a:solidFill>
                  <a:schemeClr val="bg1"/>
                </a:solidFill>
              </a:rPr>
              <a:t>servers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ECC68E1E-0DEF-68D6-7607-4BD3087314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7083" y="4826926"/>
            <a:ext cx="3244850" cy="84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b="1" dirty="0">
                <a:solidFill>
                  <a:schemeClr val="bg1"/>
                </a:solidFill>
              </a:rPr>
              <a:t>T2</a:t>
            </a:r>
          </a:p>
          <a:p>
            <a:pPr algn="ctr"/>
            <a:r>
              <a:rPr lang="sl-SI" dirty="0">
                <a:solidFill>
                  <a:schemeClr val="bg1"/>
                </a:solidFill>
              </a:rPr>
              <a:t>Access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 err="1">
                <a:solidFill>
                  <a:schemeClr val="bg1"/>
                </a:solidFill>
              </a:rPr>
              <a:t>Workstations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endParaRPr lang="en-US" sz="1200" dirty="0"/>
          </a:p>
        </p:txBody>
      </p:sp>
      <p:sp>
        <p:nvSpPr>
          <p:cNvPr id="12" name="Rectangle 8">
            <a:extLst>
              <a:ext uri="{FF2B5EF4-FFF2-40B4-BE49-F238E27FC236}">
                <a16:creationId xmlns:a16="http://schemas.microsoft.com/office/drawing/2014/main" id="{C1F0CAC4-09A7-8870-E76A-0B949B2727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4832" y="2302888"/>
            <a:ext cx="1265010" cy="84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b="1" dirty="0">
                <a:solidFill>
                  <a:schemeClr val="bg1"/>
                </a:solidFill>
              </a:rPr>
              <a:t>T0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 err="1">
                <a:solidFill>
                  <a:schemeClr val="bg1"/>
                </a:solidFill>
              </a:rPr>
              <a:t>Identity</a:t>
            </a:r>
            <a:endParaRPr lang="sl-SI" dirty="0">
              <a:solidFill>
                <a:schemeClr val="bg1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AE85DFB-7C7E-4C84-F472-B9B1E109F8BB}"/>
              </a:ext>
            </a:extLst>
          </p:cNvPr>
          <p:cNvGrpSpPr/>
          <p:nvPr/>
        </p:nvGrpSpPr>
        <p:grpSpPr>
          <a:xfrm>
            <a:off x="2306543" y="2408519"/>
            <a:ext cx="694641" cy="698045"/>
            <a:chOff x="2573338" y="4776788"/>
            <a:chExt cx="1153224" cy="1158875"/>
          </a:xfrm>
          <a:solidFill>
            <a:schemeClr val="accent1"/>
          </a:solidFill>
        </p:grpSpPr>
        <p:sp>
          <p:nvSpPr>
            <p:cNvPr id="14" name="Freeform 50">
              <a:extLst>
                <a:ext uri="{FF2B5EF4-FFF2-40B4-BE49-F238E27FC236}">
                  <a16:creationId xmlns:a16="http://schemas.microsoft.com/office/drawing/2014/main" id="{4FCA5AB8-0381-40D9-F4D0-8BA91E096F3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175" y="5145088"/>
              <a:ext cx="295275" cy="188913"/>
            </a:xfrm>
            <a:custGeom>
              <a:avLst/>
              <a:gdLst/>
              <a:ahLst/>
              <a:cxnLst>
                <a:cxn ang="0">
                  <a:pos x="354" y="0"/>
                </a:cxn>
                <a:cxn ang="0">
                  <a:pos x="21" y="0"/>
                </a:cxn>
                <a:cxn ang="0">
                  <a:pos x="21" y="0"/>
                </a:cxn>
                <a:cxn ang="0">
                  <a:pos x="17" y="0"/>
                </a:cxn>
                <a:cxn ang="0">
                  <a:pos x="13" y="1"/>
                </a:cxn>
                <a:cxn ang="0">
                  <a:pos x="9" y="3"/>
                </a:cxn>
                <a:cxn ang="0">
                  <a:pos x="6" y="6"/>
                </a:cxn>
                <a:cxn ang="0">
                  <a:pos x="4" y="8"/>
                </a:cxn>
                <a:cxn ang="0">
                  <a:pos x="2" y="12"/>
                </a:cxn>
                <a:cxn ang="0">
                  <a:pos x="1" y="15"/>
                </a:cxn>
                <a:cxn ang="0">
                  <a:pos x="0" y="19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16" y="54"/>
                </a:cxn>
                <a:cxn ang="0">
                  <a:pos x="28" y="73"/>
                </a:cxn>
                <a:cxn ang="0">
                  <a:pos x="40" y="93"/>
                </a:cxn>
                <a:cxn ang="0">
                  <a:pos x="49" y="115"/>
                </a:cxn>
                <a:cxn ang="0">
                  <a:pos x="56" y="137"/>
                </a:cxn>
                <a:cxn ang="0">
                  <a:pos x="62" y="159"/>
                </a:cxn>
                <a:cxn ang="0">
                  <a:pos x="66" y="183"/>
                </a:cxn>
                <a:cxn ang="0">
                  <a:pos x="67" y="208"/>
                </a:cxn>
                <a:cxn ang="0">
                  <a:pos x="67" y="208"/>
                </a:cxn>
                <a:cxn ang="0">
                  <a:pos x="67" y="224"/>
                </a:cxn>
                <a:cxn ang="0">
                  <a:pos x="64" y="238"/>
                </a:cxn>
                <a:cxn ang="0">
                  <a:pos x="354" y="238"/>
                </a:cxn>
                <a:cxn ang="0">
                  <a:pos x="354" y="238"/>
                </a:cxn>
                <a:cxn ang="0">
                  <a:pos x="358" y="238"/>
                </a:cxn>
                <a:cxn ang="0">
                  <a:pos x="361" y="236"/>
                </a:cxn>
                <a:cxn ang="0">
                  <a:pos x="365" y="235"/>
                </a:cxn>
                <a:cxn ang="0">
                  <a:pos x="368" y="232"/>
                </a:cxn>
                <a:cxn ang="0">
                  <a:pos x="371" y="229"/>
                </a:cxn>
                <a:cxn ang="0">
                  <a:pos x="373" y="226"/>
                </a:cxn>
                <a:cxn ang="0">
                  <a:pos x="374" y="222"/>
                </a:cxn>
                <a:cxn ang="0">
                  <a:pos x="374" y="219"/>
                </a:cxn>
                <a:cxn ang="0">
                  <a:pos x="374" y="19"/>
                </a:cxn>
                <a:cxn ang="0">
                  <a:pos x="374" y="19"/>
                </a:cxn>
                <a:cxn ang="0">
                  <a:pos x="374" y="15"/>
                </a:cxn>
                <a:cxn ang="0">
                  <a:pos x="373" y="12"/>
                </a:cxn>
                <a:cxn ang="0">
                  <a:pos x="371" y="8"/>
                </a:cxn>
                <a:cxn ang="0">
                  <a:pos x="368" y="6"/>
                </a:cxn>
                <a:cxn ang="0">
                  <a:pos x="365" y="3"/>
                </a:cxn>
                <a:cxn ang="0">
                  <a:pos x="361" y="1"/>
                </a:cxn>
                <a:cxn ang="0">
                  <a:pos x="358" y="0"/>
                </a:cxn>
                <a:cxn ang="0">
                  <a:pos x="354" y="0"/>
                </a:cxn>
                <a:cxn ang="0">
                  <a:pos x="354" y="0"/>
                </a:cxn>
              </a:cxnLst>
              <a:rect l="0" t="0" r="r" b="b"/>
              <a:pathLst>
                <a:path w="374" h="238">
                  <a:moveTo>
                    <a:pt x="354" y="0"/>
                  </a:moveTo>
                  <a:lnTo>
                    <a:pt x="21" y="0"/>
                  </a:lnTo>
                  <a:lnTo>
                    <a:pt x="21" y="0"/>
                  </a:lnTo>
                  <a:lnTo>
                    <a:pt x="17" y="0"/>
                  </a:lnTo>
                  <a:lnTo>
                    <a:pt x="13" y="1"/>
                  </a:lnTo>
                  <a:lnTo>
                    <a:pt x="9" y="3"/>
                  </a:lnTo>
                  <a:lnTo>
                    <a:pt x="6" y="6"/>
                  </a:lnTo>
                  <a:lnTo>
                    <a:pt x="4" y="8"/>
                  </a:lnTo>
                  <a:lnTo>
                    <a:pt x="2" y="12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16" y="54"/>
                  </a:lnTo>
                  <a:lnTo>
                    <a:pt x="28" y="73"/>
                  </a:lnTo>
                  <a:lnTo>
                    <a:pt x="40" y="93"/>
                  </a:lnTo>
                  <a:lnTo>
                    <a:pt x="49" y="115"/>
                  </a:lnTo>
                  <a:lnTo>
                    <a:pt x="56" y="137"/>
                  </a:lnTo>
                  <a:lnTo>
                    <a:pt x="62" y="159"/>
                  </a:lnTo>
                  <a:lnTo>
                    <a:pt x="66" y="183"/>
                  </a:lnTo>
                  <a:lnTo>
                    <a:pt x="67" y="208"/>
                  </a:lnTo>
                  <a:lnTo>
                    <a:pt x="67" y="208"/>
                  </a:lnTo>
                  <a:lnTo>
                    <a:pt x="67" y="224"/>
                  </a:lnTo>
                  <a:lnTo>
                    <a:pt x="64" y="238"/>
                  </a:lnTo>
                  <a:lnTo>
                    <a:pt x="354" y="238"/>
                  </a:lnTo>
                  <a:lnTo>
                    <a:pt x="354" y="238"/>
                  </a:lnTo>
                  <a:lnTo>
                    <a:pt x="358" y="238"/>
                  </a:lnTo>
                  <a:lnTo>
                    <a:pt x="361" y="236"/>
                  </a:lnTo>
                  <a:lnTo>
                    <a:pt x="365" y="235"/>
                  </a:lnTo>
                  <a:lnTo>
                    <a:pt x="368" y="232"/>
                  </a:lnTo>
                  <a:lnTo>
                    <a:pt x="371" y="229"/>
                  </a:lnTo>
                  <a:lnTo>
                    <a:pt x="373" y="226"/>
                  </a:lnTo>
                  <a:lnTo>
                    <a:pt x="374" y="222"/>
                  </a:lnTo>
                  <a:lnTo>
                    <a:pt x="374" y="219"/>
                  </a:lnTo>
                  <a:lnTo>
                    <a:pt x="374" y="19"/>
                  </a:lnTo>
                  <a:lnTo>
                    <a:pt x="374" y="19"/>
                  </a:lnTo>
                  <a:lnTo>
                    <a:pt x="374" y="15"/>
                  </a:lnTo>
                  <a:lnTo>
                    <a:pt x="373" y="12"/>
                  </a:lnTo>
                  <a:lnTo>
                    <a:pt x="371" y="8"/>
                  </a:lnTo>
                  <a:lnTo>
                    <a:pt x="368" y="6"/>
                  </a:lnTo>
                  <a:lnTo>
                    <a:pt x="365" y="3"/>
                  </a:lnTo>
                  <a:lnTo>
                    <a:pt x="361" y="1"/>
                  </a:lnTo>
                  <a:lnTo>
                    <a:pt x="358" y="0"/>
                  </a:lnTo>
                  <a:lnTo>
                    <a:pt x="354" y="0"/>
                  </a:lnTo>
                  <a:lnTo>
                    <a:pt x="35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DC490632-A6A3-DDC0-328F-F3643D530476}"/>
                </a:ext>
              </a:extLst>
            </p:cNvPr>
            <p:cNvGrpSpPr/>
            <p:nvPr/>
          </p:nvGrpSpPr>
          <p:grpSpPr>
            <a:xfrm>
              <a:off x="2573338" y="4776788"/>
              <a:ext cx="1004887" cy="1158875"/>
              <a:chOff x="2573338" y="4776788"/>
              <a:chExt cx="1004887" cy="1158875"/>
            </a:xfrm>
            <a:grpFill/>
          </p:grpSpPr>
          <p:sp>
            <p:nvSpPr>
              <p:cNvPr id="17" name="Freeform 41">
                <a:extLst>
                  <a:ext uri="{FF2B5EF4-FFF2-40B4-BE49-F238E27FC236}">
                    <a16:creationId xmlns:a16="http://schemas.microsoft.com/office/drawing/2014/main" id="{AC7E1BA7-044B-DA4B-6745-9713095E78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4500" y="5141913"/>
                <a:ext cx="336550" cy="336550"/>
              </a:xfrm>
              <a:custGeom>
                <a:avLst/>
                <a:gdLst/>
                <a:ahLst/>
                <a:cxnLst>
                  <a:cxn ang="0">
                    <a:pos x="0" y="212"/>
                  </a:cxn>
                  <a:cxn ang="0">
                    <a:pos x="4" y="255"/>
                  </a:cxn>
                  <a:cxn ang="0">
                    <a:pos x="17" y="295"/>
                  </a:cxn>
                  <a:cxn ang="0">
                    <a:pos x="37" y="331"/>
                  </a:cxn>
                  <a:cxn ang="0">
                    <a:pos x="63" y="363"/>
                  </a:cxn>
                  <a:cxn ang="0">
                    <a:pos x="94" y="389"/>
                  </a:cxn>
                  <a:cxn ang="0">
                    <a:pos x="130" y="407"/>
                  </a:cxn>
                  <a:cxn ang="0">
                    <a:pos x="170" y="420"/>
                  </a:cxn>
                  <a:cxn ang="0">
                    <a:pos x="212" y="424"/>
                  </a:cxn>
                  <a:cxn ang="0">
                    <a:pos x="234" y="423"/>
                  </a:cxn>
                  <a:cxn ang="0">
                    <a:pos x="275" y="415"/>
                  </a:cxn>
                  <a:cxn ang="0">
                    <a:pos x="314" y="399"/>
                  </a:cxn>
                  <a:cxn ang="0">
                    <a:pos x="347" y="376"/>
                  </a:cxn>
                  <a:cxn ang="0">
                    <a:pos x="376" y="347"/>
                  </a:cxn>
                  <a:cxn ang="0">
                    <a:pos x="399" y="313"/>
                  </a:cxn>
                  <a:cxn ang="0">
                    <a:pos x="416" y="276"/>
                  </a:cxn>
                  <a:cxn ang="0">
                    <a:pos x="424" y="234"/>
                  </a:cxn>
                  <a:cxn ang="0">
                    <a:pos x="425" y="212"/>
                  </a:cxn>
                  <a:cxn ang="0">
                    <a:pos x="421" y="170"/>
                  </a:cxn>
                  <a:cxn ang="0">
                    <a:pos x="408" y="130"/>
                  </a:cxn>
                  <a:cxn ang="0">
                    <a:pos x="389" y="94"/>
                  </a:cxn>
                  <a:cxn ang="0">
                    <a:pos x="363" y="63"/>
                  </a:cxn>
                  <a:cxn ang="0">
                    <a:pos x="331" y="37"/>
                  </a:cxn>
                  <a:cxn ang="0">
                    <a:pos x="295" y="17"/>
                  </a:cxn>
                  <a:cxn ang="0">
                    <a:pos x="256" y="5"/>
                  </a:cxn>
                  <a:cxn ang="0">
                    <a:pos x="212" y="0"/>
                  </a:cxn>
                  <a:cxn ang="0">
                    <a:pos x="190" y="2"/>
                  </a:cxn>
                  <a:cxn ang="0">
                    <a:pos x="150" y="10"/>
                  </a:cxn>
                  <a:cxn ang="0">
                    <a:pos x="111" y="25"/>
                  </a:cxn>
                  <a:cxn ang="0">
                    <a:pos x="77" y="48"/>
                  </a:cxn>
                  <a:cxn ang="0">
                    <a:pos x="49" y="77"/>
                  </a:cxn>
                  <a:cxn ang="0">
                    <a:pos x="26" y="112"/>
                  </a:cxn>
                  <a:cxn ang="0">
                    <a:pos x="10" y="149"/>
                  </a:cxn>
                  <a:cxn ang="0">
                    <a:pos x="1" y="190"/>
                  </a:cxn>
                  <a:cxn ang="0">
                    <a:pos x="0" y="212"/>
                  </a:cxn>
                </a:cxnLst>
                <a:rect l="0" t="0" r="r" b="b"/>
                <a:pathLst>
                  <a:path w="425" h="424">
                    <a:moveTo>
                      <a:pt x="0" y="212"/>
                    </a:moveTo>
                    <a:lnTo>
                      <a:pt x="0" y="212"/>
                    </a:lnTo>
                    <a:lnTo>
                      <a:pt x="1" y="234"/>
                    </a:lnTo>
                    <a:lnTo>
                      <a:pt x="4" y="255"/>
                    </a:lnTo>
                    <a:lnTo>
                      <a:pt x="10" y="276"/>
                    </a:lnTo>
                    <a:lnTo>
                      <a:pt x="17" y="295"/>
                    </a:lnTo>
                    <a:lnTo>
                      <a:pt x="26" y="313"/>
                    </a:lnTo>
                    <a:lnTo>
                      <a:pt x="37" y="331"/>
                    </a:lnTo>
                    <a:lnTo>
                      <a:pt x="49" y="347"/>
                    </a:lnTo>
                    <a:lnTo>
                      <a:pt x="63" y="363"/>
                    </a:lnTo>
                    <a:lnTo>
                      <a:pt x="77" y="376"/>
                    </a:lnTo>
                    <a:lnTo>
                      <a:pt x="94" y="389"/>
                    </a:lnTo>
                    <a:lnTo>
                      <a:pt x="111" y="399"/>
                    </a:lnTo>
                    <a:lnTo>
                      <a:pt x="130" y="407"/>
                    </a:lnTo>
                    <a:lnTo>
                      <a:pt x="150" y="415"/>
                    </a:lnTo>
                    <a:lnTo>
                      <a:pt x="170" y="420"/>
                    </a:lnTo>
                    <a:lnTo>
                      <a:pt x="190" y="423"/>
                    </a:lnTo>
                    <a:lnTo>
                      <a:pt x="212" y="424"/>
                    </a:lnTo>
                    <a:lnTo>
                      <a:pt x="212" y="424"/>
                    </a:lnTo>
                    <a:lnTo>
                      <a:pt x="234" y="423"/>
                    </a:lnTo>
                    <a:lnTo>
                      <a:pt x="256" y="420"/>
                    </a:lnTo>
                    <a:lnTo>
                      <a:pt x="275" y="415"/>
                    </a:lnTo>
                    <a:lnTo>
                      <a:pt x="295" y="407"/>
                    </a:lnTo>
                    <a:lnTo>
                      <a:pt x="314" y="399"/>
                    </a:lnTo>
                    <a:lnTo>
                      <a:pt x="331" y="389"/>
                    </a:lnTo>
                    <a:lnTo>
                      <a:pt x="347" y="376"/>
                    </a:lnTo>
                    <a:lnTo>
                      <a:pt x="363" y="363"/>
                    </a:lnTo>
                    <a:lnTo>
                      <a:pt x="376" y="347"/>
                    </a:lnTo>
                    <a:lnTo>
                      <a:pt x="389" y="331"/>
                    </a:lnTo>
                    <a:lnTo>
                      <a:pt x="399" y="313"/>
                    </a:lnTo>
                    <a:lnTo>
                      <a:pt x="408" y="295"/>
                    </a:lnTo>
                    <a:lnTo>
                      <a:pt x="416" y="276"/>
                    </a:lnTo>
                    <a:lnTo>
                      <a:pt x="421" y="255"/>
                    </a:lnTo>
                    <a:lnTo>
                      <a:pt x="424" y="234"/>
                    </a:lnTo>
                    <a:lnTo>
                      <a:pt x="425" y="212"/>
                    </a:lnTo>
                    <a:lnTo>
                      <a:pt x="425" y="212"/>
                    </a:lnTo>
                    <a:lnTo>
                      <a:pt x="424" y="190"/>
                    </a:lnTo>
                    <a:lnTo>
                      <a:pt x="421" y="170"/>
                    </a:lnTo>
                    <a:lnTo>
                      <a:pt x="416" y="149"/>
                    </a:lnTo>
                    <a:lnTo>
                      <a:pt x="408" y="130"/>
                    </a:lnTo>
                    <a:lnTo>
                      <a:pt x="399" y="112"/>
                    </a:lnTo>
                    <a:lnTo>
                      <a:pt x="389" y="94"/>
                    </a:lnTo>
                    <a:lnTo>
                      <a:pt x="376" y="77"/>
                    </a:lnTo>
                    <a:lnTo>
                      <a:pt x="363" y="63"/>
                    </a:lnTo>
                    <a:lnTo>
                      <a:pt x="347" y="48"/>
                    </a:lnTo>
                    <a:lnTo>
                      <a:pt x="331" y="37"/>
                    </a:lnTo>
                    <a:lnTo>
                      <a:pt x="314" y="25"/>
                    </a:lnTo>
                    <a:lnTo>
                      <a:pt x="295" y="17"/>
                    </a:lnTo>
                    <a:lnTo>
                      <a:pt x="275" y="10"/>
                    </a:lnTo>
                    <a:lnTo>
                      <a:pt x="256" y="5"/>
                    </a:lnTo>
                    <a:lnTo>
                      <a:pt x="234" y="2"/>
                    </a:lnTo>
                    <a:lnTo>
                      <a:pt x="212" y="0"/>
                    </a:lnTo>
                    <a:lnTo>
                      <a:pt x="212" y="0"/>
                    </a:lnTo>
                    <a:lnTo>
                      <a:pt x="190" y="2"/>
                    </a:lnTo>
                    <a:lnTo>
                      <a:pt x="170" y="5"/>
                    </a:lnTo>
                    <a:lnTo>
                      <a:pt x="150" y="10"/>
                    </a:lnTo>
                    <a:lnTo>
                      <a:pt x="130" y="17"/>
                    </a:lnTo>
                    <a:lnTo>
                      <a:pt x="111" y="25"/>
                    </a:lnTo>
                    <a:lnTo>
                      <a:pt x="94" y="37"/>
                    </a:lnTo>
                    <a:lnTo>
                      <a:pt x="77" y="48"/>
                    </a:lnTo>
                    <a:lnTo>
                      <a:pt x="63" y="63"/>
                    </a:lnTo>
                    <a:lnTo>
                      <a:pt x="49" y="77"/>
                    </a:lnTo>
                    <a:lnTo>
                      <a:pt x="37" y="94"/>
                    </a:lnTo>
                    <a:lnTo>
                      <a:pt x="26" y="112"/>
                    </a:lnTo>
                    <a:lnTo>
                      <a:pt x="17" y="130"/>
                    </a:lnTo>
                    <a:lnTo>
                      <a:pt x="10" y="149"/>
                    </a:lnTo>
                    <a:lnTo>
                      <a:pt x="4" y="170"/>
                    </a:lnTo>
                    <a:lnTo>
                      <a:pt x="1" y="190"/>
                    </a:lnTo>
                    <a:lnTo>
                      <a:pt x="0" y="212"/>
                    </a:lnTo>
                    <a:lnTo>
                      <a:pt x="0" y="21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18" name="Freeform 42">
                <a:extLst>
                  <a:ext uri="{FF2B5EF4-FFF2-40B4-BE49-F238E27FC236}">
                    <a16:creationId xmlns:a16="http://schemas.microsoft.com/office/drawing/2014/main" id="{44A45BBB-AED7-F36F-CB2B-CF57D39E50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563" y="5502275"/>
                <a:ext cx="98425" cy="114300"/>
              </a:xfrm>
              <a:custGeom>
                <a:avLst/>
                <a:gdLst/>
                <a:ahLst/>
                <a:cxnLst>
                  <a:cxn ang="0">
                    <a:pos x="61" y="0"/>
                  </a:cxn>
                  <a:cxn ang="0">
                    <a:pos x="0" y="62"/>
                  </a:cxn>
                  <a:cxn ang="0">
                    <a:pos x="47" y="110"/>
                  </a:cxn>
                  <a:cxn ang="0">
                    <a:pos x="39" y="144"/>
                  </a:cxn>
                  <a:cxn ang="0">
                    <a:pos x="83" y="144"/>
                  </a:cxn>
                  <a:cxn ang="0">
                    <a:pos x="76" y="110"/>
                  </a:cxn>
                  <a:cxn ang="0">
                    <a:pos x="123" y="62"/>
                  </a:cxn>
                  <a:cxn ang="0">
                    <a:pos x="61" y="0"/>
                  </a:cxn>
                </a:cxnLst>
                <a:rect l="0" t="0" r="r" b="b"/>
                <a:pathLst>
                  <a:path w="123" h="144">
                    <a:moveTo>
                      <a:pt x="61" y="0"/>
                    </a:moveTo>
                    <a:lnTo>
                      <a:pt x="0" y="62"/>
                    </a:lnTo>
                    <a:lnTo>
                      <a:pt x="47" y="110"/>
                    </a:lnTo>
                    <a:lnTo>
                      <a:pt x="39" y="144"/>
                    </a:lnTo>
                    <a:lnTo>
                      <a:pt x="83" y="144"/>
                    </a:lnTo>
                    <a:lnTo>
                      <a:pt x="76" y="110"/>
                    </a:lnTo>
                    <a:lnTo>
                      <a:pt x="123" y="62"/>
                    </a:lnTo>
                    <a:lnTo>
                      <a:pt x="6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9" name="Freeform 43">
                <a:extLst>
                  <a:ext uri="{FF2B5EF4-FFF2-40B4-BE49-F238E27FC236}">
                    <a16:creationId xmlns:a16="http://schemas.microsoft.com/office/drawing/2014/main" id="{EFCD1568-F60A-66C6-BE82-18C27C4692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7325" y="5502275"/>
                <a:ext cx="849312" cy="433388"/>
              </a:xfrm>
              <a:custGeom>
                <a:avLst/>
                <a:gdLst/>
                <a:ahLst/>
                <a:cxnLst>
                  <a:cxn ang="0">
                    <a:pos x="1003" y="434"/>
                  </a:cxn>
                  <a:cxn ang="0">
                    <a:pos x="1008" y="411"/>
                  </a:cxn>
                  <a:cxn ang="0">
                    <a:pos x="1006" y="381"/>
                  </a:cxn>
                  <a:cxn ang="0">
                    <a:pos x="990" y="337"/>
                  </a:cxn>
                  <a:cxn ang="0">
                    <a:pos x="963" y="297"/>
                  </a:cxn>
                  <a:cxn ang="0">
                    <a:pos x="850" y="144"/>
                  </a:cxn>
                  <a:cxn ang="0">
                    <a:pos x="752" y="27"/>
                  </a:cxn>
                  <a:cxn ang="0">
                    <a:pos x="724" y="1"/>
                  </a:cxn>
                  <a:cxn ang="0">
                    <a:pos x="674" y="0"/>
                  </a:cxn>
                  <a:cxn ang="0">
                    <a:pos x="759" y="144"/>
                  </a:cxn>
                  <a:cxn ang="0">
                    <a:pos x="792" y="154"/>
                  </a:cxn>
                  <a:cxn ang="0">
                    <a:pos x="812" y="179"/>
                  </a:cxn>
                  <a:cxn ang="0">
                    <a:pos x="816" y="469"/>
                  </a:cxn>
                  <a:cxn ang="0">
                    <a:pos x="814" y="484"/>
                  </a:cxn>
                  <a:cxn ang="0">
                    <a:pos x="759" y="496"/>
                  </a:cxn>
                  <a:cxn ang="0">
                    <a:pos x="770" y="494"/>
                  </a:cxn>
                  <a:cxn ang="0">
                    <a:pos x="782" y="485"/>
                  </a:cxn>
                  <a:cxn ang="0">
                    <a:pos x="786" y="469"/>
                  </a:cxn>
                  <a:cxn ang="0">
                    <a:pos x="786" y="195"/>
                  </a:cxn>
                  <a:cxn ang="0">
                    <a:pos x="779" y="182"/>
                  </a:cxn>
                  <a:cxn ang="0">
                    <a:pos x="765" y="174"/>
                  </a:cxn>
                  <a:cxn ang="0">
                    <a:pos x="310" y="173"/>
                  </a:cxn>
                  <a:cxn ang="0">
                    <a:pos x="294" y="179"/>
                  </a:cxn>
                  <a:cxn ang="0">
                    <a:pos x="284" y="191"/>
                  </a:cxn>
                  <a:cxn ang="0">
                    <a:pos x="282" y="469"/>
                  </a:cxn>
                  <a:cxn ang="0">
                    <a:pos x="284" y="480"/>
                  </a:cxn>
                  <a:cxn ang="0">
                    <a:pos x="294" y="492"/>
                  </a:cxn>
                  <a:cxn ang="0">
                    <a:pos x="310" y="496"/>
                  </a:cxn>
                  <a:cxn ang="0">
                    <a:pos x="256" y="490"/>
                  </a:cxn>
                  <a:cxn ang="0">
                    <a:pos x="252" y="469"/>
                  </a:cxn>
                  <a:cxn ang="0">
                    <a:pos x="254" y="190"/>
                  </a:cxn>
                  <a:cxn ang="0">
                    <a:pos x="269" y="161"/>
                  </a:cxn>
                  <a:cxn ang="0">
                    <a:pos x="298" y="145"/>
                  </a:cxn>
                  <a:cxn ang="0">
                    <a:pos x="394" y="0"/>
                  </a:cxn>
                  <a:cxn ang="0">
                    <a:pos x="348" y="0"/>
                  </a:cxn>
                  <a:cxn ang="0">
                    <a:pos x="331" y="12"/>
                  </a:cxn>
                  <a:cxn ang="0">
                    <a:pos x="262" y="90"/>
                  </a:cxn>
                  <a:cxn ang="0">
                    <a:pos x="138" y="253"/>
                  </a:cxn>
                  <a:cxn ang="0">
                    <a:pos x="87" y="325"/>
                  </a:cxn>
                  <a:cxn ang="0">
                    <a:pos x="67" y="366"/>
                  </a:cxn>
                  <a:cxn ang="0">
                    <a:pos x="60" y="404"/>
                  </a:cxn>
                  <a:cxn ang="0">
                    <a:pos x="63" y="427"/>
                  </a:cxn>
                  <a:cxn ang="0">
                    <a:pos x="69" y="441"/>
                  </a:cxn>
                  <a:cxn ang="0">
                    <a:pos x="89" y="464"/>
                  </a:cxn>
                  <a:cxn ang="0">
                    <a:pos x="115" y="480"/>
                  </a:cxn>
                  <a:cxn ang="0">
                    <a:pos x="153" y="491"/>
                  </a:cxn>
                  <a:cxn ang="0">
                    <a:pos x="209" y="496"/>
                  </a:cxn>
                  <a:cxn ang="0">
                    <a:pos x="1070" y="547"/>
                  </a:cxn>
                  <a:cxn ang="0">
                    <a:pos x="859" y="496"/>
                  </a:cxn>
                  <a:cxn ang="0">
                    <a:pos x="916" y="491"/>
                  </a:cxn>
                  <a:cxn ang="0">
                    <a:pos x="954" y="480"/>
                  </a:cxn>
                  <a:cxn ang="0">
                    <a:pos x="979" y="464"/>
                  </a:cxn>
                  <a:cxn ang="0">
                    <a:pos x="999" y="441"/>
                  </a:cxn>
                </a:cxnLst>
                <a:rect l="0" t="0" r="r" b="b"/>
                <a:pathLst>
                  <a:path w="1070" h="547">
                    <a:moveTo>
                      <a:pt x="999" y="441"/>
                    </a:moveTo>
                    <a:lnTo>
                      <a:pt x="999" y="441"/>
                    </a:lnTo>
                    <a:lnTo>
                      <a:pt x="1003" y="434"/>
                    </a:lnTo>
                    <a:lnTo>
                      <a:pt x="1005" y="427"/>
                    </a:lnTo>
                    <a:lnTo>
                      <a:pt x="1007" y="418"/>
                    </a:lnTo>
                    <a:lnTo>
                      <a:pt x="1008" y="411"/>
                    </a:lnTo>
                    <a:lnTo>
                      <a:pt x="1009" y="404"/>
                    </a:lnTo>
                    <a:lnTo>
                      <a:pt x="1008" y="395"/>
                    </a:lnTo>
                    <a:lnTo>
                      <a:pt x="1006" y="381"/>
                    </a:lnTo>
                    <a:lnTo>
                      <a:pt x="1002" y="366"/>
                    </a:lnTo>
                    <a:lnTo>
                      <a:pt x="997" y="352"/>
                    </a:lnTo>
                    <a:lnTo>
                      <a:pt x="990" y="337"/>
                    </a:lnTo>
                    <a:lnTo>
                      <a:pt x="982" y="325"/>
                    </a:lnTo>
                    <a:lnTo>
                      <a:pt x="982" y="325"/>
                    </a:lnTo>
                    <a:lnTo>
                      <a:pt x="963" y="297"/>
                    </a:lnTo>
                    <a:lnTo>
                      <a:pt x="932" y="253"/>
                    </a:lnTo>
                    <a:lnTo>
                      <a:pt x="892" y="200"/>
                    </a:lnTo>
                    <a:lnTo>
                      <a:pt x="850" y="144"/>
                    </a:lnTo>
                    <a:lnTo>
                      <a:pt x="807" y="90"/>
                    </a:lnTo>
                    <a:lnTo>
                      <a:pt x="769" y="45"/>
                    </a:lnTo>
                    <a:lnTo>
                      <a:pt x="752" y="27"/>
                    </a:lnTo>
                    <a:lnTo>
                      <a:pt x="739" y="12"/>
                    </a:lnTo>
                    <a:lnTo>
                      <a:pt x="728" y="4"/>
                    </a:lnTo>
                    <a:lnTo>
                      <a:pt x="724" y="1"/>
                    </a:lnTo>
                    <a:lnTo>
                      <a:pt x="721" y="0"/>
                    </a:lnTo>
                    <a:lnTo>
                      <a:pt x="721" y="0"/>
                    </a:lnTo>
                    <a:lnTo>
                      <a:pt x="674" y="0"/>
                    </a:lnTo>
                    <a:lnTo>
                      <a:pt x="674" y="144"/>
                    </a:lnTo>
                    <a:lnTo>
                      <a:pt x="759" y="144"/>
                    </a:lnTo>
                    <a:lnTo>
                      <a:pt x="759" y="144"/>
                    </a:lnTo>
                    <a:lnTo>
                      <a:pt x="771" y="145"/>
                    </a:lnTo>
                    <a:lnTo>
                      <a:pt x="781" y="148"/>
                    </a:lnTo>
                    <a:lnTo>
                      <a:pt x="792" y="154"/>
                    </a:lnTo>
                    <a:lnTo>
                      <a:pt x="800" y="161"/>
                    </a:lnTo>
                    <a:lnTo>
                      <a:pt x="807" y="169"/>
                    </a:lnTo>
                    <a:lnTo>
                      <a:pt x="812" y="179"/>
                    </a:lnTo>
                    <a:lnTo>
                      <a:pt x="815" y="190"/>
                    </a:lnTo>
                    <a:lnTo>
                      <a:pt x="816" y="201"/>
                    </a:lnTo>
                    <a:lnTo>
                      <a:pt x="816" y="469"/>
                    </a:lnTo>
                    <a:lnTo>
                      <a:pt x="816" y="469"/>
                    </a:lnTo>
                    <a:lnTo>
                      <a:pt x="816" y="476"/>
                    </a:lnTo>
                    <a:lnTo>
                      <a:pt x="814" y="484"/>
                    </a:lnTo>
                    <a:lnTo>
                      <a:pt x="812" y="490"/>
                    </a:lnTo>
                    <a:lnTo>
                      <a:pt x="810" y="496"/>
                    </a:lnTo>
                    <a:lnTo>
                      <a:pt x="759" y="496"/>
                    </a:lnTo>
                    <a:lnTo>
                      <a:pt x="759" y="496"/>
                    </a:lnTo>
                    <a:lnTo>
                      <a:pt x="765" y="496"/>
                    </a:lnTo>
                    <a:lnTo>
                      <a:pt x="770" y="494"/>
                    </a:lnTo>
                    <a:lnTo>
                      <a:pt x="775" y="492"/>
                    </a:lnTo>
                    <a:lnTo>
                      <a:pt x="779" y="489"/>
                    </a:lnTo>
                    <a:lnTo>
                      <a:pt x="782" y="485"/>
                    </a:lnTo>
                    <a:lnTo>
                      <a:pt x="784" y="480"/>
                    </a:lnTo>
                    <a:lnTo>
                      <a:pt x="786" y="474"/>
                    </a:lnTo>
                    <a:lnTo>
                      <a:pt x="786" y="469"/>
                    </a:lnTo>
                    <a:lnTo>
                      <a:pt x="786" y="201"/>
                    </a:lnTo>
                    <a:lnTo>
                      <a:pt x="786" y="201"/>
                    </a:lnTo>
                    <a:lnTo>
                      <a:pt x="786" y="195"/>
                    </a:lnTo>
                    <a:lnTo>
                      <a:pt x="784" y="191"/>
                    </a:lnTo>
                    <a:lnTo>
                      <a:pt x="782" y="186"/>
                    </a:lnTo>
                    <a:lnTo>
                      <a:pt x="779" y="182"/>
                    </a:lnTo>
                    <a:lnTo>
                      <a:pt x="775" y="179"/>
                    </a:lnTo>
                    <a:lnTo>
                      <a:pt x="770" y="176"/>
                    </a:lnTo>
                    <a:lnTo>
                      <a:pt x="765" y="174"/>
                    </a:lnTo>
                    <a:lnTo>
                      <a:pt x="759" y="173"/>
                    </a:lnTo>
                    <a:lnTo>
                      <a:pt x="310" y="173"/>
                    </a:lnTo>
                    <a:lnTo>
                      <a:pt x="310" y="173"/>
                    </a:lnTo>
                    <a:lnTo>
                      <a:pt x="304" y="174"/>
                    </a:lnTo>
                    <a:lnTo>
                      <a:pt x="298" y="176"/>
                    </a:lnTo>
                    <a:lnTo>
                      <a:pt x="294" y="179"/>
                    </a:lnTo>
                    <a:lnTo>
                      <a:pt x="290" y="182"/>
                    </a:lnTo>
                    <a:lnTo>
                      <a:pt x="287" y="186"/>
                    </a:lnTo>
                    <a:lnTo>
                      <a:pt x="284" y="191"/>
                    </a:lnTo>
                    <a:lnTo>
                      <a:pt x="283" y="195"/>
                    </a:lnTo>
                    <a:lnTo>
                      <a:pt x="282" y="201"/>
                    </a:lnTo>
                    <a:lnTo>
                      <a:pt x="282" y="469"/>
                    </a:lnTo>
                    <a:lnTo>
                      <a:pt x="282" y="469"/>
                    </a:lnTo>
                    <a:lnTo>
                      <a:pt x="283" y="474"/>
                    </a:lnTo>
                    <a:lnTo>
                      <a:pt x="284" y="480"/>
                    </a:lnTo>
                    <a:lnTo>
                      <a:pt x="287" y="485"/>
                    </a:lnTo>
                    <a:lnTo>
                      <a:pt x="290" y="489"/>
                    </a:lnTo>
                    <a:lnTo>
                      <a:pt x="294" y="492"/>
                    </a:lnTo>
                    <a:lnTo>
                      <a:pt x="298" y="494"/>
                    </a:lnTo>
                    <a:lnTo>
                      <a:pt x="304" y="496"/>
                    </a:lnTo>
                    <a:lnTo>
                      <a:pt x="310" y="496"/>
                    </a:lnTo>
                    <a:lnTo>
                      <a:pt x="259" y="496"/>
                    </a:lnTo>
                    <a:lnTo>
                      <a:pt x="259" y="496"/>
                    </a:lnTo>
                    <a:lnTo>
                      <a:pt x="256" y="490"/>
                    </a:lnTo>
                    <a:lnTo>
                      <a:pt x="254" y="484"/>
                    </a:lnTo>
                    <a:lnTo>
                      <a:pt x="253" y="476"/>
                    </a:lnTo>
                    <a:lnTo>
                      <a:pt x="252" y="469"/>
                    </a:lnTo>
                    <a:lnTo>
                      <a:pt x="252" y="201"/>
                    </a:lnTo>
                    <a:lnTo>
                      <a:pt x="252" y="201"/>
                    </a:lnTo>
                    <a:lnTo>
                      <a:pt x="254" y="190"/>
                    </a:lnTo>
                    <a:lnTo>
                      <a:pt x="257" y="179"/>
                    </a:lnTo>
                    <a:lnTo>
                      <a:pt x="262" y="169"/>
                    </a:lnTo>
                    <a:lnTo>
                      <a:pt x="269" y="161"/>
                    </a:lnTo>
                    <a:lnTo>
                      <a:pt x="278" y="154"/>
                    </a:lnTo>
                    <a:lnTo>
                      <a:pt x="287" y="148"/>
                    </a:lnTo>
                    <a:lnTo>
                      <a:pt x="298" y="145"/>
                    </a:lnTo>
                    <a:lnTo>
                      <a:pt x="310" y="144"/>
                    </a:lnTo>
                    <a:lnTo>
                      <a:pt x="394" y="144"/>
                    </a:lnTo>
                    <a:lnTo>
                      <a:pt x="394" y="0"/>
                    </a:lnTo>
                    <a:lnTo>
                      <a:pt x="394" y="0"/>
                    </a:lnTo>
                    <a:lnTo>
                      <a:pt x="348" y="0"/>
                    </a:lnTo>
                    <a:lnTo>
                      <a:pt x="348" y="0"/>
                    </a:lnTo>
                    <a:lnTo>
                      <a:pt x="345" y="1"/>
                    </a:lnTo>
                    <a:lnTo>
                      <a:pt x="341" y="4"/>
                    </a:lnTo>
                    <a:lnTo>
                      <a:pt x="331" y="12"/>
                    </a:lnTo>
                    <a:lnTo>
                      <a:pt x="316" y="27"/>
                    </a:lnTo>
                    <a:lnTo>
                      <a:pt x="301" y="45"/>
                    </a:lnTo>
                    <a:lnTo>
                      <a:pt x="262" y="90"/>
                    </a:lnTo>
                    <a:lnTo>
                      <a:pt x="220" y="144"/>
                    </a:lnTo>
                    <a:lnTo>
                      <a:pt x="176" y="200"/>
                    </a:lnTo>
                    <a:lnTo>
                      <a:pt x="138" y="253"/>
                    </a:lnTo>
                    <a:lnTo>
                      <a:pt x="106" y="297"/>
                    </a:lnTo>
                    <a:lnTo>
                      <a:pt x="87" y="325"/>
                    </a:lnTo>
                    <a:lnTo>
                      <a:pt x="87" y="325"/>
                    </a:lnTo>
                    <a:lnTo>
                      <a:pt x="79" y="337"/>
                    </a:lnTo>
                    <a:lnTo>
                      <a:pt x="72" y="352"/>
                    </a:lnTo>
                    <a:lnTo>
                      <a:pt x="67" y="366"/>
                    </a:lnTo>
                    <a:lnTo>
                      <a:pt x="62" y="381"/>
                    </a:lnTo>
                    <a:lnTo>
                      <a:pt x="60" y="395"/>
                    </a:lnTo>
                    <a:lnTo>
                      <a:pt x="60" y="404"/>
                    </a:lnTo>
                    <a:lnTo>
                      <a:pt x="60" y="411"/>
                    </a:lnTo>
                    <a:lnTo>
                      <a:pt x="61" y="418"/>
                    </a:lnTo>
                    <a:lnTo>
                      <a:pt x="63" y="427"/>
                    </a:lnTo>
                    <a:lnTo>
                      <a:pt x="66" y="434"/>
                    </a:lnTo>
                    <a:lnTo>
                      <a:pt x="69" y="441"/>
                    </a:lnTo>
                    <a:lnTo>
                      <a:pt x="69" y="441"/>
                    </a:lnTo>
                    <a:lnTo>
                      <a:pt x="75" y="449"/>
                    </a:lnTo>
                    <a:lnTo>
                      <a:pt x="82" y="458"/>
                    </a:lnTo>
                    <a:lnTo>
                      <a:pt x="89" y="464"/>
                    </a:lnTo>
                    <a:lnTo>
                      <a:pt x="97" y="470"/>
                    </a:lnTo>
                    <a:lnTo>
                      <a:pt x="105" y="475"/>
                    </a:lnTo>
                    <a:lnTo>
                      <a:pt x="115" y="480"/>
                    </a:lnTo>
                    <a:lnTo>
                      <a:pt x="124" y="484"/>
                    </a:lnTo>
                    <a:lnTo>
                      <a:pt x="133" y="487"/>
                    </a:lnTo>
                    <a:lnTo>
                      <a:pt x="153" y="491"/>
                    </a:lnTo>
                    <a:lnTo>
                      <a:pt x="173" y="494"/>
                    </a:lnTo>
                    <a:lnTo>
                      <a:pt x="192" y="496"/>
                    </a:lnTo>
                    <a:lnTo>
                      <a:pt x="209" y="496"/>
                    </a:lnTo>
                    <a:lnTo>
                      <a:pt x="0" y="496"/>
                    </a:lnTo>
                    <a:lnTo>
                      <a:pt x="0" y="547"/>
                    </a:lnTo>
                    <a:lnTo>
                      <a:pt x="1070" y="547"/>
                    </a:lnTo>
                    <a:lnTo>
                      <a:pt x="1070" y="496"/>
                    </a:lnTo>
                    <a:lnTo>
                      <a:pt x="859" y="496"/>
                    </a:lnTo>
                    <a:lnTo>
                      <a:pt x="859" y="496"/>
                    </a:lnTo>
                    <a:lnTo>
                      <a:pt x="877" y="496"/>
                    </a:lnTo>
                    <a:lnTo>
                      <a:pt x="896" y="494"/>
                    </a:lnTo>
                    <a:lnTo>
                      <a:pt x="916" y="491"/>
                    </a:lnTo>
                    <a:lnTo>
                      <a:pt x="936" y="487"/>
                    </a:lnTo>
                    <a:lnTo>
                      <a:pt x="945" y="484"/>
                    </a:lnTo>
                    <a:lnTo>
                      <a:pt x="954" y="480"/>
                    </a:lnTo>
                    <a:lnTo>
                      <a:pt x="964" y="475"/>
                    </a:lnTo>
                    <a:lnTo>
                      <a:pt x="972" y="470"/>
                    </a:lnTo>
                    <a:lnTo>
                      <a:pt x="979" y="464"/>
                    </a:lnTo>
                    <a:lnTo>
                      <a:pt x="987" y="458"/>
                    </a:lnTo>
                    <a:lnTo>
                      <a:pt x="994" y="449"/>
                    </a:lnTo>
                    <a:lnTo>
                      <a:pt x="999" y="441"/>
                    </a:lnTo>
                    <a:lnTo>
                      <a:pt x="999" y="44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" name="Freeform 44">
                <a:extLst>
                  <a:ext uri="{FF2B5EF4-FFF2-40B4-BE49-F238E27FC236}">
                    <a16:creationId xmlns:a16="http://schemas.microsoft.com/office/drawing/2014/main" id="{2132B440-B33B-CC64-05A5-736A88332F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7325" y="4776788"/>
                <a:ext cx="249237" cy="249238"/>
              </a:xfrm>
              <a:custGeom>
                <a:avLst/>
                <a:gdLst/>
                <a:ahLst/>
                <a:cxnLst>
                  <a:cxn ang="0">
                    <a:pos x="156" y="313"/>
                  </a:cxn>
                  <a:cxn ang="0">
                    <a:pos x="188" y="310"/>
                  </a:cxn>
                  <a:cxn ang="0">
                    <a:pos x="217" y="302"/>
                  </a:cxn>
                  <a:cxn ang="0">
                    <a:pos x="244" y="287"/>
                  </a:cxn>
                  <a:cxn ang="0">
                    <a:pos x="267" y="267"/>
                  </a:cxn>
                  <a:cxn ang="0">
                    <a:pos x="287" y="245"/>
                  </a:cxn>
                  <a:cxn ang="0">
                    <a:pos x="302" y="218"/>
                  </a:cxn>
                  <a:cxn ang="0">
                    <a:pos x="311" y="189"/>
                  </a:cxn>
                  <a:cxn ang="0">
                    <a:pos x="314" y="156"/>
                  </a:cxn>
                  <a:cxn ang="0">
                    <a:pos x="313" y="141"/>
                  </a:cxn>
                  <a:cxn ang="0">
                    <a:pos x="307" y="110"/>
                  </a:cxn>
                  <a:cxn ang="0">
                    <a:pos x="294" y="82"/>
                  </a:cxn>
                  <a:cxn ang="0">
                    <a:pos x="278" y="57"/>
                  </a:cxn>
                  <a:cxn ang="0">
                    <a:pos x="257" y="35"/>
                  </a:cxn>
                  <a:cxn ang="0">
                    <a:pos x="231" y="18"/>
                  </a:cxn>
                  <a:cxn ang="0">
                    <a:pos x="203" y="7"/>
                  </a:cxn>
                  <a:cxn ang="0">
                    <a:pos x="173" y="1"/>
                  </a:cxn>
                  <a:cxn ang="0">
                    <a:pos x="156" y="0"/>
                  </a:cxn>
                  <a:cxn ang="0">
                    <a:pos x="125" y="3"/>
                  </a:cxn>
                  <a:cxn ang="0">
                    <a:pos x="95" y="12"/>
                  </a:cxn>
                  <a:cxn ang="0">
                    <a:pos x="69" y="27"/>
                  </a:cxn>
                  <a:cxn ang="0">
                    <a:pos x="45" y="45"/>
                  </a:cxn>
                  <a:cxn ang="0">
                    <a:pos x="26" y="69"/>
                  </a:cxn>
                  <a:cxn ang="0">
                    <a:pos x="12" y="95"/>
                  </a:cxn>
                  <a:cxn ang="0">
                    <a:pos x="3" y="125"/>
                  </a:cxn>
                  <a:cxn ang="0">
                    <a:pos x="0" y="156"/>
                  </a:cxn>
                  <a:cxn ang="0">
                    <a:pos x="1" y="173"/>
                  </a:cxn>
                  <a:cxn ang="0">
                    <a:pos x="7" y="203"/>
                  </a:cxn>
                  <a:cxn ang="0">
                    <a:pos x="18" y="231"/>
                  </a:cxn>
                  <a:cxn ang="0">
                    <a:pos x="36" y="256"/>
                  </a:cxn>
                  <a:cxn ang="0">
                    <a:pos x="57" y="278"/>
                  </a:cxn>
                  <a:cxn ang="0">
                    <a:pos x="82" y="294"/>
                  </a:cxn>
                  <a:cxn ang="0">
                    <a:pos x="110" y="307"/>
                  </a:cxn>
                  <a:cxn ang="0">
                    <a:pos x="141" y="313"/>
                  </a:cxn>
                  <a:cxn ang="0">
                    <a:pos x="156" y="313"/>
                  </a:cxn>
                </a:cxnLst>
                <a:rect l="0" t="0" r="r" b="b"/>
                <a:pathLst>
                  <a:path w="314" h="313">
                    <a:moveTo>
                      <a:pt x="156" y="313"/>
                    </a:moveTo>
                    <a:lnTo>
                      <a:pt x="156" y="313"/>
                    </a:lnTo>
                    <a:lnTo>
                      <a:pt x="173" y="313"/>
                    </a:lnTo>
                    <a:lnTo>
                      <a:pt x="188" y="310"/>
                    </a:lnTo>
                    <a:lnTo>
                      <a:pt x="203" y="307"/>
                    </a:lnTo>
                    <a:lnTo>
                      <a:pt x="217" y="302"/>
                    </a:lnTo>
                    <a:lnTo>
                      <a:pt x="231" y="294"/>
                    </a:lnTo>
                    <a:lnTo>
                      <a:pt x="244" y="287"/>
                    </a:lnTo>
                    <a:lnTo>
                      <a:pt x="257" y="278"/>
                    </a:lnTo>
                    <a:lnTo>
                      <a:pt x="267" y="267"/>
                    </a:lnTo>
                    <a:lnTo>
                      <a:pt x="278" y="256"/>
                    </a:lnTo>
                    <a:lnTo>
                      <a:pt x="287" y="245"/>
                    </a:lnTo>
                    <a:lnTo>
                      <a:pt x="294" y="231"/>
                    </a:lnTo>
                    <a:lnTo>
                      <a:pt x="302" y="218"/>
                    </a:lnTo>
                    <a:lnTo>
                      <a:pt x="307" y="203"/>
                    </a:lnTo>
                    <a:lnTo>
                      <a:pt x="311" y="189"/>
                    </a:lnTo>
                    <a:lnTo>
                      <a:pt x="313" y="173"/>
                    </a:lnTo>
                    <a:lnTo>
                      <a:pt x="314" y="156"/>
                    </a:lnTo>
                    <a:lnTo>
                      <a:pt x="314" y="156"/>
                    </a:lnTo>
                    <a:lnTo>
                      <a:pt x="313" y="141"/>
                    </a:lnTo>
                    <a:lnTo>
                      <a:pt x="311" y="125"/>
                    </a:lnTo>
                    <a:lnTo>
                      <a:pt x="307" y="110"/>
                    </a:lnTo>
                    <a:lnTo>
                      <a:pt x="302" y="95"/>
                    </a:lnTo>
                    <a:lnTo>
                      <a:pt x="294" y="82"/>
                    </a:lnTo>
                    <a:lnTo>
                      <a:pt x="287" y="69"/>
                    </a:lnTo>
                    <a:lnTo>
                      <a:pt x="278" y="57"/>
                    </a:lnTo>
                    <a:lnTo>
                      <a:pt x="267" y="45"/>
                    </a:lnTo>
                    <a:lnTo>
                      <a:pt x="257" y="35"/>
                    </a:lnTo>
                    <a:lnTo>
                      <a:pt x="244" y="27"/>
                    </a:lnTo>
                    <a:lnTo>
                      <a:pt x="231" y="18"/>
                    </a:lnTo>
                    <a:lnTo>
                      <a:pt x="217" y="12"/>
                    </a:lnTo>
                    <a:lnTo>
                      <a:pt x="203" y="7"/>
                    </a:lnTo>
                    <a:lnTo>
                      <a:pt x="188" y="3"/>
                    </a:lnTo>
                    <a:lnTo>
                      <a:pt x="173" y="1"/>
                    </a:lnTo>
                    <a:lnTo>
                      <a:pt x="156" y="0"/>
                    </a:lnTo>
                    <a:lnTo>
                      <a:pt x="156" y="0"/>
                    </a:lnTo>
                    <a:lnTo>
                      <a:pt x="141" y="1"/>
                    </a:lnTo>
                    <a:lnTo>
                      <a:pt x="125" y="3"/>
                    </a:lnTo>
                    <a:lnTo>
                      <a:pt x="110" y="7"/>
                    </a:lnTo>
                    <a:lnTo>
                      <a:pt x="95" y="12"/>
                    </a:lnTo>
                    <a:lnTo>
                      <a:pt x="82" y="18"/>
                    </a:lnTo>
                    <a:lnTo>
                      <a:pt x="69" y="27"/>
                    </a:lnTo>
                    <a:lnTo>
                      <a:pt x="57" y="35"/>
                    </a:lnTo>
                    <a:lnTo>
                      <a:pt x="45" y="45"/>
                    </a:lnTo>
                    <a:lnTo>
                      <a:pt x="36" y="57"/>
                    </a:lnTo>
                    <a:lnTo>
                      <a:pt x="26" y="69"/>
                    </a:lnTo>
                    <a:lnTo>
                      <a:pt x="18" y="82"/>
                    </a:lnTo>
                    <a:lnTo>
                      <a:pt x="12" y="95"/>
                    </a:lnTo>
                    <a:lnTo>
                      <a:pt x="7" y="110"/>
                    </a:lnTo>
                    <a:lnTo>
                      <a:pt x="3" y="125"/>
                    </a:lnTo>
                    <a:lnTo>
                      <a:pt x="1" y="141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1" y="173"/>
                    </a:lnTo>
                    <a:lnTo>
                      <a:pt x="3" y="189"/>
                    </a:lnTo>
                    <a:lnTo>
                      <a:pt x="7" y="203"/>
                    </a:lnTo>
                    <a:lnTo>
                      <a:pt x="12" y="218"/>
                    </a:lnTo>
                    <a:lnTo>
                      <a:pt x="18" y="231"/>
                    </a:lnTo>
                    <a:lnTo>
                      <a:pt x="26" y="245"/>
                    </a:lnTo>
                    <a:lnTo>
                      <a:pt x="36" y="256"/>
                    </a:lnTo>
                    <a:lnTo>
                      <a:pt x="45" y="267"/>
                    </a:lnTo>
                    <a:lnTo>
                      <a:pt x="57" y="278"/>
                    </a:lnTo>
                    <a:lnTo>
                      <a:pt x="69" y="287"/>
                    </a:lnTo>
                    <a:lnTo>
                      <a:pt x="82" y="294"/>
                    </a:lnTo>
                    <a:lnTo>
                      <a:pt x="95" y="302"/>
                    </a:lnTo>
                    <a:lnTo>
                      <a:pt x="110" y="307"/>
                    </a:lnTo>
                    <a:lnTo>
                      <a:pt x="125" y="310"/>
                    </a:lnTo>
                    <a:lnTo>
                      <a:pt x="141" y="313"/>
                    </a:lnTo>
                    <a:lnTo>
                      <a:pt x="156" y="313"/>
                    </a:lnTo>
                    <a:lnTo>
                      <a:pt x="156" y="31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1" name="Freeform 45">
                <a:extLst>
                  <a:ext uri="{FF2B5EF4-FFF2-40B4-BE49-F238E27FC236}">
                    <a16:creationId xmlns:a16="http://schemas.microsoft.com/office/drawing/2014/main" id="{A3D55F6F-3503-84A8-3DA2-7F6A0FB9A6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3513" y="5145088"/>
                <a:ext cx="296862" cy="188913"/>
              </a:xfrm>
              <a:custGeom>
                <a:avLst/>
                <a:gdLst/>
                <a:ahLst/>
                <a:cxnLst>
                  <a:cxn ang="0">
                    <a:pos x="307" y="208"/>
                  </a:cxn>
                  <a:cxn ang="0">
                    <a:pos x="307" y="208"/>
                  </a:cxn>
                  <a:cxn ang="0">
                    <a:pos x="309" y="183"/>
                  </a:cxn>
                  <a:cxn ang="0">
                    <a:pos x="312" y="159"/>
                  </a:cxn>
                  <a:cxn ang="0">
                    <a:pos x="317" y="137"/>
                  </a:cxn>
                  <a:cxn ang="0">
                    <a:pos x="324" y="115"/>
                  </a:cxn>
                  <a:cxn ang="0">
                    <a:pos x="335" y="93"/>
                  </a:cxn>
                  <a:cxn ang="0">
                    <a:pos x="346" y="72"/>
                  </a:cxn>
                  <a:cxn ang="0">
                    <a:pos x="359" y="54"/>
                  </a:cxn>
                  <a:cxn ang="0">
                    <a:pos x="373" y="36"/>
                  </a:cxn>
                  <a:cxn ang="0">
                    <a:pos x="373" y="19"/>
                  </a:cxn>
                  <a:cxn ang="0">
                    <a:pos x="373" y="19"/>
                  </a:cxn>
                  <a:cxn ang="0">
                    <a:pos x="373" y="15"/>
                  </a:cxn>
                  <a:cxn ang="0">
                    <a:pos x="372" y="12"/>
                  </a:cxn>
                  <a:cxn ang="0">
                    <a:pos x="370" y="8"/>
                  </a:cxn>
                  <a:cxn ang="0">
                    <a:pos x="368" y="6"/>
                  </a:cxn>
                  <a:cxn ang="0">
                    <a:pos x="365" y="3"/>
                  </a:cxn>
                  <a:cxn ang="0">
                    <a:pos x="361" y="1"/>
                  </a:cxn>
                  <a:cxn ang="0">
                    <a:pos x="357" y="0"/>
                  </a:cxn>
                  <a:cxn ang="0">
                    <a:pos x="353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6" y="0"/>
                  </a:cxn>
                  <a:cxn ang="0">
                    <a:pos x="12" y="1"/>
                  </a:cxn>
                  <a:cxn ang="0">
                    <a:pos x="9" y="3"/>
                  </a:cxn>
                  <a:cxn ang="0">
                    <a:pos x="6" y="6"/>
                  </a:cxn>
                  <a:cxn ang="0">
                    <a:pos x="4" y="8"/>
                  </a:cxn>
                  <a:cxn ang="0">
                    <a:pos x="1" y="12"/>
                  </a:cxn>
                  <a:cxn ang="0">
                    <a:pos x="0" y="15"/>
                  </a:cxn>
                  <a:cxn ang="0">
                    <a:pos x="0" y="19"/>
                  </a:cxn>
                  <a:cxn ang="0">
                    <a:pos x="0" y="219"/>
                  </a:cxn>
                  <a:cxn ang="0">
                    <a:pos x="0" y="219"/>
                  </a:cxn>
                  <a:cxn ang="0">
                    <a:pos x="0" y="222"/>
                  </a:cxn>
                  <a:cxn ang="0">
                    <a:pos x="1" y="226"/>
                  </a:cxn>
                  <a:cxn ang="0">
                    <a:pos x="4" y="229"/>
                  </a:cxn>
                  <a:cxn ang="0">
                    <a:pos x="6" y="232"/>
                  </a:cxn>
                  <a:cxn ang="0">
                    <a:pos x="9" y="235"/>
                  </a:cxn>
                  <a:cxn ang="0">
                    <a:pos x="12" y="236"/>
                  </a:cxn>
                  <a:cxn ang="0">
                    <a:pos x="16" y="238"/>
                  </a:cxn>
                  <a:cxn ang="0">
                    <a:pos x="20" y="238"/>
                  </a:cxn>
                  <a:cxn ang="0">
                    <a:pos x="309" y="238"/>
                  </a:cxn>
                  <a:cxn ang="0">
                    <a:pos x="309" y="238"/>
                  </a:cxn>
                  <a:cxn ang="0">
                    <a:pos x="308" y="224"/>
                  </a:cxn>
                  <a:cxn ang="0">
                    <a:pos x="307" y="208"/>
                  </a:cxn>
                  <a:cxn ang="0">
                    <a:pos x="307" y="208"/>
                  </a:cxn>
                </a:cxnLst>
                <a:rect l="0" t="0" r="r" b="b"/>
                <a:pathLst>
                  <a:path w="373" h="238">
                    <a:moveTo>
                      <a:pt x="307" y="208"/>
                    </a:moveTo>
                    <a:lnTo>
                      <a:pt x="307" y="208"/>
                    </a:lnTo>
                    <a:lnTo>
                      <a:pt x="309" y="183"/>
                    </a:lnTo>
                    <a:lnTo>
                      <a:pt x="312" y="159"/>
                    </a:lnTo>
                    <a:lnTo>
                      <a:pt x="317" y="137"/>
                    </a:lnTo>
                    <a:lnTo>
                      <a:pt x="324" y="115"/>
                    </a:lnTo>
                    <a:lnTo>
                      <a:pt x="335" y="93"/>
                    </a:lnTo>
                    <a:lnTo>
                      <a:pt x="346" y="72"/>
                    </a:lnTo>
                    <a:lnTo>
                      <a:pt x="359" y="54"/>
                    </a:lnTo>
                    <a:lnTo>
                      <a:pt x="373" y="36"/>
                    </a:lnTo>
                    <a:lnTo>
                      <a:pt x="373" y="19"/>
                    </a:lnTo>
                    <a:lnTo>
                      <a:pt x="373" y="19"/>
                    </a:lnTo>
                    <a:lnTo>
                      <a:pt x="373" y="15"/>
                    </a:lnTo>
                    <a:lnTo>
                      <a:pt x="372" y="12"/>
                    </a:lnTo>
                    <a:lnTo>
                      <a:pt x="370" y="8"/>
                    </a:lnTo>
                    <a:lnTo>
                      <a:pt x="368" y="6"/>
                    </a:lnTo>
                    <a:lnTo>
                      <a:pt x="365" y="3"/>
                    </a:lnTo>
                    <a:lnTo>
                      <a:pt x="361" y="1"/>
                    </a:lnTo>
                    <a:lnTo>
                      <a:pt x="357" y="0"/>
                    </a:lnTo>
                    <a:lnTo>
                      <a:pt x="353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9" y="3"/>
                    </a:lnTo>
                    <a:lnTo>
                      <a:pt x="6" y="6"/>
                    </a:lnTo>
                    <a:lnTo>
                      <a:pt x="4" y="8"/>
                    </a:lnTo>
                    <a:lnTo>
                      <a:pt x="1" y="12"/>
                    </a:lnTo>
                    <a:lnTo>
                      <a:pt x="0" y="15"/>
                    </a:lnTo>
                    <a:lnTo>
                      <a:pt x="0" y="19"/>
                    </a:lnTo>
                    <a:lnTo>
                      <a:pt x="0" y="219"/>
                    </a:lnTo>
                    <a:lnTo>
                      <a:pt x="0" y="219"/>
                    </a:lnTo>
                    <a:lnTo>
                      <a:pt x="0" y="222"/>
                    </a:lnTo>
                    <a:lnTo>
                      <a:pt x="1" y="226"/>
                    </a:lnTo>
                    <a:lnTo>
                      <a:pt x="4" y="229"/>
                    </a:lnTo>
                    <a:lnTo>
                      <a:pt x="6" y="232"/>
                    </a:lnTo>
                    <a:lnTo>
                      <a:pt x="9" y="235"/>
                    </a:lnTo>
                    <a:lnTo>
                      <a:pt x="12" y="236"/>
                    </a:lnTo>
                    <a:lnTo>
                      <a:pt x="16" y="238"/>
                    </a:lnTo>
                    <a:lnTo>
                      <a:pt x="20" y="238"/>
                    </a:lnTo>
                    <a:lnTo>
                      <a:pt x="309" y="238"/>
                    </a:lnTo>
                    <a:lnTo>
                      <a:pt x="309" y="238"/>
                    </a:lnTo>
                    <a:lnTo>
                      <a:pt x="308" y="224"/>
                    </a:lnTo>
                    <a:lnTo>
                      <a:pt x="307" y="208"/>
                    </a:lnTo>
                    <a:lnTo>
                      <a:pt x="307" y="20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2" name="Freeform 46">
                <a:extLst>
                  <a:ext uri="{FF2B5EF4-FFF2-40B4-BE49-F238E27FC236}">
                    <a16:creationId xmlns:a16="http://schemas.microsoft.com/office/drawing/2014/main" id="{EA04DBD2-6F23-872D-66EF-1693DBF41D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4638" y="5041900"/>
                <a:ext cx="73025" cy="84138"/>
              </a:xfrm>
              <a:custGeom>
                <a:avLst/>
                <a:gdLst/>
                <a:ahLst/>
                <a:cxnLst>
                  <a:cxn ang="0">
                    <a:pos x="45" y="0"/>
                  </a:cxn>
                  <a:cxn ang="0">
                    <a:pos x="0" y="46"/>
                  </a:cxn>
                  <a:cxn ang="0">
                    <a:pos x="35" y="81"/>
                  </a:cxn>
                  <a:cxn ang="0">
                    <a:pos x="30" y="106"/>
                  </a:cxn>
                  <a:cxn ang="0">
                    <a:pos x="62" y="106"/>
                  </a:cxn>
                  <a:cxn ang="0">
                    <a:pos x="57" y="81"/>
                  </a:cxn>
                  <a:cxn ang="0">
                    <a:pos x="91" y="46"/>
                  </a:cxn>
                  <a:cxn ang="0">
                    <a:pos x="45" y="0"/>
                  </a:cxn>
                </a:cxnLst>
                <a:rect l="0" t="0" r="r" b="b"/>
                <a:pathLst>
                  <a:path w="91" h="106">
                    <a:moveTo>
                      <a:pt x="45" y="0"/>
                    </a:moveTo>
                    <a:lnTo>
                      <a:pt x="0" y="46"/>
                    </a:lnTo>
                    <a:lnTo>
                      <a:pt x="35" y="81"/>
                    </a:lnTo>
                    <a:lnTo>
                      <a:pt x="30" y="106"/>
                    </a:lnTo>
                    <a:lnTo>
                      <a:pt x="62" y="106"/>
                    </a:lnTo>
                    <a:lnTo>
                      <a:pt x="57" y="81"/>
                    </a:lnTo>
                    <a:lnTo>
                      <a:pt x="91" y="46"/>
                    </a:lnTo>
                    <a:lnTo>
                      <a:pt x="4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3" name="Freeform 47">
                <a:extLst>
                  <a:ext uri="{FF2B5EF4-FFF2-40B4-BE49-F238E27FC236}">
                    <a16:creationId xmlns:a16="http://schemas.microsoft.com/office/drawing/2014/main" id="{174142C1-2317-BB3A-6B61-35CAB8CDB9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3700" y="5041900"/>
                <a:ext cx="111125" cy="11430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34" y="0"/>
                  </a:cxn>
                  <a:cxn ang="0">
                    <a:pos x="0" y="0"/>
                  </a:cxn>
                  <a:cxn ang="0">
                    <a:pos x="0" y="106"/>
                  </a:cxn>
                  <a:cxn ang="0">
                    <a:pos x="63" y="106"/>
                  </a:cxn>
                  <a:cxn ang="0">
                    <a:pos x="63" y="106"/>
                  </a:cxn>
                  <a:cxn ang="0">
                    <a:pos x="71" y="107"/>
                  </a:cxn>
                  <a:cxn ang="0">
                    <a:pos x="79" y="109"/>
                  </a:cxn>
                  <a:cxn ang="0">
                    <a:pos x="85" y="112"/>
                  </a:cxn>
                  <a:cxn ang="0">
                    <a:pos x="91" y="117"/>
                  </a:cxn>
                  <a:cxn ang="0">
                    <a:pos x="97" y="122"/>
                  </a:cxn>
                  <a:cxn ang="0">
                    <a:pos x="101" y="129"/>
                  </a:cxn>
                  <a:cxn ang="0">
                    <a:pos x="104" y="136"/>
                  </a:cxn>
                  <a:cxn ang="0">
                    <a:pos x="105" y="143"/>
                  </a:cxn>
                  <a:cxn ang="0">
                    <a:pos x="105" y="143"/>
                  </a:cxn>
                  <a:cxn ang="0">
                    <a:pos x="121" y="130"/>
                  </a:cxn>
                  <a:cxn ang="0">
                    <a:pos x="139" y="118"/>
                  </a:cxn>
                  <a:cxn ang="0">
                    <a:pos x="139" y="118"/>
                  </a:cxn>
                  <a:cxn ang="0">
                    <a:pos x="105" y="75"/>
                  </a:cxn>
                  <a:cxn ang="0">
                    <a:pos x="74" y="37"/>
                  </a:cxn>
                  <a:cxn ang="0">
                    <a:pos x="60" y="22"/>
                  </a:cxn>
                  <a:cxn ang="0">
                    <a:pos x="49" y="10"/>
                  </a:cxn>
                  <a:cxn ang="0">
                    <a:pos x="41" y="3"/>
                  </a:cxn>
                  <a:cxn ang="0">
                    <a:pos x="36" y="1"/>
                  </a:cxn>
                  <a:cxn ang="0">
                    <a:pos x="34" y="0"/>
                  </a:cxn>
                  <a:cxn ang="0">
                    <a:pos x="34" y="0"/>
                  </a:cxn>
                </a:cxnLst>
                <a:rect l="0" t="0" r="r" b="b"/>
                <a:pathLst>
                  <a:path w="139" h="143">
                    <a:moveTo>
                      <a:pt x="34" y="0"/>
                    </a:moveTo>
                    <a:lnTo>
                      <a:pt x="34" y="0"/>
                    </a:lnTo>
                    <a:lnTo>
                      <a:pt x="0" y="0"/>
                    </a:lnTo>
                    <a:lnTo>
                      <a:pt x="0" y="106"/>
                    </a:lnTo>
                    <a:lnTo>
                      <a:pt x="63" y="106"/>
                    </a:lnTo>
                    <a:lnTo>
                      <a:pt x="63" y="106"/>
                    </a:lnTo>
                    <a:lnTo>
                      <a:pt x="71" y="107"/>
                    </a:lnTo>
                    <a:lnTo>
                      <a:pt x="79" y="109"/>
                    </a:lnTo>
                    <a:lnTo>
                      <a:pt x="85" y="112"/>
                    </a:lnTo>
                    <a:lnTo>
                      <a:pt x="91" y="117"/>
                    </a:lnTo>
                    <a:lnTo>
                      <a:pt x="97" y="122"/>
                    </a:lnTo>
                    <a:lnTo>
                      <a:pt x="101" y="129"/>
                    </a:lnTo>
                    <a:lnTo>
                      <a:pt x="104" y="136"/>
                    </a:lnTo>
                    <a:lnTo>
                      <a:pt x="105" y="143"/>
                    </a:lnTo>
                    <a:lnTo>
                      <a:pt x="105" y="143"/>
                    </a:lnTo>
                    <a:lnTo>
                      <a:pt x="121" y="130"/>
                    </a:lnTo>
                    <a:lnTo>
                      <a:pt x="139" y="118"/>
                    </a:lnTo>
                    <a:lnTo>
                      <a:pt x="139" y="118"/>
                    </a:lnTo>
                    <a:lnTo>
                      <a:pt x="105" y="75"/>
                    </a:lnTo>
                    <a:lnTo>
                      <a:pt x="74" y="37"/>
                    </a:lnTo>
                    <a:lnTo>
                      <a:pt x="60" y="22"/>
                    </a:lnTo>
                    <a:lnTo>
                      <a:pt x="49" y="10"/>
                    </a:lnTo>
                    <a:lnTo>
                      <a:pt x="41" y="3"/>
                    </a:lnTo>
                    <a:lnTo>
                      <a:pt x="36" y="1"/>
                    </a:lnTo>
                    <a:lnTo>
                      <a:pt x="34" y="0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4" name="Freeform 48">
                <a:extLst>
                  <a:ext uri="{FF2B5EF4-FFF2-40B4-BE49-F238E27FC236}">
                    <a16:creationId xmlns:a16="http://schemas.microsoft.com/office/drawing/2014/main" id="{219CFC5C-59EE-09A5-E404-3134CF025F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3338" y="5041900"/>
                <a:ext cx="195262" cy="292100"/>
              </a:xfrm>
              <a:custGeom>
                <a:avLst/>
                <a:gdLst/>
                <a:ahLst/>
                <a:cxnLst>
                  <a:cxn ang="0">
                    <a:pos x="185" y="106"/>
                  </a:cxn>
                  <a:cxn ang="0">
                    <a:pos x="247" y="106"/>
                  </a:cxn>
                  <a:cxn ang="0">
                    <a:pos x="247" y="0"/>
                  </a:cxn>
                  <a:cxn ang="0">
                    <a:pos x="247" y="0"/>
                  </a:cxn>
                  <a:cxn ang="0">
                    <a:pos x="214" y="0"/>
                  </a:cxn>
                  <a:cxn ang="0">
                    <a:pos x="214" y="0"/>
                  </a:cxn>
                  <a:cxn ang="0">
                    <a:pos x="211" y="1"/>
                  </a:cxn>
                  <a:cxn ang="0">
                    <a:pos x="209" y="3"/>
                  </a:cxn>
                  <a:cxn ang="0">
                    <a:pos x="201" y="9"/>
                  </a:cxn>
                  <a:cxn ang="0">
                    <a:pos x="190" y="20"/>
                  </a:cxn>
                  <a:cxn ang="0">
                    <a:pos x="178" y="33"/>
                  </a:cxn>
                  <a:cxn ang="0">
                    <a:pos x="150" y="67"/>
                  </a:cxn>
                  <a:cxn ang="0">
                    <a:pos x="118" y="107"/>
                  </a:cxn>
                  <a:cxn ang="0">
                    <a:pos x="87" y="148"/>
                  </a:cxn>
                  <a:cxn ang="0">
                    <a:pos x="57" y="187"/>
                  </a:cxn>
                  <a:cxn ang="0">
                    <a:pos x="35" y="219"/>
                  </a:cxn>
                  <a:cxn ang="0">
                    <a:pos x="20" y="241"/>
                  </a:cxn>
                  <a:cxn ang="0">
                    <a:pos x="20" y="241"/>
                  </a:cxn>
                  <a:cxn ang="0">
                    <a:pos x="15" y="250"/>
                  </a:cxn>
                  <a:cxn ang="0">
                    <a:pos x="10" y="260"/>
                  </a:cxn>
                  <a:cxn ang="0">
                    <a:pos x="6" y="271"/>
                  </a:cxn>
                  <a:cxn ang="0">
                    <a:pos x="2" y="281"/>
                  </a:cxn>
                  <a:cxn ang="0">
                    <a:pos x="0" y="293"/>
                  </a:cxn>
                  <a:cxn ang="0">
                    <a:pos x="0" y="304"/>
                  </a:cxn>
                  <a:cxn ang="0">
                    <a:pos x="2" y="315"/>
                  </a:cxn>
                  <a:cxn ang="0">
                    <a:pos x="5" y="321"/>
                  </a:cxn>
                  <a:cxn ang="0">
                    <a:pos x="8" y="326"/>
                  </a:cxn>
                  <a:cxn ang="0">
                    <a:pos x="8" y="326"/>
                  </a:cxn>
                  <a:cxn ang="0">
                    <a:pos x="12" y="333"/>
                  </a:cxn>
                  <a:cxn ang="0">
                    <a:pos x="16" y="338"/>
                  </a:cxn>
                  <a:cxn ang="0">
                    <a:pos x="22" y="343"/>
                  </a:cxn>
                  <a:cxn ang="0">
                    <a:pos x="27" y="348"/>
                  </a:cxn>
                  <a:cxn ang="0">
                    <a:pos x="34" y="352"/>
                  </a:cxn>
                  <a:cxn ang="0">
                    <a:pos x="41" y="355"/>
                  </a:cxn>
                  <a:cxn ang="0">
                    <a:pos x="54" y="360"/>
                  </a:cxn>
                  <a:cxn ang="0">
                    <a:pos x="69" y="363"/>
                  </a:cxn>
                  <a:cxn ang="0">
                    <a:pos x="83" y="365"/>
                  </a:cxn>
                  <a:cxn ang="0">
                    <a:pos x="111" y="367"/>
                  </a:cxn>
                  <a:cxn ang="0">
                    <a:pos x="111" y="367"/>
                  </a:cxn>
                  <a:cxn ang="0">
                    <a:pos x="148" y="367"/>
                  </a:cxn>
                  <a:cxn ang="0">
                    <a:pos x="148" y="367"/>
                  </a:cxn>
                  <a:cxn ang="0">
                    <a:pos x="146" y="362"/>
                  </a:cxn>
                  <a:cxn ang="0">
                    <a:pos x="144" y="358"/>
                  </a:cxn>
                  <a:cxn ang="0">
                    <a:pos x="143" y="353"/>
                  </a:cxn>
                  <a:cxn ang="0">
                    <a:pos x="143" y="348"/>
                  </a:cxn>
                  <a:cxn ang="0">
                    <a:pos x="143" y="148"/>
                  </a:cxn>
                  <a:cxn ang="0">
                    <a:pos x="143" y="148"/>
                  </a:cxn>
                  <a:cxn ang="0">
                    <a:pos x="144" y="140"/>
                  </a:cxn>
                  <a:cxn ang="0">
                    <a:pos x="146" y="132"/>
                  </a:cxn>
                  <a:cxn ang="0">
                    <a:pos x="150" y="124"/>
                  </a:cxn>
                  <a:cxn ang="0">
                    <a:pos x="155" y="118"/>
                  </a:cxn>
                  <a:cxn ang="0">
                    <a:pos x="161" y="113"/>
                  </a:cxn>
                  <a:cxn ang="0">
                    <a:pos x="169" y="110"/>
                  </a:cxn>
                  <a:cxn ang="0">
                    <a:pos x="177" y="107"/>
                  </a:cxn>
                  <a:cxn ang="0">
                    <a:pos x="185" y="106"/>
                  </a:cxn>
                  <a:cxn ang="0">
                    <a:pos x="185" y="106"/>
                  </a:cxn>
                </a:cxnLst>
                <a:rect l="0" t="0" r="r" b="b"/>
                <a:pathLst>
                  <a:path w="247" h="367">
                    <a:moveTo>
                      <a:pt x="185" y="106"/>
                    </a:moveTo>
                    <a:lnTo>
                      <a:pt x="247" y="106"/>
                    </a:lnTo>
                    <a:lnTo>
                      <a:pt x="247" y="0"/>
                    </a:lnTo>
                    <a:lnTo>
                      <a:pt x="247" y="0"/>
                    </a:lnTo>
                    <a:lnTo>
                      <a:pt x="214" y="0"/>
                    </a:lnTo>
                    <a:lnTo>
                      <a:pt x="214" y="0"/>
                    </a:lnTo>
                    <a:lnTo>
                      <a:pt x="211" y="1"/>
                    </a:lnTo>
                    <a:lnTo>
                      <a:pt x="209" y="3"/>
                    </a:lnTo>
                    <a:lnTo>
                      <a:pt x="201" y="9"/>
                    </a:lnTo>
                    <a:lnTo>
                      <a:pt x="190" y="20"/>
                    </a:lnTo>
                    <a:lnTo>
                      <a:pt x="178" y="33"/>
                    </a:lnTo>
                    <a:lnTo>
                      <a:pt x="150" y="67"/>
                    </a:lnTo>
                    <a:lnTo>
                      <a:pt x="118" y="107"/>
                    </a:lnTo>
                    <a:lnTo>
                      <a:pt x="87" y="148"/>
                    </a:lnTo>
                    <a:lnTo>
                      <a:pt x="57" y="187"/>
                    </a:lnTo>
                    <a:lnTo>
                      <a:pt x="35" y="219"/>
                    </a:lnTo>
                    <a:lnTo>
                      <a:pt x="20" y="241"/>
                    </a:lnTo>
                    <a:lnTo>
                      <a:pt x="20" y="241"/>
                    </a:lnTo>
                    <a:lnTo>
                      <a:pt x="15" y="250"/>
                    </a:lnTo>
                    <a:lnTo>
                      <a:pt x="10" y="260"/>
                    </a:lnTo>
                    <a:lnTo>
                      <a:pt x="6" y="271"/>
                    </a:lnTo>
                    <a:lnTo>
                      <a:pt x="2" y="281"/>
                    </a:lnTo>
                    <a:lnTo>
                      <a:pt x="0" y="293"/>
                    </a:lnTo>
                    <a:lnTo>
                      <a:pt x="0" y="304"/>
                    </a:lnTo>
                    <a:lnTo>
                      <a:pt x="2" y="315"/>
                    </a:lnTo>
                    <a:lnTo>
                      <a:pt x="5" y="321"/>
                    </a:lnTo>
                    <a:lnTo>
                      <a:pt x="8" y="326"/>
                    </a:lnTo>
                    <a:lnTo>
                      <a:pt x="8" y="326"/>
                    </a:lnTo>
                    <a:lnTo>
                      <a:pt x="12" y="333"/>
                    </a:lnTo>
                    <a:lnTo>
                      <a:pt x="16" y="338"/>
                    </a:lnTo>
                    <a:lnTo>
                      <a:pt x="22" y="343"/>
                    </a:lnTo>
                    <a:lnTo>
                      <a:pt x="27" y="348"/>
                    </a:lnTo>
                    <a:lnTo>
                      <a:pt x="34" y="352"/>
                    </a:lnTo>
                    <a:lnTo>
                      <a:pt x="41" y="355"/>
                    </a:lnTo>
                    <a:lnTo>
                      <a:pt x="54" y="360"/>
                    </a:lnTo>
                    <a:lnTo>
                      <a:pt x="69" y="363"/>
                    </a:lnTo>
                    <a:lnTo>
                      <a:pt x="83" y="365"/>
                    </a:lnTo>
                    <a:lnTo>
                      <a:pt x="111" y="367"/>
                    </a:lnTo>
                    <a:lnTo>
                      <a:pt x="111" y="367"/>
                    </a:lnTo>
                    <a:lnTo>
                      <a:pt x="148" y="367"/>
                    </a:lnTo>
                    <a:lnTo>
                      <a:pt x="148" y="367"/>
                    </a:lnTo>
                    <a:lnTo>
                      <a:pt x="146" y="362"/>
                    </a:lnTo>
                    <a:lnTo>
                      <a:pt x="144" y="358"/>
                    </a:lnTo>
                    <a:lnTo>
                      <a:pt x="143" y="353"/>
                    </a:lnTo>
                    <a:lnTo>
                      <a:pt x="143" y="348"/>
                    </a:lnTo>
                    <a:lnTo>
                      <a:pt x="143" y="148"/>
                    </a:lnTo>
                    <a:lnTo>
                      <a:pt x="143" y="148"/>
                    </a:lnTo>
                    <a:lnTo>
                      <a:pt x="144" y="140"/>
                    </a:lnTo>
                    <a:lnTo>
                      <a:pt x="146" y="132"/>
                    </a:lnTo>
                    <a:lnTo>
                      <a:pt x="150" y="124"/>
                    </a:lnTo>
                    <a:lnTo>
                      <a:pt x="155" y="118"/>
                    </a:lnTo>
                    <a:lnTo>
                      <a:pt x="161" y="113"/>
                    </a:lnTo>
                    <a:lnTo>
                      <a:pt x="169" y="110"/>
                    </a:lnTo>
                    <a:lnTo>
                      <a:pt x="177" y="107"/>
                    </a:lnTo>
                    <a:lnTo>
                      <a:pt x="185" y="106"/>
                    </a:lnTo>
                    <a:lnTo>
                      <a:pt x="185" y="10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5" name="Freeform 49">
                <a:extLst>
                  <a:ext uri="{FF2B5EF4-FFF2-40B4-BE49-F238E27FC236}">
                    <a16:creationId xmlns:a16="http://schemas.microsoft.com/office/drawing/2014/main" id="{D39B76A1-30C9-AEDF-3C2C-912947EC9F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8988" y="4776788"/>
                <a:ext cx="249237" cy="249238"/>
              </a:xfrm>
              <a:custGeom>
                <a:avLst/>
                <a:gdLst/>
                <a:ahLst/>
                <a:cxnLst>
                  <a:cxn ang="0">
                    <a:pos x="157" y="313"/>
                  </a:cxn>
                  <a:cxn ang="0">
                    <a:pos x="189" y="310"/>
                  </a:cxn>
                  <a:cxn ang="0">
                    <a:pos x="218" y="302"/>
                  </a:cxn>
                  <a:cxn ang="0">
                    <a:pos x="245" y="287"/>
                  </a:cxn>
                  <a:cxn ang="0">
                    <a:pos x="268" y="267"/>
                  </a:cxn>
                  <a:cxn ang="0">
                    <a:pos x="288" y="245"/>
                  </a:cxn>
                  <a:cxn ang="0">
                    <a:pos x="302" y="218"/>
                  </a:cxn>
                  <a:cxn ang="0">
                    <a:pos x="312" y="189"/>
                  </a:cxn>
                  <a:cxn ang="0">
                    <a:pos x="315" y="156"/>
                  </a:cxn>
                  <a:cxn ang="0">
                    <a:pos x="314" y="141"/>
                  </a:cxn>
                  <a:cxn ang="0">
                    <a:pos x="307" y="110"/>
                  </a:cxn>
                  <a:cxn ang="0">
                    <a:pos x="295" y="82"/>
                  </a:cxn>
                  <a:cxn ang="0">
                    <a:pos x="278" y="57"/>
                  </a:cxn>
                  <a:cxn ang="0">
                    <a:pos x="258" y="35"/>
                  </a:cxn>
                  <a:cxn ang="0">
                    <a:pos x="232" y="18"/>
                  </a:cxn>
                  <a:cxn ang="0">
                    <a:pos x="204" y="7"/>
                  </a:cxn>
                  <a:cxn ang="0">
                    <a:pos x="174" y="1"/>
                  </a:cxn>
                  <a:cxn ang="0">
                    <a:pos x="157" y="0"/>
                  </a:cxn>
                  <a:cxn ang="0">
                    <a:pos x="126" y="3"/>
                  </a:cxn>
                  <a:cxn ang="0">
                    <a:pos x="96" y="12"/>
                  </a:cxn>
                  <a:cxn ang="0">
                    <a:pos x="70" y="27"/>
                  </a:cxn>
                  <a:cxn ang="0">
                    <a:pos x="46" y="45"/>
                  </a:cxn>
                  <a:cxn ang="0">
                    <a:pos x="27" y="69"/>
                  </a:cxn>
                  <a:cxn ang="0">
                    <a:pos x="13" y="95"/>
                  </a:cxn>
                  <a:cxn ang="0">
                    <a:pos x="3" y="125"/>
                  </a:cxn>
                  <a:cxn ang="0">
                    <a:pos x="0" y="156"/>
                  </a:cxn>
                  <a:cxn ang="0">
                    <a:pos x="1" y="173"/>
                  </a:cxn>
                  <a:cxn ang="0">
                    <a:pos x="7" y="203"/>
                  </a:cxn>
                  <a:cxn ang="0">
                    <a:pos x="19" y="231"/>
                  </a:cxn>
                  <a:cxn ang="0">
                    <a:pos x="37" y="256"/>
                  </a:cxn>
                  <a:cxn ang="0">
                    <a:pos x="57" y="278"/>
                  </a:cxn>
                  <a:cxn ang="0">
                    <a:pos x="82" y="294"/>
                  </a:cxn>
                  <a:cxn ang="0">
                    <a:pos x="110" y="307"/>
                  </a:cxn>
                  <a:cxn ang="0">
                    <a:pos x="141" y="313"/>
                  </a:cxn>
                  <a:cxn ang="0">
                    <a:pos x="157" y="313"/>
                  </a:cxn>
                </a:cxnLst>
                <a:rect l="0" t="0" r="r" b="b"/>
                <a:pathLst>
                  <a:path w="315" h="313">
                    <a:moveTo>
                      <a:pt x="157" y="313"/>
                    </a:moveTo>
                    <a:lnTo>
                      <a:pt x="157" y="313"/>
                    </a:lnTo>
                    <a:lnTo>
                      <a:pt x="174" y="313"/>
                    </a:lnTo>
                    <a:lnTo>
                      <a:pt x="189" y="310"/>
                    </a:lnTo>
                    <a:lnTo>
                      <a:pt x="204" y="307"/>
                    </a:lnTo>
                    <a:lnTo>
                      <a:pt x="218" y="302"/>
                    </a:lnTo>
                    <a:lnTo>
                      <a:pt x="232" y="294"/>
                    </a:lnTo>
                    <a:lnTo>
                      <a:pt x="245" y="287"/>
                    </a:lnTo>
                    <a:lnTo>
                      <a:pt x="258" y="278"/>
                    </a:lnTo>
                    <a:lnTo>
                      <a:pt x="268" y="267"/>
                    </a:lnTo>
                    <a:lnTo>
                      <a:pt x="278" y="256"/>
                    </a:lnTo>
                    <a:lnTo>
                      <a:pt x="288" y="245"/>
                    </a:lnTo>
                    <a:lnTo>
                      <a:pt x="295" y="231"/>
                    </a:lnTo>
                    <a:lnTo>
                      <a:pt x="302" y="218"/>
                    </a:lnTo>
                    <a:lnTo>
                      <a:pt x="307" y="203"/>
                    </a:lnTo>
                    <a:lnTo>
                      <a:pt x="312" y="189"/>
                    </a:lnTo>
                    <a:lnTo>
                      <a:pt x="314" y="173"/>
                    </a:lnTo>
                    <a:lnTo>
                      <a:pt x="315" y="156"/>
                    </a:lnTo>
                    <a:lnTo>
                      <a:pt x="315" y="156"/>
                    </a:lnTo>
                    <a:lnTo>
                      <a:pt x="314" y="141"/>
                    </a:lnTo>
                    <a:lnTo>
                      <a:pt x="312" y="125"/>
                    </a:lnTo>
                    <a:lnTo>
                      <a:pt x="307" y="110"/>
                    </a:lnTo>
                    <a:lnTo>
                      <a:pt x="302" y="95"/>
                    </a:lnTo>
                    <a:lnTo>
                      <a:pt x="295" y="82"/>
                    </a:lnTo>
                    <a:lnTo>
                      <a:pt x="288" y="69"/>
                    </a:lnTo>
                    <a:lnTo>
                      <a:pt x="278" y="57"/>
                    </a:lnTo>
                    <a:lnTo>
                      <a:pt x="268" y="45"/>
                    </a:lnTo>
                    <a:lnTo>
                      <a:pt x="258" y="35"/>
                    </a:lnTo>
                    <a:lnTo>
                      <a:pt x="245" y="27"/>
                    </a:lnTo>
                    <a:lnTo>
                      <a:pt x="232" y="18"/>
                    </a:lnTo>
                    <a:lnTo>
                      <a:pt x="218" y="12"/>
                    </a:lnTo>
                    <a:lnTo>
                      <a:pt x="204" y="7"/>
                    </a:lnTo>
                    <a:lnTo>
                      <a:pt x="189" y="3"/>
                    </a:lnTo>
                    <a:lnTo>
                      <a:pt x="174" y="1"/>
                    </a:lnTo>
                    <a:lnTo>
                      <a:pt x="157" y="0"/>
                    </a:lnTo>
                    <a:lnTo>
                      <a:pt x="157" y="0"/>
                    </a:lnTo>
                    <a:lnTo>
                      <a:pt x="141" y="1"/>
                    </a:lnTo>
                    <a:lnTo>
                      <a:pt x="126" y="3"/>
                    </a:lnTo>
                    <a:lnTo>
                      <a:pt x="110" y="7"/>
                    </a:lnTo>
                    <a:lnTo>
                      <a:pt x="96" y="12"/>
                    </a:lnTo>
                    <a:lnTo>
                      <a:pt x="82" y="18"/>
                    </a:lnTo>
                    <a:lnTo>
                      <a:pt x="70" y="27"/>
                    </a:lnTo>
                    <a:lnTo>
                      <a:pt x="57" y="35"/>
                    </a:lnTo>
                    <a:lnTo>
                      <a:pt x="46" y="45"/>
                    </a:lnTo>
                    <a:lnTo>
                      <a:pt x="37" y="57"/>
                    </a:lnTo>
                    <a:lnTo>
                      <a:pt x="27" y="69"/>
                    </a:lnTo>
                    <a:lnTo>
                      <a:pt x="19" y="82"/>
                    </a:lnTo>
                    <a:lnTo>
                      <a:pt x="13" y="95"/>
                    </a:lnTo>
                    <a:lnTo>
                      <a:pt x="7" y="110"/>
                    </a:lnTo>
                    <a:lnTo>
                      <a:pt x="3" y="125"/>
                    </a:lnTo>
                    <a:lnTo>
                      <a:pt x="1" y="141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1" y="173"/>
                    </a:lnTo>
                    <a:lnTo>
                      <a:pt x="3" y="189"/>
                    </a:lnTo>
                    <a:lnTo>
                      <a:pt x="7" y="203"/>
                    </a:lnTo>
                    <a:lnTo>
                      <a:pt x="13" y="218"/>
                    </a:lnTo>
                    <a:lnTo>
                      <a:pt x="19" y="231"/>
                    </a:lnTo>
                    <a:lnTo>
                      <a:pt x="27" y="245"/>
                    </a:lnTo>
                    <a:lnTo>
                      <a:pt x="37" y="256"/>
                    </a:lnTo>
                    <a:lnTo>
                      <a:pt x="46" y="267"/>
                    </a:lnTo>
                    <a:lnTo>
                      <a:pt x="57" y="278"/>
                    </a:lnTo>
                    <a:lnTo>
                      <a:pt x="70" y="287"/>
                    </a:lnTo>
                    <a:lnTo>
                      <a:pt x="82" y="294"/>
                    </a:lnTo>
                    <a:lnTo>
                      <a:pt x="96" y="302"/>
                    </a:lnTo>
                    <a:lnTo>
                      <a:pt x="110" y="307"/>
                    </a:lnTo>
                    <a:lnTo>
                      <a:pt x="126" y="310"/>
                    </a:lnTo>
                    <a:lnTo>
                      <a:pt x="141" y="313"/>
                    </a:lnTo>
                    <a:lnTo>
                      <a:pt x="157" y="313"/>
                    </a:lnTo>
                    <a:lnTo>
                      <a:pt x="157" y="31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" name="Freeform 51">
                <a:extLst>
                  <a:ext uri="{FF2B5EF4-FFF2-40B4-BE49-F238E27FC236}">
                    <a16:creationId xmlns:a16="http://schemas.microsoft.com/office/drawing/2014/main" id="{6D779107-1AE9-5A23-30FA-BD3D98834C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300" y="5041900"/>
                <a:ext cx="73025" cy="84138"/>
              </a:xfrm>
              <a:custGeom>
                <a:avLst/>
                <a:gdLst/>
                <a:ahLst/>
                <a:cxnLst>
                  <a:cxn ang="0">
                    <a:pos x="46" y="0"/>
                  </a:cxn>
                  <a:cxn ang="0">
                    <a:pos x="0" y="46"/>
                  </a:cxn>
                  <a:cxn ang="0">
                    <a:pos x="36" y="81"/>
                  </a:cxn>
                  <a:cxn ang="0">
                    <a:pos x="30" y="106"/>
                  </a:cxn>
                  <a:cxn ang="0">
                    <a:pos x="63" y="106"/>
                  </a:cxn>
                  <a:cxn ang="0">
                    <a:pos x="57" y="81"/>
                  </a:cxn>
                  <a:cxn ang="0">
                    <a:pos x="92" y="46"/>
                  </a:cxn>
                  <a:cxn ang="0">
                    <a:pos x="46" y="0"/>
                  </a:cxn>
                </a:cxnLst>
                <a:rect l="0" t="0" r="r" b="b"/>
                <a:pathLst>
                  <a:path w="92" h="106">
                    <a:moveTo>
                      <a:pt x="46" y="0"/>
                    </a:moveTo>
                    <a:lnTo>
                      <a:pt x="0" y="46"/>
                    </a:lnTo>
                    <a:lnTo>
                      <a:pt x="36" y="81"/>
                    </a:lnTo>
                    <a:lnTo>
                      <a:pt x="30" y="106"/>
                    </a:lnTo>
                    <a:lnTo>
                      <a:pt x="63" y="106"/>
                    </a:lnTo>
                    <a:lnTo>
                      <a:pt x="57" y="81"/>
                    </a:lnTo>
                    <a:lnTo>
                      <a:pt x="92" y="46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7" name="Freeform 53">
                <a:extLst>
                  <a:ext uri="{FF2B5EF4-FFF2-40B4-BE49-F238E27FC236}">
                    <a16:creationId xmlns:a16="http://schemas.microsoft.com/office/drawing/2014/main" id="{FB12B4ED-9CEE-B1CE-AED9-4FE09879AD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0725" y="5041900"/>
                <a:ext cx="109537" cy="114300"/>
              </a:xfrm>
              <a:custGeom>
                <a:avLst/>
                <a:gdLst/>
                <a:ahLst/>
                <a:cxnLst>
                  <a:cxn ang="0">
                    <a:pos x="76" y="106"/>
                  </a:cxn>
                  <a:cxn ang="0">
                    <a:pos x="138" y="106"/>
                  </a:cxn>
                  <a:cxn ang="0">
                    <a:pos x="138" y="0"/>
                  </a:cxn>
                  <a:cxn ang="0">
                    <a:pos x="138" y="0"/>
                  </a:cxn>
                  <a:cxn ang="0">
                    <a:pos x="105" y="0"/>
                  </a:cxn>
                  <a:cxn ang="0">
                    <a:pos x="105" y="0"/>
                  </a:cxn>
                  <a:cxn ang="0">
                    <a:pos x="102" y="1"/>
                  </a:cxn>
                  <a:cxn ang="0">
                    <a:pos x="99" y="3"/>
                  </a:cxn>
                  <a:cxn ang="0">
                    <a:pos x="90" y="10"/>
                  </a:cxn>
                  <a:cxn ang="0">
                    <a:pos x="79" y="22"/>
                  </a:cxn>
                  <a:cxn ang="0">
                    <a:pos x="65" y="37"/>
                  </a:cxn>
                  <a:cxn ang="0">
                    <a:pos x="34" y="75"/>
                  </a:cxn>
                  <a:cxn ang="0">
                    <a:pos x="0" y="118"/>
                  </a:cxn>
                  <a:cxn ang="0">
                    <a:pos x="0" y="118"/>
                  </a:cxn>
                  <a:cxn ang="0">
                    <a:pos x="18" y="130"/>
                  </a:cxn>
                  <a:cxn ang="0">
                    <a:pos x="33" y="143"/>
                  </a:cxn>
                  <a:cxn ang="0">
                    <a:pos x="33" y="143"/>
                  </a:cxn>
                  <a:cxn ang="0">
                    <a:pos x="35" y="136"/>
                  </a:cxn>
                  <a:cxn ang="0">
                    <a:pos x="39" y="129"/>
                  </a:cxn>
                  <a:cxn ang="0">
                    <a:pos x="43" y="122"/>
                  </a:cxn>
                  <a:cxn ang="0">
                    <a:pos x="48" y="117"/>
                  </a:cxn>
                  <a:cxn ang="0">
                    <a:pos x="54" y="112"/>
                  </a:cxn>
                  <a:cxn ang="0">
                    <a:pos x="60" y="109"/>
                  </a:cxn>
                  <a:cxn ang="0">
                    <a:pos x="68" y="107"/>
                  </a:cxn>
                  <a:cxn ang="0">
                    <a:pos x="76" y="106"/>
                  </a:cxn>
                  <a:cxn ang="0">
                    <a:pos x="76" y="106"/>
                  </a:cxn>
                </a:cxnLst>
                <a:rect l="0" t="0" r="r" b="b"/>
                <a:pathLst>
                  <a:path w="138" h="143">
                    <a:moveTo>
                      <a:pt x="76" y="106"/>
                    </a:moveTo>
                    <a:lnTo>
                      <a:pt x="138" y="106"/>
                    </a:lnTo>
                    <a:lnTo>
                      <a:pt x="138" y="0"/>
                    </a:lnTo>
                    <a:lnTo>
                      <a:pt x="138" y="0"/>
                    </a:lnTo>
                    <a:lnTo>
                      <a:pt x="105" y="0"/>
                    </a:lnTo>
                    <a:lnTo>
                      <a:pt x="105" y="0"/>
                    </a:lnTo>
                    <a:lnTo>
                      <a:pt x="102" y="1"/>
                    </a:lnTo>
                    <a:lnTo>
                      <a:pt x="99" y="3"/>
                    </a:lnTo>
                    <a:lnTo>
                      <a:pt x="90" y="10"/>
                    </a:lnTo>
                    <a:lnTo>
                      <a:pt x="79" y="22"/>
                    </a:lnTo>
                    <a:lnTo>
                      <a:pt x="65" y="37"/>
                    </a:lnTo>
                    <a:lnTo>
                      <a:pt x="34" y="75"/>
                    </a:lnTo>
                    <a:lnTo>
                      <a:pt x="0" y="118"/>
                    </a:lnTo>
                    <a:lnTo>
                      <a:pt x="0" y="118"/>
                    </a:lnTo>
                    <a:lnTo>
                      <a:pt x="18" y="130"/>
                    </a:lnTo>
                    <a:lnTo>
                      <a:pt x="33" y="143"/>
                    </a:lnTo>
                    <a:lnTo>
                      <a:pt x="33" y="143"/>
                    </a:lnTo>
                    <a:lnTo>
                      <a:pt x="35" y="136"/>
                    </a:lnTo>
                    <a:lnTo>
                      <a:pt x="39" y="129"/>
                    </a:lnTo>
                    <a:lnTo>
                      <a:pt x="43" y="122"/>
                    </a:lnTo>
                    <a:lnTo>
                      <a:pt x="48" y="117"/>
                    </a:lnTo>
                    <a:lnTo>
                      <a:pt x="54" y="112"/>
                    </a:lnTo>
                    <a:lnTo>
                      <a:pt x="60" y="109"/>
                    </a:lnTo>
                    <a:lnTo>
                      <a:pt x="68" y="107"/>
                    </a:lnTo>
                    <a:lnTo>
                      <a:pt x="76" y="106"/>
                    </a:lnTo>
                    <a:lnTo>
                      <a:pt x="76" y="10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16" name="Freeform 52">
              <a:extLst>
                <a:ext uri="{FF2B5EF4-FFF2-40B4-BE49-F238E27FC236}">
                  <a16:creationId xmlns:a16="http://schemas.microsoft.com/office/drawing/2014/main" id="{A8FB06B7-8F81-0156-B2E6-819868A583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9712" y="5038343"/>
              <a:ext cx="196850" cy="292100"/>
            </a:xfrm>
            <a:custGeom>
              <a:avLst/>
              <a:gdLst/>
              <a:ahLst/>
              <a:cxnLst>
                <a:cxn ang="0">
                  <a:pos x="228" y="241"/>
                </a:cxn>
                <a:cxn ang="0">
                  <a:pos x="228" y="241"/>
                </a:cxn>
                <a:cxn ang="0">
                  <a:pos x="214" y="219"/>
                </a:cxn>
                <a:cxn ang="0">
                  <a:pos x="191" y="187"/>
                </a:cxn>
                <a:cxn ang="0">
                  <a:pos x="162" y="148"/>
                </a:cxn>
                <a:cxn ang="0">
                  <a:pos x="129" y="107"/>
                </a:cxn>
                <a:cxn ang="0">
                  <a:pos x="98" y="67"/>
                </a:cxn>
                <a:cxn ang="0">
                  <a:pos x="69" y="33"/>
                </a:cxn>
                <a:cxn ang="0">
                  <a:pos x="58" y="20"/>
                </a:cxn>
                <a:cxn ang="0">
                  <a:pos x="47" y="9"/>
                </a:cxn>
                <a:cxn ang="0">
                  <a:pos x="39" y="3"/>
                </a:cxn>
                <a:cxn ang="0">
                  <a:pos x="36" y="1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0"/>
                </a:cxn>
                <a:cxn ang="0">
                  <a:pos x="0" y="106"/>
                </a:cxn>
                <a:cxn ang="0">
                  <a:pos x="63" y="106"/>
                </a:cxn>
                <a:cxn ang="0">
                  <a:pos x="63" y="106"/>
                </a:cxn>
                <a:cxn ang="0">
                  <a:pos x="71" y="107"/>
                </a:cxn>
                <a:cxn ang="0">
                  <a:pos x="80" y="110"/>
                </a:cxn>
                <a:cxn ang="0">
                  <a:pos x="87" y="113"/>
                </a:cxn>
                <a:cxn ang="0">
                  <a:pos x="93" y="118"/>
                </a:cxn>
                <a:cxn ang="0">
                  <a:pos x="98" y="124"/>
                </a:cxn>
                <a:cxn ang="0">
                  <a:pos x="101" y="132"/>
                </a:cxn>
                <a:cxn ang="0">
                  <a:pos x="105" y="140"/>
                </a:cxn>
                <a:cxn ang="0">
                  <a:pos x="106" y="148"/>
                </a:cxn>
                <a:cxn ang="0">
                  <a:pos x="106" y="348"/>
                </a:cxn>
                <a:cxn ang="0">
                  <a:pos x="106" y="348"/>
                </a:cxn>
                <a:cxn ang="0">
                  <a:pos x="105" y="353"/>
                </a:cxn>
                <a:cxn ang="0">
                  <a:pos x="104" y="358"/>
                </a:cxn>
                <a:cxn ang="0">
                  <a:pos x="102" y="362"/>
                </a:cxn>
                <a:cxn ang="0">
                  <a:pos x="100" y="367"/>
                </a:cxn>
                <a:cxn ang="0">
                  <a:pos x="100" y="367"/>
                </a:cxn>
                <a:cxn ang="0">
                  <a:pos x="137" y="367"/>
                </a:cxn>
                <a:cxn ang="0">
                  <a:pos x="137" y="367"/>
                </a:cxn>
                <a:cxn ang="0">
                  <a:pos x="164" y="365"/>
                </a:cxn>
                <a:cxn ang="0">
                  <a:pos x="178" y="363"/>
                </a:cxn>
                <a:cxn ang="0">
                  <a:pos x="193" y="360"/>
                </a:cxn>
                <a:cxn ang="0">
                  <a:pos x="207" y="355"/>
                </a:cxn>
                <a:cxn ang="0">
                  <a:pos x="214" y="352"/>
                </a:cxn>
                <a:cxn ang="0">
                  <a:pos x="220" y="348"/>
                </a:cxn>
                <a:cxn ang="0">
                  <a:pos x="226" y="343"/>
                </a:cxn>
                <a:cxn ang="0">
                  <a:pos x="231" y="338"/>
                </a:cxn>
                <a:cxn ang="0">
                  <a:pos x="236" y="333"/>
                </a:cxn>
                <a:cxn ang="0">
                  <a:pos x="241" y="326"/>
                </a:cxn>
                <a:cxn ang="0">
                  <a:pos x="241" y="326"/>
                </a:cxn>
                <a:cxn ang="0">
                  <a:pos x="243" y="321"/>
                </a:cxn>
                <a:cxn ang="0">
                  <a:pos x="245" y="315"/>
                </a:cxn>
                <a:cxn ang="0">
                  <a:pos x="248" y="304"/>
                </a:cxn>
                <a:cxn ang="0">
                  <a:pos x="248" y="293"/>
                </a:cxn>
                <a:cxn ang="0">
                  <a:pos x="246" y="281"/>
                </a:cxn>
                <a:cxn ang="0">
                  <a:pos x="243" y="271"/>
                </a:cxn>
                <a:cxn ang="0">
                  <a:pos x="238" y="260"/>
                </a:cxn>
                <a:cxn ang="0">
                  <a:pos x="233" y="250"/>
                </a:cxn>
                <a:cxn ang="0">
                  <a:pos x="228" y="241"/>
                </a:cxn>
                <a:cxn ang="0">
                  <a:pos x="228" y="241"/>
                </a:cxn>
              </a:cxnLst>
              <a:rect l="0" t="0" r="r" b="b"/>
              <a:pathLst>
                <a:path w="248" h="367">
                  <a:moveTo>
                    <a:pt x="228" y="241"/>
                  </a:moveTo>
                  <a:lnTo>
                    <a:pt x="228" y="241"/>
                  </a:lnTo>
                  <a:lnTo>
                    <a:pt x="214" y="219"/>
                  </a:lnTo>
                  <a:lnTo>
                    <a:pt x="191" y="187"/>
                  </a:lnTo>
                  <a:lnTo>
                    <a:pt x="162" y="148"/>
                  </a:lnTo>
                  <a:lnTo>
                    <a:pt x="129" y="107"/>
                  </a:lnTo>
                  <a:lnTo>
                    <a:pt x="98" y="67"/>
                  </a:lnTo>
                  <a:lnTo>
                    <a:pt x="69" y="33"/>
                  </a:lnTo>
                  <a:lnTo>
                    <a:pt x="58" y="20"/>
                  </a:lnTo>
                  <a:lnTo>
                    <a:pt x="47" y="9"/>
                  </a:lnTo>
                  <a:lnTo>
                    <a:pt x="39" y="3"/>
                  </a:lnTo>
                  <a:lnTo>
                    <a:pt x="36" y="1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0"/>
                  </a:lnTo>
                  <a:lnTo>
                    <a:pt x="0" y="106"/>
                  </a:lnTo>
                  <a:lnTo>
                    <a:pt x="63" y="106"/>
                  </a:lnTo>
                  <a:lnTo>
                    <a:pt x="63" y="106"/>
                  </a:lnTo>
                  <a:lnTo>
                    <a:pt x="71" y="107"/>
                  </a:lnTo>
                  <a:lnTo>
                    <a:pt x="80" y="110"/>
                  </a:lnTo>
                  <a:lnTo>
                    <a:pt x="87" y="113"/>
                  </a:lnTo>
                  <a:lnTo>
                    <a:pt x="93" y="118"/>
                  </a:lnTo>
                  <a:lnTo>
                    <a:pt x="98" y="124"/>
                  </a:lnTo>
                  <a:lnTo>
                    <a:pt x="101" y="132"/>
                  </a:lnTo>
                  <a:lnTo>
                    <a:pt x="105" y="140"/>
                  </a:lnTo>
                  <a:lnTo>
                    <a:pt x="106" y="148"/>
                  </a:lnTo>
                  <a:lnTo>
                    <a:pt x="106" y="348"/>
                  </a:lnTo>
                  <a:lnTo>
                    <a:pt x="106" y="348"/>
                  </a:lnTo>
                  <a:lnTo>
                    <a:pt x="105" y="353"/>
                  </a:lnTo>
                  <a:lnTo>
                    <a:pt x="104" y="358"/>
                  </a:lnTo>
                  <a:lnTo>
                    <a:pt x="102" y="362"/>
                  </a:lnTo>
                  <a:lnTo>
                    <a:pt x="100" y="367"/>
                  </a:lnTo>
                  <a:lnTo>
                    <a:pt x="100" y="367"/>
                  </a:lnTo>
                  <a:lnTo>
                    <a:pt x="137" y="367"/>
                  </a:lnTo>
                  <a:lnTo>
                    <a:pt x="137" y="367"/>
                  </a:lnTo>
                  <a:lnTo>
                    <a:pt x="164" y="365"/>
                  </a:lnTo>
                  <a:lnTo>
                    <a:pt x="178" y="363"/>
                  </a:lnTo>
                  <a:lnTo>
                    <a:pt x="193" y="360"/>
                  </a:lnTo>
                  <a:lnTo>
                    <a:pt x="207" y="355"/>
                  </a:lnTo>
                  <a:lnTo>
                    <a:pt x="214" y="352"/>
                  </a:lnTo>
                  <a:lnTo>
                    <a:pt x="220" y="348"/>
                  </a:lnTo>
                  <a:lnTo>
                    <a:pt x="226" y="343"/>
                  </a:lnTo>
                  <a:lnTo>
                    <a:pt x="231" y="338"/>
                  </a:lnTo>
                  <a:lnTo>
                    <a:pt x="236" y="333"/>
                  </a:lnTo>
                  <a:lnTo>
                    <a:pt x="241" y="326"/>
                  </a:lnTo>
                  <a:lnTo>
                    <a:pt x="241" y="326"/>
                  </a:lnTo>
                  <a:lnTo>
                    <a:pt x="243" y="321"/>
                  </a:lnTo>
                  <a:lnTo>
                    <a:pt x="245" y="315"/>
                  </a:lnTo>
                  <a:lnTo>
                    <a:pt x="248" y="304"/>
                  </a:lnTo>
                  <a:lnTo>
                    <a:pt x="248" y="293"/>
                  </a:lnTo>
                  <a:lnTo>
                    <a:pt x="246" y="281"/>
                  </a:lnTo>
                  <a:lnTo>
                    <a:pt x="243" y="271"/>
                  </a:lnTo>
                  <a:lnTo>
                    <a:pt x="238" y="260"/>
                  </a:lnTo>
                  <a:lnTo>
                    <a:pt x="233" y="250"/>
                  </a:lnTo>
                  <a:lnTo>
                    <a:pt x="228" y="241"/>
                  </a:lnTo>
                  <a:lnTo>
                    <a:pt x="228" y="2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E62C152-86D8-582C-0523-F65CA81C398F}"/>
              </a:ext>
            </a:extLst>
          </p:cNvPr>
          <p:cNvGrpSpPr/>
          <p:nvPr/>
        </p:nvGrpSpPr>
        <p:grpSpPr>
          <a:xfrm>
            <a:off x="1063085" y="4971843"/>
            <a:ext cx="694641" cy="698045"/>
            <a:chOff x="2573338" y="4776788"/>
            <a:chExt cx="1153224" cy="1158875"/>
          </a:xfrm>
          <a:solidFill>
            <a:schemeClr val="accent1"/>
          </a:solidFill>
        </p:grpSpPr>
        <p:sp>
          <p:nvSpPr>
            <p:cNvPr id="29" name="Freeform 50">
              <a:extLst>
                <a:ext uri="{FF2B5EF4-FFF2-40B4-BE49-F238E27FC236}">
                  <a16:creationId xmlns:a16="http://schemas.microsoft.com/office/drawing/2014/main" id="{CC34833A-8AE0-0C83-BE31-413A74B09D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175" y="5145088"/>
              <a:ext cx="295275" cy="188913"/>
            </a:xfrm>
            <a:custGeom>
              <a:avLst/>
              <a:gdLst/>
              <a:ahLst/>
              <a:cxnLst>
                <a:cxn ang="0">
                  <a:pos x="354" y="0"/>
                </a:cxn>
                <a:cxn ang="0">
                  <a:pos x="21" y="0"/>
                </a:cxn>
                <a:cxn ang="0">
                  <a:pos x="21" y="0"/>
                </a:cxn>
                <a:cxn ang="0">
                  <a:pos x="17" y="0"/>
                </a:cxn>
                <a:cxn ang="0">
                  <a:pos x="13" y="1"/>
                </a:cxn>
                <a:cxn ang="0">
                  <a:pos x="9" y="3"/>
                </a:cxn>
                <a:cxn ang="0">
                  <a:pos x="6" y="6"/>
                </a:cxn>
                <a:cxn ang="0">
                  <a:pos x="4" y="8"/>
                </a:cxn>
                <a:cxn ang="0">
                  <a:pos x="2" y="12"/>
                </a:cxn>
                <a:cxn ang="0">
                  <a:pos x="1" y="15"/>
                </a:cxn>
                <a:cxn ang="0">
                  <a:pos x="0" y="19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16" y="54"/>
                </a:cxn>
                <a:cxn ang="0">
                  <a:pos x="28" y="73"/>
                </a:cxn>
                <a:cxn ang="0">
                  <a:pos x="40" y="93"/>
                </a:cxn>
                <a:cxn ang="0">
                  <a:pos x="49" y="115"/>
                </a:cxn>
                <a:cxn ang="0">
                  <a:pos x="56" y="137"/>
                </a:cxn>
                <a:cxn ang="0">
                  <a:pos x="62" y="159"/>
                </a:cxn>
                <a:cxn ang="0">
                  <a:pos x="66" y="183"/>
                </a:cxn>
                <a:cxn ang="0">
                  <a:pos x="67" y="208"/>
                </a:cxn>
                <a:cxn ang="0">
                  <a:pos x="67" y="208"/>
                </a:cxn>
                <a:cxn ang="0">
                  <a:pos x="67" y="224"/>
                </a:cxn>
                <a:cxn ang="0">
                  <a:pos x="64" y="238"/>
                </a:cxn>
                <a:cxn ang="0">
                  <a:pos x="354" y="238"/>
                </a:cxn>
                <a:cxn ang="0">
                  <a:pos x="354" y="238"/>
                </a:cxn>
                <a:cxn ang="0">
                  <a:pos x="358" y="238"/>
                </a:cxn>
                <a:cxn ang="0">
                  <a:pos x="361" y="236"/>
                </a:cxn>
                <a:cxn ang="0">
                  <a:pos x="365" y="235"/>
                </a:cxn>
                <a:cxn ang="0">
                  <a:pos x="368" y="232"/>
                </a:cxn>
                <a:cxn ang="0">
                  <a:pos x="371" y="229"/>
                </a:cxn>
                <a:cxn ang="0">
                  <a:pos x="373" y="226"/>
                </a:cxn>
                <a:cxn ang="0">
                  <a:pos x="374" y="222"/>
                </a:cxn>
                <a:cxn ang="0">
                  <a:pos x="374" y="219"/>
                </a:cxn>
                <a:cxn ang="0">
                  <a:pos x="374" y="19"/>
                </a:cxn>
                <a:cxn ang="0">
                  <a:pos x="374" y="19"/>
                </a:cxn>
                <a:cxn ang="0">
                  <a:pos x="374" y="15"/>
                </a:cxn>
                <a:cxn ang="0">
                  <a:pos x="373" y="12"/>
                </a:cxn>
                <a:cxn ang="0">
                  <a:pos x="371" y="8"/>
                </a:cxn>
                <a:cxn ang="0">
                  <a:pos x="368" y="6"/>
                </a:cxn>
                <a:cxn ang="0">
                  <a:pos x="365" y="3"/>
                </a:cxn>
                <a:cxn ang="0">
                  <a:pos x="361" y="1"/>
                </a:cxn>
                <a:cxn ang="0">
                  <a:pos x="358" y="0"/>
                </a:cxn>
                <a:cxn ang="0">
                  <a:pos x="354" y="0"/>
                </a:cxn>
                <a:cxn ang="0">
                  <a:pos x="354" y="0"/>
                </a:cxn>
              </a:cxnLst>
              <a:rect l="0" t="0" r="r" b="b"/>
              <a:pathLst>
                <a:path w="374" h="238">
                  <a:moveTo>
                    <a:pt x="354" y="0"/>
                  </a:moveTo>
                  <a:lnTo>
                    <a:pt x="21" y="0"/>
                  </a:lnTo>
                  <a:lnTo>
                    <a:pt x="21" y="0"/>
                  </a:lnTo>
                  <a:lnTo>
                    <a:pt x="17" y="0"/>
                  </a:lnTo>
                  <a:lnTo>
                    <a:pt x="13" y="1"/>
                  </a:lnTo>
                  <a:lnTo>
                    <a:pt x="9" y="3"/>
                  </a:lnTo>
                  <a:lnTo>
                    <a:pt x="6" y="6"/>
                  </a:lnTo>
                  <a:lnTo>
                    <a:pt x="4" y="8"/>
                  </a:lnTo>
                  <a:lnTo>
                    <a:pt x="2" y="12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16" y="54"/>
                  </a:lnTo>
                  <a:lnTo>
                    <a:pt x="28" y="73"/>
                  </a:lnTo>
                  <a:lnTo>
                    <a:pt x="40" y="93"/>
                  </a:lnTo>
                  <a:lnTo>
                    <a:pt x="49" y="115"/>
                  </a:lnTo>
                  <a:lnTo>
                    <a:pt x="56" y="137"/>
                  </a:lnTo>
                  <a:lnTo>
                    <a:pt x="62" y="159"/>
                  </a:lnTo>
                  <a:lnTo>
                    <a:pt x="66" y="183"/>
                  </a:lnTo>
                  <a:lnTo>
                    <a:pt x="67" y="208"/>
                  </a:lnTo>
                  <a:lnTo>
                    <a:pt x="67" y="208"/>
                  </a:lnTo>
                  <a:lnTo>
                    <a:pt x="67" y="224"/>
                  </a:lnTo>
                  <a:lnTo>
                    <a:pt x="64" y="238"/>
                  </a:lnTo>
                  <a:lnTo>
                    <a:pt x="354" y="238"/>
                  </a:lnTo>
                  <a:lnTo>
                    <a:pt x="354" y="238"/>
                  </a:lnTo>
                  <a:lnTo>
                    <a:pt x="358" y="238"/>
                  </a:lnTo>
                  <a:lnTo>
                    <a:pt x="361" y="236"/>
                  </a:lnTo>
                  <a:lnTo>
                    <a:pt x="365" y="235"/>
                  </a:lnTo>
                  <a:lnTo>
                    <a:pt x="368" y="232"/>
                  </a:lnTo>
                  <a:lnTo>
                    <a:pt x="371" y="229"/>
                  </a:lnTo>
                  <a:lnTo>
                    <a:pt x="373" y="226"/>
                  </a:lnTo>
                  <a:lnTo>
                    <a:pt x="374" y="222"/>
                  </a:lnTo>
                  <a:lnTo>
                    <a:pt x="374" y="219"/>
                  </a:lnTo>
                  <a:lnTo>
                    <a:pt x="374" y="19"/>
                  </a:lnTo>
                  <a:lnTo>
                    <a:pt x="374" y="19"/>
                  </a:lnTo>
                  <a:lnTo>
                    <a:pt x="374" y="15"/>
                  </a:lnTo>
                  <a:lnTo>
                    <a:pt x="373" y="12"/>
                  </a:lnTo>
                  <a:lnTo>
                    <a:pt x="371" y="8"/>
                  </a:lnTo>
                  <a:lnTo>
                    <a:pt x="368" y="6"/>
                  </a:lnTo>
                  <a:lnTo>
                    <a:pt x="365" y="3"/>
                  </a:lnTo>
                  <a:lnTo>
                    <a:pt x="361" y="1"/>
                  </a:lnTo>
                  <a:lnTo>
                    <a:pt x="358" y="0"/>
                  </a:lnTo>
                  <a:lnTo>
                    <a:pt x="354" y="0"/>
                  </a:lnTo>
                  <a:lnTo>
                    <a:pt x="35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4A8962C1-751D-9836-2534-D56E1237B93D}"/>
                </a:ext>
              </a:extLst>
            </p:cNvPr>
            <p:cNvGrpSpPr/>
            <p:nvPr/>
          </p:nvGrpSpPr>
          <p:grpSpPr>
            <a:xfrm>
              <a:off x="2573338" y="4776788"/>
              <a:ext cx="1004887" cy="1158875"/>
              <a:chOff x="2573338" y="4776788"/>
              <a:chExt cx="1004887" cy="1158875"/>
            </a:xfrm>
            <a:grpFill/>
          </p:grpSpPr>
          <p:sp>
            <p:nvSpPr>
              <p:cNvPr id="32" name="Freeform 41">
                <a:extLst>
                  <a:ext uri="{FF2B5EF4-FFF2-40B4-BE49-F238E27FC236}">
                    <a16:creationId xmlns:a16="http://schemas.microsoft.com/office/drawing/2014/main" id="{048B8AFF-ED7D-EF30-426E-E6C62F15AB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4500" y="5141913"/>
                <a:ext cx="336550" cy="336550"/>
              </a:xfrm>
              <a:custGeom>
                <a:avLst/>
                <a:gdLst/>
                <a:ahLst/>
                <a:cxnLst>
                  <a:cxn ang="0">
                    <a:pos x="0" y="212"/>
                  </a:cxn>
                  <a:cxn ang="0">
                    <a:pos x="4" y="255"/>
                  </a:cxn>
                  <a:cxn ang="0">
                    <a:pos x="17" y="295"/>
                  </a:cxn>
                  <a:cxn ang="0">
                    <a:pos x="37" y="331"/>
                  </a:cxn>
                  <a:cxn ang="0">
                    <a:pos x="63" y="363"/>
                  </a:cxn>
                  <a:cxn ang="0">
                    <a:pos x="94" y="389"/>
                  </a:cxn>
                  <a:cxn ang="0">
                    <a:pos x="130" y="407"/>
                  </a:cxn>
                  <a:cxn ang="0">
                    <a:pos x="170" y="420"/>
                  </a:cxn>
                  <a:cxn ang="0">
                    <a:pos x="212" y="424"/>
                  </a:cxn>
                  <a:cxn ang="0">
                    <a:pos x="234" y="423"/>
                  </a:cxn>
                  <a:cxn ang="0">
                    <a:pos x="275" y="415"/>
                  </a:cxn>
                  <a:cxn ang="0">
                    <a:pos x="314" y="399"/>
                  </a:cxn>
                  <a:cxn ang="0">
                    <a:pos x="347" y="376"/>
                  </a:cxn>
                  <a:cxn ang="0">
                    <a:pos x="376" y="347"/>
                  </a:cxn>
                  <a:cxn ang="0">
                    <a:pos x="399" y="313"/>
                  </a:cxn>
                  <a:cxn ang="0">
                    <a:pos x="416" y="276"/>
                  </a:cxn>
                  <a:cxn ang="0">
                    <a:pos x="424" y="234"/>
                  </a:cxn>
                  <a:cxn ang="0">
                    <a:pos x="425" y="212"/>
                  </a:cxn>
                  <a:cxn ang="0">
                    <a:pos x="421" y="170"/>
                  </a:cxn>
                  <a:cxn ang="0">
                    <a:pos x="408" y="130"/>
                  </a:cxn>
                  <a:cxn ang="0">
                    <a:pos x="389" y="94"/>
                  </a:cxn>
                  <a:cxn ang="0">
                    <a:pos x="363" y="63"/>
                  </a:cxn>
                  <a:cxn ang="0">
                    <a:pos x="331" y="37"/>
                  </a:cxn>
                  <a:cxn ang="0">
                    <a:pos x="295" y="17"/>
                  </a:cxn>
                  <a:cxn ang="0">
                    <a:pos x="256" y="5"/>
                  </a:cxn>
                  <a:cxn ang="0">
                    <a:pos x="212" y="0"/>
                  </a:cxn>
                  <a:cxn ang="0">
                    <a:pos x="190" y="2"/>
                  </a:cxn>
                  <a:cxn ang="0">
                    <a:pos x="150" y="10"/>
                  </a:cxn>
                  <a:cxn ang="0">
                    <a:pos x="111" y="25"/>
                  </a:cxn>
                  <a:cxn ang="0">
                    <a:pos x="77" y="48"/>
                  </a:cxn>
                  <a:cxn ang="0">
                    <a:pos x="49" y="77"/>
                  </a:cxn>
                  <a:cxn ang="0">
                    <a:pos x="26" y="112"/>
                  </a:cxn>
                  <a:cxn ang="0">
                    <a:pos x="10" y="149"/>
                  </a:cxn>
                  <a:cxn ang="0">
                    <a:pos x="1" y="190"/>
                  </a:cxn>
                  <a:cxn ang="0">
                    <a:pos x="0" y="212"/>
                  </a:cxn>
                </a:cxnLst>
                <a:rect l="0" t="0" r="r" b="b"/>
                <a:pathLst>
                  <a:path w="425" h="424">
                    <a:moveTo>
                      <a:pt x="0" y="212"/>
                    </a:moveTo>
                    <a:lnTo>
                      <a:pt x="0" y="212"/>
                    </a:lnTo>
                    <a:lnTo>
                      <a:pt x="1" y="234"/>
                    </a:lnTo>
                    <a:lnTo>
                      <a:pt x="4" y="255"/>
                    </a:lnTo>
                    <a:lnTo>
                      <a:pt x="10" y="276"/>
                    </a:lnTo>
                    <a:lnTo>
                      <a:pt x="17" y="295"/>
                    </a:lnTo>
                    <a:lnTo>
                      <a:pt x="26" y="313"/>
                    </a:lnTo>
                    <a:lnTo>
                      <a:pt x="37" y="331"/>
                    </a:lnTo>
                    <a:lnTo>
                      <a:pt x="49" y="347"/>
                    </a:lnTo>
                    <a:lnTo>
                      <a:pt x="63" y="363"/>
                    </a:lnTo>
                    <a:lnTo>
                      <a:pt x="77" y="376"/>
                    </a:lnTo>
                    <a:lnTo>
                      <a:pt x="94" y="389"/>
                    </a:lnTo>
                    <a:lnTo>
                      <a:pt x="111" y="399"/>
                    </a:lnTo>
                    <a:lnTo>
                      <a:pt x="130" y="407"/>
                    </a:lnTo>
                    <a:lnTo>
                      <a:pt x="150" y="415"/>
                    </a:lnTo>
                    <a:lnTo>
                      <a:pt x="170" y="420"/>
                    </a:lnTo>
                    <a:lnTo>
                      <a:pt x="190" y="423"/>
                    </a:lnTo>
                    <a:lnTo>
                      <a:pt x="212" y="424"/>
                    </a:lnTo>
                    <a:lnTo>
                      <a:pt x="212" y="424"/>
                    </a:lnTo>
                    <a:lnTo>
                      <a:pt x="234" y="423"/>
                    </a:lnTo>
                    <a:lnTo>
                      <a:pt x="256" y="420"/>
                    </a:lnTo>
                    <a:lnTo>
                      <a:pt x="275" y="415"/>
                    </a:lnTo>
                    <a:lnTo>
                      <a:pt x="295" y="407"/>
                    </a:lnTo>
                    <a:lnTo>
                      <a:pt x="314" y="399"/>
                    </a:lnTo>
                    <a:lnTo>
                      <a:pt x="331" y="389"/>
                    </a:lnTo>
                    <a:lnTo>
                      <a:pt x="347" y="376"/>
                    </a:lnTo>
                    <a:lnTo>
                      <a:pt x="363" y="363"/>
                    </a:lnTo>
                    <a:lnTo>
                      <a:pt x="376" y="347"/>
                    </a:lnTo>
                    <a:lnTo>
                      <a:pt x="389" y="331"/>
                    </a:lnTo>
                    <a:lnTo>
                      <a:pt x="399" y="313"/>
                    </a:lnTo>
                    <a:lnTo>
                      <a:pt x="408" y="295"/>
                    </a:lnTo>
                    <a:lnTo>
                      <a:pt x="416" y="276"/>
                    </a:lnTo>
                    <a:lnTo>
                      <a:pt x="421" y="255"/>
                    </a:lnTo>
                    <a:lnTo>
                      <a:pt x="424" y="234"/>
                    </a:lnTo>
                    <a:lnTo>
                      <a:pt x="425" y="212"/>
                    </a:lnTo>
                    <a:lnTo>
                      <a:pt x="425" y="212"/>
                    </a:lnTo>
                    <a:lnTo>
                      <a:pt x="424" y="190"/>
                    </a:lnTo>
                    <a:lnTo>
                      <a:pt x="421" y="170"/>
                    </a:lnTo>
                    <a:lnTo>
                      <a:pt x="416" y="149"/>
                    </a:lnTo>
                    <a:lnTo>
                      <a:pt x="408" y="130"/>
                    </a:lnTo>
                    <a:lnTo>
                      <a:pt x="399" y="112"/>
                    </a:lnTo>
                    <a:lnTo>
                      <a:pt x="389" y="94"/>
                    </a:lnTo>
                    <a:lnTo>
                      <a:pt x="376" y="77"/>
                    </a:lnTo>
                    <a:lnTo>
                      <a:pt x="363" y="63"/>
                    </a:lnTo>
                    <a:lnTo>
                      <a:pt x="347" y="48"/>
                    </a:lnTo>
                    <a:lnTo>
                      <a:pt x="331" y="37"/>
                    </a:lnTo>
                    <a:lnTo>
                      <a:pt x="314" y="25"/>
                    </a:lnTo>
                    <a:lnTo>
                      <a:pt x="295" y="17"/>
                    </a:lnTo>
                    <a:lnTo>
                      <a:pt x="275" y="10"/>
                    </a:lnTo>
                    <a:lnTo>
                      <a:pt x="256" y="5"/>
                    </a:lnTo>
                    <a:lnTo>
                      <a:pt x="234" y="2"/>
                    </a:lnTo>
                    <a:lnTo>
                      <a:pt x="212" y="0"/>
                    </a:lnTo>
                    <a:lnTo>
                      <a:pt x="212" y="0"/>
                    </a:lnTo>
                    <a:lnTo>
                      <a:pt x="190" y="2"/>
                    </a:lnTo>
                    <a:lnTo>
                      <a:pt x="170" y="5"/>
                    </a:lnTo>
                    <a:lnTo>
                      <a:pt x="150" y="10"/>
                    </a:lnTo>
                    <a:lnTo>
                      <a:pt x="130" y="17"/>
                    </a:lnTo>
                    <a:lnTo>
                      <a:pt x="111" y="25"/>
                    </a:lnTo>
                    <a:lnTo>
                      <a:pt x="94" y="37"/>
                    </a:lnTo>
                    <a:lnTo>
                      <a:pt x="77" y="48"/>
                    </a:lnTo>
                    <a:lnTo>
                      <a:pt x="63" y="63"/>
                    </a:lnTo>
                    <a:lnTo>
                      <a:pt x="49" y="77"/>
                    </a:lnTo>
                    <a:lnTo>
                      <a:pt x="37" y="94"/>
                    </a:lnTo>
                    <a:lnTo>
                      <a:pt x="26" y="112"/>
                    </a:lnTo>
                    <a:lnTo>
                      <a:pt x="17" y="130"/>
                    </a:lnTo>
                    <a:lnTo>
                      <a:pt x="10" y="149"/>
                    </a:lnTo>
                    <a:lnTo>
                      <a:pt x="4" y="170"/>
                    </a:lnTo>
                    <a:lnTo>
                      <a:pt x="1" y="190"/>
                    </a:lnTo>
                    <a:lnTo>
                      <a:pt x="0" y="212"/>
                    </a:lnTo>
                    <a:lnTo>
                      <a:pt x="0" y="21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3" name="Freeform 42">
                <a:extLst>
                  <a:ext uri="{FF2B5EF4-FFF2-40B4-BE49-F238E27FC236}">
                    <a16:creationId xmlns:a16="http://schemas.microsoft.com/office/drawing/2014/main" id="{48655BE6-5B53-1001-13E5-41DD7FB45A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563" y="5502275"/>
                <a:ext cx="98425" cy="114300"/>
              </a:xfrm>
              <a:custGeom>
                <a:avLst/>
                <a:gdLst/>
                <a:ahLst/>
                <a:cxnLst>
                  <a:cxn ang="0">
                    <a:pos x="61" y="0"/>
                  </a:cxn>
                  <a:cxn ang="0">
                    <a:pos x="0" y="62"/>
                  </a:cxn>
                  <a:cxn ang="0">
                    <a:pos x="47" y="110"/>
                  </a:cxn>
                  <a:cxn ang="0">
                    <a:pos x="39" y="144"/>
                  </a:cxn>
                  <a:cxn ang="0">
                    <a:pos x="83" y="144"/>
                  </a:cxn>
                  <a:cxn ang="0">
                    <a:pos x="76" y="110"/>
                  </a:cxn>
                  <a:cxn ang="0">
                    <a:pos x="123" y="62"/>
                  </a:cxn>
                  <a:cxn ang="0">
                    <a:pos x="61" y="0"/>
                  </a:cxn>
                </a:cxnLst>
                <a:rect l="0" t="0" r="r" b="b"/>
                <a:pathLst>
                  <a:path w="123" h="144">
                    <a:moveTo>
                      <a:pt x="61" y="0"/>
                    </a:moveTo>
                    <a:lnTo>
                      <a:pt x="0" y="62"/>
                    </a:lnTo>
                    <a:lnTo>
                      <a:pt x="47" y="110"/>
                    </a:lnTo>
                    <a:lnTo>
                      <a:pt x="39" y="144"/>
                    </a:lnTo>
                    <a:lnTo>
                      <a:pt x="83" y="144"/>
                    </a:lnTo>
                    <a:lnTo>
                      <a:pt x="76" y="110"/>
                    </a:lnTo>
                    <a:lnTo>
                      <a:pt x="123" y="62"/>
                    </a:lnTo>
                    <a:lnTo>
                      <a:pt x="6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" name="Freeform 43">
                <a:extLst>
                  <a:ext uri="{FF2B5EF4-FFF2-40B4-BE49-F238E27FC236}">
                    <a16:creationId xmlns:a16="http://schemas.microsoft.com/office/drawing/2014/main" id="{7C7CEAC7-EFCA-9F23-7F2D-ECA7270C70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7325" y="5502275"/>
                <a:ext cx="849312" cy="433388"/>
              </a:xfrm>
              <a:custGeom>
                <a:avLst/>
                <a:gdLst/>
                <a:ahLst/>
                <a:cxnLst>
                  <a:cxn ang="0">
                    <a:pos x="1003" y="434"/>
                  </a:cxn>
                  <a:cxn ang="0">
                    <a:pos x="1008" y="411"/>
                  </a:cxn>
                  <a:cxn ang="0">
                    <a:pos x="1006" y="381"/>
                  </a:cxn>
                  <a:cxn ang="0">
                    <a:pos x="990" y="337"/>
                  </a:cxn>
                  <a:cxn ang="0">
                    <a:pos x="963" y="297"/>
                  </a:cxn>
                  <a:cxn ang="0">
                    <a:pos x="850" y="144"/>
                  </a:cxn>
                  <a:cxn ang="0">
                    <a:pos x="752" y="27"/>
                  </a:cxn>
                  <a:cxn ang="0">
                    <a:pos x="724" y="1"/>
                  </a:cxn>
                  <a:cxn ang="0">
                    <a:pos x="674" y="0"/>
                  </a:cxn>
                  <a:cxn ang="0">
                    <a:pos x="759" y="144"/>
                  </a:cxn>
                  <a:cxn ang="0">
                    <a:pos x="792" y="154"/>
                  </a:cxn>
                  <a:cxn ang="0">
                    <a:pos x="812" y="179"/>
                  </a:cxn>
                  <a:cxn ang="0">
                    <a:pos x="816" y="469"/>
                  </a:cxn>
                  <a:cxn ang="0">
                    <a:pos x="814" y="484"/>
                  </a:cxn>
                  <a:cxn ang="0">
                    <a:pos x="759" y="496"/>
                  </a:cxn>
                  <a:cxn ang="0">
                    <a:pos x="770" y="494"/>
                  </a:cxn>
                  <a:cxn ang="0">
                    <a:pos x="782" y="485"/>
                  </a:cxn>
                  <a:cxn ang="0">
                    <a:pos x="786" y="469"/>
                  </a:cxn>
                  <a:cxn ang="0">
                    <a:pos x="786" y="195"/>
                  </a:cxn>
                  <a:cxn ang="0">
                    <a:pos x="779" y="182"/>
                  </a:cxn>
                  <a:cxn ang="0">
                    <a:pos x="765" y="174"/>
                  </a:cxn>
                  <a:cxn ang="0">
                    <a:pos x="310" y="173"/>
                  </a:cxn>
                  <a:cxn ang="0">
                    <a:pos x="294" y="179"/>
                  </a:cxn>
                  <a:cxn ang="0">
                    <a:pos x="284" y="191"/>
                  </a:cxn>
                  <a:cxn ang="0">
                    <a:pos x="282" y="469"/>
                  </a:cxn>
                  <a:cxn ang="0">
                    <a:pos x="284" y="480"/>
                  </a:cxn>
                  <a:cxn ang="0">
                    <a:pos x="294" y="492"/>
                  </a:cxn>
                  <a:cxn ang="0">
                    <a:pos x="310" y="496"/>
                  </a:cxn>
                  <a:cxn ang="0">
                    <a:pos x="256" y="490"/>
                  </a:cxn>
                  <a:cxn ang="0">
                    <a:pos x="252" y="469"/>
                  </a:cxn>
                  <a:cxn ang="0">
                    <a:pos x="254" y="190"/>
                  </a:cxn>
                  <a:cxn ang="0">
                    <a:pos x="269" y="161"/>
                  </a:cxn>
                  <a:cxn ang="0">
                    <a:pos x="298" y="145"/>
                  </a:cxn>
                  <a:cxn ang="0">
                    <a:pos x="394" y="0"/>
                  </a:cxn>
                  <a:cxn ang="0">
                    <a:pos x="348" y="0"/>
                  </a:cxn>
                  <a:cxn ang="0">
                    <a:pos x="331" y="12"/>
                  </a:cxn>
                  <a:cxn ang="0">
                    <a:pos x="262" y="90"/>
                  </a:cxn>
                  <a:cxn ang="0">
                    <a:pos x="138" y="253"/>
                  </a:cxn>
                  <a:cxn ang="0">
                    <a:pos x="87" y="325"/>
                  </a:cxn>
                  <a:cxn ang="0">
                    <a:pos x="67" y="366"/>
                  </a:cxn>
                  <a:cxn ang="0">
                    <a:pos x="60" y="404"/>
                  </a:cxn>
                  <a:cxn ang="0">
                    <a:pos x="63" y="427"/>
                  </a:cxn>
                  <a:cxn ang="0">
                    <a:pos x="69" y="441"/>
                  </a:cxn>
                  <a:cxn ang="0">
                    <a:pos x="89" y="464"/>
                  </a:cxn>
                  <a:cxn ang="0">
                    <a:pos x="115" y="480"/>
                  </a:cxn>
                  <a:cxn ang="0">
                    <a:pos x="153" y="491"/>
                  </a:cxn>
                  <a:cxn ang="0">
                    <a:pos x="209" y="496"/>
                  </a:cxn>
                  <a:cxn ang="0">
                    <a:pos x="1070" y="547"/>
                  </a:cxn>
                  <a:cxn ang="0">
                    <a:pos x="859" y="496"/>
                  </a:cxn>
                  <a:cxn ang="0">
                    <a:pos x="916" y="491"/>
                  </a:cxn>
                  <a:cxn ang="0">
                    <a:pos x="954" y="480"/>
                  </a:cxn>
                  <a:cxn ang="0">
                    <a:pos x="979" y="464"/>
                  </a:cxn>
                  <a:cxn ang="0">
                    <a:pos x="999" y="441"/>
                  </a:cxn>
                </a:cxnLst>
                <a:rect l="0" t="0" r="r" b="b"/>
                <a:pathLst>
                  <a:path w="1070" h="547">
                    <a:moveTo>
                      <a:pt x="999" y="441"/>
                    </a:moveTo>
                    <a:lnTo>
                      <a:pt x="999" y="441"/>
                    </a:lnTo>
                    <a:lnTo>
                      <a:pt x="1003" y="434"/>
                    </a:lnTo>
                    <a:lnTo>
                      <a:pt x="1005" y="427"/>
                    </a:lnTo>
                    <a:lnTo>
                      <a:pt x="1007" y="418"/>
                    </a:lnTo>
                    <a:lnTo>
                      <a:pt x="1008" y="411"/>
                    </a:lnTo>
                    <a:lnTo>
                      <a:pt x="1009" y="404"/>
                    </a:lnTo>
                    <a:lnTo>
                      <a:pt x="1008" y="395"/>
                    </a:lnTo>
                    <a:lnTo>
                      <a:pt x="1006" y="381"/>
                    </a:lnTo>
                    <a:lnTo>
                      <a:pt x="1002" y="366"/>
                    </a:lnTo>
                    <a:lnTo>
                      <a:pt x="997" y="352"/>
                    </a:lnTo>
                    <a:lnTo>
                      <a:pt x="990" y="337"/>
                    </a:lnTo>
                    <a:lnTo>
                      <a:pt x="982" y="325"/>
                    </a:lnTo>
                    <a:lnTo>
                      <a:pt x="982" y="325"/>
                    </a:lnTo>
                    <a:lnTo>
                      <a:pt x="963" y="297"/>
                    </a:lnTo>
                    <a:lnTo>
                      <a:pt x="932" y="253"/>
                    </a:lnTo>
                    <a:lnTo>
                      <a:pt x="892" y="200"/>
                    </a:lnTo>
                    <a:lnTo>
                      <a:pt x="850" y="144"/>
                    </a:lnTo>
                    <a:lnTo>
                      <a:pt x="807" y="90"/>
                    </a:lnTo>
                    <a:lnTo>
                      <a:pt x="769" y="45"/>
                    </a:lnTo>
                    <a:lnTo>
                      <a:pt x="752" y="27"/>
                    </a:lnTo>
                    <a:lnTo>
                      <a:pt x="739" y="12"/>
                    </a:lnTo>
                    <a:lnTo>
                      <a:pt x="728" y="4"/>
                    </a:lnTo>
                    <a:lnTo>
                      <a:pt x="724" y="1"/>
                    </a:lnTo>
                    <a:lnTo>
                      <a:pt x="721" y="0"/>
                    </a:lnTo>
                    <a:lnTo>
                      <a:pt x="721" y="0"/>
                    </a:lnTo>
                    <a:lnTo>
                      <a:pt x="674" y="0"/>
                    </a:lnTo>
                    <a:lnTo>
                      <a:pt x="674" y="144"/>
                    </a:lnTo>
                    <a:lnTo>
                      <a:pt x="759" y="144"/>
                    </a:lnTo>
                    <a:lnTo>
                      <a:pt x="759" y="144"/>
                    </a:lnTo>
                    <a:lnTo>
                      <a:pt x="771" y="145"/>
                    </a:lnTo>
                    <a:lnTo>
                      <a:pt x="781" y="148"/>
                    </a:lnTo>
                    <a:lnTo>
                      <a:pt x="792" y="154"/>
                    </a:lnTo>
                    <a:lnTo>
                      <a:pt x="800" y="161"/>
                    </a:lnTo>
                    <a:lnTo>
                      <a:pt x="807" y="169"/>
                    </a:lnTo>
                    <a:lnTo>
                      <a:pt x="812" y="179"/>
                    </a:lnTo>
                    <a:lnTo>
                      <a:pt x="815" y="190"/>
                    </a:lnTo>
                    <a:lnTo>
                      <a:pt x="816" y="201"/>
                    </a:lnTo>
                    <a:lnTo>
                      <a:pt x="816" y="469"/>
                    </a:lnTo>
                    <a:lnTo>
                      <a:pt x="816" y="469"/>
                    </a:lnTo>
                    <a:lnTo>
                      <a:pt x="816" y="476"/>
                    </a:lnTo>
                    <a:lnTo>
                      <a:pt x="814" y="484"/>
                    </a:lnTo>
                    <a:lnTo>
                      <a:pt x="812" y="490"/>
                    </a:lnTo>
                    <a:lnTo>
                      <a:pt x="810" y="496"/>
                    </a:lnTo>
                    <a:lnTo>
                      <a:pt x="759" y="496"/>
                    </a:lnTo>
                    <a:lnTo>
                      <a:pt x="759" y="496"/>
                    </a:lnTo>
                    <a:lnTo>
                      <a:pt x="765" y="496"/>
                    </a:lnTo>
                    <a:lnTo>
                      <a:pt x="770" y="494"/>
                    </a:lnTo>
                    <a:lnTo>
                      <a:pt x="775" y="492"/>
                    </a:lnTo>
                    <a:lnTo>
                      <a:pt x="779" y="489"/>
                    </a:lnTo>
                    <a:lnTo>
                      <a:pt x="782" y="485"/>
                    </a:lnTo>
                    <a:lnTo>
                      <a:pt x="784" y="480"/>
                    </a:lnTo>
                    <a:lnTo>
                      <a:pt x="786" y="474"/>
                    </a:lnTo>
                    <a:lnTo>
                      <a:pt x="786" y="469"/>
                    </a:lnTo>
                    <a:lnTo>
                      <a:pt x="786" y="201"/>
                    </a:lnTo>
                    <a:lnTo>
                      <a:pt x="786" y="201"/>
                    </a:lnTo>
                    <a:lnTo>
                      <a:pt x="786" y="195"/>
                    </a:lnTo>
                    <a:lnTo>
                      <a:pt x="784" y="191"/>
                    </a:lnTo>
                    <a:lnTo>
                      <a:pt x="782" y="186"/>
                    </a:lnTo>
                    <a:lnTo>
                      <a:pt x="779" y="182"/>
                    </a:lnTo>
                    <a:lnTo>
                      <a:pt x="775" y="179"/>
                    </a:lnTo>
                    <a:lnTo>
                      <a:pt x="770" y="176"/>
                    </a:lnTo>
                    <a:lnTo>
                      <a:pt x="765" y="174"/>
                    </a:lnTo>
                    <a:lnTo>
                      <a:pt x="759" y="173"/>
                    </a:lnTo>
                    <a:lnTo>
                      <a:pt x="310" y="173"/>
                    </a:lnTo>
                    <a:lnTo>
                      <a:pt x="310" y="173"/>
                    </a:lnTo>
                    <a:lnTo>
                      <a:pt x="304" y="174"/>
                    </a:lnTo>
                    <a:lnTo>
                      <a:pt x="298" y="176"/>
                    </a:lnTo>
                    <a:lnTo>
                      <a:pt x="294" y="179"/>
                    </a:lnTo>
                    <a:lnTo>
                      <a:pt x="290" y="182"/>
                    </a:lnTo>
                    <a:lnTo>
                      <a:pt x="287" y="186"/>
                    </a:lnTo>
                    <a:lnTo>
                      <a:pt x="284" y="191"/>
                    </a:lnTo>
                    <a:lnTo>
                      <a:pt x="283" y="195"/>
                    </a:lnTo>
                    <a:lnTo>
                      <a:pt x="282" y="201"/>
                    </a:lnTo>
                    <a:lnTo>
                      <a:pt x="282" y="469"/>
                    </a:lnTo>
                    <a:lnTo>
                      <a:pt x="282" y="469"/>
                    </a:lnTo>
                    <a:lnTo>
                      <a:pt x="283" y="474"/>
                    </a:lnTo>
                    <a:lnTo>
                      <a:pt x="284" y="480"/>
                    </a:lnTo>
                    <a:lnTo>
                      <a:pt x="287" y="485"/>
                    </a:lnTo>
                    <a:lnTo>
                      <a:pt x="290" y="489"/>
                    </a:lnTo>
                    <a:lnTo>
                      <a:pt x="294" y="492"/>
                    </a:lnTo>
                    <a:lnTo>
                      <a:pt x="298" y="494"/>
                    </a:lnTo>
                    <a:lnTo>
                      <a:pt x="304" y="496"/>
                    </a:lnTo>
                    <a:lnTo>
                      <a:pt x="310" y="496"/>
                    </a:lnTo>
                    <a:lnTo>
                      <a:pt x="259" y="496"/>
                    </a:lnTo>
                    <a:lnTo>
                      <a:pt x="259" y="496"/>
                    </a:lnTo>
                    <a:lnTo>
                      <a:pt x="256" y="490"/>
                    </a:lnTo>
                    <a:lnTo>
                      <a:pt x="254" y="484"/>
                    </a:lnTo>
                    <a:lnTo>
                      <a:pt x="253" y="476"/>
                    </a:lnTo>
                    <a:lnTo>
                      <a:pt x="252" y="469"/>
                    </a:lnTo>
                    <a:lnTo>
                      <a:pt x="252" y="201"/>
                    </a:lnTo>
                    <a:lnTo>
                      <a:pt x="252" y="201"/>
                    </a:lnTo>
                    <a:lnTo>
                      <a:pt x="254" y="190"/>
                    </a:lnTo>
                    <a:lnTo>
                      <a:pt x="257" y="179"/>
                    </a:lnTo>
                    <a:lnTo>
                      <a:pt x="262" y="169"/>
                    </a:lnTo>
                    <a:lnTo>
                      <a:pt x="269" y="161"/>
                    </a:lnTo>
                    <a:lnTo>
                      <a:pt x="278" y="154"/>
                    </a:lnTo>
                    <a:lnTo>
                      <a:pt x="287" y="148"/>
                    </a:lnTo>
                    <a:lnTo>
                      <a:pt x="298" y="145"/>
                    </a:lnTo>
                    <a:lnTo>
                      <a:pt x="310" y="144"/>
                    </a:lnTo>
                    <a:lnTo>
                      <a:pt x="394" y="144"/>
                    </a:lnTo>
                    <a:lnTo>
                      <a:pt x="394" y="0"/>
                    </a:lnTo>
                    <a:lnTo>
                      <a:pt x="394" y="0"/>
                    </a:lnTo>
                    <a:lnTo>
                      <a:pt x="348" y="0"/>
                    </a:lnTo>
                    <a:lnTo>
                      <a:pt x="348" y="0"/>
                    </a:lnTo>
                    <a:lnTo>
                      <a:pt x="345" y="1"/>
                    </a:lnTo>
                    <a:lnTo>
                      <a:pt x="341" y="4"/>
                    </a:lnTo>
                    <a:lnTo>
                      <a:pt x="331" y="12"/>
                    </a:lnTo>
                    <a:lnTo>
                      <a:pt x="316" y="27"/>
                    </a:lnTo>
                    <a:lnTo>
                      <a:pt x="301" y="45"/>
                    </a:lnTo>
                    <a:lnTo>
                      <a:pt x="262" y="90"/>
                    </a:lnTo>
                    <a:lnTo>
                      <a:pt x="220" y="144"/>
                    </a:lnTo>
                    <a:lnTo>
                      <a:pt x="176" y="200"/>
                    </a:lnTo>
                    <a:lnTo>
                      <a:pt x="138" y="253"/>
                    </a:lnTo>
                    <a:lnTo>
                      <a:pt x="106" y="297"/>
                    </a:lnTo>
                    <a:lnTo>
                      <a:pt x="87" y="325"/>
                    </a:lnTo>
                    <a:lnTo>
                      <a:pt x="87" y="325"/>
                    </a:lnTo>
                    <a:lnTo>
                      <a:pt x="79" y="337"/>
                    </a:lnTo>
                    <a:lnTo>
                      <a:pt x="72" y="352"/>
                    </a:lnTo>
                    <a:lnTo>
                      <a:pt x="67" y="366"/>
                    </a:lnTo>
                    <a:lnTo>
                      <a:pt x="62" y="381"/>
                    </a:lnTo>
                    <a:lnTo>
                      <a:pt x="60" y="395"/>
                    </a:lnTo>
                    <a:lnTo>
                      <a:pt x="60" y="404"/>
                    </a:lnTo>
                    <a:lnTo>
                      <a:pt x="60" y="411"/>
                    </a:lnTo>
                    <a:lnTo>
                      <a:pt x="61" y="418"/>
                    </a:lnTo>
                    <a:lnTo>
                      <a:pt x="63" y="427"/>
                    </a:lnTo>
                    <a:lnTo>
                      <a:pt x="66" y="434"/>
                    </a:lnTo>
                    <a:lnTo>
                      <a:pt x="69" y="441"/>
                    </a:lnTo>
                    <a:lnTo>
                      <a:pt x="69" y="441"/>
                    </a:lnTo>
                    <a:lnTo>
                      <a:pt x="75" y="449"/>
                    </a:lnTo>
                    <a:lnTo>
                      <a:pt x="82" y="458"/>
                    </a:lnTo>
                    <a:lnTo>
                      <a:pt x="89" y="464"/>
                    </a:lnTo>
                    <a:lnTo>
                      <a:pt x="97" y="470"/>
                    </a:lnTo>
                    <a:lnTo>
                      <a:pt x="105" y="475"/>
                    </a:lnTo>
                    <a:lnTo>
                      <a:pt x="115" y="480"/>
                    </a:lnTo>
                    <a:lnTo>
                      <a:pt x="124" y="484"/>
                    </a:lnTo>
                    <a:lnTo>
                      <a:pt x="133" y="487"/>
                    </a:lnTo>
                    <a:lnTo>
                      <a:pt x="153" y="491"/>
                    </a:lnTo>
                    <a:lnTo>
                      <a:pt x="173" y="494"/>
                    </a:lnTo>
                    <a:lnTo>
                      <a:pt x="192" y="496"/>
                    </a:lnTo>
                    <a:lnTo>
                      <a:pt x="209" y="496"/>
                    </a:lnTo>
                    <a:lnTo>
                      <a:pt x="0" y="496"/>
                    </a:lnTo>
                    <a:lnTo>
                      <a:pt x="0" y="547"/>
                    </a:lnTo>
                    <a:lnTo>
                      <a:pt x="1070" y="547"/>
                    </a:lnTo>
                    <a:lnTo>
                      <a:pt x="1070" y="496"/>
                    </a:lnTo>
                    <a:lnTo>
                      <a:pt x="859" y="496"/>
                    </a:lnTo>
                    <a:lnTo>
                      <a:pt x="859" y="496"/>
                    </a:lnTo>
                    <a:lnTo>
                      <a:pt x="877" y="496"/>
                    </a:lnTo>
                    <a:lnTo>
                      <a:pt x="896" y="494"/>
                    </a:lnTo>
                    <a:lnTo>
                      <a:pt x="916" y="491"/>
                    </a:lnTo>
                    <a:lnTo>
                      <a:pt x="936" y="487"/>
                    </a:lnTo>
                    <a:lnTo>
                      <a:pt x="945" y="484"/>
                    </a:lnTo>
                    <a:lnTo>
                      <a:pt x="954" y="480"/>
                    </a:lnTo>
                    <a:lnTo>
                      <a:pt x="964" y="475"/>
                    </a:lnTo>
                    <a:lnTo>
                      <a:pt x="972" y="470"/>
                    </a:lnTo>
                    <a:lnTo>
                      <a:pt x="979" y="464"/>
                    </a:lnTo>
                    <a:lnTo>
                      <a:pt x="987" y="458"/>
                    </a:lnTo>
                    <a:lnTo>
                      <a:pt x="994" y="449"/>
                    </a:lnTo>
                    <a:lnTo>
                      <a:pt x="999" y="441"/>
                    </a:lnTo>
                    <a:lnTo>
                      <a:pt x="999" y="44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" name="Freeform 44">
                <a:extLst>
                  <a:ext uri="{FF2B5EF4-FFF2-40B4-BE49-F238E27FC236}">
                    <a16:creationId xmlns:a16="http://schemas.microsoft.com/office/drawing/2014/main" id="{22DE523D-048E-93B5-0759-BB389DCBAA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7325" y="4776788"/>
                <a:ext cx="249237" cy="249238"/>
              </a:xfrm>
              <a:custGeom>
                <a:avLst/>
                <a:gdLst/>
                <a:ahLst/>
                <a:cxnLst>
                  <a:cxn ang="0">
                    <a:pos x="156" y="313"/>
                  </a:cxn>
                  <a:cxn ang="0">
                    <a:pos x="188" y="310"/>
                  </a:cxn>
                  <a:cxn ang="0">
                    <a:pos x="217" y="302"/>
                  </a:cxn>
                  <a:cxn ang="0">
                    <a:pos x="244" y="287"/>
                  </a:cxn>
                  <a:cxn ang="0">
                    <a:pos x="267" y="267"/>
                  </a:cxn>
                  <a:cxn ang="0">
                    <a:pos x="287" y="245"/>
                  </a:cxn>
                  <a:cxn ang="0">
                    <a:pos x="302" y="218"/>
                  </a:cxn>
                  <a:cxn ang="0">
                    <a:pos x="311" y="189"/>
                  </a:cxn>
                  <a:cxn ang="0">
                    <a:pos x="314" y="156"/>
                  </a:cxn>
                  <a:cxn ang="0">
                    <a:pos x="313" y="141"/>
                  </a:cxn>
                  <a:cxn ang="0">
                    <a:pos x="307" y="110"/>
                  </a:cxn>
                  <a:cxn ang="0">
                    <a:pos x="294" y="82"/>
                  </a:cxn>
                  <a:cxn ang="0">
                    <a:pos x="278" y="57"/>
                  </a:cxn>
                  <a:cxn ang="0">
                    <a:pos x="257" y="35"/>
                  </a:cxn>
                  <a:cxn ang="0">
                    <a:pos x="231" y="18"/>
                  </a:cxn>
                  <a:cxn ang="0">
                    <a:pos x="203" y="7"/>
                  </a:cxn>
                  <a:cxn ang="0">
                    <a:pos x="173" y="1"/>
                  </a:cxn>
                  <a:cxn ang="0">
                    <a:pos x="156" y="0"/>
                  </a:cxn>
                  <a:cxn ang="0">
                    <a:pos x="125" y="3"/>
                  </a:cxn>
                  <a:cxn ang="0">
                    <a:pos x="95" y="12"/>
                  </a:cxn>
                  <a:cxn ang="0">
                    <a:pos x="69" y="27"/>
                  </a:cxn>
                  <a:cxn ang="0">
                    <a:pos x="45" y="45"/>
                  </a:cxn>
                  <a:cxn ang="0">
                    <a:pos x="26" y="69"/>
                  </a:cxn>
                  <a:cxn ang="0">
                    <a:pos x="12" y="95"/>
                  </a:cxn>
                  <a:cxn ang="0">
                    <a:pos x="3" y="125"/>
                  </a:cxn>
                  <a:cxn ang="0">
                    <a:pos x="0" y="156"/>
                  </a:cxn>
                  <a:cxn ang="0">
                    <a:pos x="1" y="173"/>
                  </a:cxn>
                  <a:cxn ang="0">
                    <a:pos x="7" y="203"/>
                  </a:cxn>
                  <a:cxn ang="0">
                    <a:pos x="18" y="231"/>
                  </a:cxn>
                  <a:cxn ang="0">
                    <a:pos x="36" y="256"/>
                  </a:cxn>
                  <a:cxn ang="0">
                    <a:pos x="57" y="278"/>
                  </a:cxn>
                  <a:cxn ang="0">
                    <a:pos x="82" y="294"/>
                  </a:cxn>
                  <a:cxn ang="0">
                    <a:pos x="110" y="307"/>
                  </a:cxn>
                  <a:cxn ang="0">
                    <a:pos x="141" y="313"/>
                  </a:cxn>
                  <a:cxn ang="0">
                    <a:pos x="156" y="313"/>
                  </a:cxn>
                </a:cxnLst>
                <a:rect l="0" t="0" r="r" b="b"/>
                <a:pathLst>
                  <a:path w="314" h="313">
                    <a:moveTo>
                      <a:pt x="156" y="313"/>
                    </a:moveTo>
                    <a:lnTo>
                      <a:pt x="156" y="313"/>
                    </a:lnTo>
                    <a:lnTo>
                      <a:pt x="173" y="313"/>
                    </a:lnTo>
                    <a:lnTo>
                      <a:pt x="188" y="310"/>
                    </a:lnTo>
                    <a:lnTo>
                      <a:pt x="203" y="307"/>
                    </a:lnTo>
                    <a:lnTo>
                      <a:pt x="217" y="302"/>
                    </a:lnTo>
                    <a:lnTo>
                      <a:pt x="231" y="294"/>
                    </a:lnTo>
                    <a:lnTo>
                      <a:pt x="244" y="287"/>
                    </a:lnTo>
                    <a:lnTo>
                      <a:pt x="257" y="278"/>
                    </a:lnTo>
                    <a:lnTo>
                      <a:pt x="267" y="267"/>
                    </a:lnTo>
                    <a:lnTo>
                      <a:pt x="278" y="256"/>
                    </a:lnTo>
                    <a:lnTo>
                      <a:pt x="287" y="245"/>
                    </a:lnTo>
                    <a:lnTo>
                      <a:pt x="294" y="231"/>
                    </a:lnTo>
                    <a:lnTo>
                      <a:pt x="302" y="218"/>
                    </a:lnTo>
                    <a:lnTo>
                      <a:pt x="307" y="203"/>
                    </a:lnTo>
                    <a:lnTo>
                      <a:pt x="311" y="189"/>
                    </a:lnTo>
                    <a:lnTo>
                      <a:pt x="313" y="173"/>
                    </a:lnTo>
                    <a:lnTo>
                      <a:pt x="314" y="156"/>
                    </a:lnTo>
                    <a:lnTo>
                      <a:pt x="314" y="156"/>
                    </a:lnTo>
                    <a:lnTo>
                      <a:pt x="313" y="141"/>
                    </a:lnTo>
                    <a:lnTo>
                      <a:pt x="311" y="125"/>
                    </a:lnTo>
                    <a:lnTo>
                      <a:pt x="307" y="110"/>
                    </a:lnTo>
                    <a:lnTo>
                      <a:pt x="302" y="95"/>
                    </a:lnTo>
                    <a:lnTo>
                      <a:pt x="294" y="82"/>
                    </a:lnTo>
                    <a:lnTo>
                      <a:pt x="287" y="69"/>
                    </a:lnTo>
                    <a:lnTo>
                      <a:pt x="278" y="57"/>
                    </a:lnTo>
                    <a:lnTo>
                      <a:pt x="267" y="45"/>
                    </a:lnTo>
                    <a:lnTo>
                      <a:pt x="257" y="35"/>
                    </a:lnTo>
                    <a:lnTo>
                      <a:pt x="244" y="27"/>
                    </a:lnTo>
                    <a:lnTo>
                      <a:pt x="231" y="18"/>
                    </a:lnTo>
                    <a:lnTo>
                      <a:pt x="217" y="12"/>
                    </a:lnTo>
                    <a:lnTo>
                      <a:pt x="203" y="7"/>
                    </a:lnTo>
                    <a:lnTo>
                      <a:pt x="188" y="3"/>
                    </a:lnTo>
                    <a:lnTo>
                      <a:pt x="173" y="1"/>
                    </a:lnTo>
                    <a:lnTo>
                      <a:pt x="156" y="0"/>
                    </a:lnTo>
                    <a:lnTo>
                      <a:pt x="156" y="0"/>
                    </a:lnTo>
                    <a:lnTo>
                      <a:pt x="141" y="1"/>
                    </a:lnTo>
                    <a:lnTo>
                      <a:pt x="125" y="3"/>
                    </a:lnTo>
                    <a:lnTo>
                      <a:pt x="110" y="7"/>
                    </a:lnTo>
                    <a:lnTo>
                      <a:pt x="95" y="12"/>
                    </a:lnTo>
                    <a:lnTo>
                      <a:pt x="82" y="18"/>
                    </a:lnTo>
                    <a:lnTo>
                      <a:pt x="69" y="27"/>
                    </a:lnTo>
                    <a:lnTo>
                      <a:pt x="57" y="35"/>
                    </a:lnTo>
                    <a:lnTo>
                      <a:pt x="45" y="45"/>
                    </a:lnTo>
                    <a:lnTo>
                      <a:pt x="36" y="57"/>
                    </a:lnTo>
                    <a:lnTo>
                      <a:pt x="26" y="69"/>
                    </a:lnTo>
                    <a:lnTo>
                      <a:pt x="18" y="82"/>
                    </a:lnTo>
                    <a:lnTo>
                      <a:pt x="12" y="95"/>
                    </a:lnTo>
                    <a:lnTo>
                      <a:pt x="7" y="110"/>
                    </a:lnTo>
                    <a:lnTo>
                      <a:pt x="3" y="125"/>
                    </a:lnTo>
                    <a:lnTo>
                      <a:pt x="1" y="141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1" y="173"/>
                    </a:lnTo>
                    <a:lnTo>
                      <a:pt x="3" y="189"/>
                    </a:lnTo>
                    <a:lnTo>
                      <a:pt x="7" y="203"/>
                    </a:lnTo>
                    <a:lnTo>
                      <a:pt x="12" y="218"/>
                    </a:lnTo>
                    <a:lnTo>
                      <a:pt x="18" y="231"/>
                    </a:lnTo>
                    <a:lnTo>
                      <a:pt x="26" y="245"/>
                    </a:lnTo>
                    <a:lnTo>
                      <a:pt x="36" y="256"/>
                    </a:lnTo>
                    <a:lnTo>
                      <a:pt x="45" y="267"/>
                    </a:lnTo>
                    <a:lnTo>
                      <a:pt x="57" y="278"/>
                    </a:lnTo>
                    <a:lnTo>
                      <a:pt x="69" y="287"/>
                    </a:lnTo>
                    <a:lnTo>
                      <a:pt x="82" y="294"/>
                    </a:lnTo>
                    <a:lnTo>
                      <a:pt x="95" y="302"/>
                    </a:lnTo>
                    <a:lnTo>
                      <a:pt x="110" y="307"/>
                    </a:lnTo>
                    <a:lnTo>
                      <a:pt x="125" y="310"/>
                    </a:lnTo>
                    <a:lnTo>
                      <a:pt x="141" y="313"/>
                    </a:lnTo>
                    <a:lnTo>
                      <a:pt x="156" y="313"/>
                    </a:lnTo>
                    <a:lnTo>
                      <a:pt x="156" y="31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" name="Freeform 45">
                <a:extLst>
                  <a:ext uri="{FF2B5EF4-FFF2-40B4-BE49-F238E27FC236}">
                    <a16:creationId xmlns:a16="http://schemas.microsoft.com/office/drawing/2014/main" id="{8AE182CA-B43B-0C32-EE74-E86079BA7F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3513" y="5145088"/>
                <a:ext cx="296862" cy="188913"/>
              </a:xfrm>
              <a:custGeom>
                <a:avLst/>
                <a:gdLst/>
                <a:ahLst/>
                <a:cxnLst>
                  <a:cxn ang="0">
                    <a:pos x="307" y="208"/>
                  </a:cxn>
                  <a:cxn ang="0">
                    <a:pos x="307" y="208"/>
                  </a:cxn>
                  <a:cxn ang="0">
                    <a:pos x="309" y="183"/>
                  </a:cxn>
                  <a:cxn ang="0">
                    <a:pos x="312" y="159"/>
                  </a:cxn>
                  <a:cxn ang="0">
                    <a:pos x="317" y="137"/>
                  </a:cxn>
                  <a:cxn ang="0">
                    <a:pos x="324" y="115"/>
                  </a:cxn>
                  <a:cxn ang="0">
                    <a:pos x="335" y="93"/>
                  </a:cxn>
                  <a:cxn ang="0">
                    <a:pos x="346" y="72"/>
                  </a:cxn>
                  <a:cxn ang="0">
                    <a:pos x="359" y="54"/>
                  </a:cxn>
                  <a:cxn ang="0">
                    <a:pos x="373" y="36"/>
                  </a:cxn>
                  <a:cxn ang="0">
                    <a:pos x="373" y="19"/>
                  </a:cxn>
                  <a:cxn ang="0">
                    <a:pos x="373" y="19"/>
                  </a:cxn>
                  <a:cxn ang="0">
                    <a:pos x="373" y="15"/>
                  </a:cxn>
                  <a:cxn ang="0">
                    <a:pos x="372" y="12"/>
                  </a:cxn>
                  <a:cxn ang="0">
                    <a:pos x="370" y="8"/>
                  </a:cxn>
                  <a:cxn ang="0">
                    <a:pos x="368" y="6"/>
                  </a:cxn>
                  <a:cxn ang="0">
                    <a:pos x="365" y="3"/>
                  </a:cxn>
                  <a:cxn ang="0">
                    <a:pos x="361" y="1"/>
                  </a:cxn>
                  <a:cxn ang="0">
                    <a:pos x="357" y="0"/>
                  </a:cxn>
                  <a:cxn ang="0">
                    <a:pos x="353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6" y="0"/>
                  </a:cxn>
                  <a:cxn ang="0">
                    <a:pos x="12" y="1"/>
                  </a:cxn>
                  <a:cxn ang="0">
                    <a:pos x="9" y="3"/>
                  </a:cxn>
                  <a:cxn ang="0">
                    <a:pos x="6" y="6"/>
                  </a:cxn>
                  <a:cxn ang="0">
                    <a:pos x="4" y="8"/>
                  </a:cxn>
                  <a:cxn ang="0">
                    <a:pos x="1" y="12"/>
                  </a:cxn>
                  <a:cxn ang="0">
                    <a:pos x="0" y="15"/>
                  </a:cxn>
                  <a:cxn ang="0">
                    <a:pos x="0" y="19"/>
                  </a:cxn>
                  <a:cxn ang="0">
                    <a:pos x="0" y="219"/>
                  </a:cxn>
                  <a:cxn ang="0">
                    <a:pos x="0" y="219"/>
                  </a:cxn>
                  <a:cxn ang="0">
                    <a:pos x="0" y="222"/>
                  </a:cxn>
                  <a:cxn ang="0">
                    <a:pos x="1" y="226"/>
                  </a:cxn>
                  <a:cxn ang="0">
                    <a:pos x="4" y="229"/>
                  </a:cxn>
                  <a:cxn ang="0">
                    <a:pos x="6" y="232"/>
                  </a:cxn>
                  <a:cxn ang="0">
                    <a:pos x="9" y="235"/>
                  </a:cxn>
                  <a:cxn ang="0">
                    <a:pos x="12" y="236"/>
                  </a:cxn>
                  <a:cxn ang="0">
                    <a:pos x="16" y="238"/>
                  </a:cxn>
                  <a:cxn ang="0">
                    <a:pos x="20" y="238"/>
                  </a:cxn>
                  <a:cxn ang="0">
                    <a:pos x="309" y="238"/>
                  </a:cxn>
                  <a:cxn ang="0">
                    <a:pos x="309" y="238"/>
                  </a:cxn>
                  <a:cxn ang="0">
                    <a:pos x="308" y="224"/>
                  </a:cxn>
                  <a:cxn ang="0">
                    <a:pos x="307" y="208"/>
                  </a:cxn>
                  <a:cxn ang="0">
                    <a:pos x="307" y="208"/>
                  </a:cxn>
                </a:cxnLst>
                <a:rect l="0" t="0" r="r" b="b"/>
                <a:pathLst>
                  <a:path w="373" h="238">
                    <a:moveTo>
                      <a:pt x="307" y="208"/>
                    </a:moveTo>
                    <a:lnTo>
                      <a:pt x="307" y="208"/>
                    </a:lnTo>
                    <a:lnTo>
                      <a:pt x="309" y="183"/>
                    </a:lnTo>
                    <a:lnTo>
                      <a:pt x="312" y="159"/>
                    </a:lnTo>
                    <a:lnTo>
                      <a:pt x="317" y="137"/>
                    </a:lnTo>
                    <a:lnTo>
                      <a:pt x="324" y="115"/>
                    </a:lnTo>
                    <a:lnTo>
                      <a:pt x="335" y="93"/>
                    </a:lnTo>
                    <a:lnTo>
                      <a:pt x="346" y="72"/>
                    </a:lnTo>
                    <a:lnTo>
                      <a:pt x="359" y="54"/>
                    </a:lnTo>
                    <a:lnTo>
                      <a:pt x="373" y="36"/>
                    </a:lnTo>
                    <a:lnTo>
                      <a:pt x="373" y="19"/>
                    </a:lnTo>
                    <a:lnTo>
                      <a:pt x="373" y="19"/>
                    </a:lnTo>
                    <a:lnTo>
                      <a:pt x="373" y="15"/>
                    </a:lnTo>
                    <a:lnTo>
                      <a:pt x="372" y="12"/>
                    </a:lnTo>
                    <a:lnTo>
                      <a:pt x="370" y="8"/>
                    </a:lnTo>
                    <a:lnTo>
                      <a:pt x="368" y="6"/>
                    </a:lnTo>
                    <a:lnTo>
                      <a:pt x="365" y="3"/>
                    </a:lnTo>
                    <a:lnTo>
                      <a:pt x="361" y="1"/>
                    </a:lnTo>
                    <a:lnTo>
                      <a:pt x="357" y="0"/>
                    </a:lnTo>
                    <a:lnTo>
                      <a:pt x="353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9" y="3"/>
                    </a:lnTo>
                    <a:lnTo>
                      <a:pt x="6" y="6"/>
                    </a:lnTo>
                    <a:lnTo>
                      <a:pt x="4" y="8"/>
                    </a:lnTo>
                    <a:lnTo>
                      <a:pt x="1" y="12"/>
                    </a:lnTo>
                    <a:lnTo>
                      <a:pt x="0" y="15"/>
                    </a:lnTo>
                    <a:lnTo>
                      <a:pt x="0" y="19"/>
                    </a:lnTo>
                    <a:lnTo>
                      <a:pt x="0" y="219"/>
                    </a:lnTo>
                    <a:lnTo>
                      <a:pt x="0" y="219"/>
                    </a:lnTo>
                    <a:lnTo>
                      <a:pt x="0" y="222"/>
                    </a:lnTo>
                    <a:lnTo>
                      <a:pt x="1" y="226"/>
                    </a:lnTo>
                    <a:lnTo>
                      <a:pt x="4" y="229"/>
                    </a:lnTo>
                    <a:lnTo>
                      <a:pt x="6" y="232"/>
                    </a:lnTo>
                    <a:lnTo>
                      <a:pt x="9" y="235"/>
                    </a:lnTo>
                    <a:lnTo>
                      <a:pt x="12" y="236"/>
                    </a:lnTo>
                    <a:lnTo>
                      <a:pt x="16" y="238"/>
                    </a:lnTo>
                    <a:lnTo>
                      <a:pt x="20" y="238"/>
                    </a:lnTo>
                    <a:lnTo>
                      <a:pt x="309" y="238"/>
                    </a:lnTo>
                    <a:lnTo>
                      <a:pt x="309" y="238"/>
                    </a:lnTo>
                    <a:lnTo>
                      <a:pt x="308" y="224"/>
                    </a:lnTo>
                    <a:lnTo>
                      <a:pt x="307" y="208"/>
                    </a:lnTo>
                    <a:lnTo>
                      <a:pt x="307" y="20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" name="Freeform 46">
                <a:extLst>
                  <a:ext uri="{FF2B5EF4-FFF2-40B4-BE49-F238E27FC236}">
                    <a16:creationId xmlns:a16="http://schemas.microsoft.com/office/drawing/2014/main" id="{39943F5A-AFC2-0D01-B2F4-B97EB91C23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4638" y="5041900"/>
                <a:ext cx="73025" cy="84138"/>
              </a:xfrm>
              <a:custGeom>
                <a:avLst/>
                <a:gdLst/>
                <a:ahLst/>
                <a:cxnLst>
                  <a:cxn ang="0">
                    <a:pos x="45" y="0"/>
                  </a:cxn>
                  <a:cxn ang="0">
                    <a:pos x="0" y="46"/>
                  </a:cxn>
                  <a:cxn ang="0">
                    <a:pos x="35" y="81"/>
                  </a:cxn>
                  <a:cxn ang="0">
                    <a:pos x="30" y="106"/>
                  </a:cxn>
                  <a:cxn ang="0">
                    <a:pos x="62" y="106"/>
                  </a:cxn>
                  <a:cxn ang="0">
                    <a:pos x="57" y="81"/>
                  </a:cxn>
                  <a:cxn ang="0">
                    <a:pos x="91" y="46"/>
                  </a:cxn>
                  <a:cxn ang="0">
                    <a:pos x="45" y="0"/>
                  </a:cxn>
                </a:cxnLst>
                <a:rect l="0" t="0" r="r" b="b"/>
                <a:pathLst>
                  <a:path w="91" h="106">
                    <a:moveTo>
                      <a:pt x="45" y="0"/>
                    </a:moveTo>
                    <a:lnTo>
                      <a:pt x="0" y="46"/>
                    </a:lnTo>
                    <a:lnTo>
                      <a:pt x="35" y="81"/>
                    </a:lnTo>
                    <a:lnTo>
                      <a:pt x="30" y="106"/>
                    </a:lnTo>
                    <a:lnTo>
                      <a:pt x="62" y="106"/>
                    </a:lnTo>
                    <a:lnTo>
                      <a:pt x="57" y="81"/>
                    </a:lnTo>
                    <a:lnTo>
                      <a:pt x="91" y="46"/>
                    </a:lnTo>
                    <a:lnTo>
                      <a:pt x="4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" name="Freeform 47">
                <a:extLst>
                  <a:ext uri="{FF2B5EF4-FFF2-40B4-BE49-F238E27FC236}">
                    <a16:creationId xmlns:a16="http://schemas.microsoft.com/office/drawing/2014/main" id="{DA4BCCD6-08D8-8B03-7F0E-3060088D10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3700" y="5041900"/>
                <a:ext cx="111125" cy="11430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34" y="0"/>
                  </a:cxn>
                  <a:cxn ang="0">
                    <a:pos x="0" y="0"/>
                  </a:cxn>
                  <a:cxn ang="0">
                    <a:pos x="0" y="106"/>
                  </a:cxn>
                  <a:cxn ang="0">
                    <a:pos x="63" y="106"/>
                  </a:cxn>
                  <a:cxn ang="0">
                    <a:pos x="63" y="106"/>
                  </a:cxn>
                  <a:cxn ang="0">
                    <a:pos x="71" y="107"/>
                  </a:cxn>
                  <a:cxn ang="0">
                    <a:pos x="79" y="109"/>
                  </a:cxn>
                  <a:cxn ang="0">
                    <a:pos x="85" y="112"/>
                  </a:cxn>
                  <a:cxn ang="0">
                    <a:pos x="91" y="117"/>
                  </a:cxn>
                  <a:cxn ang="0">
                    <a:pos x="97" y="122"/>
                  </a:cxn>
                  <a:cxn ang="0">
                    <a:pos x="101" y="129"/>
                  </a:cxn>
                  <a:cxn ang="0">
                    <a:pos x="104" y="136"/>
                  </a:cxn>
                  <a:cxn ang="0">
                    <a:pos x="105" y="143"/>
                  </a:cxn>
                  <a:cxn ang="0">
                    <a:pos x="105" y="143"/>
                  </a:cxn>
                  <a:cxn ang="0">
                    <a:pos x="121" y="130"/>
                  </a:cxn>
                  <a:cxn ang="0">
                    <a:pos x="139" y="118"/>
                  </a:cxn>
                  <a:cxn ang="0">
                    <a:pos x="139" y="118"/>
                  </a:cxn>
                  <a:cxn ang="0">
                    <a:pos x="105" y="75"/>
                  </a:cxn>
                  <a:cxn ang="0">
                    <a:pos x="74" y="37"/>
                  </a:cxn>
                  <a:cxn ang="0">
                    <a:pos x="60" y="22"/>
                  </a:cxn>
                  <a:cxn ang="0">
                    <a:pos x="49" y="10"/>
                  </a:cxn>
                  <a:cxn ang="0">
                    <a:pos x="41" y="3"/>
                  </a:cxn>
                  <a:cxn ang="0">
                    <a:pos x="36" y="1"/>
                  </a:cxn>
                  <a:cxn ang="0">
                    <a:pos x="34" y="0"/>
                  </a:cxn>
                  <a:cxn ang="0">
                    <a:pos x="34" y="0"/>
                  </a:cxn>
                </a:cxnLst>
                <a:rect l="0" t="0" r="r" b="b"/>
                <a:pathLst>
                  <a:path w="139" h="143">
                    <a:moveTo>
                      <a:pt x="34" y="0"/>
                    </a:moveTo>
                    <a:lnTo>
                      <a:pt x="34" y="0"/>
                    </a:lnTo>
                    <a:lnTo>
                      <a:pt x="0" y="0"/>
                    </a:lnTo>
                    <a:lnTo>
                      <a:pt x="0" y="106"/>
                    </a:lnTo>
                    <a:lnTo>
                      <a:pt x="63" y="106"/>
                    </a:lnTo>
                    <a:lnTo>
                      <a:pt x="63" y="106"/>
                    </a:lnTo>
                    <a:lnTo>
                      <a:pt x="71" y="107"/>
                    </a:lnTo>
                    <a:lnTo>
                      <a:pt x="79" y="109"/>
                    </a:lnTo>
                    <a:lnTo>
                      <a:pt x="85" y="112"/>
                    </a:lnTo>
                    <a:lnTo>
                      <a:pt x="91" y="117"/>
                    </a:lnTo>
                    <a:lnTo>
                      <a:pt x="97" y="122"/>
                    </a:lnTo>
                    <a:lnTo>
                      <a:pt x="101" y="129"/>
                    </a:lnTo>
                    <a:lnTo>
                      <a:pt x="104" y="136"/>
                    </a:lnTo>
                    <a:lnTo>
                      <a:pt x="105" y="143"/>
                    </a:lnTo>
                    <a:lnTo>
                      <a:pt x="105" y="143"/>
                    </a:lnTo>
                    <a:lnTo>
                      <a:pt x="121" y="130"/>
                    </a:lnTo>
                    <a:lnTo>
                      <a:pt x="139" y="118"/>
                    </a:lnTo>
                    <a:lnTo>
                      <a:pt x="139" y="118"/>
                    </a:lnTo>
                    <a:lnTo>
                      <a:pt x="105" y="75"/>
                    </a:lnTo>
                    <a:lnTo>
                      <a:pt x="74" y="37"/>
                    </a:lnTo>
                    <a:lnTo>
                      <a:pt x="60" y="22"/>
                    </a:lnTo>
                    <a:lnTo>
                      <a:pt x="49" y="10"/>
                    </a:lnTo>
                    <a:lnTo>
                      <a:pt x="41" y="3"/>
                    </a:lnTo>
                    <a:lnTo>
                      <a:pt x="36" y="1"/>
                    </a:lnTo>
                    <a:lnTo>
                      <a:pt x="34" y="0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" name="Freeform 48">
                <a:extLst>
                  <a:ext uri="{FF2B5EF4-FFF2-40B4-BE49-F238E27FC236}">
                    <a16:creationId xmlns:a16="http://schemas.microsoft.com/office/drawing/2014/main" id="{76A29CBB-449D-D944-CBBE-4D758BC015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3338" y="5041900"/>
                <a:ext cx="195262" cy="292100"/>
              </a:xfrm>
              <a:custGeom>
                <a:avLst/>
                <a:gdLst/>
                <a:ahLst/>
                <a:cxnLst>
                  <a:cxn ang="0">
                    <a:pos x="185" y="106"/>
                  </a:cxn>
                  <a:cxn ang="0">
                    <a:pos x="247" y="106"/>
                  </a:cxn>
                  <a:cxn ang="0">
                    <a:pos x="247" y="0"/>
                  </a:cxn>
                  <a:cxn ang="0">
                    <a:pos x="247" y="0"/>
                  </a:cxn>
                  <a:cxn ang="0">
                    <a:pos x="214" y="0"/>
                  </a:cxn>
                  <a:cxn ang="0">
                    <a:pos x="214" y="0"/>
                  </a:cxn>
                  <a:cxn ang="0">
                    <a:pos x="211" y="1"/>
                  </a:cxn>
                  <a:cxn ang="0">
                    <a:pos x="209" y="3"/>
                  </a:cxn>
                  <a:cxn ang="0">
                    <a:pos x="201" y="9"/>
                  </a:cxn>
                  <a:cxn ang="0">
                    <a:pos x="190" y="20"/>
                  </a:cxn>
                  <a:cxn ang="0">
                    <a:pos x="178" y="33"/>
                  </a:cxn>
                  <a:cxn ang="0">
                    <a:pos x="150" y="67"/>
                  </a:cxn>
                  <a:cxn ang="0">
                    <a:pos x="118" y="107"/>
                  </a:cxn>
                  <a:cxn ang="0">
                    <a:pos x="87" y="148"/>
                  </a:cxn>
                  <a:cxn ang="0">
                    <a:pos x="57" y="187"/>
                  </a:cxn>
                  <a:cxn ang="0">
                    <a:pos x="35" y="219"/>
                  </a:cxn>
                  <a:cxn ang="0">
                    <a:pos x="20" y="241"/>
                  </a:cxn>
                  <a:cxn ang="0">
                    <a:pos x="20" y="241"/>
                  </a:cxn>
                  <a:cxn ang="0">
                    <a:pos x="15" y="250"/>
                  </a:cxn>
                  <a:cxn ang="0">
                    <a:pos x="10" y="260"/>
                  </a:cxn>
                  <a:cxn ang="0">
                    <a:pos x="6" y="271"/>
                  </a:cxn>
                  <a:cxn ang="0">
                    <a:pos x="2" y="281"/>
                  </a:cxn>
                  <a:cxn ang="0">
                    <a:pos x="0" y="293"/>
                  </a:cxn>
                  <a:cxn ang="0">
                    <a:pos x="0" y="304"/>
                  </a:cxn>
                  <a:cxn ang="0">
                    <a:pos x="2" y="315"/>
                  </a:cxn>
                  <a:cxn ang="0">
                    <a:pos x="5" y="321"/>
                  </a:cxn>
                  <a:cxn ang="0">
                    <a:pos x="8" y="326"/>
                  </a:cxn>
                  <a:cxn ang="0">
                    <a:pos x="8" y="326"/>
                  </a:cxn>
                  <a:cxn ang="0">
                    <a:pos x="12" y="333"/>
                  </a:cxn>
                  <a:cxn ang="0">
                    <a:pos x="16" y="338"/>
                  </a:cxn>
                  <a:cxn ang="0">
                    <a:pos x="22" y="343"/>
                  </a:cxn>
                  <a:cxn ang="0">
                    <a:pos x="27" y="348"/>
                  </a:cxn>
                  <a:cxn ang="0">
                    <a:pos x="34" y="352"/>
                  </a:cxn>
                  <a:cxn ang="0">
                    <a:pos x="41" y="355"/>
                  </a:cxn>
                  <a:cxn ang="0">
                    <a:pos x="54" y="360"/>
                  </a:cxn>
                  <a:cxn ang="0">
                    <a:pos x="69" y="363"/>
                  </a:cxn>
                  <a:cxn ang="0">
                    <a:pos x="83" y="365"/>
                  </a:cxn>
                  <a:cxn ang="0">
                    <a:pos x="111" y="367"/>
                  </a:cxn>
                  <a:cxn ang="0">
                    <a:pos x="111" y="367"/>
                  </a:cxn>
                  <a:cxn ang="0">
                    <a:pos x="148" y="367"/>
                  </a:cxn>
                  <a:cxn ang="0">
                    <a:pos x="148" y="367"/>
                  </a:cxn>
                  <a:cxn ang="0">
                    <a:pos x="146" y="362"/>
                  </a:cxn>
                  <a:cxn ang="0">
                    <a:pos x="144" y="358"/>
                  </a:cxn>
                  <a:cxn ang="0">
                    <a:pos x="143" y="353"/>
                  </a:cxn>
                  <a:cxn ang="0">
                    <a:pos x="143" y="348"/>
                  </a:cxn>
                  <a:cxn ang="0">
                    <a:pos x="143" y="148"/>
                  </a:cxn>
                  <a:cxn ang="0">
                    <a:pos x="143" y="148"/>
                  </a:cxn>
                  <a:cxn ang="0">
                    <a:pos x="144" y="140"/>
                  </a:cxn>
                  <a:cxn ang="0">
                    <a:pos x="146" y="132"/>
                  </a:cxn>
                  <a:cxn ang="0">
                    <a:pos x="150" y="124"/>
                  </a:cxn>
                  <a:cxn ang="0">
                    <a:pos x="155" y="118"/>
                  </a:cxn>
                  <a:cxn ang="0">
                    <a:pos x="161" y="113"/>
                  </a:cxn>
                  <a:cxn ang="0">
                    <a:pos x="169" y="110"/>
                  </a:cxn>
                  <a:cxn ang="0">
                    <a:pos x="177" y="107"/>
                  </a:cxn>
                  <a:cxn ang="0">
                    <a:pos x="185" y="106"/>
                  </a:cxn>
                  <a:cxn ang="0">
                    <a:pos x="185" y="106"/>
                  </a:cxn>
                </a:cxnLst>
                <a:rect l="0" t="0" r="r" b="b"/>
                <a:pathLst>
                  <a:path w="247" h="367">
                    <a:moveTo>
                      <a:pt x="185" y="106"/>
                    </a:moveTo>
                    <a:lnTo>
                      <a:pt x="247" y="106"/>
                    </a:lnTo>
                    <a:lnTo>
                      <a:pt x="247" y="0"/>
                    </a:lnTo>
                    <a:lnTo>
                      <a:pt x="247" y="0"/>
                    </a:lnTo>
                    <a:lnTo>
                      <a:pt x="214" y="0"/>
                    </a:lnTo>
                    <a:lnTo>
                      <a:pt x="214" y="0"/>
                    </a:lnTo>
                    <a:lnTo>
                      <a:pt x="211" y="1"/>
                    </a:lnTo>
                    <a:lnTo>
                      <a:pt x="209" y="3"/>
                    </a:lnTo>
                    <a:lnTo>
                      <a:pt x="201" y="9"/>
                    </a:lnTo>
                    <a:lnTo>
                      <a:pt x="190" y="20"/>
                    </a:lnTo>
                    <a:lnTo>
                      <a:pt x="178" y="33"/>
                    </a:lnTo>
                    <a:lnTo>
                      <a:pt x="150" y="67"/>
                    </a:lnTo>
                    <a:lnTo>
                      <a:pt x="118" y="107"/>
                    </a:lnTo>
                    <a:lnTo>
                      <a:pt x="87" y="148"/>
                    </a:lnTo>
                    <a:lnTo>
                      <a:pt x="57" y="187"/>
                    </a:lnTo>
                    <a:lnTo>
                      <a:pt x="35" y="219"/>
                    </a:lnTo>
                    <a:lnTo>
                      <a:pt x="20" y="241"/>
                    </a:lnTo>
                    <a:lnTo>
                      <a:pt x="20" y="241"/>
                    </a:lnTo>
                    <a:lnTo>
                      <a:pt x="15" y="250"/>
                    </a:lnTo>
                    <a:lnTo>
                      <a:pt x="10" y="260"/>
                    </a:lnTo>
                    <a:lnTo>
                      <a:pt x="6" y="271"/>
                    </a:lnTo>
                    <a:lnTo>
                      <a:pt x="2" y="281"/>
                    </a:lnTo>
                    <a:lnTo>
                      <a:pt x="0" y="293"/>
                    </a:lnTo>
                    <a:lnTo>
                      <a:pt x="0" y="304"/>
                    </a:lnTo>
                    <a:lnTo>
                      <a:pt x="2" y="315"/>
                    </a:lnTo>
                    <a:lnTo>
                      <a:pt x="5" y="321"/>
                    </a:lnTo>
                    <a:lnTo>
                      <a:pt x="8" y="326"/>
                    </a:lnTo>
                    <a:lnTo>
                      <a:pt x="8" y="326"/>
                    </a:lnTo>
                    <a:lnTo>
                      <a:pt x="12" y="333"/>
                    </a:lnTo>
                    <a:lnTo>
                      <a:pt x="16" y="338"/>
                    </a:lnTo>
                    <a:lnTo>
                      <a:pt x="22" y="343"/>
                    </a:lnTo>
                    <a:lnTo>
                      <a:pt x="27" y="348"/>
                    </a:lnTo>
                    <a:lnTo>
                      <a:pt x="34" y="352"/>
                    </a:lnTo>
                    <a:lnTo>
                      <a:pt x="41" y="355"/>
                    </a:lnTo>
                    <a:lnTo>
                      <a:pt x="54" y="360"/>
                    </a:lnTo>
                    <a:lnTo>
                      <a:pt x="69" y="363"/>
                    </a:lnTo>
                    <a:lnTo>
                      <a:pt x="83" y="365"/>
                    </a:lnTo>
                    <a:lnTo>
                      <a:pt x="111" y="367"/>
                    </a:lnTo>
                    <a:lnTo>
                      <a:pt x="111" y="367"/>
                    </a:lnTo>
                    <a:lnTo>
                      <a:pt x="148" y="367"/>
                    </a:lnTo>
                    <a:lnTo>
                      <a:pt x="148" y="367"/>
                    </a:lnTo>
                    <a:lnTo>
                      <a:pt x="146" y="362"/>
                    </a:lnTo>
                    <a:lnTo>
                      <a:pt x="144" y="358"/>
                    </a:lnTo>
                    <a:lnTo>
                      <a:pt x="143" y="353"/>
                    </a:lnTo>
                    <a:lnTo>
                      <a:pt x="143" y="348"/>
                    </a:lnTo>
                    <a:lnTo>
                      <a:pt x="143" y="148"/>
                    </a:lnTo>
                    <a:lnTo>
                      <a:pt x="143" y="148"/>
                    </a:lnTo>
                    <a:lnTo>
                      <a:pt x="144" y="140"/>
                    </a:lnTo>
                    <a:lnTo>
                      <a:pt x="146" y="132"/>
                    </a:lnTo>
                    <a:lnTo>
                      <a:pt x="150" y="124"/>
                    </a:lnTo>
                    <a:lnTo>
                      <a:pt x="155" y="118"/>
                    </a:lnTo>
                    <a:lnTo>
                      <a:pt x="161" y="113"/>
                    </a:lnTo>
                    <a:lnTo>
                      <a:pt x="169" y="110"/>
                    </a:lnTo>
                    <a:lnTo>
                      <a:pt x="177" y="107"/>
                    </a:lnTo>
                    <a:lnTo>
                      <a:pt x="185" y="106"/>
                    </a:lnTo>
                    <a:lnTo>
                      <a:pt x="185" y="10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" name="Freeform 49">
                <a:extLst>
                  <a:ext uri="{FF2B5EF4-FFF2-40B4-BE49-F238E27FC236}">
                    <a16:creationId xmlns:a16="http://schemas.microsoft.com/office/drawing/2014/main" id="{71B9A205-B335-4C41-071A-C720F188EA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8988" y="4776788"/>
                <a:ext cx="249237" cy="249238"/>
              </a:xfrm>
              <a:custGeom>
                <a:avLst/>
                <a:gdLst/>
                <a:ahLst/>
                <a:cxnLst>
                  <a:cxn ang="0">
                    <a:pos x="157" y="313"/>
                  </a:cxn>
                  <a:cxn ang="0">
                    <a:pos x="189" y="310"/>
                  </a:cxn>
                  <a:cxn ang="0">
                    <a:pos x="218" y="302"/>
                  </a:cxn>
                  <a:cxn ang="0">
                    <a:pos x="245" y="287"/>
                  </a:cxn>
                  <a:cxn ang="0">
                    <a:pos x="268" y="267"/>
                  </a:cxn>
                  <a:cxn ang="0">
                    <a:pos x="288" y="245"/>
                  </a:cxn>
                  <a:cxn ang="0">
                    <a:pos x="302" y="218"/>
                  </a:cxn>
                  <a:cxn ang="0">
                    <a:pos x="312" y="189"/>
                  </a:cxn>
                  <a:cxn ang="0">
                    <a:pos x="315" y="156"/>
                  </a:cxn>
                  <a:cxn ang="0">
                    <a:pos x="314" y="141"/>
                  </a:cxn>
                  <a:cxn ang="0">
                    <a:pos x="307" y="110"/>
                  </a:cxn>
                  <a:cxn ang="0">
                    <a:pos x="295" y="82"/>
                  </a:cxn>
                  <a:cxn ang="0">
                    <a:pos x="278" y="57"/>
                  </a:cxn>
                  <a:cxn ang="0">
                    <a:pos x="258" y="35"/>
                  </a:cxn>
                  <a:cxn ang="0">
                    <a:pos x="232" y="18"/>
                  </a:cxn>
                  <a:cxn ang="0">
                    <a:pos x="204" y="7"/>
                  </a:cxn>
                  <a:cxn ang="0">
                    <a:pos x="174" y="1"/>
                  </a:cxn>
                  <a:cxn ang="0">
                    <a:pos x="157" y="0"/>
                  </a:cxn>
                  <a:cxn ang="0">
                    <a:pos x="126" y="3"/>
                  </a:cxn>
                  <a:cxn ang="0">
                    <a:pos x="96" y="12"/>
                  </a:cxn>
                  <a:cxn ang="0">
                    <a:pos x="70" y="27"/>
                  </a:cxn>
                  <a:cxn ang="0">
                    <a:pos x="46" y="45"/>
                  </a:cxn>
                  <a:cxn ang="0">
                    <a:pos x="27" y="69"/>
                  </a:cxn>
                  <a:cxn ang="0">
                    <a:pos x="13" y="95"/>
                  </a:cxn>
                  <a:cxn ang="0">
                    <a:pos x="3" y="125"/>
                  </a:cxn>
                  <a:cxn ang="0">
                    <a:pos x="0" y="156"/>
                  </a:cxn>
                  <a:cxn ang="0">
                    <a:pos x="1" y="173"/>
                  </a:cxn>
                  <a:cxn ang="0">
                    <a:pos x="7" y="203"/>
                  </a:cxn>
                  <a:cxn ang="0">
                    <a:pos x="19" y="231"/>
                  </a:cxn>
                  <a:cxn ang="0">
                    <a:pos x="37" y="256"/>
                  </a:cxn>
                  <a:cxn ang="0">
                    <a:pos x="57" y="278"/>
                  </a:cxn>
                  <a:cxn ang="0">
                    <a:pos x="82" y="294"/>
                  </a:cxn>
                  <a:cxn ang="0">
                    <a:pos x="110" y="307"/>
                  </a:cxn>
                  <a:cxn ang="0">
                    <a:pos x="141" y="313"/>
                  </a:cxn>
                  <a:cxn ang="0">
                    <a:pos x="157" y="313"/>
                  </a:cxn>
                </a:cxnLst>
                <a:rect l="0" t="0" r="r" b="b"/>
                <a:pathLst>
                  <a:path w="315" h="313">
                    <a:moveTo>
                      <a:pt x="157" y="313"/>
                    </a:moveTo>
                    <a:lnTo>
                      <a:pt x="157" y="313"/>
                    </a:lnTo>
                    <a:lnTo>
                      <a:pt x="174" y="313"/>
                    </a:lnTo>
                    <a:lnTo>
                      <a:pt x="189" y="310"/>
                    </a:lnTo>
                    <a:lnTo>
                      <a:pt x="204" y="307"/>
                    </a:lnTo>
                    <a:lnTo>
                      <a:pt x="218" y="302"/>
                    </a:lnTo>
                    <a:lnTo>
                      <a:pt x="232" y="294"/>
                    </a:lnTo>
                    <a:lnTo>
                      <a:pt x="245" y="287"/>
                    </a:lnTo>
                    <a:lnTo>
                      <a:pt x="258" y="278"/>
                    </a:lnTo>
                    <a:lnTo>
                      <a:pt x="268" y="267"/>
                    </a:lnTo>
                    <a:lnTo>
                      <a:pt x="278" y="256"/>
                    </a:lnTo>
                    <a:lnTo>
                      <a:pt x="288" y="245"/>
                    </a:lnTo>
                    <a:lnTo>
                      <a:pt x="295" y="231"/>
                    </a:lnTo>
                    <a:lnTo>
                      <a:pt x="302" y="218"/>
                    </a:lnTo>
                    <a:lnTo>
                      <a:pt x="307" y="203"/>
                    </a:lnTo>
                    <a:lnTo>
                      <a:pt x="312" y="189"/>
                    </a:lnTo>
                    <a:lnTo>
                      <a:pt x="314" y="173"/>
                    </a:lnTo>
                    <a:lnTo>
                      <a:pt x="315" y="156"/>
                    </a:lnTo>
                    <a:lnTo>
                      <a:pt x="315" y="156"/>
                    </a:lnTo>
                    <a:lnTo>
                      <a:pt x="314" y="141"/>
                    </a:lnTo>
                    <a:lnTo>
                      <a:pt x="312" y="125"/>
                    </a:lnTo>
                    <a:lnTo>
                      <a:pt x="307" y="110"/>
                    </a:lnTo>
                    <a:lnTo>
                      <a:pt x="302" y="95"/>
                    </a:lnTo>
                    <a:lnTo>
                      <a:pt x="295" y="82"/>
                    </a:lnTo>
                    <a:lnTo>
                      <a:pt x="288" y="69"/>
                    </a:lnTo>
                    <a:lnTo>
                      <a:pt x="278" y="57"/>
                    </a:lnTo>
                    <a:lnTo>
                      <a:pt x="268" y="45"/>
                    </a:lnTo>
                    <a:lnTo>
                      <a:pt x="258" y="35"/>
                    </a:lnTo>
                    <a:lnTo>
                      <a:pt x="245" y="27"/>
                    </a:lnTo>
                    <a:lnTo>
                      <a:pt x="232" y="18"/>
                    </a:lnTo>
                    <a:lnTo>
                      <a:pt x="218" y="12"/>
                    </a:lnTo>
                    <a:lnTo>
                      <a:pt x="204" y="7"/>
                    </a:lnTo>
                    <a:lnTo>
                      <a:pt x="189" y="3"/>
                    </a:lnTo>
                    <a:lnTo>
                      <a:pt x="174" y="1"/>
                    </a:lnTo>
                    <a:lnTo>
                      <a:pt x="157" y="0"/>
                    </a:lnTo>
                    <a:lnTo>
                      <a:pt x="157" y="0"/>
                    </a:lnTo>
                    <a:lnTo>
                      <a:pt x="141" y="1"/>
                    </a:lnTo>
                    <a:lnTo>
                      <a:pt x="126" y="3"/>
                    </a:lnTo>
                    <a:lnTo>
                      <a:pt x="110" y="7"/>
                    </a:lnTo>
                    <a:lnTo>
                      <a:pt x="96" y="12"/>
                    </a:lnTo>
                    <a:lnTo>
                      <a:pt x="82" y="18"/>
                    </a:lnTo>
                    <a:lnTo>
                      <a:pt x="70" y="27"/>
                    </a:lnTo>
                    <a:lnTo>
                      <a:pt x="57" y="35"/>
                    </a:lnTo>
                    <a:lnTo>
                      <a:pt x="46" y="45"/>
                    </a:lnTo>
                    <a:lnTo>
                      <a:pt x="37" y="57"/>
                    </a:lnTo>
                    <a:lnTo>
                      <a:pt x="27" y="69"/>
                    </a:lnTo>
                    <a:lnTo>
                      <a:pt x="19" y="82"/>
                    </a:lnTo>
                    <a:lnTo>
                      <a:pt x="13" y="95"/>
                    </a:lnTo>
                    <a:lnTo>
                      <a:pt x="7" y="110"/>
                    </a:lnTo>
                    <a:lnTo>
                      <a:pt x="3" y="125"/>
                    </a:lnTo>
                    <a:lnTo>
                      <a:pt x="1" y="141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1" y="173"/>
                    </a:lnTo>
                    <a:lnTo>
                      <a:pt x="3" y="189"/>
                    </a:lnTo>
                    <a:lnTo>
                      <a:pt x="7" y="203"/>
                    </a:lnTo>
                    <a:lnTo>
                      <a:pt x="13" y="218"/>
                    </a:lnTo>
                    <a:lnTo>
                      <a:pt x="19" y="231"/>
                    </a:lnTo>
                    <a:lnTo>
                      <a:pt x="27" y="245"/>
                    </a:lnTo>
                    <a:lnTo>
                      <a:pt x="37" y="256"/>
                    </a:lnTo>
                    <a:lnTo>
                      <a:pt x="46" y="267"/>
                    </a:lnTo>
                    <a:lnTo>
                      <a:pt x="57" y="278"/>
                    </a:lnTo>
                    <a:lnTo>
                      <a:pt x="70" y="287"/>
                    </a:lnTo>
                    <a:lnTo>
                      <a:pt x="82" y="294"/>
                    </a:lnTo>
                    <a:lnTo>
                      <a:pt x="96" y="302"/>
                    </a:lnTo>
                    <a:lnTo>
                      <a:pt x="110" y="307"/>
                    </a:lnTo>
                    <a:lnTo>
                      <a:pt x="126" y="310"/>
                    </a:lnTo>
                    <a:lnTo>
                      <a:pt x="141" y="313"/>
                    </a:lnTo>
                    <a:lnTo>
                      <a:pt x="157" y="313"/>
                    </a:lnTo>
                    <a:lnTo>
                      <a:pt x="157" y="31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" name="Freeform 51">
                <a:extLst>
                  <a:ext uri="{FF2B5EF4-FFF2-40B4-BE49-F238E27FC236}">
                    <a16:creationId xmlns:a16="http://schemas.microsoft.com/office/drawing/2014/main" id="{C71FB6E0-4392-ACD5-368F-937356F02A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300" y="5041900"/>
                <a:ext cx="73025" cy="84138"/>
              </a:xfrm>
              <a:custGeom>
                <a:avLst/>
                <a:gdLst/>
                <a:ahLst/>
                <a:cxnLst>
                  <a:cxn ang="0">
                    <a:pos x="46" y="0"/>
                  </a:cxn>
                  <a:cxn ang="0">
                    <a:pos x="0" y="46"/>
                  </a:cxn>
                  <a:cxn ang="0">
                    <a:pos x="36" y="81"/>
                  </a:cxn>
                  <a:cxn ang="0">
                    <a:pos x="30" y="106"/>
                  </a:cxn>
                  <a:cxn ang="0">
                    <a:pos x="63" y="106"/>
                  </a:cxn>
                  <a:cxn ang="0">
                    <a:pos x="57" y="81"/>
                  </a:cxn>
                  <a:cxn ang="0">
                    <a:pos x="92" y="46"/>
                  </a:cxn>
                  <a:cxn ang="0">
                    <a:pos x="46" y="0"/>
                  </a:cxn>
                </a:cxnLst>
                <a:rect l="0" t="0" r="r" b="b"/>
                <a:pathLst>
                  <a:path w="92" h="106">
                    <a:moveTo>
                      <a:pt x="46" y="0"/>
                    </a:moveTo>
                    <a:lnTo>
                      <a:pt x="0" y="46"/>
                    </a:lnTo>
                    <a:lnTo>
                      <a:pt x="36" y="81"/>
                    </a:lnTo>
                    <a:lnTo>
                      <a:pt x="30" y="106"/>
                    </a:lnTo>
                    <a:lnTo>
                      <a:pt x="63" y="106"/>
                    </a:lnTo>
                    <a:lnTo>
                      <a:pt x="57" y="81"/>
                    </a:lnTo>
                    <a:lnTo>
                      <a:pt x="92" y="46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" name="Freeform 53">
                <a:extLst>
                  <a:ext uri="{FF2B5EF4-FFF2-40B4-BE49-F238E27FC236}">
                    <a16:creationId xmlns:a16="http://schemas.microsoft.com/office/drawing/2014/main" id="{263F6388-5FB7-2590-D8BE-C0EEE037A5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0725" y="5041900"/>
                <a:ext cx="109537" cy="114300"/>
              </a:xfrm>
              <a:custGeom>
                <a:avLst/>
                <a:gdLst/>
                <a:ahLst/>
                <a:cxnLst>
                  <a:cxn ang="0">
                    <a:pos x="76" y="106"/>
                  </a:cxn>
                  <a:cxn ang="0">
                    <a:pos x="138" y="106"/>
                  </a:cxn>
                  <a:cxn ang="0">
                    <a:pos x="138" y="0"/>
                  </a:cxn>
                  <a:cxn ang="0">
                    <a:pos x="138" y="0"/>
                  </a:cxn>
                  <a:cxn ang="0">
                    <a:pos x="105" y="0"/>
                  </a:cxn>
                  <a:cxn ang="0">
                    <a:pos x="105" y="0"/>
                  </a:cxn>
                  <a:cxn ang="0">
                    <a:pos x="102" y="1"/>
                  </a:cxn>
                  <a:cxn ang="0">
                    <a:pos x="99" y="3"/>
                  </a:cxn>
                  <a:cxn ang="0">
                    <a:pos x="90" y="10"/>
                  </a:cxn>
                  <a:cxn ang="0">
                    <a:pos x="79" y="22"/>
                  </a:cxn>
                  <a:cxn ang="0">
                    <a:pos x="65" y="37"/>
                  </a:cxn>
                  <a:cxn ang="0">
                    <a:pos x="34" y="75"/>
                  </a:cxn>
                  <a:cxn ang="0">
                    <a:pos x="0" y="118"/>
                  </a:cxn>
                  <a:cxn ang="0">
                    <a:pos x="0" y="118"/>
                  </a:cxn>
                  <a:cxn ang="0">
                    <a:pos x="18" y="130"/>
                  </a:cxn>
                  <a:cxn ang="0">
                    <a:pos x="33" y="143"/>
                  </a:cxn>
                  <a:cxn ang="0">
                    <a:pos x="33" y="143"/>
                  </a:cxn>
                  <a:cxn ang="0">
                    <a:pos x="35" y="136"/>
                  </a:cxn>
                  <a:cxn ang="0">
                    <a:pos x="39" y="129"/>
                  </a:cxn>
                  <a:cxn ang="0">
                    <a:pos x="43" y="122"/>
                  </a:cxn>
                  <a:cxn ang="0">
                    <a:pos x="48" y="117"/>
                  </a:cxn>
                  <a:cxn ang="0">
                    <a:pos x="54" y="112"/>
                  </a:cxn>
                  <a:cxn ang="0">
                    <a:pos x="60" y="109"/>
                  </a:cxn>
                  <a:cxn ang="0">
                    <a:pos x="68" y="107"/>
                  </a:cxn>
                  <a:cxn ang="0">
                    <a:pos x="76" y="106"/>
                  </a:cxn>
                  <a:cxn ang="0">
                    <a:pos x="76" y="106"/>
                  </a:cxn>
                </a:cxnLst>
                <a:rect l="0" t="0" r="r" b="b"/>
                <a:pathLst>
                  <a:path w="138" h="143">
                    <a:moveTo>
                      <a:pt x="76" y="106"/>
                    </a:moveTo>
                    <a:lnTo>
                      <a:pt x="138" y="106"/>
                    </a:lnTo>
                    <a:lnTo>
                      <a:pt x="138" y="0"/>
                    </a:lnTo>
                    <a:lnTo>
                      <a:pt x="138" y="0"/>
                    </a:lnTo>
                    <a:lnTo>
                      <a:pt x="105" y="0"/>
                    </a:lnTo>
                    <a:lnTo>
                      <a:pt x="105" y="0"/>
                    </a:lnTo>
                    <a:lnTo>
                      <a:pt x="102" y="1"/>
                    </a:lnTo>
                    <a:lnTo>
                      <a:pt x="99" y="3"/>
                    </a:lnTo>
                    <a:lnTo>
                      <a:pt x="90" y="10"/>
                    </a:lnTo>
                    <a:lnTo>
                      <a:pt x="79" y="22"/>
                    </a:lnTo>
                    <a:lnTo>
                      <a:pt x="65" y="37"/>
                    </a:lnTo>
                    <a:lnTo>
                      <a:pt x="34" y="75"/>
                    </a:lnTo>
                    <a:lnTo>
                      <a:pt x="0" y="118"/>
                    </a:lnTo>
                    <a:lnTo>
                      <a:pt x="0" y="118"/>
                    </a:lnTo>
                    <a:lnTo>
                      <a:pt x="18" y="130"/>
                    </a:lnTo>
                    <a:lnTo>
                      <a:pt x="33" y="143"/>
                    </a:lnTo>
                    <a:lnTo>
                      <a:pt x="33" y="143"/>
                    </a:lnTo>
                    <a:lnTo>
                      <a:pt x="35" y="136"/>
                    </a:lnTo>
                    <a:lnTo>
                      <a:pt x="39" y="129"/>
                    </a:lnTo>
                    <a:lnTo>
                      <a:pt x="43" y="122"/>
                    </a:lnTo>
                    <a:lnTo>
                      <a:pt x="48" y="117"/>
                    </a:lnTo>
                    <a:lnTo>
                      <a:pt x="54" y="112"/>
                    </a:lnTo>
                    <a:lnTo>
                      <a:pt x="60" y="109"/>
                    </a:lnTo>
                    <a:lnTo>
                      <a:pt x="68" y="107"/>
                    </a:lnTo>
                    <a:lnTo>
                      <a:pt x="76" y="106"/>
                    </a:lnTo>
                    <a:lnTo>
                      <a:pt x="76" y="10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31" name="Freeform 52">
              <a:extLst>
                <a:ext uri="{FF2B5EF4-FFF2-40B4-BE49-F238E27FC236}">
                  <a16:creationId xmlns:a16="http://schemas.microsoft.com/office/drawing/2014/main" id="{4004C669-4444-84E5-FE52-FEE34E7FC4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9712" y="5038343"/>
              <a:ext cx="196850" cy="292100"/>
            </a:xfrm>
            <a:custGeom>
              <a:avLst/>
              <a:gdLst/>
              <a:ahLst/>
              <a:cxnLst>
                <a:cxn ang="0">
                  <a:pos x="228" y="241"/>
                </a:cxn>
                <a:cxn ang="0">
                  <a:pos x="228" y="241"/>
                </a:cxn>
                <a:cxn ang="0">
                  <a:pos x="214" y="219"/>
                </a:cxn>
                <a:cxn ang="0">
                  <a:pos x="191" y="187"/>
                </a:cxn>
                <a:cxn ang="0">
                  <a:pos x="162" y="148"/>
                </a:cxn>
                <a:cxn ang="0">
                  <a:pos x="129" y="107"/>
                </a:cxn>
                <a:cxn ang="0">
                  <a:pos x="98" y="67"/>
                </a:cxn>
                <a:cxn ang="0">
                  <a:pos x="69" y="33"/>
                </a:cxn>
                <a:cxn ang="0">
                  <a:pos x="58" y="20"/>
                </a:cxn>
                <a:cxn ang="0">
                  <a:pos x="47" y="9"/>
                </a:cxn>
                <a:cxn ang="0">
                  <a:pos x="39" y="3"/>
                </a:cxn>
                <a:cxn ang="0">
                  <a:pos x="36" y="1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0"/>
                </a:cxn>
                <a:cxn ang="0">
                  <a:pos x="0" y="106"/>
                </a:cxn>
                <a:cxn ang="0">
                  <a:pos x="63" y="106"/>
                </a:cxn>
                <a:cxn ang="0">
                  <a:pos x="63" y="106"/>
                </a:cxn>
                <a:cxn ang="0">
                  <a:pos x="71" y="107"/>
                </a:cxn>
                <a:cxn ang="0">
                  <a:pos x="80" y="110"/>
                </a:cxn>
                <a:cxn ang="0">
                  <a:pos x="87" y="113"/>
                </a:cxn>
                <a:cxn ang="0">
                  <a:pos x="93" y="118"/>
                </a:cxn>
                <a:cxn ang="0">
                  <a:pos x="98" y="124"/>
                </a:cxn>
                <a:cxn ang="0">
                  <a:pos x="101" y="132"/>
                </a:cxn>
                <a:cxn ang="0">
                  <a:pos x="105" y="140"/>
                </a:cxn>
                <a:cxn ang="0">
                  <a:pos x="106" y="148"/>
                </a:cxn>
                <a:cxn ang="0">
                  <a:pos x="106" y="348"/>
                </a:cxn>
                <a:cxn ang="0">
                  <a:pos x="106" y="348"/>
                </a:cxn>
                <a:cxn ang="0">
                  <a:pos x="105" y="353"/>
                </a:cxn>
                <a:cxn ang="0">
                  <a:pos x="104" y="358"/>
                </a:cxn>
                <a:cxn ang="0">
                  <a:pos x="102" y="362"/>
                </a:cxn>
                <a:cxn ang="0">
                  <a:pos x="100" y="367"/>
                </a:cxn>
                <a:cxn ang="0">
                  <a:pos x="100" y="367"/>
                </a:cxn>
                <a:cxn ang="0">
                  <a:pos x="137" y="367"/>
                </a:cxn>
                <a:cxn ang="0">
                  <a:pos x="137" y="367"/>
                </a:cxn>
                <a:cxn ang="0">
                  <a:pos x="164" y="365"/>
                </a:cxn>
                <a:cxn ang="0">
                  <a:pos x="178" y="363"/>
                </a:cxn>
                <a:cxn ang="0">
                  <a:pos x="193" y="360"/>
                </a:cxn>
                <a:cxn ang="0">
                  <a:pos x="207" y="355"/>
                </a:cxn>
                <a:cxn ang="0">
                  <a:pos x="214" y="352"/>
                </a:cxn>
                <a:cxn ang="0">
                  <a:pos x="220" y="348"/>
                </a:cxn>
                <a:cxn ang="0">
                  <a:pos x="226" y="343"/>
                </a:cxn>
                <a:cxn ang="0">
                  <a:pos x="231" y="338"/>
                </a:cxn>
                <a:cxn ang="0">
                  <a:pos x="236" y="333"/>
                </a:cxn>
                <a:cxn ang="0">
                  <a:pos x="241" y="326"/>
                </a:cxn>
                <a:cxn ang="0">
                  <a:pos x="241" y="326"/>
                </a:cxn>
                <a:cxn ang="0">
                  <a:pos x="243" y="321"/>
                </a:cxn>
                <a:cxn ang="0">
                  <a:pos x="245" y="315"/>
                </a:cxn>
                <a:cxn ang="0">
                  <a:pos x="248" y="304"/>
                </a:cxn>
                <a:cxn ang="0">
                  <a:pos x="248" y="293"/>
                </a:cxn>
                <a:cxn ang="0">
                  <a:pos x="246" y="281"/>
                </a:cxn>
                <a:cxn ang="0">
                  <a:pos x="243" y="271"/>
                </a:cxn>
                <a:cxn ang="0">
                  <a:pos x="238" y="260"/>
                </a:cxn>
                <a:cxn ang="0">
                  <a:pos x="233" y="250"/>
                </a:cxn>
                <a:cxn ang="0">
                  <a:pos x="228" y="241"/>
                </a:cxn>
                <a:cxn ang="0">
                  <a:pos x="228" y="241"/>
                </a:cxn>
              </a:cxnLst>
              <a:rect l="0" t="0" r="r" b="b"/>
              <a:pathLst>
                <a:path w="248" h="367">
                  <a:moveTo>
                    <a:pt x="228" y="241"/>
                  </a:moveTo>
                  <a:lnTo>
                    <a:pt x="228" y="241"/>
                  </a:lnTo>
                  <a:lnTo>
                    <a:pt x="214" y="219"/>
                  </a:lnTo>
                  <a:lnTo>
                    <a:pt x="191" y="187"/>
                  </a:lnTo>
                  <a:lnTo>
                    <a:pt x="162" y="148"/>
                  </a:lnTo>
                  <a:lnTo>
                    <a:pt x="129" y="107"/>
                  </a:lnTo>
                  <a:lnTo>
                    <a:pt x="98" y="67"/>
                  </a:lnTo>
                  <a:lnTo>
                    <a:pt x="69" y="33"/>
                  </a:lnTo>
                  <a:lnTo>
                    <a:pt x="58" y="20"/>
                  </a:lnTo>
                  <a:lnTo>
                    <a:pt x="47" y="9"/>
                  </a:lnTo>
                  <a:lnTo>
                    <a:pt x="39" y="3"/>
                  </a:lnTo>
                  <a:lnTo>
                    <a:pt x="36" y="1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0"/>
                  </a:lnTo>
                  <a:lnTo>
                    <a:pt x="0" y="106"/>
                  </a:lnTo>
                  <a:lnTo>
                    <a:pt x="63" y="106"/>
                  </a:lnTo>
                  <a:lnTo>
                    <a:pt x="63" y="106"/>
                  </a:lnTo>
                  <a:lnTo>
                    <a:pt x="71" y="107"/>
                  </a:lnTo>
                  <a:lnTo>
                    <a:pt x="80" y="110"/>
                  </a:lnTo>
                  <a:lnTo>
                    <a:pt x="87" y="113"/>
                  </a:lnTo>
                  <a:lnTo>
                    <a:pt x="93" y="118"/>
                  </a:lnTo>
                  <a:lnTo>
                    <a:pt x="98" y="124"/>
                  </a:lnTo>
                  <a:lnTo>
                    <a:pt x="101" y="132"/>
                  </a:lnTo>
                  <a:lnTo>
                    <a:pt x="105" y="140"/>
                  </a:lnTo>
                  <a:lnTo>
                    <a:pt x="106" y="148"/>
                  </a:lnTo>
                  <a:lnTo>
                    <a:pt x="106" y="348"/>
                  </a:lnTo>
                  <a:lnTo>
                    <a:pt x="106" y="348"/>
                  </a:lnTo>
                  <a:lnTo>
                    <a:pt x="105" y="353"/>
                  </a:lnTo>
                  <a:lnTo>
                    <a:pt x="104" y="358"/>
                  </a:lnTo>
                  <a:lnTo>
                    <a:pt x="102" y="362"/>
                  </a:lnTo>
                  <a:lnTo>
                    <a:pt x="100" y="367"/>
                  </a:lnTo>
                  <a:lnTo>
                    <a:pt x="100" y="367"/>
                  </a:lnTo>
                  <a:lnTo>
                    <a:pt x="137" y="367"/>
                  </a:lnTo>
                  <a:lnTo>
                    <a:pt x="137" y="367"/>
                  </a:lnTo>
                  <a:lnTo>
                    <a:pt x="164" y="365"/>
                  </a:lnTo>
                  <a:lnTo>
                    <a:pt x="178" y="363"/>
                  </a:lnTo>
                  <a:lnTo>
                    <a:pt x="193" y="360"/>
                  </a:lnTo>
                  <a:lnTo>
                    <a:pt x="207" y="355"/>
                  </a:lnTo>
                  <a:lnTo>
                    <a:pt x="214" y="352"/>
                  </a:lnTo>
                  <a:lnTo>
                    <a:pt x="220" y="348"/>
                  </a:lnTo>
                  <a:lnTo>
                    <a:pt x="226" y="343"/>
                  </a:lnTo>
                  <a:lnTo>
                    <a:pt x="231" y="338"/>
                  </a:lnTo>
                  <a:lnTo>
                    <a:pt x="236" y="333"/>
                  </a:lnTo>
                  <a:lnTo>
                    <a:pt x="241" y="326"/>
                  </a:lnTo>
                  <a:lnTo>
                    <a:pt x="241" y="326"/>
                  </a:lnTo>
                  <a:lnTo>
                    <a:pt x="243" y="321"/>
                  </a:lnTo>
                  <a:lnTo>
                    <a:pt x="245" y="315"/>
                  </a:lnTo>
                  <a:lnTo>
                    <a:pt x="248" y="304"/>
                  </a:lnTo>
                  <a:lnTo>
                    <a:pt x="248" y="293"/>
                  </a:lnTo>
                  <a:lnTo>
                    <a:pt x="246" y="281"/>
                  </a:lnTo>
                  <a:lnTo>
                    <a:pt x="243" y="271"/>
                  </a:lnTo>
                  <a:lnTo>
                    <a:pt x="238" y="260"/>
                  </a:lnTo>
                  <a:lnTo>
                    <a:pt x="233" y="250"/>
                  </a:lnTo>
                  <a:lnTo>
                    <a:pt x="228" y="241"/>
                  </a:lnTo>
                  <a:lnTo>
                    <a:pt x="228" y="2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F196692-A848-07D9-DF59-295DC101F66A}"/>
              </a:ext>
            </a:extLst>
          </p:cNvPr>
          <p:cNvGrpSpPr/>
          <p:nvPr/>
        </p:nvGrpSpPr>
        <p:grpSpPr>
          <a:xfrm>
            <a:off x="10346030" y="4961214"/>
            <a:ext cx="694641" cy="698045"/>
            <a:chOff x="2573338" y="4776788"/>
            <a:chExt cx="1153224" cy="1158875"/>
          </a:xfrm>
          <a:solidFill>
            <a:schemeClr val="accent1"/>
          </a:solidFill>
        </p:grpSpPr>
        <p:sp>
          <p:nvSpPr>
            <p:cNvPr id="44" name="Freeform 50">
              <a:extLst>
                <a:ext uri="{FF2B5EF4-FFF2-40B4-BE49-F238E27FC236}">
                  <a16:creationId xmlns:a16="http://schemas.microsoft.com/office/drawing/2014/main" id="{BC0DCAD8-8E37-AC46-A3C1-4E2E70FD9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175" y="5145088"/>
              <a:ext cx="295275" cy="188913"/>
            </a:xfrm>
            <a:custGeom>
              <a:avLst/>
              <a:gdLst/>
              <a:ahLst/>
              <a:cxnLst>
                <a:cxn ang="0">
                  <a:pos x="354" y="0"/>
                </a:cxn>
                <a:cxn ang="0">
                  <a:pos x="21" y="0"/>
                </a:cxn>
                <a:cxn ang="0">
                  <a:pos x="21" y="0"/>
                </a:cxn>
                <a:cxn ang="0">
                  <a:pos x="17" y="0"/>
                </a:cxn>
                <a:cxn ang="0">
                  <a:pos x="13" y="1"/>
                </a:cxn>
                <a:cxn ang="0">
                  <a:pos x="9" y="3"/>
                </a:cxn>
                <a:cxn ang="0">
                  <a:pos x="6" y="6"/>
                </a:cxn>
                <a:cxn ang="0">
                  <a:pos x="4" y="8"/>
                </a:cxn>
                <a:cxn ang="0">
                  <a:pos x="2" y="12"/>
                </a:cxn>
                <a:cxn ang="0">
                  <a:pos x="1" y="15"/>
                </a:cxn>
                <a:cxn ang="0">
                  <a:pos x="0" y="19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16" y="54"/>
                </a:cxn>
                <a:cxn ang="0">
                  <a:pos x="28" y="73"/>
                </a:cxn>
                <a:cxn ang="0">
                  <a:pos x="40" y="93"/>
                </a:cxn>
                <a:cxn ang="0">
                  <a:pos x="49" y="115"/>
                </a:cxn>
                <a:cxn ang="0">
                  <a:pos x="56" y="137"/>
                </a:cxn>
                <a:cxn ang="0">
                  <a:pos x="62" y="159"/>
                </a:cxn>
                <a:cxn ang="0">
                  <a:pos x="66" y="183"/>
                </a:cxn>
                <a:cxn ang="0">
                  <a:pos x="67" y="208"/>
                </a:cxn>
                <a:cxn ang="0">
                  <a:pos x="67" y="208"/>
                </a:cxn>
                <a:cxn ang="0">
                  <a:pos x="67" y="224"/>
                </a:cxn>
                <a:cxn ang="0">
                  <a:pos x="64" y="238"/>
                </a:cxn>
                <a:cxn ang="0">
                  <a:pos x="354" y="238"/>
                </a:cxn>
                <a:cxn ang="0">
                  <a:pos x="354" y="238"/>
                </a:cxn>
                <a:cxn ang="0">
                  <a:pos x="358" y="238"/>
                </a:cxn>
                <a:cxn ang="0">
                  <a:pos x="361" y="236"/>
                </a:cxn>
                <a:cxn ang="0">
                  <a:pos x="365" y="235"/>
                </a:cxn>
                <a:cxn ang="0">
                  <a:pos x="368" y="232"/>
                </a:cxn>
                <a:cxn ang="0">
                  <a:pos x="371" y="229"/>
                </a:cxn>
                <a:cxn ang="0">
                  <a:pos x="373" y="226"/>
                </a:cxn>
                <a:cxn ang="0">
                  <a:pos x="374" y="222"/>
                </a:cxn>
                <a:cxn ang="0">
                  <a:pos x="374" y="219"/>
                </a:cxn>
                <a:cxn ang="0">
                  <a:pos x="374" y="19"/>
                </a:cxn>
                <a:cxn ang="0">
                  <a:pos x="374" y="19"/>
                </a:cxn>
                <a:cxn ang="0">
                  <a:pos x="374" y="15"/>
                </a:cxn>
                <a:cxn ang="0">
                  <a:pos x="373" y="12"/>
                </a:cxn>
                <a:cxn ang="0">
                  <a:pos x="371" y="8"/>
                </a:cxn>
                <a:cxn ang="0">
                  <a:pos x="368" y="6"/>
                </a:cxn>
                <a:cxn ang="0">
                  <a:pos x="365" y="3"/>
                </a:cxn>
                <a:cxn ang="0">
                  <a:pos x="361" y="1"/>
                </a:cxn>
                <a:cxn ang="0">
                  <a:pos x="358" y="0"/>
                </a:cxn>
                <a:cxn ang="0">
                  <a:pos x="354" y="0"/>
                </a:cxn>
                <a:cxn ang="0">
                  <a:pos x="354" y="0"/>
                </a:cxn>
              </a:cxnLst>
              <a:rect l="0" t="0" r="r" b="b"/>
              <a:pathLst>
                <a:path w="374" h="238">
                  <a:moveTo>
                    <a:pt x="354" y="0"/>
                  </a:moveTo>
                  <a:lnTo>
                    <a:pt x="21" y="0"/>
                  </a:lnTo>
                  <a:lnTo>
                    <a:pt x="21" y="0"/>
                  </a:lnTo>
                  <a:lnTo>
                    <a:pt x="17" y="0"/>
                  </a:lnTo>
                  <a:lnTo>
                    <a:pt x="13" y="1"/>
                  </a:lnTo>
                  <a:lnTo>
                    <a:pt x="9" y="3"/>
                  </a:lnTo>
                  <a:lnTo>
                    <a:pt x="6" y="6"/>
                  </a:lnTo>
                  <a:lnTo>
                    <a:pt x="4" y="8"/>
                  </a:lnTo>
                  <a:lnTo>
                    <a:pt x="2" y="12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16" y="54"/>
                  </a:lnTo>
                  <a:lnTo>
                    <a:pt x="28" y="73"/>
                  </a:lnTo>
                  <a:lnTo>
                    <a:pt x="40" y="93"/>
                  </a:lnTo>
                  <a:lnTo>
                    <a:pt x="49" y="115"/>
                  </a:lnTo>
                  <a:lnTo>
                    <a:pt x="56" y="137"/>
                  </a:lnTo>
                  <a:lnTo>
                    <a:pt x="62" y="159"/>
                  </a:lnTo>
                  <a:lnTo>
                    <a:pt x="66" y="183"/>
                  </a:lnTo>
                  <a:lnTo>
                    <a:pt x="67" y="208"/>
                  </a:lnTo>
                  <a:lnTo>
                    <a:pt x="67" y="208"/>
                  </a:lnTo>
                  <a:lnTo>
                    <a:pt x="67" y="224"/>
                  </a:lnTo>
                  <a:lnTo>
                    <a:pt x="64" y="238"/>
                  </a:lnTo>
                  <a:lnTo>
                    <a:pt x="354" y="238"/>
                  </a:lnTo>
                  <a:lnTo>
                    <a:pt x="354" y="238"/>
                  </a:lnTo>
                  <a:lnTo>
                    <a:pt x="358" y="238"/>
                  </a:lnTo>
                  <a:lnTo>
                    <a:pt x="361" y="236"/>
                  </a:lnTo>
                  <a:lnTo>
                    <a:pt x="365" y="235"/>
                  </a:lnTo>
                  <a:lnTo>
                    <a:pt x="368" y="232"/>
                  </a:lnTo>
                  <a:lnTo>
                    <a:pt x="371" y="229"/>
                  </a:lnTo>
                  <a:lnTo>
                    <a:pt x="373" y="226"/>
                  </a:lnTo>
                  <a:lnTo>
                    <a:pt x="374" y="222"/>
                  </a:lnTo>
                  <a:lnTo>
                    <a:pt x="374" y="219"/>
                  </a:lnTo>
                  <a:lnTo>
                    <a:pt x="374" y="19"/>
                  </a:lnTo>
                  <a:lnTo>
                    <a:pt x="374" y="19"/>
                  </a:lnTo>
                  <a:lnTo>
                    <a:pt x="374" y="15"/>
                  </a:lnTo>
                  <a:lnTo>
                    <a:pt x="373" y="12"/>
                  </a:lnTo>
                  <a:lnTo>
                    <a:pt x="371" y="8"/>
                  </a:lnTo>
                  <a:lnTo>
                    <a:pt x="368" y="6"/>
                  </a:lnTo>
                  <a:lnTo>
                    <a:pt x="365" y="3"/>
                  </a:lnTo>
                  <a:lnTo>
                    <a:pt x="361" y="1"/>
                  </a:lnTo>
                  <a:lnTo>
                    <a:pt x="358" y="0"/>
                  </a:lnTo>
                  <a:lnTo>
                    <a:pt x="354" y="0"/>
                  </a:lnTo>
                  <a:lnTo>
                    <a:pt x="35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BC41F2F8-4A09-D738-76C6-CC5FD6D53C8C}"/>
                </a:ext>
              </a:extLst>
            </p:cNvPr>
            <p:cNvGrpSpPr/>
            <p:nvPr/>
          </p:nvGrpSpPr>
          <p:grpSpPr>
            <a:xfrm>
              <a:off x="2573338" y="4776788"/>
              <a:ext cx="1004887" cy="1158875"/>
              <a:chOff x="2573338" y="4776788"/>
              <a:chExt cx="1004887" cy="1158875"/>
            </a:xfrm>
            <a:grpFill/>
          </p:grpSpPr>
          <p:sp>
            <p:nvSpPr>
              <p:cNvPr id="47" name="Freeform 41">
                <a:extLst>
                  <a:ext uri="{FF2B5EF4-FFF2-40B4-BE49-F238E27FC236}">
                    <a16:creationId xmlns:a16="http://schemas.microsoft.com/office/drawing/2014/main" id="{CC9C0DEE-DAD8-745E-E169-CC2B0DB5C9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4500" y="5141913"/>
                <a:ext cx="336550" cy="336550"/>
              </a:xfrm>
              <a:custGeom>
                <a:avLst/>
                <a:gdLst/>
                <a:ahLst/>
                <a:cxnLst>
                  <a:cxn ang="0">
                    <a:pos x="0" y="212"/>
                  </a:cxn>
                  <a:cxn ang="0">
                    <a:pos x="4" y="255"/>
                  </a:cxn>
                  <a:cxn ang="0">
                    <a:pos x="17" y="295"/>
                  </a:cxn>
                  <a:cxn ang="0">
                    <a:pos x="37" y="331"/>
                  </a:cxn>
                  <a:cxn ang="0">
                    <a:pos x="63" y="363"/>
                  </a:cxn>
                  <a:cxn ang="0">
                    <a:pos x="94" y="389"/>
                  </a:cxn>
                  <a:cxn ang="0">
                    <a:pos x="130" y="407"/>
                  </a:cxn>
                  <a:cxn ang="0">
                    <a:pos x="170" y="420"/>
                  </a:cxn>
                  <a:cxn ang="0">
                    <a:pos x="212" y="424"/>
                  </a:cxn>
                  <a:cxn ang="0">
                    <a:pos x="234" y="423"/>
                  </a:cxn>
                  <a:cxn ang="0">
                    <a:pos x="275" y="415"/>
                  </a:cxn>
                  <a:cxn ang="0">
                    <a:pos x="314" y="399"/>
                  </a:cxn>
                  <a:cxn ang="0">
                    <a:pos x="347" y="376"/>
                  </a:cxn>
                  <a:cxn ang="0">
                    <a:pos x="376" y="347"/>
                  </a:cxn>
                  <a:cxn ang="0">
                    <a:pos x="399" y="313"/>
                  </a:cxn>
                  <a:cxn ang="0">
                    <a:pos x="416" y="276"/>
                  </a:cxn>
                  <a:cxn ang="0">
                    <a:pos x="424" y="234"/>
                  </a:cxn>
                  <a:cxn ang="0">
                    <a:pos x="425" y="212"/>
                  </a:cxn>
                  <a:cxn ang="0">
                    <a:pos x="421" y="170"/>
                  </a:cxn>
                  <a:cxn ang="0">
                    <a:pos x="408" y="130"/>
                  </a:cxn>
                  <a:cxn ang="0">
                    <a:pos x="389" y="94"/>
                  </a:cxn>
                  <a:cxn ang="0">
                    <a:pos x="363" y="63"/>
                  </a:cxn>
                  <a:cxn ang="0">
                    <a:pos x="331" y="37"/>
                  </a:cxn>
                  <a:cxn ang="0">
                    <a:pos x="295" y="17"/>
                  </a:cxn>
                  <a:cxn ang="0">
                    <a:pos x="256" y="5"/>
                  </a:cxn>
                  <a:cxn ang="0">
                    <a:pos x="212" y="0"/>
                  </a:cxn>
                  <a:cxn ang="0">
                    <a:pos x="190" y="2"/>
                  </a:cxn>
                  <a:cxn ang="0">
                    <a:pos x="150" y="10"/>
                  </a:cxn>
                  <a:cxn ang="0">
                    <a:pos x="111" y="25"/>
                  </a:cxn>
                  <a:cxn ang="0">
                    <a:pos x="77" y="48"/>
                  </a:cxn>
                  <a:cxn ang="0">
                    <a:pos x="49" y="77"/>
                  </a:cxn>
                  <a:cxn ang="0">
                    <a:pos x="26" y="112"/>
                  </a:cxn>
                  <a:cxn ang="0">
                    <a:pos x="10" y="149"/>
                  </a:cxn>
                  <a:cxn ang="0">
                    <a:pos x="1" y="190"/>
                  </a:cxn>
                  <a:cxn ang="0">
                    <a:pos x="0" y="212"/>
                  </a:cxn>
                </a:cxnLst>
                <a:rect l="0" t="0" r="r" b="b"/>
                <a:pathLst>
                  <a:path w="425" h="424">
                    <a:moveTo>
                      <a:pt x="0" y="212"/>
                    </a:moveTo>
                    <a:lnTo>
                      <a:pt x="0" y="212"/>
                    </a:lnTo>
                    <a:lnTo>
                      <a:pt x="1" y="234"/>
                    </a:lnTo>
                    <a:lnTo>
                      <a:pt x="4" y="255"/>
                    </a:lnTo>
                    <a:lnTo>
                      <a:pt x="10" y="276"/>
                    </a:lnTo>
                    <a:lnTo>
                      <a:pt x="17" y="295"/>
                    </a:lnTo>
                    <a:lnTo>
                      <a:pt x="26" y="313"/>
                    </a:lnTo>
                    <a:lnTo>
                      <a:pt x="37" y="331"/>
                    </a:lnTo>
                    <a:lnTo>
                      <a:pt x="49" y="347"/>
                    </a:lnTo>
                    <a:lnTo>
                      <a:pt x="63" y="363"/>
                    </a:lnTo>
                    <a:lnTo>
                      <a:pt x="77" y="376"/>
                    </a:lnTo>
                    <a:lnTo>
                      <a:pt x="94" y="389"/>
                    </a:lnTo>
                    <a:lnTo>
                      <a:pt x="111" y="399"/>
                    </a:lnTo>
                    <a:lnTo>
                      <a:pt x="130" y="407"/>
                    </a:lnTo>
                    <a:lnTo>
                      <a:pt x="150" y="415"/>
                    </a:lnTo>
                    <a:lnTo>
                      <a:pt x="170" y="420"/>
                    </a:lnTo>
                    <a:lnTo>
                      <a:pt x="190" y="423"/>
                    </a:lnTo>
                    <a:lnTo>
                      <a:pt x="212" y="424"/>
                    </a:lnTo>
                    <a:lnTo>
                      <a:pt x="212" y="424"/>
                    </a:lnTo>
                    <a:lnTo>
                      <a:pt x="234" y="423"/>
                    </a:lnTo>
                    <a:lnTo>
                      <a:pt x="256" y="420"/>
                    </a:lnTo>
                    <a:lnTo>
                      <a:pt x="275" y="415"/>
                    </a:lnTo>
                    <a:lnTo>
                      <a:pt x="295" y="407"/>
                    </a:lnTo>
                    <a:lnTo>
                      <a:pt x="314" y="399"/>
                    </a:lnTo>
                    <a:lnTo>
                      <a:pt x="331" y="389"/>
                    </a:lnTo>
                    <a:lnTo>
                      <a:pt x="347" y="376"/>
                    </a:lnTo>
                    <a:lnTo>
                      <a:pt x="363" y="363"/>
                    </a:lnTo>
                    <a:lnTo>
                      <a:pt x="376" y="347"/>
                    </a:lnTo>
                    <a:lnTo>
                      <a:pt x="389" y="331"/>
                    </a:lnTo>
                    <a:lnTo>
                      <a:pt x="399" y="313"/>
                    </a:lnTo>
                    <a:lnTo>
                      <a:pt x="408" y="295"/>
                    </a:lnTo>
                    <a:lnTo>
                      <a:pt x="416" y="276"/>
                    </a:lnTo>
                    <a:lnTo>
                      <a:pt x="421" y="255"/>
                    </a:lnTo>
                    <a:lnTo>
                      <a:pt x="424" y="234"/>
                    </a:lnTo>
                    <a:lnTo>
                      <a:pt x="425" y="212"/>
                    </a:lnTo>
                    <a:lnTo>
                      <a:pt x="425" y="212"/>
                    </a:lnTo>
                    <a:lnTo>
                      <a:pt x="424" y="190"/>
                    </a:lnTo>
                    <a:lnTo>
                      <a:pt x="421" y="170"/>
                    </a:lnTo>
                    <a:lnTo>
                      <a:pt x="416" y="149"/>
                    </a:lnTo>
                    <a:lnTo>
                      <a:pt x="408" y="130"/>
                    </a:lnTo>
                    <a:lnTo>
                      <a:pt x="399" y="112"/>
                    </a:lnTo>
                    <a:lnTo>
                      <a:pt x="389" y="94"/>
                    </a:lnTo>
                    <a:lnTo>
                      <a:pt x="376" y="77"/>
                    </a:lnTo>
                    <a:lnTo>
                      <a:pt x="363" y="63"/>
                    </a:lnTo>
                    <a:lnTo>
                      <a:pt x="347" y="48"/>
                    </a:lnTo>
                    <a:lnTo>
                      <a:pt x="331" y="37"/>
                    </a:lnTo>
                    <a:lnTo>
                      <a:pt x="314" y="25"/>
                    </a:lnTo>
                    <a:lnTo>
                      <a:pt x="295" y="17"/>
                    </a:lnTo>
                    <a:lnTo>
                      <a:pt x="275" y="10"/>
                    </a:lnTo>
                    <a:lnTo>
                      <a:pt x="256" y="5"/>
                    </a:lnTo>
                    <a:lnTo>
                      <a:pt x="234" y="2"/>
                    </a:lnTo>
                    <a:lnTo>
                      <a:pt x="212" y="0"/>
                    </a:lnTo>
                    <a:lnTo>
                      <a:pt x="212" y="0"/>
                    </a:lnTo>
                    <a:lnTo>
                      <a:pt x="190" y="2"/>
                    </a:lnTo>
                    <a:lnTo>
                      <a:pt x="170" y="5"/>
                    </a:lnTo>
                    <a:lnTo>
                      <a:pt x="150" y="10"/>
                    </a:lnTo>
                    <a:lnTo>
                      <a:pt x="130" y="17"/>
                    </a:lnTo>
                    <a:lnTo>
                      <a:pt x="111" y="25"/>
                    </a:lnTo>
                    <a:lnTo>
                      <a:pt x="94" y="37"/>
                    </a:lnTo>
                    <a:lnTo>
                      <a:pt x="77" y="48"/>
                    </a:lnTo>
                    <a:lnTo>
                      <a:pt x="63" y="63"/>
                    </a:lnTo>
                    <a:lnTo>
                      <a:pt x="49" y="77"/>
                    </a:lnTo>
                    <a:lnTo>
                      <a:pt x="37" y="94"/>
                    </a:lnTo>
                    <a:lnTo>
                      <a:pt x="26" y="112"/>
                    </a:lnTo>
                    <a:lnTo>
                      <a:pt x="17" y="130"/>
                    </a:lnTo>
                    <a:lnTo>
                      <a:pt x="10" y="149"/>
                    </a:lnTo>
                    <a:lnTo>
                      <a:pt x="4" y="170"/>
                    </a:lnTo>
                    <a:lnTo>
                      <a:pt x="1" y="190"/>
                    </a:lnTo>
                    <a:lnTo>
                      <a:pt x="0" y="212"/>
                    </a:lnTo>
                    <a:lnTo>
                      <a:pt x="0" y="21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8" name="Freeform 42">
                <a:extLst>
                  <a:ext uri="{FF2B5EF4-FFF2-40B4-BE49-F238E27FC236}">
                    <a16:creationId xmlns:a16="http://schemas.microsoft.com/office/drawing/2014/main" id="{A3E6579D-F389-D6A2-91B4-8DACD34649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563" y="5502275"/>
                <a:ext cx="98425" cy="114300"/>
              </a:xfrm>
              <a:custGeom>
                <a:avLst/>
                <a:gdLst/>
                <a:ahLst/>
                <a:cxnLst>
                  <a:cxn ang="0">
                    <a:pos x="61" y="0"/>
                  </a:cxn>
                  <a:cxn ang="0">
                    <a:pos x="0" y="62"/>
                  </a:cxn>
                  <a:cxn ang="0">
                    <a:pos x="47" y="110"/>
                  </a:cxn>
                  <a:cxn ang="0">
                    <a:pos x="39" y="144"/>
                  </a:cxn>
                  <a:cxn ang="0">
                    <a:pos x="83" y="144"/>
                  </a:cxn>
                  <a:cxn ang="0">
                    <a:pos x="76" y="110"/>
                  </a:cxn>
                  <a:cxn ang="0">
                    <a:pos x="123" y="62"/>
                  </a:cxn>
                  <a:cxn ang="0">
                    <a:pos x="61" y="0"/>
                  </a:cxn>
                </a:cxnLst>
                <a:rect l="0" t="0" r="r" b="b"/>
                <a:pathLst>
                  <a:path w="123" h="144">
                    <a:moveTo>
                      <a:pt x="61" y="0"/>
                    </a:moveTo>
                    <a:lnTo>
                      <a:pt x="0" y="62"/>
                    </a:lnTo>
                    <a:lnTo>
                      <a:pt x="47" y="110"/>
                    </a:lnTo>
                    <a:lnTo>
                      <a:pt x="39" y="144"/>
                    </a:lnTo>
                    <a:lnTo>
                      <a:pt x="83" y="144"/>
                    </a:lnTo>
                    <a:lnTo>
                      <a:pt x="76" y="110"/>
                    </a:lnTo>
                    <a:lnTo>
                      <a:pt x="123" y="62"/>
                    </a:lnTo>
                    <a:lnTo>
                      <a:pt x="6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9" name="Freeform 43">
                <a:extLst>
                  <a:ext uri="{FF2B5EF4-FFF2-40B4-BE49-F238E27FC236}">
                    <a16:creationId xmlns:a16="http://schemas.microsoft.com/office/drawing/2014/main" id="{D8F4ECAC-8CE4-7E5C-69F2-71185033FA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7325" y="5502275"/>
                <a:ext cx="849312" cy="433388"/>
              </a:xfrm>
              <a:custGeom>
                <a:avLst/>
                <a:gdLst/>
                <a:ahLst/>
                <a:cxnLst>
                  <a:cxn ang="0">
                    <a:pos x="1003" y="434"/>
                  </a:cxn>
                  <a:cxn ang="0">
                    <a:pos x="1008" y="411"/>
                  </a:cxn>
                  <a:cxn ang="0">
                    <a:pos x="1006" y="381"/>
                  </a:cxn>
                  <a:cxn ang="0">
                    <a:pos x="990" y="337"/>
                  </a:cxn>
                  <a:cxn ang="0">
                    <a:pos x="963" y="297"/>
                  </a:cxn>
                  <a:cxn ang="0">
                    <a:pos x="850" y="144"/>
                  </a:cxn>
                  <a:cxn ang="0">
                    <a:pos x="752" y="27"/>
                  </a:cxn>
                  <a:cxn ang="0">
                    <a:pos x="724" y="1"/>
                  </a:cxn>
                  <a:cxn ang="0">
                    <a:pos x="674" y="0"/>
                  </a:cxn>
                  <a:cxn ang="0">
                    <a:pos x="759" y="144"/>
                  </a:cxn>
                  <a:cxn ang="0">
                    <a:pos x="792" y="154"/>
                  </a:cxn>
                  <a:cxn ang="0">
                    <a:pos x="812" y="179"/>
                  </a:cxn>
                  <a:cxn ang="0">
                    <a:pos x="816" y="469"/>
                  </a:cxn>
                  <a:cxn ang="0">
                    <a:pos x="814" y="484"/>
                  </a:cxn>
                  <a:cxn ang="0">
                    <a:pos x="759" y="496"/>
                  </a:cxn>
                  <a:cxn ang="0">
                    <a:pos x="770" y="494"/>
                  </a:cxn>
                  <a:cxn ang="0">
                    <a:pos x="782" y="485"/>
                  </a:cxn>
                  <a:cxn ang="0">
                    <a:pos x="786" y="469"/>
                  </a:cxn>
                  <a:cxn ang="0">
                    <a:pos x="786" y="195"/>
                  </a:cxn>
                  <a:cxn ang="0">
                    <a:pos x="779" y="182"/>
                  </a:cxn>
                  <a:cxn ang="0">
                    <a:pos x="765" y="174"/>
                  </a:cxn>
                  <a:cxn ang="0">
                    <a:pos x="310" y="173"/>
                  </a:cxn>
                  <a:cxn ang="0">
                    <a:pos x="294" y="179"/>
                  </a:cxn>
                  <a:cxn ang="0">
                    <a:pos x="284" y="191"/>
                  </a:cxn>
                  <a:cxn ang="0">
                    <a:pos x="282" y="469"/>
                  </a:cxn>
                  <a:cxn ang="0">
                    <a:pos x="284" y="480"/>
                  </a:cxn>
                  <a:cxn ang="0">
                    <a:pos x="294" y="492"/>
                  </a:cxn>
                  <a:cxn ang="0">
                    <a:pos x="310" y="496"/>
                  </a:cxn>
                  <a:cxn ang="0">
                    <a:pos x="256" y="490"/>
                  </a:cxn>
                  <a:cxn ang="0">
                    <a:pos x="252" y="469"/>
                  </a:cxn>
                  <a:cxn ang="0">
                    <a:pos x="254" y="190"/>
                  </a:cxn>
                  <a:cxn ang="0">
                    <a:pos x="269" y="161"/>
                  </a:cxn>
                  <a:cxn ang="0">
                    <a:pos x="298" y="145"/>
                  </a:cxn>
                  <a:cxn ang="0">
                    <a:pos x="394" y="0"/>
                  </a:cxn>
                  <a:cxn ang="0">
                    <a:pos x="348" y="0"/>
                  </a:cxn>
                  <a:cxn ang="0">
                    <a:pos x="331" y="12"/>
                  </a:cxn>
                  <a:cxn ang="0">
                    <a:pos x="262" y="90"/>
                  </a:cxn>
                  <a:cxn ang="0">
                    <a:pos x="138" y="253"/>
                  </a:cxn>
                  <a:cxn ang="0">
                    <a:pos x="87" y="325"/>
                  </a:cxn>
                  <a:cxn ang="0">
                    <a:pos x="67" y="366"/>
                  </a:cxn>
                  <a:cxn ang="0">
                    <a:pos x="60" y="404"/>
                  </a:cxn>
                  <a:cxn ang="0">
                    <a:pos x="63" y="427"/>
                  </a:cxn>
                  <a:cxn ang="0">
                    <a:pos x="69" y="441"/>
                  </a:cxn>
                  <a:cxn ang="0">
                    <a:pos x="89" y="464"/>
                  </a:cxn>
                  <a:cxn ang="0">
                    <a:pos x="115" y="480"/>
                  </a:cxn>
                  <a:cxn ang="0">
                    <a:pos x="153" y="491"/>
                  </a:cxn>
                  <a:cxn ang="0">
                    <a:pos x="209" y="496"/>
                  </a:cxn>
                  <a:cxn ang="0">
                    <a:pos x="1070" y="547"/>
                  </a:cxn>
                  <a:cxn ang="0">
                    <a:pos x="859" y="496"/>
                  </a:cxn>
                  <a:cxn ang="0">
                    <a:pos x="916" y="491"/>
                  </a:cxn>
                  <a:cxn ang="0">
                    <a:pos x="954" y="480"/>
                  </a:cxn>
                  <a:cxn ang="0">
                    <a:pos x="979" y="464"/>
                  </a:cxn>
                  <a:cxn ang="0">
                    <a:pos x="999" y="441"/>
                  </a:cxn>
                </a:cxnLst>
                <a:rect l="0" t="0" r="r" b="b"/>
                <a:pathLst>
                  <a:path w="1070" h="547">
                    <a:moveTo>
                      <a:pt x="999" y="441"/>
                    </a:moveTo>
                    <a:lnTo>
                      <a:pt x="999" y="441"/>
                    </a:lnTo>
                    <a:lnTo>
                      <a:pt x="1003" y="434"/>
                    </a:lnTo>
                    <a:lnTo>
                      <a:pt x="1005" y="427"/>
                    </a:lnTo>
                    <a:lnTo>
                      <a:pt x="1007" y="418"/>
                    </a:lnTo>
                    <a:lnTo>
                      <a:pt x="1008" y="411"/>
                    </a:lnTo>
                    <a:lnTo>
                      <a:pt x="1009" y="404"/>
                    </a:lnTo>
                    <a:lnTo>
                      <a:pt x="1008" y="395"/>
                    </a:lnTo>
                    <a:lnTo>
                      <a:pt x="1006" y="381"/>
                    </a:lnTo>
                    <a:lnTo>
                      <a:pt x="1002" y="366"/>
                    </a:lnTo>
                    <a:lnTo>
                      <a:pt x="997" y="352"/>
                    </a:lnTo>
                    <a:lnTo>
                      <a:pt x="990" y="337"/>
                    </a:lnTo>
                    <a:lnTo>
                      <a:pt x="982" y="325"/>
                    </a:lnTo>
                    <a:lnTo>
                      <a:pt x="982" y="325"/>
                    </a:lnTo>
                    <a:lnTo>
                      <a:pt x="963" y="297"/>
                    </a:lnTo>
                    <a:lnTo>
                      <a:pt x="932" y="253"/>
                    </a:lnTo>
                    <a:lnTo>
                      <a:pt x="892" y="200"/>
                    </a:lnTo>
                    <a:lnTo>
                      <a:pt x="850" y="144"/>
                    </a:lnTo>
                    <a:lnTo>
                      <a:pt x="807" y="90"/>
                    </a:lnTo>
                    <a:lnTo>
                      <a:pt x="769" y="45"/>
                    </a:lnTo>
                    <a:lnTo>
                      <a:pt x="752" y="27"/>
                    </a:lnTo>
                    <a:lnTo>
                      <a:pt x="739" y="12"/>
                    </a:lnTo>
                    <a:lnTo>
                      <a:pt x="728" y="4"/>
                    </a:lnTo>
                    <a:lnTo>
                      <a:pt x="724" y="1"/>
                    </a:lnTo>
                    <a:lnTo>
                      <a:pt x="721" y="0"/>
                    </a:lnTo>
                    <a:lnTo>
                      <a:pt x="721" y="0"/>
                    </a:lnTo>
                    <a:lnTo>
                      <a:pt x="674" y="0"/>
                    </a:lnTo>
                    <a:lnTo>
                      <a:pt x="674" y="144"/>
                    </a:lnTo>
                    <a:lnTo>
                      <a:pt x="759" y="144"/>
                    </a:lnTo>
                    <a:lnTo>
                      <a:pt x="759" y="144"/>
                    </a:lnTo>
                    <a:lnTo>
                      <a:pt x="771" y="145"/>
                    </a:lnTo>
                    <a:lnTo>
                      <a:pt x="781" y="148"/>
                    </a:lnTo>
                    <a:lnTo>
                      <a:pt x="792" y="154"/>
                    </a:lnTo>
                    <a:lnTo>
                      <a:pt x="800" y="161"/>
                    </a:lnTo>
                    <a:lnTo>
                      <a:pt x="807" y="169"/>
                    </a:lnTo>
                    <a:lnTo>
                      <a:pt x="812" y="179"/>
                    </a:lnTo>
                    <a:lnTo>
                      <a:pt x="815" y="190"/>
                    </a:lnTo>
                    <a:lnTo>
                      <a:pt x="816" y="201"/>
                    </a:lnTo>
                    <a:lnTo>
                      <a:pt x="816" y="469"/>
                    </a:lnTo>
                    <a:lnTo>
                      <a:pt x="816" y="469"/>
                    </a:lnTo>
                    <a:lnTo>
                      <a:pt x="816" y="476"/>
                    </a:lnTo>
                    <a:lnTo>
                      <a:pt x="814" y="484"/>
                    </a:lnTo>
                    <a:lnTo>
                      <a:pt x="812" y="490"/>
                    </a:lnTo>
                    <a:lnTo>
                      <a:pt x="810" y="496"/>
                    </a:lnTo>
                    <a:lnTo>
                      <a:pt x="759" y="496"/>
                    </a:lnTo>
                    <a:lnTo>
                      <a:pt x="759" y="496"/>
                    </a:lnTo>
                    <a:lnTo>
                      <a:pt x="765" y="496"/>
                    </a:lnTo>
                    <a:lnTo>
                      <a:pt x="770" y="494"/>
                    </a:lnTo>
                    <a:lnTo>
                      <a:pt x="775" y="492"/>
                    </a:lnTo>
                    <a:lnTo>
                      <a:pt x="779" y="489"/>
                    </a:lnTo>
                    <a:lnTo>
                      <a:pt x="782" y="485"/>
                    </a:lnTo>
                    <a:lnTo>
                      <a:pt x="784" y="480"/>
                    </a:lnTo>
                    <a:lnTo>
                      <a:pt x="786" y="474"/>
                    </a:lnTo>
                    <a:lnTo>
                      <a:pt x="786" y="469"/>
                    </a:lnTo>
                    <a:lnTo>
                      <a:pt x="786" y="201"/>
                    </a:lnTo>
                    <a:lnTo>
                      <a:pt x="786" y="201"/>
                    </a:lnTo>
                    <a:lnTo>
                      <a:pt x="786" y="195"/>
                    </a:lnTo>
                    <a:lnTo>
                      <a:pt x="784" y="191"/>
                    </a:lnTo>
                    <a:lnTo>
                      <a:pt x="782" y="186"/>
                    </a:lnTo>
                    <a:lnTo>
                      <a:pt x="779" y="182"/>
                    </a:lnTo>
                    <a:lnTo>
                      <a:pt x="775" y="179"/>
                    </a:lnTo>
                    <a:lnTo>
                      <a:pt x="770" y="176"/>
                    </a:lnTo>
                    <a:lnTo>
                      <a:pt x="765" y="174"/>
                    </a:lnTo>
                    <a:lnTo>
                      <a:pt x="759" y="173"/>
                    </a:lnTo>
                    <a:lnTo>
                      <a:pt x="310" y="173"/>
                    </a:lnTo>
                    <a:lnTo>
                      <a:pt x="310" y="173"/>
                    </a:lnTo>
                    <a:lnTo>
                      <a:pt x="304" y="174"/>
                    </a:lnTo>
                    <a:lnTo>
                      <a:pt x="298" y="176"/>
                    </a:lnTo>
                    <a:lnTo>
                      <a:pt x="294" y="179"/>
                    </a:lnTo>
                    <a:lnTo>
                      <a:pt x="290" y="182"/>
                    </a:lnTo>
                    <a:lnTo>
                      <a:pt x="287" y="186"/>
                    </a:lnTo>
                    <a:lnTo>
                      <a:pt x="284" y="191"/>
                    </a:lnTo>
                    <a:lnTo>
                      <a:pt x="283" y="195"/>
                    </a:lnTo>
                    <a:lnTo>
                      <a:pt x="282" y="201"/>
                    </a:lnTo>
                    <a:lnTo>
                      <a:pt x="282" y="469"/>
                    </a:lnTo>
                    <a:lnTo>
                      <a:pt x="282" y="469"/>
                    </a:lnTo>
                    <a:lnTo>
                      <a:pt x="283" y="474"/>
                    </a:lnTo>
                    <a:lnTo>
                      <a:pt x="284" y="480"/>
                    </a:lnTo>
                    <a:lnTo>
                      <a:pt x="287" y="485"/>
                    </a:lnTo>
                    <a:lnTo>
                      <a:pt x="290" y="489"/>
                    </a:lnTo>
                    <a:lnTo>
                      <a:pt x="294" y="492"/>
                    </a:lnTo>
                    <a:lnTo>
                      <a:pt x="298" y="494"/>
                    </a:lnTo>
                    <a:lnTo>
                      <a:pt x="304" y="496"/>
                    </a:lnTo>
                    <a:lnTo>
                      <a:pt x="310" y="496"/>
                    </a:lnTo>
                    <a:lnTo>
                      <a:pt x="259" y="496"/>
                    </a:lnTo>
                    <a:lnTo>
                      <a:pt x="259" y="496"/>
                    </a:lnTo>
                    <a:lnTo>
                      <a:pt x="256" y="490"/>
                    </a:lnTo>
                    <a:lnTo>
                      <a:pt x="254" y="484"/>
                    </a:lnTo>
                    <a:lnTo>
                      <a:pt x="253" y="476"/>
                    </a:lnTo>
                    <a:lnTo>
                      <a:pt x="252" y="469"/>
                    </a:lnTo>
                    <a:lnTo>
                      <a:pt x="252" y="201"/>
                    </a:lnTo>
                    <a:lnTo>
                      <a:pt x="252" y="201"/>
                    </a:lnTo>
                    <a:lnTo>
                      <a:pt x="254" y="190"/>
                    </a:lnTo>
                    <a:lnTo>
                      <a:pt x="257" y="179"/>
                    </a:lnTo>
                    <a:lnTo>
                      <a:pt x="262" y="169"/>
                    </a:lnTo>
                    <a:lnTo>
                      <a:pt x="269" y="161"/>
                    </a:lnTo>
                    <a:lnTo>
                      <a:pt x="278" y="154"/>
                    </a:lnTo>
                    <a:lnTo>
                      <a:pt x="287" y="148"/>
                    </a:lnTo>
                    <a:lnTo>
                      <a:pt x="298" y="145"/>
                    </a:lnTo>
                    <a:lnTo>
                      <a:pt x="310" y="144"/>
                    </a:lnTo>
                    <a:lnTo>
                      <a:pt x="394" y="144"/>
                    </a:lnTo>
                    <a:lnTo>
                      <a:pt x="394" y="0"/>
                    </a:lnTo>
                    <a:lnTo>
                      <a:pt x="394" y="0"/>
                    </a:lnTo>
                    <a:lnTo>
                      <a:pt x="348" y="0"/>
                    </a:lnTo>
                    <a:lnTo>
                      <a:pt x="348" y="0"/>
                    </a:lnTo>
                    <a:lnTo>
                      <a:pt x="345" y="1"/>
                    </a:lnTo>
                    <a:lnTo>
                      <a:pt x="341" y="4"/>
                    </a:lnTo>
                    <a:lnTo>
                      <a:pt x="331" y="12"/>
                    </a:lnTo>
                    <a:lnTo>
                      <a:pt x="316" y="27"/>
                    </a:lnTo>
                    <a:lnTo>
                      <a:pt x="301" y="45"/>
                    </a:lnTo>
                    <a:lnTo>
                      <a:pt x="262" y="90"/>
                    </a:lnTo>
                    <a:lnTo>
                      <a:pt x="220" y="144"/>
                    </a:lnTo>
                    <a:lnTo>
                      <a:pt x="176" y="200"/>
                    </a:lnTo>
                    <a:lnTo>
                      <a:pt x="138" y="253"/>
                    </a:lnTo>
                    <a:lnTo>
                      <a:pt x="106" y="297"/>
                    </a:lnTo>
                    <a:lnTo>
                      <a:pt x="87" y="325"/>
                    </a:lnTo>
                    <a:lnTo>
                      <a:pt x="87" y="325"/>
                    </a:lnTo>
                    <a:lnTo>
                      <a:pt x="79" y="337"/>
                    </a:lnTo>
                    <a:lnTo>
                      <a:pt x="72" y="352"/>
                    </a:lnTo>
                    <a:lnTo>
                      <a:pt x="67" y="366"/>
                    </a:lnTo>
                    <a:lnTo>
                      <a:pt x="62" y="381"/>
                    </a:lnTo>
                    <a:lnTo>
                      <a:pt x="60" y="395"/>
                    </a:lnTo>
                    <a:lnTo>
                      <a:pt x="60" y="404"/>
                    </a:lnTo>
                    <a:lnTo>
                      <a:pt x="60" y="411"/>
                    </a:lnTo>
                    <a:lnTo>
                      <a:pt x="61" y="418"/>
                    </a:lnTo>
                    <a:lnTo>
                      <a:pt x="63" y="427"/>
                    </a:lnTo>
                    <a:lnTo>
                      <a:pt x="66" y="434"/>
                    </a:lnTo>
                    <a:lnTo>
                      <a:pt x="69" y="441"/>
                    </a:lnTo>
                    <a:lnTo>
                      <a:pt x="69" y="441"/>
                    </a:lnTo>
                    <a:lnTo>
                      <a:pt x="75" y="449"/>
                    </a:lnTo>
                    <a:lnTo>
                      <a:pt x="82" y="458"/>
                    </a:lnTo>
                    <a:lnTo>
                      <a:pt x="89" y="464"/>
                    </a:lnTo>
                    <a:lnTo>
                      <a:pt x="97" y="470"/>
                    </a:lnTo>
                    <a:lnTo>
                      <a:pt x="105" y="475"/>
                    </a:lnTo>
                    <a:lnTo>
                      <a:pt x="115" y="480"/>
                    </a:lnTo>
                    <a:lnTo>
                      <a:pt x="124" y="484"/>
                    </a:lnTo>
                    <a:lnTo>
                      <a:pt x="133" y="487"/>
                    </a:lnTo>
                    <a:lnTo>
                      <a:pt x="153" y="491"/>
                    </a:lnTo>
                    <a:lnTo>
                      <a:pt x="173" y="494"/>
                    </a:lnTo>
                    <a:lnTo>
                      <a:pt x="192" y="496"/>
                    </a:lnTo>
                    <a:lnTo>
                      <a:pt x="209" y="496"/>
                    </a:lnTo>
                    <a:lnTo>
                      <a:pt x="0" y="496"/>
                    </a:lnTo>
                    <a:lnTo>
                      <a:pt x="0" y="547"/>
                    </a:lnTo>
                    <a:lnTo>
                      <a:pt x="1070" y="547"/>
                    </a:lnTo>
                    <a:lnTo>
                      <a:pt x="1070" y="496"/>
                    </a:lnTo>
                    <a:lnTo>
                      <a:pt x="859" y="496"/>
                    </a:lnTo>
                    <a:lnTo>
                      <a:pt x="859" y="496"/>
                    </a:lnTo>
                    <a:lnTo>
                      <a:pt x="877" y="496"/>
                    </a:lnTo>
                    <a:lnTo>
                      <a:pt x="896" y="494"/>
                    </a:lnTo>
                    <a:lnTo>
                      <a:pt x="916" y="491"/>
                    </a:lnTo>
                    <a:lnTo>
                      <a:pt x="936" y="487"/>
                    </a:lnTo>
                    <a:lnTo>
                      <a:pt x="945" y="484"/>
                    </a:lnTo>
                    <a:lnTo>
                      <a:pt x="954" y="480"/>
                    </a:lnTo>
                    <a:lnTo>
                      <a:pt x="964" y="475"/>
                    </a:lnTo>
                    <a:lnTo>
                      <a:pt x="972" y="470"/>
                    </a:lnTo>
                    <a:lnTo>
                      <a:pt x="979" y="464"/>
                    </a:lnTo>
                    <a:lnTo>
                      <a:pt x="987" y="458"/>
                    </a:lnTo>
                    <a:lnTo>
                      <a:pt x="994" y="449"/>
                    </a:lnTo>
                    <a:lnTo>
                      <a:pt x="999" y="441"/>
                    </a:lnTo>
                    <a:lnTo>
                      <a:pt x="999" y="44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0" name="Freeform 44">
                <a:extLst>
                  <a:ext uri="{FF2B5EF4-FFF2-40B4-BE49-F238E27FC236}">
                    <a16:creationId xmlns:a16="http://schemas.microsoft.com/office/drawing/2014/main" id="{02051C36-E23A-5037-7FCD-5E5CF3AB49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7325" y="4776788"/>
                <a:ext cx="249237" cy="249238"/>
              </a:xfrm>
              <a:custGeom>
                <a:avLst/>
                <a:gdLst/>
                <a:ahLst/>
                <a:cxnLst>
                  <a:cxn ang="0">
                    <a:pos x="156" y="313"/>
                  </a:cxn>
                  <a:cxn ang="0">
                    <a:pos x="188" y="310"/>
                  </a:cxn>
                  <a:cxn ang="0">
                    <a:pos x="217" y="302"/>
                  </a:cxn>
                  <a:cxn ang="0">
                    <a:pos x="244" y="287"/>
                  </a:cxn>
                  <a:cxn ang="0">
                    <a:pos x="267" y="267"/>
                  </a:cxn>
                  <a:cxn ang="0">
                    <a:pos x="287" y="245"/>
                  </a:cxn>
                  <a:cxn ang="0">
                    <a:pos x="302" y="218"/>
                  </a:cxn>
                  <a:cxn ang="0">
                    <a:pos x="311" y="189"/>
                  </a:cxn>
                  <a:cxn ang="0">
                    <a:pos x="314" y="156"/>
                  </a:cxn>
                  <a:cxn ang="0">
                    <a:pos x="313" y="141"/>
                  </a:cxn>
                  <a:cxn ang="0">
                    <a:pos x="307" y="110"/>
                  </a:cxn>
                  <a:cxn ang="0">
                    <a:pos x="294" y="82"/>
                  </a:cxn>
                  <a:cxn ang="0">
                    <a:pos x="278" y="57"/>
                  </a:cxn>
                  <a:cxn ang="0">
                    <a:pos x="257" y="35"/>
                  </a:cxn>
                  <a:cxn ang="0">
                    <a:pos x="231" y="18"/>
                  </a:cxn>
                  <a:cxn ang="0">
                    <a:pos x="203" y="7"/>
                  </a:cxn>
                  <a:cxn ang="0">
                    <a:pos x="173" y="1"/>
                  </a:cxn>
                  <a:cxn ang="0">
                    <a:pos x="156" y="0"/>
                  </a:cxn>
                  <a:cxn ang="0">
                    <a:pos x="125" y="3"/>
                  </a:cxn>
                  <a:cxn ang="0">
                    <a:pos x="95" y="12"/>
                  </a:cxn>
                  <a:cxn ang="0">
                    <a:pos x="69" y="27"/>
                  </a:cxn>
                  <a:cxn ang="0">
                    <a:pos x="45" y="45"/>
                  </a:cxn>
                  <a:cxn ang="0">
                    <a:pos x="26" y="69"/>
                  </a:cxn>
                  <a:cxn ang="0">
                    <a:pos x="12" y="95"/>
                  </a:cxn>
                  <a:cxn ang="0">
                    <a:pos x="3" y="125"/>
                  </a:cxn>
                  <a:cxn ang="0">
                    <a:pos x="0" y="156"/>
                  </a:cxn>
                  <a:cxn ang="0">
                    <a:pos x="1" y="173"/>
                  </a:cxn>
                  <a:cxn ang="0">
                    <a:pos x="7" y="203"/>
                  </a:cxn>
                  <a:cxn ang="0">
                    <a:pos x="18" y="231"/>
                  </a:cxn>
                  <a:cxn ang="0">
                    <a:pos x="36" y="256"/>
                  </a:cxn>
                  <a:cxn ang="0">
                    <a:pos x="57" y="278"/>
                  </a:cxn>
                  <a:cxn ang="0">
                    <a:pos x="82" y="294"/>
                  </a:cxn>
                  <a:cxn ang="0">
                    <a:pos x="110" y="307"/>
                  </a:cxn>
                  <a:cxn ang="0">
                    <a:pos x="141" y="313"/>
                  </a:cxn>
                  <a:cxn ang="0">
                    <a:pos x="156" y="313"/>
                  </a:cxn>
                </a:cxnLst>
                <a:rect l="0" t="0" r="r" b="b"/>
                <a:pathLst>
                  <a:path w="314" h="313">
                    <a:moveTo>
                      <a:pt x="156" y="313"/>
                    </a:moveTo>
                    <a:lnTo>
                      <a:pt x="156" y="313"/>
                    </a:lnTo>
                    <a:lnTo>
                      <a:pt x="173" y="313"/>
                    </a:lnTo>
                    <a:lnTo>
                      <a:pt x="188" y="310"/>
                    </a:lnTo>
                    <a:lnTo>
                      <a:pt x="203" y="307"/>
                    </a:lnTo>
                    <a:lnTo>
                      <a:pt x="217" y="302"/>
                    </a:lnTo>
                    <a:lnTo>
                      <a:pt x="231" y="294"/>
                    </a:lnTo>
                    <a:lnTo>
                      <a:pt x="244" y="287"/>
                    </a:lnTo>
                    <a:lnTo>
                      <a:pt x="257" y="278"/>
                    </a:lnTo>
                    <a:lnTo>
                      <a:pt x="267" y="267"/>
                    </a:lnTo>
                    <a:lnTo>
                      <a:pt x="278" y="256"/>
                    </a:lnTo>
                    <a:lnTo>
                      <a:pt x="287" y="245"/>
                    </a:lnTo>
                    <a:lnTo>
                      <a:pt x="294" y="231"/>
                    </a:lnTo>
                    <a:lnTo>
                      <a:pt x="302" y="218"/>
                    </a:lnTo>
                    <a:lnTo>
                      <a:pt x="307" y="203"/>
                    </a:lnTo>
                    <a:lnTo>
                      <a:pt x="311" y="189"/>
                    </a:lnTo>
                    <a:lnTo>
                      <a:pt x="313" y="173"/>
                    </a:lnTo>
                    <a:lnTo>
                      <a:pt x="314" y="156"/>
                    </a:lnTo>
                    <a:lnTo>
                      <a:pt x="314" y="156"/>
                    </a:lnTo>
                    <a:lnTo>
                      <a:pt x="313" y="141"/>
                    </a:lnTo>
                    <a:lnTo>
                      <a:pt x="311" y="125"/>
                    </a:lnTo>
                    <a:lnTo>
                      <a:pt x="307" y="110"/>
                    </a:lnTo>
                    <a:lnTo>
                      <a:pt x="302" y="95"/>
                    </a:lnTo>
                    <a:lnTo>
                      <a:pt x="294" y="82"/>
                    </a:lnTo>
                    <a:lnTo>
                      <a:pt x="287" y="69"/>
                    </a:lnTo>
                    <a:lnTo>
                      <a:pt x="278" y="57"/>
                    </a:lnTo>
                    <a:lnTo>
                      <a:pt x="267" y="45"/>
                    </a:lnTo>
                    <a:lnTo>
                      <a:pt x="257" y="35"/>
                    </a:lnTo>
                    <a:lnTo>
                      <a:pt x="244" y="27"/>
                    </a:lnTo>
                    <a:lnTo>
                      <a:pt x="231" y="18"/>
                    </a:lnTo>
                    <a:lnTo>
                      <a:pt x="217" y="12"/>
                    </a:lnTo>
                    <a:lnTo>
                      <a:pt x="203" y="7"/>
                    </a:lnTo>
                    <a:lnTo>
                      <a:pt x="188" y="3"/>
                    </a:lnTo>
                    <a:lnTo>
                      <a:pt x="173" y="1"/>
                    </a:lnTo>
                    <a:lnTo>
                      <a:pt x="156" y="0"/>
                    </a:lnTo>
                    <a:lnTo>
                      <a:pt x="156" y="0"/>
                    </a:lnTo>
                    <a:lnTo>
                      <a:pt x="141" y="1"/>
                    </a:lnTo>
                    <a:lnTo>
                      <a:pt x="125" y="3"/>
                    </a:lnTo>
                    <a:lnTo>
                      <a:pt x="110" y="7"/>
                    </a:lnTo>
                    <a:lnTo>
                      <a:pt x="95" y="12"/>
                    </a:lnTo>
                    <a:lnTo>
                      <a:pt x="82" y="18"/>
                    </a:lnTo>
                    <a:lnTo>
                      <a:pt x="69" y="27"/>
                    </a:lnTo>
                    <a:lnTo>
                      <a:pt x="57" y="35"/>
                    </a:lnTo>
                    <a:lnTo>
                      <a:pt x="45" y="45"/>
                    </a:lnTo>
                    <a:lnTo>
                      <a:pt x="36" y="57"/>
                    </a:lnTo>
                    <a:lnTo>
                      <a:pt x="26" y="69"/>
                    </a:lnTo>
                    <a:lnTo>
                      <a:pt x="18" y="82"/>
                    </a:lnTo>
                    <a:lnTo>
                      <a:pt x="12" y="95"/>
                    </a:lnTo>
                    <a:lnTo>
                      <a:pt x="7" y="110"/>
                    </a:lnTo>
                    <a:lnTo>
                      <a:pt x="3" y="125"/>
                    </a:lnTo>
                    <a:lnTo>
                      <a:pt x="1" y="141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1" y="173"/>
                    </a:lnTo>
                    <a:lnTo>
                      <a:pt x="3" y="189"/>
                    </a:lnTo>
                    <a:lnTo>
                      <a:pt x="7" y="203"/>
                    </a:lnTo>
                    <a:lnTo>
                      <a:pt x="12" y="218"/>
                    </a:lnTo>
                    <a:lnTo>
                      <a:pt x="18" y="231"/>
                    </a:lnTo>
                    <a:lnTo>
                      <a:pt x="26" y="245"/>
                    </a:lnTo>
                    <a:lnTo>
                      <a:pt x="36" y="256"/>
                    </a:lnTo>
                    <a:lnTo>
                      <a:pt x="45" y="267"/>
                    </a:lnTo>
                    <a:lnTo>
                      <a:pt x="57" y="278"/>
                    </a:lnTo>
                    <a:lnTo>
                      <a:pt x="69" y="287"/>
                    </a:lnTo>
                    <a:lnTo>
                      <a:pt x="82" y="294"/>
                    </a:lnTo>
                    <a:lnTo>
                      <a:pt x="95" y="302"/>
                    </a:lnTo>
                    <a:lnTo>
                      <a:pt x="110" y="307"/>
                    </a:lnTo>
                    <a:lnTo>
                      <a:pt x="125" y="310"/>
                    </a:lnTo>
                    <a:lnTo>
                      <a:pt x="141" y="313"/>
                    </a:lnTo>
                    <a:lnTo>
                      <a:pt x="156" y="313"/>
                    </a:lnTo>
                    <a:lnTo>
                      <a:pt x="156" y="313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45">
                <a:extLst>
                  <a:ext uri="{FF2B5EF4-FFF2-40B4-BE49-F238E27FC236}">
                    <a16:creationId xmlns:a16="http://schemas.microsoft.com/office/drawing/2014/main" id="{09F5C57B-10EC-65CF-19CC-4EA59C5D91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3513" y="5145088"/>
                <a:ext cx="296862" cy="188913"/>
              </a:xfrm>
              <a:custGeom>
                <a:avLst/>
                <a:gdLst/>
                <a:ahLst/>
                <a:cxnLst>
                  <a:cxn ang="0">
                    <a:pos x="307" y="208"/>
                  </a:cxn>
                  <a:cxn ang="0">
                    <a:pos x="307" y="208"/>
                  </a:cxn>
                  <a:cxn ang="0">
                    <a:pos x="309" y="183"/>
                  </a:cxn>
                  <a:cxn ang="0">
                    <a:pos x="312" y="159"/>
                  </a:cxn>
                  <a:cxn ang="0">
                    <a:pos x="317" y="137"/>
                  </a:cxn>
                  <a:cxn ang="0">
                    <a:pos x="324" y="115"/>
                  </a:cxn>
                  <a:cxn ang="0">
                    <a:pos x="335" y="93"/>
                  </a:cxn>
                  <a:cxn ang="0">
                    <a:pos x="346" y="72"/>
                  </a:cxn>
                  <a:cxn ang="0">
                    <a:pos x="359" y="54"/>
                  </a:cxn>
                  <a:cxn ang="0">
                    <a:pos x="373" y="36"/>
                  </a:cxn>
                  <a:cxn ang="0">
                    <a:pos x="373" y="19"/>
                  </a:cxn>
                  <a:cxn ang="0">
                    <a:pos x="373" y="19"/>
                  </a:cxn>
                  <a:cxn ang="0">
                    <a:pos x="373" y="15"/>
                  </a:cxn>
                  <a:cxn ang="0">
                    <a:pos x="372" y="12"/>
                  </a:cxn>
                  <a:cxn ang="0">
                    <a:pos x="370" y="8"/>
                  </a:cxn>
                  <a:cxn ang="0">
                    <a:pos x="368" y="6"/>
                  </a:cxn>
                  <a:cxn ang="0">
                    <a:pos x="365" y="3"/>
                  </a:cxn>
                  <a:cxn ang="0">
                    <a:pos x="361" y="1"/>
                  </a:cxn>
                  <a:cxn ang="0">
                    <a:pos x="357" y="0"/>
                  </a:cxn>
                  <a:cxn ang="0">
                    <a:pos x="353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6" y="0"/>
                  </a:cxn>
                  <a:cxn ang="0">
                    <a:pos x="12" y="1"/>
                  </a:cxn>
                  <a:cxn ang="0">
                    <a:pos x="9" y="3"/>
                  </a:cxn>
                  <a:cxn ang="0">
                    <a:pos x="6" y="6"/>
                  </a:cxn>
                  <a:cxn ang="0">
                    <a:pos x="4" y="8"/>
                  </a:cxn>
                  <a:cxn ang="0">
                    <a:pos x="1" y="12"/>
                  </a:cxn>
                  <a:cxn ang="0">
                    <a:pos x="0" y="15"/>
                  </a:cxn>
                  <a:cxn ang="0">
                    <a:pos x="0" y="19"/>
                  </a:cxn>
                  <a:cxn ang="0">
                    <a:pos x="0" y="219"/>
                  </a:cxn>
                  <a:cxn ang="0">
                    <a:pos x="0" y="219"/>
                  </a:cxn>
                  <a:cxn ang="0">
                    <a:pos x="0" y="222"/>
                  </a:cxn>
                  <a:cxn ang="0">
                    <a:pos x="1" y="226"/>
                  </a:cxn>
                  <a:cxn ang="0">
                    <a:pos x="4" y="229"/>
                  </a:cxn>
                  <a:cxn ang="0">
                    <a:pos x="6" y="232"/>
                  </a:cxn>
                  <a:cxn ang="0">
                    <a:pos x="9" y="235"/>
                  </a:cxn>
                  <a:cxn ang="0">
                    <a:pos x="12" y="236"/>
                  </a:cxn>
                  <a:cxn ang="0">
                    <a:pos x="16" y="238"/>
                  </a:cxn>
                  <a:cxn ang="0">
                    <a:pos x="20" y="238"/>
                  </a:cxn>
                  <a:cxn ang="0">
                    <a:pos x="309" y="238"/>
                  </a:cxn>
                  <a:cxn ang="0">
                    <a:pos x="309" y="238"/>
                  </a:cxn>
                  <a:cxn ang="0">
                    <a:pos x="308" y="224"/>
                  </a:cxn>
                  <a:cxn ang="0">
                    <a:pos x="307" y="208"/>
                  </a:cxn>
                  <a:cxn ang="0">
                    <a:pos x="307" y="208"/>
                  </a:cxn>
                </a:cxnLst>
                <a:rect l="0" t="0" r="r" b="b"/>
                <a:pathLst>
                  <a:path w="373" h="238">
                    <a:moveTo>
                      <a:pt x="307" y="208"/>
                    </a:moveTo>
                    <a:lnTo>
                      <a:pt x="307" y="208"/>
                    </a:lnTo>
                    <a:lnTo>
                      <a:pt x="309" y="183"/>
                    </a:lnTo>
                    <a:lnTo>
                      <a:pt x="312" y="159"/>
                    </a:lnTo>
                    <a:lnTo>
                      <a:pt x="317" y="137"/>
                    </a:lnTo>
                    <a:lnTo>
                      <a:pt x="324" y="115"/>
                    </a:lnTo>
                    <a:lnTo>
                      <a:pt x="335" y="93"/>
                    </a:lnTo>
                    <a:lnTo>
                      <a:pt x="346" y="72"/>
                    </a:lnTo>
                    <a:lnTo>
                      <a:pt x="359" y="54"/>
                    </a:lnTo>
                    <a:lnTo>
                      <a:pt x="373" y="36"/>
                    </a:lnTo>
                    <a:lnTo>
                      <a:pt x="373" y="19"/>
                    </a:lnTo>
                    <a:lnTo>
                      <a:pt x="373" y="19"/>
                    </a:lnTo>
                    <a:lnTo>
                      <a:pt x="373" y="15"/>
                    </a:lnTo>
                    <a:lnTo>
                      <a:pt x="372" y="12"/>
                    </a:lnTo>
                    <a:lnTo>
                      <a:pt x="370" y="8"/>
                    </a:lnTo>
                    <a:lnTo>
                      <a:pt x="368" y="6"/>
                    </a:lnTo>
                    <a:lnTo>
                      <a:pt x="365" y="3"/>
                    </a:lnTo>
                    <a:lnTo>
                      <a:pt x="361" y="1"/>
                    </a:lnTo>
                    <a:lnTo>
                      <a:pt x="357" y="0"/>
                    </a:lnTo>
                    <a:lnTo>
                      <a:pt x="353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9" y="3"/>
                    </a:lnTo>
                    <a:lnTo>
                      <a:pt x="6" y="6"/>
                    </a:lnTo>
                    <a:lnTo>
                      <a:pt x="4" y="8"/>
                    </a:lnTo>
                    <a:lnTo>
                      <a:pt x="1" y="12"/>
                    </a:lnTo>
                    <a:lnTo>
                      <a:pt x="0" y="15"/>
                    </a:lnTo>
                    <a:lnTo>
                      <a:pt x="0" y="19"/>
                    </a:lnTo>
                    <a:lnTo>
                      <a:pt x="0" y="219"/>
                    </a:lnTo>
                    <a:lnTo>
                      <a:pt x="0" y="219"/>
                    </a:lnTo>
                    <a:lnTo>
                      <a:pt x="0" y="222"/>
                    </a:lnTo>
                    <a:lnTo>
                      <a:pt x="1" y="226"/>
                    </a:lnTo>
                    <a:lnTo>
                      <a:pt x="4" y="229"/>
                    </a:lnTo>
                    <a:lnTo>
                      <a:pt x="6" y="232"/>
                    </a:lnTo>
                    <a:lnTo>
                      <a:pt x="9" y="235"/>
                    </a:lnTo>
                    <a:lnTo>
                      <a:pt x="12" y="236"/>
                    </a:lnTo>
                    <a:lnTo>
                      <a:pt x="16" y="238"/>
                    </a:lnTo>
                    <a:lnTo>
                      <a:pt x="20" y="238"/>
                    </a:lnTo>
                    <a:lnTo>
                      <a:pt x="309" y="238"/>
                    </a:lnTo>
                    <a:lnTo>
                      <a:pt x="309" y="238"/>
                    </a:lnTo>
                    <a:lnTo>
                      <a:pt x="308" y="224"/>
                    </a:lnTo>
                    <a:lnTo>
                      <a:pt x="307" y="208"/>
                    </a:lnTo>
                    <a:lnTo>
                      <a:pt x="307" y="20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46">
                <a:extLst>
                  <a:ext uri="{FF2B5EF4-FFF2-40B4-BE49-F238E27FC236}">
                    <a16:creationId xmlns:a16="http://schemas.microsoft.com/office/drawing/2014/main" id="{D5BDE847-F0E0-0372-15B9-21937356CB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4638" y="5041900"/>
                <a:ext cx="73025" cy="84138"/>
              </a:xfrm>
              <a:custGeom>
                <a:avLst/>
                <a:gdLst/>
                <a:ahLst/>
                <a:cxnLst>
                  <a:cxn ang="0">
                    <a:pos x="45" y="0"/>
                  </a:cxn>
                  <a:cxn ang="0">
                    <a:pos x="0" y="46"/>
                  </a:cxn>
                  <a:cxn ang="0">
                    <a:pos x="35" y="81"/>
                  </a:cxn>
                  <a:cxn ang="0">
                    <a:pos x="30" y="106"/>
                  </a:cxn>
                  <a:cxn ang="0">
                    <a:pos x="62" y="106"/>
                  </a:cxn>
                  <a:cxn ang="0">
                    <a:pos x="57" y="81"/>
                  </a:cxn>
                  <a:cxn ang="0">
                    <a:pos x="91" y="46"/>
                  </a:cxn>
                  <a:cxn ang="0">
                    <a:pos x="45" y="0"/>
                  </a:cxn>
                </a:cxnLst>
                <a:rect l="0" t="0" r="r" b="b"/>
                <a:pathLst>
                  <a:path w="91" h="106">
                    <a:moveTo>
                      <a:pt x="45" y="0"/>
                    </a:moveTo>
                    <a:lnTo>
                      <a:pt x="0" y="46"/>
                    </a:lnTo>
                    <a:lnTo>
                      <a:pt x="35" y="81"/>
                    </a:lnTo>
                    <a:lnTo>
                      <a:pt x="30" y="106"/>
                    </a:lnTo>
                    <a:lnTo>
                      <a:pt x="62" y="106"/>
                    </a:lnTo>
                    <a:lnTo>
                      <a:pt x="57" y="81"/>
                    </a:lnTo>
                    <a:lnTo>
                      <a:pt x="91" y="46"/>
                    </a:lnTo>
                    <a:lnTo>
                      <a:pt x="45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47">
                <a:extLst>
                  <a:ext uri="{FF2B5EF4-FFF2-40B4-BE49-F238E27FC236}">
                    <a16:creationId xmlns:a16="http://schemas.microsoft.com/office/drawing/2014/main" id="{4E1DFAB0-9CAC-9BD6-D52E-40559796CF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3700" y="5041900"/>
                <a:ext cx="111125" cy="11430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34" y="0"/>
                  </a:cxn>
                  <a:cxn ang="0">
                    <a:pos x="0" y="0"/>
                  </a:cxn>
                  <a:cxn ang="0">
                    <a:pos x="0" y="106"/>
                  </a:cxn>
                  <a:cxn ang="0">
                    <a:pos x="63" y="106"/>
                  </a:cxn>
                  <a:cxn ang="0">
                    <a:pos x="63" y="106"/>
                  </a:cxn>
                  <a:cxn ang="0">
                    <a:pos x="71" y="107"/>
                  </a:cxn>
                  <a:cxn ang="0">
                    <a:pos x="79" y="109"/>
                  </a:cxn>
                  <a:cxn ang="0">
                    <a:pos x="85" y="112"/>
                  </a:cxn>
                  <a:cxn ang="0">
                    <a:pos x="91" y="117"/>
                  </a:cxn>
                  <a:cxn ang="0">
                    <a:pos x="97" y="122"/>
                  </a:cxn>
                  <a:cxn ang="0">
                    <a:pos x="101" y="129"/>
                  </a:cxn>
                  <a:cxn ang="0">
                    <a:pos x="104" y="136"/>
                  </a:cxn>
                  <a:cxn ang="0">
                    <a:pos x="105" y="143"/>
                  </a:cxn>
                  <a:cxn ang="0">
                    <a:pos x="105" y="143"/>
                  </a:cxn>
                  <a:cxn ang="0">
                    <a:pos x="121" y="130"/>
                  </a:cxn>
                  <a:cxn ang="0">
                    <a:pos x="139" y="118"/>
                  </a:cxn>
                  <a:cxn ang="0">
                    <a:pos x="139" y="118"/>
                  </a:cxn>
                  <a:cxn ang="0">
                    <a:pos x="105" y="75"/>
                  </a:cxn>
                  <a:cxn ang="0">
                    <a:pos x="74" y="37"/>
                  </a:cxn>
                  <a:cxn ang="0">
                    <a:pos x="60" y="22"/>
                  </a:cxn>
                  <a:cxn ang="0">
                    <a:pos x="49" y="10"/>
                  </a:cxn>
                  <a:cxn ang="0">
                    <a:pos x="41" y="3"/>
                  </a:cxn>
                  <a:cxn ang="0">
                    <a:pos x="36" y="1"/>
                  </a:cxn>
                  <a:cxn ang="0">
                    <a:pos x="34" y="0"/>
                  </a:cxn>
                  <a:cxn ang="0">
                    <a:pos x="34" y="0"/>
                  </a:cxn>
                </a:cxnLst>
                <a:rect l="0" t="0" r="r" b="b"/>
                <a:pathLst>
                  <a:path w="139" h="143">
                    <a:moveTo>
                      <a:pt x="34" y="0"/>
                    </a:moveTo>
                    <a:lnTo>
                      <a:pt x="34" y="0"/>
                    </a:lnTo>
                    <a:lnTo>
                      <a:pt x="0" y="0"/>
                    </a:lnTo>
                    <a:lnTo>
                      <a:pt x="0" y="106"/>
                    </a:lnTo>
                    <a:lnTo>
                      <a:pt x="63" y="106"/>
                    </a:lnTo>
                    <a:lnTo>
                      <a:pt x="63" y="106"/>
                    </a:lnTo>
                    <a:lnTo>
                      <a:pt x="71" y="107"/>
                    </a:lnTo>
                    <a:lnTo>
                      <a:pt x="79" y="109"/>
                    </a:lnTo>
                    <a:lnTo>
                      <a:pt x="85" y="112"/>
                    </a:lnTo>
                    <a:lnTo>
                      <a:pt x="91" y="117"/>
                    </a:lnTo>
                    <a:lnTo>
                      <a:pt x="97" y="122"/>
                    </a:lnTo>
                    <a:lnTo>
                      <a:pt x="101" y="129"/>
                    </a:lnTo>
                    <a:lnTo>
                      <a:pt x="104" y="136"/>
                    </a:lnTo>
                    <a:lnTo>
                      <a:pt x="105" y="143"/>
                    </a:lnTo>
                    <a:lnTo>
                      <a:pt x="105" y="143"/>
                    </a:lnTo>
                    <a:lnTo>
                      <a:pt x="121" y="130"/>
                    </a:lnTo>
                    <a:lnTo>
                      <a:pt x="139" y="118"/>
                    </a:lnTo>
                    <a:lnTo>
                      <a:pt x="139" y="118"/>
                    </a:lnTo>
                    <a:lnTo>
                      <a:pt x="105" y="75"/>
                    </a:lnTo>
                    <a:lnTo>
                      <a:pt x="74" y="37"/>
                    </a:lnTo>
                    <a:lnTo>
                      <a:pt x="60" y="22"/>
                    </a:lnTo>
                    <a:lnTo>
                      <a:pt x="49" y="10"/>
                    </a:lnTo>
                    <a:lnTo>
                      <a:pt x="41" y="3"/>
                    </a:lnTo>
                    <a:lnTo>
                      <a:pt x="36" y="1"/>
                    </a:lnTo>
                    <a:lnTo>
                      <a:pt x="34" y="0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4" name="Freeform 48">
                <a:extLst>
                  <a:ext uri="{FF2B5EF4-FFF2-40B4-BE49-F238E27FC236}">
                    <a16:creationId xmlns:a16="http://schemas.microsoft.com/office/drawing/2014/main" id="{2E7A63BC-886A-0961-A6BB-051A45C789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3338" y="5041900"/>
                <a:ext cx="195262" cy="292100"/>
              </a:xfrm>
              <a:custGeom>
                <a:avLst/>
                <a:gdLst/>
                <a:ahLst/>
                <a:cxnLst>
                  <a:cxn ang="0">
                    <a:pos x="185" y="106"/>
                  </a:cxn>
                  <a:cxn ang="0">
                    <a:pos x="247" y="106"/>
                  </a:cxn>
                  <a:cxn ang="0">
                    <a:pos x="247" y="0"/>
                  </a:cxn>
                  <a:cxn ang="0">
                    <a:pos x="247" y="0"/>
                  </a:cxn>
                  <a:cxn ang="0">
                    <a:pos x="214" y="0"/>
                  </a:cxn>
                  <a:cxn ang="0">
                    <a:pos x="214" y="0"/>
                  </a:cxn>
                  <a:cxn ang="0">
                    <a:pos x="211" y="1"/>
                  </a:cxn>
                  <a:cxn ang="0">
                    <a:pos x="209" y="3"/>
                  </a:cxn>
                  <a:cxn ang="0">
                    <a:pos x="201" y="9"/>
                  </a:cxn>
                  <a:cxn ang="0">
                    <a:pos x="190" y="20"/>
                  </a:cxn>
                  <a:cxn ang="0">
                    <a:pos x="178" y="33"/>
                  </a:cxn>
                  <a:cxn ang="0">
                    <a:pos x="150" y="67"/>
                  </a:cxn>
                  <a:cxn ang="0">
                    <a:pos x="118" y="107"/>
                  </a:cxn>
                  <a:cxn ang="0">
                    <a:pos x="87" y="148"/>
                  </a:cxn>
                  <a:cxn ang="0">
                    <a:pos x="57" y="187"/>
                  </a:cxn>
                  <a:cxn ang="0">
                    <a:pos x="35" y="219"/>
                  </a:cxn>
                  <a:cxn ang="0">
                    <a:pos x="20" y="241"/>
                  </a:cxn>
                  <a:cxn ang="0">
                    <a:pos x="20" y="241"/>
                  </a:cxn>
                  <a:cxn ang="0">
                    <a:pos x="15" y="250"/>
                  </a:cxn>
                  <a:cxn ang="0">
                    <a:pos x="10" y="260"/>
                  </a:cxn>
                  <a:cxn ang="0">
                    <a:pos x="6" y="271"/>
                  </a:cxn>
                  <a:cxn ang="0">
                    <a:pos x="2" y="281"/>
                  </a:cxn>
                  <a:cxn ang="0">
                    <a:pos x="0" y="293"/>
                  </a:cxn>
                  <a:cxn ang="0">
                    <a:pos x="0" y="304"/>
                  </a:cxn>
                  <a:cxn ang="0">
                    <a:pos x="2" y="315"/>
                  </a:cxn>
                  <a:cxn ang="0">
                    <a:pos x="5" y="321"/>
                  </a:cxn>
                  <a:cxn ang="0">
                    <a:pos x="8" y="326"/>
                  </a:cxn>
                  <a:cxn ang="0">
                    <a:pos x="8" y="326"/>
                  </a:cxn>
                  <a:cxn ang="0">
                    <a:pos x="12" y="333"/>
                  </a:cxn>
                  <a:cxn ang="0">
                    <a:pos x="16" y="338"/>
                  </a:cxn>
                  <a:cxn ang="0">
                    <a:pos x="22" y="343"/>
                  </a:cxn>
                  <a:cxn ang="0">
                    <a:pos x="27" y="348"/>
                  </a:cxn>
                  <a:cxn ang="0">
                    <a:pos x="34" y="352"/>
                  </a:cxn>
                  <a:cxn ang="0">
                    <a:pos x="41" y="355"/>
                  </a:cxn>
                  <a:cxn ang="0">
                    <a:pos x="54" y="360"/>
                  </a:cxn>
                  <a:cxn ang="0">
                    <a:pos x="69" y="363"/>
                  </a:cxn>
                  <a:cxn ang="0">
                    <a:pos x="83" y="365"/>
                  </a:cxn>
                  <a:cxn ang="0">
                    <a:pos x="111" y="367"/>
                  </a:cxn>
                  <a:cxn ang="0">
                    <a:pos x="111" y="367"/>
                  </a:cxn>
                  <a:cxn ang="0">
                    <a:pos x="148" y="367"/>
                  </a:cxn>
                  <a:cxn ang="0">
                    <a:pos x="148" y="367"/>
                  </a:cxn>
                  <a:cxn ang="0">
                    <a:pos x="146" y="362"/>
                  </a:cxn>
                  <a:cxn ang="0">
                    <a:pos x="144" y="358"/>
                  </a:cxn>
                  <a:cxn ang="0">
                    <a:pos x="143" y="353"/>
                  </a:cxn>
                  <a:cxn ang="0">
                    <a:pos x="143" y="348"/>
                  </a:cxn>
                  <a:cxn ang="0">
                    <a:pos x="143" y="148"/>
                  </a:cxn>
                  <a:cxn ang="0">
                    <a:pos x="143" y="148"/>
                  </a:cxn>
                  <a:cxn ang="0">
                    <a:pos x="144" y="140"/>
                  </a:cxn>
                  <a:cxn ang="0">
                    <a:pos x="146" y="132"/>
                  </a:cxn>
                  <a:cxn ang="0">
                    <a:pos x="150" y="124"/>
                  </a:cxn>
                  <a:cxn ang="0">
                    <a:pos x="155" y="118"/>
                  </a:cxn>
                  <a:cxn ang="0">
                    <a:pos x="161" y="113"/>
                  </a:cxn>
                  <a:cxn ang="0">
                    <a:pos x="169" y="110"/>
                  </a:cxn>
                  <a:cxn ang="0">
                    <a:pos x="177" y="107"/>
                  </a:cxn>
                  <a:cxn ang="0">
                    <a:pos x="185" y="106"/>
                  </a:cxn>
                  <a:cxn ang="0">
                    <a:pos x="185" y="106"/>
                  </a:cxn>
                </a:cxnLst>
                <a:rect l="0" t="0" r="r" b="b"/>
                <a:pathLst>
                  <a:path w="247" h="367">
                    <a:moveTo>
                      <a:pt x="185" y="106"/>
                    </a:moveTo>
                    <a:lnTo>
                      <a:pt x="247" y="106"/>
                    </a:lnTo>
                    <a:lnTo>
                      <a:pt x="247" y="0"/>
                    </a:lnTo>
                    <a:lnTo>
                      <a:pt x="247" y="0"/>
                    </a:lnTo>
                    <a:lnTo>
                      <a:pt x="214" y="0"/>
                    </a:lnTo>
                    <a:lnTo>
                      <a:pt x="214" y="0"/>
                    </a:lnTo>
                    <a:lnTo>
                      <a:pt x="211" y="1"/>
                    </a:lnTo>
                    <a:lnTo>
                      <a:pt x="209" y="3"/>
                    </a:lnTo>
                    <a:lnTo>
                      <a:pt x="201" y="9"/>
                    </a:lnTo>
                    <a:lnTo>
                      <a:pt x="190" y="20"/>
                    </a:lnTo>
                    <a:lnTo>
                      <a:pt x="178" y="33"/>
                    </a:lnTo>
                    <a:lnTo>
                      <a:pt x="150" y="67"/>
                    </a:lnTo>
                    <a:lnTo>
                      <a:pt x="118" y="107"/>
                    </a:lnTo>
                    <a:lnTo>
                      <a:pt x="87" y="148"/>
                    </a:lnTo>
                    <a:lnTo>
                      <a:pt x="57" y="187"/>
                    </a:lnTo>
                    <a:lnTo>
                      <a:pt x="35" y="219"/>
                    </a:lnTo>
                    <a:lnTo>
                      <a:pt x="20" y="241"/>
                    </a:lnTo>
                    <a:lnTo>
                      <a:pt x="20" y="241"/>
                    </a:lnTo>
                    <a:lnTo>
                      <a:pt x="15" y="250"/>
                    </a:lnTo>
                    <a:lnTo>
                      <a:pt x="10" y="260"/>
                    </a:lnTo>
                    <a:lnTo>
                      <a:pt x="6" y="271"/>
                    </a:lnTo>
                    <a:lnTo>
                      <a:pt x="2" y="281"/>
                    </a:lnTo>
                    <a:lnTo>
                      <a:pt x="0" y="293"/>
                    </a:lnTo>
                    <a:lnTo>
                      <a:pt x="0" y="304"/>
                    </a:lnTo>
                    <a:lnTo>
                      <a:pt x="2" y="315"/>
                    </a:lnTo>
                    <a:lnTo>
                      <a:pt x="5" y="321"/>
                    </a:lnTo>
                    <a:lnTo>
                      <a:pt x="8" y="326"/>
                    </a:lnTo>
                    <a:lnTo>
                      <a:pt x="8" y="326"/>
                    </a:lnTo>
                    <a:lnTo>
                      <a:pt x="12" y="333"/>
                    </a:lnTo>
                    <a:lnTo>
                      <a:pt x="16" y="338"/>
                    </a:lnTo>
                    <a:lnTo>
                      <a:pt x="22" y="343"/>
                    </a:lnTo>
                    <a:lnTo>
                      <a:pt x="27" y="348"/>
                    </a:lnTo>
                    <a:lnTo>
                      <a:pt x="34" y="352"/>
                    </a:lnTo>
                    <a:lnTo>
                      <a:pt x="41" y="355"/>
                    </a:lnTo>
                    <a:lnTo>
                      <a:pt x="54" y="360"/>
                    </a:lnTo>
                    <a:lnTo>
                      <a:pt x="69" y="363"/>
                    </a:lnTo>
                    <a:lnTo>
                      <a:pt x="83" y="365"/>
                    </a:lnTo>
                    <a:lnTo>
                      <a:pt x="111" y="367"/>
                    </a:lnTo>
                    <a:lnTo>
                      <a:pt x="111" y="367"/>
                    </a:lnTo>
                    <a:lnTo>
                      <a:pt x="148" y="367"/>
                    </a:lnTo>
                    <a:lnTo>
                      <a:pt x="148" y="367"/>
                    </a:lnTo>
                    <a:lnTo>
                      <a:pt x="146" y="362"/>
                    </a:lnTo>
                    <a:lnTo>
                      <a:pt x="144" y="358"/>
                    </a:lnTo>
                    <a:lnTo>
                      <a:pt x="143" y="353"/>
                    </a:lnTo>
                    <a:lnTo>
                      <a:pt x="143" y="348"/>
                    </a:lnTo>
                    <a:lnTo>
                      <a:pt x="143" y="148"/>
                    </a:lnTo>
                    <a:lnTo>
                      <a:pt x="143" y="148"/>
                    </a:lnTo>
                    <a:lnTo>
                      <a:pt x="144" y="140"/>
                    </a:lnTo>
                    <a:lnTo>
                      <a:pt x="146" y="132"/>
                    </a:lnTo>
                    <a:lnTo>
                      <a:pt x="150" y="124"/>
                    </a:lnTo>
                    <a:lnTo>
                      <a:pt x="155" y="118"/>
                    </a:lnTo>
                    <a:lnTo>
                      <a:pt x="161" y="113"/>
                    </a:lnTo>
                    <a:lnTo>
                      <a:pt x="169" y="110"/>
                    </a:lnTo>
                    <a:lnTo>
                      <a:pt x="177" y="107"/>
                    </a:lnTo>
                    <a:lnTo>
                      <a:pt x="185" y="106"/>
                    </a:lnTo>
                    <a:lnTo>
                      <a:pt x="185" y="106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5" name="Freeform 49">
                <a:extLst>
                  <a:ext uri="{FF2B5EF4-FFF2-40B4-BE49-F238E27FC236}">
                    <a16:creationId xmlns:a16="http://schemas.microsoft.com/office/drawing/2014/main" id="{269B11FF-F98F-DA9F-23DA-79FF773958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8988" y="4776788"/>
                <a:ext cx="249237" cy="249238"/>
              </a:xfrm>
              <a:custGeom>
                <a:avLst/>
                <a:gdLst/>
                <a:ahLst/>
                <a:cxnLst>
                  <a:cxn ang="0">
                    <a:pos x="157" y="313"/>
                  </a:cxn>
                  <a:cxn ang="0">
                    <a:pos x="189" y="310"/>
                  </a:cxn>
                  <a:cxn ang="0">
                    <a:pos x="218" y="302"/>
                  </a:cxn>
                  <a:cxn ang="0">
                    <a:pos x="245" y="287"/>
                  </a:cxn>
                  <a:cxn ang="0">
                    <a:pos x="268" y="267"/>
                  </a:cxn>
                  <a:cxn ang="0">
                    <a:pos x="288" y="245"/>
                  </a:cxn>
                  <a:cxn ang="0">
                    <a:pos x="302" y="218"/>
                  </a:cxn>
                  <a:cxn ang="0">
                    <a:pos x="312" y="189"/>
                  </a:cxn>
                  <a:cxn ang="0">
                    <a:pos x="315" y="156"/>
                  </a:cxn>
                  <a:cxn ang="0">
                    <a:pos x="314" y="141"/>
                  </a:cxn>
                  <a:cxn ang="0">
                    <a:pos x="307" y="110"/>
                  </a:cxn>
                  <a:cxn ang="0">
                    <a:pos x="295" y="82"/>
                  </a:cxn>
                  <a:cxn ang="0">
                    <a:pos x="278" y="57"/>
                  </a:cxn>
                  <a:cxn ang="0">
                    <a:pos x="258" y="35"/>
                  </a:cxn>
                  <a:cxn ang="0">
                    <a:pos x="232" y="18"/>
                  </a:cxn>
                  <a:cxn ang="0">
                    <a:pos x="204" y="7"/>
                  </a:cxn>
                  <a:cxn ang="0">
                    <a:pos x="174" y="1"/>
                  </a:cxn>
                  <a:cxn ang="0">
                    <a:pos x="157" y="0"/>
                  </a:cxn>
                  <a:cxn ang="0">
                    <a:pos x="126" y="3"/>
                  </a:cxn>
                  <a:cxn ang="0">
                    <a:pos x="96" y="12"/>
                  </a:cxn>
                  <a:cxn ang="0">
                    <a:pos x="70" y="27"/>
                  </a:cxn>
                  <a:cxn ang="0">
                    <a:pos x="46" y="45"/>
                  </a:cxn>
                  <a:cxn ang="0">
                    <a:pos x="27" y="69"/>
                  </a:cxn>
                  <a:cxn ang="0">
                    <a:pos x="13" y="95"/>
                  </a:cxn>
                  <a:cxn ang="0">
                    <a:pos x="3" y="125"/>
                  </a:cxn>
                  <a:cxn ang="0">
                    <a:pos x="0" y="156"/>
                  </a:cxn>
                  <a:cxn ang="0">
                    <a:pos x="1" y="173"/>
                  </a:cxn>
                  <a:cxn ang="0">
                    <a:pos x="7" y="203"/>
                  </a:cxn>
                  <a:cxn ang="0">
                    <a:pos x="19" y="231"/>
                  </a:cxn>
                  <a:cxn ang="0">
                    <a:pos x="37" y="256"/>
                  </a:cxn>
                  <a:cxn ang="0">
                    <a:pos x="57" y="278"/>
                  </a:cxn>
                  <a:cxn ang="0">
                    <a:pos x="82" y="294"/>
                  </a:cxn>
                  <a:cxn ang="0">
                    <a:pos x="110" y="307"/>
                  </a:cxn>
                  <a:cxn ang="0">
                    <a:pos x="141" y="313"/>
                  </a:cxn>
                  <a:cxn ang="0">
                    <a:pos x="157" y="313"/>
                  </a:cxn>
                </a:cxnLst>
                <a:rect l="0" t="0" r="r" b="b"/>
                <a:pathLst>
                  <a:path w="315" h="313">
                    <a:moveTo>
                      <a:pt x="157" y="313"/>
                    </a:moveTo>
                    <a:lnTo>
                      <a:pt x="157" y="313"/>
                    </a:lnTo>
                    <a:lnTo>
                      <a:pt x="174" y="313"/>
                    </a:lnTo>
                    <a:lnTo>
                      <a:pt x="189" y="310"/>
                    </a:lnTo>
                    <a:lnTo>
                      <a:pt x="204" y="307"/>
                    </a:lnTo>
                    <a:lnTo>
                      <a:pt x="218" y="302"/>
                    </a:lnTo>
                    <a:lnTo>
                      <a:pt x="232" y="294"/>
                    </a:lnTo>
                    <a:lnTo>
                      <a:pt x="245" y="287"/>
                    </a:lnTo>
                    <a:lnTo>
                      <a:pt x="258" y="278"/>
                    </a:lnTo>
                    <a:lnTo>
                      <a:pt x="268" y="267"/>
                    </a:lnTo>
                    <a:lnTo>
                      <a:pt x="278" y="256"/>
                    </a:lnTo>
                    <a:lnTo>
                      <a:pt x="288" y="245"/>
                    </a:lnTo>
                    <a:lnTo>
                      <a:pt x="295" y="231"/>
                    </a:lnTo>
                    <a:lnTo>
                      <a:pt x="302" y="218"/>
                    </a:lnTo>
                    <a:lnTo>
                      <a:pt x="307" y="203"/>
                    </a:lnTo>
                    <a:lnTo>
                      <a:pt x="312" y="189"/>
                    </a:lnTo>
                    <a:lnTo>
                      <a:pt x="314" y="173"/>
                    </a:lnTo>
                    <a:lnTo>
                      <a:pt x="315" y="156"/>
                    </a:lnTo>
                    <a:lnTo>
                      <a:pt x="315" y="156"/>
                    </a:lnTo>
                    <a:lnTo>
                      <a:pt x="314" y="141"/>
                    </a:lnTo>
                    <a:lnTo>
                      <a:pt x="312" y="125"/>
                    </a:lnTo>
                    <a:lnTo>
                      <a:pt x="307" y="110"/>
                    </a:lnTo>
                    <a:lnTo>
                      <a:pt x="302" y="95"/>
                    </a:lnTo>
                    <a:lnTo>
                      <a:pt x="295" y="82"/>
                    </a:lnTo>
                    <a:lnTo>
                      <a:pt x="288" y="69"/>
                    </a:lnTo>
                    <a:lnTo>
                      <a:pt x="278" y="57"/>
                    </a:lnTo>
                    <a:lnTo>
                      <a:pt x="268" y="45"/>
                    </a:lnTo>
                    <a:lnTo>
                      <a:pt x="258" y="35"/>
                    </a:lnTo>
                    <a:lnTo>
                      <a:pt x="245" y="27"/>
                    </a:lnTo>
                    <a:lnTo>
                      <a:pt x="232" y="18"/>
                    </a:lnTo>
                    <a:lnTo>
                      <a:pt x="218" y="12"/>
                    </a:lnTo>
                    <a:lnTo>
                      <a:pt x="204" y="7"/>
                    </a:lnTo>
                    <a:lnTo>
                      <a:pt x="189" y="3"/>
                    </a:lnTo>
                    <a:lnTo>
                      <a:pt x="174" y="1"/>
                    </a:lnTo>
                    <a:lnTo>
                      <a:pt x="157" y="0"/>
                    </a:lnTo>
                    <a:lnTo>
                      <a:pt x="157" y="0"/>
                    </a:lnTo>
                    <a:lnTo>
                      <a:pt x="141" y="1"/>
                    </a:lnTo>
                    <a:lnTo>
                      <a:pt x="126" y="3"/>
                    </a:lnTo>
                    <a:lnTo>
                      <a:pt x="110" y="7"/>
                    </a:lnTo>
                    <a:lnTo>
                      <a:pt x="96" y="12"/>
                    </a:lnTo>
                    <a:lnTo>
                      <a:pt x="82" y="18"/>
                    </a:lnTo>
                    <a:lnTo>
                      <a:pt x="70" y="27"/>
                    </a:lnTo>
                    <a:lnTo>
                      <a:pt x="57" y="35"/>
                    </a:lnTo>
                    <a:lnTo>
                      <a:pt x="46" y="45"/>
                    </a:lnTo>
                    <a:lnTo>
                      <a:pt x="37" y="57"/>
                    </a:lnTo>
                    <a:lnTo>
                      <a:pt x="27" y="69"/>
                    </a:lnTo>
                    <a:lnTo>
                      <a:pt x="19" y="82"/>
                    </a:lnTo>
                    <a:lnTo>
                      <a:pt x="13" y="95"/>
                    </a:lnTo>
                    <a:lnTo>
                      <a:pt x="7" y="110"/>
                    </a:lnTo>
                    <a:lnTo>
                      <a:pt x="3" y="125"/>
                    </a:lnTo>
                    <a:lnTo>
                      <a:pt x="1" y="141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1" y="173"/>
                    </a:lnTo>
                    <a:lnTo>
                      <a:pt x="3" y="189"/>
                    </a:lnTo>
                    <a:lnTo>
                      <a:pt x="7" y="203"/>
                    </a:lnTo>
                    <a:lnTo>
                      <a:pt x="13" y="218"/>
                    </a:lnTo>
                    <a:lnTo>
                      <a:pt x="19" y="231"/>
                    </a:lnTo>
                    <a:lnTo>
                      <a:pt x="27" y="245"/>
                    </a:lnTo>
                    <a:lnTo>
                      <a:pt x="37" y="256"/>
                    </a:lnTo>
                    <a:lnTo>
                      <a:pt x="46" y="267"/>
                    </a:lnTo>
                    <a:lnTo>
                      <a:pt x="57" y="278"/>
                    </a:lnTo>
                    <a:lnTo>
                      <a:pt x="70" y="287"/>
                    </a:lnTo>
                    <a:lnTo>
                      <a:pt x="82" y="294"/>
                    </a:lnTo>
                    <a:lnTo>
                      <a:pt x="96" y="302"/>
                    </a:lnTo>
                    <a:lnTo>
                      <a:pt x="110" y="307"/>
                    </a:lnTo>
                    <a:lnTo>
                      <a:pt x="126" y="310"/>
                    </a:lnTo>
                    <a:lnTo>
                      <a:pt x="141" y="313"/>
                    </a:lnTo>
                    <a:lnTo>
                      <a:pt x="157" y="313"/>
                    </a:lnTo>
                    <a:lnTo>
                      <a:pt x="157" y="313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6" name="Freeform 51">
                <a:extLst>
                  <a:ext uri="{FF2B5EF4-FFF2-40B4-BE49-F238E27FC236}">
                    <a16:creationId xmlns:a16="http://schemas.microsoft.com/office/drawing/2014/main" id="{B8C86FEE-892E-0415-C940-B934A0B5C4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300" y="5041900"/>
                <a:ext cx="73025" cy="84138"/>
              </a:xfrm>
              <a:custGeom>
                <a:avLst/>
                <a:gdLst/>
                <a:ahLst/>
                <a:cxnLst>
                  <a:cxn ang="0">
                    <a:pos x="46" y="0"/>
                  </a:cxn>
                  <a:cxn ang="0">
                    <a:pos x="0" y="46"/>
                  </a:cxn>
                  <a:cxn ang="0">
                    <a:pos x="36" y="81"/>
                  </a:cxn>
                  <a:cxn ang="0">
                    <a:pos x="30" y="106"/>
                  </a:cxn>
                  <a:cxn ang="0">
                    <a:pos x="63" y="106"/>
                  </a:cxn>
                  <a:cxn ang="0">
                    <a:pos x="57" y="81"/>
                  </a:cxn>
                  <a:cxn ang="0">
                    <a:pos x="92" y="46"/>
                  </a:cxn>
                  <a:cxn ang="0">
                    <a:pos x="46" y="0"/>
                  </a:cxn>
                </a:cxnLst>
                <a:rect l="0" t="0" r="r" b="b"/>
                <a:pathLst>
                  <a:path w="92" h="106">
                    <a:moveTo>
                      <a:pt x="46" y="0"/>
                    </a:moveTo>
                    <a:lnTo>
                      <a:pt x="0" y="46"/>
                    </a:lnTo>
                    <a:lnTo>
                      <a:pt x="36" y="81"/>
                    </a:lnTo>
                    <a:lnTo>
                      <a:pt x="30" y="106"/>
                    </a:lnTo>
                    <a:lnTo>
                      <a:pt x="63" y="106"/>
                    </a:lnTo>
                    <a:lnTo>
                      <a:pt x="57" y="81"/>
                    </a:lnTo>
                    <a:lnTo>
                      <a:pt x="92" y="46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7" name="Freeform 53">
                <a:extLst>
                  <a:ext uri="{FF2B5EF4-FFF2-40B4-BE49-F238E27FC236}">
                    <a16:creationId xmlns:a16="http://schemas.microsoft.com/office/drawing/2014/main" id="{B976E5E3-E7D8-23D8-9D10-88199F8164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0725" y="5041900"/>
                <a:ext cx="109537" cy="114300"/>
              </a:xfrm>
              <a:custGeom>
                <a:avLst/>
                <a:gdLst/>
                <a:ahLst/>
                <a:cxnLst>
                  <a:cxn ang="0">
                    <a:pos x="76" y="106"/>
                  </a:cxn>
                  <a:cxn ang="0">
                    <a:pos x="138" y="106"/>
                  </a:cxn>
                  <a:cxn ang="0">
                    <a:pos x="138" y="0"/>
                  </a:cxn>
                  <a:cxn ang="0">
                    <a:pos x="138" y="0"/>
                  </a:cxn>
                  <a:cxn ang="0">
                    <a:pos x="105" y="0"/>
                  </a:cxn>
                  <a:cxn ang="0">
                    <a:pos x="105" y="0"/>
                  </a:cxn>
                  <a:cxn ang="0">
                    <a:pos x="102" y="1"/>
                  </a:cxn>
                  <a:cxn ang="0">
                    <a:pos x="99" y="3"/>
                  </a:cxn>
                  <a:cxn ang="0">
                    <a:pos x="90" y="10"/>
                  </a:cxn>
                  <a:cxn ang="0">
                    <a:pos x="79" y="22"/>
                  </a:cxn>
                  <a:cxn ang="0">
                    <a:pos x="65" y="37"/>
                  </a:cxn>
                  <a:cxn ang="0">
                    <a:pos x="34" y="75"/>
                  </a:cxn>
                  <a:cxn ang="0">
                    <a:pos x="0" y="118"/>
                  </a:cxn>
                  <a:cxn ang="0">
                    <a:pos x="0" y="118"/>
                  </a:cxn>
                  <a:cxn ang="0">
                    <a:pos x="18" y="130"/>
                  </a:cxn>
                  <a:cxn ang="0">
                    <a:pos x="33" y="143"/>
                  </a:cxn>
                  <a:cxn ang="0">
                    <a:pos x="33" y="143"/>
                  </a:cxn>
                  <a:cxn ang="0">
                    <a:pos x="35" y="136"/>
                  </a:cxn>
                  <a:cxn ang="0">
                    <a:pos x="39" y="129"/>
                  </a:cxn>
                  <a:cxn ang="0">
                    <a:pos x="43" y="122"/>
                  </a:cxn>
                  <a:cxn ang="0">
                    <a:pos x="48" y="117"/>
                  </a:cxn>
                  <a:cxn ang="0">
                    <a:pos x="54" y="112"/>
                  </a:cxn>
                  <a:cxn ang="0">
                    <a:pos x="60" y="109"/>
                  </a:cxn>
                  <a:cxn ang="0">
                    <a:pos x="68" y="107"/>
                  </a:cxn>
                  <a:cxn ang="0">
                    <a:pos x="76" y="106"/>
                  </a:cxn>
                  <a:cxn ang="0">
                    <a:pos x="76" y="106"/>
                  </a:cxn>
                </a:cxnLst>
                <a:rect l="0" t="0" r="r" b="b"/>
                <a:pathLst>
                  <a:path w="138" h="143">
                    <a:moveTo>
                      <a:pt x="76" y="106"/>
                    </a:moveTo>
                    <a:lnTo>
                      <a:pt x="138" y="106"/>
                    </a:lnTo>
                    <a:lnTo>
                      <a:pt x="138" y="0"/>
                    </a:lnTo>
                    <a:lnTo>
                      <a:pt x="138" y="0"/>
                    </a:lnTo>
                    <a:lnTo>
                      <a:pt x="105" y="0"/>
                    </a:lnTo>
                    <a:lnTo>
                      <a:pt x="105" y="0"/>
                    </a:lnTo>
                    <a:lnTo>
                      <a:pt x="102" y="1"/>
                    </a:lnTo>
                    <a:lnTo>
                      <a:pt x="99" y="3"/>
                    </a:lnTo>
                    <a:lnTo>
                      <a:pt x="90" y="10"/>
                    </a:lnTo>
                    <a:lnTo>
                      <a:pt x="79" y="22"/>
                    </a:lnTo>
                    <a:lnTo>
                      <a:pt x="65" y="37"/>
                    </a:lnTo>
                    <a:lnTo>
                      <a:pt x="34" y="75"/>
                    </a:lnTo>
                    <a:lnTo>
                      <a:pt x="0" y="118"/>
                    </a:lnTo>
                    <a:lnTo>
                      <a:pt x="0" y="118"/>
                    </a:lnTo>
                    <a:lnTo>
                      <a:pt x="18" y="130"/>
                    </a:lnTo>
                    <a:lnTo>
                      <a:pt x="33" y="143"/>
                    </a:lnTo>
                    <a:lnTo>
                      <a:pt x="33" y="143"/>
                    </a:lnTo>
                    <a:lnTo>
                      <a:pt x="35" y="136"/>
                    </a:lnTo>
                    <a:lnTo>
                      <a:pt x="39" y="129"/>
                    </a:lnTo>
                    <a:lnTo>
                      <a:pt x="43" y="122"/>
                    </a:lnTo>
                    <a:lnTo>
                      <a:pt x="48" y="117"/>
                    </a:lnTo>
                    <a:lnTo>
                      <a:pt x="54" y="112"/>
                    </a:lnTo>
                    <a:lnTo>
                      <a:pt x="60" y="109"/>
                    </a:lnTo>
                    <a:lnTo>
                      <a:pt x="68" y="107"/>
                    </a:lnTo>
                    <a:lnTo>
                      <a:pt x="76" y="106"/>
                    </a:lnTo>
                    <a:lnTo>
                      <a:pt x="76" y="106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46" name="Freeform 52">
              <a:extLst>
                <a:ext uri="{FF2B5EF4-FFF2-40B4-BE49-F238E27FC236}">
                  <a16:creationId xmlns:a16="http://schemas.microsoft.com/office/drawing/2014/main" id="{FEB8B073-C551-7D62-7013-EE0B593381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9712" y="5038343"/>
              <a:ext cx="196850" cy="292100"/>
            </a:xfrm>
            <a:custGeom>
              <a:avLst/>
              <a:gdLst/>
              <a:ahLst/>
              <a:cxnLst>
                <a:cxn ang="0">
                  <a:pos x="228" y="241"/>
                </a:cxn>
                <a:cxn ang="0">
                  <a:pos x="228" y="241"/>
                </a:cxn>
                <a:cxn ang="0">
                  <a:pos x="214" y="219"/>
                </a:cxn>
                <a:cxn ang="0">
                  <a:pos x="191" y="187"/>
                </a:cxn>
                <a:cxn ang="0">
                  <a:pos x="162" y="148"/>
                </a:cxn>
                <a:cxn ang="0">
                  <a:pos x="129" y="107"/>
                </a:cxn>
                <a:cxn ang="0">
                  <a:pos x="98" y="67"/>
                </a:cxn>
                <a:cxn ang="0">
                  <a:pos x="69" y="33"/>
                </a:cxn>
                <a:cxn ang="0">
                  <a:pos x="58" y="20"/>
                </a:cxn>
                <a:cxn ang="0">
                  <a:pos x="47" y="9"/>
                </a:cxn>
                <a:cxn ang="0">
                  <a:pos x="39" y="3"/>
                </a:cxn>
                <a:cxn ang="0">
                  <a:pos x="36" y="1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0"/>
                </a:cxn>
                <a:cxn ang="0">
                  <a:pos x="0" y="106"/>
                </a:cxn>
                <a:cxn ang="0">
                  <a:pos x="63" y="106"/>
                </a:cxn>
                <a:cxn ang="0">
                  <a:pos x="63" y="106"/>
                </a:cxn>
                <a:cxn ang="0">
                  <a:pos x="71" y="107"/>
                </a:cxn>
                <a:cxn ang="0">
                  <a:pos x="80" y="110"/>
                </a:cxn>
                <a:cxn ang="0">
                  <a:pos x="87" y="113"/>
                </a:cxn>
                <a:cxn ang="0">
                  <a:pos x="93" y="118"/>
                </a:cxn>
                <a:cxn ang="0">
                  <a:pos x="98" y="124"/>
                </a:cxn>
                <a:cxn ang="0">
                  <a:pos x="101" y="132"/>
                </a:cxn>
                <a:cxn ang="0">
                  <a:pos x="105" y="140"/>
                </a:cxn>
                <a:cxn ang="0">
                  <a:pos x="106" y="148"/>
                </a:cxn>
                <a:cxn ang="0">
                  <a:pos x="106" y="348"/>
                </a:cxn>
                <a:cxn ang="0">
                  <a:pos x="106" y="348"/>
                </a:cxn>
                <a:cxn ang="0">
                  <a:pos x="105" y="353"/>
                </a:cxn>
                <a:cxn ang="0">
                  <a:pos x="104" y="358"/>
                </a:cxn>
                <a:cxn ang="0">
                  <a:pos x="102" y="362"/>
                </a:cxn>
                <a:cxn ang="0">
                  <a:pos x="100" y="367"/>
                </a:cxn>
                <a:cxn ang="0">
                  <a:pos x="100" y="367"/>
                </a:cxn>
                <a:cxn ang="0">
                  <a:pos x="137" y="367"/>
                </a:cxn>
                <a:cxn ang="0">
                  <a:pos x="137" y="367"/>
                </a:cxn>
                <a:cxn ang="0">
                  <a:pos x="164" y="365"/>
                </a:cxn>
                <a:cxn ang="0">
                  <a:pos x="178" y="363"/>
                </a:cxn>
                <a:cxn ang="0">
                  <a:pos x="193" y="360"/>
                </a:cxn>
                <a:cxn ang="0">
                  <a:pos x="207" y="355"/>
                </a:cxn>
                <a:cxn ang="0">
                  <a:pos x="214" y="352"/>
                </a:cxn>
                <a:cxn ang="0">
                  <a:pos x="220" y="348"/>
                </a:cxn>
                <a:cxn ang="0">
                  <a:pos x="226" y="343"/>
                </a:cxn>
                <a:cxn ang="0">
                  <a:pos x="231" y="338"/>
                </a:cxn>
                <a:cxn ang="0">
                  <a:pos x="236" y="333"/>
                </a:cxn>
                <a:cxn ang="0">
                  <a:pos x="241" y="326"/>
                </a:cxn>
                <a:cxn ang="0">
                  <a:pos x="241" y="326"/>
                </a:cxn>
                <a:cxn ang="0">
                  <a:pos x="243" y="321"/>
                </a:cxn>
                <a:cxn ang="0">
                  <a:pos x="245" y="315"/>
                </a:cxn>
                <a:cxn ang="0">
                  <a:pos x="248" y="304"/>
                </a:cxn>
                <a:cxn ang="0">
                  <a:pos x="248" y="293"/>
                </a:cxn>
                <a:cxn ang="0">
                  <a:pos x="246" y="281"/>
                </a:cxn>
                <a:cxn ang="0">
                  <a:pos x="243" y="271"/>
                </a:cxn>
                <a:cxn ang="0">
                  <a:pos x="238" y="260"/>
                </a:cxn>
                <a:cxn ang="0">
                  <a:pos x="233" y="250"/>
                </a:cxn>
                <a:cxn ang="0">
                  <a:pos x="228" y="241"/>
                </a:cxn>
                <a:cxn ang="0">
                  <a:pos x="228" y="241"/>
                </a:cxn>
              </a:cxnLst>
              <a:rect l="0" t="0" r="r" b="b"/>
              <a:pathLst>
                <a:path w="248" h="367">
                  <a:moveTo>
                    <a:pt x="228" y="241"/>
                  </a:moveTo>
                  <a:lnTo>
                    <a:pt x="228" y="241"/>
                  </a:lnTo>
                  <a:lnTo>
                    <a:pt x="214" y="219"/>
                  </a:lnTo>
                  <a:lnTo>
                    <a:pt x="191" y="187"/>
                  </a:lnTo>
                  <a:lnTo>
                    <a:pt x="162" y="148"/>
                  </a:lnTo>
                  <a:lnTo>
                    <a:pt x="129" y="107"/>
                  </a:lnTo>
                  <a:lnTo>
                    <a:pt x="98" y="67"/>
                  </a:lnTo>
                  <a:lnTo>
                    <a:pt x="69" y="33"/>
                  </a:lnTo>
                  <a:lnTo>
                    <a:pt x="58" y="20"/>
                  </a:lnTo>
                  <a:lnTo>
                    <a:pt x="47" y="9"/>
                  </a:lnTo>
                  <a:lnTo>
                    <a:pt x="39" y="3"/>
                  </a:lnTo>
                  <a:lnTo>
                    <a:pt x="36" y="1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0"/>
                  </a:lnTo>
                  <a:lnTo>
                    <a:pt x="0" y="106"/>
                  </a:lnTo>
                  <a:lnTo>
                    <a:pt x="63" y="106"/>
                  </a:lnTo>
                  <a:lnTo>
                    <a:pt x="63" y="106"/>
                  </a:lnTo>
                  <a:lnTo>
                    <a:pt x="71" y="107"/>
                  </a:lnTo>
                  <a:lnTo>
                    <a:pt x="80" y="110"/>
                  </a:lnTo>
                  <a:lnTo>
                    <a:pt x="87" y="113"/>
                  </a:lnTo>
                  <a:lnTo>
                    <a:pt x="93" y="118"/>
                  </a:lnTo>
                  <a:lnTo>
                    <a:pt x="98" y="124"/>
                  </a:lnTo>
                  <a:lnTo>
                    <a:pt x="101" y="132"/>
                  </a:lnTo>
                  <a:lnTo>
                    <a:pt x="105" y="140"/>
                  </a:lnTo>
                  <a:lnTo>
                    <a:pt x="106" y="148"/>
                  </a:lnTo>
                  <a:lnTo>
                    <a:pt x="106" y="348"/>
                  </a:lnTo>
                  <a:lnTo>
                    <a:pt x="106" y="348"/>
                  </a:lnTo>
                  <a:lnTo>
                    <a:pt x="105" y="353"/>
                  </a:lnTo>
                  <a:lnTo>
                    <a:pt x="104" y="358"/>
                  </a:lnTo>
                  <a:lnTo>
                    <a:pt x="102" y="362"/>
                  </a:lnTo>
                  <a:lnTo>
                    <a:pt x="100" y="367"/>
                  </a:lnTo>
                  <a:lnTo>
                    <a:pt x="100" y="367"/>
                  </a:lnTo>
                  <a:lnTo>
                    <a:pt x="137" y="367"/>
                  </a:lnTo>
                  <a:lnTo>
                    <a:pt x="137" y="367"/>
                  </a:lnTo>
                  <a:lnTo>
                    <a:pt x="164" y="365"/>
                  </a:lnTo>
                  <a:lnTo>
                    <a:pt x="178" y="363"/>
                  </a:lnTo>
                  <a:lnTo>
                    <a:pt x="193" y="360"/>
                  </a:lnTo>
                  <a:lnTo>
                    <a:pt x="207" y="355"/>
                  </a:lnTo>
                  <a:lnTo>
                    <a:pt x="214" y="352"/>
                  </a:lnTo>
                  <a:lnTo>
                    <a:pt x="220" y="348"/>
                  </a:lnTo>
                  <a:lnTo>
                    <a:pt x="226" y="343"/>
                  </a:lnTo>
                  <a:lnTo>
                    <a:pt x="231" y="338"/>
                  </a:lnTo>
                  <a:lnTo>
                    <a:pt x="236" y="333"/>
                  </a:lnTo>
                  <a:lnTo>
                    <a:pt x="241" y="326"/>
                  </a:lnTo>
                  <a:lnTo>
                    <a:pt x="241" y="326"/>
                  </a:lnTo>
                  <a:lnTo>
                    <a:pt x="243" y="321"/>
                  </a:lnTo>
                  <a:lnTo>
                    <a:pt x="245" y="315"/>
                  </a:lnTo>
                  <a:lnTo>
                    <a:pt x="248" y="304"/>
                  </a:lnTo>
                  <a:lnTo>
                    <a:pt x="248" y="293"/>
                  </a:lnTo>
                  <a:lnTo>
                    <a:pt x="246" y="281"/>
                  </a:lnTo>
                  <a:lnTo>
                    <a:pt x="243" y="271"/>
                  </a:lnTo>
                  <a:lnTo>
                    <a:pt x="238" y="260"/>
                  </a:lnTo>
                  <a:lnTo>
                    <a:pt x="233" y="250"/>
                  </a:lnTo>
                  <a:lnTo>
                    <a:pt x="228" y="241"/>
                  </a:lnTo>
                  <a:lnTo>
                    <a:pt x="228" y="2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AutoShape 12">
            <a:extLst>
              <a:ext uri="{FF2B5EF4-FFF2-40B4-BE49-F238E27FC236}">
                <a16:creationId xmlns:a16="http://schemas.microsoft.com/office/drawing/2014/main" id="{D122E583-271E-01AA-1CEC-A72160D3F86E}"/>
              </a:ext>
            </a:extLst>
          </p:cNvPr>
          <p:cNvSpPr>
            <a:spLocks noChangeArrowheads="1"/>
          </p:cNvSpPr>
          <p:nvPr/>
        </p:nvSpPr>
        <p:spPr bwMode="auto">
          <a:xfrm rot="21297454">
            <a:off x="3070363" y="2477874"/>
            <a:ext cx="2505089" cy="152123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61" name="AutoShape 12">
            <a:extLst>
              <a:ext uri="{FF2B5EF4-FFF2-40B4-BE49-F238E27FC236}">
                <a16:creationId xmlns:a16="http://schemas.microsoft.com/office/drawing/2014/main" id="{569A55D3-C50F-9D12-CE32-F7B44EBE7CC0}"/>
              </a:ext>
            </a:extLst>
          </p:cNvPr>
          <p:cNvSpPr>
            <a:spLocks noChangeArrowheads="1"/>
          </p:cNvSpPr>
          <p:nvPr/>
        </p:nvSpPr>
        <p:spPr bwMode="auto">
          <a:xfrm rot="1379417">
            <a:off x="2908987" y="3180051"/>
            <a:ext cx="2014989" cy="152123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62" name="AutoShape 12">
            <a:extLst>
              <a:ext uri="{FF2B5EF4-FFF2-40B4-BE49-F238E27FC236}">
                <a16:creationId xmlns:a16="http://schemas.microsoft.com/office/drawing/2014/main" id="{7076FDB8-8936-CDA5-5E16-18986A9A9E07}"/>
              </a:ext>
            </a:extLst>
          </p:cNvPr>
          <p:cNvSpPr>
            <a:spLocks noChangeArrowheads="1"/>
          </p:cNvSpPr>
          <p:nvPr/>
        </p:nvSpPr>
        <p:spPr bwMode="auto">
          <a:xfrm rot="3372129">
            <a:off x="2503574" y="3859347"/>
            <a:ext cx="2172231" cy="152123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B423153-1095-662C-9BA0-D9CCA1C4DEE8}"/>
              </a:ext>
            </a:extLst>
          </p:cNvPr>
          <p:cNvSpPr txBox="1"/>
          <p:nvPr/>
        </p:nvSpPr>
        <p:spPr>
          <a:xfrm>
            <a:off x="1986008" y="2056235"/>
            <a:ext cx="1317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b="1" dirty="0">
                <a:solidFill>
                  <a:schemeClr val="accent1"/>
                </a:solidFill>
              </a:rPr>
              <a:t>T0 </a:t>
            </a:r>
            <a:r>
              <a:rPr lang="sl-SI" b="1" dirty="0" err="1">
                <a:solidFill>
                  <a:schemeClr val="accent1"/>
                </a:solidFill>
              </a:rPr>
              <a:t>admins</a:t>
            </a:r>
            <a:r>
              <a:rPr lang="sl-SI" b="1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64" name="Multiplication Sign 63">
            <a:extLst>
              <a:ext uri="{FF2B5EF4-FFF2-40B4-BE49-F238E27FC236}">
                <a16:creationId xmlns:a16="http://schemas.microsoft.com/office/drawing/2014/main" id="{2A39DE9E-37D0-CF21-C38A-EBEAA309A547}"/>
              </a:ext>
            </a:extLst>
          </p:cNvPr>
          <p:cNvSpPr/>
          <p:nvPr/>
        </p:nvSpPr>
        <p:spPr>
          <a:xfrm>
            <a:off x="3690258" y="3011140"/>
            <a:ext cx="526577" cy="48994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7" name="Multiplication Sign 66">
            <a:extLst>
              <a:ext uri="{FF2B5EF4-FFF2-40B4-BE49-F238E27FC236}">
                <a16:creationId xmlns:a16="http://schemas.microsoft.com/office/drawing/2014/main" id="{E37D944D-B8C7-77BB-DAA8-FB8CE710F16C}"/>
              </a:ext>
            </a:extLst>
          </p:cNvPr>
          <p:cNvSpPr/>
          <p:nvPr/>
        </p:nvSpPr>
        <p:spPr>
          <a:xfrm>
            <a:off x="3179449" y="3466687"/>
            <a:ext cx="526577" cy="48994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8" name="Freeform 19">
            <a:extLst>
              <a:ext uri="{FF2B5EF4-FFF2-40B4-BE49-F238E27FC236}">
                <a16:creationId xmlns:a16="http://schemas.microsoft.com/office/drawing/2014/main" id="{D6035A0B-AEA6-FD5C-EC3A-E2116C5E4903}"/>
              </a:ext>
            </a:extLst>
          </p:cNvPr>
          <p:cNvSpPr>
            <a:spLocks noEditPoints="1"/>
          </p:cNvSpPr>
          <p:nvPr/>
        </p:nvSpPr>
        <p:spPr bwMode="auto">
          <a:xfrm>
            <a:off x="9869088" y="2116398"/>
            <a:ext cx="876572" cy="764261"/>
          </a:xfrm>
          <a:custGeom>
            <a:avLst/>
            <a:gdLst/>
            <a:ahLst/>
            <a:cxnLst>
              <a:cxn ang="0">
                <a:pos x="1035" y="1095"/>
              </a:cxn>
              <a:cxn ang="0">
                <a:pos x="1023" y="1109"/>
              </a:cxn>
              <a:cxn ang="0">
                <a:pos x="284" y="1116"/>
              </a:cxn>
              <a:cxn ang="0">
                <a:pos x="257" y="1109"/>
              </a:cxn>
              <a:cxn ang="0">
                <a:pos x="246" y="1095"/>
              </a:cxn>
              <a:cxn ang="0">
                <a:pos x="303" y="1065"/>
              </a:cxn>
              <a:cxn ang="0">
                <a:pos x="442" y="1052"/>
              </a:cxn>
              <a:cxn ang="0">
                <a:pos x="543" y="1015"/>
              </a:cxn>
              <a:cxn ang="0">
                <a:pos x="568" y="983"/>
              </a:cxn>
              <a:cxn ang="0">
                <a:pos x="572" y="916"/>
              </a:cxn>
              <a:cxn ang="0">
                <a:pos x="709" y="968"/>
              </a:cxn>
              <a:cxn ang="0">
                <a:pos x="722" y="998"/>
              </a:cxn>
              <a:cxn ang="0">
                <a:pos x="810" y="1036"/>
              </a:cxn>
              <a:cxn ang="0">
                <a:pos x="977" y="1061"/>
              </a:cxn>
              <a:cxn ang="0">
                <a:pos x="1240" y="0"/>
              </a:cxn>
              <a:cxn ang="0">
                <a:pos x="1269" y="11"/>
              </a:cxn>
              <a:cxn ang="0">
                <a:pos x="1280" y="38"/>
              </a:cxn>
              <a:cxn ang="0">
                <a:pos x="1277" y="857"/>
              </a:cxn>
              <a:cxn ang="0">
                <a:pos x="1256" y="878"/>
              </a:cxn>
              <a:cxn ang="0">
                <a:pos x="40" y="880"/>
              </a:cxn>
              <a:cxn ang="0">
                <a:pos x="12" y="869"/>
              </a:cxn>
              <a:cxn ang="0">
                <a:pos x="0" y="842"/>
              </a:cxn>
              <a:cxn ang="0">
                <a:pos x="4" y="23"/>
              </a:cxn>
              <a:cxn ang="0">
                <a:pos x="25" y="2"/>
              </a:cxn>
              <a:cxn ang="0">
                <a:pos x="1193" y="91"/>
              </a:cxn>
              <a:cxn ang="0">
                <a:pos x="90" y="89"/>
              </a:cxn>
              <a:cxn ang="0">
                <a:pos x="1193" y="91"/>
              </a:cxn>
              <a:cxn ang="0">
                <a:pos x="456" y="366"/>
              </a:cxn>
              <a:cxn ang="0">
                <a:pos x="433" y="381"/>
              </a:cxn>
              <a:cxn ang="0">
                <a:pos x="427" y="672"/>
              </a:cxn>
              <a:cxn ang="0">
                <a:pos x="433" y="691"/>
              </a:cxn>
              <a:cxn ang="0">
                <a:pos x="456" y="707"/>
              </a:cxn>
              <a:cxn ang="0">
                <a:pos x="825" y="707"/>
              </a:cxn>
              <a:cxn ang="0">
                <a:pos x="848" y="691"/>
              </a:cxn>
              <a:cxn ang="0">
                <a:pos x="854" y="402"/>
              </a:cxn>
              <a:cxn ang="0">
                <a:pos x="848" y="381"/>
              </a:cxn>
              <a:cxn ang="0">
                <a:pos x="825" y="366"/>
              </a:cxn>
              <a:cxn ang="0">
                <a:pos x="680" y="638"/>
              </a:cxn>
              <a:cxn ang="0">
                <a:pos x="610" y="537"/>
              </a:cxn>
              <a:cxn ang="0">
                <a:pos x="596" y="505"/>
              </a:cxn>
              <a:cxn ang="0">
                <a:pos x="610" y="474"/>
              </a:cxn>
              <a:cxn ang="0">
                <a:pos x="640" y="461"/>
              </a:cxn>
              <a:cxn ang="0">
                <a:pos x="665" y="469"/>
              </a:cxn>
              <a:cxn ang="0">
                <a:pos x="684" y="497"/>
              </a:cxn>
              <a:cxn ang="0">
                <a:pos x="678" y="528"/>
              </a:cxn>
              <a:cxn ang="0">
                <a:pos x="734" y="331"/>
              </a:cxn>
              <a:cxn ang="0">
                <a:pos x="726" y="257"/>
              </a:cxn>
              <a:cxn ang="0">
                <a:pos x="677" y="208"/>
              </a:cxn>
              <a:cxn ang="0">
                <a:pos x="621" y="202"/>
              </a:cxn>
              <a:cxn ang="0">
                <a:pos x="564" y="242"/>
              </a:cxn>
              <a:cxn ang="0">
                <a:pos x="547" y="331"/>
              </a:cxn>
              <a:cxn ang="0">
                <a:pos x="478" y="276"/>
              </a:cxn>
              <a:cxn ang="0">
                <a:pos x="497" y="217"/>
              </a:cxn>
              <a:cxn ang="0">
                <a:pos x="537" y="168"/>
              </a:cxn>
              <a:cxn ang="0">
                <a:pos x="593" y="139"/>
              </a:cxn>
              <a:cxn ang="0">
                <a:pos x="640" y="131"/>
              </a:cxn>
              <a:cxn ang="0">
                <a:pos x="703" y="145"/>
              </a:cxn>
              <a:cxn ang="0">
                <a:pos x="755" y="179"/>
              </a:cxn>
              <a:cxn ang="0">
                <a:pos x="789" y="230"/>
              </a:cxn>
              <a:cxn ang="0">
                <a:pos x="802" y="293"/>
              </a:cxn>
            </a:cxnLst>
            <a:rect l="0" t="0" r="r" b="b"/>
            <a:pathLst>
              <a:path w="1280" h="1116">
                <a:moveTo>
                  <a:pt x="1027" y="1065"/>
                </a:moveTo>
                <a:lnTo>
                  <a:pt x="1027" y="1065"/>
                </a:lnTo>
                <a:lnTo>
                  <a:pt x="1033" y="1086"/>
                </a:lnTo>
                <a:lnTo>
                  <a:pt x="1035" y="1095"/>
                </a:lnTo>
                <a:lnTo>
                  <a:pt x="1033" y="1099"/>
                </a:lnTo>
                <a:lnTo>
                  <a:pt x="1031" y="1103"/>
                </a:lnTo>
                <a:lnTo>
                  <a:pt x="1031" y="1103"/>
                </a:lnTo>
                <a:lnTo>
                  <a:pt x="1023" y="1109"/>
                </a:lnTo>
                <a:lnTo>
                  <a:pt x="1016" y="1112"/>
                </a:lnTo>
                <a:lnTo>
                  <a:pt x="1006" y="1116"/>
                </a:lnTo>
                <a:lnTo>
                  <a:pt x="997" y="1116"/>
                </a:lnTo>
                <a:lnTo>
                  <a:pt x="284" y="1116"/>
                </a:lnTo>
                <a:lnTo>
                  <a:pt x="284" y="1116"/>
                </a:lnTo>
                <a:lnTo>
                  <a:pt x="275" y="1116"/>
                </a:lnTo>
                <a:lnTo>
                  <a:pt x="265" y="1112"/>
                </a:lnTo>
                <a:lnTo>
                  <a:pt x="257" y="1109"/>
                </a:lnTo>
                <a:lnTo>
                  <a:pt x="250" y="1103"/>
                </a:lnTo>
                <a:lnTo>
                  <a:pt x="250" y="1103"/>
                </a:lnTo>
                <a:lnTo>
                  <a:pt x="248" y="1099"/>
                </a:lnTo>
                <a:lnTo>
                  <a:pt x="246" y="1095"/>
                </a:lnTo>
                <a:lnTo>
                  <a:pt x="248" y="1084"/>
                </a:lnTo>
                <a:lnTo>
                  <a:pt x="254" y="1065"/>
                </a:lnTo>
                <a:lnTo>
                  <a:pt x="254" y="1065"/>
                </a:lnTo>
                <a:lnTo>
                  <a:pt x="303" y="1065"/>
                </a:lnTo>
                <a:lnTo>
                  <a:pt x="355" y="1063"/>
                </a:lnTo>
                <a:lnTo>
                  <a:pt x="383" y="1061"/>
                </a:lnTo>
                <a:lnTo>
                  <a:pt x="412" y="1057"/>
                </a:lnTo>
                <a:lnTo>
                  <a:pt x="442" y="1052"/>
                </a:lnTo>
                <a:lnTo>
                  <a:pt x="471" y="1046"/>
                </a:lnTo>
                <a:lnTo>
                  <a:pt x="497" y="1038"/>
                </a:lnTo>
                <a:lnTo>
                  <a:pt x="522" y="1027"/>
                </a:lnTo>
                <a:lnTo>
                  <a:pt x="543" y="1015"/>
                </a:lnTo>
                <a:lnTo>
                  <a:pt x="551" y="1008"/>
                </a:lnTo>
                <a:lnTo>
                  <a:pt x="558" y="1000"/>
                </a:lnTo>
                <a:lnTo>
                  <a:pt x="564" y="992"/>
                </a:lnTo>
                <a:lnTo>
                  <a:pt x="568" y="983"/>
                </a:lnTo>
                <a:lnTo>
                  <a:pt x="572" y="973"/>
                </a:lnTo>
                <a:lnTo>
                  <a:pt x="572" y="964"/>
                </a:lnTo>
                <a:lnTo>
                  <a:pt x="572" y="964"/>
                </a:lnTo>
                <a:lnTo>
                  <a:pt x="572" y="916"/>
                </a:lnTo>
                <a:lnTo>
                  <a:pt x="709" y="916"/>
                </a:lnTo>
                <a:lnTo>
                  <a:pt x="709" y="916"/>
                </a:lnTo>
                <a:lnTo>
                  <a:pt x="709" y="968"/>
                </a:lnTo>
                <a:lnTo>
                  <a:pt x="709" y="968"/>
                </a:lnTo>
                <a:lnTo>
                  <a:pt x="711" y="975"/>
                </a:lnTo>
                <a:lnTo>
                  <a:pt x="713" y="983"/>
                </a:lnTo>
                <a:lnTo>
                  <a:pt x="717" y="991"/>
                </a:lnTo>
                <a:lnTo>
                  <a:pt x="722" y="998"/>
                </a:lnTo>
                <a:lnTo>
                  <a:pt x="739" y="1010"/>
                </a:lnTo>
                <a:lnTo>
                  <a:pt x="758" y="1019"/>
                </a:lnTo>
                <a:lnTo>
                  <a:pt x="783" y="1029"/>
                </a:lnTo>
                <a:lnTo>
                  <a:pt x="810" y="1036"/>
                </a:lnTo>
                <a:lnTo>
                  <a:pt x="838" y="1044"/>
                </a:lnTo>
                <a:lnTo>
                  <a:pt x="869" y="1050"/>
                </a:lnTo>
                <a:lnTo>
                  <a:pt x="926" y="1057"/>
                </a:lnTo>
                <a:lnTo>
                  <a:pt x="977" y="1061"/>
                </a:lnTo>
                <a:lnTo>
                  <a:pt x="1027" y="1065"/>
                </a:lnTo>
                <a:lnTo>
                  <a:pt x="1027" y="1065"/>
                </a:lnTo>
                <a:close/>
                <a:moveTo>
                  <a:pt x="1240" y="0"/>
                </a:moveTo>
                <a:lnTo>
                  <a:pt x="1240" y="0"/>
                </a:lnTo>
                <a:lnTo>
                  <a:pt x="1248" y="0"/>
                </a:lnTo>
                <a:lnTo>
                  <a:pt x="1256" y="2"/>
                </a:lnTo>
                <a:lnTo>
                  <a:pt x="1263" y="6"/>
                </a:lnTo>
                <a:lnTo>
                  <a:pt x="1269" y="11"/>
                </a:lnTo>
                <a:lnTo>
                  <a:pt x="1273" y="17"/>
                </a:lnTo>
                <a:lnTo>
                  <a:pt x="1277" y="23"/>
                </a:lnTo>
                <a:lnTo>
                  <a:pt x="1278" y="30"/>
                </a:lnTo>
                <a:lnTo>
                  <a:pt x="1280" y="38"/>
                </a:lnTo>
                <a:lnTo>
                  <a:pt x="1280" y="842"/>
                </a:lnTo>
                <a:lnTo>
                  <a:pt x="1280" y="842"/>
                </a:lnTo>
                <a:lnTo>
                  <a:pt x="1278" y="850"/>
                </a:lnTo>
                <a:lnTo>
                  <a:pt x="1277" y="857"/>
                </a:lnTo>
                <a:lnTo>
                  <a:pt x="1273" y="863"/>
                </a:lnTo>
                <a:lnTo>
                  <a:pt x="1269" y="869"/>
                </a:lnTo>
                <a:lnTo>
                  <a:pt x="1263" y="874"/>
                </a:lnTo>
                <a:lnTo>
                  <a:pt x="1256" y="878"/>
                </a:lnTo>
                <a:lnTo>
                  <a:pt x="1248" y="880"/>
                </a:lnTo>
                <a:lnTo>
                  <a:pt x="1240" y="880"/>
                </a:lnTo>
                <a:lnTo>
                  <a:pt x="40" y="880"/>
                </a:lnTo>
                <a:lnTo>
                  <a:pt x="40" y="880"/>
                </a:lnTo>
                <a:lnTo>
                  <a:pt x="33" y="880"/>
                </a:lnTo>
                <a:lnTo>
                  <a:pt x="25" y="878"/>
                </a:lnTo>
                <a:lnTo>
                  <a:pt x="17" y="874"/>
                </a:lnTo>
                <a:lnTo>
                  <a:pt x="12" y="869"/>
                </a:lnTo>
                <a:lnTo>
                  <a:pt x="8" y="863"/>
                </a:lnTo>
                <a:lnTo>
                  <a:pt x="4" y="857"/>
                </a:lnTo>
                <a:lnTo>
                  <a:pt x="2" y="850"/>
                </a:lnTo>
                <a:lnTo>
                  <a:pt x="0" y="842"/>
                </a:lnTo>
                <a:lnTo>
                  <a:pt x="0" y="38"/>
                </a:lnTo>
                <a:lnTo>
                  <a:pt x="0" y="38"/>
                </a:lnTo>
                <a:lnTo>
                  <a:pt x="2" y="30"/>
                </a:lnTo>
                <a:lnTo>
                  <a:pt x="4" y="23"/>
                </a:lnTo>
                <a:lnTo>
                  <a:pt x="8" y="17"/>
                </a:lnTo>
                <a:lnTo>
                  <a:pt x="12" y="11"/>
                </a:lnTo>
                <a:lnTo>
                  <a:pt x="17" y="6"/>
                </a:lnTo>
                <a:lnTo>
                  <a:pt x="25" y="2"/>
                </a:lnTo>
                <a:lnTo>
                  <a:pt x="33" y="0"/>
                </a:lnTo>
                <a:lnTo>
                  <a:pt x="40" y="0"/>
                </a:lnTo>
                <a:lnTo>
                  <a:pt x="1240" y="0"/>
                </a:lnTo>
                <a:close/>
                <a:moveTo>
                  <a:pt x="1193" y="91"/>
                </a:moveTo>
                <a:lnTo>
                  <a:pt x="1193" y="91"/>
                </a:lnTo>
                <a:lnTo>
                  <a:pt x="1191" y="89"/>
                </a:lnTo>
                <a:lnTo>
                  <a:pt x="90" y="89"/>
                </a:lnTo>
                <a:lnTo>
                  <a:pt x="90" y="89"/>
                </a:lnTo>
                <a:lnTo>
                  <a:pt x="88" y="91"/>
                </a:lnTo>
                <a:lnTo>
                  <a:pt x="88" y="760"/>
                </a:lnTo>
                <a:lnTo>
                  <a:pt x="1193" y="760"/>
                </a:lnTo>
                <a:lnTo>
                  <a:pt x="1193" y="91"/>
                </a:lnTo>
                <a:close/>
                <a:moveTo>
                  <a:pt x="817" y="366"/>
                </a:moveTo>
                <a:lnTo>
                  <a:pt x="463" y="366"/>
                </a:lnTo>
                <a:lnTo>
                  <a:pt x="463" y="366"/>
                </a:lnTo>
                <a:lnTo>
                  <a:pt x="456" y="366"/>
                </a:lnTo>
                <a:lnTo>
                  <a:pt x="448" y="370"/>
                </a:lnTo>
                <a:lnTo>
                  <a:pt x="442" y="371"/>
                </a:lnTo>
                <a:lnTo>
                  <a:pt x="436" y="377"/>
                </a:lnTo>
                <a:lnTo>
                  <a:pt x="433" y="381"/>
                </a:lnTo>
                <a:lnTo>
                  <a:pt x="429" y="389"/>
                </a:lnTo>
                <a:lnTo>
                  <a:pt x="427" y="394"/>
                </a:lnTo>
                <a:lnTo>
                  <a:pt x="427" y="402"/>
                </a:lnTo>
                <a:lnTo>
                  <a:pt x="427" y="672"/>
                </a:lnTo>
                <a:lnTo>
                  <a:pt x="427" y="672"/>
                </a:lnTo>
                <a:lnTo>
                  <a:pt x="427" y="680"/>
                </a:lnTo>
                <a:lnTo>
                  <a:pt x="429" y="686"/>
                </a:lnTo>
                <a:lnTo>
                  <a:pt x="433" y="691"/>
                </a:lnTo>
                <a:lnTo>
                  <a:pt x="436" y="697"/>
                </a:lnTo>
                <a:lnTo>
                  <a:pt x="442" y="703"/>
                </a:lnTo>
                <a:lnTo>
                  <a:pt x="448" y="705"/>
                </a:lnTo>
                <a:lnTo>
                  <a:pt x="456" y="707"/>
                </a:lnTo>
                <a:lnTo>
                  <a:pt x="463" y="709"/>
                </a:lnTo>
                <a:lnTo>
                  <a:pt x="817" y="709"/>
                </a:lnTo>
                <a:lnTo>
                  <a:pt x="817" y="709"/>
                </a:lnTo>
                <a:lnTo>
                  <a:pt x="825" y="707"/>
                </a:lnTo>
                <a:lnTo>
                  <a:pt x="833" y="705"/>
                </a:lnTo>
                <a:lnTo>
                  <a:pt x="838" y="703"/>
                </a:lnTo>
                <a:lnTo>
                  <a:pt x="844" y="697"/>
                </a:lnTo>
                <a:lnTo>
                  <a:pt x="848" y="691"/>
                </a:lnTo>
                <a:lnTo>
                  <a:pt x="852" y="686"/>
                </a:lnTo>
                <a:lnTo>
                  <a:pt x="854" y="680"/>
                </a:lnTo>
                <a:lnTo>
                  <a:pt x="854" y="672"/>
                </a:lnTo>
                <a:lnTo>
                  <a:pt x="854" y="402"/>
                </a:lnTo>
                <a:lnTo>
                  <a:pt x="854" y="402"/>
                </a:lnTo>
                <a:lnTo>
                  <a:pt x="854" y="394"/>
                </a:lnTo>
                <a:lnTo>
                  <a:pt x="852" y="389"/>
                </a:lnTo>
                <a:lnTo>
                  <a:pt x="848" y="381"/>
                </a:lnTo>
                <a:lnTo>
                  <a:pt x="844" y="377"/>
                </a:lnTo>
                <a:lnTo>
                  <a:pt x="838" y="371"/>
                </a:lnTo>
                <a:lnTo>
                  <a:pt x="833" y="370"/>
                </a:lnTo>
                <a:lnTo>
                  <a:pt x="825" y="366"/>
                </a:lnTo>
                <a:lnTo>
                  <a:pt x="817" y="366"/>
                </a:lnTo>
                <a:lnTo>
                  <a:pt x="817" y="366"/>
                </a:lnTo>
                <a:close/>
                <a:moveTo>
                  <a:pt x="661" y="545"/>
                </a:moveTo>
                <a:lnTo>
                  <a:pt x="680" y="638"/>
                </a:lnTo>
                <a:lnTo>
                  <a:pt x="600" y="638"/>
                </a:lnTo>
                <a:lnTo>
                  <a:pt x="619" y="545"/>
                </a:lnTo>
                <a:lnTo>
                  <a:pt x="619" y="545"/>
                </a:lnTo>
                <a:lnTo>
                  <a:pt x="610" y="537"/>
                </a:lnTo>
                <a:lnTo>
                  <a:pt x="602" y="528"/>
                </a:lnTo>
                <a:lnTo>
                  <a:pt x="598" y="518"/>
                </a:lnTo>
                <a:lnTo>
                  <a:pt x="596" y="505"/>
                </a:lnTo>
                <a:lnTo>
                  <a:pt x="596" y="505"/>
                </a:lnTo>
                <a:lnTo>
                  <a:pt x="596" y="497"/>
                </a:lnTo>
                <a:lnTo>
                  <a:pt x="600" y="488"/>
                </a:lnTo>
                <a:lnTo>
                  <a:pt x="604" y="482"/>
                </a:lnTo>
                <a:lnTo>
                  <a:pt x="610" y="474"/>
                </a:lnTo>
                <a:lnTo>
                  <a:pt x="616" y="469"/>
                </a:lnTo>
                <a:lnTo>
                  <a:pt x="623" y="465"/>
                </a:lnTo>
                <a:lnTo>
                  <a:pt x="631" y="463"/>
                </a:lnTo>
                <a:lnTo>
                  <a:pt x="640" y="461"/>
                </a:lnTo>
                <a:lnTo>
                  <a:pt x="640" y="461"/>
                </a:lnTo>
                <a:lnTo>
                  <a:pt x="650" y="463"/>
                </a:lnTo>
                <a:lnTo>
                  <a:pt x="657" y="465"/>
                </a:lnTo>
                <a:lnTo>
                  <a:pt x="665" y="469"/>
                </a:lnTo>
                <a:lnTo>
                  <a:pt x="671" y="474"/>
                </a:lnTo>
                <a:lnTo>
                  <a:pt x="677" y="482"/>
                </a:lnTo>
                <a:lnTo>
                  <a:pt x="680" y="488"/>
                </a:lnTo>
                <a:lnTo>
                  <a:pt x="684" y="497"/>
                </a:lnTo>
                <a:lnTo>
                  <a:pt x="684" y="505"/>
                </a:lnTo>
                <a:lnTo>
                  <a:pt x="684" y="505"/>
                </a:lnTo>
                <a:lnTo>
                  <a:pt x="682" y="518"/>
                </a:lnTo>
                <a:lnTo>
                  <a:pt x="678" y="528"/>
                </a:lnTo>
                <a:lnTo>
                  <a:pt x="671" y="537"/>
                </a:lnTo>
                <a:lnTo>
                  <a:pt x="661" y="545"/>
                </a:lnTo>
                <a:lnTo>
                  <a:pt x="661" y="545"/>
                </a:lnTo>
                <a:close/>
                <a:moveTo>
                  <a:pt x="734" y="331"/>
                </a:moveTo>
                <a:lnTo>
                  <a:pt x="734" y="293"/>
                </a:lnTo>
                <a:lnTo>
                  <a:pt x="734" y="293"/>
                </a:lnTo>
                <a:lnTo>
                  <a:pt x="732" y="274"/>
                </a:lnTo>
                <a:lnTo>
                  <a:pt x="726" y="257"/>
                </a:lnTo>
                <a:lnTo>
                  <a:pt x="717" y="242"/>
                </a:lnTo>
                <a:lnTo>
                  <a:pt x="705" y="229"/>
                </a:lnTo>
                <a:lnTo>
                  <a:pt x="692" y="217"/>
                </a:lnTo>
                <a:lnTo>
                  <a:pt x="677" y="208"/>
                </a:lnTo>
                <a:lnTo>
                  <a:pt x="659" y="202"/>
                </a:lnTo>
                <a:lnTo>
                  <a:pt x="640" y="200"/>
                </a:lnTo>
                <a:lnTo>
                  <a:pt x="640" y="200"/>
                </a:lnTo>
                <a:lnTo>
                  <a:pt x="621" y="202"/>
                </a:lnTo>
                <a:lnTo>
                  <a:pt x="604" y="208"/>
                </a:lnTo>
                <a:lnTo>
                  <a:pt x="589" y="217"/>
                </a:lnTo>
                <a:lnTo>
                  <a:pt x="576" y="229"/>
                </a:lnTo>
                <a:lnTo>
                  <a:pt x="564" y="242"/>
                </a:lnTo>
                <a:lnTo>
                  <a:pt x="555" y="257"/>
                </a:lnTo>
                <a:lnTo>
                  <a:pt x="549" y="274"/>
                </a:lnTo>
                <a:lnTo>
                  <a:pt x="547" y="293"/>
                </a:lnTo>
                <a:lnTo>
                  <a:pt x="547" y="331"/>
                </a:lnTo>
                <a:lnTo>
                  <a:pt x="478" y="331"/>
                </a:lnTo>
                <a:lnTo>
                  <a:pt x="478" y="293"/>
                </a:lnTo>
                <a:lnTo>
                  <a:pt x="478" y="293"/>
                </a:lnTo>
                <a:lnTo>
                  <a:pt x="478" y="276"/>
                </a:lnTo>
                <a:lnTo>
                  <a:pt x="482" y="261"/>
                </a:lnTo>
                <a:lnTo>
                  <a:pt x="486" y="246"/>
                </a:lnTo>
                <a:lnTo>
                  <a:pt x="492" y="230"/>
                </a:lnTo>
                <a:lnTo>
                  <a:pt x="497" y="217"/>
                </a:lnTo>
                <a:lnTo>
                  <a:pt x="505" y="204"/>
                </a:lnTo>
                <a:lnTo>
                  <a:pt x="515" y="190"/>
                </a:lnTo>
                <a:lnTo>
                  <a:pt x="526" y="179"/>
                </a:lnTo>
                <a:lnTo>
                  <a:pt x="537" y="168"/>
                </a:lnTo>
                <a:lnTo>
                  <a:pt x="549" y="160"/>
                </a:lnTo>
                <a:lnTo>
                  <a:pt x="562" y="150"/>
                </a:lnTo>
                <a:lnTo>
                  <a:pt x="577" y="145"/>
                </a:lnTo>
                <a:lnTo>
                  <a:pt x="593" y="139"/>
                </a:lnTo>
                <a:lnTo>
                  <a:pt x="608" y="135"/>
                </a:lnTo>
                <a:lnTo>
                  <a:pt x="623" y="131"/>
                </a:lnTo>
                <a:lnTo>
                  <a:pt x="640" y="131"/>
                </a:lnTo>
                <a:lnTo>
                  <a:pt x="640" y="131"/>
                </a:lnTo>
                <a:lnTo>
                  <a:pt x="657" y="131"/>
                </a:lnTo>
                <a:lnTo>
                  <a:pt x="673" y="135"/>
                </a:lnTo>
                <a:lnTo>
                  <a:pt x="688" y="139"/>
                </a:lnTo>
                <a:lnTo>
                  <a:pt x="703" y="145"/>
                </a:lnTo>
                <a:lnTo>
                  <a:pt x="718" y="150"/>
                </a:lnTo>
                <a:lnTo>
                  <a:pt x="732" y="160"/>
                </a:lnTo>
                <a:lnTo>
                  <a:pt x="743" y="168"/>
                </a:lnTo>
                <a:lnTo>
                  <a:pt x="755" y="179"/>
                </a:lnTo>
                <a:lnTo>
                  <a:pt x="766" y="190"/>
                </a:lnTo>
                <a:lnTo>
                  <a:pt x="776" y="204"/>
                </a:lnTo>
                <a:lnTo>
                  <a:pt x="783" y="217"/>
                </a:lnTo>
                <a:lnTo>
                  <a:pt x="789" y="230"/>
                </a:lnTo>
                <a:lnTo>
                  <a:pt x="795" y="246"/>
                </a:lnTo>
                <a:lnTo>
                  <a:pt x="798" y="261"/>
                </a:lnTo>
                <a:lnTo>
                  <a:pt x="802" y="276"/>
                </a:lnTo>
                <a:lnTo>
                  <a:pt x="802" y="293"/>
                </a:lnTo>
                <a:lnTo>
                  <a:pt x="802" y="331"/>
                </a:lnTo>
                <a:lnTo>
                  <a:pt x="734" y="33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7BD96CA-33F4-890C-C3B0-3A09986A5330}"/>
              </a:ext>
            </a:extLst>
          </p:cNvPr>
          <p:cNvSpPr txBox="1"/>
          <p:nvPr/>
        </p:nvSpPr>
        <p:spPr>
          <a:xfrm>
            <a:off x="750721" y="4587097"/>
            <a:ext cx="1317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b="1" dirty="0">
                <a:solidFill>
                  <a:schemeClr val="accent3"/>
                </a:solidFill>
              </a:rPr>
              <a:t>T1 </a:t>
            </a:r>
            <a:r>
              <a:rPr lang="sl-SI" b="1" dirty="0" err="1">
                <a:solidFill>
                  <a:schemeClr val="accent3"/>
                </a:solidFill>
              </a:rPr>
              <a:t>admins</a:t>
            </a:r>
            <a:r>
              <a:rPr lang="sl-SI" b="1" dirty="0">
                <a:solidFill>
                  <a:schemeClr val="accent3"/>
                </a:solidFill>
              </a:rPr>
              <a:t> 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5F5309A0-5116-A1E1-947D-2F13F14B9C76}"/>
              </a:ext>
            </a:extLst>
          </p:cNvPr>
          <p:cNvSpPr txBox="1"/>
          <p:nvPr/>
        </p:nvSpPr>
        <p:spPr>
          <a:xfrm>
            <a:off x="10035579" y="4584463"/>
            <a:ext cx="1317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b="1" dirty="0">
                <a:solidFill>
                  <a:schemeClr val="accent4"/>
                </a:solidFill>
              </a:rPr>
              <a:t>T2 </a:t>
            </a:r>
            <a:r>
              <a:rPr lang="sl-SI" b="1" dirty="0" err="1">
                <a:solidFill>
                  <a:schemeClr val="accent4"/>
                </a:solidFill>
              </a:rPr>
              <a:t>admins</a:t>
            </a:r>
            <a:r>
              <a:rPr lang="sl-SI" b="1" dirty="0">
                <a:solidFill>
                  <a:schemeClr val="accent4"/>
                </a:solidFill>
              </a:rPr>
              <a:t> 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274E8F01-54C6-4BB2-FD09-4F33DFA3AE0E}"/>
              </a:ext>
            </a:extLst>
          </p:cNvPr>
          <p:cNvSpPr txBox="1"/>
          <p:nvPr/>
        </p:nvSpPr>
        <p:spPr>
          <a:xfrm>
            <a:off x="9839136" y="1750514"/>
            <a:ext cx="936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b="1" dirty="0">
                <a:solidFill>
                  <a:schemeClr val="accent5"/>
                </a:solidFill>
              </a:rPr>
              <a:t>PAW(s)</a:t>
            </a:r>
          </a:p>
        </p:txBody>
      </p:sp>
      <p:sp>
        <p:nvSpPr>
          <p:cNvPr id="78" name="AutoShape 12">
            <a:extLst>
              <a:ext uri="{FF2B5EF4-FFF2-40B4-BE49-F238E27FC236}">
                <a16:creationId xmlns:a16="http://schemas.microsoft.com/office/drawing/2014/main" id="{98F71CCC-4FEE-A2F5-77BE-AB1899D42D46}"/>
              </a:ext>
            </a:extLst>
          </p:cNvPr>
          <p:cNvSpPr>
            <a:spLocks noChangeArrowheads="1"/>
          </p:cNvSpPr>
          <p:nvPr/>
        </p:nvSpPr>
        <p:spPr bwMode="auto">
          <a:xfrm rot="19593555">
            <a:off x="1562214" y="3886596"/>
            <a:ext cx="4128874" cy="152123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79" name="AutoShape 12">
            <a:extLst>
              <a:ext uri="{FF2B5EF4-FFF2-40B4-BE49-F238E27FC236}">
                <a16:creationId xmlns:a16="http://schemas.microsoft.com/office/drawing/2014/main" id="{E7580C4F-DE9F-783D-396C-DAE4E35F23A2}"/>
              </a:ext>
            </a:extLst>
          </p:cNvPr>
          <p:cNvSpPr>
            <a:spLocks noChangeArrowheads="1"/>
          </p:cNvSpPr>
          <p:nvPr/>
        </p:nvSpPr>
        <p:spPr bwMode="auto">
          <a:xfrm rot="20086131">
            <a:off x="1777466" y="4562751"/>
            <a:ext cx="3103110" cy="152123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80" name="AutoShape 12">
            <a:extLst>
              <a:ext uri="{FF2B5EF4-FFF2-40B4-BE49-F238E27FC236}">
                <a16:creationId xmlns:a16="http://schemas.microsoft.com/office/drawing/2014/main" id="{0552E81E-3B5D-9B65-9F25-9E2E656B1E5E}"/>
              </a:ext>
            </a:extLst>
          </p:cNvPr>
          <p:cNvSpPr>
            <a:spLocks noChangeArrowheads="1"/>
          </p:cNvSpPr>
          <p:nvPr/>
        </p:nvSpPr>
        <p:spPr bwMode="auto">
          <a:xfrm rot="21381921">
            <a:off x="1963262" y="5357385"/>
            <a:ext cx="1983589" cy="152123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82" name="Multiplication Sign 81">
            <a:extLst>
              <a:ext uri="{FF2B5EF4-FFF2-40B4-BE49-F238E27FC236}">
                <a16:creationId xmlns:a16="http://schemas.microsoft.com/office/drawing/2014/main" id="{C6F7B62D-03D7-C21A-C249-F54131EE1D5F}"/>
              </a:ext>
            </a:extLst>
          </p:cNvPr>
          <p:cNvSpPr/>
          <p:nvPr/>
        </p:nvSpPr>
        <p:spPr>
          <a:xfrm>
            <a:off x="2551010" y="4245735"/>
            <a:ext cx="526577" cy="48994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3" name="Multiplication Sign 82">
            <a:extLst>
              <a:ext uri="{FF2B5EF4-FFF2-40B4-BE49-F238E27FC236}">
                <a16:creationId xmlns:a16="http://schemas.microsoft.com/office/drawing/2014/main" id="{693FB98A-C227-BBB8-FF4F-9E7C3BB27C75}"/>
              </a:ext>
            </a:extLst>
          </p:cNvPr>
          <p:cNvSpPr/>
          <p:nvPr/>
        </p:nvSpPr>
        <p:spPr>
          <a:xfrm>
            <a:off x="2652872" y="5201335"/>
            <a:ext cx="526577" cy="48994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5" name="AutoShape 12">
            <a:extLst>
              <a:ext uri="{FF2B5EF4-FFF2-40B4-BE49-F238E27FC236}">
                <a16:creationId xmlns:a16="http://schemas.microsoft.com/office/drawing/2014/main" id="{A3DD70B9-16FA-FFF3-BA6B-58DEBB4053D4}"/>
              </a:ext>
            </a:extLst>
          </p:cNvPr>
          <p:cNvSpPr>
            <a:spLocks noChangeArrowheads="1"/>
          </p:cNvSpPr>
          <p:nvPr/>
        </p:nvSpPr>
        <p:spPr bwMode="auto">
          <a:xfrm rot="12824735">
            <a:off x="6251547" y="3874277"/>
            <a:ext cx="4262984" cy="152123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86" name="AutoShape 12">
            <a:extLst>
              <a:ext uri="{FF2B5EF4-FFF2-40B4-BE49-F238E27FC236}">
                <a16:creationId xmlns:a16="http://schemas.microsoft.com/office/drawing/2014/main" id="{EA6E2C9A-6EFF-190F-7F98-6167A040BC6D}"/>
              </a:ext>
            </a:extLst>
          </p:cNvPr>
          <p:cNvSpPr>
            <a:spLocks noChangeArrowheads="1"/>
          </p:cNvSpPr>
          <p:nvPr/>
        </p:nvSpPr>
        <p:spPr bwMode="auto">
          <a:xfrm rot="12153807">
            <a:off x="7155839" y="4629009"/>
            <a:ext cx="3104278" cy="152123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87" name="AutoShape 12">
            <a:extLst>
              <a:ext uri="{FF2B5EF4-FFF2-40B4-BE49-F238E27FC236}">
                <a16:creationId xmlns:a16="http://schemas.microsoft.com/office/drawing/2014/main" id="{C12516A6-9BD2-16E0-7C03-3015F4B96B59}"/>
              </a:ext>
            </a:extLst>
          </p:cNvPr>
          <p:cNvSpPr>
            <a:spLocks noChangeArrowheads="1"/>
          </p:cNvSpPr>
          <p:nvPr/>
        </p:nvSpPr>
        <p:spPr bwMode="auto">
          <a:xfrm rot="11057962">
            <a:off x="7984680" y="5320631"/>
            <a:ext cx="2136185" cy="152123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88" name="Multiplication Sign 87">
            <a:extLst>
              <a:ext uri="{FF2B5EF4-FFF2-40B4-BE49-F238E27FC236}">
                <a16:creationId xmlns:a16="http://schemas.microsoft.com/office/drawing/2014/main" id="{CEFBD723-4A77-6029-B7DD-69ACEA81BEB4}"/>
              </a:ext>
            </a:extLst>
          </p:cNvPr>
          <p:cNvSpPr/>
          <p:nvPr/>
        </p:nvSpPr>
        <p:spPr>
          <a:xfrm>
            <a:off x="8711062" y="4593720"/>
            <a:ext cx="526577" cy="48994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9" name="Multiplication Sign 88">
            <a:extLst>
              <a:ext uri="{FF2B5EF4-FFF2-40B4-BE49-F238E27FC236}">
                <a16:creationId xmlns:a16="http://schemas.microsoft.com/office/drawing/2014/main" id="{553A6D85-9490-745A-20F2-CD9D9A11B7BB}"/>
              </a:ext>
            </a:extLst>
          </p:cNvPr>
          <p:cNvSpPr/>
          <p:nvPr/>
        </p:nvSpPr>
        <p:spPr>
          <a:xfrm>
            <a:off x="8707978" y="4079965"/>
            <a:ext cx="526577" cy="48994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0" name="AutoShape 12">
            <a:extLst>
              <a:ext uri="{FF2B5EF4-FFF2-40B4-BE49-F238E27FC236}">
                <a16:creationId xmlns:a16="http://schemas.microsoft.com/office/drawing/2014/main" id="{FCEE4CAE-559D-85F7-DBA6-BF0BB66F5ED7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6418846" y="2408518"/>
            <a:ext cx="3328037" cy="152123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91" name="AutoShape 12">
            <a:extLst>
              <a:ext uri="{FF2B5EF4-FFF2-40B4-BE49-F238E27FC236}">
                <a16:creationId xmlns:a16="http://schemas.microsoft.com/office/drawing/2014/main" id="{8738B238-C4BB-15BE-CD7D-FACFC7188177}"/>
              </a:ext>
            </a:extLst>
          </p:cNvPr>
          <p:cNvSpPr>
            <a:spLocks noChangeArrowheads="1"/>
          </p:cNvSpPr>
          <p:nvPr/>
        </p:nvSpPr>
        <p:spPr bwMode="auto">
          <a:xfrm rot="9305279">
            <a:off x="7014176" y="3196690"/>
            <a:ext cx="2885164" cy="152123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92" name="AutoShape 12">
            <a:extLst>
              <a:ext uri="{FF2B5EF4-FFF2-40B4-BE49-F238E27FC236}">
                <a16:creationId xmlns:a16="http://schemas.microsoft.com/office/drawing/2014/main" id="{94AE7864-DAA6-7D81-928C-257601D9C421}"/>
              </a:ext>
            </a:extLst>
          </p:cNvPr>
          <p:cNvSpPr>
            <a:spLocks noChangeArrowheads="1"/>
          </p:cNvSpPr>
          <p:nvPr/>
        </p:nvSpPr>
        <p:spPr bwMode="auto">
          <a:xfrm rot="8177720">
            <a:off x="7325266" y="3793064"/>
            <a:ext cx="2950425" cy="152123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462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8" grpId="0" animBg="1"/>
      <p:bldP spid="61" grpId="0" animBg="1"/>
      <p:bldP spid="62" grpId="0" animBg="1"/>
      <p:bldP spid="63" grpId="0"/>
      <p:bldP spid="64" grpId="0" animBg="1"/>
      <p:bldP spid="67" grpId="0" animBg="1"/>
      <p:bldP spid="68" grpId="0" animBg="1"/>
      <p:bldP spid="69" grpId="0"/>
      <p:bldP spid="72" grpId="0"/>
      <p:bldP spid="76" grpId="0"/>
      <p:bldP spid="78" grpId="0" animBg="1"/>
      <p:bldP spid="79" grpId="0" animBg="1"/>
      <p:bldP spid="80" grpId="0" animBg="1"/>
      <p:bldP spid="82" grpId="0" animBg="1"/>
      <p:bldP spid="83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83A71EE-BC71-DAA2-0780-BADE8BE63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699" y="1499725"/>
            <a:ext cx="11233151" cy="4572000"/>
          </a:xfrm>
        </p:spPr>
        <p:txBody>
          <a:bodyPr/>
          <a:lstStyle/>
          <a:p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96286BD-88FA-B549-6050-E732FF2E9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Maybe</a:t>
            </a:r>
            <a:r>
              <a:rPr lang="sl-SI" dirty="0"/>
              <a:t> </a:t>
            </a:r>
            <a:r>
              <a:rPr lang="sl-SI" dirty="0" err="1"/>
              <a:t>even</a:t>
            </a:r>
            <a:r>
              <a:rPr lang="sl-SI" dirty="0"/>
              <a:t> more </a:t>
            </a:r>
            <a:r>
              <a:rPr lang="sl-SI" dirty="0" err="1"/>
              <a:t>important</a:t>
            </a:r>
            <a:r>
              <a:rPr lang="sl-SI" dirty="0"/>
              <a:t> </a:t>
            </a:r>
            <a:r>
              <a:rPr lang="sl-SI" dirty="0" err="1"/>
              <a:t>than</a:t>
            </a:r>
            <a:r>
              <a:rPr lang="sl-SI" dirty="0"/>
              <a:t> AD </a:t>
            </a:r>
            <a:r>
              <a:rPr lang="sl-SI" dirty="0" err="1"/>
              <a:t>Tiering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8170F0-577C-6A65-C8A3-4CF53C147DE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B3D655-C20D-807A-73D9-29472441A6A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9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E2A0676-8203-8AB9-39DC-674D44146E27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AutoShape 14">
            <a:extLst>
              <a:ext uri="{FF2B5EF4-FFF2-40B4-BE49-F238E27FC236}">
                <a16:creationId xmlns:a16="http://schemas.microsoft.com/office/drawing/2014/main" id="{0040089A-A917-1AE8-2D37-4275011360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7611" y="1823988"/>
            <a:ext cx="2686050" cy="1188245"/>
          </a:xfrm>
          <a:prstGeom prst="chevron">
            <a:avLst>
              <a:gd name="adj" fmla="val 31035"/>
            </a:avLst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sz="2000" dirty="0">
                <a:solidFill>
                  <a:schemeClr val="bg1"/>
                </a:solidFill>
                <a:latin typeface="Univers for KPMG" panose="020B0603020202020204" pitchFamily="34" charset="0"/>
              </a:rPr>
              <a:t>(V)LAN1</a:t>
            </a:r>
            <a:endParaRPr lang="en-US" sz="2000" dirty="0">
              <a:solidFill>
                <a:schemeClr val="bg1"/>
              </a:solidFill>
              <a:latin typeface="Univers for KPMG" panose="020B0603020202020204" pitchFamily="34" charset="0"/>
            </a:endParaRPr>
          </a:p>
        </p:txBody>
      </p:sp>
      <p:sp>
        <p:nvSpPr>
          <p:cNvPr id="8" name="AutoShape 15">
            <a:extLst>
              <a:ext uri="{FF2B5EF4-FFF2-40B4-BE49-F238E27FC236}">
                <a16:creationId xmlns:a16="http://schemas.microsoft.com/office/drawing/2014/main" id="{77B7B99D-2139-1A6F-A554-01B0AF557F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4848" y="1823988"/>
            <a:ext cx="2686050" cy="1188245"/>
          </a:xfrm>
          <a:prstGeom prst="chevron">
            <a:avLst>
              <a:gd name="adj" fmla="val 31035"/>
            </a:avLst>
          </a:prstGeom>
          <a:solidFill>
            <a:schemeClr val="accent2">
              <a:lumMod val="9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sz="2000" dirty="0" err="1">
                <a:solidFill>
                  <a:schemeClr val="bg1"/>
                </a:solidFill>
                <a:latin typeface="Univers for KPMG" panose="020B0603020202020204" pitchFamily="34" charset="0"/>
              </a:rPr>
              <a:t>Domain</a:t>
            </a:r>
            <a:br>
              <a:rPr lang="sl-SI" sz="2000" dirty="0">
                <a:solidFill>
                  <a:schemeClr val="bg1"/>
                </a:solidFill>
                <a:latin typeface="Univers for KPMG" panose="020B0603020202020204" pitchFamily="34" charset="0"/>
              </a:rPr>
            </a:br>
            <a:r>
              <a:rPr lang="sl-SI" sz="2000" dirty="0" err="1">
                <a:solidFill>
                  <a:schemeClr val="bg1"/>
                </a:solidFill>
                <a:latin typeface="Univers for KPMG" panose="020B0603020202020204" pitchFamily="34" charset="0"/>
              </a:rPr>
              <a:t>Admins</a:t>
            </a:r>
            <a:endParaRPr lang="en-US" sz="2000" dirty="0">
              <a:solidFill>
                <a:schemeClr val="bg1"/>
              </a:solidFill>
              <a:latin typeface="Univers for KPMG" panose="020B0603020202020204" pitchFamily="34" charset="0"/>
            </a:endParaRPr>
          </a:p>
        </p:txBody>
      </p:sp>
      <p:sp>
        <p:nvSpPr>
          <p:cNvPr id="9" name="AutoShape 16">
            <a:extLst>
              <a:ext uri="{FF2B5EF4-FFF2-40B4-BE49-F238E27FC236}">
                <a16:creationId xmlns:a16="http://schemas.microsoft.com/office/drawing/2014/main" id="{0D20AB37-F124-D1AE-574E-CD16520CDD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0497" y="1823988"/>
            <a:ext cx="2686050" cy="1188245"/>
          </a:xfrm>
          <a:prstGeom prst="chevron">
            <a:avLst>
              <a:gd name="adj" fmla="val 31035"/>
            </a:avLst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sz="2000" dirty="0" err="1">
                <a:solidFill>
                  <a:schemeClr val="bg1"/>
                </a:solidFill>
                <a:latin typeface="Univers for KPMG" panose="020B0603020202020204" pitchFamily="34" charset="0"/>
              </a:rPr>
              <a:t>Active</a:t>
            </a:r>
            <a:endParaRPr lang="sl-SI" sz="2000" dirty="0">
              <a:solidFill>
                <a:schemeClr val="bg1"/>
              </a:solidFill>
              <a:latin typeface="Univers for KPMG" panose="020B0603020202020204" pitchFamily="34" charset="0"/>
            </a:endParaRPr>
          </a:p>
          <a:p>
            <a:pPr algn="ctr"/>
            <a:r>
              <a:rPr lang="sl-SI" sz="2000" dirty="0" err="1">
                <a:solidFill>
                  <a:schemeClr val="bg1"/>
                </a:solidFill>
                <a:latin typeface="Univers for KPMG" panose="020B0603020202020204" pitchFamily="34" charset="0"/>
              </a:rPr>
              <a:t>Directory</a:t>
            </a:r>
            <a:endParaRPr lang="sl-SI" sz="2000" dirty="0">
              <a:solidFill>
                <a:schemeClr val="bg1"/>
              </a:solidFill>
              <a:latin typeface="Univers for KPMG" panose="020B0603020202020204" pitchFamily="34" charset="0"/>
            </a:endParaRPr>
          </a:p>
          <a:p>
            <a:pPr algn="ctr"/>
            <a:r>
              <a:rPr lang="sl-SI" sz="2000" dirty="0" err="1">
                <a:solidFill>
                  <a:schemeClr val="bg1"/>
                </a:solidFill>
                <a:latin typeface="Univers for KPMG" panose="020B0603020202020204" pitchFamily="34" charset="0"/>
              </a:rPr>
              <a:t>Domain</a:t>
            </a:r>
            <a:endParaRPr lang="en-US" sz="2000" dirty="0">
              <a:solidFill>
                <a:schemeClr val="bg1"/>
              </a:solidFill>
              <a:latin typeface="Univers for KPMG" panose="020B0603020202020204" pitchFamily="34" charset="0"/>
            </a:endParaRPr>
          </a:p>
        </p:txBody>
      </p:sp>
      <p:sp>
        <p:nvSpPr>
          <p:cNvPr id="20" name="AutoShape 14">
            <a:extLst>
              <a:ext uri="{FF2B5EF4-FFF2-40B4-BE49-F238E27FC236}">
                <a16:creationId xmlns:a16="http://schemas.microsoft.com/office/drawing/2014/main" id="{8EF46E60-FB9E-2C4F-7293-E742A0D79D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7611" y="3191602"/>
            <a:ext cx="2686050" cy="1188245"/>
          </a:xfrm>
          <a:prstGeom prst="chevron">
            <a:avLst>
              <a:gd name="adj" fmla="val 31035"/>
            </a:avLst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sz="2000" dirty="0">
                <a:solidFill>
                  <a:schemeClr val="bg1"/>
                </a:solidFill>
                <a:latin typeface="Univers for KPMG" panose="020B0603020202020204" pitchFamily="34" charset="0"/>
              </a:rPr>
              <a:t>(V)LAN2</a:t>
            </a:r>
            <a:endParaRPr lang="en-US" sz="2000" dirty="0">
              <a:solidFill>
                <a:schemeClr val="bg1"/>
              </a:solidFill>
              <a:latin typeface="Univers for KPMG" panose="020B0603020202020204" pitchFamily="34" charset="0"/>
            </a:endParaRPr>
          </a:p>
        </p:txBody>
      </p:sp>
      <p:sp>
        <p:nvSpPr>
          <p:cNvPr id="21" name="AutoShape 15">
            <a:extLst>
              <a:ext uri="{FF2B5EF4-FFF2-40B4-BE49-F238E27FC236}">
                <a16:creationId xmlns:a16="http://schemas.microsoft.com/office/drawing/2014/main" id="{ECB142AB-D897-4AEB-B133-6558C3B728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3260" y="3191602"/>
            <a:ext cx="2686050" cy="1188245"/>
          </a:xfrm>
          <a:prstGeom prst="chevron">
            <a:avLst>
              <a:gd name="adj" fmla="val 31035"/>
            </a:avLst>
          </a:prstGeom>
          <a:solidFill>
            <a:schemeClr val="accent2">
              <a:lumMod val="9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sz="2000" dirty="0" err="1">
                <a:solidFill>
                  <a:schemeClr val="bg1"/>
                </a:solidFill>
                <a:latin typeface="Univers for KPMG" panose="020B0603020202020204" pitchFamily="34" charset="0"/>
              </a:rPr>
              <a:t>Fabric</a:t>
            </a:r>
            <a:br>
              <a:rPr lang="sl-SI" sz="2000" dirty="0">
                <a:solidFill>
                  <a:schemeClr val="bg1"/>
                </a:solidFill>
                <a:latin typeface="Univers for KPMG" panose="020B0603020202020204" pitchFamily="34" charset="0"/>
              </a:rPr>
            </a:br>
            <a:r>
              <a:rPr lang="sl-SI" sz="2000" dirty="0" err="1">
                <a:solidFill>
                  <a:schemeClr val="bg1"/>
                </a:solidFill>
                <a:latin typeface="Univers for KPMG" panose="020B0603020202020204" pitchFamily="34" charset="0"/>
              </a:rPr>
              <a:t>Admins</a:t>
            </a:r>
            <a:endParaRPr lang="en-US" sz="2000" dirty="0">
              <a:solidFill>
                <a:schemeClr val="bg1"/>
              </a:solidFill>
              <a:latin typeface="Univers for KPMG" panose="020B0603020202020204" pitchFamily="34" charset="0"/>
            </a:endParaRPr>
          </a:p>
        </p:txBody>
      </p:sp>
      <p:sp>
        <p:nvSpPr>
          <p:cNvPr id="22" name="AutoShape 16">
            <a:extLst>
              <a:ext uri="{FF2B5EF4-FFF2-40B4-BE49-F238E27FC236}">
                <a16:creationId xmlns:a16="http://schemas.microsoft.com/office/drawing/2014/main" id="{8652A799-DD6B-7419-A526-B496A0FE9E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8909" y="3191602"/>
            <a:ext cx="2686050" cy="1188245"/>
          </a:xfrm>
          <a:prstGeom prst="chevron">
            <a:avLst>
              <a:gd name="adj" fmla="val 31035"/>
            </a:avLst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sz="2000" dirty="0" err="1">
                <a:solidFill>
                  <a:schemeClr val="bg1"/>
                </a:solidFill>
                <a:latin typeface="Univers for KPMG" panose="020B0603020202020204" pitchFamily="34" charset="0"/>
              </a:rPr>
              <a:t>Fabric</a:t>
            </a:r>
            <a:endParaRPr lang="en-US" sz="2000" dirty="0">
              <a:solidFill>
                <a:schemeClr val="bg1"/>
              </a:solidFill>
              <a:latin typeface="Univers for KPMG" panose="020B0603020202020204" pitchFamily="34" charset="0"/>
            </a:endParaRPr>
          </a:p>
        </p:txBody>
      </p:sp>
      <p:sp>
        <p:nvSpPr>
          <p:cNvPr id="23" name="AutoShape 14">
            <a:extLst>
              <a:ext uri="{FF2B5EF4-FFF2-40B4-BE49-F238E27FC236}">
                <a16:creationId xmlns:a16="http://schemas.microsoft.com/office/drawing/2014/main" id="{0870CF34-6C07-1BD3-E00B-93DFCCFDBC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7611" y="4559216"/>
            <a:ext cx="2686050" cy="1188245"/>
          </a:xfrm>
          <a:prstGeom prst="chevron">
            <a:avLst>
              <a:gd name="adj" fmla="val 31035"/>
            </a:avLst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sz="2000" dirty="0">
                <a:solidFill>
                  <a:schemeClr val="bg1"/>
                </a:solidFill>
                <a:latin typeface="Univers for KPMG" panose="020B0603020202020204" pitchFamily="34" charset="0"/>
              </a:rPr>
              <a:t>(V)LAN3</a:t>
            </a:r>
            <a:endParaRPr lang="en-US" sz="2000" dirty="0">
              <a:solidFill>
                <a:schemeClr val="bg1"/>
              </a:solidFill>
              <a:latin typeface="Univers for KPMG" panose="020B0603020202020204" pitchFamily="34" charset="0"/>
            </a:endParaRPr>
          </a:p>
        </p:txBody>
      </p:sp>
      <p:sp>
        <p:nvSpPr>
          <p:cNvPr id="24" name="AutoShape 15">
            <a:extLst>
              <a:ext uri="{FF2B5EF4-FFF2-40B4-BE49-F238E27FC236}">
                <a16:creationId xmlns:a16="http://schemas.microsoft.com/office/drawing/2014/main" id="{0BB33E46-53E6-71C0-5B3B-F5952F836C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4848" y="4559216"/>
            <a:ext cx="2686050" cy="1188245"/>
          </a:xfrm>
          <a:prstGeom prst="chevron">
            <a:avLst>
              <a:gd name="adj" fmla="val 31035"/>
            </a:avLst>
          </a:prstGeom>
          <a:solidFill>
            <a:schemeClr val="accent2">
              <a:lumMod val="9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sz="2000" dirty="0" err="1">
                <a:solidFill>
                  <a:schemeClr val="bg1"/>
                </a:solidFill>
                <a:latin typeface="Univers for KPMG" panose="020B0603020202020204" pitchFamily="34" charset="0"/>
              </a:rPr>
              <a:t>Bacup</a:t>
            </a:r>
            <a:br>
              <a:rPr lang="sl-SI" sz="2000" dirty="0">
                <a:solidFill>
                  <a:schemeClr val="bg1"/>
                </a:solidFill>
                <a:latin typeface="Univers for KPMG" panose="020B0603020202020204" pitchFamily="34" charset="0"/>
              </a:rPr>
            </a:br>
            <a:r>
              <a:rPr lang="sl-SI" sz="2000" dirty="0" err="1">
                <a:solidFill>
                  <a:schemeClr val="bg1"/>
                </a:solidFill>
                <a:latin typeface="Univers for KPMG" panose="020B0603020202020204" pitchFamily="34" charset="0"/>
              </a:rPr>
              <a:t>Admins</a:t>
            </a:r>
            <a:endParaRPr lang="en-US" sz="2000" dirty="0">
              <a:solidFill>
                <a:schemeClr val="bg1"/>
              </a:solidFill>
              <a:latin typeface="Univers for KPMG" panose="020B0603020202020204" pitchFamily="34" charset="0"/>
            </a:endParaRPr>
          </a:p>
        </p:txBody>
      </p:sp>
      <p:sp>
        <p:nvSpPr>
          <p:cNvPr id="25" name="AutoShape 16">
            <a:extLst>
              <a:ext uri="{FF2B5EF4-FFF2-40B4-BE49-F238E27FC236}">
                <a16:creationId xmlns:a16="http://schemas.microsoft.com/office/drawing/2014/main" id="{E1A80535-66DF-2193-92B1-DCF026073C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0497" y="4559216"/>
            <a:ext cx="2686050" cy="1188245"/>
          </a:xfrm>
          <a:prstGeom prst="chevron">
            <a:avLst>
              <a:gd name="adj" fmla="val 31035"/>
            </a:avLst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sz="2000" dirty="0" err="1">
                <a:solidFill>
                  <a:schemeClr val="bg1"/>
                </a:solidFill>
                <a:latin typeface="Univers for KPMG" panose="020B0603020202020204" pitchFamily="34" charset="0"/>
              </a:rPr>
              <a:t>Backup</a:t>
            </a:r>
            <a:endParaRPr lang="en-US" sz="2000" dirty="0">
              <a:solidFill>
                <a:schemeClr val="bg1"/>
              </a:solidFill>
              <a:latin typeface="Univers for KPMG" panose="020B0603020202020204" pitchFamily="34" charset="0"/>
            </a:endParaRPr>
          </a:p>
        </p:txBody>
      </p:sp>
      <p:sp>
        <p:nvSpPr>
          <p:cNvPr id="26" name="Freeform 19">
            <a:extLst>
              <a:ext uri="{FF2B5EF4-FFF2-40B4-BE49-F238E27FC236}">
                <a16:creationId xmlns:a16="http://schemas.microsoft.com/office/drawing/2014/main" id="{E5A2E42A-CC33-81E9-A2AB-6F7E39410CDD}"/>
              </a:ext>
            </a:extLst>
          </p:cNvPr>
          <p:cNvSpPr>
            <a:spLocks noEditPoints="1"/>
          </p:cNvSpPr>
          <p:nvPr/>
        </p:nvSpPr>
        <p:spPr bwMode="auto">
          <a:xfrm>
            <a:off x="1473875" y="2247972"/>
            <a:ext cx="876572" cy="764261"/>
          </a:xfrm>
          <a:custGeom>
            <a:avLst/>
            <a:gdLst/>
            <a:ahLst/>
            <a:cxnLst>
              <a:cxn ang="0">
                <a:pos x="1035" y="1095"/>
              </a:cxn>
              <a:cxn ang="0">
                <a:pos x="1023" y="1109"/>
              </a:cxn>
              <a:cxn ang="0">
                <a:pos x="284" y="1116"/>
              </a:cxn>
              <a:cxn ang="0">
                <a:pos x="257" y="1109"/>
              </a:cxn>
              <a:cxn ang="0">
                <a:pos x="246" y="1095"/>
              </a:cxn>
              <a:cxn ang="0">
                <a:pos x="303" y="1065"/>
              </a:cxn>
              <a:cxn ang="0">
                <a:pos x="442" y="1052"/>
              </a:cxn>
              <a:cxn ang="0">
                <a:pos x="543" y="1015"/>
              </a:cxn>
              <a:cxn ang="0">
                <a:pos x="568" y="983"/>
              </a:cxn>
              <a:cxn ang="0">
                <a:pos x="572" y="916"/>
              </a:cxn>
              <a:cxn ang="0">
                <a:pos x="709" y="968"/>
              </a:cxn>
              <a:cxn ang="0">
                <a:pos x="722" y="998"/>
              </a:cxn>
              <a:cxn ang="0">
                <a:pos x="810" y="1036"/>
              </a:cxn>
              <a:cxn ang="0">
                <a:pos x="977" y="1061"/>
              </a:cxn>
              <a:cxn ang="0">
                <a:pos x="1240" y="0"/>
              </a:cxn>
              <a:cxn ang="0">
                <a:pos x="1269" y="11"/>
              </a:cxn>
              <a:cxn ang="0">
                <a:pos x="1280" y="38"/>
              </a:cxn>
              <a:cxn ang="0">
                <a:pos x="1277" y="857"/>
              </a:cxn>
              <a:cxn ang="0">
                <a:pos x="1256" y="878"/>
              </a:cxn>
              <a:cxn ang="0">
                <a:pos x="40" y="880"/>
              </a:cxn>
              <a:cxn ang="0">
                <a:pos x="12" y="869"/>
              </a:cxn>
              <a:cxn ang="0">
                <a:pos x="0" y="842"/>
              </a:cxn>
              <a:cxn ang="0">
                <a:pos x="4" y="23"/>
              </a:cxn>
              <a:cxn ang="0">
                <a:pos x="25" y="2"/>
              </a:cxn>
              <a:cxn ang="0">
                <a:pos x="1193" y="91"/>
              </a:cxn>
              <a:cxn ang="0">
                <a:pos x="90" y="89"/>
              </a:cxn>
              <a:cxn ang="0">
                <a:pos x="1193" y="91"/>
              </a:cxn>
              <a:cxn ang="0">
                <a:pos x="456" y="366"/>
              </a:cxn>
              <a:cxn ang="0">
                <a:pos x="433" y="381"/>
              </a:cxn>
              <a:cxn ang="0">
                <a:pos x="427" y="672"/>
              </a:cxn>
              <a:cxn ang="0">
                <a:pos x="433" y="691"/>
              </a:cxn>
              <a:cxn ang="0">
                <a:pos x="456" y="707"/>
              </a:cxn>
              <a:cxn ang="0">
                <a:pos x="825" y="707"/>
              </a:cxn>
              <a:cxn ang="0">
                <a:pos x="848" y="691"/>
              </a:cxn>
              <a:cxn ang="0">
                <a:pos x="854" y="402"/>
              </a:cxn>
              <a:cxn ang="0">
                <a:pos x="848" y="381"/>
              </a:cxn>
              <a:cxn ang="0">
                <a:pos x="825" y="366"/>
              </a:cxn>
              <a:cxn ang="0">
                <a:pos x="680" y="638"/>
              </a:cxn>
              <a:cxn ang="0">
                <a:pos x="610" y="537"/>
              </a:cxn>
              <a:cxn ang="0">
                <a:pos x="596" y="505"/>
              </a:cxn>
              <a:cxn ang="0">
                <a:pos x="610" y="474"/>
              </a:cxn>
              <a:cxn ang="0">
                <a:pos x="640" y="461"/>
              </a:cxn>
              <a:cxn ang="0">
                <a:pos x="665" y="469"/>
              </a:cxn>
              <a:cxn ang="0">
                <a:pos x="684" y="497"/>
              </a:cxn>
              <a:cxn ang="0">
                <a:pos x="678" y="528"/>
              </a:cxn>
              <a:cxn ang="0">
                <a:pos x="734" y="331"/>
              </a:cxn>
              <a:cxn ang="0">
                <a:pos x="726" y="257"/>
              </a:cxn>
              <a:cxn ang="0">
                <a:pos x="677" y="208"/>
              </a:cxn>
              <a:cxn ang="0">
                <a:pos x="621" y="202"/>
              </a:cxn>
              <a:cxn ang="0">
                <a:pos x="564" y="242"/>
              </a:cxn>
              <a:cxn ang="0">
                <a:pos x="547" y="331"/>
              </a:cxn>
              <a:cxn ang="0">
                <a:pos x="478" y="276"/>
              </a:cxn>
              <a:cxn ang="0">
                <a:pos x="497" y="217"/>
              </a:cxn>
              <a:cxn ang="0">
                <a:pos x="537" y="168"/>
              </a:cxn>
              <a:cxn ang="0">
                <a:pos x="593" y="139"/>
              </a:cxn>
              <a:cxn ang="0">
                <a:pos x="640" y="131"/>
              </a:cxn>
              <a:cxn ang="0">
                <a:pos x="703" y="145"/>
              </a:cxn>
              <a:cxn ang="0">
                <a:pos x="755" y="179"/>
              </a:cxn>
              <a:cxn ang="0">
                <a:pos x="789" y="230"/>
              </a:cxn>
              <a:cxn ang="0">
                <a:pos x="802" y="293"/>
              </a:cxn>
            </a:cxnLst>
            <a:rect l="0" t="0" r="r" b="b"/>
            <a:pathLst>
              <a:path w="1280" h="1116">
                <a:moveTo>
                  <a:pt x="1027" y="1065"/>
                </a:moveTo>
                <a:lnTo>
                  <a:pt x="1027" y="1065"/>
                </a:lnTo>
                <a:lnTo>
                  <a:pt x="1033" y="1086"/>
                </a:lnTo>
                <a:lnTo>
                  <a:pt x="1035" y="1095"/>
                </a:lnTo>
                <a:lnTo>
                  <a:pt x="1033" y="1099"/>
                </a:lnTo>
                <a:lnTo>
                  <a:pt x="1031" y="1103"/>
                </a:lnTo>
                <a:lnTo>
                  <a:pt x="1031" y="1103"/>
                </a:lnTo>
                <a:lnTo>
                  <a:pt x="1023" y="1109"/>
                </a:lnTo>
                <a:lnTo>
                  <a:pt x="1016" y="1112"/>
                </a:lnTo>
                <a:lnTo>
                  <a:pt x="1006" y="1116"/>
                </a:lnTo>
                <a:lnTo>
                  <a:pt x="997" y="1116"/>
                </a:lnTo>
                <a:lnTo>
                  <a:pt x="284" y="1116"/>
                </a:lnTo>
                <a:lnTo>
                  <a:pt x="284" y="1116"/>
                </a:lnTo>
                <a:lnTo>
                  <a:pt x="275" y="1116"/>
                </a:lnTo>
                <a:lnTo>
                  <a:pt x="265" y="1112"/>
                </a:lnTo>
                <a:lnTo>
                  <a:pt x="257" y="1109"/>
                </a:lnTo>
                <a:lnTo>
                  <a:pt x="250" y="1103"/>
                </a:lnTo>
                <a:lnTo>
                  <a:pt x="250" y="1103"/>
                </a:lnTo>
                <a:lnTo>
                  <a:pt x="248" y="1099"/>
                </a:lnTo>
                <a:lnTo>
                  <a:pt x="246" y="1095"/>
                </a:lnTo>
                <a:lnTo>
                  <a:pt x="248" y="1084"/>
                </a:lnTo>
                <a:lnTo>
                  <a:pt x="254" y="1065"/>
                </a:lnTo>
                <a:lnTo>
                  <a:pt x="254" y="1065"/>
                </a:lnTo>
                <a:lnTo>
                  <a:pt x="303" y="1065"/>
                </a:lnTo>
                <a:lnTo>
                  <a:pt x="355" y="1063"/>
                </a:lnTo>
                <a:lnTo>
                  <a:pt x="383" y="1061"/>
                </a:lnTo>
                <a:lnTo>
                  <a:pt x="412" y="1057"/>
                </a:lnTo>
                <a:lnTo>
                  <a:pt x="442" y="1052"/>
                </a:lnTo>
                <a:lnTo>
                  <a:pt x="471" y="1046"/>
                </a:lnTo>
                <a:lnTo>
                  <a:pt x="497" y="1038"/>
                </a:lnTo>
                <a:lnTo>
                  <a:pt x="522" y="1027"/>
                </a:lnTo>
                <a:lnTo>
                  <a:pt x="543" y="1015"/>
                </a:lnTo>
                <a:lnTo>
                  <a:pt x="551" y="1008"/>
                </a:lnTo>
                <a:lnTo>
                  <a:pt x="558" y="1000"/>
                </a:lnTo>
                <a:lnTo>
                  <a:pt x="564" y="992"/>
                </a:lnTo>
                <a:lnTo>
                  <a:pt x="568" y="983"/>
                </a:lnTo>
                <a:lnTo>
                  <a:pt x="572" y="973"/>
                </a:lnTo>
                <a:lnTo>
                  <a:pt x="572" y="964"/>
                </a:lnTo>
                <a:lnTo>
                  <a:pt x="572" y="964"/>
                </a:lnTo>
                <a:lnTo>
                  <a:pt x="572" y="916"/>
                </a:lnTo>
                <a:lnTo>
                  <a:pt x="709" y="916"/>
                </a:lnTo>
                <a:lnTo>
                  <a:pt x="709" y="916"/>
                </a:lnTo>
                <a:lnTo>
                  <a:pt x="709" y="968"/>
                </a:lnTo>
                <a:lnTo>
                  <a:pt x="709" y="968"/>
                </a:lnTo>
                <a:lnTo>
                  <a:pt x="711" y="975"/>
                </a:lnTo>
                <a:lnTo>
                  <a:pt x="713" y="983"/>
                </a:lnTo>
                <a:lnTo>
                  <a:pt x="717" y="991"/>
                </a:lnTo>
                <a:lnTo>
                  <a:pt x="722" y="998"/>
                </a:lnTo>
                <a:lnTo>
                  <a:pt x="739" y="1010"/>
                </a:lnTo>
                <a:lnTo>
                  <a:pt x="758" y="1019"/>
                </a:lnTo>
                <a:lnTo>
                  <a:pt x="783" y="1029"/>
                </a:lnTo>
                <a:lnTo>
                  <a:pt x="810" y="1036"/>
                </a:lnTo>
                <a:lnTo>
                  <a:pt x="838" y="1044"/>
                </a:lnTo>
                <a:lnTo>
                  <a:pt x="869" y="1050"/>
                </a:lnTo>
                <a:lnTo>
                  <a:pt x="926" y="1057"/>
                </a:lnTo>
                <a:lnTo>
                  <a:pt x="977" y="1061"/>
                </a:lnTo>
                <a:lnTo>
                  <a:pt x="1027" y="1065"/>
                </a:lnTo>
                <a:lnTo>
                  <a:pt x="1027" y="1065"/>
                </a:lnTo>
                <a:close/>
                <a:moveTo>
                  <a:pt x="1240" y="0"/>
                </a:moveTo>
                <a:lnTo>
                  <a:pt x="1240" y="0"/>
                </a:lnTo>
                <a:lnTo>
                  <a:pt x="1248" y="0"/>
                </a:lnTo>
                <a:lnTo>
                  <a:pt x="1256" y="2"/>
                </a:lnTo>
                <a:lnTo>
                  <a:pt x="1263" y="6"/>
                </a:lnTo>
                <a:lnTo>
                  <a:pt x="1269" y="11"/>
                </a:lnTo>
                <a:lnTo>
                  <a:pt x="1273" y="17"/>
                </a:lnTo>
                <a:lnTo>
                  <a:pt x="1277" y="23"/>
                </a:lnTo>
                <a:lnTo>
                  <a:pt x="1278" y="30"/>
                </a:lnTo>
                <a:lnTo>
                  <a:pt x="1280" y="38"/>
                </a:lnTo>
                <a:lnTo>
                  <a:pt x="1280" y="842"/>
                </a:lnTo>
                <a:lnTo>
                  <a:pt x="1280" y="842"/>
                </a:lnTo>
                <a:lnTo>
                  <a:pt x="1278" y="850"/>
                </a:lnTo>
                <a:lnTo>
                  <a:pt x="1277" y="857"/>
                </a:lnTo>
                <a:lnTo>
                  <a:pt x="1273" y="863"/>
                </a:lnTo>
                <a:lnTo>
                  <a:pt x="1269" y="869"/>
                </a:lnTo>
                <a:lnTo>
                  <a:pt x="1263" y="874"/>
                </a:lnTo>
                <a:lnTo>
                  <a:pt x="1256" y="878"/>
                </a:lnTo>
                <a:lnTo>
                  <a:pt x="1248" y="880"/>
                </a:lnTo>
                <a:lnTo>
                  <a:pt x="1240" y="880"/>
                </a:lnTo>
                <a:lnTo>
                  <a:pt x="40" y="880"/>
                </a:lnTo>
                <a:lnTo>
                  <a:pt x="40" y="880"/>
                </a:lnTo>
                <a:lnTo>
                  <a:pt x="33" y="880"/>
                </a:lnTo>
                <a:lnTo>
                  <a:pt x="25" y="878"/>
                </a:lnTo>
                <a:lnTo>
                  <a:pt x="17" y="874"/>
                </a:lnTo>
                <a:lnTo>
                  <a:pt x="12" y="869"/>
                </a:lnTo>
                <a:lnTo>
                  <a:pt x="8" y="863"/>
                </a:lnTo>
                <a:lnTo>
                  <a:pt x="4" y="857"/>
                </a:lnTo>
                <a:lnTo>
                  <a:pt x="2" y="850"/>
                </a:lnTo>
                <a:lnTo>
                  <a:pt x="0" y="842"/>
                </a:lnTo>
                <a:lnTo>
                  <a:pt x="0" y="38"/>
                </a:lnTo>
                <a:lnTo>
                  <a:pt x="0" y="38"/>
                </a:lnTo>
                <a:lnTo>
                  <a:pt x="2" y="30"/>
                </a:lnTo>
                <a:lnTo>
                  <a:pt x="4" y="23"/>
                </a:lnTo>
                <a:lnTo>
                  <a:pt x="8" y="17"/>
                </a:lnTo>
                <a:lnTo>
                  <a:pt x="12" y="11"/>
                </a:lnTo>
                <a:lnTo>
                  <a:pt x="17" y="6"/>
                </a:lnTo>
                <a:lnTo>
                  <a:pt x="25" y="2"/>
                </a:lnTo>
                <a:lnTo>
                  <a:pt x="33" y="0"/>
                </a:lnTo>
                <a:lnTo>
                  <a:pt x="40" y="0"/>
                </a:lnTo>
                <a:lnTo>
                  <a:pt x="1240" y="0"/>
                </a:lnTo>
                <a:close/>
                <a:moveTo>
                  <a:pt x="1193" y="91"/>
                </a:moveTo>
                <a:lnTo>
                  <a:pt x="1193" y="91"/>
                </a:lnTo>
                <a:lnTo>
                  <a:pt x="1191" y="89"/>
                </a:lnTo>
                <a:lnTo>
                  <a:pt x="90" y="89"/>
                </a:lnTo>
                <a:lnTo>
                  <a:pt x="90" y="89"/>
                </a:lnTo>
                <a:lnTo>
                  <a:pt x="88" y="91"/>
                </a:lnTo>
                <a:lnTo>
                  <a:pt x="88" y="760"/>
                </a:lnTo>
                <a:lnTo>
                  <a:pt x="1193" y="760"/>
                </a:lnTo>
                <a:lnTo>
                  <a:pt x="1193" y="91"/>
                </a:lnTo>
                <a:close/>
                <a:moveTo>
                  <a:pt x="817" y="366"/>
                </a:moveTo>
                <a:lnTo>
                  <a:pt x="463" y="366"/>
                </a:lnTo>
                <a:lnTo>
                  <a:pt x="463" y="366"/>
                </a:lnTo>
                <a:lnTo>
                  <a:pt x="456" y="366"/>
                </a:lnTo>
                <a:lnTo>
                  <a:pt x="448" y="370"/>
                </a:lnTo>
                <a:lnTo>
                  <a:pt x="442" y="371"/>
                </a:lnTo>
                <a:lnTo>
                  <a:pt x="436" y="377"/>
                </a:lnTo>
                <a:lnTo>
                  <a:pt x="433" y="381"/>
                </a:lnTo>
                <a:lnTo>
                  <a:pt x="429" y="389"/>
                </a:lnTo>
                <a:lnTo>
                  <a:pt x="427" y="394"/>
                </a:lnTo>
                <a:lnTo>
                  <a:pt x="427" y="402"/>
                </a:lnTo>
                <a:lnTo>
                  <a:pt x="427" y="672"/>
                </a:lnTo>
                <a:lnTo>
                  <a:pt x="427" y="672"/>
                </a:lnTo>
                <a:lnTo>
                  <a:pt x="427" y="680"/>
                </a:lnTo>
                <a:lnTo>
                  <a:pt x="429" y="686"/>
                </a:lnTo>
                <a:lnTo>
                  <a:pt x="433" y="691"/>
                </a:lnTo>
                <a:lnTo>
                  <a:pt x="436" y="697"/>
                </a:lnTo>
                <a:lnTo>
                  <a:pt x="442" y="703"/>
                </a:lnTo>
                <a:lnTo>
                  <a:pt x="448" y="705"/>
                </a:lnTo>
                <a:lnTo>
                  <a:pt x="456" y="707"/>
                </a:lnTo>
                <a:lnTo>
                  <a:pt x="463" y="709"/>
                </a:lnTo>
                <a:lnTo>
                  <a:pt x="817" y="709"/>
                </a:lnTo>
                <a:lnTo>
                  <a:pt x="817" y="709"/>
                </a:lnTo>
                <a:lnTo>
                  <a:pt x="825" y="707"/>
                </a:lnTo>
                <a:lnTo>
                  <a:pt x="833" y="705"/>
                </a:lnTo>
                <a:lnTo>
                  <a:pt x="838" y="703"/>
                </a:lnTo>
                <a:lnTo>
                  <a:pt x="844" y="697"/>
                </a:lnTo>
                <a:lnTo>
                  <a:pt x="848" y="691"/>
                </a:lnTo>
                <a:lnTo>
                  <a:pt x="852" y="686"/>
                </a:lnTo>
                <a:lnTo>
                  <a:pt x="854" y="680"/>
                </a:lnTo>
                <a:lnTo>
                  <a:pt x="854" y="672"/>
                </a:lnTo>
                <a:lnTo>
                  <a:pt x="854" y="402"/>
                </a:lnTo>
                <a:lnTo>
                  <a:pt x="854" y="402"/>
                </a:lnTo>
                <a:lnTo>
                  <a:pt x="854" y="394"/>
                </a:lnTo>
                <a:lnTo>
                  <a:pt x="852" y="389"/>
                </a:lnTo>
                <a:lnTo>
                  <a:pt x="848" y="381"/>
                </a:lnTo>
                <a:lnTo>
                  <a:pt x="844" y="377"/>
                </a:lnTo>
                <a:lnTo>
                  <a:pt x="838" y="371"/>
                </a:lnTo>
                <a:lnTo>
                  <a:pt x="833" y="370"/>
                </a:lnTo>
                <a:lnTo>
                  <a:pt x="825" y="366"/>
                </a:lnTo>
                <a:lnTo>
                  <a:pt x="817" y="366"/>
                </a:lnTo>
                <a:lnTo>
                  <a:pt x="817" y="366"/>
                </a:lnTo>
                <a:close/>
                <a:moveTo>
                  <a:pt x="661" y="545"/>
                </a:moveTo>
                <a:lnTo>
                  <a:pt x="680" y="638"/>
                </a:lnTo>
                <a:lnTo>
                  <a:pt x="600" y="638"/>
                </a:lnTo>
                <a:lnTo>
                  <a:pt x="619" y="545"/>
                </a:lnTo>
                <a:lnTo>
                  <a:pt x="619" y="545"/>
                </a:lnTo>
                <a:lnTo>
                  <a:pt x="610" y="537"/>
                </a:lnTo>
                <a:lnTo>
                  <a:pt x="602" y="528"/>
                </a:lnTo>
                <a:lnTo>
                  <a:pt x="598" y="518"/>
                </a:lnTo>
                <a:lnTo>
                  <a:pt x="596" y="505"/>
                </a:lnTo>
                <a:lnTo>
                  <a:pt x="596" y="505"/>
                </a:lnTo>
                <a:lnTo>
                  <a:pt x="596" y="497"/>
                </a:lnTo>
                <a:lnTo>
                  <a:pt x="600" y="488"/>
                </a:lnTo>
                <a:lnTo>
                  <a:pt x="604" y="482"/>
                </a:lnTo>
                <a:lnTo>
                  <a:pt x="610" y="474"/>
                </a:lnTo>
                <a:lnTo>
                  <a:pt x="616" y="469"/>
                </a:lnTo>
                <a:lnTo>
                  <a:pt x="623" y="465"/>
                </a:lnTo>
                <a:lnTo>
                  <a:pt x="631" y="463"/>
                </a:lnTo>
                <a:lnTo>
                  <a:pt x="640" y="461"/>
                </a:lnTo>
                <a:lnTo>
                  <a:pt x="640" y="461"/>
                </a:lnTo>
                <a:lnTo>
                  <a:pt x="650" y="463"/>
                </a:lnTo>
                <a:lnTo>
                  <a:pt x="657" y="465"/>
                </a:lnTo>
                <a:lnTo>
                  <a:pt x="665" y="469"/>
                </a:lnTo>
                <a:lnTo>
                  <a:pt x="671" y="474"/>
                </a:lnTo>
                <a:lnTo>
                  <a:pt x="677" y="482"/>
                </a:lnTo>
                <a:lnTo>
                  <a:pt x="680" y="488"/>
                </a:lnTo>
                <a:lnTo>
                  <a:pt x="684" y="497"/>
                </a:lnTo>
                <a:lnTo>
                  <a:pt x="684" y="505"/>
                </a:lnTo>
                <a:lnTo>
                  <a:pt x="684" y="505"/>
                </a:lnTo>
                <a:lnTo>
                  <a:pt x="682" y="518"/>
                </a:lnTo>
                <a:lnTo>
                  <a:pt x="678" y="528"/>
                </a:lnTo>
                <a:lnTo>
                  <a:pt x="671" y="537"/>
                </a:lnTo>
                <a:lnTo>
                  <a:pt x="661" y="545"/>
                </a:lnTo>
                <a:lnTo>
                  <a:pt x="661" y="545"/>
                </a:lnTo>
                <a:close/>
                <a:moveTo>
                  <a:pt x="734" y="331"/>
                </a:moveTo>
                <a:lnTo>
                  <a:pt x="734" y="293"/>
                </a:lnTo>
                <a:lnTo>
                  <a:pt x="734" y="293"/>
                </a:lnTo>
                <a:lnTo>
                  <a:pt x="732" y="274"/>
                </a:lnTo>
                <a:lnTo>
                  <a:pt x="726" y="257"/>
                </a:lnTo>
                <a:lnTo>
                  <a:pt x="717" y="242"/>
                </a:lnTo>
                <a:lnTo>
                  <a:pt x="705" y="229"/>
                </a:lnTo>
                <a:lnTo>
                  <a:pt x="692" y="217"/>
                </a:lnTo>
                <a:lnTo>
                  <a:pt x="677" y="208"/>
                </a:lnTo>
                <a:lnTo>
                  <a:pt x="659" y="202"/>
                </a:lnTo>
                <a:lnTo>
                  <a:pt x="640" y="200"/>
                </a:lnTo>
                <a:lnTo>
                  <a:pt x="640" y="200"/>
                </a:lnTo>
                <a:lnTo>
                  <a:pt x="621" y="202"/>
                </a:lnTo>
                <a:lnTo>
                  <a:pt x="604" y="208"/>
                </a:lnTo>
                <a:lnTo>
                  <a:pt x="589" y="217"/>
                </a:lnTo>
                <a:lnTo>
                  <a:pt x="576" y="229"/>
                </a:lnTo>
                <a:lnTo>
                  <a:pt x="564" y="242"/>
                </a:lnTo>
                <a:lnTo>
                  <a:pt x="555" y="257"/>
                </a:lnTo>
                <a:lnTo>
                  <a:pt x="549" y="274"/>
                </a:lnTo>
                <a:lnTo>
                  <a:pt x="547" y="293"/>
                </a:lnTo>
                <a:lnTo>
                  <a:pt x="547" y="331"/>
                </a:lnTo>
                <a:lnTo>
                  <a:pt x="478" y="331"/>
                </a:lnTo>
                <a:lnTo>
                  <a:pt x="478" y="293"/>
                </a:lnTo>
                <a:lnTo>
                  <a:pt x="478" y="293"/>
                </a:lnTo>
                <a:lnTo>
                  <a:pt x="478" y="276"/>
                </a:lnTo>
                <a:lnTo>
                  <a:pt x="482" y="261"/>
                </a:lnTo>
                <a:lnTo>
                  <a:pt x="486" y="246"/>
                </a:lnTo>
                <a:lnTo>
                  <a:pt x="492" y="230"/>
                </a:lnTo>
                <a:lnTo>
                  <a:pt x="497" y="217"/>
                </a:lnTo>
                <a:lnTo>
                  <a:pt x="505" y="204"/>
                </a:lnTo>
                <a:lnTo>
                  <a:pt x="515" y="190"/>
                </a:lnTo>
                <a:lnTo>
                  <a:pt x="526" y="179"/>
                </a:lnTo>
                <a:lnTo>
                  <a:pt x="537" y="168"/>
                </a:lnTo>
                <a:lnTo>
                  <a:pt x="549" y="160"/>
                </a:lnTo>
                <a:lnTo>
                  <a:pt x="562" y="150"/>
                </a:lnTo>
                <a:lnTo>
                  <a:pt x="577" y="145"/>
                </a:lnTo>
                <a:lnTo>
                  <a:pt x="593" y="139"/>
                </a:lnTo>
                <a:lnTo>
                  <a:pt x="608" y="135"/>
                </a:lnTo>
                <a:lnTo>
                  <a:pt x="623" y="131"/>
                </a:lnTo>
                <a:lnTo>
                  <a:pt x="640" y="131"/>
                </a:lnTo>
                <a:lnTo>
                  <a:pt x="640" y="131"/>
                </a:lnTo>
                <a:lnTo>
                  <a:pt x="657" y="131"/>
                </a:lnTo>
                <a:lnTo>
                  <a:pt x="673" y="135"/>
                </a:lnTo>
                <a:lnTo>
                  <a:pt x="688" y="139"/>
                </a:lnTo>
                <a:lnTo>
                  <a:pt x="703" y="145"/>
                </a:lnTo>
                <a:lnTo>
                  <a:pt x="718" y="150"/>
                </a:lnTo>
                <a:lnTo>
                  <a:pt x="732" y="160"/>
                </a:lnTo>
                <a:lnTo>
                  <a:pt x="743" y="168"/>
                </a:lnTo>
                <a:lnTo>
                  <a:pt x="755" y="179"/>
                </a:lnTo>
                <a:lnTo>
                  <a:pt x="766" y="190"/>
                </a:lnTo>
                <a:lnTo>
                  <a:pt x="776" y="204"/>
                </a:lnTo>
                <a:lnTo>
                  <a:pt x="783" y="217"/>
                </a:lnTo>
                <a:lnTo>
                  <a:pt x="789" y="230"/>
                </a:lnTo>
                <a:lnTo>
                  <a:pt x="795" y="246"/>
                </a:lnTo>
                <a:lnTo>
                  <a:pt x="798" y="261"/>
                </a:lnTo>
                <a:lnTo>
                  <a:pt x="802" y="276"/>
                </a:lnTo>
                <a:lnTo>
                  <a:pt x="802" y="293"/>
                </a:lnTo>
                <a:lnTo>
                  <a:pt x="802" y="331"/>
                </a:lnTo>
                <a:lnTo>
                  <a:pt x="734" y="33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8742763-F552-82BB-0420-76CC4A364D52}"/>
              </a:ext>
            </a:extLst>
          </p:cNvPr>
          <p:cNvSpPr txBox="1"/>
          <p:nvPr/>
        </p:nvSpPr>
        <p:spPr>
          <a:xfrm>
            <a:off x="1572195" y="1880364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b="1" dirty="0">
                <a:solidFill>
                  <a:schemeClr val="accent5"/>
                </a:solidFill>
              </a:rPr>
              <a:t>PAW</a:t>
            </a:r>
          </a:p>
        </p:txBody>
      </p:sp>
      <p:sp>
        <p:nvSpPr>
          <p:cNvPr id="28" name="Freeform 19">
            <a:extLst>
              <a:ext uri="{FF2B5EF4-FFF2-40B4-BE49-F238E27FC236}">
                <a16:creationId xmlns:a16="http://schemas.microsoft.com/office/drawing/2014/main" id="{3F959818-B8BD-CD16-CD8C-983034BE17ED}"/>
              </a:ext>
            </a:extLst>
          </p:cNvPr>
          <p:cNvSpPr>
            <a:spLocks noEditPoints="1"/>
          </p:cNvSpPr>
          <p:nvPr/>
        </p:nvSpPr>
        <p:spPr bwMode="auto">
          <a:xfrm>
            <a:off x="1443923" y="3560586"/>
            <a:ext cx="876572" cy="764261"/>
          </a:xfrm>
          <a:custGeom>
            <a:avLst/>
            <a:gdLst/>
            <a:ahLst/>
            <a:cxnLst>
              <a:cxn ang="0">
                <a:pos x="1035" y="1095"/>
              </a:cxn>
              <a:cxn ang="0">
                <a:pos x="1023" y="1109"/>
              </a:cxn>
              <a:cxn ang="0">
                <a:pos x="284" y="1116"/>
              </a:cxn>
              <a:cxn ang="0">
                <a:pos x="257" y="1109"/>
              </a:cxn>
              <a:cxn ang="0">
                <a:pos x="246" y="1095"/>
              </a:cxn>
              <a:cxn ang="0">
                <a:pos x="303" y="1065"/>
              </a:cxn>
              <a:cxn ang="0">
                <a:pos x="442" y="1052"/>
              </a:cxn>
              <a:cxn ang="0">
                <a:pos x="543" y="1015"/>
              </a:cxn>
              <a:cxn ang="0">
                <a:pos x="568" y="983"/>
              </a:cxn>
              <a:cxn ang="0">
                <a:pos x="572" y="916"/>
              </a:cxn>
              <a:cxn ang="0">
                <a:pos x="709" y="968"/>
              </a:cxn>
              <a:cxn ang="0">
                <a:pos x="722" y="998"/>
              </a:cxn>
              <a:cxn ang="0">
                <a:pos x="810" y="1036"/>
              </a:cxn>
              <a:cxn ang="0">
                <a:pos x="977" y="1061"/>
              </a:cxn>
              <a:cxn ang="0">
                <a:pos x="1240" y="0"/>
              </a:cxn>
              <a:cxn ang="0">
                <a:pos x="1269" y="11"/>
              </a:cxn>
              <a:cxn ang="0">
                <a:pos x="1280" y="38"/>
              </a:cxn>
              <a:cxn ang="0">
                <a:pos x="1277" y="857"/>
              </a:cxn>
              <a:cxn ang="0">
                <a:pos x="1256" y="878"/>
              </a:cxn>
              <a:cxn ang="0">
                <a:pos x="40" y="880"/>
              </a:cxn>
              <a:cxn ang="0">
                <a:pos x="12" y="869"/>
              </a:cxn>
              <a:cxn ang="0">
                <a:pos x="0" y="842"/>
              </a:cxn>
              <a:cxn ang="0">
                <a:pos x="4" y="23"/>
              </a:cxn>
              <a:cxn ang="0">
                <a:pos x="25" y="2"/>
              </a:cxn>
              <a:cxn ang="0">
                <a:pos x="1193" y="91"/>
              </a:cxn>
              <a:cxn ang="0">
                <a:pos x="90" y="89"/>
              </a:cxn>
              <a:cxn ang="0">
                <a:pos x="1193" y="91"/>
              </a:cxn>
              <a:cxn ang="0">
                <a:pos x="456" y="366"/>
              </a:cxn>
              <a:cxn ang="0">
                <a:pos x="433" y="381"/>
              </a:cxn>
              <a:cxn ang="0">
                <a:pos x="427" y="672"/>
              </a:cxn>
              <a:cxn ang="0">
                <a:pos x="433" y="691"/>
              </a:cxn>
              <a:cxn ang="0">
                <a:pos x="456" y="707"/>
              </a:cxn>
              <a:cxn ang="0">
                <a:pos x="825" y="707"/>
              </a:cxn>
              <a:cxn ang="0">
                <a:pos x="848" y="691"/>
              </a:cxn>
              <a:cxn ang="0">
                <a:pos x="854" y="402"/>
              </a:cxn>
              <a:cxn ang="0">
                <a:pos x="848" y="381"/>
              </a:cxn>
              <a:cxn ang="0">
                <a:pos x="825" y="366"/>
              </a:cxn>
              <a:cxn ang="0">
                <a:pos x="680" y="638"/>
              </a:cxn>
              <a:cxn ang="0">
                <a:pos x="610" y="537"/>
              </a:cxn>
              <a:cxn ang="0">
                <a:pos x="596" y="505"/>
              </a:cxn>
              <a:cxn ang="0">
                <a:pos x="610" y="474"/>
              </a:cxn>
              <a:cxn ang="0">
                <a:pos x="640" y="461"/>
              </a:cxn>
              <a:cxn ang="0">
                <a:pos x="665" y="469"/>
              </a:cxn>
              <a:cxn ang="0">
                <a:pos x="684" y="497"/>
              </a:cxn>
              <a:cxn ang="0">
                <a:pos x="678" y="528"/>
              </a:cxn>
              <a:cxn ang="0">
                <a:pos x="734" y="331"/>
              </a:cxn>
              <a:cxn ang="0">
                <a:pos x="726" y="257"/>
              </a:cxn>
              <a:cxn ang="0">
                <a:pos x="677" y="208"/>
              </a:cxn>
              <a:cxn ang="0">
                <a:pos x="621" y="202"/>
              </a:cxn>
              <a:cxn ang="0">
                <a:pos x="564" y="242"/>
              </a:cxn>
              <a:cxn ang="0">
                <a:pos x="547" y="331"/>
              </a:cxn>
              <a:cxn ang="0">
                <a:pos x="478" y="276"/>
              </a:cxn>
              <a:cxn ang="0">
                <a:pos x="497" y="217"/>
              </a:cxn>
              <a:cxn ang="0">
                <a:pos x="537" y="168"/>
              </a:cxn>
              <a:cxn ang="0">
                <a:pos x="593" y="139"/>
              </a:cxn>
              <a:cxn ang="0">
                <a:pos x="640" y="131"/>
              </a:cxn>
              <a:cxn ang="0">
                <a:pos x="703" y="145"/>
              </a:cxn>
              <a:cxn ang="0">
                <a:pos x="755" y="179"/>
              </a:cxn>
              <a:cxn ang="0">
                <a:pos x="789" y="230"/>
              </a:cxn>
              <a:cxn ang="0">
                <a:pos x="802" y="293"/>
              </a:cxn>
            </a:cxnLst>
            <a:rect l="0" t="0" r="r" b="b"/>
            <a:pathLst>
              <a:path w="1280" h="1116">
                <a:moveTo>
                  <a:pt x="1027" y="1065"/>
                </a:moveTo>
                <a:lnTo>
                  <a:pt x="1027" y="1065"/>
                </a:lnTo>
                <a:lnTo>
                  <a:pt x="1033" y="1086"/>
                </a:lnTo>
                <a:lnTo>
                  <a:pt x="1035" y="1095"/>
                </a:lnTo>
                <a:lnTo>
                  <a:pt x="1033" y="1099"/>
                </a:lnTo>
                <a:lnTo>
                  <a:pt x="1031" y="1103"/>
                </a:lnTo>
                <a:lnTo>
                  <a:pt x="1031" y="1103"/>
                </a:lnTo>
                <a:lnTo>
                  <a:pt x="1023" y="1109"/>
                </a:lnTo>
                <a:lnTo>
                  <a:pt x="1016" y="1112"/>
                </a:lnTo>
                <a:lnTo>
                  <a:pt x="1006" y="1116"/>
                </a:lnTo>
                <a:lnTo>
                  <a:pt x="997" y="1116"/>
                </a:lnTo>
                <a:lnTo>
                  <a:pt x="284" y="1116"/>
                </a:lnTo>
                <a:lnTo>
                  <a:pt x="284" y="1116"/>
                </a:lnTo>
                <a:lnTo>
                  <a:pt x="275" y="1116"/>
                </a:lnTo>
                <a:lnTo>
                  <a:pt x="265" y="1112"/>
                </a:lnTo>
                <a:lnTo>
                  <a:pt x="257" y="1109"/>
                </a:lnTo>
                <a:lnTo>
                  <a:pt x="250" y="1103"/>
                </a:lnTo>
                <a:lnTo>
                  <a:pt x="250" y="1103"/>
                </a:lnTo>
                <a:lnTo>
                  <a:pt x="248" y="1099"/>
                </a:lnTo>
                <a:lnTo>
                  <a:pt x="246" y="1095"/>
                </a:lnTo>
                <a:lnTo>
                  <a:pt x="248" y="1084"/>
                </a:lnTo>
                <a:lnTo>
                  <a:pt x="254" y="1065"/>
                </a:lnTo>
                <a:lnTo>
                  <a:pt x="254" y="1065"/>
                </a:lnTo>
                <a:lnTo>
                  <a:pt x="303" y="1065"/>
                </a:lnTo>
                <a:lnTo>
                  <a:pt x="355" y="1063"/>
                </a:lnTo>
                <a:lnTo>
                  <a:pt x="383" y="1061"/>
                </a:lnTo>
                <a:lnTo>
                  <a:pt x="412" y="1057"/>
                </a:lnTo>
                <a:lnTo>
                  <a:pt x="442" y="1052"/>
                </a:lnTo>
                <a:lnTo>
                  <a:pt x="471" y="1046"/>
                </a:lnTo>
                <a:lnTo>
                  <a:pt x="497" y="1038"/>
                </a:lnTo>
                <a:lnTo>
                  <a:pt x="522" y="1027"/>
                </a:lnTo>
                <a:lnTo>
                  <a:pt x="543" y="1015"/>
                </a:lnTo>
                <a:lnTo>
                  <a:pt x="551" y="1008"/>
                </a:lnTo>
                <a:lnTo>
                  <a:pt x="558" y="1000"/>
                </a:lnTo>
                <a:lnTo>
                  <a:pt x="564" y="992"/>
                </a:lnTo>
                <a:lnTo>
                  <a:pt x="568" y="983"/>
                </a:lnTo>
                <a:lnTo>
                  <a:pt x="572" y="973"/>
                </a:lnTo>
                <a:lnTo>
                  <a:pt x="572" y="964"/>
                </a:lnTo>
                <a:lnTo>
                  <a:pt x="572" y="964"/>
                </a:lnTo>
                <a:lnTo>
                  <a:pt x="572" y="916"/>
                </a:lnTo>
                <a:lnTo>
                  <a:pt x="709" y="916"/>
                </a:lnTo>
                <a:lnTo>
                  <a:pt x="709" y="916"/>
                </a:lnTo>
                <a:lnTo>
                  <a:pt x="709" y="968"/>
                </a:lnTo>
                <a:lnTo>
                  <a:pt x="709" y="968"/>
                </a:lnTo>
                <a:lnTo>
                  <a:pt x="711" y="975"/>
                </a:lnTo>
                <a:lnTo>
                  <a:pt x="713" y="983"/>
                </a:lnTo>
                <a:lnTo>
                  <a:pt x="717" y="991"/>
                </a:lnTo>
                <a:lnTo>
                  <a:pt x="722" y="998"/>
                </a:lnTo>
                <a:lnTo>
                  <a:pt x="739" y="1010"/>
                </a:lnTo>
                <a:lnTo>
                  <a:pt x="758" y="1019"/>
                </a:lnTo>
                <a:lnTo>
                  <a:pt x="783" y="1029"/>
                </a:lnTo>
                <a:lnTo>
                  <a:pt x="810" y="1036"/>
                </a:lnTo>
                <a:lnTo>
                  <a:pt x="838" y="1044"/>
                </a:lnTo>
                <a:lnTo>
                  <a:pt x="869" y="1050"/>
                </a:lnTo>
                <a:lnTo>
                  <a:pt x="926" y="1057"/>
                </a:lnTo>
                <a:lnTo>
                  <a:pt x="977" y="1061"/>
                </a:lnTo>
                <a:lnTo>
                  <a:pt x="1027" y="1065"/>
                </a:lnTo>
                <a:lnTo>
                  <a:pt x="1027" y="1065"/>
                </a:lnTo>
                <a:close/>
                <a:moveTo>
                  <a:pt x="1240" y="0"/>
                </a:moveTo>
                <a:lnTo>
                  <a:pt x="1240" y="0"/>
                </a:lnTo>
                <a:lnTo>
                  <a:pt x="1248" y="0"/>
                </a:lnTo>
                <a:lnTo>
                  <a:pt x="1256" y="2"/>
                </a:lnTo>
                <a:lnTo>
                  <a:pt x="1263" y="6"/>
                </a:lnTo>
                <a:lnTo>
                  <a:pt x="1269" y="11"/>
                </a:lnTo>
                <a:lnTo>
                  <a:pt x="1273" y="17"/>
                </a:lnTo>
                <a:lnTo>
                  <a:pt x="1277" y="23"/>
                </a:lnTo>
                <a:lnTo>
                  <a:pt x="1278" y="30"/>
                </a:lnTo>
                <a:lnTo>
                  <a:pt x="1280" y="38"/>
                </a:lnTo>
                <a:lnTo>
                  <a:pt x="1280" y="842"/>
                </a:lnTo>
                <a:lnTo>
                  <a:pt x="1280" y="842"/>
                </a:lnTo>
                <a:lnTo>
                  <a:pt x="1278" y="850"/>
                </a:lnTo>
                <a:lnTo>
                  <a:pt x="1277" y="857"/>
                </a:lnTo>
                <a:lnTo>
                  <a:pt x="1273" y="863"/>
                </a:lnTo>
                <a:lnTo>
                  <a:pt x="1269" y="869"/>
                </a:lnTo>
                <a:lnTo>
                  <a:pt x="1263" y="874"/>
                </a:lnTo>
                <a:lnTo>
                  <a:pt x="1256" y="878"/>
                </a:lnTo>
                <a:lnTo>
                  <a:pt x="1248" y="880"/>
                </a:lnTo>
                <a:lnTo>
                  <a:pt x="1240" y="880"/>
                </a:lnTo>
                <a:lnTo>
                  <a:pt x="40" y="880"/>
                </a:lnTo>
                <a:lnTo>
                  <a:pt x="40" y="880"/>
                </a:lnTo>
                <a:lnTo>
                  <a:pt x="33" y="880"/>
                </a:lnTo>
                <a:lnTo>
                  <a:pt x="25" y="878"/>
                </a:lnTo>
                <a:lnTo>
                  <a:pt x="17" y="874"/>
                </a:lnTo>
                <a:lnTo>
                  <a:pt x="12" y="869"/>
                </a:lnTo>
                <a:lnTo>
                  <a:pt x="8" y="863"/>
                </a:lnTo>
                <a:lnTo>
                  <a:pt x="4" y="857"/>
                </a:lnTo>
                <a:lnTo>
                  <a:pt x="2" y="850"/>
                </a:lnTo>
                <a:lnTo>
                  <a:pt x="0" y="842"/>
                </a:lnTo>
                <a:lnTo>
                  <a:pt x="0" y="38"/>
                </a:lnTo>
                <a:lnTo>
                  <a:pt x="0" y="38"/>
                </a:lnTo>
                <a:lnTo>
                  <a:pt x="2" y="30"/>
                </a:lnTo>
                <a:lnTo>
                  <a:pt x="4" y="23"/>
                </a:lnTo>
                <a:lnTo>
                  <a:pt x="8" y="17"/>
                </a:lnTo>
                <a:lnTo>
                  <a:pt x="12" y="11"/>
                </a:lnTo>
                <a:lnTo>
                  <a:pt x="17" y="6"/>
                </a:lnTo>
                <a:lnTo>
                  <a:pt x="25" y="2"/>
                </a:lnTo>
                <a:lnTo>
                  <a:pt x="33" y="0"/>
                </a:lnTo>
                <a:lnTo>
                  <a:pt x="40" y="0"/>
                </a:lnTo>
                <a:lnTo>
                  <a:pt x="1240" y="0"/>
                </a:lnTo>
                <a:close/>
                <a:moveTo>
                  <a:pt x="1193" y="91"/>
                </a:moveTo>
                <a:lnTo>
                  <a:pt x="1193" y="91"/>
                </a:lnTo>
                <a:lnTo>
                  <a:pt x="1191" y="89"/>
                </a:lnTo>
                <a:lnTo>
                  <a:pt x="90" y="89"/>
                </a:lnTo>
                <a:lnTo>
                  <a:pt x="90" y="89"/>
                </a:lnTo>
                <a:lnTo>
                  <a:pt x="88" y="91"/>
                </a:lnTo>
                <a:lnTo>
                  <a:pt x="88" y="760"/>
                </a:lnTo>
                <a:lnTo>
                  <a:pt x="1193" y="760"/>
                </a:lnTo>
                <a:lnTo>
                  <a:pt x="1193" y="91"/>
                </a:lnTo>
                <a:close/>
                <a:moveTo>
                  <a:pt x="817" y="366"/>
                </a:moveTo>
                <a:lnTo>
                  <a:pt x="463" y="366"/>
                </a:lnTo>
                <a:lnTo>
                  <a:pt x="463" y="366"/>
                </a:lnTo>
                <a:lnTo>
                  <a:pt x="456" y="366"/>
                </a:lnTo>
                <a:lnTo>
                  <a:pt x="448" y="370"/>
                </a:lnTo>
                <a:lnTo>
                  <a:pt x="442" y="371"/>
                </a:lnTo>
                <a:lnTo>
                  <a:pt x="436" y="377"/>
                </a:lnTo>
                <a:lnTo>
                  <a:pt x="433" y="381"/>
                </a:lnTo>
                <a:lnTo>
                  <a:pt x="429" y="389"/>
                </a:lnTo>
                <a:lnTo>
                  <a:pt x="427" y="394"/>
                </a:lnTo>
                <a:lnTo>
                  <a:pt x="427" y="402"/>
                </a:lnTo>
                <a:lnTo>
                  <a:pt x="427" y="672"/>
                </a:lnTo>
                <a:lnTo>
                  <a:pt x="427" y="672"/>
                </a:lnTo>
                <a:lnTo>
                  <a:pt x="427" y="680"/>
                </a:lnTo>
                <a:lnTo>
                  <a:pt x="429" y="686"/>
                </a:lnTo>
                <a:lnTo>
                  <a:pt x="433" y="691"/>
                </a:lnTo>
                <a:lnTo>
                  <a:pt x="436" y="697"/>
                </a:lnTo>
                <a:lnTo>
                  <a:pt x="442" y="703"/>
                </a:lnTo>
                <a:lnTo>
                  <a:pt x="448" y="705"/>
                </a:lnTo>
                <a:lnTo>
                  <a:pt x="456" y="707"/>
                </a:lnTo>
                <a:lnTo>
                  <a:pt x="463" y="709"/>
                </a:lnTo>
                <a:lnTo>
                  <a:pt x="817" y="709"/>
                </a:lnTo>
                <a:lnTo>
                  <a:pt x="817" y="709"/>
                </a:lnTo>
                <a:lnTo>
                  <a:pt x="825" y="707"/>
                </a:lnTo>
                <a:lnTo>
                  <a:pt x="833" y="705"/>
                </a:lnTo>
                <a:lnTo>
                  <a:pt x="838" y="703"/>
                </a:lnTo>
                <a:lnTo>
                  <a:pt x="844" y="697"/>
                </a:lnTo>
                <a:lnTo>
                  <a:pt x="848" y="691"/>
                </a:lnTo>
                <a:lnTo>
                  <a:pt x="852" y="686"/>
                </a:lnTo>
                <a:lnTo>
                  <a:pt x="854" y="680"/>
                </a:lnTo>
                <a:lnTo>
                  <a:pt x="854" y="672"/>
                </a:lnTo>
                <a:lnTo>
                  <a:pt x="854" y="402"/>
                </a:lnTo>
                <a:lnTo>
                  <a:pt x="854" y="402"/>
                </a:lnTo>
                <a:lnTo>
                  <a:pt x="854" y="394"/>
                </a:lnTo>
                <a:lnTo>
                  <a:pt x="852" y="389"/>
                </a:lnTo>
                <a:lnTo>
                  <a:pt x="848" y="381"/>
                </a:lnTo>
                <a:lnTo>
                  <a:pt x="844" y="377"/>
                </a:lnTo>
                <a:lnTo>
                  <a:pt x="838" y="371"/>
                </a:lnTo>
                <a:lnTo>
                  <a:pt x="833" y="370"/>
                </a:lnTo>
                <a:lnTo>
                  <a:pt x="825" y="366"/>
                </a:lnTo>
                <a:lnTo>
                  <a:pt x="817" y="366"/>
                </a:lnTo>
                <a:lnTo>
                  <a:pt x="817" y="366"/>
                </a:lnTo>
                <a:close/>
                <a:moveTo>
                  <a:pt x="661" y="545"/>
                </a:moveTo>
                <a:lnTo>
                  <a:pt x="680" y="638"/>
                </a:lnTo>
                <a:lnTo>
                  <a:pt x="600" y="638"/>
                </a:lnTo>
                <a:lnTo>
                  <a:pt x="619" y="545"/>
                </a:lnTo>
                <a:lnTo>
                  <a:pt x="619" y="545"/>
                </a:lnTo>
                <a:lnTo>
                  <a:pt x="610" y="537"/>
                </a:lnTo>
                <a:lnTo>
                  <a:pt x="602" y="528"/>
                </a:lnTo>
                <a:lnTo>
                  <a:pt x="598" y="518"/>
                </a:lnTo>
                <a:lnTo>
                  <a:pt x="596" y="505"/>
                </a:lnTo>
                <a:lnTo>
                  <a:pt x="596" y="505"/>
                </a:lnTo>
                <a:lnTo>
                  <a:pt x="596" y="497"/>
                </a:lnTo>
                <a:lnTo>
                  <a:pt x="600" y="488"/>
                </a:lnTo>
                <a:lnTo>
                  <a:pt x="604" y="482"/>
                </a:lnTo>
                <a:lnTo>
                  <a:pt x="610" y="474"/>
                </a:lnTo>
                <a:lnTo>
                  <a:pt x="616" y="469"/>
                </a:lnTo>
                <a:lnTo>
                  <a:pt x="623" y="465"/>
                </a:lnTo>
                <a:lnTo>
                  <a:pt x="631" y="463"/>
                </a:lnTo>
                <a:lnTo>
                  <a:pt x="640" y="461"/>
                </a:lnTo>
                <a:lnTo>
                  <a:pt x="640" y="461"/>
                </a:lnTo>
                <a:lnTo>
                  <a:pt x="650" y="463"/>
                </a:lnTo>
                <a:lnTo>
                  <a:pt x="657" y="465"/>
                </a:lnTo>
                <a:lnTo>
                  <a:pt x="665" y="469"/>
                </a:lnTo>
                <a:lnTo>
                  <a:pt x="671" y="474"/>
                </a:lnTo>
                <a:lnTo>
                  <a:pt x="677" y="482"/>
                </a:lnTo>
                <a:lnTo>
                  <a:pt x="680" y="488"/>
                </a:lnTo>
                <a:lnTo>
                  <a:pt x="684" y="497"/>
                </a:lnTo>
                <a:lnTo>
                  <a:pt x="684" y="505"/>
                </a:lnTo>
                <a:lnTo>
                  <a:pt x="684" y="505"/>
                </a:lnTo>
                <a:lnTo>
                  <a:pt x="682" y="518"/>
                </a:lnTo>
                <a:lnTo>
                  <a:pt x="678" y="528"/>
                </a:lnTo>
                <a:lnTo>
                  <a:pt x="671" y="537"/>
                </a:lnTo>
                <a:lnTo>
                  <a:pt x="661" y="545"/>
                </a:lnTo>
                <a:lnTo>
                  <a:pt x="661" y="545"/>
                </a:lnTo>
                <a:close/>
                <a:moveTo>
                  <a:pt x="734" y="331"/>
                </a:moveTo>
                <a:lnTo>
                  <a:pt x="734" y="293"/>
                </a:lnTo>
                <a:lnTo>
                  <a:pt x="734" y="293"/>
                </a:lnTo>
                <a:lnTo>
                  <a:pt x="732" y="274"/>
                </a:lnTo>
                <a:lnTo>
                  <a:pt x="726" y="257"/>
                </a:lnTo>
                <a:lnTo>
                  <a:pt x="717" y="242"/>
                </a:lnTo>
                <a:lnTo>
                  <a:pt x="705" y="229"/>
                </a:lnTo>
                <a:lnTo>
                  <a:pt x="692" y="217"/>
                </a:lnTo>
                <a:lnTo>
                  <a:pt x="677" y="208"/>
                </a:lnTo>
                <a:lnTo>
                  <a:pt x="659" y="202"/>
                </a:lnTo>
                <a:lnTo>
                  <a:pt x="640" y="200"/>
                </a:lnTo>
                <a:lnTo>
                  <a:pt x="640" y="200"/>
                </a:lnTo>
                <a:lnTo>
                  <a:pt x="621" y="202"/>
                </a:lnTo>
                <a:lnTo>
                  <a:pt x="604" y="208"/>
                </a:lnTo>
                <a:lnTo>
                  <a:pt x="589" y="217"/>
                </a:lnTo>
                <a:lnTo>
                  <a:pt x="576" y="229"/>
                </a:lnTo>
                <a:lnTo>
                  <a:pt x="564" y="242"/>
                </a:lnTo>
                <a:lnTo>
                  <a:pt x="555" y="257"/>
                </a:lnTo>
                <a:lnTo>
                  <a:pt x="549" y="274"/>
                </a:lnTo>
                <a:lnTo>
                  <a:pt x="547" y="293"/>
                </a:lnTo>
                <a:lnTo>
                  <a:pt x="547" y="331"/>
                </a:lnTo>
                <a:lnTo>
                  <a:pt x="478" y="331"/>
                </a:lnTo>
                <a:lnTo>
                  <a:pt x="478" y="293"/>
                </a:lnTo>
                <a:lnTo>
                  <a:pt x="478" y="293"/>
                </a:lnTo>
                <a:lnTo>
                  <a:pt x="478" y="276"/>
                </a:lnTo>
                <a:lnTo>
                  <a:pt x="482" y="261"/>
                </a:lnTo>
                <a:lnTo>
                  <a:pt x="486" y="246"/>
                </a:lnTo>
                <a:lnTo>
                  <a:pt x="492" y="230"/>
                </a:lnTo>
                <a:lnTo>
                  <a:pt x="497" y="217"/>
                </a:lnTo>
                <a:lnTo>
                  <a:pt x="505" y="204"/>
                </a:lnTo>
                <a:lnTo>
                  <a:pt x="515" y="190"/>
                </a:lnTo>
                <a:lnTo>
                  <a:pt x="526" y="179"/>
                </a:lnTo>
                <a:lnTo>
                  <a:pt x="537" y="168"/>
                </a:lnTo>
                <a:lnTo>
                  <a:pt x="549" y="160"/>
                </a:lnTo>
                <a:lnTo>
                  <a:pt x="562" y="150"/>
                </a:lnTo>
                <a:lnTo>
                  <a:pt x="577" y="145"/>
                </a:lnTo>
                <a:lnTo>
                  <a:pt x="593" y="139"/>
                </a:lnTo>
                <a:lnTo>
                  <a:pt x="608" y="135"/>
                </a:lnTo>
                <a:lnTo>
                  <a:pt x="623" y="131"/>
                </a:lnTo>
                <a:lnTo>
                  <a:pt x="640" y="131"/>
                </a:lnTo>
                <a:lnTo>
                  <a:pt x="640" y="131"/>
                </a:lnTo>
                <a:lnTo>
                  <a:pt x="657" y="131"/>
                </a:lnTo>
                <a:lnTo>
                  <a:pt x="673" y="135"/>
                </a:lnTo>
                <a:lnTo>
                  <a:pt x="688" y="139"/>
                </a:lnTo>
                <a:lnTo>
                  <a:pt x="703" y="145"/>
                </a:lnTo>
                <a:lnTo>
                  <a:pt x="718" y="150"/>
                </a:lnTo>
                <a:lnTo>
                  <a:pt x="732" y="160"/>
                </a:lnTo>
                <a:lnTo>
                  <a:pt x="743" y="168"/>
                </a:lnTo>
                <a:lnTo>
                  <a:pt x="755" y="179"/>
                </a:lnTo>
                <a:lnTo>
                  <a:pt x="766" y="190"/>
                </a:lnTo>
                <a:lnTo>
                  <a:pt x="776" y="204"/>
                </a:lnTo>
                <a:lnTo>
                  <a:pt x="783" y="217"/>
                </a:lnTo>
                <a:lnTo>
                  <a:pt x="789" y="230"/>
                </a:lnTo>
                <a:lnTo>
                  <a:pt x="795" y="246"/>
                </a:lnTo>
                <a:lnTo>
                  <a:pt x="798" y="261"/>
                </a:lnTo>
                <a:lnTo>
                  <a:pt x="802" y="276"/>
                </a:lnTo>
                <a:lnTo>
                  <a:pt x="802" y="293"/>
                </a:lnTo>
                <a:lnTo>
                  <a:pt x="802" y="331"/>
                </a:lnTo>
                <a:lnTo>
                  <a:pt x="734" y="33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E5A8E48-4939-0559-4EC0-25CC499EAEEE}"/>
              </a:ext>
            </a:extLst>
          </p:cNvPr>
          <p:cNvSpPr txBox="1"/>
          <p:nvPr/>
        </p:nvSpPr>
        <p:spPr>
          <a:xfrm>
            <a:off x="1572195" y="3196551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b="1" dirty="0">
                <a:solidFill>
                  <a:schemeClr val="accent5"/>
                </a:solidFill>
              </a:rPr>
              <a:t>PAW</a:t>
            </a:r>
          </a:p>
        </p:txBody>
      </p:sp>
      <p:sp>
        <p:nvSpPr>
          <p:cNvPr id="30" name="Freeform 19">
            <a:extLst>
              <a:ext uri="{FF2B5EF4-FFF2-40B4-BE49-F238E27FC236}">
                <a16:creationId xmlns:a16="http://schemas.microsoft.com/office/drawing/2014/main" id="{C12A36C8-7AB4-E9B6-8E1E-55D033114B70}"/>
              </a:ext>
            </a:extLst>
          </p:cNvPr>
          <p:cNvSpPr>
            <a:spLocks noEditPoints="1"/>
          </p:cNvSpPr>
          <p:nvPr/>
        </p:nvSpPr>
        <p:spPr bwMode="auto">
          <a:xfrm>
            <a:off x="1469900" y="4925100"/>
            <a:ext cx="876572" cy="764261"/>
          </a:xfrm>
          <a:custGeom>
            <a:avLst/>
            <a:gdLst/>
            <a:ahLst/>
            <a:cxnLst>
              <a:cxn ang="0">
                <a:pos x="1035" y="1095"/>
              </a:cxn>
              <a:cxn ang="0">
                <a:pos x="1023" y="1109"/>
              </a:cxn>
              <a:cxn ang="0">
                <a:pos x="284" y="1116"/>
              </a:cxn>
              <a:cxn ang="0">
                <a:pos x="257" y="1109"/>
              </a:cxn>
              <a:cxn ang="0">
                <a:pos x="246" y="1095"/>
              </a:cxn>
              <a:cxn ang="0">
                <a:pos x="303" y="1065"/>
              </a:cxn>
              <a:cxn ang="0">
                <a:pos x="442" y="1052"/>
              </a:cxn>
              <a:cxn ang="0">
                <a:pos x="543" y="1015"/>
              </a:cxn>
              <a:cxn ang="0">
                <a:pos x="568" y="983"/>
              </a:cxn>
              <a:cxn ang="0">
                <a:pos x="572" y="916"/>
              </a:cxn>
              <a:cxn ang="0">
                <a:pos x="709" y="968"/>
              </a:cxn>
              <a:cxn ang="0">
                <a:pos x="722" y="998"/>
              </a:cxn>
              <a:cxn ang="0">
                <a:pos x="810" y="1036"/>
              </a:cxn>
              <a:cxn ang="0">
                <a:pos x="977" y="1061"/>
              </a:cxn>
              <a:cxn ang="0">
                <a:pos x="1240" y="0"/>
              </a:cxn>
              <a:cxn ang="0">
                <a:pos x="1269" y="11"/>
              </a:cxn>
              <a:cxn ang="0">
                <a:pos x="1280" y="38"/>
              </a:cxn>
              <a:cxn ang="0">
                <a:pos x="1277" y="857"/>
              </a:cxn>
              <a:cxn ang="0">
                <a:pos x="1256" y="878"/>
              </a:cxn>
              <a:cxn ang="0">
                <a:pos x="40" y="880"/>
              </a:cxn>
              <a:cxn ang="0">
                <a:pos x="12" y="869"/>
              </a:cxn>
              <a:cxn ang="0">
                <a:pos x="0" y="842"/>
              </a:cxn>
              <a:cxn ang="0">
                <a:pos x="4" y="23"/>
              </a:cxn>
              <a:cxn ang="0">
                <a:pos x="25" y="2"/>
              </a:cxn>
              <a:cxn ang="0">
                <a:pos x="1193" y="91"/>
              </a:cxn>
              <a:cxn ang="0">
                <a:pos x="90" y="89"/>
              </a:cxn>
              <a:cxn ang="0">
                <a:pos x="1193" y="91"/>
              </a:cxn>
              <a:cxn ang="0">
                <a:pos x="456" y="366"/>
              </a:cxn>
              <a:cxn ang="0">
                <a:pos x="433" y="381"/>
              </a:cxn>
              <a:cxn ang="0">
                <a:pos x="427" y="672"/>
              </a:cxn>
              <a:cxn ang="0">
                <a:pos x="433" y="691"/>
              </a:cxn>
              <a:cxn ang="0">
                <a:pos x="456" y="707"/>
              </a:cxn>
              <a:cxn ang="0">
                <a:pos x="825" y="707"/>
              </a:cxn>
              <a:cxn ang="0">
                <a:pos x="848" y="691"/>
              </a:cxn>
              <a:cxn ang="0">
                <a:pos x="854" y="402"/>
              </a:cxn>
              <a:cxn ang="0">
                <a:pos x="848" y="381"/>
              </a:cxn>
              <a:cxn ang="0">
                <a:pos x="825" y="366"/>
              </a:cxn>
              <a:cxn ang="0">
                <a:pos x="680" y="638"/>
              </a:cxn>
              <a:cxn ang="0">
                <a:pos x="610" y="537"/>
              </a:cxn>
              <a:cxn ang="0">
                <a:pos x="596" y="505"/>
              </a:cxn>
              <a:cxn ang="0">
                <a:pos x="610" y="474"/>
              </a:cxn>
              <a:cxn ang="0">
                <a:pos x="640" y="461"/>
              </a:cxn>
              <a:cxn ang="0">
                <a:pos x="665" y="469"/>
              </a:cxn>
              <a:cxn ang="0">
                <a:pos x="684" y="497"/>
              </a:cxn>
              <a:cxn ang="0">
                <a:pos x="678" y="528"/>
              </a:cxn>
              <a:cxn ang="0">
                <a:pos x="734" y="331"/>
              </a:cxn>
              <a:cxn ang="0">
                <a:pos x="726" y="257"/>
              </a:cxn>
              <a:cxn ang="0">
                <a:pos x="677" y="208"/>
              </a:cxn>
              <a:cxn ang="0">
                <a:pos x="621" y="202"/>
              </a:cxn>
              <a:cxn ang="0">
                <a:pos x="564" y="242"/>
              </a:cxn>
              <a:cxn ang="0">
                <a:pos x="547" y="331"/>
              </a:cxn>
              <a:cxn ang="0">
                <a:pos x="478" y="276"/>
              </a:cxn>
              <a:cxn ang="0">
                <a:pos x="497" y="217"/>
              </a:cxn>
              <a:cxn ang="0">
                <a:pos x="537" y="168"/>
              </a:cxn>
              <a:cxn ang="0">
                <a:pos x="593" y="139"/>
              </a:cxn>
              <a:cxn ang="0">
                <a:pos x="640" y="131"/>
              </a:cxn>
              <a:cxn ang="0">
                <a:pos x="703" y="145"/>
              </a:cxn>
              <a:cxn ang="0">
                <a:pos x="755" y="179"/>
              </a:cxn>
              <a:cxn ang="0">
                <a:pos x="789" y="230"/>
              </a:cxn>
              <a:cxn ang="0">
                <a:pos x="802" y="293"/>
              </a:cxn>
            </a:cxnLst>
            <a:rect l="0" t="0" r="r" b="b"/>
            <a:pathLst>
              <a:path w="1280" h="1116">
                <a:moveTo>
                  <a:pt x="1027" y="1065"/>
                </a:moveTo>
                <a:lnTo>
                  <a:pt x="1027" y="1065"/>
                </a:lnTo>
                <a:lnTo>
                  <a:pt x="1033" y="1086"/>
                </a:lnTo>
                <a:lnTo>
                  <a:pt x="1035" y="1095"/>
                </a:lnTo>
                <a:lnTo>
                  <a:pt x="1033" y="1099"/>
                </a:lnTo>
                <a:lnTo>
                  <a:pt x="1031" y="1103"/>
                </a:lnTo>
                <a:lnTo>
                  <a:pt x="1031" y="1103"/>
                </a:lnTo>
                <a:lnTo>
                  <a:pt x="1023" y="1109"/>
                </a:lnTo>
                <a:lnTo>
                  <a:pt x="1016" y="1112"/>
                </a:lnTo>
                <a:lnTo>
                  <a:pt x="1006" y="1116"/>
                </a:lnTo>
                <a:lnTo>
                  <a:pt x="997" y="1116"/>
                </a:lnTo>
                <a:lnTo>
                  <a:pt x="284" y="1116"/>
                </a:lnTo>
                <a:lnTo>
                  <a:pt x="284" y="1116"/>
                </a:lnTo>
                <a:lnTo>
                  <a:pt x="275" y="1116"/>
                </a:lnTo>
                <a:lnTo>
                  <a:pt x="265" y="1112"/>
                </a:lnTo>
                <a:lnTo>
                  <a:pt x="257" y="1109"/>
                </a:lnTo>
                <a:lnTo>
                  <a:pt x="250" y="1103"/>
                </a:lnTo>
                <a:lnTo>
                  <a:pt x="250" y="1103"/>
                </a:lnTo>
                <a:lnTo>
                  <a:pt x="248" y="1099"/>
                </a:lnTo>
                <a:lnTo>
                  <a:pt x="246" y="1095"/>
                </a:lnTo>
                <a:lnTo>
                  <a:pt x="248" y="1084"/>
                </a:lnTo>
                <a:lnTo>
                  <a:pt x="254" y="1065"/>
                </a:lnTo>
                <a:lnTo>
                  <a:pt x="254" y="1065"/>
                </a:lnTo>
                <a:lnTo>
                  <a:pt x="303" y="1065"/>
                </a:lnTo>
                <a:lnTo>
                  <a:pt x="355" y="1063"/>
                </a:lnTo>
                <a:lnTo>
                  <a:pt x="383" y="1061"/>
                </a:lnTo>
                <a:lnTo>
                  <a:pt x="412" y="1057"/>
                </a:lnTo>
                <a:lnTo>
                  <a:pt x="442" y="1052"/>
                </a:lnTo>
                <a:lnTo>
                  <a:pt x="471" y="1046"/>
                </a:lnTo>
                <a:lnTo>
                  <a:pt x="497" y="1038"/>
                </a:lnTo>
                <a:lnTo>
                  <a:pt x="522" y="1027"/>
                </a:lnTo>
                <a:lnTo>
                  <a:pt x="543" y="1015"/>
                </a:lnTo>
                <a:lnTo>
                  <a:pt x="551" y="1008"/>
                </a:lnTo>
                <a:lnTo>
                  <a:pt x="558" y="1000"/>
                </a:lnTo>
                <a:lnTo>
                  <a:pt x="564" y="992"/>
                </a:lnTo>
                <a:lnTo>
                  <a:pt x="568" y="983"/>
                </a:lnTo>
                <a:lnTo>
                  <a:pt x="572" y="973"/>
                </a:lnTo>
                <a:lnTo>
                  <a:pt x="572" y="964"/>
                </a:lnTo>
                <a:lnTo>
                  <a:pt x="572" y="964"/>
                </a:lnTo>
                <a:lnTo>
                  <a:pt x="572" y="916"/>
                </a:lnTo>
                <a:lnTo>
                  <a:pt x="709" y="916"/>
                </a:lnTo>
                <a:lnTo>
                  <a:pt x="709" y="916"/>
                </a:lnTo>
                <a:lnTo>
                  <a:pt x="709" y="968"/>
                </a:lnTo>
                <a:lnTo>
                  <a:pt x="709" y="968"/>
                </a:lnTo>
                <a:lnTo>
                  <a:pt x="711" y="975"/>
                </a:lnTo>
                <a:lnTo>
                  <a:pt x="713" y="983"/>
                </a:lnTo>
                <a:lnTo>
                  <a:pt x="717" y="991"/>
                </a:lnTo>
                <a:lnTo>
                  <a:pt x="722" y="998"/>
                </a:lnTo>
                <a:lnTo>
                  <a:pt x="739" y="1010"/>
                </a:lnTo>
                <a:lnTo>
                  <a:pt x="758" y="1019"/>
                </a:lnTo>
                <a:lnTo>
                  <a:pt x="783" y="1029"/>
                </a:lnTo>
                <a:lnTo>
                  <a:pt x="810" y="1036"/>
                </a:lnTo>
                <a:lnTo>
                  <a:pt x="838" y="1044"/>
                </a:lnTo>
                <a:lnTo>
                  <a:pt x="869" y="1050"/>
                </a:lnTo>
                <a:lnTo>
                  <a:pt x="926" y="1057"/>
                </a:lnTo>
                <a:lnTo>
                  <a:pt x="977" y="1061"/>
                </a:lnTo>
                <a:lnTo>
                  <a:pt x="1027" y="1065"/>
                </a:lnTo>
                <a:lnTo>
                  <a:pt x="1027" y="1065"/>
                </a:lnTo>
                <a:close/>
                <a:moveTo>
                  <a:pt x="1240" y="0"/>
                </a:moveTo>
                <a:lnTo>
                  <a:pt x="1240" y="0"/>
                </a:lnTo>
                <a:lnTo>
                  <a:pt x="1248" y="0"/>
                </a:lnTo>
                <a:lnTo>
                  <a:pt x="1256" y="2"/>
                </a:lnTo>
                <a:lnTo>
                  <a:pt x="1263" y="6"/>
                </a:lnTo>
                <a:lnTo>
                  <a:pt x="1269" y="11"/>
                </a:lnTo>
                <a:lnTo>
                  <a:pt x="1273" y="17"/>
                </a:lnTo>
                <a:lnTo>
                  <a:pt x="1277" y="23"/>
                </a:lnTo>
                <a:lnTo>
                  <a:pt x="1278" y="30"/>
                </a:lnTo>
                <a:lnTo>
                  <a:pt x="1280" y="38"/>
                </a:lnTo>
                <a:lnTo>
                  <a:pt x="1280" y="842"/>
                </a:lnTo>
                <a:lnTo>
                  <a:pt x="1280" y="842"/>
                </a:lnTo>
                <a:lnTo>
                  <a:pt x="1278" y="850"/>
                </a:lnTo>
                <a:lnTo>
                  <a:pt x="1277" y="857"/>
                </a:lnTo>
                <a:lnTo>
                  <a:pt x="1273" y="863"/>
                </a:lnTo>
                <a:lnTo>
                  <a:pt x="1269" y="869"/>
                </a:lnTo>
                <a:lnTo>
                  <a:pt x="1263" y="874"/>
                </a:lnTo>
                <a:lnTo>
                  <a:pt x="1256" y="878"/>
                </a:lnTo>
                <a:lnTo>
                  <a:pt x="1248" y="880"/>
                </a:lnTo>
                <a:lnTo>
                  <a:pt x="1240" y="880"/>
                </a:lnTo>
                <a:lnTo>
                  <a:pt x="40" y="880"/>
                </a:lnTo>
                <a:lnTo>
                  <a:pt x="40" y="880"/>
                </a:lnTo>
                <a:lnTo>
                  <a:pt x="33" y="880"/>
                </a:lnTo>
                <a:lnTo>
                  <a:pt x="25" y="878"/>
                </a:lnTo>
                <a:lnTo>
                  <a:pt x="17" y="874"/>
                </a:lnTo>
                <a:lnTo>
                  <a:pt x="12" y="869"/>
                </a:lnTo>
                <a:lnTo>
                  <a:pt x="8" y="863"/>
                </a:lnTo>
                <a:lnTo>
                  <a:pt x="4" y="857"/>
                </a:lnTo>
                <a:lnTo>
                  <a:pt x="2" y="850"/>
                </a:lnTo>
                <a:lnTo>
                  <a:pt x="0" y="842"/>
                </a:lnTo>
                <a:lnTo>
                  <a:pt x="0" y="38"/>
                </a:lnTo>
                <a:lnTo>
                  <a:pt x="0" y="38"/>
                </a:lnTo>
                <a:lnTo>
                  <a:pt x="2" y="30"/>
                </a:lnTo>
                <a:lnTo>
                  <a:pt x="4" y="23"/>
                </a:lnTo>
                <a:lnTo>
                  <a:pt x="8" y="17"/>
                </a:lnTo>
                <a:lnTo>
                  <a:pt x="12" y="11"/>
                </a:lnTo>
                <a:lnTo>
                  <a:pt x="17" y="6"/>
                </a:lnTo>
                <a:lnTo>
                  <a:pt x="25" y="2"/>
                </a:lnTo>
                <a:lnTo>
                  <a:pt x="33" y="0"/>
                </a:lnTo>
                <a:lnTo>
                  <a:pt x="40" y="0"/>
                </a:lnTo>
                <a:lnTo>
                  <a:pt x="1240" y="0"/>
                </a:lnTo>
                <a:close/>
                <a:moveTo>
                  <a:pt x="1193" y="91"/>
                </a:moveTo>
                <a:lnTo>
                  <a:pt x="1193" y="91"/>
                </a:lnTo>
                <a:lnTo>
                  <a:pt x="1191" y="89"/>
                </a:lnTo>
                <a:lnTo>
                  <a:pt x="90" y="89"/>
                </a:lnTo>
                <a:lnTo>
                  <a:pt x="90" y="89"/>
                </a:lnTo>
                <a:lnTo>
                  <a:pt x="88" y="91"/>
                </a:lnTo>
                <a:lnTo>
                  <a:pt x="88" y="760"/>
                </a:lnTo>
                <a:lnTo>
                  <a:pt x="1193" y="760"/>
                </a:lnTo>
                <a:lnTo>
                  <a:pt x="1193" y="91"/>
                </a:lnTo>
                <a:close/>
                <a:moveTo>
                  <a:pt x="817" y="366"/>
                </a:moveTo>
                <a:lnTo>
                  <a:pt x="463" y="366"/>
                </a:lnTo>
                <a:lnTo>
                  <a:pt x="463" y="366"/>
                </a:lnTo>
                <a:lnTo>
                  <a:pt x="456" y="366"/>
                </a:lnTo>
                <a:lnTo>
                  <a:pt x="448" y="370"/>
                </a:lnTo>
                <a:lnTo>
                  <a:pt x="442" y="371"/>
                </a:lnTo>
                <a:lnTo>
                  <a:pt x="436" y="377"/>
                </a:lnTo>
                <a:lnTo>
                  <a:pt x="433" y="381"/>
                </a:lnTo>
                <a:lnTo>
                  <a:pt x="429" y="389"/>
                </a:lnTo>
                <a:lnTo>
                  <a:pt x="427" y="394"/>
                </a:lnTo>
                <a:lnTo>
                  <a:pt x="427" y="402"/>
                </a:lnTo>
                <a:lnTo>
                  <a:pt x="427" y="672"/>
                </a:lnTo>
                <a:lnTo>
                  <a:pt x="427" y="672"/>
                </a:lnTo>
                <a:lnTo>
                  <a:pt x="427" y="680"/>
                </a:lnTo>
                <a:lnTo>
                  <a:pt x="429" y="686"/>
                </a:lnTo>
                <a:lnTo>
                  <a:pt x="433" y="691"/>
                </a:lnTo>
                <a:lnTo>
                  <a:pt x="436" y="697"/>
                </a:lnTo>
                <a:lnTo>
                  <a:pt x="442" y="703"/>
                </a:lnTo>
                <a:lnTo>
                  <a:pt x="448" y="705"/>
                </a:lnTo>
                <a:lnTo>
                  <a:pt x="456" y="707"/>
                </a:lnTo>
                <a:lnTo>
                  <a:pt x="463" y="709"/>
                </a:lnTo>
                <a:lnTo>
                  <a:pt x="817" y="709"/>
                </a:lnTo>
                <a:lnTo>
                  <a:pt x="817" y="709"/>
                </a:lnTo>
                <a:lnTo>
                  <a:pt x="825" y="707"/>
                </a:lnTo>
                <a:lnTo>
                  <a:pt x="833" y="705"/>
                </a:lnTo>
                <a:lnTo>
                  <a:pt x="838" y="703"/>
                </a:lnTo>
                <a:lnTo>
                  <a:pt x="844" y="697"/>
                </a:lnTo>
                <a:lnTo>
                  <a:pt x="848" y="691"/>
                </a:lnTo>
                <a:lnTo>
                  <a:pt x="852" y="686"/>
                </a:lnTo>
                <a:lnTo>
                  <a:pt x="854" y="680"/>
                </a:lnTo>
                <a:lnTo>
                  <a:pt x="854" y="672"/>
                </a:lnTo>
                <a:lnTo>
                  <a:pt x="854" y="402"/>
                </a:lnTo>
                <a:lnTo>
                  <a:pt x="854" y="402"/>
                </a:lnTo>
                <a:lnTo>
                  <a:pt x="854" y="394"/>
                </a:lnTo>
                <a:lnTo>
                  <a:pt x="852" y="389"/>
                </a:lnTo>
                <a:lnTo>
                  <a:pt x="848" y="381"/>
                </a:lnTo>
                <a:lnTo>
                  <a:pt x="844" y="377"/>
                </a:lnTo>
                <a:lnTo>
                  <a:pt x="838" y="371"/>
                </a:lnTo>
                <a:lnTo>
                  <a:pt x="833" y="370"/>
                </a:lnTo>
                <a:lnTo>
                  <a:pt x="825" y="366"/>
                </a:lnTo>
                <a:lnTo>
                  <a:pt x="817" y="366"/>
                </a:lnTo>
                <a:lnTo>
                  <a:pt x="817" y="366"/>
                </a:lnTo>
                <a:close/>
                <a:moveTo>
                  <a:pt x="661" y="545"/>
                </a:moveTo>
                <a:lnTo>
                  <a:pt x="680" y="638"/>
                </a:lnTo>
                <a:lnTo>
                  <a:pt x="600" y="638"/>
                </a:lnTo>
                <a:lnTo>
                  <a:pt x="619" y="545"/>
                </a:lnTo>
                <a:lnTo>
                  <a:pt x="619" y="545"/>
                </a:lnTo>
                <a:lnTo>
                  <a:pt x="610" y="537"/>
                </a:lnTo>
                <a:lnTo>
                  <a:pt x="602" y="528"/>
                </a:lnTo>
                <a:lnTo>
                  <a:pt x="598" y="518"/>
                </a:lnTo>
                <a:lnTo>
                  <a:pt x="596" y="505"/>
                </a:lnTo>
                <a:lnTo>
                  <a:pt x="596" y="505"/>
                </a:lnTo>
                <a:lnTo>
                  <a:pt x="596" y="497"/>
                </a:lnTo>
                <a:lnTo>
                  <a:pt x="600" y="488"/>
                </a:lnTo>
                <a:lnTo>
                  <a:pt x="604" y="482"/>
                </a:lnTo>
                <a:lnTo>
                  <a:pt x="610" y="474"/>
                </a:lnTo>
                <a:lnTo>
                  <a:pt x="616" y="469"/>
                </a:lnTo>
                <a:lnTo>
                  <a:pt x="623" y="465"/>
                </a:lnTo>
                <a:lnTo>
                  <a:pt x="631" y="463"/>
                </a:lnTo>
                <a:lnTo>
                  <a:pt x="640" y="461"/>
                </a:lnTo>
                <a:lnTo>
                  <a:pt x="640" y="461"/>
                </a:lnTo>
                <a:lnTo>
                  <a:pt x="650" y="463"/>
                </a:lnTo>
                <a:lnTo>
                  <a:pt x="657" y="465"/>
                </a:lnTo>
                <a:lnTo>
                  <a:pt x="665" y="469"/>
                </a:lnTo>
                <a:lnTo>
                  <a:pt x="671" y="474"/>
                </a:lnTo>
                <a:lnTo>
                  <a:pt x="677" y="482"/>
                </a:lnTo>
                <a:lnTo>
                  <a:pt x="680" y="488"/>
                </a:lnTo>
                <a:lnTo>
                  <a:pt x="684" y="497"/>
                </a:lnTo>
                <a:lnTo>
                  <a:pt x="684" y="505"/>
                </a:lnTo>
                <a:lnTo>
                  <a:pt x="684" y="505"/>
                </a:lnTo>
                <a:lnTo>
                  <a:pt x="682" y="518"/>
                </a:lnTo>
                <a:lnTo>
                  <a:pt x="678" y="528"/>
                </a:lnTo>
                <a:lnTo>
                  <a:pt x="671" y="537"/>
                </a:lnTo>
                <a:lnTo>
                  <a:pt x="661" y="545"/>
                </a:lnTo>
                <a:lnTo>
                  <a:pt x="661" y="545"/>
                </a:lnTo>
                <a:close/>
                <a:moveTo>
                  <a:pt x="734" y="331"/>
                </a:moveTo>
                <a:lnTo>
                  <a:pt x="734" y="293"/>
                </a:lnTo>
                <a:lnTo>
                  <a:pt x="734" y="293"/>
                </a:lnTo>
                <a:lnTo>
                  <a:pt x="732" y="274"/>
                </a:lnTo>
                <a:lnTo>
                  <a:pt x="726" y="257"/>
                </a:lnTo>
                <a:lnTo>
                  <a:pt x="717" y="242"/>
                </a:lnTo>
                <a:lnTo>
                  <a:pt x="705" y="229"/>
                </a:lnTo>
                <a:lnTo>
                  <a:pt x="692" y="217"/>
                </a:lnTo>
                <a:lnTo>
                  <a:pt x="677" y="208"/>
                </a:lnTo>
                <a:lnTo>
                  <a:pt x="659" y="202"/>
                </a:lnTo>
                <a:lnTo>
                  <a:pt x="640" y="200"/>
                </a:lnTo>
                <a:lnTo>
                  <a:pt x="640" y="200"/>
                </a:lnTo>
                <a:lnTo>
                  <a:pt x="621" y="202"/>
                </a:lnTo>
                <a:lnTo>
                  <a:pt x="604" y="208"/>
                </a:lnTo>
                <a:lnTo>
                  <a:pt x="589" y="217"/>
                </a:lnTo>
                <a:lnTo>
                  <a:pt x="576" y="229"/>
                </a:lnTo>
                <a:lnTo>
                  <a:pt x="564" y="242"/>
                </a:lnTo>
                <a:lnTo>
                  <a:pt x="555" y="257"/>
                </a:lnTo>
                <a:lnTo>
                  <a:pt x="549" y="274"/>
                </a:lnTo>
                <a:lnTo>
                  <a:pt x="547" y="293"/>
                </a:lnTo>
                <a:lnTo>
                  <a:pt x="547" y="331"/>
                </a:lnTo>
                <a:lnTo>
                  <a:pt x="478" y="331"/>
                </a:lnTo>
                <a:lnTo>
                  <a:pt x="478" y="293"/>
                </a:lnTo>
                <a:lnTo>
                  <a:pt x="478" y="293"/>
                </a:lnTo>
                <a:lnTo>
                  <a:pt x="478" y="276"/>
                </a:lnTo>
                <a:lnTo>
                  <a:pt x="482" y="261"/>
                </a:lnTo>
                <a:lnTo>
                  <a:pt x="486" y="246"/>
                </a:lnTo>
                <a:lnTo>
                  <a:pt x="492" y="230"/>
                </a:lnTo>
                <a:lnTo>
                  <a:pt x="497" y="217"/>
                </a:lnTo>
                <a:lnTo>
                  <a:pt x="505" y="204"/>
                </a:lnTo>
                <a:lnTo>
                  <a:pt x="515" y="190"/>
                </a:lnTo>
                <a:lnTo>
                  <a:pt x="526" y="179"/>
                </a:lnTo>
                <a:lnTo>
                  <a:pt x="537" y="168"/>
                </a:lnTo>
                <a:lnTo>
                  <a:pt x="549" y="160"/>
                </a:lnTo>
                <a:lnTo>
                  <a:pt x="562" y="150"/>
                </a:lnTo>
                <a:lnTo>
                  <a:pt x="577" y="145"/>
                </a:lnTo>
                <a:lnTo>
                  <a:pt x="593" y="139"/>
                </a:lnTo>
                <a:lnTo>
                  <a:pt x="608" y="135"/>
                </a:lnTo>
                <a:lnTo>
                  <a:pt x="623" y="131"/>
                </a:lnTo>
                <a:lnTo>
                  <a:pt x="640" y="131"/>
                </a:lnTo>
                <a:lnTo>
                  <a:pt x="640" y="131"/>
                </a:lnTo>
                <a:lnTo>
                  <a:pt x="657" y="131"/>
                </a:lnTo>
                <a:lnTo>
                  <a:pt x="673" y="135"/>
                </a:lnTo>
                <a:lnTo>
                  <a:pt x="688" y="139"/>
                </a:lnTo>
                <a:lnTo>
                  <a:pt x="703" y="145"/>
                </a:lnTo>
                <a:lnTo>
                  <a:pt x="718" y="150"/>
                </a:lnTo>
                <a:lnTo>
                  <a:pt x="732" y="160"/>
                </a:lnTo>
                <a:lnTo>
                  <a:pt x="743" y="168"/>
                </a:lnTo>
                <a:lnTo>
                  <a:pt x="755" y="179"/>
                </a:lnTo>
                <a:lnTo>
                  <a:pt x="766" y="190"/>
                </a:lnTo>
                <a:lnTo>
                  <a:pt x="776" y="204"/>
                </a:lnTo>
                <a:lnTo>
                  <a:pt x="783" y="217"/>
                </a:lnTo>
                <a:lnTo>
                  <a:pt x="789" y="230"/>
                </a:lnTo>
                <a:lnTo>
                  <a:pt x="795" y="246"/>
                </a:lnTo>
                <a:lnTo>
                  <a:pt x="798" y="261"/>
                </a:lnTo>
                <a:lnTo>
                  <a:pt x="802" y="276"/>
                </a:lnTo>
                <a:lnTo>
                  <a:pt x="802" y="293"/>
                </a:lnTo>
                <a:lnTo>
                  <a:pt x="802" y="331"/>
                </a:lnTo>
                <a:lnTo>
                  <a:pt x="734" y="33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6BCC458-965A-4E60-6A78-D5ACCB81BA8B}"/>
              </a:ext>
            </a:extLst>
          </p:cNvPr>
          <p:cNvSpPr txBox="1"/>
          <p:nvPr/>
        </p:nvSpPr>
        <p:spPr>
          <a:xfrm>
            <a:off x="1574469" y="4559216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b="1" dirty="0">
                <a:solidFill>
                  <a:schemeClr val="accent5"/>
                </a:solidFill>
              </a:rPr>
              <a:t>PAW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100060A-D40A-D960-B5CF-6B67CE55BD6C}"/>
              </a:ext>
            </a:extLst>
          </p:cNvPr>
          <p:cNvCxnSpPr>
            <a:cxnSpLocks/>
          </p:cNvCxnSpPr>
          <p:nvPr/>
        </p:nvCxnSpPr>
        <p:spPr>
          <a:xfrm>
            <a:off x="1251284" y="4461966"/>
            <a:ext cx="9370881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6B88C93-D57D-58E2-75ED-7FBF2BD307EC}"/>
              </a:ext>
            </a:extLst>
          </p:cNvPr>
          <p:cNvCxnSpPr>
            <a:cxnSpLocks/>
          </p:cNvCxnSpPr>
          <p:nvPr/>
        </p:nvCxnSpPr>
        <p:spPr>
          <a:xfrm>
            <a:off x="1251284" y="3094949"/>
            <a:ext cx="9370881" cy="0"/>
          </a:xfrm>
          <a:prstGeom prst="line">
            <a:avLst/>
          </a:prstGeom>
          <a:ln w="3810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9440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/>
      <p:bldP spid="28" grpId="0" animBg="1"/>
      <p:bldP spid="29" grpId="0"/>
      <p:bldP spid="30" grpId="0" animBg="1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11BCE21-ADDB-3958-B4EE-11E5F81D9D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Dedicated</a:t>
            </a:r>
            <a:r>
              <a:rPr lang="sl-SI" dirty="0"/>
              <a:t> PAW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Prevent AD </a:t>
            </a:r>
            <a:r>
              <a:rPr lang="sl-SI" dirty="0" err="1"/>
              <a:t>priviliged</a:t>
            </a:r>
            <a:r>
              <a:rPr lang="sl-SI" dirty="0"/>
              <a:t> </a:t>
            </a:r>
            <a:r>
              <a:rPr lang="sl-SI" dirty="0" err="1"/>
              <a:t>accounts</a:t>
            </a:r>
            <a:r>
              <a:rPr lang="sl-SI" dirty="0"/>
              <a:t> </a:t>
            </a:r>
            <a:r>
              <a:rPr lang="sl-SI" dirty="0" err="1"/>
              <a:t>from</a:t>
            </a:r>
            <a:r>
              <a:rPr lang="sl-SI" dirty="0"/>
              <a:t> </a:t>
            </a:r>
            <a:r>
              <a:rPr lang="sl-SI" dirty="0" err="1"/>
              <a:t>logins</a:t>
            </a:r>
            <a:r>
              <a:rPr lang="sl-SI" dirty="0"/>
              <a:t> to </a:t>
            </a:r>
            <a:r>
              <a:rPr lang="sl-SI" dirty="0" err="1"/>
              <a:t>Hypervisor</a:t>
            </a:r>
            <a:r>
              <a:rPr lang="sl-SI" dirty="0"/>
              <a:t>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In </a:t>
            </a:r>
            <a:r>
              <a:rPr lang="sl-SI" dirty="0" err="1"/>
              <a:t>bigger</a:t>
            </a:r>
            <a:r>
              <a:rPr lang="sl-SI" dirty="0"/>
              <a:t> </a:t>
            </a:r>
            <a:r>
              <a:rPr lang="sl-SI" dirty="0" err="1"/>
              <a:t>environment</a:t>
            </a:r>
            <a:r>
              <a:rPr lang="sl-SI" dirty="0"/>
              <a:t>: </a:t>
            </a:r>
            <a:r>
              <a:rPr lang="sl-SI" dirty="0" err="1"/>
              <a:t>Dedicated</a:t>
            </a:r>
            <a:r>
              <a:rPr lang="sl-SI" dirty="0"/>
              <a:t> AD </a:t>
            </a:r>
            <a:r>
              <a:rPr lang="sl-SI" dirty="0" err="1"/>
              <a:t>forest</a:t>
            </a:r>
            <a:r>
              <a:rPr lang="sl-SI" dirty="0"/>
              <a:t> (NOT </a:t>
            </a:r>
            <a:r>
              <a:rPr lang="sl-SI" dirty="0" err="1"/>
              <a:t>domain</a:t>
            </a:r>
            <a:r>
              <a:rPr lang="sl-SI" dirty="0"/>
              <a:t>!)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74638B7-91AC-5E84-0A1F-DB6EE6237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Hypervisor</a:t>
            </a:r>
            <a:r>
              <a:rPr lang="sl-SI" dirty="0"/>
              <a:t>	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766467-A804-805E-7144-B21CE9528DF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AD8AAD-362F-2783-AB47-8B2FB46A79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10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814BC33-4E99-2066-DB39-D45008152AFA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Freeform 19">
            <a:extLst>
              <a:ext uri="{FF2B5EF4-FFF2-40B4-BE49-F238E27FC236}">
                <a16:creationId xmlns:a16="http://schemas.microsoft.com/office/drawing/2014/main" id="{A32C26EC-2F6A-8319-0134-DC90316D4DF9}"/>
              </a:ext>
            </a:extLst>
          </p:cNvPr>
          <p:cNvSpPr>
            <a:spLocks noEditPoints="1"/>
          </p:cNvSpPr>
          <p:nvPr/>
        </p:nvSpPr>
        <p:spPr bwMode="auto">
          <a:xfrm>
            <a:off x="2734473" y="4200263"/>
            <a:ext cx="1656787" cy="1343165"/>
          </a:xfrm>
          <a:custGeom>
            <a:avLst/>
            <a:gdLst/>
            <a:ahLst/>
            <a:cxnLst>
              <a:cxn ang="0">
                <a:pos x="1035" y="1095"/>
              </a:cxn>
              <a:cxn ang="0">
                <a:pos x="1023" y="1109"/>
              </a:cxn>
              <a:cxn ang="0">
                <a:pos x="284" y="1116"/>
              </a:cxn>
              <a:cxn ang="0">
                <a:pos x="257" y="1109"/>
              </a:cxn>
              <a:cxn ang="0">
                <a:pos x="246" y="1095"/>
              </a:cxn>
              <a:cxn ang="0">
                <a:pos x="303" y="1065"/>
              </a:cxn>
              <a:cxn ang="0">
                <a:pos x="442" y="1052"/>
              </a:cxn>
              <a:cxn ang="0">
                <a:pos x="543" y="1015"/>
              </a:cxn>
              <a:cxn ang="0">
                <a:pos x="568" y="983"/>
              </a:cxn>
              <a:cxn ang="0">
                <a:pos x="572" y="916"/>
              </a:cxn>
              <a:cxn ang="0">
                <a:pos x="709" y="968"/>
              </a:cxn>
              <a:cxn ang="0">
                <a:pos x="722" y="998"/>
              </a:cxn>
              <a:cxn ang="0">
                <a:pos x="810" y="1036"/>
              </a:cxn>
              <a:cxn ang="0">
                <a:pos x="977" y="1061"/>
              </a:cxn>
              <a:cxn ang="0">
                <a:pos x="1240" y="0"/>
              </a:cxn>
              <a:cxn ang="0">
                <a:pos x="1269" y="11"/>
              </a:cxn>
              <a:cxn ang="0">
                <a:pos x="1280" y="38"/>
              </a:cxn>
              <a:cxn ang="0">
                <a:pos x="1277" y="857"/>
              </a:cxn>
              <a:cxn ang="0">
                <a:pos x="1256" y="878"/>
              </a:cxn>
              <a:cxn ang="0">
                <a:pos x="40" y="880"/>
              </a:cxn>
              <a:cxn ang="0">
                <a:pos x="12" y="869"/>
              </a:cxn>
              <a:cxn ang="0">
                <a:pos x="0" y="842"/>
              </a:cxn>
              <a:cxn ang="0">
                <a:pos x="4" y="23"/>
              </a:cxn>
              <a:cxn ang="0">
                <a:pos x="25" y="2"/>
              </a:cxn>
              <a:cxn ang="0">
                <a:pos x="1193" y="91"/>
              </a:cxn>
              <a:cxn ang="0">
                <a:pos x="90" y="89"/>
              </a:cxn>
              <a:cxn ang="0">
                <a:pos x="1193" y="91"/>
              </a:cxn>
              <a:cxn ang="0">
                <a:pos x="456" y="366"/>
              </a:cxn>
              <a:cxn ang="0">
                <a:pos x="433" y="381"/>
              </a:cxn>
              <a:cxn ang="0">
                <a:pos x="427" y="672"/>
              </a:cxn>
              <a:cxn ang="0">
                <a:pos x="433" y="691"/>
              </a:cxn>
              <a:cxn ang="0">
                <a:pos x="456" y="707"/>
              </a:cxn>
              <a:cxn ang="0">
                <a:pos x="825" y="707"/>
              </a:cxn>
              <a:cxn ang="0">
                <a:pos x="848" y="691"/>
              </a:cxn>
              <a:cxn ang="0">
                <a:pos x="854" y="402"/>
              </a:cxn>
              <a:cxn ang="0">
                <a:pos x="848" y="381"/>
              </a:cxn>
              <a:cxn ang="0">
                <a:pos x="825" y="366"/>
              </a:cxn>
              <a:cxn ang="0">
                <a:pos x="680" y="638"/>
              </a:cxn>
              <a:cxn ang="0">
                <a:pos x="610" y="537"/>
              </a:cxn>
              <a:cxn ang="0">
                <a:pos x="596" y="505"/>
              </a:cxn>
              <a:cxn ang="0">
                <a:pos x="610" y="474"/>
              </a:cxn>
              <a:cxn ang="0">
                <a:pos x="640" y="461"/>
              </a:cxn>
              <a:cxn ang="0">
                <a:pos x="665" y="469"/>
              </a:cxn>
              <a:cxn ang="0">
                <a:pos x="684" y="497"/>
              </a:cxn>
              <a:cxn ang="0">
                <a:pos x="678" y="528"/>
              </a:cxn>
              <a:cxn ang="0">
                <a:pos x="734" y="331"/>
              </a:cxn>
              <a:cxn ang="0">
                <a:pos x="726" y="257"/>
              </a:cxn>
              <a:cxn ang="0">
                <a:pos x="677" y="208"/>
              </a:cxn>
              <a:cxn ang="0">
                <a:pos x="621" y="202"/>
              </a:cxn>
              <a:cxn ang="0">
                <a:pos x="564" y="242"/>
              </a:cxn>
              <a:cxn ang="0">
                <a:pos x="547" y="331"/>
              </a:cxn>
              <a:cxn ang="0">
                <a:pos x="478" y="276"/>
              </a:cxn>
              <a:cxn ang="0">
                <a:pos x="497" y="217"/>
              </a:cxn>
              <a:cxn ang="0">
                <a:pos x="537" y="168"/>
              </a:cxn>
              <a:cxn ang="0">
                <a:pos x="593" y="139"/>
              </a:cxn>
              <a:cxn ang="0">
                <a:pos x="640" y="131"/>
              </a:cxn>
              <a:cxn ang="0">
                <a:pos x="703" y="145"/>
              </a:cxn>
              <a:cxn ang="0">
                <a:pos x="755" y="179"/>
              </a:cxn>
              <a:cxn ang="0">
                <a:pos x="789" y="230"/>
              </a:cxn>
              <a:cxn ang="0">
                <a:pos x="802" y="293"/>
              </a:cxn>
            </a:cxnLst>
            <a:rect l="0" t="0" r="r" b="b"/>
            <a:pathLst>
              <a:path w="1280" h="1116">
                <a:moveTo>
                  <a:pt x="1027" y="1065"/>
                </a:moveTo>
                <a:lnTo>
                  <a:pt x="1027" y="1065"/>
                </a:lnTo>
                <a:lnTo>
                  <a:pt x="1033" y="1086"/>
                </a:lnTo>
                <a:lnTo>
                  <a:pt x="1035" y="1095"/>
                </a:lnTo>
                <a:lnTo>
                  <a:pt x="1033" y="1099"/>
                </a:lnTo>
                <a:lnTo>
                  <a:pt x="1031" y="1103"/>
                </a:lnTo>
                <a:lnTo>
                  <a:pt x="1031" y="1103"/>
                </a:lnTo>
                <a:lnTo>
                  <a:pt x="1023" y="1109"/>
                </a:lnTo>
                <a:lnTo>
                  <a:pt x="1016" y="1112"/>
                </a:lnTo>
                <a:lnTo>
                  <a:pt x="1006" y="1116"/>
                </a:lnTo>
                <a:lnTo>
                  <a:pt x="997" y="1116"/>
                </a:lnTo>
                <a:lnTo>
                  <a:pt x="284" y="1116"/>
                </a:lnTo>
                <a:lnTo>
                  <a:pt x="284" y="1116"/>
                </a:lnTo>
                <a:lnTo>
                  <a:pt x="275" y="1116"/>
                </a:lnTo>
                <a:lnTo>
                  <a:pt x="265" y="1112"/>
                </a:lnTo>
                <a:lnTo>
                  <a:pt x="257" y="1109"/>
                </a:lnTo>
                <a:lnTo>
                  <a:pt x="250" y="1103"/>
                </a:lnTo>
                <a:lnTo>
                  <a:pt x="250" y="1103"/>
                </a:lnTo>
                <a:lnTo>
                  <a:pt x="248" y="1099"/>
                </a:lnTo>
                <a:lnTo>
                  <a:pt x="246" y="1095"/>
                </a:lnTo>
                <a:lnTo>
                  <a:pt x="248" y="1084"/>
                </a:lnTo>
                <a:lnTo>
                  <a:pt x="254" y="1065"/>
                </a:lnTo>
                <a:lnTo>
                  <a:pt x="254" y="1065"/>
                </a:lnTo>
                <a:lnTo>
                  <a:pt x="303" y="1065"/>
                </a:lnTo>
                <a:lnTo>
                  <a:pt x="355" y="1063"/>
                </a:lnTo>
                <a:lnTo>
                  <a:pt x="383" y="1061"/>
                </a:lnTo>
                <a:lnTo>
                  <a:pt x="412" y="1057"/>
                </a:lnTo>
                <a:lnTo>
                  <a:pt x="442" y="1052"/>
                </a:lnTo>
                <a:lnTo>
                  <a:pt x="471" y="1046"/>
                </a:lnTo>
                <a:lnTo>
                  <a:pt x="497" y="1038"/>
                </a:lnTo>
                <a:lnTo>
                  <a:pt x="522" y="1027"/>
                </a:lnTo>
                <a:lnTo>
                  <a:pt x="543" y="1015"/>
                </a:lnTo>
                <a:lnTo>
                  <a:pt x="551" y="1008"/>
                </a:lnTo>
                <a:lnTo>
                  <a:pt x="558" y="1000"/>
                </a:lnTo>
                <a:lnTo>
                  <a:pt x="564" y="992"/>
                </a:lnTo>
                <a:lnTo>
                  <a:pt x="568" y="983"/>
                </a:lnTo>
                <a:lnTo>
                  <a:pt x="572" y="973"/>
                </a:lnTo>
                <a:lnTo>
                  <a:pt x="572" y="964"/>
                </a:lnTo>
                <a:lnTo>
                  <a:pt x="572" y="964"/>
                </a:lnTo>
                <a:lnTo>
                  <a:pt x="572" y="916"/>
                </a:lnTo>
                <a:lnTo>
                  <a:pt x="709" y="916"/>
                </a:lnTo>
                <a:lnTo>
                  <a:pt x="709" y="916"/>
                </a:lnTo>
                <a:lnTo>
                  <a:pt x="709" y="968"/>
                </a:lnTo>
                <a:lnTo>
                  <a:pt x="709" y="968"/>
                </a:lnTo>
                <a:lnTo>
                  <a:pt x="711" y="975"/>
                </a:lnTo>
                <a:lnTo>
                  <a:pt x="713" y="983"/>
                </a:lnTo>
                <a:lnTo>
                  <a:pt x="717" y="991"/>
                </a:lnTo>
                <a:lnTo>
                  <a:pt x="722" y="998"/>
                </a:lnTo>
                <a:lnTo>
                  <a:pt x="739" y="1010"/>
                </a:lnTo>
                <a:lnTo>
                  <a:pt x="758" y="1019"/>
                </a:lnTo>
                <a:lnTo>
                  <a:pt x="783" y="1029"/>
                </a:lnTo>
                <a:lnTo>
                  <a:pt x="810" y="1036"/>
                </a:lnTo>
                <a:lnTo>
                  <a:pt x="838" y="1044"/>
                </a:lnTo>
                <a:lnTo>
                  <a:pt x="869" y="1050"/>
                </a:lnTo>
                <a:lnTo>
                  <a:pt x="926" y="1057"/>
                </a:lnTo>
                <a:lnTo>
                  <a:pt x="977" y="1061"/>
                </a:lnTo>
                <a:lnTo>
                  <a:pt x="1027" y="1065"/>
                </a:lnTo>
                <a:lnTo>
                  <a:pt x="1027" y="1065"/>
                </a:lnTo>
                <a:close/>
                <a:moveTo>
                  <a:pt x="1240" y="0"/>
                </a:moveTo>
                <a:lnTo>
                  <a:pt x="1240" y="0"/>
                </a:lnTo>
                <a:lnTo>
                  <a:pt x="1248" y="0"/>
                </a:lnTo>
                <a:lnTo>
                  <a:pt x="1256" y="2"/>
                </a:lnTo>
                <a:lnTo>
                  <a:pt x="1263" y="6"/>
                </a:lnTo>
                <a:lnTo>
                  <a:pt x="1269" y="11"/>
                </a:lnTo>
                <a:lnTo>
                  <a:pt x="1273" y="17"/>
                </a:lnTo>
                <a:lnTo>
                  <a:pt x="1277" y="23"/>
                </a:lnTo>
                <a:lnTo>
                  <a:pt x="1278" y="30"/>
                </a:lnTo>
                <a:lnTo>
                  <a:pt x="1280" y="38"/>
                </a:lnTo>
                <a:lnTo>
                  <a:pt x="1280" y="842"/>
                </a:lnTo>
                <a:lnTo>
                  <a:pt x="1280" y="842"/>
                </a:lnTo>
                <a:lnTo>
                  <a:pt x="1278" y="850"/>
                </a:lnTo>
                <a:lnTo>
                  <a:pt x="1277" y="857"/>
                </a:lnTo>
                <a:lnTo>
                  <a:pt x="1273" y="863"/>
                </a:lnTo>
                <a:lnTo>
                  <a:pt x="1269" y="869"/>
                </a:lnTo>
                <a:lnTo>
                  <a:pt x="1263" y="874"/>
                </a:lnTo>
                <a:lnTo>
                  <a:pt x="1256" y="878"/>
                </a:lnTo>
                <a:lnTo>
                  <a:pt x="1248" y="880"/>
                </a:lnTo>
                <a:lnTo>
                  <a:pt x="1240" y="880"/>
                </a:lnTo>
                <a:lnTo>
                  <a:pt x="40" y="880"/>
                </a:lnTo>
                <a:lnTo>
                  <a:pt x="40" y="880"/>
                </a:lnTo>
                <a:lnTo>
                  <a:pt x="33" y="880"/>
                </a:lnTo>
                <a:lnTo>
                  <a:pt x="25" y="878"/>
                </a:lnTo>
                <a:lnTo>
                  <a:pt x="17" y="874"/>
                </a:lnTo>
                <a:lnTo>
                  <a:pt x="12" y="869"/>
                </a:lnTo>
                <a:lnTo>
                  <a:pt x="8" y="863"/>
                </a:lnTo>
                <a:lnTo>
                  <a:pt x="4" y="857"/>
                </a:lnTo>
                <a:lnTo>
                  <a:pt x="2" y="850"/>
                </a:lnTo>
                <a:lnTo>
                  <a:pt x="0" y="842"/>
                </a:lnTo>
                <a:lnTo>
                  <a:pt x="0" y="38"/>
                </a:lnTo>
                <a:lnTo>
                  <a:pt x="0" y="38"/>
                </a:lnTo>
                <a:lnTo>
                  <a:pt x="2" y="30"/>
                </a:lnTo>
                <a:lnTo>
                  <a:pt x="4" y="23"/>
                </a:lnTo>
                <a:lnTo>
                  <a:pt x="8" y="17"/>
                </a:lnTo>
                <a:lnTo>
                  <a:pt x="12" y="11"/>
                </a:lnTo>
                <a:lnTo>
                  <a:pt x="17" y="6"/>
                </a:lnTo>
                <a:lnTo>
                  <a:pt x="25" y="2"/>
                </a:lnTo>
                <a:lnTo>
                  <a:pt x="33" y="0"/>
                </a:lnTo>
                <a:lnTo>
                  <a:pt x="40" y="0"/>
                </a:lnTo>
                <a:lnTo>
                  <a:pt x="1240" y="0"/>
                </a:lnTo>
                <a:close/>
                <a:moveTo>
                  <a:pt x="1193" y="91"/>
                </a:moveTo>
                <a:lnTo>
                  <a:pt x="1193" y="91"/>
                </a:lnTo>
                <a:lnTo>
                  <a:pt x="1191" y="89"/>
                </a:lnTo>
                <a:lnTo>
                  <a:pt x="90" y="89"/>
                </a:lnTo>
                <a:lnTo>
                  <a:pt x="90" y="89"/>
                </a:lnTo>
                <a:lnTo>
                  <a:pt x="88" y="91"/>
                </a:lnTo>
                <a:lnTo>
                  <a:pt x="88" y="760"/>
                </a:lnTo>
                <a:lnTo>
                  <a:pt x="1193" y="760"/>
                </a:lnTo>
                <a:lnTo>
                  <a:pt x="1193" y="91"/>
                </a:lnTo>
                <a:close/>
                <a:moveTo>
                  <a:pt x="817" y="366"/>
                </a:moveTo>
                <a:lnTo>
                  <a:pt x="463" y="366"/>
                </a:lnTo>
                <a:lnTo>
                  <a:pt x="463" y="366"/>
                </a:lnTo>
                <a:lnTo>
                  <a:pt x="456" y="366"/>
                </a:lnTo>
                <a:lnTo>
                  <a:pt x="448" y="370"/>
                </a:lnTo>
                <a:lnTo>
                  <a:pt x="442" y="371"/>
                </a:lnTo>
                <a:lnTo>
                  <a:pt x="436" y="377"/>
                </a:lnTo>
                <a:lnTo>
                  <a:pt x="433" y="381"/>
                </a:lnTo>
                <a:lnTo>
                  <a:pt x="429" y="389"/>
                </a:lnTo>
                <a:lnTo>
                  <a:pt x="427" y="394"/>
                </a:lnTo>
                <a:lnTo>
                  <a:pt x="427" y="402"/>
                </a:lnTo>
                <a:lnTo>
                  <a:pt x="427" y="672"/>
                </a:lnTo>
                <a:lnTo>
                  <a:pt x="427" y="672"/>
                </a:lnTo>
                <a:lnTo>
                  <a:pt x="427" y="680"/>
                </a:lnTo>
                <a:lnTo>
                  <a:pt x="429" y="686"/>
                </a:lnTo>
                <a:lnTo>
                  <a:pt x="433" y="691"/>
                </a:lnTo>
                <a:lnTo>
                  <a:pt x="436" y="697"/>
                </a:lnTo>
                <a:lnTo>
                  <a:pt x="442" y="703"/>
                </a:lnTo>
                <a:lnTo>
                  <a:pt x="448" y="705"/>
                </a:lnTo>
                <a:lnTo>
                  <a:pt x="456" y="707"/>
                </a:lnTo>
                <a:lnTo>
                  <a:pt x="463" y="709"/>
                </a:lnTo>
                <a:lnTo>
                  <a:pt x="817" y="709"/>
                </a:lnTo>
                <a:lnTo>
                  <a:pt x="817" y="709"/>
                </a:lnTo>
                <a:lnTo>
                  <a:pt x="825" y="707"/>
                </a:lnTo>
                <a:lnTo>
                  <a:pt x="833" y="705"/>
                </a:lnTo>
                <a:lnTo>
                  <a:pt x="838" y="703"/>
                </a:lnTo>
                <a:lnTo>
                  <a:pt x="844" y="697"/>
                </a:lnTo>
                <a:lnTo>
                  <a:pt x="848" y="691"/>
                </a:lnTo>
                <a:lnTo>
                  <a:pt x="852" y="686"/>
                </a:lnTo>
                <a:lnTo>
                  <a:pt x="854" y="680"/>
                </a:lnTo>
                <a:lnTo>
                  <a:pt x="854" y="672"/>
                </a:lnTo>
                <a:lnTo>
                  <a:pt x="854" y="402"/>
                </a:lnTo>
                <a:lnTo>
                  <a:pt x="854" y="402"/>
                </a:lnTo>
                <a:lnTo>
                  <a:pt x="854" y="394"/>
                </a:lnTo>
                <a:lnTo>
                  <a:pt x="852" y="389"/>
                </a:lnTo>
                <a:lnTo>
                  <a:pt x="848" y="381"/>
                </a:lnTo>
                <a:lnTo>
                  <a:pt x="844" y="377"/>
                </a:lnTo>
                <a:lnTo>
                  <a:pt x="838" y="371"/>
                </a:lnTo>
                <a:lnTo>
                  <a:pt x="833" y="370"/>
                </a:lnTo>
                <a:lnTo>
                  <a:pt x="825" y="366"/>
                </a:lnTo>
                <a:lnTo>
                  <a:pt x="817" y="366"/>
                </a:lnTo>
                <a:lnTo>
                  <a:pt x="817" y="366"/>
                </a:lnTo>
                <a:close/>
                <a:moveTo>
                  <a:pt x="661" y="545"/>
                </a:moveTo>
                <a:lnTo>
                  <a:pt x="680" y="638"/>
                </a:lnTo>
                <a:lnTo>
                  <a:pt x="600" y="638"/>
                </a:lnTo>
                <a:lnTo>
                  <a:pt x="619" y="545"/>
                </a:lnTo>
                <a:lnTo>
                  <a:pt x="619" y="545"/>
                </a:lnTo>
                <a:lnTo>
                  <a:pt x="610" y="537"/>
                </a:lnTo>
                <a:lnTo>
                  <a:pt x="602" y="528"/>
                </a:lnTo>
                <a:lnTo>
                  <a:pt x="598" y="518"/>
                </a:lnTo>
                <a:lnTo>
                  <a:pt x="596" y="505"/>
                </a:lnTo>
                <a:lnTo>
                  <a:pt x="596" y="505"/>
                </a:lnTo>
                <a:lnTo>
                  <a:pt x="596" y="497"/>
                </a:lnTo>
                <a:lnTo>
                  <a:pt x="600" y="488"/>
                </a:lnTo>
                <a:lnTo>
                  <a:pt x="604" y="482"/>
                </a:lnTo>
                <a:lnTo>
                  <a:pt x="610" y="474"/>
                </a:lnTo>
                <a:lnTo>
                  <a:pt x="616" y="469"/>
                </a:lnTo>
                <a:lnTo>
                  <a:pt x="623" y="465"/>
                </a:lnTo>
                <a:lnTo>
                  <a:pt x="631" y="463"/>
                </a:lnTo>
                <a:lnTo>
                  <a:pt x="640" y="461"/>
                </a:lnTo>
                <a:lnTo>
                  <a:pt x="640" y="461"/>
                </a:lnTo>
                <a:lnTo>
                  <a:pt x="650" y="463"/>
                </a:lnTo>
                <a:lnTo>
                  <a:pt x="657" y="465"/>
                </a:lnTo>
                <a:lnTo>
                  <a:pt x="665" y="469"/>
                </a:lnTo>
                <a:lnTo>
                  <a:pt x="671" y="474"/>
                </a:lnTo>
                <a:lnTo>
                  <a:pt x="677" y="482"/>
                </a:lnTo>
                <a:lnTo>
                  <a:pt x="680" y="488"/>
                </a:lnTo>
                <a:lnTo>
                  <a:pt x="684" y="497"/>
                </a:lnTo>
                <a:lnTo>
                  <a:pt x="684" y="505"/>
                </a:lnTo>
                <a:lnTo>
                  <a:pt x="684" y="505"/>
                </a:lnTo>
                <a:lnTo>
                  <a:pt x="682" y="518"/>
                </a:lnTo>
                <a:lnTo>
                  <a:pt x="678" y="528"/>
                </a:lnTo>
                <a:lnTo>
                  <a:pt x="671" y="537"/>
                </a:lnTo>
                <a:lnTo>
                  <a:pt x="661" y="545"/>
                </a:lnTo>
                <a:lnTo>
                  <a:pt x="661" y="545"/>
                </a:lnTo>
                <a:close/>
                <a:moveTo>
                  <a:pt x="734" y="331"/>
                </a:moveTo>
                <a:lnTo>
                  <a:pt x="734" y="293"/>
                </a:lnTo>
                <a:lnTo>
                  <a:pt x="734" y="293"/>
                </a:lnTo>
                <a:lnTo>
                  <a:pt x="732" y="274"/>
                </a:lnTo>
                <a:lnTo>
                  <a:pt x="726" y="257"/>
                </a:lnTo>
                <a:lnTo>
                  <a:pt x="717" y="242"/>
                </a:lnTo>
                <a:lnTo>
                  <a:pt x="705" y="229"/>
                </a:lnTo>
                <a:lnTo>
                  <a:pt x="692" y="217"/>
                </a:lnTo>
                <a:lnTo>
                  <a:pt x="677" y="208"/>
                </a:lnTo>
                <a:lnTo>
                  <a:pt x="659" y="202"/>
                </a:lnTo>
                <a:lnTo>
                  <a:pt x="640" y="200"/>
                </a:lnTo>
                <a:lnTo>
                  <a:pt x="640" y="200"/>
                </a:lnTo>
                <a:lnTo>
                  <a:pt x="621" y="202"/>
                </a:lnTo>
                <a:lnTo>
                  <a:pt x="604" y="208"/>
                </a:lnTo>
                <a:lnTo>
                  <a:pt x="589" y="217"/>
                </a:lnTo>
                <a:lnTo>
                  <a:pt x="576" y="229"/>
                </a:lnTo>
                <a:lnTo>
                  <a:pt x="564" y="242"/>
                </a:lnTo>
                <a:lnTo>
                  <a:pt x="555" y="257"/>
                </a:lnTo>
                <a:lnTo>
                  <a:pt x="549" y="274"/>
                </a:lnTo>
                <a:lnTo>
                  <a:pt x="547" y="293"/>
                </a:lnTo>
                <a:lnTo>
                  <a:pt x="547" y="331"/>
                </a:lnTo>
                <a:lnTo>
                  <a:pt x="478" y="331"/>
                </a:lnTo>
                <a:lnTo>
                  <a:pt x="478" y="293"/>
                </a:lnTo>
                <a:lnTo>
                  <a:pt x="478" y="293"/>
                </a:lnTo>
                <a:lnTo>
                  <a:pt x="478" y="276"/>
                </a:lnTo>
                <a:lnTo>
                  <a:pt x="482" y="261"/>
                </a:lnTo>
                <a:lnTo>
                  <a:pt x="486" y="246"/>
                </a:lnTo>
                <a:lnTo>
                  <a:pt x="492" y="230"/>
                </a:lnTo>
                <a:lnTo>
                  <a:pt x="497" y="217"/>
                </a:lnTo>
                <a:lnTo>
                  <a:pt x="505" y="204"/>
                </a:lnTo>
                <a:lnTo>
                  <a:pt x="515" y="190"/>
                </a:lnTo>
                <a:lnTo>
                  <a:pt x="526" y="179"/>
                </a:lnTo>
                <a:lnTo>
                  <a:pt x="537" y="168"/>
                </a:lnTo>
                <a:lnTo>
                  <a:pt x="549" y="160"/>
                </a:lnTo>
                <a:lnTo>
                  <a:pt x="562" y="150"/>
                </a:lnTo>
                <a:lnTo>
                  <a:pt x="577" y="145"/>
                </a:lnTo>
                <a:lnTo>
                  <a:pt x="593" y="139"/>
                </a:lnTo>
                <a:lnTo>
                  <a:pt x="608" y="135"/>
                </a:lnTo>
                <a:lnTo>
                  <a:pt x="623" y="131"/>
                </a:lnTo>
                <a:lnTo>
                  <a:pt x="640" y="131"/>
                </a:lnTo>
                <a:lnTo>
                  <a:pt x="640" y="131"/>
                </a:lnTo>
                <a:lnTo>
                  <a:pt x="657" y="131"/>
                </a:lnTo>
                <a:lnTo>
                  <a:pt x="673" y="135"/>
                </a:lnTo>
                <a:lnTo>
                  <a:pt x="688" y="139"/>
                </a:lnTo>
                <a:lnTo>
                  <a:pt x="703" y="145"/>
                </a:lnTo>
                <a:lnTo>
                  <a:pt x="718" y="150"/>
                </a:lnTo>
                <a:lnTo>
                  <a:pt x="732" y="160"/>
                </a:lnTo>
                <a:lnTo>
                  <a:pt x="743" y="168"/>
                </a:lnTo>
                <a:lnTo>
                  <a:pt x="755" y="179"/>
                </a:lnTo>
                <a:lnTo>
                  <a:pt x="766" y="190"/>
                </a:lnTo>
                <a:lnTo>
                  <a:pt x="776" y="204"/>
                </a:lnTo>
                <a:lnTo>
                  <a:pt x="783" y="217"/>
                </a:lnTo>
                <a:lnTo>
                  <a:pt x="789" y="230"/>
                </a:lnTo>
                <a:lnTo>
                  <a:pt x="795" y="246"/>
                </a:lnTo>
                <a:lnTo>
                  <a:pt x="798" y="261"/>
                </a:lnTo>
                <a:lnTo>
                  <a:pt x="802" y="276"/>
                </a:lnTo>
                <a:lnTo>
                  <a:pt x="802" y="293"/>
                </a:lnTo>
                <a:lnTo>
                  <a:pt x="802" y="331"/>
                </a:lnTo>
                <a:lnTo>
                  <a:pt x="734" y="33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31EE2A7-6BB6-0473-DEFB-CF5EEF36ED4E}"/>
              </a:ext>
            </a:extLst>
          </p:cNvPr>
          <p:cNvSpPr txBox="1"/>
          <p:nvPr/>
        </p:nvSpPr>
        <p:spPr>
          <a:xfrm>
            <a:off x="2884466" y="3721289"/>
            <a:ext cx="1356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1" dirty="0" err="1">
                <a:solidFill>
                  <a:schemeClr val="accent5"/>
                </a:solidFill>
              </a:rPr>
              <a:t>Fabric</a:t>
            </a:r>
            <a:r>
              <a:rPr lang="sl-SI" b="1" dirty="0">
                <a:solidFill>
                  <a:schemeClr val="accent5"/>
                </a:solidFill>
              </a:rPr>
              <a:t> PAW</a:t>
            </a:r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B52CB75B-7C22-255C-BD32-D788A4CC9E99}"/>
              </a:ext>
            </a:extLst>
          </p:cNvPr>
          <p:cNvSpPr/>
          <p:nvPr/>
        </p:nvSpPr>
        <p:spPr>
          <a:xfrm>
            <a:off x="6895813" y="4187092"/>
            <a:ext cx="1846851" cy="1343165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46835D-AAE2-24F9-0A94-0701936BD8DB}"/>
              </a:ext>
            </a:extLst>
          </p:cNvPr>
          <p:cNvSpPr txBox="1"/>
          <p:nvPr/>
        </p:nvSpPr>
        <p:spPr>
          <a:xfrm>
            <a:off x="7177941" y="3717235"/>
            <a:ext cx="1356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1" dirty="0" err="1">
                <a:solidFill>
                  <a:schemeClr val="accent1"/>
                </a:solidFill>
              </a:rPr>
              <a:t>Fabric</a:t>
            </a:r>
            <a:r>
              <a:rPr lang="sl-SI" b="1" dirty="0">
                <a:solidFill>
                  <a:schemeClr val="accent1"/>
                </a:solidFill>
              </a:rPr>
              <a:t> AD?</a:t>
            </a:r>
          </a:p>
        </p:txBody>
      </p:sp>
    </p:spTree>
    <p:extLst>
      <p:ext uri="{BB962C8B-B14F-4D97-AF65-F5344CB8AC3E}">
        <p14:creationId xmlns:p14="http://schemas.microsoft.com/office/powerpoint/2010/main" val="40615013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766467-A804-805E-7144-B21CE9528DF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11BCE21-ADDB-3958-B4EE-11E5F81D9D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Dedicated</a:t>
            </a:r>
            <a:r>
              <a:rPr lang="sl-SI" dirty="0"/>
              <a:t> PAW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Prevent AD </a:t>
            </a:r>
            <a:r>
              <a:rPr lang="sl-SI" dirty="0" err="1"/>
              <a:t>priviliged</a:t>
            </a:r>
            <a:r>
              <a:rPr lang="sl-SI" dirty="0"/>
              <a:t> </a:t>
            </a:r>
            <a:r>
              <a:rPr lang="sl-SI" dirty="0" err="1"/>
              <a:t>accounts</a:t>
            </a:r>
            <a:r>
              <a:rPr lang="sl-SI" dirty="0"/>
              <a:t> </a:t>
            </a:r>
            <a:r>
              <a:rPr lang="sl-SI" dirty="0" err="1"/>
              <a:t>from</a:t>
            </a:r>
            <a:r>
              <a:rPr lang="sl-SI" dirty="0"/>
              <a:t> </a:t>
            </a:r>
            <a:r>
              <a:rPr lang="sl-SI" dirty="0" err="1"/>
              <a:t>logins</a:t>
            </a:r>
            <a:r>
              <a:rPr lang="sl-SI" dirty="0"/>
              <a:t> to </a:t>
            </a:r>
            <a:r>
              <a:rPr lang="sl-SI" dirty="0" err="1"/>
              <a:t>Backup</a:t>
            </a:r>
            <a:r>
              <a:rPr lang="sl-SI" dirty="0"/>
              <a:t> </a:t>
            </a:r>
            <a:r>
              <a:rPr lang="sl-SI" dirty="0" err="1"/>
              <a:t>systems</a:t>
            </a:r>
            <a:r>
              <a:rPr lang="sl-SI" dirty="0"/>
              <a:t>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In </a:t>
            </a:r>
            <a:r>
              <a:rPr lang="sl-SI" dirty="0" err="1"/>
              <a:t>bigger</a:t>
            </a:r>
            <a:r>
              <a:rPr lang="sl-SI" dirty="0"/>
              <a:t> </a:t>
            </a:r>
            <a:r>
              <a:rPr lang="sl-SI" dirty="0" err="1"/>
              <a:t>environment</a:t>
            </a:r>
            <a:r>
              <a:rPr lang="sl-SI" dirty="0"/>
              <a:t>: </a:t>
            </a:r>
            <a:r>
              <a:rPr lang="sl-SI" dirty="0" err="1"/>
              <a:t>Dedicated</a:t>
            </a:r>
            <a:r>
              <a:rPr lang="sl-SI" dirty="0"/>
              <a:t> AD </a:t>
            </a:r>
            <a:r>
              <a:rPr lang="sl-SI" dirty="0" err="1"/>
              <a:t>forest</a:t>
            </a:r>
            <a:r>
              <a:rPr lang="sl-SI" dirty="0"/>
              <a:t> (NOT </a:t>
            </a:r>
            <a:r>
              <a:rPr lang="sl-SI" dirty="0" err="1"/>
              <a:t>domain</a:t>
            </a:r>
            <a:r>
              <a:rPr lang="sl-SI" dirty="0"/>
              <a:t>!)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74638B7-91AC-5E84-0A1F-DB6EE6237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Backup</a:t>
            </a:r>
            <a:endParaRPr lang="sl-SI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AD8AAD-362F-2783-AB47-8B2FB46A79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11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814BC33-4E99-2066-DB39-D45008152AFA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Freeform 19">
            <a:extLst>
              <a:ext uri="{FF2B5EF4-FFF2-40B4-BE49-F238E27FC236}">
                <a16:creationId xmlns:a16="http://schemas.microsoft.com/office/drawing/2014/main" id="{A32C26EC-2F6A-8319-0134-DC90316D4DF9}"/>
              </a:ext>
            </a:extLst>
          </p:cNvPr>
          <p:cNvSpPr>
            <a:spLocks noEditPoints="1"/>
          </p:cNvSpPr>
          <p:nvPr/>
        </p:nvSpPr>
        <p:spPr bwMode="auto">
          <a:xfrm>
            <a:off x="2734473" y="4200263"/>
            <a:ext cx="1656787" cy="1343165"/>
          </a:xfrm>
          <a:custGeom>
            <a:avLst/>
            <a:gdLst/>
            <a:ahLst/>
            <a:cxnLst>
              <a:cxn ang="0">
                <a:pos x="1035" y="1095"/>
              </a:cxn>
              <a:cxn ang="0">
                <a:pos x="1023" y="1109"/>
              </a:cxn>
              <a:cxn ang="0">
                <a:pos x="284" y="1116"/>
              </a:cxn>
              <a:cxn ang="0">
                <a:pos x="257" y="1109"/>
              </a:cxn>
              <a:cxn ang="0">
                <a:pos x="246" y="1095"/>
              </a:cxn>
              <a:cxn ang="0">
                <a:pos x="303" y="1065"/>
              </a:cxn>
              <a:cxn ang="0">
                <a:pos x="442" y="1052"/>
              </a:cxn>
              <a:cxn ang="0">
                <a:pos x="543" y="1015"/>
              </a:cxn>
              <a:cxn ang="0">
                <a:pos x="568" y="983"/>
              </a:cxn>
              <a:cxn ang="0">
                <a:pos x="572" y="916"/>
              </a:cxn>
              <a:cxn ang="0">
                <a:pos x="709" y="968"/>
              </a:cxn>
              <a:cxn ang="0">
                <a:pos x="722" y="998"/>
              </a:cxn>
              <a:cxn ang="0">
                <a:pos x="810" y="1036"/>
              </a:cxn>
              <a:cxn ang="0">
                <a:pos x="977" y="1061"/>
              </a:cxn>
              <a:cxn ang="0">
                <a:pos x="1240" y="0"/>
              </a:cxn>
              <a:cxn ang="0">
                <a:pos x="1269" y="11"/>
              </a:cxn>
              <a:cxn ang="0">
                <a:pos x="1280" y="38"/>
              </a:cxn>
              <a:cxn ang="0">
                <a:pos x="1277" y="857"/>
              </a:cxn>
              <a:cxn ang="0">
                <a:pos x="1256" y="878"/>
              </a:cxn>
              <a:cxn ang="0">
                <a:pos x="40" y="880"/>
              </a:cxn>
              <a:cxn ang="0">
                <a:pos x="12" y="869"/>
              </a:cxn>
              <a:cxn ang="0">
                <a:pos x="0" y="842"/>
              </a:cxn>
              <a:cxn ang="0">
                <a:pos x="4" y="23"/>
              </a:cxn>
              <a:cxn ang="0">
                <a:pos x="25" y="2"/>
              </a:cxn>
              <a:cxn ang="0">
                <a:pos x="1193" y="91"/>
              </a:cxn>
              <a:cxn ang="0">
                <a:pos x="90" y="89"/>
              </a:cxn>
              <a:cxn ang="0">
                <a:pos x="1193" y="91"/>
              </a:cxn>
              <a:cxn ang="0">
                <a:pos x="456" y="366"/>
              </a:cxn>
              <a:cxn ang="0">
                <a:pos x="433" y="381"/>
              </a:cxn>
              <a:cxn ang="0">
                <a:pos x="427" y="672"/>
              </a:cxn>
              <a:cxn ang="0">
                <a:pos x="433" y="691"/>
              </a:cxn>
              <a:cxn ang="0">
                <a:pos x="456" y="707"/>
              </a:cxn>
              <a:cxn ang="0">
                <a:pos x="825" y="707"/>
              </a:cxn>
              <a:cxn ang="0">
                <a:pos x="848" y="691"/>
              </a:cxn>
              <a:cxn ang="0">
                <a:pos x="854" y="402"/>
              </a:cxn>
              <a:cxn ang="0">
                <a:pos x="848" y="381"/>
              </a:cxn>
              <a:cxn ang="0">
                <a:pos x="825" y="366"/>
              </a:cxn>
              <a:cxn ang="0">
                <a:pos x="680" y="638"/>
              </a:cxn>
              <a:cxn ang="0">
                <a:pos x="610" y="537"/>
              </a:cxn>
              <a:cxn ang="0">
                <a:pos x="596" y="505"/>
              </a:cxn>
              <a:cxn ang="0">
                <a:pos x="610" y="474"/>
              </a:cxn>
              <a:cxn ang="0">
                <a:pos x="640" y="461"/>
              </a:cxn>
              <a:cxn ang="0">
                <a:pos x="665" y="469"/>
              </a:cxn>
              <a:cxn ang="0">
                <a:pos x="684" y="497"/>
              </a:cxn>
              <a:cxn ang="0">
                <a:pos x="678" y="528"/>
              </a:cxn>
              <a:cxn ang="0">
                <a:pos x="734" y="331"/>
              </a:cxn>
              <a:cxn ang="0">
                <a:pos x="726" y="257"/>
              </a:cxn>
              <a:cxn ang="0">
                <a:pos x="677" y="208"/>
              </a:cxn>
              <a:cxn ang="0">
                <a:pos x="621" y="202"/>
              </a:cxn>
              <a:cxn ang="0">
                <a:pos x="564" y="242"/>
              </a:cxn>
              <a:cxn ang="0">
                <a:pos x="547" y="331"/>
              </a:cxn>
              <a:cxn ang="0">
                <a:pos x="478" y="276"/>
              </a:cxn>
              <a:cxn ang="0">
                <a:pos x="497" y="217"/>
              </a:cxn>
              <a:cxn ang="0">
                <a:pos x="537" y="168"/>
              </a:cxn>
              <a:cxn ang="0">
                <a:pos x="593" y="139"/>
              </a:cxn>
              <a:cxn ang="0">
                <a:pos x="640" y="131"/>
              </a:cxn>
              <a:cxn ang="0">
                <a:pos x="703" y="145"/>
              </a:cxn>
              <a:cxn ang="0">
                <a:pos x="755" y="179"/>
              </a:cxn>
              <a:cxn ang="0">
                <a:pos x="789" y="230"/>
              </a:cxn>
              <a:cxn ang="0">
                <a:pos x="802" y="293"/>
              </a:cxn>
            </a:cxnLst>
            <a:rect l="0" t="0" r="r" b="b"/>
            <a:pathLst>
              <a:path w="1280" h="1116">
                <a:moveTo>
                  <a:pt x="1027" y="1065"/>
                </a:moveTo>
                <a:lnTo>
                  <a:pt x="1027" y="1065"/>
                </a:lnTo>
                <a:lnTo>
                  <a:pt x="1033" y="1086"/>
                </a:lnTo>
                <a:lnTo>
                  <a:pt x="1035" y="1095"/>
                </a:lnTo>
                <a:lnTo>
                  <a:pt x="1033" y="1099"/>
                </a:lnTo>
                <a:lnTo>
                  <a:pt x="1031" y="1103"/>
                </a:lnTo>
                <a:lnTo>
                  <a:pt x="1031" y="1103"/>
                </a:lnTo>
                <a:lnTo>
                  <a:pt x="1023" y="1109"/>
                </a:lnTo>
                <a:lnTo>
                  <a:pt x="1016" y="1112"/>
                </a:lnTo>
                <a:lnTo>
                  <a:pt x="1006" y="1116"/>
                </a:lnTo>
                <a:lnTo>
                  <a:pt x="997" y="1116"/>
                </a:lnTo>
                <a:lnTo>
                  <a:pt x="284" y="1116"/>
                </a:lnTo>
                <a:lnTo>
                  <a:pt x="284" y="1116"/>
                </a:lnTo>
                <a:lnTo>
                  <a:pt x="275" y="1116"/>
                </a:lnTo>
                <a:lnTo>
                  <a:pt x="265" y="1112"/>
                </a:lnTo>
                <a:lnTo>
                  <a:pt x="257" y="1109"/>
                </a:lnTo>
                <a:lnTo>
                  <a:pt x="250" y="1103"/>
                </a:lnTo>
                <a:lnTo>
                  <a:pt x="250" y="1103"/>
                </a:lnTo>
                <a:lnTo>
                  <a:pt x="248" y="1099"/>
                </a:lnTo>
                <a:lnTo>
                  <a:pt x="246" y="1095"/>
                </a:lnTo>
                <a:lnTo>
                  <a:pt x="248" y="1084"/>
                </a:lnTo>
                <a:lnTo>
                  <a:pt x="254" y="1065"/>
                </a:lnTo>
                <a:lnTo>
                  <a:pt x="254" y="1065"/>
                </a:lnTo>
                <a:lnTo>
                  <a:pt x="303" y="1065"/>
                </a:lnTo>
                <a:lnTo>
                  <a:pt x="355" y="1063"/>
                </a:lnTo>
                <a:lnTo>
                  <a:pt x="383" y="1061"/>
                </a:lnTo>
                <a:lnTo>
                  <a:pt x="412" y="1057"/>
                </a:lnTo>
                <a:lnTo>
                  <a:pt x="442" y="1052"/>
                </a:lnTo>
                <a:lnTo>
                  <a:pt x="471" y="1046"/>
                </a:lnTo>
                <a:lnTo>
                  <a:pt x="497" y="1038"/>
                </a:lnTo>
                <a:lnTo>
                  <a:pt x="522" y="1027"/>
                </a:lnTo>
                <a:lnTo>
                  <a:pt x="543" y="1015"/>
                </a:lnTo>
                <a:lnTo>
                  <a:pt x="551" y="1008"/>
                </a:lnTo>
                <a:lnTo>
                  <a:pt x="558" y="1000"/>
                </a:lnTo>
                <a:lnTo>
                  <a:pt x="564" y="992"/>
                </a:lnTo>
                <a:lnTo>
                  <a:pt x="568" y="983"/>
                </a:lnTo>
                <a:lnTo>
                  <a:pt x="572" y="973"/>
                </a:lnTo>
                <a:lnTo>
                  <a:pt x="572" y="964"/>
                </a:lnTo>
                <a:lnTo>
                  <a:pt x="572" y="964"/>
                </a:lnTo>
                <a:lnTo>
                  <a:pt x="572" y="916"/>
                </a:lnTo>
                <a:lnTo>
                  <a:pt x="709" y="916"/>
                </a:lnTo>
                <a:lnTo>
                  <a:pt x="709" y="916"/>
                </a:lnTo>
                <a:lnTo>
                  <a:pt x="709" y="968"/>
                </a:lnTo>
                <a:lnTo>
                  <a:pt x="709" y="968"/>
                </a:lnTo>
                <a:lnTo>
                  <a:pt x="711" y="975"/>
                </a:lnTo>
                <a:lnTo>
                  <a:pt x="713" y="983"/>
                </a:lnTo>
                <a:lnTo>
                  <a:pt x="717" y="991"/>
                </a:lnTo>
                <a:lnTo>
                  <a:pt x="722" y="998"/>
                </a:lnTo>
                <a:lnTo>
                  <a:pt x="739" y="1010"/>
                </a:lnTo>
                <a:lnTo>
                  <a:pt x="758" y="1019"/>
                </a:lnTo>
                <a:lnTo>
                  <a:pt x="783" y="1029"/>
                </a:lnTo>
                <a:lnTo>
                  <a:pt x="810" y="1036"/>
                </a:lnTo>
                <a:lnTo>
                  <a:pt x="838" y="1044"/>
                </a:lnTo>
                <a:lnTo>
                  <a:pt x="869" y="1050"/>
                </a:lnTo>
                <a:lnTo>
                  <a:pt x="926" y="1057"/>
                </a:lnTo>
                <a:lnTo>
                  <a:pt x="977" y="1061"/>
                </a:lnTo>
                <a:lnTo>
                  <a:pt x="1027" y="1065"/>
                </a:lnTo>
                <a:lnTo>
                  <a:pt x="1027" y="1065"/>
                </a:lnTo>
                <a:close/>
                <a:moveTo>
                  <a:pt x="1240" y="0"/>
                </a:moveTo>
                <a:lnTo>
                  <a:pt x="1240" y="0"/>
                </a:lnTo>
                <a:lnTo>
                  <a:pt x="1248" y="0"/>
                </a:lnTo>
                <a:lnTo>
                  <a:pt x="1256" y="2"/>
                </a:lnTo>
                <a:lnTo>
                  <a:pt x="1263" y="6"/>
                </a:lnTo>
                <a:lnTo>
                  <a:pt x="1269" y="11"/>
                </a:lnTo>
                <a:lnTo>
                  <a:pt x="1273" y="17"/>
                </a:lnTo>
                <a:lnTo>
                  <a:pt x="1277" y="23"/>
                </a:lnTo>
                <a:lnTo>
                  <a:pt x="1278" y="30"/>
                </a:lnTo>
                <a:lnTo>
                  <a:pt x="1280" y="38"/>
                </a:lnTo>
                <a:lnTo>
                  <a:pt x="1280" y="842"/>
                </a:lnTo>
                <a:lnTo>
                  <a:pt x="1280" y="842"/>
                </a:lnTo>
                <a:lnTo>
                  <a:pt x="1278" y="850"/>
                </a:lnTo>
                <a:lnTo>
                  <a:pt x="1277" y="857"/>
                </a:lnTo>
                <a:lnTo>
                  <a:pt x="1273" y="863"/>
                </a:lnTo>
                <a:lnTo>
                  <a:pt x="1269" y="869"/>
                </a:lnTo>
                <a:lnTo>
                  <a:pt x="1263" y="874"/>
                </a:lnTo>
                <a:lnTo>
                  <a:pt x="1256" y="878"/>
                </a:lnTo>
                <a:lnTo>
                  <a:pt x="1248" y="880"/>
                </a:lnTo>
                <a:lnTo>
                  <a:pt x="1240" y="880"/>
                </a:lnTo>
                <a:lnTo>
                  <a:pt x="40" y="880"/>
                </a:lnTo>
                <a:lnTo>
                  <a:pt x="40" y="880"/>
                </a:lnTo>
                <a:lnTo>
                  <a:pt x="33" y="880"/>
                </a:lnTo>
                <a:lnTo>
                  <a:pt x="25" y="878"/>
                </a:lnTo>
                <a:lnTo>
                  <a:pt x="17" y="874"/>
                </a:lnTo>
                <a:lnTo>
                  <a:pt x="12" y="869"/>
                </a:lnTo>
                <a:lnTo>
                  <a:pt x="8" y="863"/>
                </a:lnTo>
                <a:lnTo>
                  <a:pt x="4" y="857"/>
                </a:lnTo>
                <a:lnTo>
                  <a:pt x="2" y="850"/>
                </a:lnTo>
                <a:lnTo>
                  <a:pt x="0" y="842"/>
                </a:lnTo>
                <a:lnTo>
                  <a:pt x="0" y="38"/>
                </a:lnTo>
                <a:lnTo>
                  <a:pt x="0" y="38"/>
                </a:lnTo>
                <a:lnTo>
                  <a:pt x="2" y="30"/>
                </a:lnTo>
                <a:lnTo>
                  <a:pt x="4" y="23"/>
                </a:lnTo>
                <a:lnTo>
                  <a:pt x="8" y="17"/>
                </a:lnTo>
                <a:lnTo>
                  <a:pt x="12" y="11"/>
                </a:lnTo>
                <a:lnTo>
                  <a:pt x="17" y="6"/>
                </a:lnTo>
                <a:lnTo>
                  <a:pt x="25" y="2"/>
                </a:lnTo>
                <a:lnTo>
                  <a:pt x="33" y="0"/>
                </a:lnTo>
                <a:lnTo>
                  <a:pt x="40" y="0"/>
                </a:lnTo>
                <a:lnTo>
                  <a:pt x="1240" y="0"/>
                </a:lnTo>
                <a:close/>
                <a:moveTo>
                  <a:pt x="1193" y="91"/>
                </a:moveTo>
                <a:lnTo>
                  <a:pt x="1193" y="91"/>
                </a:lnTo>
                <a:lnTo>
                  <a:pt x="1191" y="89"/>
                </a:lnTo>
                <a:lnTo>
                  <a:pt x="90" y="89"/>
                </a:lnTo>
                <a:lnTo>
                  <a:pt x="90" y="89"/>
                </a:lnTo>
                <a:lnTo>
                  <a:pt x="88" y="91"/>
                </a:lnTo>
                <a:lnTo>
                  <a:pt x="88" y="760"/>
                </a:lnTo>
                <a:lnTo>
                  <a:pt x="1193" y="760"/>
                </a:lnTo>
                <a:lnTo>
                  <a:pt x="1193" y="91"/>
                </a:lnTo>
                <a:close/>
                <a:moveTo>
                  <a:pt x="817" y="366"/>
                </a:moveTo>
                <a:lnTo>
                  <a:pt x="463" y="366"/>
                </a:lnTo>
                <a:lnTo>
                  <a:pt x="463" y="366"/>
                </a:lnTo>
                <a:lnTo>
                  <a:pt x="456" y="366"/>
                </a:lnTo>
                <a:lnTo>
                  <a:pt x="448" y="370"/>
                </a:lnTo>
                <a:lnTo>
                  <a:pt x="442" y="371"/>
                </a:lnTo>
                <a:lnTo>
                  <a:pt x="436" y="377"/>
                </a:lnTo>
                <a:lnTo>
                  <a:pt x="433" y="381"/>
                </a:lnTo>
                <a:lnTo>
                  <a:pt x="429" y="389"/>
                </a:lnTo>
                <a:lnTo>
                  <a:pt x="427" y="394"/>
                </a:lnTo>
                <a:lnTo>
                  <a:pt x="427" y="402"/>
                </a:lnTo>
                <a:lnTo>
                  <a:pt x="427" y="672"/>
                </a:lnTo>
                <a:lnTo>
                  <a:pt x="427" y="672"/>
                </a:lnTo>
                <a:lnTo>
                  <a:pt x="427" y="680"/>
                </a:lnTo>
                <a:lnTo>
                  <a:pt x="429" y="686"/>
                </a:lnTo>
                <a:lnTo>
                  <a:pt x="433" y="691"/>
                </a:lnTo>
                <a:lnTo>
                  <a:pt x="436" y="697"/>
                </a:lnTo>
                <a:lnTo>
                  <a:pt x="442" y="703"/>
                </a:lnTo>
                <a:lnTo>
                  <a:pt x="448" y="705"/>
                </a:lnTo>
                <a:lnTo>
                  <a:pt x="456" y="707"/>
                </a:lnTo>
                <a:lnTo>
                  <a:pt x="463" y="709"/>
                </a:lnTo>
                <a:lnTo>
                  <a:pt x="817" y="709"/>
                </a:lnTo>
                <a:lnTo>
                  <a:pt x="817" y="709"/>
                </a:lnTo>
                <a:lnTo>
                  <a:pt x="825" y="707"/>
                </a:lnTo>
                <a:lnTo>
                  <a:pt x="833" y="705"/>
                </a:lnTo>
                <a:lnTo>
                  <a:pt x="838" y="703"/>
                </a:lnTo>
                <a:lnTo>
                  <a:pt x="844" y="697"/>
                </a:lnTo>
                <a:lnTo>
                  <a:pt x="848" y="691"/>
                </a:lnTo>
                <a:lnTo>
                  <a:pt x="852" y="686"/>
                </a:lnTo>
                <a:lnTo>
                  <a:pt x="854" y="680"/>
                </a:lnTo>
                <a:lnTo>
                  <a:pt x="854" y="672"/>
                </a:lnTo>
                <a:lnTo>
                  <a:pt x="854" y="402"/>
                </a:lnTo>
                <a:lnTo>
                  <a:pt x="854" y="402"/>
                </a:lnTo>
                <a:lnTo>
                  <a:pt x="854" y="394"/>
                </a:lnTo>
                <a:lnTo>
                  <a:pt x="852" y="389"/>
                </a:lnTo>
                <a:lnTo>
                  <a:pt x="848" y="381"/>
                </a:lnTo>
                <a:lnTo>
                  <a:pt x="844" y="377"/>
                </a:lnTo>
                <a:lnTo>
                  <a:pt x="838" y="371"/>
                </a:lnTo>
                <a:lnTo>
                  <a:pt x="833" y="370"/>
                </a:lnTo>
                <a:lnTo>
                  <a:pt x="825" y="366"/>
                </a:lnTo>
                <a:lnTo>
                  <a:pt x="817" y="366"/>
                </a:lnTo>
                <a:lnTo>
                  <a:pt x="817" y="366"/>
                </a:lnTo>
                <a:close/>
                <a:moveTo>
                  <a:pt x="661" y="545"/>
                </a:moveTo>
                <a:lnTo>
                  <a:pt x="680" y="638"/>
                </a:lnTo>
                <a:lnTo>
                  <a:pt x="600" y="638"/>
                </a:lnTo>
                <a:lnTo>
                  <a:pt x="619" y="545"/>
                </a:lnTo>
                <a:lnTo>
                  <a:pt x="619" y="545"/>
                </a:lnTo>
                <a:lnTo>
                  <a:pt x="610" y="537"/>
                </a:lnTo>
                <a:lnTo>
                  <a:pt x="602" y="528"/>
                </a:lnTo>
                <a:lnTo>
                  <a:pt x="598" y="518"/>
                </a:lnTo>
                <a:lnTo>
                  <a:pt x="596" y="505"/>
                </a:lnTo>
                <a:lnTo>
                  <a:pt x="596" y="505"/>
                </a:lnTo>
                <a:lnTo>
                  <a:pt x="596" y="497"/>
                </a:lnTo>
                <a:lnTo>
                  <a:pt x="600" y="488"/>
                </a:lnTo>
                <a:lnTo>
                  <a:pt x="604" y="482"/>
                </a:lnTo>
                <a:lnTo>
                  <a:pt x="610" y="474"/>
                </a:lnTo>
                <a:lnTo>
                  <a:pt x="616" y="469"/>
                </a:lnTo>
                <a:lnTo>
                  <a:pt x="623" y="465"/>
                </a:lnTo>
                <a:lnTo>
                  <a:pt x="631" y="463"/>
                </a:lnTo>
                <a:lnTo>
                  <a:pt x="640" y="461"/>
                </a:lnTo>
                <a:lnTo>
                  <a:pt x="640" y="461"/>
                </a:lnTo>
                <a:lnTo>
                  <a:pt x="650" y="463"/>
                </a:lnTo>
                <a:lnTo>
                  <a:pt x="657" y="465"/>
                </a:lnTo>
                <a:lnTo>
                  <a:pt x="665" y="469"/>
                </a:lnTo>
                <a:lnTo>
                  <a:pt x="671" y="474"/>
                </a:lnTo>
                <a:lnTo>
                  <a:pt x="677" y="482"/>
                </a:lnTo>
                <a:lnTo>
                  <a:pt x="680" y="488"/>
                </a:lnTo>
                <a:lnTo>
                  <a:pt x="684" y="497"/>
                </a:lnTo>
                <a:lnTo>
                  <a:pt x="684" y="505"/>
                </a:lnTo>
                <a:lnTo>
                  <a:pt x="684" y="505"/>
                </a:lnTo>
                <a:lnTo>
                  <a:pt x="682" y="518"/>
                </a:lnTo>
                <a:lnTo>
                  <a:pt x="678" y="528"/>
                </a:lnTo>
                <a:lnTo>
                  <a:pt x="671" y="537"/>
                </a:lnTo>
                <a:lnTo>
                  <a:pt x="661" y="545"/>
                </a:lnTo>
                <a:lnTo>
                  <a:pt x="661" y="545"/>
                </a:lnTo>
                <a:close/>
                <a:moveTo>
                  <a:pt x="734" y="331"/>
                </a:moveTo>
                <a:lnTo>
                  <a:pt x="734" y="293"/>
                </a:lnTo>
                <a:lnTo>
                  <a:pt x="734" y="293"/>
                </a:lnTo>
                <a:lnTo>
                  <a:pt x="732" y="274"/>
                </a:lnTo>
                <a:lnTo>
                  <a:pt x="726" y="257"/>
                </a:lnTo>
                <a:lnTo>
                  <a:pt x="717" y="242"/>
                </a:lnTo>
                <a:lnTo>
                  <a:pt x="705" y="229"/>
                </a:lnTo>
                <a:lnTo>
                  <a:pt x="692" y="217"/>
                </a:lnTo>
                <a:lnTo>
                  <a:pt x="677" y="208"/>
                </a:lnTo>
                <a:lnTo>
                  <a:pt x="659" y="202"/>
                </a:lnTo>
                <a:lnTo>
                  <a:pt x="640" y="200"/>
                </a:lnTo>
                <a:lnTo>
                  <a:pt x="640" y="200"/>
                </a:lnTo>
                <a:lnTo>
                  <a:pt x="621" y="202"/>
                </a:lnTo>
                <a:lnTo>
                  <a:pt x="604" y="208"/>
                </a:lnTo>
                <a:lnTo>
                  <a:pt x="589" y="217"/>
                </a:lnTo>
                <a:lnTo>
                  <a:pt x="576" y="229"/>
                </a:lnTo>
                <a:lnTo>
                  <a:pt x="564" y="242"/>
                </a:lnTo>
                <a:lnTo>
                  <a:pt x="555" y="257"/>
                </a:lnTo>
                <a:lnTo>
                  <a:pt x="549" y="274"/>
                </a:lnTo>
                <a:lnTo>
                  <a:pt x="547" y="293"/>
                </a:lnTo>
                <a:lnTo>
                  <a:pt x="547" y="331"/>
                </a:lnTo>
                <a:lnTo>
                  <a:pt x="478" y="331"/>
                </a:lnTo>
                <a:lnTo>
                  <a:pt x="478" y="293"/>
                </a:lnTo>
                <a:lnTo>
                  <a:pt x="478" y="293"/>
                </a:lnTo>
                <a:lnTo>
                  <a:pt x="478" y="276"/>
                </a:lnTo>
                <a:lnTo>
                  <a:pt x="482" y="261"/>
                </a:lnTo>
                <a:lnTo>
                  <a:pt x="486" y="246"/>
                </a:lnTo>
                <a:lnTo>
                  <a:pt x="492" y="230"/>
                </a:lnTo>
                <a:lnTo>
                  <a:pt x="497" y="217"/>
                </a:lnTo>
                <a:lnTo>
                  <a:pt x="505" y="204"/>
                </a:lnTo>
                <a:lnTo>
                  <a:pt x="515" y="190"/>
                </a:lnTo>
                <a:lnTo>
                  <a:pt x="526" y="179"/>
                </a:lnTo>
                <a:lnTo>
                  <a:pt x="537" y="168"/>
                </a:lnTo>
                <a:lnTo>
                  <a:pt x="549" y="160"/>
                </a:lnTo>
                <a:lnTo>
                  <a:pt x="562" y="150"/>
                </a:lnTo>
                <a:lnTo>
                  <a:pt x="577" y="145"/>
                </a:lnTo>
                <a:lnTo>
                  <a:pt x="593" y="139"/>
                </a:lnTo>
                <a:lnTo>
                  <a:pt x="608" y="135"/>
                </a:lnTo>
                <a:lnTo>
                  <a:pt x="623" y="131"/>
                </a:lnTo>
                <a:lnTo>
                  <a:pt x="640" y="131"/>
                </a:lnTo>
                <a:lnTo>
                  <a:pt x="640" y="131"/>
                </a:lnTo>
                <a:lnTo>
                  <a:pt x="657" y="131"/>
                </a:lnTo>
                <a:lnTo>
                  <a:pt x="673" y="135"/>
                </a:lnTo>
                <a:lnTo>
                  <a:pt x="688" y="139"/>
                </a:lnTo>
                <a:lnTo>
                  <a:pt x="703" y="145"/>
                </a:lnTo>
                <a:lnTo>
                  <a:pt x="718" y="150"/>
                </a:lnTo>
                <a:lnTo>
                  <a:pt x="732" y="160"/>
                </a:lnTo>
                <a:lnTo>
                  <a:pt x="743" y="168"/>
                </a:lnTo>
                <a:lnTo>
                  <a:pt x="755" y="179"/>
                </a:lnTo>
                <a:lnTo>
                  <a:pt x="766" y="190"/>
                </a:lnTo>
                <a:lnTo>
                  <a:pt x="776" y="204"/>
                </a:lnTo>
                <a:lnTo>
                  <a:pt x="783" y="217"/>
                </a:lnTo>
                <a:lnTo>
                  <a:pt x="789" y="230"/>
                </a:lnTo>
                <a:lnTo>
                  <a:pt x="795" y="246"/>
                </a:lnTo>
                <a:lnTo>
                  <a:pt x="798" y="261"/>
                </a:lnTo>
                <a:lnTo>
                  <a:pt x="802" y="276"/>
                </a:lnTo>
                <a:lnTo>
                  <a:pt x="802" y="293"/>
                </a:lnTo>
                <a:lnTo>
                  <a:pt x="802" y="331"/>
                </a:lnTo>
                <a:lnTo>
                  <a:pt x="734" y="33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31EE2A7-6BB6-0473-DEFB-CF5EEF36ED4E}"/>
              </a:ext>
            </a:extLst>
          </p:cNvPr>
          <p:cNvSpPr txBox="1"/>
          <p:nvPr/>
        </p:nvSpPr>
        <p:spPr>
          <a:xfrm>
            <a:off x="2799979" y="3717235"/>
            <a:ext cx="1591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1" dirty="0" err="1">
                <a:solidFill>
                  <a:schemeClr val="accent5"/>
                </a:solidFill>
              </a:rPr>
              <a:t>Backup</a:t>
            </a:r>
            <a:r>
              <a:rPr lang="sl-SI" b="1" dirty="0">
                <a:solidFill>
                  <a:schemeClr val="accent5"/>
                </a:solidFill>
              </a:rPr>
              <a:t> PAW</a:t>
            </a:r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B52CB75B-7C22-255C-BD32-D788A4CC9E99}"/>
              </a:ext>
            </a:extLst>
          </p:cNvPr>
          <p:cNvSpPr/>
          <p:nvPr/>
        </p:nvSpPr>
        <p:spPr>
          <a:xfrm>
            <a:off x="6895813" y="4187092"/>
            <a:ext cx="1846851" cy="1343165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46835D-AAE2-24F9-0A94-0701936BD8DB}"/>
              </a:ext>
            </a:extLst>
          </p:cNvPr>
          <p:cNvSpPr txBox="1"/>
          <p:nvPr/>
        </p:nvSpPr>
        <p:spPr>
          <a:xfrm>
            <a:off x="7042921" y="3714993"/>
            <a:ext cx="1552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1" dirty="0" err="1">
                <a:solidFill>
                  <a:schemeClr val="accent1"/>
                </a:solidFill>
              </a:rPr>
              <a:t>Backup</a:t>
            </a:r>
            <a:r>
              <a:rPr lang="sl-SI" b="1" dirty="0">
                <a:solidFill>
                  <a:schemeClr val="accent1"/>
                </a:solidFill>
              </a:rPr>
              <a:t> AD?</a:t>
            </a:r>
          </a:p>
        </p:txBody>
      </p:sp>
    </p:spTree>
    <p:extLst>
      <p:ext uri="{BB962C8B-B14F-4D97-AF65-F5344CB8AC3E}">
        <p14:creationId xmlns:p14="http://schemas.microsoft.com/office/powerpoint/2010/main" val="24977545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74638B7-91AC-5E84-0A1F-DB6EE6237B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 dirty="0" err="1"/>
              <a:t>PAWs</a:t>
            </a:r>
            <a:r>
              <a:rPr lang="sl-SI" dirty="0"/>
              <a:t> - </a:t>
            </a:r>
            <a:r>
              <a:rPr lang="sl-SI" dirty="0" err="1"/>
              <a:t>The</a:t>
            </a:r>
            <a:r>
              <a:rPr lang="sl-SI" dirty="0"/>
              <a:t> WHY?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1679DD51-DAF9-7C34-DE37-F58805CBB2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766467-A804-805E-7144-B21CE9528DF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AD8AAD-362F-2783-AB47-8B2FB46A79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12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34063002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E4CE846-120A-16BF-0451-B1E5BDD24E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74" y="1499724"/>
            <a:ext cx="11233150" cy="4993149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dirty="0"/>
              <a:t>According the recently published 2023 Trends in Securing Digital Identities report</a:t>
            </a:r>
            <a:r>
              <a:rPr lang="sl-SI" dirty="0"/>
              <a:t> (</a:t>
            </a:r>
            <a:r>
              <a:rPr lang="sl-SI" dirty="0" err="1"/>
              <a:t>July</a:t>
            </a:r>
            <a:r>
              <a:rPr lang="sl-SI" dirty="0"/>
              <a:t> 2023)</a:t>
            </a:r>
            <a:r>
              <a:rPr lang="en-US" dirty="0"/>
              <a:t> from the Identity Defined Security Alliance (IDSA), </a:t>
            </a:r>
            <a:r>
              <a:rPr lang="en-US" dirty="0">
                <a:solidFill>
                  <a:schemeClr val="accent5"/>
                </a:solidFill>
                <a:latin typeface="+mj-lt"/>
              </a:rPr>
              <a:t>90% of organizations experienced at least one identity-related breach in the past year. </a:t>
            </a:r>
            <a:r>
              <a:rPr lang="en-US" dirty="0"/>
              <a:t>This represents a 7.1% increase YoY (84% of organizations reported an identity-related breach in 2022). </a:t>
            </a:r>
            <a:r>
              <a:rPr lang="en-US" dirty="0">
                <a:solidFill>
                  <a:schemeClr val="accent5"/>
                </a:solidFill>
                <a:latin typeface="+mj-lt"/>
              </a:rPr>
              <a:t>Moreover, 68% of the organizations that incurred an Identity-based breach over the past year suffered a direct business impact as a result</a:t>
            </a:r>
            <a:r>
              <a:rPr lang="en-US" dirty="0"/>
              <a:t>, the most significant of which being the cost associated with recovering from the breach. Other impacts ranged from distracting from core business to the tarnishing of the business’s reputation.</a:t>
            </a:r>
            <a:endParaRPr lang="sl-SI" dirty="0"/>
          </a:p>
          <a:p>
            <a:endParaRPr lang="sl-SI" dirty="0"/>
          </a:p>
          <a:p>
            <a:r>
              <a:rPr lang="en-US" dirty="0"/>
              <a:t>IDSA’s breakdown of the different types of identity-related incidents organizations reported having last year</a:t>
            </a:r>
            <a:r>
              <a:rPr lang="sl-SI" dirty="0"/>
              <a:t>:</a:t>
            </a:r>
          </a:p>
          <a:p>
            <a:pPr marL="457200" indent="-457200">
              <a:buAutoNum type="arabicPeriod"/>
            </a:pPr>
            <a:r>
              <a:rPr lang="sl-SI" dirty="0" err="1">
                <a:latin typeface="+mj-lt"/>
              </a:rPr>
              <a:t>Phishing</a:t>
            </a:r>
            <a:r>
              <a:rPr lang="sl-SI" dirty="0"/>
              <a:t> (… </a:t>
            </a:r>
            <a:r>
              <a:rPr lang="en-US" dirty="0"/>
              <a:t>the percentage of breaches caused by phishing in 2023 was (</a:t>
            </a:r>
            <a:r>
              <a:rPr lang="en-US" dirty="0">
                <a:solidFill>
                  <a:schemeClr val="accent5"/>
                </a:solidFill>
                <a:latin typeface="+mj-lt"/>
              </a:rPr>
              <a:t>62%</a:t>
            </a:r>
            <a:r>
              <a:rPr lang="en-US" dirty="0"/>
              <a:t>), cited as the </a:t>
            </a:r>
            <a:r>
              <a:rPr lang="en-US" dirty="0">
                <a:solidFill>
                  <a:schemeClr val="accent5"/>
                </a:solidFill>
                <a:latin typeface="+mj-lt"/>
              </a:rPr>
              <a:t>top cause </a:t>
            </a:r>
            <a:r>
              <a:rPr lang="en-US" dirty="0"/>
              <a:t>of identity-related breaches for organizations</a:t>
            </a:r>
            <a:r>
              <a:rPr lang="sl-SI" dirty="0"/>
              <a:t>…)</a:t>
            </a:r>
          </a:p>
          <a:p>
            <a:pPr marL="457200" indent="-457200">
              <a:buAutoNum type="arabicPeriod"/>
            </a:pPr>
            <a:r>
              <a:rPr lang="en-US" dirty="0">
                <a:latin typeface="+mj-lt"/>
              </a:rPr>
              <a:t>Inadequate Management of Privileges / Privileged Identities</a:t>
            </a:r>
            <a:r>
              <a:rPr lang="sl-SI" dirty="0">
                <a:latin typeface="+mj-lt"/>
              </a:rPr>
              <a:t> </a:t>
            </a:r>
            <a:r>
              <a:rPr lang="sl-SI" dirty="0"/>
              <a:t>(…</a:t>
            </a:r>
            <a:r>
              <a:rPr lang="en-US" dirty="0">
                <a:solidFill>
                  <a:schemeClr val="accent5"/>
                </a:solidFill>
                <a:latin typeface="+mj-lt"/>
              </a:rPr>
              <a:t>37%</a:t>
            </a:r>
            <a:r>
              <a:rPr lang="en-US" dirty="0"/>
              <a:t> of the organizations surveyed by the IDSA reported that inadequately managed privileges resulted in a breach, making poorly managed privileged identities the </a:t>
            </a:r>
            <a:r>
              <a:rPr lang="en-US" dirty="0">
                <a:solidFill>
                  <a:schemeClr val="accent5"/>
                </a:solidFill>
                <a:latin typeface="+mj-lt"/>
              </a:rPr>
              <a:t>second-leading cause </a:t>
            </a:r>
            <a:r>
              <a:rPr lang="en-US" dirty="0"/>
              <a:t>of breaches in 2023</a:t>
            </a:r>
            <a:r>
              <a:rPr lang="sl-SI" dirty="0"/>
              <a:t>..</a:t>
            </a:r>
            <a:r>
              <a:rPr lang="en-US" dirty="0"/>
              <a:t>.</a:t>
            </a:r>
            <a:r>
              <a:rPr lang="sl-SI" dirty="0"/>
              <a:t>)</a:t>
            </a:r>
          </a:p>
          <a:p>
            <a:pPr marL="457200" indent="-457200">
              <a:buAutoNum type="arabicPeriod"/>
            </a:pPr>
            <a:r>
              <a:rPr lang="sl-SI" dirty="0"/>
              <a:t>...</a:t>
            </a:r>
            <a:br>
              <a:rPr lang="sl-SI" dirty="0"/>
            </a:br>
            <a:br>
              <a:rPr lang="sl-SI" dirty="0"/>
            </a:br>
            <a:br>
              <a:rPr lang="sl-SI" sz="1500" dirty="0"/>
            </a:br>
            <a:r>
              <a:rPr lang="sl-SI" sz="1500" dirty="0" err="1"/>
              <a:t>Source</a:t>
            </a:r>
            <a:r>
              <a:rPr lang="sl-SI" sz="1500" dirty="0"/>
              <a:t>: https://www.beyondtrust.com/blog/entry/the-state-of-identity-security-identity-based-threats-breaches-security-best-practices</a:t>
            </a:r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06B0A95-D871-25A3-25E5-17064B661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The</a:t>
            </a:r>
            <a:r>
              <a:rPr lang="sl-SI" dirty="0"/>
              <a:t> WHY – Incident </a:t>
            </a:r>
            <a:r>
              <a:rPr lang="sl-SI" dirty="0" err="1"/>
              <a:t>statistics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C0ED3F-B398-D5A0-F26B-C3A501AB371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1FD2C8-209B-70F4-A525-AC1E5E68A96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13</a:t>
            </a:fld>
            <a:endParaRPr lang="en-DK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B9DB963-7329-8D83-48B7-D2A488019186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837198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E4CE846-120A-16BF-0451-B1E5BDD24E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1499725"/>
            <a:ext cx="11233150" cy="457200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/>
              <a:t>Management </a:t>
            </a:r>
            <a:r>
              <a:rPr lang="sl-SI" sz="2000" dirty="0" err="1"/>
              <a:t>tools</a:t>
            </a:r>
            <a:r>
              <a:rPr lang="sl-SI" sz="2000" dirty="0"/>
              <a:t> </a:t>
            </a:r>
            <a:r>
              <a:rPr lang="sl-SI" sz="2000" dirty="0" err="1"/>
              <a:t>were</a:t>
            </a:r>
            <a:r>
              <a:rPr lang="sl-SI" sz="2000" dirty="0"/>
              <a:t> not </a:t>
            </a:r>
            <a:r>
              <a:rPr lang="sl-SI" sz="2000" dirty="0" err="1"/>
              <a:t>meant</a:t>
            </a:r>
            <a:r>
              <a:rPr lang="sl-SI" sz="2000" dirty="0"/>
              <a:t> to be used on </a:t>
            </a:r>
            <a:r>
              <a:rPr lang="sl-SI" sz="2000" dirty="0" err="1"/>
              <a:t>servers</a:t>
            </a:r>
            <a:r>
              <a:rPr lang="sl-SI" sz="2000" dirty="0"/>
              <a:t> (RSAT)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/>
              <a:t>Windows Admin Center / </a:t>
            </a:r>
            <a:r>
              <a:rPr lang="sl-SI" sz="2000" dirty="0" err="1"/>
              <a:t>Powershell</a:t>
            </a:r>
            <a:r>
              <a:rPr lang="sl-SI" sz="2000" dirty="0"/>
              <a:t> (5985, 5986)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/>
              <a:t>RDP is </a:t>
            </a:r>
            <a:r>
              <a:rPr lang="sl-SI" sz="2000" dirty="0" err="1"/>
              <a:t>an</a:t>
            </a:r>
            <a:r>
              <a:rPr lang="sl-SI" sz="2000" dirty="0"/>
              <a:t> </a:t>
            </a:r>
            <a:r>
              <a:rPr lang="sl-SI" sz="2000" dirty="0" err="1"/>
              <a:t>emergency</a:t>
            </a:r>
            <a:r>
              <a:rPr lang="sl-SI" sz="2000" dirty="0"/>
              <a:t> / </a:t>
            </a:r>
            <a:r>
              <a:rPr lang="sl-SI" sz="2000" dirty="0" err="1"/>
              <a:t>break-glass</a:t>
            </a:r>
            <a:r>
              <a:rPr lang="sl-SI" sz="2000" dirty="0"/>
              <a:t> </a:t>
            </a:r>
            <a:r>
              <a:rPr lang="sl-SI" sz="2000" dirty="0" err="1"/>
              <a:t>console</a:t>
            </a:r>
            <a:r>
              <a:rPr lang="sl-SI" sz="2000" dirty="0"/>
              <a:t> </a:t>
            </a:r>
            <a:r>
              <a:rPr lang="sl-SI" sz="2000" dirty="0" err="1"/>
              <a:t>with</a:t>
            </a:r>
            <a:r>
              <a:rPr lang="sl-SI" sz="2000" dirty="0"/>
              <a:t> </a:t>
            </a:r>
            <a:r>
              <a:rPr lang="sl-SI" sz="2000" dirty="0" err="1"/>
              <a:t>only</a:t>
            </a:r>
            <a:r>
              <a:rPr lang="sl-SI" sz="2000" dirty="0"/>
              <a:t> </a:t>
            </a:r>
            <a:r>
              <a:rPr lang="sl-SI" sz="2000" dirty="0" err="1"/>
              <a:t>two</a:t>
            </a:r>
            <a:r>
              <a:rPr lang="sl-SI" sz="2000" dirty="0"/>
              <a:t> </a:t>
            </a:r>
            <a:r>
              <a:rPr lang="sl-SI" sz="2000" dirty="0" err="1"/>
              <a:t>licenses</a:t>
            </a:r>
            <a:r>
              <a:rPr lang="sl-SI" sz="2000" dirty="0"/>
              <a:t> (3389)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/>
              <a:t>Windows </a:t>
            </a:r>
            <a:r>
              <a:rPr lang="sl-SI" sz="2000" dirty="0" err="1"/>
              <a:t>Servers</a:t>
            </a:r>
            <a:r>
              <a:rPr lang="sl-SI" sz="2000" dirty="0"/>
              <a:t> </a:t>
            </a:r>
            <a:r>
              <a:rPr lang="sl-SI" sz="2000" dirty="0" err="1"/>
              <a:t>have</a:t>
            </a:r>
            <a:r>
              <a:rPr lang="sl-SI" sz="2000" dirty="0"/>
              <a:t> no GUI </a:t>
            </a:r>
            <a:r>
              <a:rPr lang="sl-SI" sz="2000" dirty="0" err="1"/>
              <a:t>by</a:t>
            </a:r>
            <a:r>
              <a:rPr lang="sl-SI" sz="2000" dirty="0"/>
              <a:t> </a:t>
            </a:r>
            <a:r>
              <a:rPr lang="sl-SI" sz="2000" dirty="0" err="1"/>
              <a:t>default</a:t>
            </a:r>
            <a:r>
              <a:rPr lang="sl-SI" sz="2000" dirty="0"/>
              <a:t>, </a:t>
            </a:r>
            <a:r>
              <a:rPr lang="sl-SI" sz="2000" dirty="0" err="1"/>
              <a:t>with</a:t>
            </a:r>
            <a:r>
              <a:rPr lang="sl-SI" sz="2000" dirty="0"/>
              <a:t> </a:t>
            </a:r>
            <a:r>
              <a:rPr lang="sl-SI" sz="2000" dirty="0" err="1"/>
              <a:t>reason</a:t>
            </a:r>
            <a:endParaRPr lang="sl-SI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 err="1"/>
              <a:t>High</a:t>
            </a:r>
            <a:r>
              <a:rPr lang="sl-SI" sz="2000" dirty="0"/>
              <a:t> </a:t>
            </a:r>
            <a:r>
              <a:rPr lang="sl-SI" sz="2000" dirty="0" err="1"/>
              <a:t>privileged</a:t>
            </a:r>
            <a:r>
              <a:rPr lang="sl-SI" sz="2000" dirty="0"/>
              <a:t> </a:t>
            </a:r>
            <a:r>
              <a:rPr lang="sl-SI" sz="2000" dirty="0" err="1"/>
              <a:t>user</a:t>
            </a:r>
            <a:r>
              <a:rPr lang="sl-SI" sz="2000" dirty="0"/>
              <a:t> </a:t>
            </a:r>
            <a:r>
              <a:rPr lang="sl-SI" sz="2000" dirty="0" err="1"/>
              <a:t>accounts</a:t>
            </a:r>
            <a:r>
              <a:rPr lang="sl-SI" sz="2000" dirty="0"/>
              <a:t> </a:t>
            </a:r>
            <a:r>
              <a:rPr lang="sl-SI" sz="2000" dirty="0" err="1"/>
              <a:t>should</a:t>
            </a:r>
            <a:r>
              <a:rPr lang="sl-SI" sz="2000" dirty="0"/>
              <a:t> not, </a:t>
            </a:r>
            <a:r>
              <a:rPr lang="sl-SI" sz="2000" dirty="0" err="1"/>
              <a:t>and</a:t>
            </a:r>
            <a:r>
              <a:rPr lang="sl-SI" sz="2000" dirty="0"/>
              <a:t> MUST NOT be </a:t>
            </a:r>
            <a:r>
              <a:rPr lang="sl-SI" sz="2000" dirty="0" err="1"/>
              <a:t>just</a:t>
            </a:r>
            <a:r>
              <a:rPr lang="sl-SI" sz="2000" dirty="0"/>
              <a:t> used „</a:t>
            </a:r>
            <a:r>
              <a:rPr lang="sl-SI" sz="2000" dirty="0" err="1"/>
              <a:t>where</a:t>
            </a:r>
            <a:r>
              <a:rPr lang="sl-SI" sz="2000" dirty="0"/>
              <a:t> </a:t>
            </a:r>
            <a:r>
              <a:rPr lang="sl-SI" sz="2000" dirty="0" err="1"/>
              <a:t>ever</a:t>
            </a:r>
            <a:r>
              <a:rPr lang="sl-SI" sz="2000" dirty="0"/>
              <a:t>“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dirty="0"/>
          </a:p>
          <a:p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06B0A95-D871-25A3-25E5-17064B661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The</a:t>
            </a:r>
            <a:r>
              <a:rPr lang="sl-SI" dirty="0"/>
              <a:t> WHY – Server </a:t>
            </a:r>
            <a:r>
              <a:rPr lang="sl-SI" dirty="0" err="1"/>
              <a:t>administration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C0ED3F-B398-D5A0-F26B-C3A501AB371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1FD2C8-209B-70F4-A525-AC1E5E68A96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14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B9DB963-7329-8D83-48B7-D2A488019186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3EA243-797E-6AD3-A248-802A3AF7450E}"/>
              </a:ext>
            </a:extLst>
          </p:cNvPr>
          <p:cNvSpPr txBox="1"/>
          <p:nvPr/>
        </p:nvSpPr>
        <p:spPr>
          <a:xfrm>
            <a:off x="3430261" y="6234035"/>
            <a:ext cx="53314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https://learn.microsoft.com/en-us/windows-server/administration/overview</a:t>
            </a:r>
          </a:p>
        </p:txBody>
      </p:sp>
      <p:pic>
        <p:nvPicPr>
          <p:cNvPr id="1028" name="Picture 4" descr="Windows Server Management Overview">
            <a:extLst>
              <a:ext uri="{FF2B5EF4-FFF2-40B4-BE49-F238E27FC236}">
                <a16:creationId xmlns:a16="http://schemas.microsoft.com/office/drawing/2014/main" id="{59CEAA83-BA47-A546-F457-70613A342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129" y="3788426"/>
            <a:ext cx="6513742" cy="2403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7179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74638B7-91AC-5E84-0A1F-DB6EE6237B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 dirty="0" err="1"/>
              <a:t>PAWs</a:t>
            </a:r>
            <a:r>
              <a:rPr lang="sl-SI" dirty="0"/>
              <a:t> - </a:t>
            </a:r>
            <a:r>
              <a:rPr lang="sl-SI" dirty="0" err="1"/>
              <a:t>The</a:t>
            </a:r>
            <a:r>
              <a:rPr lang="sl-SI" dirty="0"/>
              <a:t> HOW?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1679DD51-DAF9-7C34-DE37-F58805CBB2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766467-A804-805E-7144-B21CE9528DF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AD8AAD-362F-2783-AB47-8B2FB46A79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15</a:t>
            </a:fld>
            <a:endParaRPr lang="en-DK"/>
          </a:p>
        </p:txBody>
      </p:sp>
    </p:spTree>
    <p:extLst>
      <p:ext uri="{BB962C8B-B14F-4D97-AF65-F5344CB8AC3E}">
        <p14:creationId xmlns:p14="http://schemas.microsoft.com/office/powerpoint/2010/main" val="11400269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2B8F8CE-4F84-C352-F559-2E68EE0C07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b="1" dirty="0"/>
              <a:t>Platform </a:t>
            </a:r>
            <a:r>
              <a:rPr lang="sl-SI" b="1" dirty="0" err="1"/>
              <a:t>level</a:t>
            </a:r>
            <a:r>
              <a:rPr lang="sl-SI" b="1" dirty="0"/>
              <a:t> 1</a:t>
            </a:r>
          </a:p>
          <a:p>
            <a:pPr marL="1028700" lvl="1" indent="-342900"/>
            <a:r>
              <a:rPr lang="sl-SI" dirty="0"/>
              <a:t>A </a:t>
            </a:r>
            <a:r>
              <a:rPr lang="sl-SI" dirty="0" err="1"/>
              <a:t>workstation</a:t>
            </a:r>
            <a:r>
              <a:rPr lang="sl-SI" dirty="0"/>
              <a:t> is </a:t>
            </a:r>
            <a:r>
              <a:rPr lang="sl-SI" dirty="0" err="1"/>
              <a:t>either</a:t>
            </a:r>
            <a:r>
              <a:rPr lang="sl-SI" dirty="0"/>
              <a:t> normal </a:t>
            </a:r>
            <a:r>
              <a:rPr lang="sl-SI" dirty="0" err="1"/>
              <a:t>or</a:t>
            </a:r>
            <a:r>
              <a:rPr lang="sl-SI" dirty="0"/>
              <a:t> a </a:t>
            </a:r>
            <a:r>
              <a:rPr lang="sl-SI" dirty="0" err="1"/>
              <a:t>priviliged</a:t>
            </a:r>
            <a:r>
              <a:rPr lang="sl-SI" dirty="0"/>
              <a:t> one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b="1" dirty="0"/>
              <a:t>Platform </a:t>
            </a:r>
            <a:r>
              <a:rPr lang="sl-SI" b="1" dirty="0" err="1"/>
              <a:t>level</a:t>
            </a:r>
            <a:r>
              <a:rPr lang="sl-SI" b="1" dirty="0"/>
              <a:t> 2</a:t>
            </a:r>
          </a:p>
          <a:p>
            <a:pPr marL="1028700" lvl="1" indent="-342900"/>
            <a:r>
              <a:rPr lang="sl-SI" dirty="0" err="1"/>
              <a:t>Admins</a:t>
            </a:r>
            <a:r>
              <a:rPr lang="sl-SI" dirty="0"/>
              <a:t> </a:t>
            </a:r>
            <a:r>
              <a:rPr lang="sl-SI" dirty="0" err="1"/>
              <a:t>have</a:t>
            </a:r>
            <a:r>
              <a:rPr lang="sl-SI" dirty="0"/>
              <a:t> a VM</a:t>
            </a:r>
          </a:p>
          <a:p>
            <a:pPr marL="1485900" lvl="2" indent="-342900"/>
            <a:r>
              <a:rPr lang="sl-SI" dirty="0" err="1"/>
              <a:t>Running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priviliged</a:t>
            </a:r>
            <a:r>
              <a:rPr lang="sl-SI" dirty="0"/>
              <a:t> </a:t>
            </a:r>
            <a:r>
              <a:rPr lang="sl-SI" dirty="0" err="1"/>
              <a:t>tasks</a:t>
            </a:r>
            <a:r>
              <a:rPr lang="sl-SI" dirty="0"/>
              <a:t> on </a:t>
            </a:r>
            <a:r>
              <a:rPr lang="sl-SI" dirty="0" err="1"/>
              <a:t>the</a:t>
            </a:r>
            <a:r>
              <a:rPr lang="sl-SI" dirty="0"/>
              <a:t> Host</a:t>
            </a:r>
          </a:p>
          <a:p>
            <a:pPr marL="1485900" lvl="2" indent="-342900"/>
            <a:r>
              <a:rPr lang="sl-SI" dirty="0" err="1"/>
              <a:t>Running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priviliged</a:t>
            </a:r>
            <a:r>
              <a:rPr lang="sl-SI" dirty="0"/>
              <a:t> </a:t>
            </a:r>
            <a:r>
              <a:rPr lang="sl-SI" dirty="0" err="1"/>
              <a:t>tasks</a:t>
            </a:r>
            <a:r>
              <a:rPr lang="sl-SI" dirty="0"/>
              <a:t> on </a:t>
            </a:r>
            <a:r>
              <a:rPr lang="sl-SI" dirty="0" err="1"/>
              <a:t>the</a:t>
            </a:r>
            <a:r>
              <a:rPr lang="sl-SI" dirty="0"/>
              <a:t> VM</a:t>
            </a:r>
          </a:p>
          <a:p>
            <a:pPr marL="1485900" lvl="2" indent="-342900"/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b="1" dirty="0"/>
              <a:t>Platform </a:t>
            </a:r>
            <a:r>
              <a:rPr lang="sl-SI" b="1" dirty="0" err="1"/>
              <a:t>level</a:t>
            </a:r>
            <a:r>
              <a:rPr lang="sl-SI" b="1" dirty="0"/>
              <a:t> 3</a:t>
            </a:r>
          </a:p>
          <a:p>
            <a:pPr marL="1028700" lvl="1" indent="-342900"/>
            <a:r>
              <a:rPr lang="sl-SI" dirty="0" err="1"/>
              <a:t>Admins</a:t>
            </a:r>
            <a:r>
              <a:rPr lang="sl-SI" dirty="0"/>
              <a:t> </a:t>
            </a:r>
            <a:r>
              <a:rPr lang="sl-SI" dirty="0" err="1"/>
              <a:t>have</a:t>
            </a:r>
            <a:r>
              <a:rPr lang="sl-SI" dirty="0"/>
              <a:t> separate </a:t>
            </a:r>
            <a:r>
              <a:rPr lang="sl-SI" dirty="0" err="1"/>
              <a:t>computers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normal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priviliged</a:t>
            </a:r>
            <a:r>
              <a:rPr lang="sl-SI" dirty="0"/>
              <a:t> </a:t>
            </a:r>
            <a:r>
              <a:rPr lang="sl-SI" dirty="0" err="1"/>
              <a:t>use</a:t>
            </a:r>
            <a:endParaRPr lang="sl-SI" dirty="0"/>
          </a:p>
          <a:p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214D0A6-4097-203A-8B44-8751FF157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Platforms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CB7B3F-4DB8-5727-0562-23F445808C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A371EE-C2BC-C41F-B31C-8750D0F4D9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16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468E4C6-C19E-6879-1095-D95B45BC5522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989578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2B8F8CE-4F84-C352-F559-2E68EE0C0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73" y="1499725"/>
            <a:ext cx="11630836" cy="4731142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Windows 11 22H2 </a:t>
            </a:r>
            <a:r>
              <a:rPr lang="sl-SI" dirty="0" err="1"/>
              <a:t>Enterprise</a:t>
            </a:r>
            <a:r>
              <a:rPr lang="sl-SI" dirty="0"/>
              <a:t> (VBS, </a:t>
            </a:r>
            <a:r>
              <a:rPr lang="sl-SI" dirty="0" err="1"/>
              <a:t>Credential</a:t>
            </a:r>
            <a:r>
              <a:rPr lang="sl-SI" dirty="0"/>
              <a:t> </a:t>
            </a:r>
            <a:r>
              <a:rPr lang="sl-SI" dirty="0" err="1"/>
              <a:t>Guard</a:t>
            </a:r>
            <a:r>
              <a:rPr lang="sl-SI" dirty="0"/>
              <a:t> </a:t>
            </a:r>
            <a:r>
              <a:rPr lang="sl-SI" dirty="0" err="1"/>
              <a:t>enabled</a:t>
            </a:r>
            <a:r>
              <a:rPr lang="sl-SI" dirty="0"/>
              <a:t> </a:t>
            </a:r>
            <a:r>
              <a:rPr lang="sl-SI" dirty="0" err="1"/>
              <a:t>by</a:t>
            </a:r>
            <a:r>
              <a:rPr lang="sl-SI" dirty="0"/>
              <a:t> </a:t>
            </a:r>
            <a:r>
              <a:rPr lang="sl-SI" dirty="0" err="1"/>
              <a:t>default</a:t>
            </a:r>
            <a:r>
              <a:rPr lang="sl-SI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Always</a:t>
            </a:r>
            <a:r>
              <a:rPr lang="sl-SI" dirty="0"/>
              <a:t> up to date 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 err="1"/>
              <a:t>security</a:t>
            </a:r>
            <a:r>
              <a:rPr lang="sl-SI" dirty="0"/>
              <a:t> </a:t>
            </a:r>
            <a:r>
              <a:rPr lang="sl-SI" dirty="0" err="1"/>
              <a:t>updates</a:t>
            </a:r>
            <a:r>
              <a:rPr lang="sl-SI" dirty="0"/>
              <a:t>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UEFI, </a:t>
            </a:r>
            <a:r>
              <a:rPr lang="sl-SI" dirty="0" err="1"/>
              <a:t>Secure</a:t>
            </a:r>
            <a:r>
              <a:rPr lang="sl-SI" dirty="0"/>
              <a:t> </a:t>
            </a:r>
            <a:r>
              <a:rPr lang="sl-SI" dirty="0" err="1"/>
              <a:t>Boot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Bitlocker</a:t>
            </a:r>
            <a:r>
              <a:rPr lang="sl-SI" dirty="0"/>
              <a:t> + TPM + PIN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Block</a:t>
            </a:r>
            <a:r>
              <a:rPr lang="sl-SI" dirty="0"/>
              <a:t> DMA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Thunderbolt</a:t>
            </a:r>
            <a:r>
              <a:rPr lang="sl-SI" dirty="0"/>
              <a:t>, FireWire/</a:t>
            </a:r>
            <a:r>
              <a:rPr lang="sl-SI" dirty="0" err="1"/>
              <a:t>PCCard</a:t>
            </a:r>
            <a:r>
              <a:rPr lang="sl-SI" dirty="0"/>
              <a:t> </a:t>
            </a:r>
            <a:r>
              <a:rPr lang="sl-SI" dirty="0" err="1"/>
              <a:t>slots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Disable</a:t>
            </a:r>
            <a:r>
              <a:rPr lang="sl-SI" dirty="0"/>
              <a:t> internet </a:t>
            </a:r>
            <a:r>
              <a:rPr lang="sl-SI" dirty="0" err="1"/>
              <a:t>access</a:t>
            </a:r>
            <a:r>
              <a:rPr lang="sl-SI" dirty="0"/>
              <a:t> (</a:t>
            </a:r>
            <a:r>
              <a:rPr lang="sl-SI" dirty="0" err="1"/>
              <a:t>or</a:t>
            </a:r>
            <a:r>
              <a:rPr lang="sl-SI" dirty="0"/>
              <a:t> limit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strictly</a:t>
            </a:r>
            <a:r>
              <a:rPr lang="sl-SI" dirty="0"/>
              <a:t> monitor + MDAG)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Enable</a:t>
            </a:r>
            <a:r>
              <a:rPr lang="sl-SI" dirty="0"/>
              <a:t> Windows </a:t>
            </a:r>
            <a:r>
              <a:rPr lang="sl-SI" dirty="0" err="1"/>
              <a:t>Firewall</a:t>
            </a:r>
            <a:r>
              <a:rPr lang="sl-SI" dirty="0"/>
              <a:t> via GPO, </a:t>
            </a:r>
            <a:r>
              <a:rPr lang="sl-SI" dirty="0" err="1"/>
              <a:t>enable</a:t>
            </a:r>
            <a:r>
              <a:rPr lang="sl-SI" dirty="0"/>
              <a:t> </a:t>
            </a:r>
            <a:r>
              <a:rPr lang="sl-SI" dirty="0" err="1"/>
              <a:t>logging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disable</a:t>
            </a:r>
            <a:r>
              <a:rPr lang="sl-SI" dirty="0"/>
              <a:t> </a:t>
            </a:r>
            <a:r>
              <a:rPr lang="sl-SI" dirty="0" err="1"/>
              <a:t>local</a:t>
            </a:r>
            <a:r>
              <a:rPr lang="sl-SI" dirty="0"/>
              <a:t> </a:t>
            </a:r>
            <a:r>
              <a:rPr lang="sl-SI" dirty="0" err="1"/>
              <a:t>rules</a:t>
            </a:r>
            <a:r>
              <a:rPr lang="sl-SI" dirty="0"/>
              <a:t> </a:t>
            </a:r>
            <a:r>
              <a:rPr lang="sl-SI" dirty="0" err="1"/>
              <a:t>merging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Block</a:t>
            </a:r>
            <a:r>
              <a:rPr lang="sl-SI" dirty="0"/>
              <a:t> </a:t>
            </a:r>
            <a:r>
              <a:rPr lang="sl-SI" dirty="0" err="1"/>
              <a:t>higher</a:t>
            </a:r>
            <a:r>
              <a:rPr lang="sl-SI" dirty="0"/>
              <a:t> </a:t>
            </a:r>
            <a:r>
              <a:rPr lang="sl-SI" dirty="0" err="1"/>
              <a:t>tier</a:t>
            </a:r>
            <a:r>
              <a:rPr lang="sl-SI" dirty="0"/>
              <a:t> </a:t>
            </a:r>
            <a:r>
              <a:rPr lang="sl-SI" dirty="0" err="1"/>
              <a:t>admins</a:t>
            </a:r>
            <a:r>
              <a:rPr lang="sl-SI" dirty="0"/>
              <a:t>, separate </a:t>
            </a:r>
            <a:r>
              <a:rPr lang="sl-SI" dirty="0" err="1"/>
              <a:t>local</a:t>
            </a:r>
            <a:r>
              <a:rPr lang="sl-SI" dirty="0"/>
              <a:t> </a:t>
            </a:r>
            <a:r>
              <a:rPr lang="sl-SI" dirty="0" err="1"/>
              <a:t>admins</a:t>
            </a:r>
            <a:r>
              <a:rPr lang="sl-SI" dirty="0"/>
              <a:t>, </a:t>
            </a:r>
            <a:r>
              <a:rPr lang="sl-SI" dirty="0" err="1"/>
              <a:t>only</a:t>
            </a:r>
            <a:r>
              <a:rPr lang="sl-SI" dirty="0"/>
              <a:t> </a:t>
            </a:r>
            <a:r>
              <a:rPr lang="sl-SI" dirty="0" err="1"/>
              <a:t>allow</a:t>
            </a:r>
            <a:r>
              <a:rPr lang="sl-SI" dirty="0"/>
              <a:t> </a:t>
            </a:r>
            <a:r>
              <a:rPr lang="sl-SI" dirty="0" err="1"/>
              <a:t>specific</a:t>
            </a:r>
            <a:r>
              <a:rPr lang="sl-SI" dirty="0"/>
              <a:t> </a:t>
            </a:r>
            <a:r>
              <a:rPr lang="sl-SI" dirty="0" err="1"/>
              <a:t>people</a:t>
            </a:r>
            <a:r>
              <a:rPr lang="sl-SI" dirty="0"/>
              <a:t> to </a:t>
            </a:r>
            <a:r>
              <a:rPr lang="sl-SI" dirty="0" err="1"/>
              <a:t>login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214D0A6-4097-203A-8B44-8751FF157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PAW </a:t>
            </a:r>
            <a:r>
              <a:rPr lang="sl-SI" dirty="0" err="1"/>
              <a:t>workstation</a:t>
            </a:r>
            <a:r>
              <a:rPr lang="sl-SI" dirty="0"/>
              <a:t> </a:t>
            </a:r>
            <a:r>
              <a:rPr lang="sl-SI" dirty="0" err="1"/>
              <a:t>configuration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CB7B3F-4DB8-5727-0562-23F445808C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A371EE-C2BC-C41F-B31C-8750D0F4D9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17</a:t>
            </a:fld>
            <a:endParaRPr lang="en-DK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468E4C6-C19E-6879-1095-D95B45BC5522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353827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2B8F8CE-4F84-C352-F559-2E68EE0C07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Block</a:t>
            </a:r>
            <a:r>
              <a:rPr lang="sl-SI" dirty="0"/>
              <a:t> RDP, </a:t>
            </a:r>
            <a:r>
              <a:rPr lang="sl-SI" dirty="0" err="1"/>
              <a:t>Fast</a:t>
            </a:r>
            <a:r>
              <a:rPr lang="sl-SI" dirty="0"/>
              <a:t> </a:t>
            </a:r>
            <a:r>
              <a:rPr lang="sl-SI" dirty="0" err="1"/>
              <a:t>user</a:t>
            </a:r>
            <a:r>
              <a:rPr lang="sl-SI" dirty="0"/>
              <a:t> </a:t>
            </a:r>
            <a:r>
              <a:rPr lang="sl-SI" dirty="0" err="1"/>
              <a:t>switching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Force</a:t>
            </a:r>
            <a:r>
              <a:rPr lang="sl-SI" dirty="0"/>
              <a:t> </a:t>
            </a:r>
            <a:r>
              <a:rPr lang="sl-SI" dirty="0" err="1"/>
              <a:t>Bitlocker</a:t>
            </a:r>
            <a:r>
              <a:rPr lang="sl-SI" dirty="0"/>
              <a:t> </a:t>
            </a:r>
            <a:r>
              <a:rPr lang="sl-SI" dirty="0" err="1"/>
              <a:t>recovery</a:t>
            </a:r>
            <a:r>
              <a:rPr lang="sl-SI" dirty="0"/>
              <a:t> </a:t>
            </a:r>
            <a:r>
              <a:rPr lang="sl-SI" dirty="0" err="1"/>
              <a:t>when</a:t>
            </a:r>
            <a:r>
              <a:rPr lang="sl-SI" dirty="0"/>
              <a:t> </a:t>
            </a:r>
            <a:r>
              <a:rPr lang="sl-SI" dirty="0" err="1"/>
              <a:t>password</a:t>
            </a:r>
            <a:r>
              <a:rPr lang="sl-SI" dirty="0"/>
              <a:t> </a:t>
            </a:r>
            <a:r>
              <a:rPr lang="sl-SI" dirty="0" err="1"/>
              <a:t>lockout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MFA – Windows </a:t>
            </a:r>
            <a:r>
              <a:rPr lang="sl-SI" dirty="0" err="1"/>
              <a:t>Hello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Business, </a:t>
            </a:r>
            <a:r>
              <a:rPr lang="sl-SI" dirty="0" err="1"/>
              <a:t>Duo</a:t>
            </a:r>
            <a:r>
              <a:rPr lang="sl-SI" dirty="0"/>
              <a:t>, FIDO2 </a:t>
            </a:r>
            <a:r>
              <a:rPr lang="sl-SI" dirty="0" err="1"/>
              <a:t>keys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Security </a:t>
            </a:r>
            <a:r>
              <a:rPr lang="sl-SI" dirty="0" err="1"/>
              <a:t>Baselines</a:t>
            </a:r>
            <a:r>
              <a:rPr lang="sl-SI" dirty="0"/>
              <a:t> – Microsoft, CIS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Allow-listing</a:t>
            </a:r>
            <a:r>
              <a:rPr lang="sl-SI" dirty="0"/>
              <a:t> – </a:t>
            </a:r>
            <a:r>
              <a:rPr lang="sl-SI" dirty="0" err="1"/>
              <a:t>AppLocker</a:t>
            </a:r>
            <a:r>
              <a:rPr lang="sl-SI" dirty="0"/>
              <a:t> (Win10Pro 2004 -&gt;), Windows </a:t>
            </a:r>
            <a:r>
              <a:rPr lang="sl-SI" dirty="0" err="1"/>
              <a:t>Defender</a:t>
            </a:r>
            <a:r>
              <a:rPr lang="sl-SI" dirty="0"/>
              <a:t> </a:t>
            </a:r>
            <a:r>
              <a:rPr lang="sl-SI" dirty="0" err="1"/>
              <a:t>Application</a:t>
            </a:r>
            <a:r>
              <a:rPr lang="sl-SI" dirty="0"/>
              <a:t> </a:t>
            </a:r>
            <a:r>
              <a:rPr lang="sl-SI" dirty="0" err="1"/>
              <a:t>Control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IPsec</a:t>
            </a:r>
            <a:r>
              <a:rPr lang="sl-SI" dirty="0"/>
              <a:t> – AH </a:t>
            </a:r>
            <a:r>
              <a:rPr lang="sl-SI" dirty="0" err="1"/>
              <a:t>and</a:t>
            </a:r>
            <a:r>
              <a:rPr lang="sl-SI" dirty="0"/>
              <a:t> ESP 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Block</a:t>
            </a:r>
            <a:r>
              <a:rPr lang="sl-SI" dirty="0"/>
              <a:t> </a:t>
            </a:r>
            <a:r>
              <a:rPr lang="sl-SI" dirty="0" err="1"/>
              <a:t>or</a:t>
            </a:r>
            <a:r>
              <a:rPr lang="sl-SI" dirty="0"/>
              <a:t> limit USB </a:t>
            </a:r>
            <a:r>
              <a:rPr lang="sl-SI" dirty="0" err="1"/>
              <a:t>devices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Sysmon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Shielded</a:t>
            </a:r>
            <a:r>
              <a:rPr lang="sl-SI" dirty="0"/>
              <a:t> </a:t>
            </a:r>
            <a:r>
              <a:rPr lang="sl-SI" dirty="0" err="1"/>
              <a:t>VMs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dirty="0"/>
          </a:p>
          <a:p>
            <a:r>
              <a:rPr lang="sl-SI" b="1" dirty="0"/>
              <a:t>But </a:t>
            </a:r>
            <a:r>
              <a:rPr lang="sl-SI" b="1" dirty="0" err="1"/>
              <a:t>again</a:t>
            </a:r>
            <a:r>
              <a:rPr lang="sl-SI" b="1" dirty="0"/>
              <a:t>: </a:t>
            </a:r>
            <a:r>
              <a:rPr lang="sl-SI" b="1" dirty="0" err="1"/>
              <a:t>Don‘t</a:t>
            </a:r>
            <a:r>
              <a:rPr lang="sl-SI" b="1" dirty="0"/>
              <a:t> let </a:t>
            </a:r>
            <a:r>
              <a:rPr lang="sl-SI" b="1" dirty="0" err="1"/>
              <a:t>the</a:t>
            </a:r>
            <a:r>
              <a:rPr lang="sl-SI" b="1" dirty="0"/>
              <a:t> </a:t>
            </a:r>
            <a:r>
              <a:rPr lang="sl-SI" b="1" dirty="0" err="1"/>
              <a:t>perfect</a:t>
            </a:r>
            <a:r>
              <a:rPr lang="sl-SI" b="1" dirty="0"/>
              <a:t>, be </a:t>
            </a:r>
            <a:r>
              <a:rPr lang="sl-SI" b="1" dirty="0" err="1"/>
              <a:t>the</a:t>
            </a:r>
            <a:r>
              <a:rPr lang="sl-SI" b="1" dirty="0"/>
              <a:t> </a:t>
            </a:r>
            <a:r>
              <a:rPr lang="sl-SI" b="1" dirty="0" err="1"/>
              <a:t>enemy</a:t>
            </a:r>
            <a:r>
              <a:rPr lang="sl-SI" b="1" dirty="0"/>
              <a:t> </a:t>
            </a:r>
            <a:r>
              <a:rPr lang="sl-SI" b="1" dirty="0" err="1"/>
              <a:t>of</a:t>
            </a:r>
            <a:r>
              <a:rPr lang="sl-SI" b="1" dirty="0"/>
              <a:t> </a:t>
            </a:r>
            <a:r>
              <a:rPr lang="sl-SI" b="1" dirty="0" err="1"/>
              <a:t>good</a:t>
            </a:r>
            <a:r>
              <a:rPr lang="sl-SI" b="1" dirty="0"/>
              <a:t>!</a:t>
            </a:r>
          </a:p>
          <a:p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214D0A6-4097-203A-8B44-8751FF157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PAW </a:t>
            </a:r>
            <a:r>
              <a:rPr lang="sl-SI" dirty="0" err="1"/>
              <a:t>workstation</a:t>
            </a:r>
            <a:r>
              <a:rPr lang="sl-SI" dirty="0"/>
              <a:t> </a:t>
            </a:r>
            <a:r>
              <a:rPr lang="sl-SI" dirty="0" err="1"/>
              <a:t>additional</a:t>
            </a:r>
            <a:r>
              <a:rPr lang="sl-SI" dirty="0"/>
              <a:t> </a:t>
            </a:r>
            <a:r>
              <a:rPr lang="sl-SI" dirty="0" err="1"/>
              <a:t>configuration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CB7B3F-4DB8-5727-0562-23F445808C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A371EE-C2BC-C41F-B31C-8750D0F4D9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18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468E4C6-C19E-6879-1095-D95B45BC5522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976263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2B8F8CE-4F84-C352-F559-2E68EE0C07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Frequently</a:t>
            </a:r>
            <a:r>
              <a:rPr lang="sl-SI" dirty="0"/>
              <a:t> </a:t>
            </a:r>
            <a:r>
              <a:rPr lang="sl-SI" dirty="0" err="1"/>
              <a:t>proposed</a:t>
            </a:r>
            <a:r>
              <a:rPr lang="sl-SI" dirty="0"/>
              <a:t> </a:t>
            </a:r>
            <a:r>
              <a:rPr lang="sl-SI" dirty="0" err="1"/>
              <a:t>solution</a:t>
            </a:r>
            <a:r>
              <a:rPr lang="sl-SI" dirty="0"/>
              <a:t> to </a:t>
            </a:r>
            <a:r>
              <a:rPr lang="sl-SI" dirty="0" err="1"/>
              <a:t>mitigate</a:t>
            </a:r>
            <a:r>
              <a:rPr lang="sl-SI" dirty="0"/>
              <a:t> </a:t>
            </a:r>
            <a:r>
              <a:rPr lang="sl-SI" dirty="0" err="1"/>
              <a:t>risk</a:t>
            </a:r>
            <a:r>
              <a:rPr lang="sl-SI" dirty="0"/>
              <a:t> to </a:t>
            </a:r>
            <a:r>
              <a:rPr lang="sl-SI" dirty="0" err="1"/>
              <a:t>administration</a:t>
            </a:r>
            <a:r>
              <a:rPr lang="sl-SI" dirty="0"/>
              <a:t>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Provides</a:t>
            </a:r>
            <a:r>
              <a:rPr lang="sl-SI" dirty="0"/>
              <a:t> some </a:t>
            </a:r>
            <a:r>
              <a:rPr lang="sl-SI" dirty="0" err="1"/>
              <a:t>security</a:t>
            </a:r>
            <a:r>
              <a:rPr lang="sl-SI" dirty="0"/>
              <a:t> </a:t>
            </a:r>
            <a:r>
              <a:rPr lang="sl-SI" dirty="0" err="1"/>
              <a:t>assurances</a:t>
            </a:r>
            <a:r>
              <a:rPr lang="sl-SI" dirty="0"/>
              <a:t>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But it </a:t>
            </a:r>
            <a:r>
              <a:rPr lang="sl-SI" dirty="0" err="1"/>
              <a:t>violates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„</a:t>
            </a:r>
            <a:r>
              <a:rPr lang="sl-SI" dirty="0" err="1"/>
              <a:t>Clean</a:t>
            </a:r>
            <a:r>
              <a:rPr lang="sl-SI" dirty="0"/>
              <a:t> </a:t>
            </a:r>
            <a:r>
              <a:rPr lang="sl-SI" dirty="0" err="1"/>
              <a:t>Source</a:t>
            </a:r>
            <a:r>
              <a:rPr lang="sl-SI" dirty="0"/>
              <a:t>“ </a:t>
            </a:r>
            <a:r>
              <a:rPr lang="sl-SI" dirty="0" err="1"/>
              <a:t>principle</a:t>
            </a:r>
            <a:r>
              <a:rPr lang="sl-SI" dirty="0"/>
              <a:t> (http://aka.ms/cleansource),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Often</a:t>
            </a:r>
            <a:r>
              <a:rPr lang="sl-SI" dirty="0"/>
              <a:t> used in MSP </a:t>
            </a:r>
            <a:r>
              <a:rPr lang="sl-SI" dirty="0" err="1"/>
              <a:t>scenarios</a:t>
            </a:r>
            <a:r>
              <a:rPr lang="sl-SI" dirty="0"/>
              <a:t> in </a:t>
            </a:r>
            <a:r>
              <a:rPr lang="sl-SI" dirty="0" err="1"/>
              <a:t>combination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 err="1"/>
              <a:t>PAWs</a:t>
            </a:r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214D0A6-4097-203A-8B44-8751FF157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Jump</a:t>
            </a:r>
            <a:r>
              <a:rPr lang="sl-SI" dirty="0"/>
              <a:t> </a:t>
            </a:r>
            <a:r>
              <a:rPr lang="sl-SI" dirty="0" err="1"/>
              <a:t>servers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CB7B3F-4DB8-5727-0562-23F445808C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A371EE-C2BC-C41F-B31C-8750D0F4D9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19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468E4C6-C19E-6879-1095-D95B45BC5522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56F03DE-B7F2-AF0C-14A0-464FD184ED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809" y="3632564"/>
            <a:ext cx="8640381" cy="14575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4FBFDD5-E3A5-2751-D22C-0E0FBC05AD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6485" y="4978199"/>
            <a:ext cx="8621328" cy="143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1423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B2B7AB-5F9D-65A4-98F1-F0C78B3A430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401D15-18F9-20EA-7C37-A7B54D9A05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20</a:t>
            </a:fld>
            <a:endParaRPr lang="en-DK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8F6AF00-9BE7-996A-CC04-0F99E576B4D4}"/>
              </a:ext>
            </a:extLst>
          </p:cNvPr>
          <p:cNvSpPr/>
          <p:nvPr/>
        </p:nvSpPr>
        <p:spPr>
          <a:xfrm>
            <a:off x="732387" y="3126800"/>
            <a:ext cx="2447568" cy="2422817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6E436F-20E7-83D2-B1FA-F5D40F67BFD7}"/>
              </a:ext>
            </a:extLst>
          </p:cNvPr>
          <p:cNvSpPr txBox="1"/>
          <p:nvPr/>
        </p:nvSpPr>
        <p:spPr>
          <a:xfrm>
            <a:off x="1652266" y="4301845"/>
            <a:ext cx="6495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400" b="1" dirty="0" err="1">
                <a:solidFill>
                  <a:schemeClr val="accent5"/>
                </a:solidFill>
              </a:rPr>
              <a:t>PAWs</a:t>
            </a:r>
            <a:endParaRPr lang="sl-SI" b="1" dirty="0">
              <a:solidFill>
                <a:schemeClr val="accent5"/>
              </a:solidFill>
            </a:endParaRPr>
          </a:p>
        </p:txBody>
      </p:sp>
      <p:sp>
        <p:nvSpPr>
          <p:cNvPr id="11" name="Freeform 19">
            <a:extLst>
              <a:ext uri="{FF2B5EF4-FFF2-40B4-BE49-F238E27FC236}">
                <a16:creationId xmlns:a16="http://schemas.microsoft.com/office/drawing/2014/main" id="{90DAD7C3-7C0D-027A-D6DE-1E3E28587DF9}"/>
              </a:ext>
            </a:extLst>
          </p:cNvPr>
          <p:cNvSpPr>
            <a:spLocks noEditPoints="1"/>
          </p:cNvSpPr>
          <p:nvPr/>
        </p:nvSpPr>
        <p:spPr bwMode="auto">
          <a:xfrm>
            <a:off x="1652266" y="4851268"/>
            <a:ext cx="585815" cy="477335"/>
          </a:xfrm>
          <a:custGeom>
            <a:avLst/>
            <a:gdLst/>
            <a:ahLst/>
            <a:cxnLst>
              <a:cxn ang="0">
                <a:pos x="1035" y="1095"/>
              </a:cxn>
              <a:cxn ang="0">
                <a:pos x="1023" y="1109"/>
              </a:cxn>
              <a:cxn ang="0">
                <a:pos x="284" y="1116"/>
              </a:cxn>
              <a:cxn ang="0">
                <a:pos x="257" y="1109"/>
              </a:cxn>
              <a:cxn ang="0">
                <a:pos x="246" y="1095"/>
              </a:cxn>
              <a:cxn ang="0">
                <a:pos x="303" y="1065"/>
              </a:cxn>
              <a:cxn ang="0">
                <a:pos x="442" y="1052"/>
              </a:cxn>
              <a:cxn ang="0">
                <a:pos x="543" y="1015"/>
              </a:cxn>
              <a:cxn ang="0">
                <a:pos x="568" y="983"/>
              </a:cxn>
              <a:cxn ang="0">
                <a:pos x="572" y="916"/>
              </a:cxn>
              <a:cxn ang="0">
                <a:pos x="709" y="968"/>
              </a:cxn>
              <a:cxn ang="0">
                <a:pos x="722" y="998"/>
              </a:cxn>
              <a:cxn ang="0">
                <a:pos x="810" y="1036"/>
              </a:cxn>
              <a:cxn ang="0">
                <a:pos x="977" y="1061"/>
              </a:cxn>
              <a:cxn ang="0">
                <a:pos x="1240" y="0"/>
              </a:cxn>
              <a:cxn ang="0">
                <a:pos x="1269" y="11"/>
              </a:cxn>
              <a:cxn ang="0">
                <a:pos x="1280" y="38"/>
              </a:cxn>
              <a:cxn ang="0">
                <a:pos x="1277" y="857"/>
              </a:cxn>
              <a:cxn ang="0">
                <a:pos x="1256" y="878"/>
              </a:cxn>
              <a:cxn ang="0">
                <a:pos x="40" y="880"/>
              </a:cxn>
              <a:cxn ang="0">
                <a:pos x="12" y="869"/>
              </a:cxn>
              <a:cxn ang="0">
                <a:pos x="0" y="842"/>
              </a:cxn>
              <a:cxn ang="0">
                <a:pos x="4" y="23"/>
              </a:cxn>
              <a:cxn ang="0">
                <a:pos x="25" y="2"/>
              </a:cxn>
              <a:cxn ang="0">
                <a:pos x="1193" y="91"/>
              </a:cxn>
              <a:cxn ang="0">
                <a:pos x="90" y="89"/>
              </a:cxn>
              <a:cxn ang="0">
                <a:pos x="1193" y="91"/>
              </a:cxn>
              <a:cxn ang="0">
                <a:pos x="456" y="366"/>
              </a:cxn>
              <a:cxn ang="0">
                <a:pos x="433" y="381"/>
              </a:cxn>
              <a:cxn ang="0">
                <a:pos x="427" y="672"/>
              </a:cxn>
              <a:cxn ang="0">
                <a:pos x="433" y="691"/>
              </a:cxn>
              <a:cxn ang="0">
                <a:pos x="456" y="707"/>
              </a:cxn>
              <a:cxn ang="0">
                <a:pos x="825" y="707"/>
              </a:cxn>
              <a:cxn ang="0">
                <a:pos x="848" y="691"/>
              </a:cxn>
              <a:cxn ang="0">
                <a:pos x="854" y="402"/>
              </a:cxn>
              <a:cxn ang="0">
                <a:pos x="848" y="381"/>
              </a:cxn>
              <a:cxn ang="0">
                <a:pos x="825" y="366"/>
              </a:cxn>
              <a:cxn ang="0">
                <a:pos x="680" y="638"/>
              </a:cxn>
              <a:cxn ang="0">
                <a:pos x="610" y="537"/>
              </a:cxn>
              <a:cxn ang="0">
                <a:pos x="596" y="505"/>
              </a:cxn>
              <a:cxn ang="0">
                <a:pos x="610" y="474"/>
              </a:cxn>
              <a:cxn ang="0">
                <a:pos x="640" y="461"/>
              </a:cxn>
              <a:cxn ang="0">
                <a:pos x="665" y="469"/>
              </a:cxn>
              <a:cxn ang="0">
                <a:pos x="684" y="497"/>
              </a:cxn>
              <a:cxn ang="0">
                <a:pos x="678" y="528"/>
              </a:cxn>
              <a:cxn ang="0">
                <a:pos x="734" y="331"/>
              </a:cxn>
              <a:cxn ang="0">
                <a:pos x="726" y="257"/>
              </a:cxn>
              <a:cxn ang="0">
                <a:pos x="677" y="208"/>
              </a:cxn>
              <a:cxn ang="0">
                <a:pos x="621" y="202"/>
              </a:cxn>
              <a:cxn ang="0">
                <a:pos x="564" y="242"/>
              </a:cxn>
              <a:cxn ang="0">
                <a:pos x="547" y="331"/>
              </a:cxn>
              <a:cxn ang="0">
                <a:pos x="478" y="276"/>
              </a:cxn>
              <a:cxn ang="0">
                <a:pos x="497" y="217"/>
              </a:cxn>
              <a:cxn ang="0">
                <a:pos x="537" y="168"/>
              </a:cxn>
              <a:cxn ang="0">
                <a:pos x="593" y="139"/>
              </a:cxn>
              <a:cxn ang="0">
                <a:pos x="640" y="131"/>
              </a:cxn>
              <a:cxn ang="0">
                <a:pos x="703" y="145"/>
              </a:cxn>
              <a:cxn ang="0">
                <a:pos x="755" y="179"/>
              </a:cxn>
              <a:cxn ang="0">
                <a:pos x="789" y="230"/>
              </a:cxn>
              <a:cxn ang="0">
                <a:pos x="802" y="293"/>
              </a:cxn>
            </a:cxnLst>
            <a:rect l="0" t="0" r="r" b="b"/>
            <a:pathLst>
              <a:path w="1280" h="1116">
                <a:moveTo>
                  <a:pt x="1027" y="1065"/>
                </a:moveTo>
                <a:lnTo>
                  <a:pt x="1027" y="1065"/>
                </a:lnTo>
                <a:lnTo>
                  <a:pt x="1033" y="1086"/>
                </a:lnTo>
                <a:lnTo>
                  <a:pt x="1035" y="1095"/>
                </a:lnTo>
                <a:lnTo>
                  <a:pt x="1033" y="1099"/>
                </a:lnTo>
                <a:lnTo>
                  <a:pt x="1031" y="1103"/>
                </a:lnTo>
                <a:lnTo>
                  <a:pt x="1031" y="1103"/>
                </a:lnTo>
                <a:lnTo>
                  <a:pt x="1023" y="1109"/>
                </a:lnTo>
                <a:lnTo>
                  <a:pt x="1016" y="1112"/>
                </a:lnTo>
                <a:lnTo>
                  <a:pt x="1006" y="1116"/>
                </a:lnTo>
                <a:lnTo>
                  <a:pt x="997" y="1116"/>
                </a:lnTo>
                <a:lnTo>
                  <a:pt x="284" y="1116"/>
                </a:lnTo>
                <a:lnTo>
                  <a:pt x="284" y="1116"/>
                </a:lnTo>
                <a:lnTo>
                  <a:pt x="275" y="1116"/>
                </a:lnTo>
                <a:lnTo>
                  <a:pt x="265" y="1112"/>
                </a:lnTo>
                <a:lnTo>
                  <a:pt x="257" y="1109"/>
                </a:lnTo>
                <a:lnTo>
                  <a:pt x="250" y="1103"/>
                </a:lnTo>
                <a:lnTo>
                  <a:pt x="250" y="1103"/>
                </a:lnTo>
                <a:lnTo>
                  <a:pt x="248" y="1099"/>
                </a:lnTo>
                <a:lnTo>
                  <a:pt x="246" y="1095"/>
                </a:lnTo>
                <a:lnTo>
                  <a:pt x="248" y="1084"/>
                </a:lnTo>
                <a:lnTo>
                  <a:pt x="254" y="1065"/>
                </a:lnTo>
                <a:lnTo>
                  <a:pt x="254" y="1065"/>
                </a:lnTo>
                <a:lnTo>
                  <a:pt x="303" y="1065"/>
                </a:lnTo>
                <a:lnTo>
                  <a:pt x="355" y="1063"/>
                </a:lnTo>
                <a:lnTo>
                  <a:pt x="383" y="1061"/>
                </a:lnTo>
                <a:lnTo>
                  <a:pt x="412" y="1057"/>
                </a:lnTo>
                <a:lnTo>
                  <a:pt x="442" y="1052"/>
                </a:lnTo>
                <a:lnTo>
                  <a:pt x="471" y="1046"/>
                </a:lnTo>
                <a:lnTo>
                  <a:pt x="497" y="1038"/>
                </a:lnTo>
                <a:lnTo>
                  <a:pt x="522" y="1027"/>
                </a:lnTo>
                <a:lnTo>
                  <a:pt x="543" y="1015"/>
                </a:lnTo>
                <a:lnTo>
                  <a:pt x="551" y="1008"/>
                </a:lnTo>
                <a:lnTo>
                  <a:pt x="558" y="1000"/>
                </a:lnTo>
                <a:lnTo>
                  <a:pt x="564" y="992"/>
                </a:lnTo>
                <a:lnTo>
                  <a:pt x="568" y="983"/>
                </a:lnTo>
                <a:lnTo>
                  <a:pt x="572" y="973"/>
                </a:lnTo>
                <a:lnTo>
                  <a:pt x="572" y="964"/>
                </a:lnTo>
                <a:lnTo>
                  <a:pt x="572" y="964"/>
                </a:lnTo>
                <a:lnTo>
                  <a:pt x="572" y="916"/>
                </a:lnTo>
                <a:lnTo>
                  <a:pt x="709" y="916"/>
                </a:lnTo>
                <a:lnTo>
                  <a:pt x="709" y="916"/>
                </a:lnTo>
                <a:lnTo>
                  <a:pt x="709" y="968"/>
                </a:lnTo>
                <a:lnTo>
                  <a:pt x="709" y="968"/>
                </a:lnTo>
                <a:lnTo>
                  <a:pt x="711" y="975"/>
                </a:lnTo>
                <a:lnTo>
                  <a:pt x="713" y="983"/>
                </a:lnTo>
                <a:lnTo>
                  <a:pt x="717" y="991"/>
                </a:lnTo>
                <a:lnTo>
                  <a:pt x="722" y="998"/>
                </a:lnTo>
                <a:lnTo>
                  <a:pt x="739" y="1010"/>
                </a:lnTo>
                <a:lnTo>
                  <a:pt x="758" y="1019"/>
                </a:lnTo>
                <a:lnTo>
                  <a:pt x="783" y="1029"/>
                </a:lnTo>
                <a:lnTo>
                  <a:pt x="810" y="1036"/>
                </a:lnTo>
                <a:lnTo>
                  <a:pt x="838" y="1044"/>
                </a:lnTo>
                <a:lnTo>
                  <a:pt x="869" y="1050"/>
                </a:lnTo>
                <a:lnTo>
                  <a:pt x="926" y="1057"/>
                </a:lnTo>
                <a:lnTo>
                  <a:pt x="977" y="1061"/>
                </a:lnTo>
                <a:lnTo>
                  <a:pt x="1027" y="1065"/>
                </a:lnTo>
                <a:lnTo>
                  <a:pt x="1027" y="1065"/>
                </a:lnTo>
                <a:close/>
                <a:moveTo>
                  <a:pt x="1240" y="0"/>
                </a:moveTo>
                <a:lnTo>
                  <a:pt x="1240" y="0"/>
                </a:lnTo>
                <a:lnTo>
                  <a:pt x="1248" y="0"/>
                </a:lnTo>
                <a:lnTo>
                  <a:pt x="1256" y="2"/>
                </a:lnTo>
                <a:lnTo>
                  <a:pt x="1263" y="6"/>
                </a:lnTo>
                <a:lnTo>
                  <a:pt x="1269" y="11"/>
                </a:lnTo>
                <a:lnTo>
                  <a:pt x="1273" y="17"/>
                </a:lnTo>
                <a:lnTo>
                  <a:pt x="1277" y="23"/>
                </a:lnTo>
                <a:lnTo>
                  <a:pt x="1278" y="30"/>
                </a:lnTo>
                <a:lnTo>
                  <a:pt x="1280" y="38"/>
                </a:lnTo>
                <a:lnTo>
                  <a:pt x="1280" y="842"/>
                </a:lnTo>
                <a:lnTo>
                  <a:pt x="1280" y="842"/>
                </a:lnTo>
                <a:lnTo>
                  <a:pt x="1278" y="850"/>
                </a:lnTo>
                <a:lnTo>
                  <a:pt x="1277" y="857"/>
                </a:lnTo>
                <a:lnTo>
                  <a:pt x="1273" y="863"/>
                </a:lnTo>
                <a:lnTo>
                  <a:pt x="1269" y="869"/>
                </a:lnTo>
                <a:lnTo>
                  <a:pt x="1263" y="874"/>
                </a:lnTo>
                <a:lnTo>
                  <a:pt x="1256" y="878"/>
                </a:lnTo>
                <a:lnTo>
                  <a:pt x="1248" y="880"/>
                </a:lnTo>
                <a:lnTo>
                  <a:pt x="1240" y="880"/>
                </a:lnTo>
                <a:lnTo>
                  <a:pt x="40" y="880"/>
                </a:lnTo>
                <a:lnTo>
                  <a:pt x="40" y="880"/>
                </a:lnTo>
                <a:lnTo>
                  <a:pt x="33" y="880"/>
                </a:lnTo>
                <a:lnTo>
                  <a:pt x="25" y="878"/>
                </a:lnTo>
                <a:lnTo>
                  <a:pt x="17" y="874"/>
                </a:lnTo>
                <a:lnTo>
                  <a:pt x="12" y="869"/>
                </a:lnTo>
                <a:lnTo>
                  <a:pt x="8" y="863"/>
                </a:lnTo>
                <a:lnTo>
                  <a:pt x="4" y="857"/>
                </a:lnTo>
                <a:lnTo>
                  <a:pt x="2" y="850"/>
                </a:lnTo>
                <a:lnTo>
                  <a:pt x="0" y="842"/>
                </a:lnTo>
                <a:lnTo>
                  <a:pt x="0" y="38"/>
                </a:lnTo>
                <a:lnTo>
                  <a:pt x="0" y="38"/>
                </a:lnTo>
                <a:lnTo>
                  <a:pt x="2" y="30"/>
                </a:lnTo>
                <a:lnTo>
                  <a:pt x="4" y="23"/>
                </a:lnTo>
                <a:lnTo>
                  <a:pt x="8" y="17"/>
                </a:lnTo>
                <a:lnTo>
                  <a:pt x="12" y="11"/>
                </a:lnTo>
                <a:lnTo>
                  <a:pt x="17" y="6"/>
                </a:lnTo>
                <a:lnTo>
                  <a:pt x="25" y="2"/>
                </a:lnTo>
                <a:lnTo>
                  <a:pt x="33" y="0"/>
                </a:lnTo>
                <a:lnTo>
                  <a:pt x="40" y="0"/>
                </a:lnTo>
                <a:lnTo>
                  <a:pt x="1240" y="0"/>
                </a:lnTo>
                <a:close/>
                <a:moveTo>
                  <a:pt x="1193" y="91"/>
                </a:moveTo>
                <a:lnTo>
                  <a:pt x="1193" y="91"/>
                </a:lnTo>
                <a:lnTo>
                  <a:pt x="1191" y="89"/>
                </a:lnTo>
                <a:lnTo>
                  <a:pt x="90" y="89"/>
                </a:lnTo>
                <a:lnTo>
                  <a:pt x="90" y="89"/>
                </a:lnTo>
                <a:lnTo>
                  <a:pt x="88" y="91"/>
                </a:lnTo>
                <a:lnTo>
                  <a:pt x="88" y="760"/>
                </a:lnTo>
                <a:lnTo>
                  <a:pt x="1193" y="760"/>
                </a:lnTo>
                <a:lnTo>
                  <a:pt x="1193" y="91"/>
                </a:lnTo>
                <a:close/>
                <a:moveTo>
                  <a:pt x="817" y="366"/>
                </a:moveTo>
                <a:lnTo>
                  <a:pt x="463" y="366"/>
                </a:lnTo>
                <a:lnTo>
                  <a:pt x="463" y="366"/>
                </a:lnTo>
                <a:lnTo>
                  <a:pt x="456" y="366"/>
                </a:lnTo>
                <a:lnTo>
                  <a:pt x="448" y="370"/>
                </a:lnTo>
                <a:lnTo>
                  <a:pt x="442" y="371"/>
                </a:lnTo>
                <a:lnTo>
                  <a:pt x="436" y="377"/>
                </a:lnTo>
                <a:lnTo>
                  <a:pt x="433" y="381"/>
                </a:lnTo>
                <a:lnTo>
                  <a:pt x="429" y="389"/>
                </a:lnTo>
                <a:lnTo>
                  <a:pt x="427" y="394"/>
                </a:lnTo>
                <a:lnTo>
                  <a:pt x="427" y="402"/>
                </a:lnTo>
                <a:lnTo>
                  <a:pt x="427" y="672"/>
                </a:lnTo>
                <a:lnTo>
                  <a:pt x="427" y="672"/>
                </a:lnTo>
                <a:lnTo>
                  <a:pt x="427" y="680"/>
                </a:lnTo>
                <a:lnTo>
                  <a:pt x="429" y="686"/>
                </a:lnTo>
                <a:lnTo>
                  <a:pt x="433" y="691"/>
                </a:lnTo>
                <a:lnTo>
                  <a:pt x="436" y="697"/>
                </a:lnTo>
                <a:lnTo>
                  <a:pt x="442" y="703"/>
                </a:lnTo>
                <a:lnTo>
                  <a:pt x="448" y="705"/>
                </a:lnTo>
                <a:lnTo>
                  <a:pt x="456" y="707"/>
                </a:lnTo>
                <a:lnTo>
                  <a:pt x="463" y="709"/>
                </a:lnTo>
                <a:lnTo>
                  <a:pt x="817" y="709"/>
                </a:lnTo>
                <a:lnTo>
                  <a:pt x="817" y="709"/>
                </a:lnTo>
                <a:lnTo>
                  <a:pt x="825" y="707"/>
                </a:lnTo>
                <a:lnTo>
                  <a:pt x="833" y="705"/>
                </a:lnTo>
                <a:lnTo>
                  <a:pt x="838" y="703"/>
                </a:lnTo>
                <a:lnTo>
                  <a:pt x="844" y="697"/>
                </a:lnTo>
                <a:lnTo>
                  <a:pt x="848" y="691"/>
                </a:lnTo>
                <a:lnTo>
                  <a:pt x="852" y="686"/>
                </a:lnTo>
                <a:lnTo>
                  <a:pt x="854" y="680"/>
                </a:lnTo>
                <a:lnTo>
                  <a:pt x="854" y="672"/>
                </a:lnTo>
                <a:lnTo>
                  <a:pt x="854" y="402"/>
                </a:lnTo>
                <a:lnTo>
                  <a:pt x="854" y="402"/>
                </a:lnTo>
                <a:lnTo>
                  <a:pt x="854" y="394"/>
                </a:lnTo>
                <a:lnTo>
                  <a:pt x="852" y="389"/>
                </a:lnTo>
                <a:lnTo>
                  <a:pt x="848" y="381"/>
                </a:lnTo>
                <a:lnTo>
                  <a:pt x="844" y="377"/>
                </a:lnTo>
                <a:lnTo>
                  <a:pt x="838" y="371"/>
                </a:lnTo>
                <a:lnTo>
                  <a:pt x="833" y="370"/>
                </a:lnTo>
                <a:lnTo>
                  <a:pt x="825" y="366"/>
                </a:lnTo>
                <a:lnTo>
                  <a:pt x="817" y="366"/>
                </a:lnTo>
                <a:lnTo>
                  <a:pt x="817" y="366"/>
                </a:lnTo>
                <a:close/>
                <a:moveTo>
                  <a:pt x="661" y="545"/>
                </a:moveTo>
                <a:lnTo>
                  <a:pt x="680" y="638"/>
                </a:lnTo>
                <a:lnTo>
                  <a:pt x="600" y="638"/>
                </a:lnTo>
                <a:lnTo>
                  <a:pt x="619" y="545"/>
                </a:lnTo>
                <a:lnTo>
                  <a:pt x="619" y="545"/>
                </a:lnTo>
                <a:lnTo>
                  <a:pt x="610" y="537"/>
                </a:lnTo>
                <a:lnTo>
                  <a:pt x="602" y="528"/>
                </a:lnTo>
                <a:lnTo>
                  <a:pt x="598" y="518"/>
                </a:lnTo>
                <a:lnTo>
                  <a:pt x="596" y="505"/>
                </a:lnTo>
                <a:lnTo>
                  <a:pt x="596" y="505"/>
                </a:lnTo>
                <a:lnTo>
                  <a:pt x="596" y="497"/>
                </a:lnTo>
                <a:lnTo>
                  <a:pt x="600" y="488"/>
                </a:lnTo>
                <a:lnTo>
                  <a:pt x="604" y="482"/>
                </a:lnTo>
                <a:lnTo>
                  <a:pt x="610" y="474"/>
                </a:lnTo>
                <a:lnTo>
                  <a:pt x="616" y="469"/>
                </a:lnTo>
                <a:lnTo>
                  <a:pt x="623" y="465"/>
                </a:lnTo>
                <a:lnTo>
                  <a:pt x="631" y="463"/>
                </a:lnTo>
                <a:lnTo>
                  <a:pt x="640" y="461"/>
                </a:lnTo>
                <a:lnTo>
                  <a:pt x="640" y="461"/>
                </a:lnTo>
                <a:lnTo>
                  <a:pt x="650" y="463"/>
                </a:lnTo>
                <a:lnTo>
                  <a:pt x="657" y="465"/>
                </a:lnTo>
                <a:lnTo>
                  <a:pt x="665" y="469"/>
                </a:lnTo>
                <a:lnTo>
                  <a:pt x="671" y="474"/>
                </a:lnTo>
                <a:lnTo>
                  <a:pt x="677" y="482"/>
                </a:lnTo>
                <a:lnTo>
                  <a:pt x="680" y="488"/>
                </a:lnTo>
                <a:lnTo>
                  <a:pt x="684" y="497"/>
                </a:lnTo>
                <a:lnTo>
                  <a:pt x="684" y="505"/>
                </a:lnTo>
                <a:lnTo>
                  <a:pt x="684" y="505"/>
                </a:lnTo>
                <a:lnTo>
                  <a:pt x="682" y="518"/>
                </a:lnTo>
                <a:lnTo>
                  <a:pt x="678" y="528"/>
                </a:lnTo>
                <a:lnTo>
                  <a:pt x="671" y="537"/>
                </a:lnTo>
                <a:lnTo>
                  <a:pt x="661" y="545"/>
                </a:lnTo>
                <a:lnTo>
                  <a:pt x="661" y="545"/>
                </a:lnTo>
                <a:close/>
                <a:moveTo>
                  <a:pt x="734" y="331"/>
                </a:moveTo>
                <a:lnTo>
                  <a:pt x="734" y="293"/>
                </a:lnTo>
                <a:lnTo>
                  <a:pt x="734" y="293"/>
                </a:lnTo>
                <a:lnTo>
                  <a:pt x="732" y="274"/>
                </a:lnTo>
                <a:lnTo>
                  <a:pt x="726" y="257"/>
                </a:lnTo>
                <a:lnTo>
                  <a:pt x="717" y="242"/>
                </a:lnTo>
                <a:lnTo>
                  <a:pt x="705" y="229"/>
                </a:lnTo>
                <a:lnTo>
                  <a:pt x="692" y="217"/>
                </a:lnTo>
                <a:lnTo>
                  <a:pt x="677" y="208"/>
                </a:lnTo>
                <a:lnTo>
                  <a:pt x="659" y="202"/>
                </a:lnTo>
                <a:lnTo>
                  <a:pt x="640" y="200"/>
                </a:lnTo>
                <a:lnTo>
                  <a:pt x="640" y="200"/>
                </a:lnTo>
                <a:lnTo>
                  <a:pt x="621" y="202"/>
                </a:lnTo>
                <a:lnTo>
                  <a:pt x="604" y="208"/>
                </a:lnTo>
                <a:lnTo>
                  <a:pt x="589" y="217"/>
                </a:lnTo>
                <a:lnTo>
                  <a:pt x="576" y="229"/>
                </a:lnTo>
                <a:lnTo>
                  <a:pt x="564" y="242"/>
                </a:lnTo>
                <a:lnTo>
                  <a:pt x="555" y="257"/>
                </a:lnTo>
                <a:lnTo>
                  <a:pt x="549" y="274"/>
                </a:lnTo>
                <a:lnTo>
                  <a:pt x="547" y="293"/>
                </a:lnTo>
                <a:lnTo>
                  <a:pt x="547" y="331"/>
                </a:lnTo>
                <a:lnTo>
                  <a:pt x="478" y="331"/>
                </a:lnTo>
                <a:lnTo>
                  <a:pt x="478" y="293"/>
                </a:lnTo>
                <a:lnTo>
                  <a:pt x="478" y="293"/>
                </a:lnTo>
                <a:lnTo>
                  <a:pt x="478" y="276"/>
                </a:lnTo>
                <a:lnTo>
                  <a:pt x="482" y="261"/>
                </a:lnTo>
                <a:lnTo>
                  <a:pt x="486" y="246"/>
                </a:lnTo>
                <a:lnTo>
                  <a:pt x="492" y="230"/>
                </a:lnTo>
                <a:lnTo>
                  <a:pt x="497" y="217"/>
                </a:lnTo>
                <a:lnTo>
                  <a:pt x="505" y="204"/>
                </a:lnTo>
                <a:lnTo>
                  <a:pt x="515" y="190"/>
                </a:lnTo>
                <a:lnTo>
                  <a:pt x="526" y="179"/>
                </a:lnTo>
                <a:lnTo>
                  <a:pt x="537" y="168"/>
                </a:lnTo>
                <a:lnTo>
                  <a:pt x="549" y="160"/>
                </a:lnTo>
                <a:lnTo>
                  <a:pt x="562" y="150"/>
                </a:lnTo>
                <a:lnTo>
                  <a:pt x="577" y="145"/>
                </a:lnTo>
                <a:lnTo>
                  <a:pt x="593" y="139"/>
                </a:lnTo>
                <a:lnTo>
                  <a:pt x="608" y="135"/>
                </a:lnTo>
                <a:lnTo>
                  <a:pt x="623" y="131"/>
                </a:lnTo>
                <a:lnTo>
                  <a:pt x="640" y="131"/>
                </a:lnTo>
                <a:lnTo>
                  <a:pt x="640" y="131"/>
                </a:lnTo>
                <a:lnTo>
                  <a:pt x="657" y="131"/>
                </a:lnTo>
                <a:lnTo>
                  <a:pt x="673" y="135"/>
                </a:lnTo>
                <a:lnTo>
                  <a:pt x="688" y="139"/>
                </a:lnTo>
                <a:lnTo>
                  <a:pt x="703" y="145"/>
                </a:lnTo>
                <a:lnTo>
                  <a:pt x="718" y="150"/>
                </a:lnTo>
                <a:lnTo>
                  <a:pt x="732" y="160"/>
                </a:lnTo>
                <a:lnTo>
                  <a:pt x="743" y="168"/>
                </a:lnTo>
                <a:lnTo>
                  <a:pt x="755" y="179"/>
                </a:lnTo>
                <a:lnTo>
                  <a:pt x="766" y="190"/>
                </a:lnTo>
                <a:lnTo>
                  <a:pt x="776" y="204"/>
                </a:lnTo>
                <a:lnTo>
                  <a:pt x="783" y="217"/>
                </a:lnTo>
                <a:lnTo>
                  <a:pt x="789" y="230"/>
                </a:lnTo>
                <a:lnTo>
                  <a:pt x="795" y="246"/>
                </a:lnTo>
                <a:lnTo>
                  <a:pt x="798" y="261"/>
                </a:lnTo>
                <a:lnTo>
                  <a:pt x="802" y="276"/>
                </a:lnTo>
                <a:lnTo>
                  <a:pt x="802" y="293"/>
                </a:lnTo>
                <a:lnTo>
                  <a:pt x="802" y="331"/>
                </a:lnTo>
                <a:lnTo>
                  <a:pt x="734" y="33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Freeform 19">
            <a:extLst>
              <a:ext uri="{FF2B5EF4-FFF2-40B4-BE49-F238E27FC236}">
                <a16:creationId xmlns:a16="http://schemas.microsoft.com/office/drawing/2014/main" id="{FC8F6937-FEE7-7437-0EF9-39FC73BC3A32}"/>
              </a:ext>
            </a:extLst>
          </p:cNvPr>
          <p:cNvSpPr>
            <a:spLocks noEditPoints="1"/>
          </p:cNvSpPr>
          <p:nvPr/>
        </p:nvSpPr>
        <p:spPr bwMode="auto">
          <a:xfrm>
            <a:off x="1081069" y="3767824"/>
            <a:ext cx="585815" cy="477335"/>
          </a:xfrm>
          <a:custGeom>
            <a:avLst/>
            <a:gdLst/>
            <a:ahLst/>
            <a:cxnLst>
              <a:cxn ang="0">
                <a:pos x="1035" y="1095"/>
              </a:cxn>
              <a:cxn ang="0">
                <a:pos x="1023" y="1109"/>
              </a:cxn>
              <a:cxn ang="0">
                <a:pos x="284" y="1116"/>
              </a:cxn>
              <a:cxn ang="0">
                <a:pos x="257" y="1109"/>
              </a:cxn>
              <a:cxn ang="0">
                <a:pos x="246" y="1095"/>
              </a:cxn>
              <a:cxn ang="0">
                <a:pos x="303" y="1065"/>
              </a:cxn>
              <a:cxn ang="0">
                <a:pos x="442" y="1052"/>
              </a:cxn>
              <a:cxn ang="0">
                <a:pos x="543" y="1015"/>
              </a:cxn>
              <a:cxn ang="0">
                <a:pos x="568" y="983"/>
              </a:cxn>
              <a:cxn ang="0">
                <a:pos x="572" y="916"/>
              </a:cxn>
              <a:cxn ang="0">
                <a:pos x="709" y="968"/>
              </a:cxn>
              <a:cxn ang="0">
                <a:pos x="722" y="998"/>
              </a:cxn>
              <a:cxn ang="0">
                <a:pos x="810" y="1036"/>
              </a:cxn>
              <a:cxn ang="0">
                <a:pos x="977" y="1061"/>
              </a:cxn>
              <a:cxn ang="0">
                <a:pos x="1240" y="0"/>
              </a:cxn>
              <a:cxn ang="0">
                <a:pos x="1269" y="11"/>
              </a:cxn>
              <a:cxn ang="0">
                <a:pos x="1280" y="38"/>
              </a:cxn>
              <a:cxn ang="0">
                <a:pos x="1277" y="857"/>
              </a:cxn>
              <a:cxn ang="0">
                <a:pos x="1256" y="878"/>
              </a:cxn>
              <a:cxn ang="0">
                <a:pos x="40" y="880"/>
              </a:cxn>
              <a:cxn ang="0">
                <a:pos x="12" y="869"/>
              </a:cxn>
              <a:cxn ang="0">
                <a:pos x="0" y="842"/>
              </a:cxn>
              <a:cxn ang="0">
                <a:pos x="4" y="23"/>
              </a:cxn>
              <a:cxn ang="0">
                <a:pos x="25" y="2"/>
              </a:cxn>
              <a:cxn ang="0">
                <a:pos x="1193" y="91"/>
              </a:cxn>
              <a:cxn ang="0">
                <a:pos x="90" y="89"/>
              </a:cxn>
              <a:cxn ang="0">
                <a:pos x="1193" y="91"/>
              </a:cxn>
              <a:cxn ang="0">
                <a:pos x="456" y="366"/>
              </a:cxn>
              <a:cxn ang="0">
                <a:pos x="433" y="381"/>
              </a:cxn>
              <a:cxn ang="0">
                <a:pos x="427" y="672"/>
              </a:cxn>
              <a:cxn ang="0">
                <a:pos x="433" y="691"/>
              </a:cxn>
              <a:cxn ang="0">
                <a:pos x="456" y="707"/>
              </a:cxn>
              <a:cxn ang="0">
                <a:pos x="825" y="707"/>
              </a:cxn>
              <a:cxn ang="0">
                <a:pos x="848" y="691"/>
              </a:cxn>
              <a:cxn ang="0">
                <a:pos x="854" y="402"/>
              </a:cxn>
              <a:cxn ang="0">
                <a:pos x="848" y="381"/>
              </a:cxn>
              <a:cxn ang="0">
                <a:pos x="825" y="366"/>
              </a:cxn>
              <a:cxn ang="0">
                <a:pos x="680" y="638"/>
              </a:cxn>
              <a:cxn ang="0">
                <a:pos x="610" y="537"/>
              </a:cxn>
              <a:cxn ang="0">
                <a:pos x="596" y="505"/>
              </a:cxn>
              <a:cxn ang="0">
                <a:pos x="610" y="474"/>
              </a:cxn>
              <a:cxn ang="0">
                <a:pos x="640" y="461"/>
              </a:cxn>
              <a:cxn ang="0">
                <a:pos x="665" y="469"/>
              </a:cxn>
              <a:cxn ang="0">
                <a:pos x="684" y="497"/>
              </a:cxn>
              <a:cxn ang="0">
                <a:pos x="678" y="528"/>
              </a:cxn>
              <a:cxn ang="0">
                <a:pos x="734" y="331"/>
              </a:cxn>
              <a:cxn ang="0">
                <a:pos x="726" y="257"/>
              </a:cxn>
              <a:cxn ang="0">
                <a:pos x="677" y="208"/>
              </a:cxn>
              <a:cxn ang="0">
                <a:pos x="621" y="202"/>
              </a:cxn>
              <a:cxn ang="0">
                <a:pos x="564" y="242"/>
              </a:cxn>
              <a:cxn ang="0">
                <a:pos x="547" y="331"/>
              </a:cxn>
              <a:cxn ang="0">
                <a:pos x="478" y="276"/>
              </a:cxn>
              <a:cxn ang="0">
                <a:pos x="497" y="217"/>
              </a:cxn>
              <a:cxn ang="0">
                <a:pos x="537" y="168"/>
              </a:cxn>
              <a:cxn ang="0">
                <a:pos x="593" y="139"/>
              </a:cxn>
              <a:cxn ang="0">
                <a:pos x="640" y="131"/>
              </a:cxn>
              <a:cxn ang="0">
                <a:pos x="703" y="145"/>
              </a:cxn>
              <a:cxn ang="0">
                <a:pos x="755" y="179"/>
              </a:cxn>
              <a:cxn ang="0">
                <a:pos x="789" y="230"/>
              </a:cxn>
              <a:cxn ang="0">
                <a:pos x="802" y="293"/>
              </a:cxn>
            </a:cxnLst>
            <a:rect l="0" t="0" r="r" b="b"/>
            <a:pathLst>
              <a:path w="1280" h="1116">
                <a:moveTo>
                  <a:pt x="1027" y="1065"/>
                </a:moveTo>
                <a:lnTo>
                  <a:pt x="1027" y="1065"/>
                </a:lnTo>
                <a:lnTo>
                  <a:pt x="1033" y="1086"/>
                </a:lnTo>
                <a:lnTo>
                  <a:pt x="1035" y="1095"/>
                </a:lnTo>
                <a:lnTo>
                  <a:pt x="1033" y="1099"/>
                </a:lnTo>
                <a:lnTo>
                  <a:pt x="1031" y="1103"/>
                </a:lnTo>
                <a:lnTo>
                  <a:pt x="1031" y="1103"/>
                </a:lnTo>
                <a:lnTo>
                  <a:pt x="1023" y="1109"/>
                </a:lnTo>
                <a:lnTo>
                  <a:pt x="1016" y="1112"/>
                </a:lnTo>
                <a:lnTo>
                  <a:pt x="1006" y="1116"/>
                </a:lnTo>
                <a:lnTo>
                  <a:pt x="997" y="1116"/>
                </a:lnTo>
                <a:lnTo>
                  <a:pt x="284" y="1116"/>
                </a:lnTo>
                <a:lnTo>
                  <a:pt x="284" y="1116"/>
                </a:lnTo>
                <a:lnTo>
                  <a:pt x="275" y="1116"/>
                </a:lnTo>
                <a:lnTo>
                  <a:pt x="265" y="1112"/>
                </a:lnTo>
                <a:lnTo>
                  <a:pt x="257" y="1109"/>
                </a:lnTo>
                <a:lnTo>
                  <a:pt x="250" y="1103"/>
                </a:lnTo>
                <a:lnTo>
                  <a:pt x="250" y="1103"/>
                </a:lnTo>
                <a:lnTo>
                  <a:pt x="248" y="1099"/>
                </a:lnTo>
                <a:lnTo>
                  <a:pt x="246" y="1095"/>
                </a:lnTo>
                <a:lnTo>
                  <a:pt x="248" y="1084"/>
                </a:lnTo>
                <a:lnTo>
                  <a:pt x="254" y="1065"/>
                </a:lnTo>
                <a:lnTo>
                  <a:pt x="254" y="1065"/>
                </a:lnTo>
                <a:lnTo>
                  <a:pt x="303" y="1065"/>
                </a:lnTo>
                <a:lnTo>
                  <a:pt x="355" y="1063"/>
                </a:lnTo>
                <a:lnTo>
                  <a:pt x="383" y="1061"/>
                </a:lnTo>
                <a:lnTo>
                  <a:pt x="412" y="1057"/>
                </a:lnTo>
                <a:lnTo>
                  <a:pt x="442" y="1052"/>
                </a:lnTo>
                <a:lnTo>
                  <a:pt x="471" y="1046"/>
                </a:lnTo>
                <a:lnTo>
                  <a:pt x="497" y="1038"/>
                </a:lnTo>
                <a:lnTo>
                  <a:pt x="522" y="1027"/>
                </a:lnTo>
                <a:lnTo>
                  <a:pt x="543" y="1015"/>
                </a:lnTo>
                <a:lnTo>
                  <a:pt x="551" y="1008"/>
                </a:lnTo>
                <a:lnTo>
                  <a:pt x="558" y="1000"/>
                </a:lnTo>
                <a:lnTo>
                  <a:pt x="564" y="992"/>
                </a:lnTo>
                <a:lnTo>
                  <a:pt x="568" y="983"/>
                </a:lnTo>
                <a:lnTo>
                  <a:pt x="572" y="973"/>
                </a:lnTo>
                <a:lnTo>
                  <a:pt x="572" y="964"/>
                </a:lnTo>
                <a:lnTo>
                  <a:pt x="572" y="964"/>
                </a:lnTo>
                <a:lnTo>
                  <a:pt x="572" y="916"/>
                </a:lnTo>
                <a:lnTo>
                  <a:pt x="709" y="916"/>
                </a:lnTo>
                <a:lnTo>
                  <a:pt x="709" y="916"/>
                </a:lnTo>
                <a:lnTo>
                  <a:pt x="709" y="968"/>
                </a:lnTo>
                <a:lnTo>
                  <a:pt x="709" y="968"/>
                </a:lnTo>
                <a:lnTo>
                  <a:pt x="711" y="975"/>
                </a:lnTo>
                <a:lnTo>
                  <a:pt x="713" y="983"/>
                </a:lnTo>
                <a:lnTo>
                  <a:pt x="717" y="991"/>
                </a:lnTo>
                <a:lnTo>
                  <a:pt x="722" y="998"/>
                </a:lnTo>
                <a:lnTo>
                  <a:pt x="739" y="1010"/>
                </a:lnTo>
                <a:lnTo>
                  <a:pt x="758" y="1019"/>
                </a:lnTo>
                <a:lnTo>
                  <a:pt x="783" y="1029"/>
                </a:lnTo>
                <a:lnTo>
                  <a:pt x="810" y="1036"/>
                </a:lnTo>
                <a:lnTo>
                  <a:pt x="838" y="1044"/>
                </a:lnTo>
                <a:lnTo>
                  <a:pt x="869" y="1050"/>
                </a:lnTo>
                <a:lnTo>
                  <a:pt x="926" y="1057"/>
                </a:lnTo>
                <a:lnTo>
                  <a:pt x="977" y="1061"/>
                </a:lnTo>
                <a:lnTo>
                  <a:pt x="1027" y="1065"/>
                </a:lnTo>
                <a:lnTo>
                  <a:pt x="1027" y="1065"/>
                </a:lnTo>
                <a:close/>
                <a:moveTo>
                  <a:pt x="1240" y="0"/>
                </a:moveTo>
                <a:lnTo>
                  <a:pt x="1240" y="0"/>
                </a:lnTo>
                <a:lnTo>
                  <a:pt x="1248" y="0"/>
                </a:lnTo>
                <a:lnTo>
                  <a:pt x="1256" y="2"/>
                </a:lnTo>
                <a:lnTo>
                  <a:pt x="1263" y="6"/>
                </a:lnTo>
                <a:lnTo>
                  <a:pt x="1269" y="11"/>
                </a:lnTo>
                <a:lnTo>
                  <a:pt x="1273" y="17"/>
                </a:lnTo>
                <a:lnTo>
                  <a:pt x="1277" y="23"/>
                </a:lnTo>
                <a:lnTo>
                  <a:pt x="1278" y="30"/>
                </a:lnTo>
                <a:lnTo>
                  <a:pt x="1280" y="38"/>
                </a:lnTo>
                <a:lnTo>
                  <a:pt x="1280" y="842"/>
                </a:lnTo>
                <a:lnTo>
                  <a:pt x="1280" y="842"/>
                </a:lnTo>
                <a:lnTo>
                  <a:pt x="1278" y="850"/>
                </a:lnTo>
                <a:lnTo>
                  <a:pt x="1277" y="857"/>
                </a:lnTo>
                <a:lnTo>
                  <a:pt x="1273" y="863"/>
                </a:lnTo>
                <a:lnTo>
                  <a:pt x="1269" y="869"/>
                </a:lnTo>
                <a:lnTo>
                  <a:pt x="1263" y="874"/>
                </a:lnTo>
                <a:lnTo>
                  <a:pt x="1256" y="878"/>
                </a:lnTo>
                <a:lnTo>
                  <a:pt x="1248" y="880"/>
                </a:lnTo>
                <a:lnTo>
                  <a:pt x="1240" y="880"/>
                </a:lnTo>
                <a:lnTo>
                  <a:pt x="40" y="880"/>
                </a:lnTo>
                <a:lnTo>
                  <a:pt x="40" y="880"/>
                </a:lnTo>
                <a:lnTo>
                  <a:pt x="33" y="880"/>
                </a:lnTo>
                <a:lnTo>
                  <a:pt x="25" y="878"/>
                </a:lnTo>
                <a:lnTo>
                  <a:pt x="17" y="874"/>
                </a:lnTo>
                <a:lnTo>
                  <a:pt x="12" y="869"/>
                </a:lnTo>
                <a:lnTo>
                  <a:pt x="8" y="863"/>
                </a:lnTo>
                <a:lnTo>
                  <a:pt x="4" y="857"/>
                </a:lnTo>
                <a:lnTo>
                  <a:pt x="2" y="850"/>
                </a:lnTo>
                <a:lnTo>
                  <a:pt x="0" y="842"/>
                </a:lnTo>
                <a:lnTo>
                  <a:pt x="0" y="38"/>
                </a:lnTo>
                <a:lnTo>
                  <a:pt x="0" y="38"/>
                </a:lnTo>
                <a:lnTo>
                  <a:pt x="2" y="30"/>
                </a:lnTo>
                <a:lnTo>
                  <a:pt x="4" y="23"/>
                </a:lnTo>
                <a:lnTo>
                  <a:pt x="8" y="17"/>
                </a:lnTo>
                <a:lnTo>
                  <a:pt x="12" y="11"/>
                </a:lnTo>
                <a:lnTo>
                  <a:pt x="17" y="6"/>
                </a:lnTo>
                <a:lnTo>
                  <a:pt x="25" y="2"/>
                </a:lnTo>
                <a:lnTo>
                  <a:pt x="33" y="0"/>
                </a:lnTo>
                <a:lnTo>
                  <a:pt x="40" y="0"/>
                </a:lnTo>
                <a:lnTo>
                  <a:pt x="1240" y="0"/>
                </a:lnTo>
                <a:close/>
                <a:moveTo>
                  <a:pt x="1193" y="91"/>
                </a:moveTo>
                <a:lnTo>
                  <a:pt x="1193" y="91"/>
                </a:lnTo>
                <a:lnTo>
                  <a:pt x="1191" y="89"/>
                </a:lnTo>
                <a:lnTo>
                  <a:pt x="90" y="89"/>
                </a:lnTo>
                <a:lnTo>
                  <a:pt x="90" y="89"/>
                </a:lnTo>
                <a:lnTo>
                  <a:pt x="88" y="91"/>
                </a:lnTo>
                <a:lnTo>
                  <a:pt x="88" y="760"/>
                </a:lnTo>
                <a:lnTo>
                  <a:pt x="1193" y="760"/>
                </a:lnTo>
                <a:lnTo>
                  <a:pt x="1193" y="91"/>
                </a:lnTo>
                <a:close/>
                <a:moveTo>
                  <a:pt x="817" y="366"/>
                </a:moveTo>
                <a:lnTo>
                  <a:pt x="463" y="366"/>
                </a:lnTo>
                <a:lnTo>
                  <a:pt x="463" y="366"/>
                </a:lnTo>
                <a:lnTo>
                  <a:pt x="456" y="366"/>
                </a:lnTo>
                <a:lnTo>
                  <a:pt x="448" y="370"/>
                </a:lnTo>
                <a:lnTo>
                  <a:pt x="442" y="371"/>
                </a:lnTo>
                <a:lnTo>
                  <a:pt x="436" y="377"/>
                </a:lnTo>
                <a:lnTo>
                  <a:pt x="433" y="381"/>
                </a:lnTo>
                <a:lnTo>
                  <a:pt x="429" y="389"/>
                </a:lnTo>
                <a:lnTo>
                  <a:pt x="427" y="394"/>
                </a:lnTo>
                <a:lnTo>
                  <a:pt x="427" y="402"/>
                </a:lnTo>
                <a:lnTo>
                  <a:pt x="427" y="672"/>
                </a:lnTo>
                <a:lnTo>
                  <a:pt x="427" y="672"/>
                </a:lnTo>
                <a:lnTo>
                  <a:pt x="427" y="680"/>
                </a:lnTo>
                <a:lnTo>
                  <a:pt x="429" y="686"/>
                </a:lnTo>
                <a:lnTo>
                  <a:pt x="433" y="691"/>
                </a:lnTo>
                <a:lnTo>
                  <a:pt x="436" y="697"/>
                </a:lnTo>
                <a:lnTo>
                  <a:pt x="442" y="703"/>
                </a:lnTo>
                <a:lnTo>
                  <a:pt x="448" y="705"/>
                </a:lnTo>
                <a:lnTo>
                  <a:pt x="456" y="707"/>
                </a:lnTo>
                <a:lnTo>
                  <a:pt x="463" y="709"/>
                </a:lnTo>
                <a:lnTo>
                  <a:pt x="817" y="709"/>
                </a:lnTo>
                <a:lnTo>
                  <a:pt x="817" y="709"/>
                </a:lnTo>
                <a:lnTo>
                  <a:pt x="825" y="707"/>
                </a:lnTo>
                <a:lnTo>
                  <a:pt x="833" y="705"/>
                </a:lnTo>
                <a:lnTo>
                  <a:pt x="838" y="703"/>
                </a:lnTo>
                <a:lnTo>
                  <a:pt x="844" y="697"/>
                </a:lnTo>
                <a:lnTo>
                  <a:pt x="848" y="691"/>
                </a:lnTo>
                <a:lnTo>
                  <a:pt x="852" y="686"/>
                </a:lnTo>
                <a:lnTo>
                  <a:pt x="854" y="680"/>
                </a:lnTo>
                <a:lnTo>
                  <a:pt x="854" y="672"/>
                </a:lnTo>
                <a:lnTo>
                  <a:pt x="854" y="402"/>
                </a:lnTo>
                <a:lnTo>
                  <a:pt x="854" y="402"/>
                </a:lnTo>
                <a:lnTo>
                  <a:pt x="854" y="394"/>
                </a:lnTo>
                <a:lnTo>
                  <a:pt x="852" y="389"/>
                </a:lnTo>
                <a:lnTo>
                  <a:pt x="848" y="381"/>
                </a:lnTo>
                <a:lnTo>
                  <a:pt x="844" y="377"/>
                </a:lnTo>
                <a:lnTo>
                  <a:pt x="838" y="371"/>
                </a:lnTo>
                <a:lnTo>
                  <a:pt x="833" y="370"/>
                </a:lnTo>
                <a:lnTo>
                  <a:pt x="825" y="366"/>
                </a:lnTo>
                <a:lnTo>
                  <a:pt x="817" y="366"/>
                </a:lnTo>
                <a:lnTo>
                  <a:pt x="817" y="366"/>
                </a:lnTo>
                <a:close/>
                <a:moveTo>
                  <a:pt x="661" y="545"/>
                </a:moveTo>
                <a:lnTo>
                  <a:pt x="680" y="638"/>
                </a:lnTo>
                <a:lnTo>
                  <a:pt x="600" y="638"/>
                </a:lnTo>
                <a:lnTo>
                  <a:pt x="619" y="545"/>
                </a:lnTo>
                <a:lnTo>
                  <a:pt x="619" y="545"/>
                </a:lnTo>
                <a:lnTo>
                  <a:pt x="610" y="537"/>
                </a:lnTo>
                <a:lnTo>
                  <a:pt x="602" y="528"/>
                </a:lnTo>
                <a:lnTo>
                  <a:pt x="598" y="518"/>
                </a:lnTo>
                <a:lnTo>
                  <a:pt x="596" y="505"/>
                </a:lnTo>
                <a:lnTo>
                  <a:pt x="596" y="505"/>
                </a:lnTo>
                <a:lnTo>
                  <a:pt x="596" y="497"/>
                </a:lnTo>
                <a:lnTo>
                  <a:pt x="600" y="488"/>
                </a:lnTo>
                <a:lnTo>
                  <a:pt x="604" y="482"/>
                </a:lnTo>
                <a:lnTo>
                  <a:pt x="610" y="474"/>
                </a:lnTo>
                <a:lnTo>
                  <a:pt x="616" y="469"/>
                </a:lnTo>
                <a:lnTo>
                  <a:pt x="623" y="465"/>
                </a:lnTo>
                <a:lnTo>
                  <a:pt x="631" y="463"/>
                </a:lnTo>
                <a:lnTo>
                  <a:pt x="640" y="461"/>
                </a:lnTo>
                <a:lnTo>
                  <a:pt x="640" y="461"/>
                </a:lnTo>
                <a:lnTo>
                  <a:pt x="650" y="463"/>
                </a:lnTo>
                <a:lnTo>
                  <a:pt x="657" y="465"/>
                </a:lnTo>
                <a:lnTo>
                  <a:pt x="665" y="469"/>
                </a:lnTo>
                <a:lnTo>
                  <a:pt x="671" y="474"/>
                </a:lnTo>
                <a:lnTo>
                  <a:pt x="677" y="482"/>
                </a:lnTo>
                <a:lnTo>
                  <a:pt x="680" y="488"/>
                </a:lnTo>
                <a:lnTo>
                  <a:pt x="684" y="497"/>
                </a:lnTo>
                <a:lnTo>
                  <a:pt x="684" y="505"/>
                </a:lnTo>
                <a:lnTo>
                  <a:pt x="684" y="505"/>
                </a:lnTo>
                <a:lnTo>
                  <a:pt x="682" y="518"/>
                </a:lnTo>
                <a:lnTo>
                  <a:pt x="678" y="528"/>
                </a:lnTo>
                <a:lnTo>
                  <a:pt x="671" y="537"/>
                </a:lnTo>
                <a:lnTo>
                  <a:pt x="661" y="545"/>
                </a:lnTo>
                <a:lnTo>
                  <a:pt x="661" y="545"/>
                </a:lnTo>
                <a:close/>
                <a:moveTo>
                  <a:pt x="734" y="331"/>
                </a:moveTo>
                <a:lnTo>
                  <a:pt x="734" y="293"/>
                </a:lnTo>
                <a:lnTo>
                  <a:pt x="734" y="293"/>
                </a:lnTo>
                <a:lnTo>
                  <a:pt x="732" y="274"/>
                </a:lnTo>
                <a:lnTo>
                  <a:pt x="726" y="257"/>
                </a:lnTo>
                <a:lnTo>
                  <a:pt x="717" y="242"/>
                </a:lnTo>
                <a:lnTo>
                  <a:pt x="705" y="229"/>
                </a:lnTo>
                <a:lnTo>
                  <a:pt x="692" y="217"/>
                </a:lnTo>
                <a:lnTo>
                  <a:pt x="677" y="208"/>
                </a:lnTo>
                <a:lnTo>
                  <a:pt x="659" y="202"/>
                </a:lnTo>
                <a:lnTo>
                  <a:pt x="640" y="200"/>
                </a:lnTo>
                <a:lnTo>
                  <a:pt x="640" y="200"/>
                </a:lnTo>
                <a:lnTo>
                  <a:pt x="621" y="202"/>
                </a:lnTo>
                <a:lnTo>
                  <a:pt x="604" y="208"/>
                </a:lnTo>
                <a:lnTo>
                  <a:pt x="589" y="217"/>
                </a:lnTo>
                <a:lnTo>
                  <a:pt x="576" y="229"/>
                </a:lnTo>
                <a:lnTo>
                  <a:pt x="564" y="242"/>
                </a:lnTo>
                <a:lnTo>
                  <a:pt x="555" y="257"/>
                </a:lnTo>
                <a:lnTo>
                  <a:pt x="549" y="274"/>
                </a:lnTo>
                <a:lnTo>
                  <a:pt x="547" y="293"/>
                </a:lnTo>
                <a:lnTo>
                  <a:pt x="547" y="331"/>
                </a:lnTo>
                <a:lnTo>
                  <a:pt x="478" y="331"/>
                </a:lnTo>
                <a:lnTo>
                  <a:pt x="478" y="293"/>
                </a:lnTo>
                <a:lnTo>
                  <a:pt x="478" y="293"/>
                </a:lnTo>
                <a:lnTo>
                  <a:pt x="478" y="276"/>
                </a:lnTo>
                <a:lnTo>
                  <a:pt x="482" y="261"/>
                </a:lnTo>
                <a:lnTo>
                  <a:pt x="486" y="246"/>
                </a:lnTo>
                <a:lnTo>
                  <a:pt x="492" y="230"/>
                </a:lnTo>
                <a:lnTo>
                  <a:pt x="497" y="217"/>
                </a:lnTo>
                <a:lnTo>
                  <a:pt x="505" y="204"/>
                </a:lnTo>
                <a:lnTo>
                  <a:pt x="515" y="190"/>
                </a:lnTo>
                <a:lnTo>
                  <a:pt x="526" y="179"/>
                </a:lnTo>
                <a:lnTo>
                  <a:pt x="537" y="168"/>
                </a:lnTo>
                <a:lnTo>
                  <a:pt x="549" y="160"/>
                </a:lnTo>
                <a:lnTo>
                  <a:pt x="562" y="150"/>
                </a:lnTo>
                <a:lnTo>
                  <a:pt x="577" y="145"/>
                </a:lnTo>
                <a:lnTo>
                  <a:pt x="593" y="139"/>
                </a:lnTo>
                <a:lnTo>
                  <a:pt x="608" y="135"/>
                </a:lnTo>
                <a:lnTo>
                  <a:pt x="623" y="131"/>
                </a:lnTo>
                <a:lnTo>
                  <a:pt x="640" y="131"/>
                </a:lnTo>
                <a:lnTo>
                  <a:pt x="640" y="131"/>
                </a:lnTo>
                <a:lnTo>
                  <a:pt x="657" y="131"/>
                </a:lnTo>
                <a:lnTo>
                  <a:pt x="673" y="135"/>
                </a:lnTo>
                <a:lnTo>
                  <a:pt x="688" y="139"/>
                </a:lnTo>
                <a:lnTo>
                  <a:pt x="703" y="145"/>
                </a:lnTo>
                <a:lnTo>
                  <a:pt x="718" y="150"/>
                </a:lnTo>
                <a:lnTo>
                  <a:pt x="732" y="160"/>
                </a:lnTo>
                <a:lnTo>
                  <a:pt x="743" y="168"/>
                </a:lnTo>
                <a:lnTo>
                  <a:pt x="755" y="179"/>
                </a:lnTo>
                <a:lnTo>
                  <a:pt x="766" y="190"/>
                </a:lnTo>
                <a:lnTo>
                  <a:pt x="776" y="204"/>
                </a:lnTo>
                <a:lnTo>
                  <a:pt x="783" y="217"/>
                </a:lnTo>
                <a:lnTo>
                  <a:pt x="789" y="230"/>
                </a:lnTo>
                <a:lnTo>
                  <a:pt x="795" y="246"/>
                </a:lnTo>
                <a:lnTo>
                  <a:pt x="798" y="261"/>
                </a:lnTo>
                <a:lnTo>
                  <a:pt x="802" y="276"/>
                </a:lnTo>
                <a:lnTo>
                  <a:pt x="802" y="293"/>
                </a:lnTo>
                <a:lnTo>
                  <a:pt x="802" y="331"/>
                </a:lnTo>
                <a:lnTo>
                  <a:pt x="734" y="33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Freeform 19">
            <a:extLst>
              <a:ext uri="{FF2B5EF4-FFF2-40B4-BE49-F238E27FC236}">
                <a16:creationId xmlns:a16="http://schemas.microsoft.com/office/drawing/2014/main" id="{83684E72-7130-49BD-F371-BA627AE74553}"/>
              </a:ext>
            </a:extLst>
          </p:cNvPr>
          <p:cNvSpPr>
            <a:spLocks noEditPoints="1"/>
          </p:cNvSpPr>
          <p:nvPr/>
        </p:nvSpPr>
        <p:spPr bwMode="auto">
          <a:xfrm>
            <a:off x="2380168" y="3939696"/>
            <a:ext cx="585815" cy="477335"/>
          </a:xfrm>
          <a:custGeom>
            <a:avLst/>
            <a:gdLst/>
            <a:ahLst/>
            <a:cxnLst>
              <a:cxn ang="0">
                <a:pos x="1035" y="1095"/>
              </a:cxn>
              <a:cxn ang="0">
                <a:pos x="1023" y="1109"/>
              </a:cxn>
              <a:cxn ang="0">
                <a:pos x="284" y="1116"/>
              </a:cxn>
              <a:cxn ang="0">
                <a:pos x="257" y="1109"/>
              </a:cxn>
              <a:cxn ang="0">
                <a:pos x="246" y="1095"/>
              </a:cxn>
              <a:cxn ang="0">
                <a:pos x="303" y="1065"/>
              </a:cxn>
              <a:cxn ang="0">
                <a:pos x="442" y="1052"/>
              </a:cxn>
              <a:cxn ang="0">
                <a:pos x="543" y="1015"/>
              </a:cxn>
              <a:cxn ang="0">
                <a:pos x="568" y="983"/>
              </a:cxn>
              <a:cxn ang="0">
                <a:pos x="572" y="916"/>
              </a:cxn>
              <a:cxn ang="0">
                <a:pos x="709" y="968"/>
              </a:cxn>
              <a:cxn ang="0">
                <a:pos x="722" y="998"/>
              </a:cxn>
              <a:cxn ang="0">
                <a:pos x="810" y="1036"/>
              </a:cxn>
              <a:cxn ang="0">
                <a:pos x="977" y="1061"/>
              </a:cxn>
              <a:cxn ang="0">
                <a:pos x="1240" y="0"/>
              </a:cxn>
              <a:cxn ang="0">
                <a:pos x="1269" y="11"/>
              </a:cxn>
              <a:cxn ang="0">
                <a:pos x="1280" y="38"/>
              </a:cxn>
              <a:cxn ang="0">
                <a:pos x="1277" y="857"/>
              </a:cxn>
              <a:cxn ang="0">
                <a:pos x="1256" y="878"/>
              </a:cxn>
              <a:cxn ang="0">
                <a:pos x="40" y="880"/>
              </a:cxn>
              <a:cxn ang="0">
                <a:pos x="12" y="869"/>
              </a:cxn>
              <a:cxn ang="0">
                <a:pos x="0" y="842"/>
              </a:cxn>
              <a:cxn ang="0">
                <a:pos x="4" y="23"/>
              </a:cxn>
              <a:cxn ang="0">
                <a:pos x="25" y="2"/>
              </a:cxn>
              <a:cxn ang="0">
                <a:pos x="1193" y="91"/>
              </a:cxn>
              <a:cxn ang="0">
                <a:pos x="90" y="89"/>
              </a:cxn>
              <a:cxn ang="0">
                <a:pos x="1193" y="91"/>
              </a:cxn>
              <a:cxn ang="0">
                <a:pos x="456" y="366"/>
              </a:cxn>
              <a:cxn ang="0">
                <a:pos x="433" y="381"/>
              </a:cxn>
              <a:cxn ang="0">
                <a:pos x="427" y="672"/>
              </a:cxn>
              <a:cxn ang="0">
                <a:pos x="433" y="691"/>
              </a:cxn>
              <a:cxn ang="0">
                <a:pos x="456" y="707"/>
              </a:cxn>
              <a:cxn ang="0">
                <a:pos x="825" y="707"/>
              </a:cxn>
              <a:cxn ang="0">
                <a:pos x="848" y="691"/>
              </a:cxn>
              <a:cxn ang="0">
                <a:pos x="854" y="402"/>
              </a:cxn>
              <a:cxn ang="0">
                <a:pos x="848" y="381"/>
              </a:cxn>
              <a:cxn ang="0">
                <a:pos x="825" y="366"/>
              </a:cxn>
              <a:cxn ang="0">
                <a:pos x="680" y="638"/>
              </a:cxn>
              <a:cxn ang="0">
                <a:pos x="610" y="537"/>
              </a:cxn>
              <a:cxn ang="0">
                <a:pos x="596" y="505"/>
              </a:cxn>
              <a:cxn ang="0">
                <a:pos x="610" y="474"/>
              </a:cxn>
              <a:cxn ang="0">
                <a:pos x="640" y="461"/>
              </a:cxn>
              <a:cxn ang="0">
                <a:pos x="665" y="469"/>
              </a:cxn>
              <a:cxn ang="0">
                <a:pos x="684" y="497"/>
              </a:cxn>
              <a:cxn ang="0">
                <a:pos x="678" y="528"/>
              </a:cxn>
              <a:cxn ang="0">
                <a:pos x="734" y="331"/>
              </a:cxn>
              <a:cxn ang="0">
                <a:pos x="726" y="257"/>
              </a:cxn>
              <a:cxn ang="0">
                <a:pos x="677" y="208"/>
              </a:cxn>
              <a:cxn ang="0">
                <a:pos x="621" y="202"/>
              </a:cxn>
              <a:cxn ang="0">
                <a:pos x="564" y="242"/>
              </a:cxn>
              <a:cxn ang="0">
                <a:pos x="547" y="331"/>
              </a:cxn>
              <a:cxn ang="0">
                <a:pos x="478" y="276"/>
              </a:cxn>
              <a:cxn ang="0">
                <a:pos x="497" y="217"/>
              </a:cxn>
              <a:cxn ang="0">
                <a:pos x="537" y="168"/>
              </a:cxn>
              <a:cxn ang="0">
                <a:pos x="593" y="139"/>
              </a:cxn>
              <a:cxn ang="0">
                <a:pos x="640" y="131"/>
              </a:cxn>
              <a:cxn ang="0">
                <a:pos x="703" y="145"/>
              </a:cxn>
              <a:cxn ang="0">
                <a:pos x="755" y="179"/>
              </a:cxn>
              <a:cxn ang="0">
                <a:pos x="789" y="230"/>
              </a:cxn>
              <a:cxn ang="0">
                <a:pos x="802" y="293"/>
              </a:cxn>
            </a:cxnLst>
            <a:rect l="0" t="0" r="r" b="b"/>
            <a:pathLst>
              <a:path w="1280" h="1116">
                <a:moveTo>
                  <a:pt x="1027" y="1065"/>
                </a:moveTo>
                <a:lnTo>
                  <a:pt x="1027" y="1065"/>
                </a:lnTo>
                <a:lnTo>
                  <a:pt x="1033" y="1086"/>
                </a:lnTo>
                <a:lnTo>
                  <a:pt x="1035" y="1095"/>
                </a:lnTo>
                <a:lnTo>
                  <a:pt x="1033" y="1099"/>
                </a:lnTo>
                <a:lnTo>
                  <a:pt x="1031" y="1103"/>
                </a:lnTo>
                <a:lnTo>
                  <a:pt x="1031" y="1103"/>
                </a:lnTo>
                <a:lnTo>
                  <a:pt x="1023" y="1109"/>
                </a:lnTo>
                <a:lnTo>
                  <a:pt x="1016" y="1112"/>
                </a:lnTo>
                <a:lnTo>
                  <a:pt x="1006" y="1116"/>
                </a:lnTo>
                <a:lnTo>
                  <a:pt x="997" y="1116"/>
                </a:lnTo>
                <a:lnTo>
                  <a:pt x="284" y="1116"/>
                </a:lnTo>
                <a:lnTo>
                  <a:pt x="284" y="1116"/>
                </a:lnTo>
                <a:lnTo>
                  <a:pt x="275" y="1116"/>
                </a:lnTo>
                <a:lnTo>
                  <a:pt x="265" y="1112"/>
                </a:lnTo>
                <a:lnTo>
                  <a:pt x="257" y="1109"/>
                </a:lnTo>
                <a:lnTo>
                  <a:pt x="250" y="1103"/>
                </a:lnTo>
                <a:lnTo>
                  <a:pt x="250" y="1103"/>
                </a:lnTo>
                <a:lnTo>
                  <a:pt x="248" y="1099"/>
                </a:lnTo>
                <a:lnTo>
                  <a:pt x="246" y="1095"/>
                </a:lnTo>
                <a:lnTo>
                  <a:pt x="248" y="1084"/>
                </a:lnTo>
                <a:lnTo>
                  <a:pt x="254" y="1065"/>
                </a:lnTo>
                <a:lnTo>
                  <a:pt x="254" y="1065"/>
                </a:lnTo>
                <a:lnTo>
                  <a:pt x="303" y="1065"/>
                </a:lnTo>
                <a:lnTo>
                  <a:pt x="355" y="1063"/>
                </a:lnTo>
                <a:lnTo>
                  <a:pt x="383" y="1061"/>
                </a:lnTo>
                <a:lnTo>
                  <a:pt x="412" y="1057"/>
                </a:lnTo>
                <a:lnTo>
                  <a:pt x="442" y="1052"/>
                </a:lnTo>
                <a:lnTo>
                  <a:pt x="471" y="1046"/>
                </a:lnTo>
                <a:lnTo>
                  <a:pt x="497" y="1038"/>
                </a:lnTo>
                <a:lnTo>
                  <a:pt x="522" y="1027"/>
                </a:lnTo>
                <a:lnTo>
                  <a:pt x="543" y="1015"/>
                </a:lnTo>
                <a:lnTo>
                  <a:pt x="551" y="1008"/>
                </a:lnTo>
                <a:lnTo>
                  <a:pt x="558" y="1000"/>
                </a:lnTo>
                <a:lnTo>
                  <a:pt x="564" y="992"/>
                </a:lnTo>
                <a:lnTo>
                  <a:pt x="568" y="983"/>
                </a:lnTo>
                <a:lnTo>
                  <a:pt x="572" y="973"/>
                </a:lnTo>
                <a:lnTo>
                  <a:pt x="572" y="964"/>
                </a:lnTo>
                <a:lnTo>
                  <a:pt x="572" y="964"/>
                </a:lnTo>
                <a:lnTo>
                  <a:pt x="572" y="916"/>
                </a:lnTo>
                <a:lnTo>
                  <a:pt x="709" y="916"/>
                </a:lnTo>
                <a:lnTo>
                  <a:pt x="709" y="916"/>
                </a:lnTo>
                <a:lnTo>
                  <a:pt x="709" y="968"/>
                </a:lnTo>
                <a:lnTo>
                  <a:pt x="709" y="968"/>
                </a:lnTo>
                <a:lnTo>
                  <a:pt x="711" y="975"/>
                </a:lnTo>
                <a:lnTo>
                  <a:pt x="713" y="983"/>
                </a:lnTo>
                <a:lnTo>
                  <a:pt x="717" y="991"/>
                </a:lnTo>
                <a:lnTo>
                  <a:pt x="722" y="998"/>
                </a:lnTo>
                <a:lnTo>
                  <a:pt x="739" y="1010"/>
                </a:lnTo>
                <a:lnTo>
                  <a:pt x="758" y="1019"/>
                </a:lnTo>
                <a:lnTo>
                  <a:pt x="783" y="1029"/>
                </a:lnTo>
                <a:lnTo>
                  <a:pt x="810" y="1036"/>
                </a:lnTo>
                <a:lnTo>
                  <a:pt x="838" y="1044"/>
                </a:lnTo>
                <a:lnTo>
                  <a:pt x="869" y="1050"/>
                </a:lnTo>
                <a:lnTo>
                  <a:pt x="926" y="1057"/>
                </a:lnTo>
                <a:lnTo>
                  <a:pt x="977" y="1061"/>
                </a:lnTo>
                <a:lnTo>
                  <a:pt x="1027" y="1065"/>
                </a:lnTo>
                <a:lnTo>
                  <a:pt x="1027" y="1065"/>
                </a:lnTo>
                <a:close/>
                <a:moveTo>
                  <a:pt x="1240" y="0"/>
                </a:moveTo>
                <a:lnTo>
                  <a:pt x="1240" y="0"/>
                </a:lnTo>
                <a:lnTo>
                  <a:pt x="1248" y="0"/>
                </a:lnTo>
                <a:lnTo>
                  <a:pt x="1256" y="2"/>
                </a:lnTo>
                <a:lnTo>
                  <a:pt x="1263" y="6"/>
                </a:lnTo>
                <a:lnTo>
                  <a:pt x="1269" y="11"/>
                </a:lnTo>
                <a:lnTo>
                  <a:pt x="1273" y="17"/>
                </a:lnTo>
                <a:lnTo>
                  <a:pt x="1277" y="23"/>
                </a:lnTo>
                <a:lnTo>
                  <a:pt x="1278" y="30"/>
                </a:lnTo>
                <a:lnTo>
                  <a:pt x="1280" y="38"/>
                </a:lnTo>
                <a:lnTo>
                  <a:pt x="1280" y="842"/>
                </a:lnTo>
                <a:lnTo>
                  <a:pt x="1280" y="842"/>
                </a:lnTo>
                <a:lnTo>
                  <a:pt x="1278" y="850"/>
                </a:lnTo>
                <a:lnTo>
                  <a:pt x="1277" y="857"/>
                </a:lnTo>
                <a:lnTo>
                  <a:pt x="1273" y="863"/>
                </a:lnTo>
                <a:lnTo>
                  <a:pt x="1269" y="869"/>
                </a:lnTo>
                <a:lnTo>
                  <a:pt x="1263" y="874"/>
                </a:lnTo>
                <a:lnTo>
                  <a:pt x="1256" y="878"/>
                </a:lnTo>
                <a:lnTo>
                  <a:pt x="1248" y="880"/>
                </a:lnTo>
                <a:lnTo>
                  <a:pt x="1240" y="880"/>
                </a:lnTo>
                <a:lnTo>
                  <a:pt x="40" y="880"/>
                </a:lnTo>
                <a:lnTo>
                  <a:pt x="40" y="880"/>
                </a:lnTo>
                <a:lnTo>
                  <a:pt x="33" y="880"/>
                </a:lnTo>
                <a:lnTo>
                  <a:pt x="25" y="878"/>
                </a:lnTo>
                <a:lnTo>
                  <a:pt x="17" y="874"/>
                </a:lnTo>
                <a:lnTo>
                  <a:pt x="12" y="869"/>
                </a:lnTo>
                <a:lnTo>
                  <a:pt x="8" y="863"/>
                </a:lnTo>
                <a:lnTo>
                  <a:pt x="4" y="857"/>
                </a:lnTo>
                <a:lnTo>
                  <a:pt x="2" y="850"/>
                </a:lnTo>
                <a:lnTo>
                  <a:pt x="0" y="842"/>
                </a:lnTo>
                <a:lnTo>
                  <a:pt x="0" y="38"/>
                </a:lnTo>
                <a:lnTo>
                  <a:pt x="0" y="38"/>
                </a:lnTo>
                <a:lnTo>
                  <a:pt x="2" y="30"/>
                </a:lnTo>
                <a:lnTo>
                  <a:pt x="4" y="23"/>
                </a:lnTo>
                <a:lnTo>
                  <a:pt x="8" y="17"/>
                </a:lnTo>
                <a:lnTo>
                  <a:pt x="12" y="11"/>
                </a:lnTo>
                <a:lnTo>
                  <a:pt x="17" y="6"/>
                </a:lnTo>
                <a:lnTo>
                  <a:pt x="25" y="2"/>
                </a:lnTo>
                <a:lnTo>
                  <a:pt x="33" y="0"/>
                </a:lnTo>
                <a:lnTo>
                  <a:pt x="40" y="0"/>
                </a:lnTo>
                <a:lnTo>
                  <a:pt x="1240" y="0"/>
                </a:lnTo>
                <a:close/>
                <a:moveTo>
                  <a:pt x="1193" y="91"/>
                </a:moveTo>
                <a:lnTo>
                  <a:pt x="1193" y="91"/>
                </a:lnTo>
                <a:lnTo>
                  <a:pt x="1191" y="89"/>
                </a:lnTo>
                <a:lnTo>
                  <a:pt x="90" y="89"/>
                </a:lnTo>
                <a:lnTo>
                  <a:pt x="90" y="89"/>
                </a:lnTo>
                <a:lnTo>
                  <a:pt x="88" y="91"/>
                </a:lnTo>
                <a:lnTo>
                  <a:pt x="88" y="760"/>
                </a:lnTo>
                <a:lnTo>
                  <a:pt x="1193" y="760"/>
                </a:lnTo>
                <a:lnTo>
                  <a:pt x="1193" y="91"/>
                </a:lnTo>
                <a:close/>
                <a:moveTo>
                  <a:pt x="817" y="366"/>
                </a:moveTo>
                <a:lnTo>
                  <a:pt x="463" y="366"/>
                </a:lnTo>
                <a:lnTo>
                  <a:pt x="463" y="366"/>
                </a:lnTo>
                <a:lnTo>
                  <a:pt x="456" y="366"/>
                </a:lnTo>
                <a:lnTo>
                  <a:pt x="448" y="370"/>
                </a:lnTo>
                <a:lnTo>
                  <a:pt x="442" y="371"/>
                </a:lnTo>
                <a:lnTo>
                  <a:pt x="436" y="377"/>
                </a:lnTo>
                <a:lnTo>
                  <a:pt x="433" y="381"/>
                </a:lnTo>
                <a:lnTo>
                  <a:pt x="429" y="389"/>
                </a:lnTo>
                <a:lnTo>
                  <a:pt x="427" y="394"/>
                </a:lnTo>
                <a:lnTo>
                  <a:pt x="427" y="402"/>
                </a:lnTo>
                <a:lnTo>
                  <a:pt x="427" y="672"/>
                </a:lnTo>
                <a:lnTo>
                  <a:pt x="427" y="672"/>
                </a:lnTo>
                <a:lnTo>
                  <a:pt x="427" y="680"/>
                </a:lnTo>
                <a:lnTo>
                  <a:pt x="429" y="686"/>
                </a:lnTo>
                <a:lnTo>
                  <a:pt x="433" y="691"/>
                </a:lnTo>
                <a:lnTo>
                  <a:pt x="436" y="697"/>
                </a:lnTo>
                <a:lnTo>
                  <a:pt x="442" y="703"/>
                </a:lnTo>
                <a:lnTo>
                  <a:pt x="448" y="705"/>
                </a:lnTo>
                <a:lnTo>
                  <a:pt x="456" y="707"/>
                </a:lnTo>
                <a:lnTo>
                  <a:pt x="463" y="709"/>
                </a:lnTo>
                <a:lnTo>
                  <a:pt x="817" y="709"/>
                </a:lnTo>
                <a:lnTo>
                  <a:pt x="817" y="709"/>
                </a:lnTo>
                <a:lnTo>
                  <a:pt x="825" y="707"/>
                </a:lnTo>
                <a:lnTo>
                  <a:pt x="833" y="705"/>
                </a:lnTo>
                <a:lnTo>
                  <a:pt x="838" y="703"/>
                </a:lnTo>
                <a:lnTo>
                  <a:pt x="844" y="697"/>
                </a:lnTo>
                <a:lnTo>
                  <a:pt x="848" y="691"/>
                </a:lnTo>
                <a:lnTo>
                  <a:pt x="852" y="686"/>
                </a:lnTo>
                <a:lnTo>
                  <a:pt x="854" y="680"/>
                </a:lnTo>
                <a:lnTo>
                  <a:pt x="854" y="672"/>
                </a:lnTo>
                <a:lnTo>
                  <a:pt x="854" y="402"/>
                </a:lnTo>
                <a:lnTo>
                  <a:pt x="854" y="402"/>
                </a:lnTo>
                <a:lnTo>
                  <a:pt x="854" y="394"/>
                </a:lnTo>
                <a:lnTo>
                  <a:pt x="852" y="389"/>
                </a:lnTo>
                <a:lnTo>
                  <a:pt x="848" y="381"/>
                </a:lnTo>
                <a:lnTo>
                  <a:pt x="844" y="377"/>
                </a:lnTo>
                <a:lnTo>
                  <a:pt x="838" y="371"/>
                </a:lnTo>
                <a:lnTo>
                  <a:pt x="833" y="370"/>
                </a:lnTo>
                <a:lnTo>
                  <a:pt x="825" y="366"/>
                </a:lnTo>
                <a:lnTo>
                  <a:pt x="817" y="366"/>
                </a:lnTo>
                <a:lnTo>
                  <a:pt x="817" y="366"/>
                </a:lnTo>
                <a:close/>
                <a:moveTo>
                  <a:pt x="661" y="545"/>
                </a:moveTo>
                <a:lnTo>
                  <a:pt x="680" y="638"/>
                </a:lnTo>
                <a:lnTo>
                  <a:pt x="600" y="638"/>
                </a:lnTo>
                <a:lnTo>
                  <a:pt x="619" y="545"/>
                </a:lnTo>
                <a:lnTo>
                  <a:pt x="619" y="545"/>
                </a:lnTo>
                <a:lnTo>
                  <a:pt x="610" y="537"/>
                </a:lnTo>
                <a:lnTo>
                  <a:pt x="602" y="528"/>
                </a:lnTo>
                <a:lnTo>
                  <a:pt x="598" y="518"/>
                </a:lnTo>
                <a:lnTo>
                  <a:pt x="596" y="505"/>
                </a:lnTo>
                <a:lnTo>
                  <a:pt x="596" y="505"/>
                </a:lnTo>
                <a:lnTo>
                  <a:pt x="596" y="497"/>
                </a:lnTo>
                <a:lnTo>
                  <a:pt x="600" y="488"/>
                </a:lnTo>
                <a:lnTo>
                  <a:pt x="604" y="482"/>
                </a:lnTo>
                <a:lnTo>
                  <a:pt x="610" y="474"/>
                </a:lnTo>
                <a:lnTo>
                  <a:pt x="616" y="469"/>
                </a:lnTo>
                <a:lnTo>
                  <a:pt x="623" y="465"/>
                </a:lnTo>
                <a:lnTo>
                  <a:pt x="631" y="463"/>
                </a:lnTo>
                <a:lnTo>
                  <a:pt x="640" y="461"/>
                </a:lnTo>
                <a:lnTo>
                  <a:pt x="640" y="461"/>
                </a:lnTo>
                <a:lnTo>
                  <a:pt x="650" y="463"/>
                </a:lnTo>
                <a:lnTo>
                  <a:pt x="657" y="465"/>
                </a:lnTo>
                <a:lnTo>
                  <a:pt x="665" y="469"/>
                </a:lnTo>
                <a:lnTo>
                  <a:pt x="671" y="474"/>
                </a:lnTo>
                <a:lnTo>
                  <a:pt x="677" y="482"/>
                </a:lnTo>
                <a:lnTo>
                  <a:pt x="680" y="488"/>
                </a:lnTo>
                <a:lnTo>
                  <a:pt x="684" y="497"/>
                </a:lnTo>
                <a:lnTo>
                  <a:pt x="684" y="505"/>
                </a:lnTo>
                <a:lnTo>
                  <a:pt x="684" y="505"/>
                </a:lnTo>
                <a:lnTo>
                  <a:pt x="682" y="518"/>
                </a:lnTo>
                <a:lnTo>
                  <a:pt x="678" y="528"/>
                </a:lnTo>
                <a:lnTo>
                  <a:pt x="671" y="537"/>
                </a:lnTo>
                <a:lnTo>
                  <a:pt x="661" y="545"/>
                </a:lnTo>
                <a:lnTo>
                  <a:pt x="661" y="545"/>
                </a:lnTo>
                <a:close/>
                <a:moveTo>
                  <a:pt x="734" y="331"/>
                </a:moveTo>
                <a:lnTo>
                  <a:pt x="734" y="293"/>
                </a:lnTo>
                <a:lnTo>
                  <a:pt x="734" y="293"/>
                </a:lnTo>
                <a:lnTo>
                  <a:pt x="732" y="274"/>
                </a:lnTo>
                <a:lnTo>
                  <a:pt x="726" y="257"/>
                </a:lnTo>
                <a:lnTo>
                  <a:pt x="717" y="242"/>
                </a:lnTo>
                <a:lnTo>
                  <a:pt x="705" y="229"/>
                </a:lnTo>
                <a:lnTo>
                  <a:pt x="692" y="217"/>
                </a:lnTo>
                <a:lnTo>
                  <a:pt x="677" y="208"/>
                </a:lnTo>
                <a:lnTo>
                  <a:pt x="659" y="202"/>
                </a:lnTo>
                <a:lnTo>
                  <a:pt x="640" y="200"/>
                </a:lnTo>
                <a:lnTo>
                  <a:pt x="640" y="200"/>
                </a:lnTo>
                <a:lnTo>
                  <a:pt x="621" y="202"/>
                </a:lnTo>
                <a:lnTo>
                  <a:pt x="604" y="208"/>
                </a:lnTo>
                <a:lnTo>
                  <a:pt x="589" y="217"/>
                </a:lnTo>
                <a:lnTo>
                  <a:pt x="576" y="229"/>
                </a:lnTo>
                <a:lnTo>
                  <a:pt x="564" y="242"/>
                </a:lnTo>
                <a:lnTo>
                  <a:pt x="555" y="257"/>
                </a:lnTo>
                <a:lnTo>
                  <a:pt x="549" y="274"/>
                </a:lnTo>
                <a:lnTo>
                  <a:pt x="547" y="293"/>
                </a:lnTo>
                <a:lnTo>
                  <a:pt x="547" y="331"/>
                </a:lnTo>
                <a:lnTo>
                  <a:pt x="478" y="331"/>
                </a:lnTo>
                <a:lnTo>
                  <a:pt x="478" y="293"/>
                </a:lnTo>
                <a:lnTo>
                  <a:pt x="478" y="293"/>
                </a:lnTo>
                <a:lnTo>
                  <a:pt x="478" y="276"/>
                </a:lnTo>
                <a:lnTo>
                  <a:pt x="482" y="261"/>
                </a:lnTo>
                <a:lnTo>
                  <a:pt x="486" y="246"/>
                </a:lnTo>
                <a:lnTo>
                  <a:pt x="492" y="230"/>
                </a:lnTo>
                <a:lnTo>
                  <a:pt x="497" y="217"/>
                </a:lnTo>
                <a:lnTo>
                  <a:pt x="505" y="204"/>
                </a:lnTo>
                <a:lnTo>
                  <a:pt x="515" y="190"/>
                </a:lnTo>
                <a:lnTo>
                  <a:pt x="526" y="179"/>
                </a:lnTo>
                <a:lnTo>
                  <a:pt x="537" y="168"/>
                </a:lnTo>
                <a:lnTo>
                  <a:pt x="549" y="160"/>
                </a:lnTo>
                <a:lnTo>
                  <a:pt x="562" y="150"/>
                </a:lnTo>
                <a:lnTo>
                  <a:pt x="577" y="145"/>
                </a:lnTo>
                <a:lnTo>
                  <a:pt x="593" y="139"/>
                </a:lnTo>
                <a:lnTo>
                  <a:pt x="608" y="135"/>
                </a:lnTo>
                <a:lnTo>
                  <a:pt x="623" y="131"/>
                </a:lnTo>
                <a:lnTo>
                  <a:pt x="640" y="131"/>
                </a:lnTo>
                <a:lnTo>
                  <a:pt x="640" y="131"/>
                </a:lnTo>
                <a:lnTo>
                  <a:pt x="657" y="131"/>
                </a:lnTo>
                <a:lnTo>
                  <a:pt x="673" y="135"/>
                </a:lnTo>
                <a:lnTo>
                  <a:pt x="688" y="139"/>
                </a:lnTo>
                <a:lnTo>
                  <a:pt x="703" y="145"/>
                </a:lnTo>
                <a:lnTo>
                  <a:pt x="718" y="150"/>
                </a:lnTo>
                <a:lnTo>
                  <a:pt x="732" y="160"/>
                </a:lnTo>
                <a:lnTo>
                  <a:pt x="743" y="168"/>
                </a:lnTo>
                <a:lnTo>
                  <a:pt x="755" y="179"/>
                </a:lnTo>
                <a:lnTo>
                  <a:pt x="766" y="190"/>
                </a:lnTo>
                <a:lnTo>
                  <a:pt x="776" y="204"/>
                </a:lnTo>
                <a:lnTo>
                  <a:pt x="783" y="217"/>
                </a:lnTo>
                <a:lnTo>
                  <a:pt x="789" y="230"/>
                </a:lnTo>
                <a:lnTo>
                  <a:pt x="795" y="246"/>
                </a:lnTo>
                <a:lnTo>
                  <a:pt x="798" y="261"/>
                </a:lnTo>
                <a:lnTo>
                  <a:pt x="802" y="276"/>
                </a:lnTo>
                <a:lnTo>
                  <a:pt x="802" y="293"/>
                </a:lnTo>
                <a:lnTo>
                  <a:pt x="802" y="331"/>
                </a:lnTo>
                <a:lnTo>
                  <a:pt x="734" y="33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F5AE357-BDDB-3434-9A1D-2BE7A080C563}"/>
              </a:ext>
            </a:extLst>
          </p:cNvPr>
          <p:cNvSpPr/>
          <p:nvPr/>
        </p:nvSpPr>
        <p:spPr>
          <a:xfrm>
            <a:off x="4013751" y="879599"/>
            <a:ext cx="1471290" cy="1347537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7528938-0EDA-C177-CB35-C3A19A70AE18}"/>
              </a:ext>
            </a:extLst>
          </p:cNvPr>
          <p:cNvSpPr/>
          <p:nvPr/>
        </p:nvSpPr>
        <p:spPr>
          <a:xfrm>
            <a:off x="8281939" y="1381602"/>
            <a:ext cx="2695074" cy="3306965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B6E662C-822F-7EC5-30FD-875C9DB2DD10}"/>
              </a:ext>
            </a:extLst>
          </p:cNvPr>
          <p:cNvSpPr txBox="1"/>
          <p:nvPr/>
        </p:nvSpPr>
        <p:spPr>
          <a:xfrm>
            <a:off x="8893287" y="1696537"/>
            <a:ext cx="16001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400" b="1" dirty="0" err="1">
                <a:solidFill>
                  <a:schemeClr val="accent1"/>
                </a:solidFill>
              </a:rPr>
              <a:t>Servers</a:t>
            </a:r>
            <a:r>
              <a:rPr lang="sl-SI" sz="1400" b="1" dirty="0">
                <a:solidFill>
                  <a:schemeClr val="accent1"/>
                </a:solidFill>
              </a:rPr>
              <a:t> / </a:t>
            </a:r>
            <a:r>
              <a:rPr lang="sl-SI" sz="1400" b="1" dirty="0" err="1">
                <a:solidFill>
                  <a:schemeClr val="accent1"/>
                </a:solidFill>
              </a:rPr>
              <a:t>Services</a:t>
            </a:r>
            <a:endParaRPr lang="sl-SI" b="1" dirty="0">
              <a:solidFill>
                <a:schemeClr val="accent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CD43DD9-5BFF-6AED-905E-8E1C6B84F655}"/>
              </a:ext>
            </a:extLst>
          </p:cNvPr>
          <p:cNvSpPr txBox="1"/>
          <p:nvPr/>
        </p:nvSpPr>
        <p:spPr>
          <a:xfrm>
            <a:off x="4193131" y="1030790"/>
            <a:ext cx="11689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400" b="1" dirty="0">
                <a:solidFill>
                  <a:schemeClr val="accent4"/>
                </a:solidFill>
              </a:rPr>
              <a:t>Standard PC</a:t>
            </a:r>
            <a:endParaRPr lang="sl-SI" b="1" dirty="0">
              <a:solidFill>
                <a:schemeClr val="accent4"/>
              </a:solidFill>
            </a:endParaRPr>
          </a:p>
        </p:txBody>
      </p:sp>
      <p:sp>
        <p:nvSpPr>
          <p:cNvPr id="19" name="Freeform 209">
            <a:extLst>
              <a:ext uri="{FF2B5EF4-FFF2-40B4-BE49-F238E27FC236}">
                <a16:creationId xmlns:a16="http://schemas.microsoft.com/office/drawing/2014/main" id="{5ABB17C3-73E6-C37B-159F-F13C6E4DA1B7}"/>
              </a:ext>
            </a:extLst>
          </p:cNvPr>
          <p:cNvSpPr>
            <a:spLocks noEditPoints="1"/>
          </p:cNvSpPr>
          <p:nvPr/>
        </p:nvSpPr>
        <p:spPr bwMode="auto">
          <a:xfrm>
            <a:off x="4406131" y="1422738"/>
            <a:ext cx="686530" cy="514898"/>
          </a:xfrm>
          <a:custGeom>
            <a:avLst/>
            <a:gdLst/>
            <a:ahLst/>
            <a:cxnLst>
              <a:cxn ang="0">
                <a:pos x="224" y="264"/>
              </a:cxn>
              <a:cxn ang="0">
                <a:pos x="224" y="268"/>
              </a:cxn>
              <a:cxn ang="0">
                <a:pos x="220" y="272"/>
              </a:cxn>
              <a:cxn ang="0">
                <a:pos x="168" y="272"/>
              </a:cxn>
              <a:cxn ang="0">
                <a:pos x="164" y="272"/>
              </a:cxn>
              <a:cxn ang="0">
                <a:pos x="160" y="268"/>
              </a:cxn>
              <a:cxn ang="0">
                <a:pos x="160" y="256"/>
              </a:cxn>
              <a:cxn ang="0">
                <a:pos x="0" y="256"/>
              </a:cxn>
              <a:cxn ang="0">
                <a:pos x="0" y="272"/>
              </a:cxn>
              <a:cxn ang="0">
                <a:pos x="4" y="284"/>
              </a:cxn>
              <a:cxn ang="0">
                <a:pos x="16" y="288"/>
              </a:cxn>
              <a:cxn ang="0">
                <a:pos x="368" y="288"/>
              </a:cxn>
              <a:cxn ang="0">
                <a:pos x="380" y="284"/>
              </a:cxn>
              <a:cxn ang="0">
                <a:pos x="384" y="272"/>
              </a:cxn>
              <a:cxn ang="0">
                <a:pos x="384" y="256"/>
              </a:cxn>
              <a:cxn ang="0">
                <a:pos x="344" y="282"/>
              </a:cxn>
              <a:cxn ang="0">
                <a:pos x="340" y="282"/>
              </a:cxn>
              <a:cxn ang="0">
                <a:pos x="334" y="276"/>
              </a:cxn>
              <a:cxn ang="0">
                <a:pos x="334" y="272"/>
              </a:cxn>
              <a:cxn ang="0">
                <a:pos x="336" y="264"/>
              </a:cxn>
              <a:cxn ang="0">
                <a:pos x="344" y="262"/>
              </a:cxn>
              <a:cxn ang="0">
                <a:pos x="348" y="262"/>
              </a:cxn>
              <a:cxn ang="0">
                <a:pos x="354" y="268"/>
              </a:cxn>
              <a:cxn ang="0">
                <a:pos x="354" y="272"/>
              </a:cxn>
              <a:cxn ang="0">
                <a:pos x="352" y="280"/>
              </a:cxn>
              <a:cxn ang="0">
                <a:pos x="344" y="282"/>
              </a:cxn>
              <a:cxn ang="0">
                <a:pos x="352" y="32"/>
              </a:cxn>
              <a:cxn ang="0">
                <a:pos x="352" y="26"/>
              </a:cxn>
              <a:cxn ang="0">
                <a:pos x="342" y="10"/>
              </a:cxn>
              <a:cxn ang="0">
                <a:pos x="326" y="0"/>
              </a:cxn>
              <a:cxn ang="0">
                <a:pos x="64" y="0"/>
              </a:cxn>
              <a:cxn ang="0">
                <a:pos x="58" y="0"/>
              </a:cxn>
              <a:cxn ang="0">
                <a:pos x="42" y="10"/>
              </a:cxn>
              <a:cxn ang="0">
                <a:pos x="32" y="26"/>
              </a:cxn>
              <a:cxn ang="0">
                <a:pos x="32" y="240"/>
              </a:cxn>
              <a:cxn ang="0">
                <a:pos x="352" y="32"/>
              </a:cxn>
              <a:cxn ang="0">
                <a:pos x="320" y="200"/>
              </a:cxn>
              <a:cxn ang="0">
                <a:pos x="318" y="206"/>
              </a:cxn>
              <a:cxn ang="0">
                <a:pos x="312" y="208"/>
              </a:cxn>
              <a:cxn ang="0">
                <a:pos x="72" y="208"/>
              </a:cxn>
              <a:cxn ang="0">
                <a:pos x="66" y="206"/>
              </a:cxn>
              <a:cxn ang="0">
                <a:pos x="64" y="200"/>
              </a:cxn>
              <a:cxn ang="0">
                <a:pos x="64" y="40"/>
              </a:cxn>
              <a:cxn ang="0">
                <a:pos x="66" y="34"/>
              </a:cxn>
              <a:cxn ang="0">
                <a:pos x="72" y="32"/>
              </a:cxn>
              <a:cxn ang="0">
                <a:pos x="312" y="32"/>
              </a:cxn>
              <a:cxn ang="0">
                <a:pos x="318" y="34"/>
              </a:cxn>
              <a:cxn ang="0">
                <a:pos x="320" y="40"/>
              </a:cxn>
            </a:cxnLst>
            <a:rect l="0" t="0" r="r" b="b"/>
            <a:pathLst>
              <a:path w="384" h="288">
                <a:moveTo>
                  <a:pt x="224" y="256"/>
                </a:moveTo>
                <a:lnTo>
                  <a:pt x="224" y="264"/>
                </a:lnTo>
                <a:lnTo>
                  <a:pt x="224" y="264"/>
                </a:lnTo>
                <a:lnTo>
                  <a:pt x="224" y="268"/>
                </a:lnTo>
                <a:lnTo>
                  <a:pt x="222" y="270"/>
                </a:lnTo>
                <a:lnTo>
                  <a:pt x="220" y="272"/>
                </a:lnTo>
                <a:lnTo>
                  <a:pt x="216" y="272"/>
                </a:lnTo>
                <a:lnTo>
                  <a:pt x="168" y="272"/>
                </a:lnTo>
                <a:lnTo>
                  <a:pt x="168" y="272"/>
                </a:lnTo>
                <a:lnTo>
                  <a:pt x="164" y="272"/>
                </a:lnTo>
                <a:lnTo>
                  <a:pt x="162" y="270"/>
                </a:lnTo>
                <a:lnTo>
                  <a:pt x="160" y="268"/>
                </a:lnTo>
                <a:lnTo>
                  <a:pt x="160" y="264"/>
                </a:lnTo>
                <a:lnTo>
                  <a:pt x="160" y="256"/>
                </a:lnTo>
                <a:lnTo>
                  <a:pt x="0" y="256"/>
                </a:lnTo>
                <a:lnTo>
                  <a:pt x="0" y="256"/>
                </a:lnTo>
                <a:lnTo>
                  <a:pt x="0" y="272"/>
                </a:lnTo>
                <a:lnTo>
                  <a:pt x="0" y="272"/>
                </a:lnTo>
                <a:lnTo>
                  <a:pt x="2" y="278"/>
                </a:lnTo>
                <a:lnTo>
                  <a:pt x="4" y="284"/>
                </a:lnTo>
                <a:lnTo>
                  <a:pt x="10" y="286"/>
                </a:lnTo>
                <a:lnTo>
                  <a:pt x="16" y="288"/>
                </a:lnTo>
                <a:lnTo>
                  <a:pt x="368" y="288"/>
                </a:lnTo>
                <a:lnTo>
                  <a:pt x="368" y="288"/>
                </a:lnTo>
                <a:lnTo>
                  <a:pt x="374" y="286"/>
                </a:lnTo>
                <a:lnTo>
                  <a:pt x="380" y="284"/>
                </a:lnTo>
                <a:lnTo>
                  <a:pt x="382" y="278"/>
                </a:lnTo>
                <a:lnTo>
                  <a:pt x="384" y="272"/>
                </a:lnTo>
                <a:lnTo>
                  <a:pt x="384" y="272"/>
                </a:lnTo>
                <a:lnTo>
                  <a:pt x="384" y="256"/>
                </a:lnTo>
                <a:lnTo>
                  <a:pt x="224" y="256"/>
                </a:lnTo>
                <a:close/>
                <a:moveTo>
                  <a:pt x="344" y="282"/>
                </a:moveTo>
                <a:lnTo>
                  <a:pt x="344" y="282"/>
                </a:lnTo>
                <a:lnTo>
                  <a:pt x="340" y="282"/>
                </a:lnTo>
                <a:lnTo>
                  <a:pt x="336" y="280"/>
                </a:lnTo>
                <a:lnTo>
                  <a:pt x="334" y="276"/>
                </a:lnTo>
                <a:lnTo>
                  <a:pt x="334" y="272"/>
                </a:lnTo>
                <a:lnTo>
                  <a:pt x="334" y="272"/>
                </a:lnTo>
                <a:lnTo>
                  <a:pt x="334" y="268"/>
                </a:lnTo>
                <a:lnTo>
                  <a:pt x="336" y="264"/>
                </a:lnTo>
                <a:lnTo>
                  <a:pt x="340" y="262"/>
                </a:lnTo>
                <a:lnTo>
                  <a:pt x="344" y="262"/>
                </a:lnTo>
                <a:lnTo>
                  <a:pt x="344" y="262"/>
                </a:lnTo>
                <a:lnTo>
                  <a:pt x="348" y="262"/>
                </a:lnTo>
                <a:lnTo>
                  <a:pt x="352" y="264"/>
                </a:lnTo>
                <a:lnTo>
                  <a:pt x="354" y="268"/>
                </a:lnTo>
                <a:lnTo>
                  <a:pt x="354" y="272"/>
                </a:lnTo>
                <a:lnTo>
                  <a:pt x="354" y="272"/>
                </a:lnTo>
                <a:lnTo>
                  <a:pt x="354" y="276"/>
                </a:lnTo>
                <a:lnTo>
                  <a:pt x="352" y="280"/>
                </a:lnTo>
                <a:lnTo>
                  <a:pt x="348" y="282"/>
                </a:lnTo>
                <a:lnTo>
                  <a:pt x="344" y="282"/>
                </a:lnTo>
                <a:lnTo>
                  <a:pt x="344" y="282"/>
                </a:lnTo>
                <a:close/>
                <a:moveTo>
                  <a:pt x="352" y="32"/>
                </a:moveTo>
                <a:lnTo>
                  <a:pt x="352" y="32"/>
                </a:lnTo>
                <a:lnTo>
                  <a:pt x="352" y="26"/>
                </a:lnTo>
                <a:lnTo>
                  <a:pt x="350" y="20"/>
                </a:lnTo>
                <a:lnTo>
                  <a:pt x="342" y="10"/>
                </a:lnTo>
                <a:lnTo>
                  <a:pt x="332" y="2"/>
                </a:lnTo>
                <a:lnTo>
                  <a:pt x="326" y="0"/>
                </a:lnTo>
                <a:lnTo>
                  <a:pt x="320" y="0"/>
                </a:lnTo>
                <a:lnTo>
                  <a:pt x="64" y="0"/>
                </a:lnTo>
                <a:lnTo>
                  <a:pt x="64" y="0"/>
                </a:lnTo>
                <a:lnTo>
                  <a:pt x="58" y="0"/>
                </a:lnTo>
                <a:lnTo>
                  <a:pt x="52" y="2"/>
                </a:lnTo>
                <a:lnTo>
                  <a:pt x="42" y="10"/>
                </a:lnTo>
                <a:lnTo>
                  <a:pt x="34" y="20"/>
                </a:lnTo>
                <a:lnTo>
                  <a:pt x="32" y="26"/>
                </a:lnTo>
                <a:lnTo>
                  <a:pt x="32" y="32"/>
                </a:lnTo>
                <a:lnTo>
                  <a:pt x="32" y="240"/>
                </a:lnTo>
                <a:lnTo>
                  <a:pt x="352" y="240"/>
                </a:lnTo>
                <a:lnTo>
                  <a:pt x="352" y="32"/>
                </a:lnTo>
                <a:close/>
                <a:moveTo>
                  <a:pt x="320" y="200"/>
                </a:moveTo>
                <a:lnTo>
                  <a:pt x="320" y="200"/>
                </a:lnTo>
                <a:lnTo>
                  <a:pt x="320" y="204"/>
                </a:lnTo>
                <a:lnTo>
                  <a:pt x="318" y="206"/>
                </a:lnTo>
                <a:lnTo>
                  <a:pt x="316" y="208"/>
                </a:lnTo>
                <a:lnTo>
                  <a:pt x="312" y="208"/>
                </a:lnTo>
                <a:lnTo>
                  <a:pt x="72" y="208"/>
                </a:lnTo>
                <a:lnTo>
                  <a:pt x="72" y="208"/>
                </a:lnTo>
                <a:lnTo>
                  <a:pt x="68" y="208"/>
                </a:lnTo>
                <a:lnTo>
                  <a:pt x="66" y="206"/>
                </a:lnTo>
                <a:lnTo>
                  <a:pt x="64" y="204"/>
                </a:lnTo>
                <a:lnTo>
                  <a:pt x="64" y="200"/>
                </a:lnTo>
                <a:lnTo>
                  <a:pt x="64" y="40"/>
                </a:lnTo>
                <a:lnTo>
                  <a:pt x="64" y="40"/>
                </a:lnTo>
                <a:lnTo>
                  <a:pt x="64" y="36"/>
                </a:lnTo>
                <a:lnTo>
                  <a:pt x="66" y="34"/>
                </a:lnTo>
                <a:lnTo>
                  <a:pt x="68" y="32"/>
                </a:lnTo>
                <a:lnTo>
                  <a:pt x="72" y="32"/>
                </a:lnTo>
                <a:lnTo>
                  <a:pt x="312" y="32"/>
                </a:lnTo>
                <a:lnTo>
                  <a:pt x="312" y="32"/>
                </a:lnTo>
                <a:lnTo>
                  <a:pt x="316" y="32"/>
                </a:lnTo>
                <a:lnTo>
                  <a:pt x="318" y="34"/>
                </a:lnTo>
                <a:lnTo>
                  <a:pt x="320" y="36"/>
                </a:lnTo>
                <a:lnTo>
                  <a:pt x="320" y="40"/>
                </a:lnTo>
                <a:lnTo>
                  <a:pt x="320" y="2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schemeClr val="accent4"/>
              </a:solidFill>
            </a:endParaRPr>
          </a:p>
        </p:txBody>
      </p:sp>
      <p:sp>
        <p:nvSpPr>
          <p:cNvPr id="23" name="Freeform 28">
            <a:extLst>
              <a:ext uri="{FF2B5EF4-FFF2-40B4-BE49-F238E27FC236}">
                <a16:creationId xmlns:a16="http://schemas.microsoft.com/office/drawing/2014/main" id="{E4D09985-B322-9729-2EA3-4D4480107EAC}"/>
              </a:ext>
            </a:extLst>
          </p:cNvPr>
          <p:cNvSpPr>
            <a:spLocks noEditPoints="1"/>
          </p:cNvSpPr>
          <p:nvPr/>
        </p:nvSpPr>
        <p:spPr bwMode="auto">
          <a:xfrm>
            <a:off x="8857239" y="2193874"/>
            <a:ext cx="578919" cy="622977"/>
          </a:xfrm>
          <a:custGeom>
            <a:avLst/>
            <a:gdLst/>
            <a:ahLst/>
            <a:cxnLst>
              <a:cxn ang="0">
                <a:pos x="541" y="46"/>
              </a:cxn>
              <a:cxn ang="0">
                <a:pos x="629" y="387"/>
              </a:cxn>
              <a:cxn ang="0">
                <a:pos x="1182" y="461"/>
              </a:cxn>
              <a:cxn ang="0">
                <a:pos x="1206" y="494"/>
              </a:cxn>
              <a:cxn ang="0">
                <a:pos x="1182" y="524"/>
              </a:cxn>
              <a:cxn ang="0">
                <a:pos x="907" y="810"/>
              </a:cxn>
              <a:cxn ang="0">
                <a:pos x="869" y="1271"/>
              </a:cxn>
              <a:cxn ang="0">
                <a:pos x="827" y="1296"/>
              </a:cxn>
              <a:cxn ang="0">
                <a:pos x="766" y="1200"/>
              </a:cxn>
              <a:cxn ang="0">
                <a:pos x="574" y="1400"/>
              </a:cxn>
              <a:cxn ang="0">
                <a:pos x="1233" y="1412"/>
              </a:cxn>
              <a:cxn ang="0">
                <a:pos x="1315" y="103"/>
              </a:cxn>
              <a:cxn ang="0">
                <a:pos x="1233" y="2"/>
              </a:cxn>
              <a:cxn ang="0">
                <a:pos x="1012" y="1296"/>
              </a:cxn>
              <a:cxn ang="0">
                <a:pos x="970" y="1002"/>
              </a:cxn>
              <a:cxn ang="0">
                <a:pos x="1012" y="978"/>
              </a:cxn>
              <a:cxn ang="0">
                <a:pos x="1079" y="795"/>
              </a:cxn>
              <a:cxn ang="0">
                <a:pos x="1041" y="747"/>
              </a:cxn>
              <a:cxn ang="0">
                <a:pos x="1088" y="699"/>
              </a:cxn>
              <a:cxn ang="0">
                <a:pos x="1136" y="738"/>
              </a:cxn>
              <a:cxn ang="0">
                <a:pos x="1107" y="791"/>
              </a:cxn>
              <a:cxn ang="0">
                <a:pos x="1183" y="1290"/>
              </a:cxn>
              <a:cxn ang="0">
                <a:pos x="1132" y="1271"/>
              </a:cxn>
              <a:cxn ang="0">
                <a:pos x="1163" y="976"/>
              </a:cxn>
              <a:cxn ang="0">
                <a:pos x="1206" y="339"/>
              </a:cxn>
              <a:cxn ang="0">
                <a:pos x="1174" y="370"/>
              </a:cxn>
              <a:cxn ang="0">
                <a:pos x="616" y="351"/>
              </a:cxn>
              <a:cxn ang="0">
                <a:pos x="621" y="315"/>
              </a:cxn>
              <a:cxn ang="0">
                <a:pos x="1187" y="307"/>
              </a:cxn>
              <a:cxn ang="0">
                <a:pos x="1206" y="183"/>
              </a:cxn>
              <a:cxn ang="0">
                <a:pos x="1182" y="214"/>
              </a:cxn>
              <a:cxn ang="0">
                <a:pos x="618" y="202"/>
              </a:cxn>
              <a:cxn ang="0">
                <a:pos x="618" y="164"/>
              </a:cxn>
              <a:cxn ang="0">
                <a:pos x="1182" y="151"/>
              </a:cxn>
              <a:cxn ang="0">
                <a:pos x="1206" y="183"/>
              </a:cxn>
              <a:cxn ang="0">
                <a:pos x="543" y="406"/>
              </a:cxn>
              <a:cxn ang="0">
                <a:pos x="220" y="456"/>
              </a:cxn>
              <a:cxn ang="0">
                <a:pos x="4" y="705"/>
              </a:cxn>
              <a:cxn ang="0">
                <a:pos x="67" y="1008"/>
              </a:cxn>
              <a:cxn ang="0">
                <a:pos x="193" y="1231"/>
              </a:cxn>
              <a:cxn ang="0">
                <a:pos x="435" y="1416"/>
              </a:cxn>
              <a:cxn ang="0">
                <a:pos x="648" y="1265"/>
              </a:cxn>
              <a:cxn ang="0">
                <a:pos x="787" y="1046"/>
              </a:cxn>
              <a:cxn ang="0">
                <a:pos x="862" y="755"/>
              </a:cxn>
              <a:cxn ang="0">
                <a:pos x="801" y="656"/>
              </a:cxn>
              <a:cxn ang="0">
                <a:pos x="751" y="953"/>
              </a:cxn>
              <a:cxn ang="0">
                <a:pos x="623" y="1193"/>
              </a:cxn>
              <a:cxn ang="0">
                <a:pos x="458" y="1330"/>
              </a:cxn>
              <a:cxn ang="0">
                <a:pos x="294" y="1242"/>
              </a:cxn>
              <a:cxn ang="0">
                <a:pos x="157" y="1048"/>
              </a:cxn>
              <a:cxn ang="0">
                <a:pos x="80" y="787"/>
              </a:cxn>
              <a:cxn ang="0">
                <a:pos x="155" y="549"/>
              </a:cxn>
              <a:cxn ang="0">
                <a:pos x="461" y="435"/>
              </a:cxn>
              <a:cxn ang="0">
                <a:pos x="759" y="557"/>
              </a:cxn>
              <a:cxn ang="0">
                <a:pos x="349" y="1225"/>
              </a:cxn>
              <a:cxn ang="0">
                <a:pos x="216" y="1054"/>
              </a:cxn>
              <a:cxn ang="0">
                <a:pos x="138" y="819"/>
              </a:cxn>
              <a:cxn ang="0">
                <a:pos x="164" y="598"/>
              </a:cxn>
              <a:cxn ang="0">
                <a:pos x="492" y="511"/>
              </a:cxn>
              <a:cxn ang="0">
                <a:pos x="751" y="606"/>
              </a:cxn>
              <a:cxn ang="0">
                <a:pos x="703" y="938"/>
              </a:cxn>
              <a:cxn ang="0">
                <a:pos x="602" y="1136"/>
              </a:cxn>
              <a:cxn ang="0">
                <a:pos x="463" y="1267"/>
              </a:cxn>
            </a:cxnLst>
            <a:rect l="0" t="0" r="r" b="b"/>
            <a:pathLst>
              <a:path w="1315" h="1416">
                <a:moveTo>
                  <a:pt x="1212" y="0"/>
                </a:moveTo>
                <a:lnTo>
                  <a:pt x="627" y="0"/>
                </a:lnTo>
                <a:lnTo>
                  <a:pt x="627" y="0"/>
                </a:lnTo>
                <a:lnTo>
                  <a:pt x="606" y="2"/>
                </a:lnTo>
                <a:lnTo>
                  <a:pt x="587" y="8"/>
                </a:lnTo>
                <a:lnTo>
                  <a:pt x="570" y="17"/>
                </a:lnTo>
                <a:lnTo>
                  <a:pt x="555" y="31"/>
                </a:lnTo>
                <a:lnTo>
                  <a:pt x="541" y="46"/>
                </a:lnTo>
                <a:lnTo>
                  <a:pt x="532" y="63"/>
                </a:lnTo>
                <a:lnTo>
                  <a:pt x="526" y="82"/>
                </a:lnTo>
                <a:lnTo>
                  <a:pt x="524" y="103"/>
                </a:lnTo>
                <a:lnTo>
                  <a:pt x="524" y="332"/>
                </a:lnTo>
                <a:lnTo>
                  <a:pt x="524" y="332"/>
                </a:lnTo>
                <a:lnTo>
                  <a:pt x="566" y="357"/>
                </a:lnTo>
                <a:lnTo>
                  <a:pt x="595" y="372"/>
                </a:lnTo>
                <a:lnTo>
                  <a:pt x="629" y="387"/>
                </a:lnTo>
                <a:lnTo>
                  <a:pt x="665" y="404"/>
                </a:lnTo>
                <a:lnTo>
                  <a:pt x="703" y="417"/>
                </a:lnTo>
                <a:lnTo>
                  <a:pt x="742" y="429"/>
                </a:lnTo>
                <a:lnTo>
                  <a:pt x="778" y="438"/>
                </a:lnTo>
                <a:lnTo>
                  <a:pt x="922" y="459"/>
                </a:lnTo>
                <a:lnTo>
                  <a:pt x="1174" y="459"/>
                </a:lnTo>
                <a:lnTo>
                  <a:pt x="1174" y="459"/>
                </a:lnTo>
                <a:lnTo>
                  <a:pt x="1182" y="461"/>
                </a:lnTo>
                <a:lnTo>
                  <a:pt x="1187" y="463"/>
                </a:lnTo>
                <a:lnTo>
                  <a:pt x="1193" y="465"/>
                </a:lnTo>
                <a:lnTo>
                  <a:pt x="1197" y="469"/>
                </a:lnTo>
                <a:lnTo>
                  <a:pt x="1201" y="473"/>
                </a:lnTo>
                <a:lnTo>
                  <a:pt x="1203" y="478"/>
                </a:lnTo>
                <a:lnTo>
                  <a:pt x="1204" y="484"/>
                </a:lnTo>
                <a:lnTo>
                  <a:pt x="1206" y="490"/>
                </a:lnTo>
                <a:lnTo>
                  <a:pt x="1206" y="494"/>
                </a:lnTo>
                <a:lnTo>
                  <a:pt x="1206" y="494"/>
                </a:lnTo>
                <a:lnTo>
                  <a:pt x="1204" y="499"/>
                </a:lnTo>
                <a:lnTo>
                  <a:pt x="1203" y="505"/>
                </a:lnTo>
                <a:lnTo>
                  <a:pt x="1201" y="511"/>
                </a:lnTo>
                <a:lnTo>
                  <a:pt x="1197" y="515"/>
                </a:lnTo>
                <a:lnTo>
                  <a:pt x="1193" y="518"/>
                </a:lnTo>
                <a:lnTo>
                  <a:pt x="1187" y="522"/>
                </a:lnTo>
                <a:lnTo>
                  <a:pt x="1182" y="524"/>
                </a:lnTo>
                <a:lnTo>
                  <a:pt x="1174" y="524"/>
                </a:lnTo>
                <a:lnTo>
                  <a:pt x="922" y="524"/>
                </a:lnTo>
                <a:lnTo>
                  <a:pt x="922" y="608"/>
                </a:lnTo>
                <a:lnTo>
                  <a:pt x="922" y="608"/>
                </a:lnTo>
                <a:lnTo>
                  <a:pt x="922" y="659"/>
                </a:lnTo>
                <a:lnTo>
                  <a:pt x="919" y="711"/>
                </a:lnTo>
                <a:lnTo>
                  <a:pt x="915" y="760"/>
                </a:lnTo>
                <a:lnTo>
                  <a:pt x="907" y="810"/>
                </a:lnTo>
                <a:lnTo>
                  <a:pt x="900" y="858"/>
                </a:lnTo>
                <a:lnTo>
                  <a:pt x="890" y="903"/>
                </a:lnTo>
                <a:lnTo>
                  <a:pt x="879" y="947"/>
                </a:lnTo>
                <a:lnTo>
                  <a:pt x="865" y="991"/>
                </a:lnTo>
                <a:lnTo>
                  <a:pt x="865" y="991"/>
                </a:lnTo>
                <a:lnTo>
                  <a:pt x="867" y="997"/>
                </a:lnTo>
                <a:lnTo>
                  <a:pt x="869" y="1002"/>
                </a:lnTo>
                <a:lnTo>
                  <a:pt x="869" y="1271"/>
                </a:lnTo>
                <a:lnTo>
                  <a:pt x="869" y="1271"/>
                </a:lnTo>
                <a:lnTo>
                  <a:pt x="867" y="1277"/>
                </a:lnTo>
                <a:lnTo>
                  <a:pt x="867" y="1280"/>
                </a:lnTo>
                <a:lnTo>
                  <a:pt x="860" y="1290"/>
                </a:lnTo>
                <a:lnTo>
                  <a:pt x="850" y="1296"/>
                </a:lnTo>
                <a:lnTo>
                  <a:pt x="839" y="1298"/>
                </a:lnTo>
                <a:lnTo>
                  <a:pt x="839" y="1298"/>
                </a:lnTo>
                <a:lnTo>
                  <a:pt x="827" y="1296"/>
                </a:lnTo>
                <a:lnTo>
                  <a:pt x="818" y="1290"/>
                </a:lnTo>
                <a:lnTo>
                  <a:pt x="812" y="1280"/>
                </a:lnTo>
                <a:lnTo>
                  <a:pt x="810" y="1277"/>
                </a:lnTo>
                <a:lnTo>
                  <a:pt x="810" y="1271"/>
                </a:lnTo>
                <a:lnTo>
                  <a:pt x="810" y="1126"/>
                </a:lnTo>
                <a:lnTo>
                  <a:pt x="810" y="1126"/>
                </a:lnTo>
                <a:lnTo>
                  <a:pt x="789" y="1164"/>
                </a:lnTo>
                <a:lnTo>
                  <a:pt x="766" y="1200"/>
                </a:lnTo>
                <a:lnTo>
                  <a:pt x="743" y="1235"/>
                </a:lnTo>
                <a:lnTo>
                  <a:pt x="717" y="1269"/>
                </a:lnTo>
                <a:lnTo>
                  <a:pt x="717" y="1269"/>
                </a:lnTo>
                <a:lnTo>
                  <a:pt x="698" y="1290"/>
                </a:lnTo>
                <a:lnTo>
                  <a:pt x="681" y="1311"/>
                </a:lnTo>
                <a:lnTo>
                  <a:pt x="642" y="1347"/>
                </a:lnTo>
                <a:lnTo>
                  <a:pt x="608" y="1376"/>
                </a:lnTo>
                <a:lnTo>
                  <a:pt x="574" y="1400"/>
                </a:lnTo>
                <a:lnTo>
                  <a:pt x="574" y="1400"/>
                </a:lnTo>
                <a:lnTo>
                  <a:pt x="587" y="1406"/>
                </a:lnTo>
                <a:lnTo>
                  <a:pt x="599" y="1410"/>
                </a:lnTo>
                <a:lnTo>
                  <a:pt x="612" y="1414"/>
                </a:lnTo>
                <a:lnTo>
                  <a:pt x="627" y="1414"/>
                </a:lnTo>
                <a:lnTo>
                  <a:pt x="1212" y="1414"/>
                </a:lnTo>
                <a:lnTo>
                  <a:pt x="1212" y="1414"/>
                </a:lnTo>
                <a:lnTo>
                  <a:pt x="1233" y="1412"/>
                </a:lnTo>
                <a:lnTo>
                  <a:pt x="1252" y="1406"/>
                </a:lnTo>
                <a:lnTo>
                  <a:pt x="1271" y="1397"/>
                </a:lnTo>
                <a:lnTo>
                  <a:pt x="1286" y="1385"/>
                </a:lnTo>
                <a:lnTo>
                  <a:pt x="1298" y="1370"/>
                </a:lnTo>
                <a:lnTo>
                  <a:pt x="1307" y="1351"/>
                </a:lnTo>
                <a:lnTo>
                  <a:pt x="1313" y="1332"/>
                </a:lnTo>
                <a:lnTo>
                  <a:pt x="1315" y="1311"/>
                </a:lnTo>
                <a:lnTo>
                  <a:pt x="1315" y="103"/>
                </a:lnTo>
                <a:lnTo>
                  <a:pt x="1315" y="103"/>
                </a:lnTo>
                <a:lnTo>
                  <a:pt x="1313" y="82"/>
                </a:lnTo>
                <a:lnTo>
                  <a:pt x="1307" y="63"/>
                </a:lnTo>
                <a:lnTo>
                  <a:pt x="1298" y="46"/>
                </a:lnTo>
                <a:lnTo>
                  <a:pt x="1286" y="31"/>
                </a:lnTo>
                <a:lnTo>
                  <a:pt x="1271" y="17"/>
                </a:lnTo>
                <a:lnTo>
                  <a:pt x="1252" y="8"/>
                </a:lnTo>
                <a:lnTo>
                  <a:pt x="1233" y="2"/>
                </a:lnTo>
                <a:lnTo>
                  <a:pt x="1212" y="0"/>
                </a:lnTo>
                <a:lnTo>
                  <a:pt x="1212" y="0"/>
                </a:lnTo>
                <a:close/>
                <a:moveTo>
                  <a:pt x="1029" y="1271"/>
                </a:moveTo>
                <a:lnTo>
                  <a:pt x="1029" y="1271"/>
                </a:lnTo>
                <a:lnTo>
                  <a:pt x="1029" y="1277"/>
                </a:lnTo>
                <a:lnTo>
                  <a:pt x="1027" y="1280"/>
                </a:lnTo>
                <a:lnTo>
                  <a:pt x="1022" y="1290"/>
                </a:lnTo>
                <a:lnTo>
                  <a:pt x="1012" y="1296"/>
                </a:lnTo>
                <a:lnTo>
                  <a:pt x="1001" y="1298"/>
                </a:lnTo>
                <a:lnTo>
                  <a:pt x="1001" y="1298"/>
                </a:lnTo>
                <a:lnTo>
                  <a:pt x="989" y="1296"/>
                </a:lnTo>
                <a:lnTo>
                  <a:pt x="980" y="1290"/>
                </a:lnTo>
                <a:lnTo>
                  <a:pt x="974" y="1280"/>
                </a:lnTo>
                <a:lnTo>
                  <a:pt x="972" y="1277"/>
                </a:lnTo>
                <a:lnTo>
                  <a:pt x="970" y="1271"/>
                </a:lnTo>
                <a:lnTo>
                  <a:pt x="970" y="1002"/>
                </a:lnTo>
                <a:lnTo>
                  <a:pt x="970" y="1002"/>
                </a:lnTo>
                <a:lnTo>
                  <a:pt x="972" y="997"/>
                </a:lnTo>
                <a:lnTo>
                  <a:pt x="974" y="991"/>
                </a:lnTo>
                <a:lnTo>
                  <a:pt x="980" y="983"/>
                </a:lnTo>
                <a:lnTo>
                  <a:pt x="989" y="978"/>
                </a:lnTo>
                <a:lnTo>
                  <a:pt x="1001" y="976"/>
                </a:lnTo>
                <a:lnTo>
                  <a:pt x="1001" y="976"/>
                </a:lnTo>
                <a:lnTo>
                  <a:pt x="1012" y="978"/>
                </a:lnTo>
                <a:lnTo>
                  <a:pt x="1022" y="983"/>
                </a:lnTo>
                <a:lnTo>
                  <a:pt x="1027" y="991"/>
                </a:lnTo>
                <a:lnTo>
                  <a:pt x="1029" y="997"/>
                </a:lnTo>
                <a:lnTo>
                  <a:pt x="1029" y="1002"/>
                </a:lnTo>
                <a:lnTo>
                  <a:pt x="1029" y="1271"/>
                </a:lnTo>
                <a:close/>
                <a:moveTo>
                  <a:pt x="1088" y="795"/>
                </a:moveTo>
                <a:lnTo>
                  <a:pt x="1088" y="795"/>
                </a:lnTo>
                <a:lnTo>
                  <a:pt x="1079" y="795"/>
                </a:lnTo>
                <a:lnTo>
                  <a:pt x="1069" y="791"/>
                </a:lnTo>
                <a:lnTo>
                  <a:pt x="1062" y="787"/>
                </a:lnTo>
                <a:lnTo>
                  <a:pt x="1054" y="781"/>
                </a:lnTo>
                <a:lnTo>
                  <a:pt x="1048" y="774"/>
                </a:lnTo>
                <a:lnTo>
                  <a:pt x="1044" y="766"/>
                </a:lnTo>
                <a:lnTo>
                  <a:pt x="1042" y="757"/>
                </a:lnTo>
                <a:lnTo>
                  <a:pt x="1041" y="747"/>
                </a:lnTo>
                <a:lnTo>
                  <a:pt x="1041" y="747"/>
                </a:lnTo>
                <a:lnTo>
                  <a:pt x="1042" y="738"/>
                </a:lnTo>
                <a:lnTo>
                  <a:pt x="1044" y="728"/>
                </a:lnTo>
                <a:lnTo>
                  <a:pt x="1048" y="720"/>
                </a:lnTo>
                <a:lnTo>
                  <a:pt x="1054" y="713"/>
                </a:lnTo>
                <a:lnTo>
                  <a:pt x="1062" y="707"/>
                </a:lnTo>
                <a:lnTo>
                  <a:pt x="1069" y="703"/>
                </a:lnTo>
                <a:lnTo>
                  <a:pt x="1079" y="699"/>
                </a:lnTo>
                <a:lnTo>
                  <a:pt x="1088" y="699"/>
                </a:lnTo>
                <a:lnTo>
                  <a:pt x="1088" y="699"/>
                </a:lnTo>
                <a:lnTo>
                  <a:pt x="1098" y="699"/>
                </a:lnTo>
                <a:lnTo>
                  <a:pt x="1107" y="703"/>
                </a:lnTo>
                <a:lnTo>
                  <a:pt x="1115" y="707"/>
                </a:lnTo>
                <a:lnTo>
                  <a:pt x="1123" y="713"/>
                </a:lnTo>
                <a:lnTo>
                  <a:pt x="1128" y="720"/>
                </a:lnTo>
                <a:lnTo>
                  <a:pt x="1134" y="728"/>
                </a:lnTo>
                <a:lnTo>
                  <a:pt x="1136" y="738"/>
                </a:lnTo>
                <a:lnTo>
                  <a:pt x="1138" y="747"/>
                </a:lnTo>
                <a:lnTo>
                  <a:pt x="1138" y="747"/>
                </a:lnTo>
                <a:lnTo>
                  <a:pt x="1136" y="757"/>
                </a:lnTo>
                <a:lnTo>
                  <a:pt x="1134" y="766"/>
                </a:lnTo>
                <a:lnTo>
                  <a:pt x="1128" y="774"/>
                </a:lnTo>
                <a:lnTo>
                  <a:pt x="1123" y="781"/>
                </a:lnTo>
                <a:lnTo>
                  <a:pt x="1115" y="787"/>
                </a:lnTo>
                <a:lnTo>
                  <a:pt x="1107" y="791"/>
                </a:lnTo>
                <a:lnTo>
                  <a:pt x="1098" y="795"/>
                </a:lnTo>
                <a:lnTo>
                  <a:pt x="1088" y="795"/>
                </a:lnTo>
                <a:lnTo>
                  <a:pt x="1088" y="795"/>
                </a:lnTo>
                <a:close/>
                <a:moveTo>
                  <a:pt x="1191" y="1271"/>
                </a:moveTo>
                <a:lnTo>
                  <a:pt x="1191" y="1271"/>
                </a:lnTo>
                <a:lnTo>
                  <a:pt x="1191" y="1277"/>
                </a:lnTo>
                <a:lnTo>
                  <a:pt x="1189" y="1280"/>
                </a:lnTo>
                <a:lnTo>
                  <a:pt x="1183" y="1290"/>
                </a:lnTo>
                <a:lnTo>
                  <a:pt x="1174" y="1296"/>
                </a:lnTo>
                <a:lnTo>
                  <a:pt x="1163" y="1298"/>
                </a:lnTo>
                <a:lnTo>
                  <a:pt x="1163" y="1298"/>
                </a:lnTo>
                <a:lnTo>
                  <a:pt x="1151" y="1296"/>
                </a:lnTo>
                <a:lnTo>
                  <a:pt x="1142" y="1290"/>
                </a:lnTo>
                <a:lnTo>
                  <a:pt x="1134" y="1280"/>
                </a:lnTo>
                <a:lnTo>
                  <a:pt x="1132" y="1277"/>
                </a:lnTo>
                <a:lnTo>
                  <a:pt x="1132" y="1271"/>
                </a:lnTo>
                <a:lnTo>
                  <a:pt x="1132" y="1002"/>
                </a:lnTo>
                <a:lnTo>
                  <a:pt x="1132" y="1002"/>
                </a:lnTo>
                <a:lnTo>
                  <a:pt x="1132" y="997"/>
                </a:lnTo>
                <a:lnTo>
                  <a:pt x="1134" y="991"/>
                </a:lnTo>
                <a:lnTo>
                  <a:pt x="1142" y="983"/>
                </a:lnTo>
                <a:lnTo>
                  <a:pt x="1151" y="978"/>
                </a:lnTo>
                <a:lnTo>
                  <a:pt x="1163" y="976"/>
                </a:lnTo>
                <a:lnTo>
                  <a:pt x="1163" y="976"/>
                </a:lnTo>
                <a:lnTo>
                  <a:pt x="1174" y="978"/>
                </a:lnTo>
                <a:lnTo>
                  <a:pt x="1183" y="983"/>
                </a:lnTo>
                <a:lnTo>
                  <a:pt x="1189" y="991"/>
                </a:lnTo>
                <a:lnTo>
                  <a:pt x="1191" y="997"/>
                </a:lnTo>
                <a:lnTo>
                  <a:pt x="1191" y="1002"/>
                </a:lnTo>
                <a:lnTo>
                  <a:pt x="1191" y="1271"/>
                </a:lnTo>
                <a:close/>
                <a:moveTo>
                  <a:pt x="1206" y="339"/>
                </a:moveTo>
                <a:lnTo>
                  <a:pt x="1206" y="339"/>
                </a:lnTo>
                <a:lnTo>
                  <a:pt x="1204" y="345"/>
                </a:lnTo>
                <a:lnTo>
                  <a:pt x="1203" y="351"/>
                </a:lnTo>
                <a:lnTo>
                  <a:pt x="1201" y="357"/>
                </a:lnTo>
                <a:lnTo>
                  <a:pt x="1197" y="360"/>
                </a:lnTo>
                <a:lnTo>
                  <a:pt x="1193" y="364"/>
                </a:lnTo>
                <a:lnTo>
                  <a:pt x="1187" y="368"/>
                </a:lnTo>
                <a:lnTo>
                  <a:pt x="1182" y="370"/>
                </a:lnTo>
                <a:lnTo>
                  <a:pt x="1174" y="370"/>
                </a:lnTo>
                <a:lnTo>
                  <a:pt x="644" y="370"/>
                </a:lnTo>
                <a:lnTo>
                  <a:pt x="644" y="370"/>
                </a:lnTo>
                <a:lnTo>
                  <a:pt x="639" y="370"/>
                </a:lnTo>
                <a:lnTo>
                  <a:pt x="633" y="368"/>
                </a:lnTo>
                <a:lnTo>
                  <a:pt x="627" y="364"/>
                </a:lnTo>
                <a:lnTo>
                  <a:pt x="621" y="360"/>
                </a:lnTo>
                <a:lnTo>
                  <a:pt x="618" y="357"/>
                </a:lnTo>
                <a:lnTo>
                  <a:pt x="616" y="351"/>
                </a:lnTo>
                <a:lnTo>
                  <a:pt x="614" y="345"/>
                </a:lnTo>
                <a:lnTo>
                  <a:pt x="614" y="339"/>
                </a:lnTo>
                <a:lnTo>
                  <a:pt x="614" y="336"/>
                </a:lnTo>
                <a:lnTo>
                  <a:pt x="614" y="336"/>
                </a:lnTo>
                <a:lnTo>
                  <a:pt x="614" y="330"/>
                </a:lnTo>
                <a:lnTo>
                  <a:pt x="616" y="324"/>
                </a:lnTo>
                <a:lnTo>
                  <a:pt x="618" y="318"/>
                </a:lnTo>
                <a:lnTo>
                  <a:pt x="621" y="315"/>
                </a:lnTo>
                <a:lnTo>
                  <a:pt x="627" y="311"/>
                </a:lnTo>
                <a:lnTo>
                  <a:pt x="633" y="307"/>
                </a:lnTo>
                <a:lnTo>
                  <a:pt x="639" y="305"/>
                </a:lnTo>
                <a:lnTo>
                  <a:pt x="644" y="305"/>
                </a:lnTo>
                <a:lnTo>
                  <a:pt x="1174" y="305"/>
                </a:lnTo>
                <a:lnTo>
                  <a:pt x="1174" y="305"/>
                </a:lnTo>
                <a:lnTo>
                  <a:pt x="1182" y="305"/>
                </a:lnTo>
                <a:lnTo>
                  <a:pt x="1187" y="307"/>
                </a:lnTo>
                <a:lnTo>
                  <a:pt x="1193" y="311"/>
                </a:lnTo>
                <a:lnTo>
                  <a:pt x="1197" y="315"/>
                </a:lnTo>
                <a:lnTo>
                  <a:pt x="1201" y="318"/>
                </a:lnTo>
                <a:lnTo>
                  <a:pt x="1203" y="324"/>
                </a:lnTo>
                <a:lnTo>
                  <a:pt x="1204" y="330"/>
                </a:lnTo>
                <a:lnTo>
                  <a:pt x="1206" y="336"/>
                </a:lnTo>
                <a:lnTo>
                  <a:pt x="1206" y="339"/>
                </a:lnTo>
                <a:close/>
                <a:moveTo>
                  <a:pt x="1206" y="183"/>
                </a:moveTo>
                <a:lnTo>
                  <a:pt x="1206" y="183"/>
                </a:lnTo>
                <a:lnTo>
                  <a:pt x="1204" y="191"/>
                </a:lnTo>
                <a:lnTo>
                  <a:pt x="1203" y="196"/>
                </a:lnTo>
                <a:lnTo>
                  <a:pt x="1201" y="202"/>
                </a:lnTo>
                <a:lnTo>
                  <a:pt x="1197" y="206"/>
                </a:lnTo>
                <a:lnTo>
                  <a:pt x="1193" y="210"/>
                </a:lnTo>
                <a:lnTo>
                  <a:pt x="1187" y="212"/>
                </a:lnTo>
                <a:lnTo>
                  <a:pt x="1182" y="214"/>
                </a:lnTo>
                <a:lnTo>
                  <a:pt x="1174" y="216"/>
                </a:lnTo>
                <a:lnTo>
                  <a:pt x="644" y="216"/>
                </a:lnTo>
                <a:lnTo>
                  <a:pt x="644" y="216"/>
                </a:lnTo>
                <a:lnTo>
                  <a:pt x="639" y="214"/>
                </a:lnTo>
                <a:lnTo>
                  <a:pt x="633" y="212"/>
                </a:lnTo>
                <a:lnTo>
                  <a:pt x="627" y="210"/>
                </a:lnTo>
                <a:lnTo>
                  <a:pt x="621" y="206"/>
                </a:lnTo>
                <a:lnTo>
                  <a:pt x="618" y="202"/>
                </a:lnTo>
                <a:lnTo>
                  <a:pt x="616" y="196"/>
                </a:lnTo>
                <a:lnTo>
                  <a:pt x="614" y="191"/>
                </a:lnTo>
                <a:lnTo>
                  <a:pt x="614" y="183"/>
                </a:lnTo>
                <a:lnTo>
                  <a:pt x="614" y="181"/>
                </a:lnTo>
                <a:lnTo>
                  <a:pt x="614" y="181"/>
                </a:lnTo>
                <a:lnTo>
                  <a:pt x="614" y="176"/>
                </a:lnTo>
                <a:lnTo>
                  <a:pt x="616" y="170"/>
                </a:lnTo>
                <a:lnTo>
                  <a:pt x="618" y="164"/>
                </a:lnTo>
                <a:lnTo>
                  <a:pt x="621" y="160"/>
                </a:lnTo>
                <a:lnTo>
                  <a:pt x="627" y="156"/>
                </a:lnTo>
                <a:lnTo>
                  <a:pt x="633" y="153"/>
                </a:lnTo>
                <a:lnTo>
                  <a:pt x="639" y="151"/>
                </a:lnTo>
                <a:lnTo>
                  <a:pt x="644" y="151"/>
                </a:lnTo>
                <a:lnTo>
                  <a:pt x="1174" y="151"/>
                </a:lnTo>
                <a:lnTo>
                  <a:pt x="1174" y="151"/>
                </a:lnTo>
                <a:lnTo>
                  <a:pt x="1182" y="151"/>
                </a:lnTo>
                <a:lnTo>
                  <a:pt x="1187" y="153"/>
                </a:lnTo>
                <a:lnTo>
                  <a:pt x="1193" y="156"/>
                </a:lnTo>
                <a:lnTo>
                  <a:pt x="1197" y="160"/>
                </a:lnTo>
                <a:lnTo>
                  <a:pt x="1201" y="164"/>
                </a:lnTo>
                <a:lnTo>
                  <a:pt x="1203" y="170"/>
                </a:lnTo>
                <a:lnTo>
                  <a:pt x="1204" y="176"/>
                </a:lnTo>
                <a:lnTo>
                  <a:pt x="1206" y="181"/>
                </a:lnTo>
                <a:lnTo>
                  <a:pt x="1206" y="183"/>
                </a:lnTo>
                <a:close/>
                <a:moveTo>
                  <a:pt x="770" y="490"/>
                </a:moveTo>
                <a:lnTo>
                  <a:pt x="770" y="490"/>
                </a:lnTo>
                <a:lnTo>
                  <a:pt x="730" y="482"/>
                </a:lnTo>
                <a:lnTo>
                  <a:pt x="690" y="471"/>
                </a:lnTo>
                <a:lnTo>
                  <a:pt x="650" y="456"/>
                </a:lnTo>
                <a:lnTo>
                  <a:pt x="612" y="438"/>
                </a:lnTo>
                <a:lnTo>
                  <a:pt x="576" y="421"/>
                </a:lnTo>
                <a:lnTo>
                  <a:pt x="543" y="406"/>
                </a:lnTo>
                <a:lnTo>
                  <a:pt x="496" y="377"/>
                </a:lnTo>
                <a:lnTo>
                  <a:pt x="435" y="341"/>
                </a:lnTo>
                <a:lnTo>
                  <a:pt x="376" y="377"/>
                </a:lnTo>
                <a:lnTo>
                  <a:pt x="376" y="377"/>
                </a:lnTo>
                <a:lnTo>
                  <a:pt x="326" y="406"/>
                </a:lnTo>
                <a:lnTo>
                  <a:pt x="294" y="421"/>
                </a:lnTo>
                <a:lnTo>
                  <a:pt x="258" y="438"/>
                </a:lnTo>
                <a:lnTo>
                  <a:pt x="220" y="456"/>
                </a:lnTo>
                <a:lnTo>
                  <a:pt x="180" y="471"/>
                </a:lnTo>
                <a:lnTo>
                  <a:pt x="140" y="482"/>
                </a:lnTo>
                <a:lnTo>
                  <a:pt x="100" y="492"/>
                </a:lnTo>
                <a:lnTo>
                  <a:pt x="0" y="505"/>
                </a:lnTo>
                <a:lnTo>
                  <a:pt x="0" y="608"/>
                </a:lnTo>
                <a:lnTo>
                  <a:pt x="0" y="608"/>
                </a:lnTo>
                <a:lnTo>
                  <a:pt x="0" y="657"/>
                </a:lnTo>
                <a:lnTo>
                  <a:pt x="4" y="705"/>
                </a:lnTo>
                <a:lnTo>
                  <a:pt x="8" y="753"/>
                </a:lnTo>
                <a:lnTo>
                  <a:pt x="14" y="798"/>
                </a:lnTo>
                <a:lnTo>
                  <a:pt x="21" y="844"/>
                </a:lnTo>
                <a:lnTo>
                  <a:pt x="31" y="886"/>
                </a:lnTo>
                <a:lnTo>
                  <a:pt x="40" y="930"/>
                </a:lnTo>
                <a:lnTo>
                  <a:pt x="54" y="970"/>
                </a:lnTo>
                <a:lnTo>
                  <a:pt x="54" y="970"/>
                </a:lnTo>
                <a:lnTo>
                  <a:pt x="67" y="1008"/>
                </a:lnTo>
                <a:lnTo>
                  <a:pt x="80" y="1042"/>
                </a:lnTo>
                <a:lnTo>
                  <a:pt x="96" y="1077"/>
                </a:lnTo>
                <a:lnTo>
                  <a:pt x="113" y="1111"/>
                </a:lnTo>
                <a:lnTo>
                  <a:pt x="130" y="1141"/>
                </a:lnTo>
                <a:lnTo>
                  <a:pt x="151" y="1174"/>
                </a:lnTo>
                <a:lnTo>
                  <a:pt x="170" y="1202"/>
                </a:lnTo>
                <a:lnTo>
                  <a:pt x="193" y="1231"/>
                </a:lnTo>
                <a:lnTo>
                  <a:pt x="193" y="1231"/>
                </a:lnTo>
                <a:lnTo>
                  <a:pt x="220" y="1263"/>
                </a:lnTo>
                <a:lnTo>
                  <a:pt x="248" y="1290"/>
                </a:lnTo>
                <a:lnTo>
                  <a:pt x="275" y="1315"/>
                </a:lnTo>
                <a:lnTo>
                  <a:pt x="300" y="1336"/>
                </a:lnTo>
                <a:lnTo>
                  <a:pt x="322" y="1353"/>
                </a:lnTo>
                <a:lnTo>
                  <a:pt x="345" y="1368"/>
                </a:lnTo>
                <a:lnTo>
                  <a:pt x="381" y="1389"/>
                </a:lnTo>
                <a:lnTo>
                  <a:pt x="435" y="1416"/>
                </a:lnTo>
                <a:lnTo>
                  <a:pt x="488" y="1389"/>
                </a:lnTo>
                <a:lnTo>
                  <a:pt x="488" y="1389"/>
                </a:lnTo>
                <a:lnTo>
                  <a:pt x="524" y="1368"/>
                </a:lnTo>
                <a:lnTo>
                  <a:pt x="545" y="1355"/>
                </a:lnTo>
                <a:lnTo>
                  <a:pt x="570" y="1338"/>
                </a:lnTo>
                <a:lnTo>
                  <a:pt x="595" y="1317"/>
                </a:lnTo>
                <a:lnTo>
                  <a:pt x="621" y="1294"/>
                </a:lnTo>
                <a:lnTo>
                  <a:pt x="648" y="1265"/>
                </a:lnTo>
                <a:lnTo>
                  <a:pt x="675" y="1235"/>
                </a:lnTo>
                <a:lnTo>
                  <a:pt x="675" y="1235"/>
                </a:lnTo>
                <a:lnTo>
                  <a:pt x="698" y="1206"/>
                </a:lnTo>
                <a:lnTo>
                  <a:pt x="719" y="1178"/>
                </a:lnTo>
                <a:lnTo>
                  <a:pt x="738" y="1147"/>
                </a:lnTo>
                <a:lnTo>
                  <a:pt x="755" y="1115"/>
                </a:lnTo>
                <a:lnTo>
                  <a:pt x="772" y="1080"/>
                </a:lnTo>
                <a:lnTo>
                  <a:pt x="787" y="1046"/>
                </a:lnTo>
                <a:lnTo>
                  <a:pt x="802" y="1012"/>
                </a:lnTo>
                <a:lnTo>
                  <a:pt x="816" y="974"/>
                </a:lnTo>
                <a:lnTo>
                  <a:pt x="816" y="974"/>
                </a:lnTo>
                <a:lnTo>
                  <a:pt x="827" y="934"/>
                </a:lnTo>
                <a:lnTo>
                  <a:pt x="839" y="890"/>
                </a:lnTo>
                <a:lnTo>
                  <a:pt x="848" y="846"/>
                </a:lnTo>
                <a:lnTo>
                  <a:pt x="856" y="800"/>
                </a:lnTo>
                <a:lnTo>
                  <a:pt x="862" y="755"/>
                </a:lnTo>
                <a:lnTo>
                  <a:pt x="865" y="707"/>
                </a:lnTo>
                <a:lnTo>
                  <a:pt x="867" y="657"/>
                </a:lnTo>
                <a:lnTo>
                  <a:pt x="869" y="608"/>
                </a:lnTo>
                <a:lnTo>
                  <a:pt x="869" y="507"/>
                </a:lnTo>
                <a:lnTo>
                  <a:pt x="770" y="490"/>
                </a:lnTo>
                <a:close/>
                <a:moveTo>
                  <a:pt x="802" y="608"/>
                </a:moveTo>
                <a:lnTo>
                  <a:pt x="802" y="608"/>
                </a:lnTo>
                <a:lnTo>
                  <a:pt x="801" y="656"/>
                </a:lnTo>
                <a:lnTo>
                  <a:pt x="799" y="701"/>
                </a:lnTo>
                <a:lnTo>
                  <a:pt x="795" y="747"/>
                </a:lnTo>
                <a:lnTo>
                  <a:pt x="789" y="791"/>
                </a:lnTo>
                <a:lnTo>
                  <a:pt x="782" y="833"/>
                </a:lnTo>
                <a:lnTo>
                  <a:pt x="774" y="875"/>
                </a:lnTo>
                <a:lnTo>
                  <a:pt x="762" y="915"/>
                </a:lnTo>
                <a:lnTo>
                  <a:pt x="751" y="953"/>
                </a:lnTo>
                <a:lnTo>
                  <a:pt x="751" y="953"/>
                </a:lnTo>
                <a:lnTo>
                  <a:pt x="740" y="987"/>
                </a:lnTo>
                <a:lnTo>
                  <a:pt x="726" y="1019"/>
                </a:lnTo>
                <a:lnTo>
                  <a:pt x="713" y="1052"/>
                </a:lnTo>
                <a:lnTo>
                  <a:pt x="698" y="1082"/>
                </a:lnTo>
                <a:lnTo>
                  <a:pt x="681" y="1111"/>
                </a:lnTo>
                <a:lnTo>
                  <a:pt x="663" y="1139"/>
                </a:lnTo>
                <a:lnTo>
                  <a:pt x="644" y="1166"/>
                </a:lnTo>
                <a:lnTo>
                  <a:pt x="623" y="1193"/>
                </a:lnTo>
                <a:lnTo>
                  <a:pt x="623" y="1193"/>
                </a:lnTo>
                <a:lnTo>
                  <a:pt x="601" y="1219"/>
                </a:lnTo>
                <a:lnTo>
                  <a:pt x="576" y="1244"/>
                </a:lnTo>
                <a:lnTo>
                  <a:pt x="551" y="1265"/>
                </a:lnTo>
                <a:lnTo>
                  <a:pt x="530" y="1284"/>
                </a:lnTo>
                <a:lnTo>
                  <a:pt x="509" y="1299"/>
                </a:lnTo>
                <a:lnTo>
                  <a:pt x="490" y="1311"/>
                </a:lnTo>
                <a:lnTo>
                  <a:pt x="458" y="1330"/>
                </a:lnTo>
                <a:lnTo>
                  <a:pt x="435" y="1341"/>
                </a:lnTo>
                <a:lnTo>
                  <a:pt x="412" y="1328"/>
                </a:lnTo>
                <a:lnTo>
                  <a:pt x="412" y="1328"/>
                </a:lnTo>
                <a:lnTo>
                  <a:pt x="380" y="1311"/>
                </a:lnTo>
                <a:lnTo>
                  <a:pt x="361" y="1298"/>
                </a:lnTo>
                <a:lnTo>
                  <a:pt x="340" y="1282"/>
                </a:lnTo>
                <a:lnTo>
                  <a:pt x="317" y="1263"/>
                </a:lnTo>
                <a:lnTo>
                  <a:pt x="294" y="1242"/>
                </a:lnTo>
                <a:lnTo>
                  <a:pt x="269" y="1218"/>
                </a:lnTo>
                <a:lnTo>
                  <a:pt x="244" y="1189"/>
                </a:lnTo>
                <a:lnTo>
                  <a:pt x="244" y="1189"/>
                </a:lnTo>
                <a:lnTo>
                  <a:pt x="225" y="1162"/>
                </a:lnTo>
                <a:lnTo>
                  <a:pt x="206" y="1136"/>
                </a:lnTo>
                <a:lnTo>
                  <a:pt x="187" y="1107"/>
                </a:lnTo>
                <a:lnTo>
                  <a:pt x="172" y="1079"/>
                </a:lnTo>
                <a:lnTo>
                  <a:pt x="157" y="1048"/>
                </a:lnTo>
                <a:lnTo>
                  <a:pt x="141" y="1016"/>
                </a:lnTo>
                <a:lnTo>
                  <a:pt x="128" y="983"/>
                </a:lnTo>
                <a:lnTo>
                  <a:pt x="117" y="949"/>
                </a:lnTo>
                <a:lnTo>
                  <a:pt x="117" y="949"/>
                </a:lnTo>
                <a:lnTo>
                  <a:pt x="105" y="911"/>
                </a:lnTo>
                <a:lnTo>
                  <a:pt x="96" y="871"/>
                </a:lnTo>
                <a:lnTo>
                  <a:pt x="86" y="831"/>
                </a:lnTo>
                <a:lnTo>
                  <a:pt x="80" y="787"/>
                </a:lnTo>
                <a:lnTo>
                  <a:pt x="75" y="745"/>
                </a:lnTo>
                <a:lnTo>
                  <a:pt x="71" y="699"/>
                </a:lnTo>
                <a:lnTo>
                  <a:pt x="69" y="654"/>
                </a:lnTo>
                <a:lnTo>
                  <a:pt x="67" y="608"/>
                </a:lnTo>
                <a:lnTo>
                  <a:pt x="67" y="564"/>
                </a:lnTo>
                <a:lnTo>
                  <a:pt x="111" y="557"/>
                </a:lnTo>
                <a:lnTo>
                  <a:pt x="111" y="557"/>
                </a:lnTo>
                <a:lnTo>
                  <a:pt x="155" y="549"/>
                </a:lnTo>
                <a:lnTo>
                  <a:pt x="199" y="536"/>
                </a:lnTo>
                <a:lnTo>
                  <a:pt x="242" y="518"/>
                </a:lnTo>
                <a:lnTo>
                  <a:pt x="282" y="501"/>
                </a:lnTo>
                <a:lnTo>
                  <a:pt x="322" y="482"/>
                </a:lnTo>
                <a:lnTo>
                  <a:pt x="357" y="465"/>
                </a:lnTo>
                <a:lnTo>
                  <a:pt x="410" y="435"/>
                </a:lnTo>
                <a:lnTo>
                  <a:pt x="435" y="419"/>
                </a:lnTo>
                <a:lnTo>
                  <a:pt x="461" y="435"/>
                </a:lnTo>
                <a:lnTo>
                  <a:pt x="461" y="435"/>
                </a:lnTo>
                <a:lnTo>
                  <a:pt x="513" y="465"/>
                </a:lnTo>
                <a:lnTo>
                  <a:pt x="549" y="482"/>
                </a:lnTo>
                <a:lnTo>
                  <a:pt x="587" y="501"/>
                </a:lnTo>
                <a:lnTo>
                  <a:pt x="629" y="518"/>
                </a:lnTo>
                <a:lnTo>
                  <a:pt x="673" y="536"/>
                </a:lnTo>
                <a:lnTo>
                  <a:pt x="717" y="547"/>
                </a:lnTo>
                <a:lnTo>
                  <a:pt x="759" y="557"/>
                </a:lnTo>
                <a:lnTo>
                  <a:pt x="802" y="564"/>
                </a:lnTo>
                <a:lnTo>
                  <a:pt x="802" y="608"/>
                </a:lnTo>
                <a:close/>
                <a:moveTo>
                  <a:pt x="435" y="1284"/>
                </a:moveTo>
                <a:lnTo>
                  <a:pt x="435" y="1284"/>
                </a:lnTo>
                <a:lnTo>
                  <a:pt x="406" y="1267"/>
                </a:lnTo>
                <a:lnTo>
                  <a:pt x="389" y="1256"/>
                </a:lnTo>
                <a:lnTo>
                  <a:pt x="370" y="1240"/>
                </a:lnTo>
                <a:lnTo>
                  <a:pt x="349" y="1225"/>
                </a:lnTo>
                <a:lnTo>
                  <a:pt x="328" y="1204"/>
                </a:lnTo>
                <a:lnTo>
                  <a:pt x="305" y="1181"/>
                </a:lnTo>
                <a:lnTo>
                  <a:pt x="284" y="1157"/>
                </a:lnTo>
                <a:lnTo>
                  <a:pt x="284" y="1157"/>
                </a:lnTo>
                <a:lnTo>
                  <a:pt x="265" y="1132"/>
                </a:lnTo>
                <a:lnTo>
                  <a:pt x="248" y="1107"/>
                </a:lnTo>
                <a:lnTo>
                  <a:pt x="231" y="1080"/>
                </a:lnTo>
                <a:lnTo>
                  <a:pt x="216" y="1054"/>
                </a:lnTo>
                <a:lnTo>
                  <a:pt x="202" y="1025"/>
                </a:lnTo>
                <a:lnTo>
                  <a:pt x="189" y="997"/>
                </a:lnTo>
                <a:lnTo>
                  <a:pt x="176" y="966"/>
                </a:lnTo>
                <a:lnTo>
                  <a:pt x="166" y="934"/>
                </a:lnTo>
                <a:lnTo>
                  <a:pt x="166" y="934"/>
                </a:lnTo>
                <a:lnTo>
                  <a:pt x="155" y="898"/>
                </a:lnTo>
                <a:lnTo>
                  <a:pt x="145" y="859"/>
                </a:lnTo>
                <a:lnTo>
                  <a:pt x="138" y="819"/>
                </a:lnTo>
                <a:lnTo>
                  <a:pt x="130" y="779"/>
                </a:lnTo>
                <a:lnTo>
                  <a:pt x="124" y="738"/>
                </a:lnTo>
                <a:lnTo>
                  <a:pt x="120" y="696"/>
                </a:lnTo>
                <a:lnTo>
                  <a:pt x="119" y="652"/>
                </a:lnTo>
                <a:lnTo>
                  <a:pt x="119" y="608"/>
                </a:lnTo>
                <a:lnTo>
                  <a:pt x="119" y="608"/>
                </a:lnTo>
                <a:lnTo>
                  <a:pt x="141" y="602"/>
                </a:lnTo>
                <a:lnTo>
                  <a:pt x="164" y="598"/>
                </a:lnTo>
                <a:lnTo>
                  <a:pt x="210" y="583"/>
                </a:lnTo>
                <a:lnTo>
                  <a:pt x="258" y="568"/>
                </a:lnTo>
                <a:lnTo>
                  <a:pt x="301" y="549"/>
                </a:lnTo>
                <a:lnTo>
                  <a:pt x="341" y="530"/>
                </a:lnTo>
                <a:lnTo>
                  <a:pt x="378" y="511"/>
                </a:lnTo>
                <a:lnTo>
                  <a:pt x="435" y="478"/>
                </a:lnTo>
                <a:lnTo>
                  <a:pt x="435" y="478"/>
                </a:lnTo>
                <a:lnTo>
                  <a:pt x="492" y="511"/>
                </a:lnTo>
                <a:lnTo>
                  <a:pt x="528" y="530"/>
                </a:lnTo>
                <a:lnTo>
                  <a:pt x="570" y="549"/>
                </a:lnTo>
                <a:lnTo>
                  <a:pt x="614" y="568"/>
                </a:lnTo>
                <a:lnTo>
                  <a:pt x="660" y="583"/>
                </a:lnTo>
                <a:lnTo>
                  <a:pt x="705" y="597"/>
                </a:lnTo>
                <a:lnTo>
                  <a:pt x="728" y="602"/>
                </a:lnTo>
                <a:lnTo>
                  <a:pt x="751" y="606"/>
                </a:lnTo>
                <a:lnTo>
                  <a:pt x="751" y="606"/>
                </a:lnTo>
                <a:lnTo>
                  <a:pt x="751" y="652"/>
                </a:lnTo>
                <a:lnTo>
                  <a:pt x="749" y="698"/>
                </a:lnTo>
                <a:lnTo>
                  <a:pt x="743" y="739"/>
                </a:lnTo>
                <a:lnTo>
                  <a:pt x="740" y="781"/>
                </a:lnTo>
                <a:lnTo>
                  <a:pt x="732" y="823"/>
                </a:lnTo>
                <a:lnTo>
                  <a:pt x="724" y="863"/>
                </a:lnTo>
                <a:lnTo>
                  <a:pt x="715" y="901"/>
                </a:lnTo>
                <a:lnTo>
                  <a:pt x="703" y="938"/>
                </a:lnTo>
                <a:lnTo>
                  <a:pt x="703" y="938"/>
                </a:lnTo>
                <a:lnTo>
                  <a:pt x="692" y="970"/>
                </a:lnTo>
                <a:lnTo>
                  <a:pt x="681" y="1000"/>
                </a:lnTo>
                <a:lnTo>
                  <a:pt x="667" y="1029"/>
                </a:lnTo>
                <a:lnTo>
                  <a:pt x="652" y="1058"/>
                </a:lnTo>
                <a:lnTo>
                  <a:pt x="637" y="1084"/>
                </a:lnTo>
                <a:lnTo>
                  <a:pt x="621" y="1111"/>
                </a:lnTo>
                <a:lnTo>
                  <a:pt x="602" y="1136"/>
                </a:lnTo>
                <a:lnTo>
                  <a:pt x="585" y="1160"/>
                </a:lnTo>
                <a:lnTo>
                  <a:pt x="585" y="1160"/>
                </a:lnTo>
                <a:lnTo>
                  <a:pt x="562" y="1185"/>
                </a:lnTo>
                <a:lnTo>
                  <a:pt x="541" y="1208"/>
                </a:lnTo>
                <a:lnTo>
                  <a:pt x="521" y="1227"/>
                </a:lnTo>
                <a:lnTo>
                  <a:pt x="500" y="1242"/>
                </a:lnTo>
                <a:lnTo>
                  <a:pt x="481" y="1256"/>
                </a:lnTo>
                <a:lnTo>
                  <a:pt x="463" y="1267"/>
                </a:lnTo>
                <a:lnTo>
                  <a:pt x="435" y="1284"/>
                </a:lnTo>
                <a:lnTo>
                  <a:pt x="435" y="128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Freeform 28">
            <a:extLst>
              <a:ext uri="{FF2B5EF4-FFF2-40B4-BE49-F238E27FC236}">
                <a16:creationId xmlns:a16="http://schemas.microsoft.com/office/drawing/2014/main" id="{F271B0B8-166A-3A61-7889-5473288E2AAF}"/>
              </a:ext>
            </a:extLst>
          </p:cNvPr>
          <p:cNvSpPr>
            <a:spLocks noEditPoints="1"/>
          </p:cNvSpPr>
          <p:nvPr/>
        </p:nvSpPr>
        <p:spPr bwMode="auto">
          <a:xfrm>
            <a:off x="8813790" y="3145232"/>
            <a:ext cx="578919" cy="622977"/>
          </a:xfrm>
          <a:custGeom>
            <a:avLst/>
            <a:gdLst/>
            <a:ahLst/>
            <a:cxnLst>
              <a:cxn ang="0">
                <a:pos x="541" y="46"/>
              </a:cxn>
              <a:cxn ang="0">
                <a:pos x="629" y="387"/>
              </a:cxn>
              <a:cxn ang="0">
                <a:pos x="1182" y="461"/>
              </a:cxn>
              <a:cxn ang="0">
                <a:pos x="1206" y="494"/>
              </a:cxn>
              <a:cxn ang="0">
                <a:pos x="1182" y="524"/>
              </a:cxn>
              <a:cxn ang="0">
                <a:pos x="907" y="810"/>
              </a:cxn>
              <a:cxn ang="0">
                <a:pos x="869" y="1271"/>
              </a:cxn>
              <a:cxn ang="0">
                <a:pos x="827" y="1296"/>
              </a:cxn>
              <a:cxn ang="0">
                <a:pos x="766" y="1200"/>
              </a:cxn>
              <a:cxn ang="0">
                <a:pos x="574" y="1400"/>
              </a:cxn>
              <a:cxn ang="0">
                <a:pos x="1233" y="1412"/>
              </a:cxn>
              <a:cxn ang="0">
                <a:pos x="1315" y="103"/>
              </a:cxn>
              <a:cxn ang="0">
                <a:pos x="1233" y="2"/>
              </a:cxn>
              <a:cxn ang="0">
                <a:pos x="1012" y="1296"/>
              </a:cxn>
              <a:cxn ang="0">
                <a:pos x="970" y="1002"/>
              </a:cxn>
              <a:cxn ang="0">
                <a:pos x="1012" y="978"/>
              </a:cxn>
              <a:cxn ang="0">
                <a:pos x="1079" y="795"/>
              </a:cxn>
              <a:cxn ang="0">
                <a:pos x="1041" y="747"/>
              </a:cxn>
              <a:cxn ang="0">
                <a:pos x="1088" y="699"/>
              </a:cxn>
              <a:cxn ang="0">
                <a:pos x="1136" y="738"/>
              </a:cxn>
              <a:cxn ang="0">
                <a:pos x="1107" y="791"/>
              </a:cxn>
              <a:cxn ang="0">
                <a:pos x="1183" y="1290"/>
              </a:cxn>
              <a:cxn ang="0">
                <a:pos x="1132" y="1271"/>
              </a:cxn>
              <a:cxn ang="0">
                <a:pos x="1163" y="976"/>
              </a:cxn>
              <a:cxn ang="0">
                <a:pos x="1206" y="339"/>
              </a:cxn>
              <a:cxn ang="0">
                <a:pos x="1174" y="370"/>
              </a:cxn>
              <a:cxn ang="0">
                <a:pos x="616" y="351"/>
              </a:cxn>
              <a:cxn ang="0">
                <a:pos x="621" y="315"/>
              </a:cxn>
              <a:cxn ang="0">
                <a:pos x="1187" y="307"/>
              </a:cxn>
              <a:cxn ang="0">
                <a:pos x="1206" y="183"/>
              </a:cxn>
              <a:cxn ang="0">
                <a:pos x="1182" y="214"/>
              </a:cxn>
              <a:cxn ang="0">
                <a:pos x="618" y="202"/>
              </a:cxn>
              <a:cxn ang="0">
                <a:pos x="618" y="164"/>
              </a:cxn>
              <a:cxn ang="0">
                <a:pos x="1182" y="151"/>
              </a:cxn>
              <a:cxn ang="0">
                <a:pos x="1206" y="183"/>
              </a:cxn>
              <a:cxn ang="0">
                <a:pos x="543" y="406"/>
              </a:cxn>
              <a:cxn ang="0">
                <a:pos x="220" y="456"/>
              </a:cxn>
              <a:cxn ang="0">
                <a:pos x="4" y="705"/>
              </a:cxn>
              <a:cxn ang="0">
                <a:pos x="67" y="1008"/>
              </a:cxn>
              <a:cxn ang="0">
                <a:pos x="193" y="1231"/>
              </a:cxn>
              <a:cxn ang="0">
                <a:pos x="435" y="1416"/>
              </a:cxn>
              <a:cxn ang="0">
                <a:pos x="648" y="1265"/>
              </a:cxn>
              <a:cxn ang="0">
                <a:pos x="787" y="1046"/>
              </a:cxn>
              <a:cxn ang="0">
                <a:pos x="862" y="755"/>
              </a:cxn>
              <a:cxn ang="0">
                <a:pos x="801" y="656"/>
              </a:cxn>
              <a:cxn ang="0">
                <a:pos x="751" y="953"/>
              </a:cxn>
              <a:cxn ang="0">
                <a:pos x="623" y="1193"/>
              </a:cxn>
              <a:cxn ang="0">
                <a:pos x="458" y="1330"/>
              </a:cxn>
              <a:cxn ang="0">
                <a:pos x="294" y="1242"/>
              </a:cxn>
              <a:cxn ang="0">
                <a:pos x="157" y="1048"/>
              </a:cxn>
              <a:cxn ang="0">
                <a:pos x="80" y="787"/>
              </a:cxn>
              <a:cxn ang="0">
                <a:pos x="155" y="549"/>
              </a:cxn>
              <a:cxn ang="0">
                <a:pos x="461" y="435"/>
              </a:cxn>
              <a:cxn ang="0">
                <a:pos x="759" y="557"/>
              </a:cxn>
              <a:cxn ang="0">
                <a:pos x="349" y="1225"/>
              </a:cxn>
              <a:cxn ang="0">
                <a:pos x="216" y="1054"/>
              </a:cxn>
              <a:cxn ang="0">
                <a:pos x="138" y="819"/>
              </a:cxn>
              <a:cxn ang="0">
                <a:pos x="164" y="598"/>
              </a:cxn>
              <a:cxn ang="0">
                <a:pos x="492" y="511"/>
              </a:cxn>
              <a:cxn ang="0">
                <a:pos x="751" y="606"/>
              </a:cxn>
              <a:cxn ang="0">
                <a:pos x="703" y="938"/>
              </a:cxn>
              <a:cxn ang="0">
                <a:pos x="602" y="1136"/>
              </a:cxn>
              <a:cxn ang="0">
                <a:pos x="463" y="1267"/>
              </a:cxn>
            </a:cxnLst>
            <a:rect l="0" t="0" r="r" b="b"/>
            <a:pathLst>
              <a:path w="1315" h="1416">
                <a:moveTo>
                  <a:pt x="1212" y="0"/>
                </a:moveTo>
                <a:lnTo>
                  <a:pt x="627" y="0"/>
                </a:lnTo>
                <a:lnTo>
                  <a:pt x="627" y="0"/>
                </a:lnTo>
                <a:lnTo>
                  <a:pt x="606" y="2"/>
                </a:lnTo>
                <a:lnTo>
                  <a:pt x="587" y="8"/>
                </a:lnTo>
                <a:lnTo>
                  <a:pt x="570" y="17"/>
                </a:lnTo>
                <a:lnTo>
                  <a:pt x="555" y="31"/>
                </a:lnTo>
                <a:lnTo>
                  <a:pt x="541" y="46"/>
                </a:lnTo>
                <a:lnTo>
                  <a:pt x="532" y="63"/>
                </a:lnTo>
                <a:lnTo>
                  <a:pt x="526" y="82"/>
                </a:lnTo>
                <a:lnTo>
                  <a:pt x="524" y="103"/>
                </a:lnTo>
                <a:lnTo>
                  <a:pt x="524" y="332"/>
                </a:lnTo>
                <a:lnTo>
                  <a:pt x="524" y="332"/>
                </a:lnTo>
                <a:lnTo>
                  <a:pt x="566" y="357"/>
                </a:lnTo>
                <a:lnTo>
                  <a:pt x="595" y="372"/>
                </a:lnTo>
                <a:lnTo>
                  <a:pt x="629" y="387"/>
                </a:lnTo>
                <a:lnTo>
                  <a:pt x="665" y="404"/>
                </a:lnTo>
                <a:lnTo>
                  <a:pt x="703" y="417"/>
                </a:lnTo>
                <a:lnTo>
                  <a:pt x="742" y="429"/>
                </a:lnTo>
                <a:lnTo>
                  <a:pt x="778" y="438"/>
                </a:lnTo>
                <a:lnTo>
                  <a:pt x="922" y="459"/>
                </a:lnTo>
                <a:lnTo>
                  <a:pt x="1174" y="459"/>
                </a:lnTo>
                <a:lnTo>
                  <a:pt x="1174" y="459"/>
                </a:lnTo>
                <a:lnTo>
                  <a:pt x="1182" y="461"/>
                </a:lnTo>
                <a:lnTo>
                  <a:pt x="1187" y="463"/>
                </a:lnTo>
                <a:lnTo>
                  <a:pt x="1193" y="465"/>
                </a:lnTo>
                <a:lnTo>
                  <a:pt x="1197" y="469"/>
                </a:lnTo>
                <a:lnTo>
                  <a:pt x="1201" y="473"/>
                </a:lnTo>
                <a:lnTo>
                  <a:pt x="1203" y="478"/>
                </a:lnTo>
                <a:lnTo>
                  <a:pt x="1204" y="484"/>
                </a:lnTo>
                <a:lnTo>
                  <a:pt x="1206" y="490"/>
                </a:lnTo>
                <a:lnTo>
                  <a:pt x="1206" y="494"/>
                </a:lnTo>
                <a:lnTo>
                  <a:pt x="1206" y="494"/>
                </a:lnTo>
                <a:lnTo>
                  <a:pt x="1204" y="499"/>
                </a:lnTo>
                <a:lnTo>
                  <a:pt x="1203" y="505"/>
                </a:lnTo>
                <a:lnTo>
                  <a:pt x="1201" y="511"/>
                </a:lnTo>
                <a:lnTo>
                  <a:pt x="1197" y="515"/>
                </a:lnTo>
                <a:lnTo>
                  <a:pt x="1193" y="518"/>
                </a:lnTo>
                <a:lnTo>
                  <a:pt x="1187" y="522"/>
                </a:lnTo>
                <a:lnTo>
                  <a:pt x="1182" y="524"/>
                </a:lnTo>
                <a:lnTo>
                  <a:pt x="1174" y="524"/>
                </a:lnTo>
                <a:lnTo>
                  <a:pt x="922" y="524"/>
                </a:lnTo>
                <a:lnTo>
                  <a:pt x="922" y="608"/>
                </a:lnTo>
                <a:lnTo>
                  <a:pt x="922" y="608"/>
                </a:lnTo>
                <a:lnTo>
                  <a:pt x="922" y="659"/>
                </a:lnTo>
                <a:lnTo>
                  <a:pt x="919" y="711"/>
                </a:lnTo>
                <a:lnTo>
                  <a:pt x="915" y="760"/>
                </a:lnTo>
                <a:lnTo>
                  <a:pt x="907" y="810"/>
                </a:lnTo>
                <a:lnTo>
                  <a:pt x="900" y="858"/>
                </a:lnTo>
                <a:lnTo>
                  <a:pt x="890" y="903"/>
                </a:lnTo>
                <a:lnTo>
                  <a:pt x="879" y="947"/>
                </a:lnTo>
                <a:lnTo>
                  <a:pt x="865" y="991"/>
                </a:lnTo>
                <a:lnTo>
                  <a:pt x="865" y="991"/>
                </a:lnTo>
                <a:lnTo>
                  <a:pt x="867" y="997"/>
                </a:lnTo>
                <a:lnTo>
                  <a:pt x="869" y="1002"/>
                </a:lnTo>
                <a:lnTo>
                  <a:pt x="869" y="1271"/>
                </a:lnTo>
                <a:lnTo>
                  <a:pt x="869" y="1271"/>
                </a:lnTo>
                <a:lnTo>
                  <a:pt x="867" y="1277"/>
                </a:lnTo>
                <a:lnTo>
                  <a:pt x="867" y="1280"/>
                </a:lnTo>
                <a:lnTo>
                  <a:pt x="860" y="1290"/>
                </a:lnTo>
                <a:lnTo>
                  <a:pt x="850" y="1296"/>
                </a:lnTo>
                <a:lnTo>
                  <a:pt x="839" y="1298"/>
                </a:lnTo>
                <a:lnTo>
                  <a:pt x="839" y="1298"/>
                </a:lnTo>
                <a:lnTo>
                  <a:pt x="827" y="1296"/>
                </a:lnTo>
                <a:lnTo>
                  <a:pt x="818" y="1290"/>
                </a:lnTo>
                <a:lnTo>
                  <a:pt x="812" y="1280"/>
                </a:lnTo>
                <a:lnTo>
                  <a:pt x="810" y="1277"/>
                </a:lnTo>
                <a:lnTo>
                  <a:pt x="810" y="1271"/>
                </a:lnTo>
                <a:lnTo>
                  <a:pt x="810" y="1126"/>
                </a:lnTo>
                <a:lnTo>
                  <a:pt x="810" y="1126"/>
                </a:lnTo>
                <a:lnTo>
                  <a:pt x="789" y="1164"/>
                </a:lnTo>
                <a:lnTo>
                  <a:pt x="766" y="1200"/>
                </a:lnTo>
                <a:lnTo>
                  <a:pt x="743" y="1235"/>
                </a:lnTo>
                <a:lnTo>
                  <a:pt x="717" y="1269"/>
                </a:lnTo>
                <a:lnTo>
                  <a:pt x="717" y="1269"/>
                </a:lnTo>
                <a:lnTo>
                  <a:pt x="698" y="1290"/>
                </a:lnTo>
                <a:lnTo>
                  <a:pt x="681" y="1311"/>
                </a:lnTo>
                <a:lnTo>
                  <a:pt x="642" y="1347"/>
                </a:lnTo>
                <a:lnTo>
                  <a:pt x="608" y="1376"/>
                </a:lnTo>
                <a:lnTo>
                  <a:pt x="574" y="1400"/>
                </a:lnTo>
                <a:lnTo>
                  <a:pt x="574" y="1400"/>
                </a:lnTo>
                <a:lnTo>
                  <a:pt x="587" y="1406"/>
                </a:lnTo>
                <a:lnTo>
                  <a:pt x="599" y="1410"/>
                </a:lnTo>
                <a:lnTo>
                  <a:pt x="612" y="1414"/>
                </a:lnTo>
                <a:lnTo>
                  <a:pt x="627" y="1414"/>
                </a:lnTo>
                <a:lnTo>
                  <a:pt x="1212" y="1414"/>
                </a:lnTo>
                <a:lnTo>
                  <a:pt x="1212" y="1414"/>
                </a:lnTo>
                <a:lnTo>
                  <a:pt x="1233" y="1412"/>
                </a:lnTo>
                <a:lnTo>
                  <a:pt x="1252" y="1406"/>
                </a:lnTo>
                <a:lnTo>
                  <a:pt x="1271" y="1397"/>
                </a:lnTo>
                <a:lnTo>
                  <a:pt x="1286" y="1385"/>
                </a:lnTo>
                <a:lnTo>
                  <a:pt x="1298" y="1370"/>
                </a:lnTo>
                <a:lnTo>
                  <a:pt x="1307" y="1351"/>
                </a:lnTo>
                <a:lnTo>
                  <a:pt x="1313" y="1332"/>
                </a:lnTo>
                <a:lnTo>
                  <a:pt x="1315" y="1311"/>
                </a:lnTo>
                <a:lnTo>
                  <a:pt x="1315" y="103"/>
                </a:lnTo>
                <a:lnTo>
                  <a:pt x="1315" y="103"/>
                </a:lnTo>
                <a:lnTo>
                  <a:pt x="1313" y="82"/>
                </a:lnTo>
                <a:lnTo>
                  <a:pt x="1307" y="63"/>
                </a:lnTo>
                <a:lnTo>
                  <a:pt x="1298" y="46"/>
                </a:lnTo>
                <a:lnTo>
                  <a:pt x="1286" y="31"/>
                </a:lnTo>
                <a:lnTo>
                  <a:pt x="1271" y="17"/>
                </a:lnTo>
                <a:lnTo>
                  <a:pt x="1252" y="8"/>
                </a:lnTo>
                <a:lnTo>
                  <a:pt x="1233" y="2"/>
                </a:lnTo>
                <a:lnTo>
                  <a:pt x="1212" y="0"/>
                </a:lnTo>
                <a:lnTo>
                  <a:pt x="1212" y="0"/>
                </a:lnTo>
                <a:close/>
                <a:moveTo>
                  <a:pt x="1029" y="1271"/>
                </a:moveTo>
                <a:lnTo>
                  <a:pt x="1029" y="1271"/>
                </a:lnTo>
                <a:lnTo>
                  <a:pt x="1029" y="1277"/>
                </a:lnTo>
                <a:lnTo>
                  <a:pt x="1027" y="1280"/>
                </a:lnTo>
                <a:lnTo>
                  <a:pt x="1022" y="1290"/>
                </a:lnTo>
                <a:lnTo>
                  <a:pt x="1012" y="1296"/>
                </a:lnTo>
                <a:lnTo>
                  <a:pt x="1001" y="1298"/>
                </a:lnTo>
                <a:lnTo>
                  <a:pt x="1001" y="1298"/>
                </a:lnTo>
                <a:lnTo>
                  <a:pt x="989" y="1296"/>
                </a:lnTo>
                <a:lnTo>
                  <a:pt x="980" y="1290"/>
                </a:lnTo>
                <a:lnTo>
                  <a:pt x="974" y="1280"/>
                </a:lnTo>
                <a:lnTo>
                  <a:pt x="972" y="1277"/>
                </a:lnTo>
                <a:lnTo>
                  <a:pt x="970" y="1271"/>
                </a:lnTo>
                <a:lnTo>
                  <a:pt x="970" y="1002"/>
                </a:lnTo>
                <a:lnTo>
                  <a:pt x="970" y="1002"/>
                </a:lnTo>
                <a:lnTo>
                  <a:pt x="972" y="997"/>
                </a:lnTo>
                <a:lnTo>
                  <a:pt x="974" y="991"/>
                </a:lnTo>
                <a:lnTo>
                  <a:pt x="980" y="983"/>
                </a:lnTo>
                <a:lnTo>
                  <a:pt x="989" y="978"/>
                </a:lnTo>
                <a:lnTo>
                  <a:pt x="1001" y="976"/>
                </a:lnTo>
                <a:lnTo>
                  <a:pt x="1001" y="976"/>
                </a:lnTo>
                <a:lnTo>
                  <a:pt x="1012" y="978"/>
                </a:lnTo>
                <a:lnTo>
                  <a:pt x="1022" y="983"/>
                </a:lnTo>
                <a:lnTo>
                  <a:pt x="1027" y="991"/>
                </a:lnTo>
                <a:lnTo>
                  <a:pt x="1029" y="997"/>
                </a:lnTo>
                <a:lnTo>
                  <a:pt x="1029" y="1002"/>
                </a:lnTo>
                <a:lnTo>
                  <a:pt x="1029" y="1271"/>
                </a:lnTo>
                <a:close/>
                <a:moveTo>
                  <a:pt x="1088" y="795"/>
                </a:moveTo>
                <a:lnTo>
                  <a:pt x="1088" y="795"/>
                </a:lnTo>
                <a:lnTo>
                  <a:pt x="1079" y="795"/>
                </a:lnTo>
                <a:lnTo>
                  <a:pt x="1069" y="791"/>
                </a:lnTo>
                <a:lnTo>
                  <a:pt x="1062" y="787"/>
                </a:lnTo>
                <a:lnTo>
                  <a:pt x="1054" y="781"/>
                </a:lnTo>
                <a:lnTo>
                  <a:pt x="1048" y="774"/>
                </a:lnTo>
                <a:lnTo>
                  <a:pt x="1044" y="766"/>
                </a:lnTo>
                <a:lnTo>
                  <a:pt x="1042" y="757"/>
                </a:lnTo>
                <a:lnTo>
                  <a:pt x="1041" y="747"/>
                </a:lnTo>
                <a:lnTo>
                  <a:pt x="1041" y="747"/>
                </a:lnTo>
                <a:lnTo>
                  <a:pt x="1042" y="738"/>
                </a:lnTo>
                <a:lnTo>
                  <a:pt x="1044" y="728"/>
                </a:lnTo>
                <a:lnTo>
                  <a:pt x="1048" y="720"/>
                </a:lnTo>
                <a:lnTo>
                  <a:pt x="1054" y="713"/>
                </a:lnTo>
                <a:lnTo>
                  <a:pt x="1062" y="707"/>
                </a:lnTo>
                <a:lnTo>
                  <a:pt x="1069" y="703"/>
                </a:lnTo>
                <a:lnTo>
                  <a:pt x="1079" y="699"/>
                </a:lnTo>
                <a:lnTo>
                  <a:pt x="1088" y="699"/>
                </a:lnTo>
                <a:lnTo>
                  <a:pt x="1088" y="699"/>
                </a:lnTo>
                <a:lnTo>
                  <a:pt x="1098" y="699"/>
                </a:lnTo>
                <a:lnTo>
                  <a:pt x="1107" y="703"/>
                </a:lnTo>
                <a:lnTo>
                  <a:pt x="1115" y="707"/>
                </a:lnTo>
                <a:lnTo>
                  <a:pt x="1123" y="713"/>
                </a:lnTo>
                <a:lnTo>
                  <a:pt x="1128" y="720"/>
                </a:lnTo>
                <a:lnTo>
                  <a:pt x="1134" y="728"/>
                </a:lnTo>
                <a:lnTo>
                  <a:pt x="1136" y="738"/>
                </a:lnTo>
                <a:lnTo>
                  <a:pt x="1138" y="747"/>
                </a:lnTo>
                <a:lnTo>
                  <a:pt x="1138" y="747"/>
                </a:lnTo>
                <a:lnTo>
                  <a:pt x="1136" y="757"/>
                </a:lnTo>
                <a:lnTo>
                  <a:pt x="1134" y="766"/>
                </a:lnTo>
                <a:lnTo>
                  <a:pt x="1128" y="774"/>
                </a:lnTo>
                <a:lnTo>
                  <a:pt x="1123" y="781"/>
                </a:lnTo>
                <a:lnTo>
                  <a:pt x="1115" y="787"/>
                </a:lnTo>
                <a:lnTo>
                  <a:pt x="1107" y="791"/>
                </a:lnTo>
                <a:lnTo>
                  <a:pt x="1098" y="795"/>
                </a:lnTo>
                <a:lnTo>
                  <a:pt x="1088" y="795"/>
                </a:lnTo>
                <a:lnTo>
                  <a:pt x="1088" y="795"/>
                </a:lnTo>
                <a:close/>
                <a:moveTo>
                  <a:pt x="1191" y="1271"/>
                </a:moveTo>
                <a:lnTo>
                  <a:pt x="1191" y="1271"/>
                </a:lnTo>
                <a:lnTo>
                  <a:pt x="1191" y="1277"/>
                </a:lnTo>
                <a:lnTo>
                  <a:pt x="1189" y="1280"/>
                </a:lnTo>
                <a:lnTo>
                  <a:pt x="1183" y="1290"/>
                </a:lnTo>
                <a:lnTo>
                  <a:pt x="1174" y="1296"/>
                </a:lnTo>
                <a:lnTo>
                  <a:pt x="1163" y="1298"/>
                </a:lnTo>
                <a:lnTo>
                  <a:pt x="1163" y="1298"/>
                </a:lnTo>
                <a:lnTo>
                  <a:pt x="1151" y="1296"/>
                </a:lnTo>
                <a:lnTo>
                  <a:pt x="1142" y="1290"/>
                </a:lnTo>
                <a:lnTo>
                  <a:pt x="1134" y="1280"/>
                </a:lnTo>
                <a:lnTo>
                  <a:pt x="1132" y="1277"/>
                </a:lnTo>
                <a:lnTo>
                  <a:pt x="1132" y="1271"/>
                </a:lnTo>
                <a:lnTo>
                  <a:pt x="1132" y="1002"/>
                </a:lnTo>
                <a:lnTo>
                  <a:pt x="1132" y="1002"/>
                </a:lnTo>
                <a:lnTo>
                  <a:pt x="1132" y="997"/>
                </a:lnTo>
                <a:lnTo>
                  <a:pt x="1134" y="991"/>
                </a:lnTo>
                <a:lnTo>
                  <a:pt x="1142" y="983"/>
                </a:lnTo>
                <a:lnTo>
                  <a:pt x="1151" y="978"/>
                </a:lnTo>
                <a:lnTo>
                  <a:pt x="1163" y="976"/>
                </a:lnTo>
                <a:lnTo>
                  <a:pt x="1163" y="976"/>
                </a:lnTo>
                <a:lnTo>
                  <a:pt x="1174" y="978"/>
                </a:lnTo>
                <a:lnTo>
                  <a:pt x="1183" y="983"/>
                </a:lnTo>
                <a:lnTo>
                  <a:pt x="1189" y="991"/>
                </a:lnTo>
                <a:lnTo>
                  <a:pt x="1191" y="997"/>
                </a:lnTo>
                <a:lnTo>
                  <a:pt x="1191" y="1002"/>
                </a:lnTo>
                <a:lnTo>
                  <a:pt x="1191" y="1271"/>
                </a:lnTo>
                <a:close/>
                <a:moveTo>
                  <a:pt x="1206" y="339"/>
                </a:moveTo>
                <a:lnTo>
                  <a:pt x="1206" y="339"/>
                </a:lnTo>
                <a:lnTo>
                  <a:pt x="1204" y="345"/>
                </a:lnTo>
                <a:lnTo>
                  <a:pt x="1203" y="351"/>
                </a:lnTo>
                <a:lnTo>
                  <a:pt x="1201" y="357"/>
                </a:lnTo>
                <a:lnTo>
                  <a:pt x="1197" y="360"/>
                </a:lnTo>
                <a:lnTo>
                  <a:pt x="1193" y="364"/>
                </a:lnTo>
                <a:lnTo>
                  <a:pt x="1187" y="368"/>
                </a:lnTo>
                <a:lnTo>
                  <a:pt x="1182" y="370"/>
                </a:lnTo>
                <a:lnTo>
                  <a:pt x="1174" y="370"/>
                </a:lnTo>
                <a:lnTo>
                  <a:pt x="644" y="370"/>
                </a:lnTo>
                <a:lnTo>
                  <a:pt x="644" y="370"/>
                </a:lnTo>
                <a:lnTo>
                  <a:pt x="639" y="370"/>
                </a:lnTo>
                <a:lnTo>
                  <a:pt x="633" y="368"/>
                </a:lnTo>
                <a:lnTo>
                  <a:pt x="627" y="364"/>
                </a:lnTo>
                <a:lnTo>
                  <a:pt x="621" y="360"/>
                </a:lnTo>
                <a:lnTo>
                  <a:pt x="618" y="357"/>
                </a:lnTo>
                <a:lnTo>
                  <a:pt x="616" y="351"/>
                </a:lnTo>
                <a:lnTo>
                  <a:pt x="614" y="345"/>
                </a:lnTo>
                <a:lnTo>
                  <a:pt x="614" y="339"/>
                </a:lnTo>
                <a:lnTo>
                  <a:pt x="614" y="336"/>
                </a:lnTo>
                <a:lnTo>
                  <a:pt x="614" y="336"/>
                </a:lnTo>
                <a:lnTo>
                  <a:pt x="614" y="330"/>
                </a:lnTo>
                <a:lnTo>
                  <a:pt x="616" y="324"/>
                </a:lnTo>
                <a:lnTo>
                  <a:pt x="618" y="318"/>
                </a:lnTo>
                <a:lnTo>
                  <a:pt x="621" y="315"/>
                </a:lnTo>
                <a:lnTo>
                  <a:pt x="627" y="311"/>
                </a:lnTo>
                <a:lnTo>
                  <a:pt x="633" y="307"/>
                </a:lnTo>
                <a:lnTo>
                  <a:pt x="639" y="305"/>
                </a:lnTo>
                <a:lnTo>
                  <a:pt x="644" y="305"/>
                </a:lnTo>
                <a:lnTo>
                  <a:pt x="1174" y="305"/>
                </a:lnTo>
                <a:lnTo>
                  <a:pt x="1174" y="305"/>
                </a:lnTo>
                <a:lnTo>
                  <a:pt x="1182" y="305"/>
                </a:lnTo>
                <a:lnTo>
                  <a:pt x="1187" y="307"/>
                </a:lnTo>
                <a:lnTo>
                  <a:pt x="1193" y="311"/>
                </a:lnTo>
                <a:lnTo>
                  <a:pt x="1197" y="315"/>
                </a:lnTo>
                <a:lnTo>
                  <a:pt x="1201" y="318"/>
                </a:lnTo>
                <a:lnTo>
                  <a:pt x="1203" y="324"/>
                </a:lnTo>
                <a:lnTo>
                  <a:pt x="1204" y="330"/>
                </a:lnTo>
                <a:lnTo>
                  <a:pt x="1206" y="336"/>
                </a:lnTo>
                <a:lnTo>
                  <a:pt x="1206" y="339"/>
                </a:lnTo>
                <a:close/>
                <a:moveTo>
                  <a:pt x="1206" y="183"/>
                </a:moveTo>
                <a:lnTo>
                  <a:pt x="1206" y="183"/>
                </a:lnTo>
                <a:lnTo>
                  <a:pt x="1204" y="191"/>
                </a:lnTo>
                <a:lnTo>
                  <a:pt x="1203" y="196"/>
                </a:lnTo>
                <a:lnTo>
                  <a:pt x="1201" y="202"/>
                </a:lnTo>
                <a:lnTo>
                  <a:pt x="1197" y="206"/>
                </a:lnTo>
                <a:lnTo>
                  <a:pt x="1193" y="210"/>
                </a:lnTo>
                <a:lnTo>
                  <a:pt x="1187" y="212"/>
                </a:lnTo>
                <a:lnTo>
                  <a:pt x="1182" y="214"/>
                </a:lnTo>
                <a:lnTo>
                  <a:pt x="1174" y="216"/>
                </a:lnTo>
                <a:lnTo>
                  <a:pt x="644" y="216"/>
                </a:lnTo>
                <a:lnTo>
                  <a:pt x="644" y="216"/>
                </a:lnTo>
                <a:lnTo>
                  <a:pt x="639" y="214"/>
                </a:lnTo>
                <a:lnTo>
                  <a:pt x="633" y="212"/>
                </a:lnTo>
                <a:lnTo>
                  <a:pt x="627" y="210"/>
                </a:lnTo>
                <a:lnTo>
                  <a:pt x="621" y="206"/>
                </a:lnTo>
                <a:lnTo>
                  <a:pt x="618" y="202"/>
                </a:lnTo>
                <a:lnTo>
                  <a:pt x="616" y="196"/>
                </a:lnTo>
                <a:lnTo>
                  <a:pt x="614" y="191"/>
                </a:lnTo>
                <a:lnTo>
                  <a:pt x="614" y="183"/>
                </a:lnTo>
                <a:lnTo>
                  <a:pt x="614" y="181"/>
                </a:lnTo>
                <a:lnTo>
                  <a:pt x="614" y="181"/>
                </a:lnTo>
                <a:lnTo>
                  <a:pt x="614" y="176"/>
                </a:lnTo>
                <a:lnTo>
                  <a:pt x="616" y="170"/>
                </a:lnTo>
                <a:lnTo>
                  <a:pt x="618" y="164"/>
                </a:lnTo>
                <a:lnTo>
                  <a:pt x="621" y="160"/>
                </a:lnTo>
                <a:lnTo>
                  <a:pt x="627" y="156"/>
                </a:lnTo>
                <a:lnTo>
                  <a:pt x="633" y="153"/>
                </a:lnTo>
                <a:lnTo>
                  <a:pt x="639" y="151"/>
                </a:lnTo>
                <a:lnTo>
                  <a:pt x="644" y="151"/>
                </a:lnTo>
                <a:lnTo>
                  <a:pt x="1174" y="151"/>
                </a:lnTo>
                <a:lnTo>
                  <a:pt x="1174" y="151"/>
                </a:lnTo>
                <a:lnTo>
                  <a:pt x="1182" y="151"/>
                </a:lnTo>
                <a:lnTo>
                  <a:pt x="1187" y="153"/>
                </a:lnTo>
                <a:lnTo>
                  <a:pt x="1193" y="156"/>
                </a:lnTo>
                <a:lnTo>
                  <a:pt x="1197" y="160"/>
                </a:lnTo>
                <a:lnTo>
                  <a:pt x="1201" y="164"/>
                </a:lnTo>
                <a:lnTo>
                  <a:pt x="1203" y="170"/>
                </a:lnTo>
                <a:lnTo>
                  <a:pt x="1204" y="176"/>
                </a:lnTo>
                <a:lnTo>
                  <a:pt x="1206" y="181"/>
                </a:lnTo>
                <a:lnTo>
                  <a:pt x="1206" y="183"/>
                </a:lnTo>
                <a:close/>
                <a:moveTo>
                  <a:pt x="770" y="490"/>
                </a:moveTo>
                <a:lnTo>
                  <a:pt x="770" y="490"/>
                </a:lnTo>
                <a:lnTo>
                  <a:pt x="730" y="482"/>
                </a:lnTo>
                <a:lnTo>
                  <a:pt x="690" y="471"/>
                </a:lnTo>
                <a:lnTo>
                  <a:pt x="650" y="456"/>
                </a:lnTo>
                <a:lnTo>
                  <a:pt x="612" y="438"/>
                </a:lnTo>
                <a:lnTo>
                  <a:pt x="576" y="421"/>
                </a:lnTo>
                <a:lnTo>
                  <a:pt x="543" y="406"/>
                </a:lnTo>
                <a:lnTo>
                  <a:pt x="496" y="377"/>
                </a:lnTo>
                <a:lnTo>
                  <a:pt x="435" y="341"/>
                </a:lnTo>
                <a:lnTo>
                  <a:pt x="376" y="377"/>
                </a:lnTo>
                <a:lnTo>
                  <a:pt x="376" y="377"/>
                </a:lnTo>
                <a:lnTo>
                  <a:pt x="326" y="406"/>
                </a:lnTo>
                <a:lnTo>
                  <a:pt x="294" y="421"/>
                </a:lnTo>
                <a:lnTo>
                  <a:pt x="258" y="438"/>
                </a:lnTo>
                <a:lnTo>
                  <a:pt x="220" y="456"/>
                </a:lnTo>
                <a:lnTo>
                  <a:pt x="180" y="471"/>
                </a:lnTo>
                <a:lnTo>
                  <a:pt x="140" y="482"/>
                </a:lnTo>
                <a:lnTo>
                  <a:pt x="100" y="492"/>
                </a:lnTo>
                <a:lnTo>
                  <a:pt x="0" y="505"/>
                </a:lnTo>
                <a:lnTo>
                  <a:pt x="0" y="608"/>
                </a:lnTo>
                <a:lnTo>
                  <a:pt x="0" y="608"/>
                </a:lnTo>
                <a:lnTo>
                  <a:pt x="0" y="657"/>
                </a:lnTo>
                <a:lnTo>
                  <a:pt x="4" y="705"/>
                </a:lnTo>
                <a:lnTo>
                  <a:pt x="8" y="753"/>
                </a:lnTo>
                <a:lnTo>
                  <a:pt x="14" y="798"/>
                </a:lnTo>
                <a:lnTo>
                  <a:pt x="21" y="844"/>
                </a:lnTo>
                <a:lnTo>
                  <a:pt x="31" y="886"/>
                </a:lnTo>
                <a:lnTo>
                  <a:pt x="40" y="930"/>
                </a:lnTo>
                <a:lnTo>
                  <a:pt x="54" y="970"/>
                </a:lnTo>
                <a:lnTo>
                  <a:pt x="54" y="970"/>
                </a:lnTo>
                <a:lnTo>
                  <a:pt x="67" y="1008"/>
                </a:lnTo>
                <a:lnTo>
                  <a:pt x="80" y="1042"/>
                </a:lnTo>
                <a:lnTo>
                  <a:pt x="96" y="1077"/>
                </a:lnTo>
                <a:lnTo>
                  <a:pt x="113" y="1111"/>
                </a:lnTo>
                <a:lnTo>
                  <a:pt x="130" y="1141"/>
                </a:lnTo>
                <a:lnTo>
                  <a:pt x="151" y="1174"/>
                </a:lnTo>
                <a:lnTo>
                  <a:pt x="170" y="1202"/>
                </a:lnTo>
                <a:lnTo>
                  <a:pt x="193" y="1231"/>
                </a:lnTo>
                <a:lnTo>
                  <a:pt x="193" y="1231"/>
                </a:lnTo>
                <a:lnTo>
                  <a:pt x="220" y="1263"/>
                </a:lnTo>
                <a:lnTo>
                  <a:pt x="248" y="1290"/>
                </a:lnTo>
                <a:lnTo>
                  <a:pt x="275" y="1315"/>
                </a:lnTo>
                <a:lnTo>
                  <a:pt x="300" y="1336"/>
                </a:lnTo>
                <a:lnTo>
                  <a:pt x="322" y="1353"/>
                </a:lnTo>
                <a:lnTo>
                  <a:pt x="345" y="1368"/>
                </a:lnTo>
                <a:lnTo>
                  <a:pt x="381" y="1389"/>
                </a:lnTo>
                <a:lnTo>
                  <a:pt x="435" y="1416"/>
                </a:lnTo>
                <a:lnTo>
                  <a:pt x="488" y="1389"/>
                </a:lnTo>
                <a:lnTo>
                  <a:pt x="488" y="1389"/>
                </a:lnTo>
                <a:lnTo>
                  <a:pt x="524" y="1368"/>
                </a:lnTo>
                <a:lnTo>
                  <a:pt x="545" y="1355"/>
                </a:lnTo>
                <a:lnTo>
                  <a:pt x="570" y="1338"/>
                </a:lnTo>
                <a:lnTo>
                  <a:pt x="595" y="1317"/>
                </a:lnTo>
                <a:lnTo>
                  <a:pt x="621" y="1294"/>
                </a:lnTo>
                <a:lnTo>
                  <a:pt x="648" y="1265"/>
                </a:lnTo>
                <a:lnTo>
                  <a:pt x="675" y="1235"/>
                </a:lnTo>
                <a:lnTo>
                  <a:pt x="675" y="1235"/>
                </a:lnTo>
                <a:lnTo>
                  <a:pt x="698" y="1206"/>
                </a:lnTo>
                <a:lnTo>
                  <a:pt x="719" y="1178"/>
                </a:lnTo>
                <a:lnTo>
                  <a:pt x="738" y="1147"/>
                </a:lnTo>
                <a:lnTo>
                  <a:pt x="755" y="1115"/>
                </a:lnTo>
                <a:lnTo>
                  <a:pt x="772" y="1080"/>
                </a:lnTo>
                <a:lnTo>
                  <a:pt x="787" y="1046"/>
                </a:lnTo>
                <a:lnTo>
                  <a:pt x="802" y="1012"/>
                </a:lnTo>
                <a:lnTo>
                  <a:pt x="816" y="974"/>
                </a:lnTo>
                <a:lnTo>
                  <a:pt x="816" y="974"/>
                </a:lnTo>
                <a:lnTo>
                  <a:pt x="827" y="934"/>
                </a:lnTo>
                <a:lnTo>
                  <a:pt x="839" y="890"/>
                </a:lnTo>
                <a:lnTo>
                  <a:pt x="848" y="846"/>
                </a:lnTo>
                <a:lnTo>
                  <a:pt x="856" y="800"/>
                </a:lnTo>
                <a:lnTo>
                  <a:pt x="862" y="755"/>
                </a:lnTo>
                <a:lnTo>
                  <a:pt x="865" y="707"/>
                </a:lnTo>
                <a:lnTo>
                  <a:pt x="867" y="657"/>
                </a:lnTo>
                <a:lnTo>
                  <a:pt x="869" y="608"/>
                </a:lnTo>
                <a:lnTo>
                  <a:pt x="869" y="507"/>
                </a:lnTo>
                <a:lnTo>
                  <a:pt x="770" y="490"/>
                </a:lnTo>
                <a:close/>
                <a:moveTo>
                  <a:pt x="802" y="608"/>
                </a:moveTo>
                <a:lnTo>
                  <a:pt x="802" y="608"/>
                </a:lnTo>
                <a:lnTo>
                  <a:pt x="801" y="656"/>
                </a:lnTo>
                <a:lnTo>
                  <a:pt x="799" y="701"/>
                </a:lnTo>
                <a:lnTo>
                  <a:pt x="795" y="747"/>
                </a:lnTo>
                <a:lnTo>
                  <a:pt x="789" y="791"/>
                </a:lnTo>
                <a:lnTo>
                  <a:pt x="782" y="833"/>
                </a:lnTo>
                <a:lnTo>
                  <a:pt x="774" y="875"/>
                </a:lnTo>
                <a:lnTo>
                  <a:pt x="762" y="915"/>
                </a:lnTo>
                <a:lnTo>
                  <a:pt x="751" y="953"/>
                </a:lnTo>
                <a:lnTo>
                  <a:pt x="751" y="953"/>
                </a:lnTo>
                <a:lnTo>
                  <a:pt x="740" y="987"/>
                </a:lnTo>
                <a:lnTo>
                  <a:pt x="726" y="1019"/>
                </a:lnTo>
                <a:lnTo>
                  <a:pt x="713" y="1052"/>
                </a:lnTo>
                <a:lnTo>
                  <a:pt x="698" y="1082"/>
                </a:lnTo>
                <a:lnTo>
                  <a:pt x="681" y="1111"/>
                </a:lnTo>
                <a:lnTo>
                  <a:pt x="663" y="1139"/>
                </a:lnTo>
                <a:lnTo>
                  <a:pt x="644" y="1166"/>
                </a:lnTo>
                <a:lnTo>
                  <a:pt x="623" y="1193"/>
                </a:lnTo>
                <a:lnTo>
                  <a:pt x="623" y="1193"/>
                </a:lnTo>
                <a:lnTo>
                  <a:pt x="601" y="1219"/>
                </a:lnTo>
                <a:lnTo>
                  <a:pt x="576" y="1244"/>
                </a:lnTo>
                <a:lnTo>
                  <a:pt x="551" y="1265"/>
                </a:lnTo>
                <a:lnTo>
                  <a:pt x="530" y="1284"/>
                </a:lnTo>
                <a:lnTo>
                  <a:pt x="509" y="1299"/>
                </a:lnTo>
                <a:lnTo>
                  <a:pt x="490" y="1311"/>
                </a:lnTo>
                <a:lnTo>
                  <a:pt x="458" y="1330"/>
                </a:lnTo>
                <a:lnTo>
                  <a:pt x="435" y="1341"/>
                </a:lnTo>
                <a:lnTo>
                  <a:pt x="412" y="1328"/>
                </a:lnTo>
                <a:lnTo>
                  <a:pt x="412" y="1328"/>
                </a:lnTo>
                <a:lnTo>
                  <a:pt x="380" y="1311"/>
                </a:lnTo>
                <a:lnTo>
                  <a:pt x="361" y="1298"/>
                </a:lnTo>
                <a:lnTo>
                  <a:pt x="340" y="1282"/>
                </a:lnTo>
                <a:lnTo>
                  <a:pt x="317" y="1263"/>
                </a:lnTo>
                <a:lnTo>
                  <a:pt x="294" y="1242"/>
                </a:lnTo>
                <a:lnTo>
                  <a:pt x="269" y="1218"/>
                </a:lnTo>
                <a:lnTo>
                  <a:pt x="244" y="1189"/>
                </a:lnTo>
                <a:lnTo>
                  <a:pt x="244" y="1189"/>
                </a:lnTo>
                <a:lnTo>
                  <a:pt x="225" y="1162"/>
                </a:lnTo>
                <a:lnTo>
                  <a:pt x="206" y="1136"/>
                </a:lnTo>
                <a:lnTo>
                  <a:pt x="187" y="1107"/>
                </a:lnTo>
                <a:lnTo>
                  <a:pt x="172" y="1079"/>
                </a:lnTo>
                <a:lnTo>
                  <a:pt x="157" y="1048"/>
                </a:lnTo>
                <a:lnTo>
                  <a:pt x="141" y="1016"/>
                </a:lnTo>
                <a:lnTo>
                  <a:pt x="128" y="983"/>
                </a:lnTo>
                <a:lnTo>
                  <a:pt x="117" y="949"/>
                </a:lnTo>
                <a:lnTo>
                  <a:pt x="117" y="949"/>
                </a:lnTo>
                <a:lnTo>
                  <a:pt x="105" y="911"/>
                </a:lnTo>
                <a:lnTo>
                  <a:pt x="96" y="871"/>
                </a:lnTo>
                <a:lnTo>
                  <a:pt x="86" y="831"/>
                </a:lnTo>
                <a:lnTo>
                  <a:pt x="80" y="787"/>
                </a:lnTo>
                <a:lnTo>
                  <a:pt x="75" y="745"/>
                </a:lnTo>
                <a:lnTo>
                  <a:pt x="71" y="699"/>
                </a:lnTo>
                <a:lnTo>
                  <a:pt x="69" y="654"/>
                </a:lnTo>
                <a:lnTo>
                  <a:pt x="67" y="608"/>
                </a:lnTo>
                <a:lnTo>
                  <a:pt x="67" y="564"/>
                </a:lnTo>
                <a:lnTo>
                  <a:pt x="111" y="557"/>
                </a:lnTo>
                <a:lnTo>
                  <a:pt x="111" y="557"/>
                </a:lnTo>
                <a:lnTo>
                  <a:pt x="155" y="549"/>
                </a:lnTo>
                <a:lnTo>
                  <a:pt x="199" y="536"/>
                </a:lnTo>
                <a:lnTo>
                  <a:pt x="242" y="518"/>
                </a:lnTo>
                <a:lnTo>
                  <a:pt x="282" y="501"/>
                </a:lnTo>
                <a:lnTo>
                  <a:pt x="322" y="482"/>
                </a:lnTo>
                <a:lnTo>
                  <a:pt x="357" y="465"/>
                </a:lnTo>
                <a:lnTo>
                  <a:pt x="410" y="435"/>
                </a:lnTo>
                <a:lnTo>
                  <a:pt x="435" y="419"/>
                </a:lnTo>
                <a:lnTo>
                  <a:pt x="461" y="435"/>
                </a:lnTo>
                <a:lnTo>
                  <a:pt x="461" y="435"/>
                </a:lnTo>
                <a:lnTo>
                  <a:pt x="513" y="465"/>
                </a:lnTo>
                <a:lnTo>
                  <a:pt x="549" y="482"/>
                </a:lnTo>
                <a:lnTo>
                  <a:pt x="587" y="501"/>
                </a:lnTo>
                <a:lnTo>
                  <a:pt x="629" y="518"/>
                </a:lnTo>
                <a:lnTo>
                  <a:pt x="673" y="536"/>
                </a:lnTo>
                <a:lnTo>
                  <a:pt x="717" y="547"/>
                </a:lnTo>
                <a:lnTo>
                  <a:pt x="759" y="557"/>
                </a:lnTo>
                <a:lnTo>
                  <a:pt x="802" y="564"/>
                </a:lnTo>
                <a:lnTo>
                  <a:pt x="802" y="608"/>
                </a:lnTo>
                <a:close/>
                <a:moveTo>
                  <a:pt x="435" y="1284"/>
                </a:moveTo>
                <a:lnTo>
                  <a:pt x="435" y="1284"/>
                </a:lnTo>
                <a:lnTo>
                  <a:pt x="406" y="1267"/>
                </a:lnTo>
                <a:lnTo>
                  <a:pt x="389" y="1256"/>
                </a:lnTo>
                <a:lnTo>
                  <a:pt x="370" y="1240"/>
                </a:lnTo>
                <a:lnTo>
                  <a:pt x="349" y="1225"/>
                </a:lnTo>
                <a:lnTo>
                  <a:pt x="328" y="1204"/>
                </a:lnTo>
                <a:lnTo>
                  <a:pt x="305" y="1181"/>
                </a:lnTo>
                <a:lnTo>
                  <a:pt x="284" y="1157"/>
                </a:lnTo>
                <a:lnTo>
                  <a:pt x="284" y="1157"/>
                </a:lnTo>
                <a:lnTo>
                  <a:pt x="265" y="1132"/>
                </a:lnTo>
                <a:lnTo>
                  <a:pt x="248" y="1107"/>
                </a:lnTo>
                <a:lnTo>
                  <a:pt x="231" y="1080"/>
                </a:lnTo>
                <a:lnTo>
                  <a:pt x="216" y="1054"/>
                </a:lnTo>
                <a:lnTo>
                  <a:pt x="202" y="1025"/>
                </a:lnTo>
                <a:lnTo>
                  <a:pt x="189" y="997"/>
                </a:lnTo>
                <a:lnTo>
                  <a:pt x="176" y="966"/>
                </a:lnTo>
                <a:lnTo>
                  <a:pt x="166" y="934"/>
                </a:lnTo>
                <a:lnTo>
                  <a:pt x="166" y="934"/>
                </a:lnTo>
                <a:lnTo>
                  <a:pt x="155" y="898"/>
                </a:lnTo>
                <a:lnTo>
                  <a:pt x="145" y="859"/>
                </a:lnTo>
                <a:lnTo>
                  <a:pt x="138" y="819"/>
                </a:lnTo>
                <a:lnTo>
                  <a:pt x="130" y="779"/>
                </a:lnTo>
                <a:lnTo>
                  <a:pt x="124" y="738"/>
                </a:lnTo>
                <a:lnTo>
                  <a:pt x="120" y="696"/>
                </a:lnTo>
                <a:lnTo>
                  <a:pt x="119" y="652"/>
                </a:lnTo>
                <a:lnTo>
                  <a:pt x="119" y="608"/>
                </a:lnTo>
                <a:lnTo>
                  <a:pt x="119" y="608"/>
                </a:lnTo>
                <a:lnTo>
                  <a:pt x="141" y="602"/>
                </a:lnTo>
                <a:lnTo>
                  <a:pt x="164" y="598"/>
                </a:lnTo>
                <a:lnTo>
                  <a:pt x="210" y="583"/>
                </a:lnTo>
                <a:lnTo>
                  <a:pt x="258" y="568"/>
                </a:lnTo>
                <a:lnTo>
                  <a:pt x="301" y="549"/>
                </a:lnTo>
                <a:lnTo>
                  <a:pt x="341" y="530"/>
                </a:lnTo>
                <a:lnTo>
                  <a:pt x="378" y="511"/>
                </a:lnTo>
                <a:lnTo>
                  <a:pt x="435" y="478"/>
                </a:lnTo>
                <a:lnTo>
                  <a:pt x="435" y="478"/>
                </a:lnTo>
                <a:lnTo>
                  <a:pt x="492" y="511"/>
                </a:lnTo>
                <a:lnTo>
                  <a:pt x="528" y="530"/>
                </a:lnTo>
                <a:lnTo>
                  <a:pt x="570" y="549"/>
                </a:lnTo>
                <a:lnTo>
                  <a:pt x="614" y="568"/>
                </a:lnTo>
                <a:lnTo>
                  <a:pt x="660" y="583"/>
                </a:lnTo>
                <a:lnTo>
                  <a:pt x="705" y="597"/>
                </a:lnTo>
                <a:lnTo>
                  <a:pt x="728" y="602"/>
                </a:lnTo>
                <a:lnTo>
                  <a:pt x="751" y="606"/>
                </a:lnTo>
                <a:lnTo>
                  <a:pt x="751" y="606"/>
                </a:lnTo>
                <a:lnTo>
                  <a:pt x="751" y="652"/>
                </a:lnTo>
                <a:lnTo>
                  <a:pt x="749" y="698"/>
                </a:lnTo>
                <a:lnTo>
                  <a:pt x="743" y="739"/>
                </a:lnTo>
                <a:lnTo>
                  <a:pt x="740" y="781"/>
                </a:lnTo>
                <a:lnTo>
                  <a:pt x="732" y="823"/>
                </a:lnTo>
                <a:lnTo>
                  <a:pt x="724" y="863"/>
                </a:lnTo>
                <a:lnTo>
                  <a:pt x="715" y="901"/>
                </a:lnTo>
                <a:lnTo>
                  <a:pt x="703" y="938"/>
                </a:lnTo>
                <a:lnTo>
                  <a:pt x="703" y="938"/>
                </a:lnTo>
                <a:lnTo>
                  <a:pt x="692" y="970"/>
                </a:lnTo>
                <a:lnTo>
                  <a:pt x="681" y="1000"/>
                </a:lnTo>
                <a:lnTo>
                  <a:pt x="667" y="1029"/>
                </a:lnTo>
                <a:lnTo>
                  <a:pt x="652" y="1058"/>
                </a:lnTo>
                <a:lnTo>
                  <a:pt x="637" y="1084"/>
                </a:lnTo>
                <a:lnTo>
                  <a:pt x="621" y="1111"/>
                </a:lnTo>
                <a:lnTo>
                  <a:pt x="602" y="1136"/>
                </a:lnTo>
                <a:lnTo>
                  <a:pt x="585" y="1160"/>
                </a:lnTo>
                <a:lnTo>
                  <a:pt x="585" y="1160"/>
                </a:lnTo>
                <a:lnTo>
                  <a:pt x="562" y="1185"/>
                </a:lnTo>
                <a:lnTo>
                  <a:pt x="541" y="1208"/>
                </a:lnTo>
                <a:lnTo>
                  <a:pt x="521" y="1227"/>
                </a:lnTo>
                <a:lnTo>
                  <a:pt x="500" y="1242"/>
                </a:lnTo>
                <a:lnTo>
                  <a:pt x="481" y="1256"/>
                </a:lnTo>
                <a:lnTo>
                  <a:pt x="463" y="1267"/>
                </a:lnTo>
                <a:lnTo>
                  <a:pt x="435" y="1284"/>
                </a:lnTo>
                <a:lnTo>
                  <a:pt x="435" y="128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Freeform 28">
            <a:extLst>
              <a:ext uri="{FF2B5EF4-FFF2-40B4-BE49-F238E27FC236}">
                <a16:creationId xmlns:a16="http://schemas.microsoft.com/office/drawing/2014/main" id="{0CCCA1D7-4DCB-CFDF-237F-9B0CDB3D6636}"/>
              </a:ext>
            </a:extLst>
          </p:cNvPr>
          <p:cNvSpPr>
            <a:spLocks noEditPoints="1"/>
          </p:cNvSpPr>
          <p:nvPr/>
        </p:nvSpPr>
        <p:spPr bwMode="auto">
          <a:xfrm>
            <a:off x="9721998" y="2436242"/>
            <a:ext cx="578919" cy="622977"/>
          </a:xfrm>
          <a:custGeom>
            <a:avLst/>
            <a:gdLst/>
            <a:ahLst/>
            <a:cxnLst>
              <a:cxn ang="0">
                <a:pos x="541" y="46"/>
              </a:cxn>
              <a:cxn ang="0">
                <a:pos x="629" y="387"/>
              </a:cxn>
              <a:cxn ang="0">
                <a:pos x="1182" y="461"/>
              </a:cxn>
              <a:cxn ang="0">
                <a:pos x="1206" y="494"/>
              </a:cxn>
              <a:cxn ang="0">
                <a:pos x="1182" y="524"/>
              </a:cxn>
              <a:cxn ang="0">
                <a:pos x="907" y="810"/>
              </a:cxn>
              <a:cxn ang="0">
                <a:pos x="869" y="1271"/>
              </a:cxn>
              <a:cxn ang="0">
                <a:pos x="827" y="1296"/>
              </a:cxn>
              <a:cxn ang="0">
                <a:pos x="766" y="1200"/>
              </a:cxn>
              <a:cxn ang="0">
                <a:pos x="574" y="1400"/>
              </a:cxn>
              <a:cxn ang="0">
                <a:pos x="1233" y="1412"/>
              </a:cxn>
              <a:cxn ang="0">
                <a:pos x="1315" y="103"/>
              </a:cxn>
              <a:cxn ang="0">
                <a:pos x="1233" y="2"/>
              </a:cxn>
              <a:cxn ang="0">
                <a:pos x="1012" y="1296"/>
              </a:cxn>
              <a:cxn ang="0">
                <a:pos x="970" y="1002"/>
              </a:cxn>
              <a:cxn ang="0">
                <a:pos x="1012" y="978"/>
              </a:cxn>
              <a:cxn ang="0">
                <a:pos x="1079" y="795"/>
              </a:cxn>
              <a:cxn ang="0">
                <a:pos x="1041" y="747"/>
              </a:cxn>
              <a:cxn ang="0">
                <a:pos x="1088" y="699"/>
              </a:cxn>
              <a:cxn ang="0">
                <a:pos x="1136" y="738"/>
              </a:cxn>
              <a:cxn ang="0">
                <a:pos x="1107" y="791"/>
              </a:cxn>
              <a:cxn ang="0">
                <a:pos x="1183" y="1290"/>
              </a:cxn>
              <a:cxn ang="0">
                <a:pos x="1132" y="1271"/>
              </a:cxn>
              <a:cxn ang="0">
                <a:pos x="1163" y="976"/>
              </a:cxn>
              <a:cxn ang="0">
                <a:pos x="1206" y="339"/>
              </a:cxn>
              <a:cxn ang="0">
                <a:pos x="1174" y="370"/>
              </a:cxn>
              <a:cxn ang="0">
                <a:pos x="616" y="351"/>
              </a:cxn>
              <a:cxn ang="0">
                <a:pos x="621" y="315"/>
              </a:cxn>
              <a:cxn ang="0">
                <a:pos x="1187" y="307"/>
              </a:cxn>
              <a:cxn ang="0">
                <a:pos x="1206" y="183"/>
              </a:cxn>
              <a:cxn ang="0">
                <a:pos x="1182" y="214"/>
              </a:cxn>
              <a:cxn ang="0">
                <a:pos x="618" y="202"/>
              </a:cxn>
              <a:cxn ang="0">
                <a:pos x="618" y="164"/>
              </a:cxn>
              <a:cxn ang="0">
                <a:pos x="1182" y="151"/>
              </a:cxn>
              <a:cxn ang="0">
                <a:pos x="1206" y="183"/>
              </a:cxn>
              <a:cxn ang="0">
                <a:pos x="543" y="406"/>
              </a:cxn>
              <a:cxn ang="0">
                <a:pos x="220" y="456"/>
              </a:cxn>
              <a:cxn ang="0">
                <a:pos x="4" y="705"/>
              </a:cxn>
              <a:cxn ang="0">
                <a:pos x="67" y="1008"/>
              </a:cxn>
              <a:cxn ang="0">
                <a:pos x="193" y="1231"/>
              </a:cxn>
              <a:cxn ang="0">
                <a:pos x="435" y="1416"/>
              </a:cxn>
              <a:cxn ang="0">
                <a:pos x="648" y="1265"/>
              </a:cxn>
              <a:cxn ang="0">
                <a:pos x="787" y="1046"/>
              </a:cxn>
              <a:cxn ang="0">
                <a:pos x="862" y="755"/>
              </a:cxn>
              <a:cxn ang="0">
                <a:pos x="801" y="656"/>
              </a:cxn>
              <a:cxn ang="0">
                <a:pos x="751" y="953"/>
              </a:cxn>
              <a:cxn ang="0">
                <a:pos x="623" y="1193"/>
              </a:cxn>
              <a:cxn ang="0">
                <a:pos x="458" y="1330"/>
              </a:cxn>
              <a:cxn ang="0">
                <a:pos x="294" y="1242"/>
              </a:cxn>
              <a:cxn ang="0">
                <a:pos x="157" y="1048"/>
              </a:cxn>
              <a:cxn ang="0">
                <a:pos x="80" y="787"/>
              </a:cxn>
              <a:cxn ang="0">
                <a:pos x="155" y="549"/>
              </a:cxn>
              <a:cxn ang="0">
                <a:pos x="461" y="435"/>
              </a:cxn>
              <a:cxn ang="0">
                <a:pos x="759" y="557"/>
              </a:cxn>
              <a:cxn ang="0">
                <a:pos x="349" y="1225"/>
              </a:cxn>
              <a:cxn ang="0">
                <a:pos x="216" y="1054"/>
              </a:cxn>
              <a:cxn ang="0">
                <a:pos x="138" y="819"/>
              </a:cxn>
              <a:cxn ang="0">
                <a:pos x="164" y="598"/>
              </a:cxn>
              <a:cxn ang="0">
                <a:pos x="492" y="511"/>
              </a:cxn>
              <a:cxn ang="0">
                <a:pos x="751" y="606"/>
              </a:cxn>
              <a:cxn ang="0">
                <a:pos x="703" y="938"/>
              </a:cxn>
              <a:cxn ang="0">
                <a:pos x="602" y="1136"/>
              </a:cxn>
              <a:cxn ang="0">
                <a:pos x="463" y="1267"/>
              </a:cxn>
            </a:cxnLst>
            <a:rect l="0" t="0" r="r" b="b"/>
            <a:pathLst>
              <a:path w="1315" h="1416">
                <a:moveTo>
                  <a:pt x="1212" y="0"/>
                </a:moveTo>
                <a:lnTo>
                  <a:pt x="627" y="0"/>
                </a:lnTo>
                <a:lnTo>
                  <a:pt x="627" y="0"/>
                </a:lnTo>
                <a:lnTo>
                  <a:pt x="606" y="2"/>
                </a:lnTo>
                <a:lnTo>
                  <a:pt x="587" y="8"/>
                </a:lnTo>
                <a:lnTo>
                  <a:pt x="570" y="17"/>
                </a:lnTo>
                <a:lnTo>
                  <a:pt x="555" y="31"/>
                </a:lnTo>
                <a:lnTo>
                  <a:pt x="541" y="46"/>
                </a:lnTo>
                <a:lnTo>
                  <a:pt x="532" y="63"/>
                </a:lnTo>
                <a:lnTo>
                  <a:pt x="526" y="82"/>
                </a:lnTo>
                <a:lnTo>
                  <a:pt x="524" y="103"/>
                </a:lnTo>
                <a:lnTo>
                  <a:pt x="524" y="332"/>
                </a:lnTo>
                <a:lnTo>
                  <a:pt x="524" y="332"/>
                </a:lnTo>
                <a:lnTo>
                  <a:pt x="566" y="357"/>
                </a:lnTo>
                <a:lnTo>
                  <a:pt x="595" y="372"/>
                </a:lnTo>
                <a:lnTo>
                  <a:pt x="629" y="387"/>
                </a:lnTo>
                <a:lnTo>
                  <a:pt x="665" y="404"/>
                </a:lnTo>
                <a:lnTo>
                  <a:pt x="703" y="417"/>
                </a:lnTo>
                <a:lnTo>
                  <a:pt x="742" y="429"/>
                </a:lnTo>
                <a:lnTo>
                  <a:pt x="778" y="438"/>
                </a:lnTo>
                <a:lnTo>
                  <a:pt x="922" y="459"/>
                </a:lnTo>
                <a:lnTo>
                  <a:pt x="1174" y="459"/>
                </a:lnTo>
                <a:lnTo>
                  <a:pt x="1174" y="459"/>
                </a:lnTo>
                <a:lnTo>
                  <a:pt x="1182" y="461"/>
                </a:lnTo>
                <a:lnTo>
                  <a:pt x="1187" y="463"/>
                </a:lnTo>
                <a:lnTo>
                  <a:pt x="1193" y="465"/>
                </a:lnTo>
                <a:lnTo>
                  <a:pt x="1197" y="469"/>
                </a:lnTo>
                <a:lnTo>
                  <a:pt x="1201" y="473"/>
                </a:lnTo>
                <a:lnTo>
                  <a:pt x="1203" y="478"/>
                </a:lnTo>
                <a:lnTo>
                  <a:pt x="1204" y="484"/>
                </a:lnTo>
                <a:lnTo>
                  <a:pt x="1206" y="490"/>
                </a:lnTo>
                <a:lnTo>
                  <a:pt x="1206" y="494"/>
                </a:lnTo>
                <a:lnTo>
                  <a:pt x="1206" y="494"/>
                </a:lnTo>
                <a:lnTo>
                  <a:pt x="1204" y="499"/>
                </a:lnTo>
                <a:lnTo>
                  <a:pt x="1203" y="505"/>
                </a:lnTo>
                <a:lnTo>
                  <a:pt x="1201" y="511"/>
                </a:lnTo>
                <a:lnTo>
                  <a:pt x="1197" y="515"/>
                </a:lnTo>
                <a:lnTo>
                  <a:pt x="1193" y="518"/>
                </a:lnTo>
                <a:lnTo>
                  <a:pt x="1187" y="522"/>
                </a:lnTo>
                <a:lnTo>
                  <a:pt x="1182" y="524"/>
                </a:lnTo>
                <a:lnTo>
                  <a:pt x="1174" y="524"/>
                </a:lnTo>
                <a:lnTo>
                  <a:pt x="922" y="524"/>
                </a:lnTo>
                <a:lnTo>
                  <a:pt x="922" y="608"/>
                </a:lnTo>
                <a:lnTo>
                  <a:pt x="922" y="608"/>
                </a:lnTo>
                <a:lnTo>
                  <a:pt x="922" y="659"/>
                </a:lnTo>
                <a:lnTo>
                  <a:pt x="919" y="711"/>
                </a:lnTo>
                <a:lnTo>
                  <a:pt x="915" y="760"/>
                </a:lnTo>
                <a:lnTo>
                  <a:pt x="907" y="810"/>
                </a:lnTo>
                <a:lnTo>
                  <a:pt x="900" y="858"/>
                </a:lnTo>
                <a:lnTo>
                  <a:pt x="890" y="903"/>
                </a:lnTo>
                <a:lnTo>
                  <a:pt x="879" y="947"/>
                </a:lnTo>
                <a:lnTo>
                  <a:pt x="865" y="991"/>
                </a:lnTo>
                <a:lnTo>
                  <a:pt x="865" y="991"/>
                </a:lnTo>
                <a:lnTo>
                  <a:pt x="867" y="997"/>
                </a:lnTo>
                <a:lnTo>
                  <a:pt x="869" y="1002"/>
                </a:lnTo>
                <a:lnTo>
                  <a:pt x="869" y="1271"/>
                </a:lnTo>
                <a:lnTo>
                  <a:pt x="869" y="1271"/>
                </a:lnTo>
                <a:lnTo>
                  <a:pt x="867" y="1277"/>
                </a:lnTo>
                <a:lnTo>
                  <a:pt x="867" y="1280"/>
                </a:lnTo>
                <a:lnTo>
                  <a:pt x="860" y="1290"/>
                </a:lnTo>
                <a:lnTo>
                  <a:pt x="850" y="1296"/>
                </a:lnTo>
                <a:lnTo>
                  <a:pt x="839" y="1298"/>
                </a:lnTo>
                <a:lnTo>
                  <a:pt x="839" y="1298"/>
                </a:lnTo>
                <a:lnTo>
                  <a:pt x="827" y="1296"/>
                </a:lnTo>
                <a:lnTo>
                  <a:pt x="818" y="1290"/>
                </a:lnTo>
                <a:lnTo>
                  <a:pt x="812" y="1280"/>
                </a:lnTo>
                <a:lnTo>
                  <a:pt x="810" y="1277"/>
                </a:lnTo>
                <a:lnTo>
                  <a:pt x="810" y="1271"/>
                </a:lnTo>
                <a:lnTo>
                  <a:pt x="810" y="1126"/>
                </a:lnTo>
                <a:lnTo>
                  <a:pt x="810" y="1126"/>
                </a:lnTo>
                <a:lnTo>
                  <a:pt x="789" y="1164"/>
                </a:lnTo>
                <a:lnTo>
                  <a:pt x="766" y="1200"/>
                </a:lnTo>
                <a:lnTo>
                  <a:pt x="743" y="1235"/>
                </a:lnTo>
                <a:lnTo>
                  <a:pt x="717" y="1269"/>
                </a:lnTo>
                <a:lnTo>
                  <a:pt x="717" y="1269"/>
                </a:lnTo>
                <a:lnTo>
                  <a:pt x="698" y="1290"/>
                </a:lnTo>
                <a:lnTo>
                  <a:pt x="681" y="1311"/>
                </a:lnTo>
                <a:lnTo>
                  <a:pt x="642" y="1347"/>
                </a:lnTo>
                <a:lnTo>
                  <a:pt x="608" y="1376"/>
                </a:lnTo>
                <a:lnTo>
                  <a:pt x="574" y="1400"/>
                </a:lnTo>
                <a:lnTo>
                  <a:pt x="574" y="1400"/>
                </a:lnTo>
                <a:lnTo>
                  <a:pt x="587" y="1406"/>
                </a:lnTo>
                <a:lnTo>
                  <a:pt x="599" y="1410"/>
                </a:lnTo>
                <a:lnTo>
                  <a:pt x="612" y="1414"/>
                </a:lnTo>
                <a:lnTo>
                  <a:pt x="627" y="1414"/>
                </a:lnTo>
                <a:lnTo>
                  <a:pt x="1212" y="1414"/>
                </a:lnTo>
                <a:lnTo>
                  <a:pt x="1212" y="1414"/>
                </a:lnTo>
                <a:lnTo>
                  <a:pt x="1233" y="1412"/>
                </a:lnTo>
                <a:lnTo>
                  <a:pt x="1252" y="1406"/>
                </a:lnTo>
                <a:lnTo>
                  <a:pt x="1271" y="1397"/>
                </a:lnTo>
                <a:lnTo>
                  <a:pt x="1286" y="1385"/>
                </a:lnTo>
                <a:lnTo>
                  <a:pt x="1298" y="1370"/>
                </a:lnTo>
                <a:lnTo>
                  <a:pt x="1307" y="1351"/>
                </a:lnTo>
                <a:lnTo>
                  <a:pt x="1313" y="1332"/>
                </a:lnTo>
                <a:lnTo>
                  <a:pt x="1315" y="1311"/>
                </a:lnTo>
                <a:lnTo>
                  <a:pt x="1315" y="103"/>
                </a:lnTo>
                <a:lnTo>
                  <a:pt x="1315" y="103"/>
                </a:lnTo>
                <a:lnTo>
                  <a:pt x="1313" y="82"/>
                </a:lnTo>
                <a:lnTo>
                  <a:pt x="1307" y="63"/>
                </a:lnTo>
                <a:lnTo>
                  <a:pt x="1298" y="46"/>
                </a:lnTo>
                <a:lnTo>
                  <a:pt x="1286" y="31"/>
                </a:lnTo>
                <a:lnTo>
                  <a:pt x="1271" y="17"/>
                </a:lnTo>
                <a:lnTo>
                  <a:pt x="1252" y="8"/>
                </a:lnTo>
                <a:lnTo>
                  <a:pt x="1233" y="2"/>
                </a:lnTo>
                <a:lnTo>
                  <a:pt x="1212" y="0"/>
                </a:lnTo>
                <a:lnTo>
                  <a:pt x="1212" y="0"/>
                </a:lnTo>
                <a:close/>
                <a:moveTo>
                  <a:pt x="1029" y="1271"/>
                </a:moveTo>
                <a:lnTo>
                  <a:pt x="1029" y="1271"/>
                </a:lnTo>
                <a:lnTo>
                  <a:pt x="1029" y="1277"/>
                </a:lnTo>
                <a:lnTo>
                  <a:pt x="1027" y="1280"/>
                </a:lnTo>
                <a:lnTo>
                  <a:pt x="1022" y="1290"/>
                </a:lnTo>
                <a:lnTo>
                  <a:pt x="1012" y="1296"/>
                </a:lnTo>
                <a:lnTo>
                  <a:pt x="1001" y="1298"/>
                </a:lnTo>
                <a:lnTo>
                  <a:pt x="1001" y="1298"/>
                </a:lnTo>
                <a:lnTo>
                  <a:pt x="989" y="1296"/>
                </a:lnTo>
                <a:lnTo>
                  <a:pt x="980" y="1290"/>
                </a:lnTo>
                <a:lnTo>
                  <a:pt x="974" y="1280"/>
                </a:lnTo>
                <a:lnTo>
                  <a:pt x="972" y="1277"/>
                </a:lnTo>
                <a:lnTo>
                  <a:pt x="970" y="1271"/>
                </a:lnTo>
                <a:lnTo>
                  <a:pt x="970" y="1002"/>
                </a:lnTo>
                <a:lnTo>
                  <a:pt x="970" y="1002"/>
                </a:lnTo>
                <a:lnTo>
                  <a:pt x="972" y="997"/>
                </a:lnTo>
                <a:lnTo>
                  <a:pt x="974" y="991"/>
                </a:lnTo>
                <a:lnTo>
                  <a:pt x="980" y="983"/>
                </a:lnTo>
                <a:lnTo>
                  <a:pt x="989" y="978"/>
                </a:lnTo>
                <a:lnTo>
                  <a:pt x="1001" y="976"/>
                </a:lnTo>
                <a:lnTo>
                  <a:pt x="1001" y="976"/>
                </a:lnTo>
                <a:lnTo>
                  <a:pt x="1012" y="978"/>
                </a:lnTo>
                <a:lnTo>
                  <a:pt x="1022" y="983"/>
                </a:lnTo>
                <a:lnTo>
                  <a:pt x="1027" y="991"/>
                </a:lnTo>
                <a:lnTo>
                  <a:pt x="1029" y="997"/>
                </a:lnTo>
                <a:lnTo>
                  <a:pt x="1029" y="1002"/>
                </a:lnTo>
                <a:lnTo>
                  <a:pt x="1029" y="1271"/>
                </a:lnTo>
                <a:close/>
                <a:moveTo>
                  <a:pt x="1088" y="795"/>
                </a:moveTo>
                <a:lnTo>
                  <a:pt x="1088" y="795"/>
                </a:lnTo>
                <a:lnTo>
                  <a:pt x="1079" y="795"/>
                </a:lnTo>
                <a:lnTo>
                  <a:pt x="1069" y="791"/>
                </a:lnTo>
                <a:lnTo>
                  <a:pt x="1062" y="787"/>
                </a:lnTo>
                <a:lnTo>
                  <a:pt x="1054" y="781"/>
                </a:lnTo>
                <a:lnTo>
                  <a:pt x="1048" y="774"/>
                </a:lnTo>
                <a:lnTo>
                  <a:pt x="1044" y="766"/>
                </a:lnTo>
                <a:lnTo>
                  <a:pt x="1042" y="757"/>
                </a:lnTo>
                <a:lnTo>
                  <a:pt x="1041" y="747"/>
                </a:lnTo>
                <a:lnTo>
                  <a:pt x="1041" y="747"/>
                </a:lnTo>
                <a:lnTo>
                  <a:pt x="1042" y="738"/>
                </a:lnTo>
                <a:lnTo>
                  <a:pt x="1044" y="728"/>
                </a:lnTo>
                <a:lnTo>
                  <a:pt x="1048" y="720"/>
                </a:lnTo>
                <a:lnTo>
                  <a:pt x="1054" y="713"/>
                </a:lnTo>
                <a:lnTo>
                  <a:pt x="1062" y="707"/>
                </a:lnTo>
                <a:lnTo>
                  <a:pt x="1069" y="703"/>
                </a:lnTo>
                <a:lnTo>
                  <a:pt x="1079" y="699"/>
                </a:lnTo>
                <a:lnTo>
                  <a:pt x="1088" y="699"/>
                </a:lnTo>
                <a:lnTo>
                  <a:pt x="1088" y="699"/>
                </a:lnTo>
                <a:lnTo>
                  <a:pt x="1098" y="699"/>
                </a:lnTo>
                <a:lnTo>
                  <a:pt x="1107" y="703"/>
                </a:lnTo>
                <a:lnTo>
                  <a:pt x="1115" y="707"/>
                </a:lnTo>
                <a:lnTo>
                  <a:pt x="1123" y="713"/>
                </a:lnTo>
                <a:lnTo>
                  <a:pt x="1128" y="720"/>
                </a:lnTo>
                <a:lnTo>
                  <a:pt x="1134" y="728"/>
                </a:lnTo>
                <a:lnTo>
                  <a:pt x="1136" y="738"/>
                </a:lnTo>
                <a:lnTo>
                  <a:pt x="1138" y="747"/>
                </a:lnTo>
                <a:lnTo>
                  <a:pt x="1138" y="747"/>
                </a:lnTo>
                <a:lnTo>
                  <a:pt x="1136" y="757"/>
                </a:lnTo>
                <a:lnTo>
                  <a:pt x="1134" y="766"/>
                </a:lnTo>
                <a:lnTo>
                  <a:pt x="1128" y="774"/>
                </a:lnTo>
                <a:lnTo>
                  <a:pt x="1123" y="781"/>
                </a:lnTo>
                <a:lnTo>
                  <a:pt x="1115" y="787"/>
                </a:lnTo>
                <a:lnTo>
                  <a:pt x="1107" y="791"/>
                </a:lnTo>
                <a:lnTo>
                  <a:pt x="1098" y="795"/>
                </a:lnTo>
                <a:lnTo>
                  <a:pt x="1088" y="795"/>
                </a:lnTo>
                <a:lnTo>
                  <a:pt x="1088" y="795"/>
                </a:lnTo>
                <a:close/>
                <a:moveTo>
                  <a:pt x="1191" y="1271"/>
                </a:moveTo>
                <a:lnTo>
                  <a:pt x="1191" y="1271"/>
                </a:lnTo>
                <a:lnTo>
                  <a:pt x="1191" y="1277"/>
                </a:lnTo>
                <a:lnTo>
                  <a:pt x="1189" y="1280"/>
                </a:lnTo>
                <a:lnTo>
                  <a:pt x="1183" y="1290"/>
                </a:lnTo>
                <a:lnTo>
                  <a:pt x="1174" y="1296"/>
                </a:lnTo>
                <a:lnTo>
                  <a:pt x="1163" y="1298"/>
                </a:lnTo>
                <a:lnTo>
                  <a:pt x="1163" y="1298"/>
                </a:lnTo>
                <a:lnTo>
                  <a:pt x="1151" y="1296"/>
                </a:lnTo>
                <a:lnTo>
                  <a:pt x="1142" y="1290"/>
                </a:lnTo>
                <a:lnTo>
                  <a:pt x="1134" y="1280"/>
                </a:lnTo>
                <a:lnTo>
                  <a:pt x="1132" y="1277"/>
                </a:lnTo>
                <a:lnTo>
                  <a:pt x="1132" y="1271"/>
                </a:lnTo>
                <a:lnTo>
                  <a:pt x="1132" y="1002"/>
                </a:lnTo>
                <a:lnTo>
                  <a:pt x="1132" y="1002"/>
                </a:lnTo>
                <a:lnTo>
                  <a:pt x="1132" y="997"/>
                </a:lnTo>
                <a:lnTo>
                  <a:pt x="1134" y="991"/>
                </a:lnTo>
                <a:lnTo>
                  <a:pt x="1142" y="983"/>
                </a:lnTo>
                <a:lnTo>
                  <a:pt x="1151" y="978"/>
                </a:lnTo>
                <a:lnTo>
                  <a:pt x="1163" y="976"/>
                </a:lnTo>
                <a:lnTo>
                  <a:pt x="1163" y="976"/>
                </a:lnTo>
                <a:lnTo>
                  <a:pt x="1174" y="978"/>
                </a:lnTo>
                <a:lnTo>
                  <a:pt x="1183" y="983"/>
                </a:lnTo>
                <a:lnTo>
                  <a:pt x="1189" y="991"/>
                </a:lnTo>
                <a:lnTo>
                  <a:pt x="1191" y="997"/>
                </a:lnTo>
                <a:lnTo>
                  <a:pt x="1191" y="1002"/>
                </a:lnTo>
                <a:lnTo>
                  <a:pt x="1191" y="1271"/>
                </a:lnTo>
                <a:close/>
                <a:moveTo>
                  <a:pt x="1206" y="339"/>
                </a:moveTo>
                <a:lnTo>
                  <a:pt x="1206" y="339"/>
                </a:lnTo>
                <a:lnTo>
                  <a:pt x="1204" y="345"/>
                </a:lnTo>
                <a:lnTo>
                  <a:pt x="1203" y="351"/>
                </a:lnTo>
                <a:lnTo>
                  <a:pt x="1201" y="357"/>
                </a:lnTo>
                <a:lnTo>
                  <a:pt x="1197" y="360"/>
                </a:lnTo>
                <a:lnTo>
                  <a:pt x="1193" y="364"/>
                </a:lnTo>
                <a:lnTo>
                  <a:pt x="1187" y="368"/>
                </a:lnTo>
                <a:lnTo>
                  <a:pt x="1182" y="370"/>
                </a:lnTo>
                <a:lnTo>
                  <a:pt x="1174" y="370"/>
                </a:lnTo>
                <a:lnTo>
                  <a:pt x="644" y="370"/>
                </a:lnTo>
                <a:lnTo>
                  <a:pt x="644" y="370"/>
                </a:lnTo>
                <a:lnTo>
                  <a:pt x="639" y="370"/>
                </a:lnTo>
                <a:lnTo>
                  <a:pt x="633" y="368"/>
                </a:lnTo>
                <a:lnTo>
                  <a:pt x="627" y="364"/>
                </a:lnTo>
                <a:lnTo>
                  <a:pt x="621" y="360"/>
                </a:lnTo>
                <a:lnTo>
                  <a:pt x="618" y="357"/>
                </a:lnTo>
                <a:lnTo>
                  <a:pt x="616" y="351"/>
                </a:lnTo>
                <a:lnTo>
                  <a:pt x="614" y="345"/>
                </a:lnTo>
                <a:lnTo>
                  <a:pt x="614" y="339"/>
                </a:lnTo>
                <a:lnTo>
                  <a:pt x="614" y="336"/>
                </a:lnTo>
                <a:lnTo>
                  <a:pt x="614" y="336"/>
                </a:lnTo>
                <a:lnTo>
                  <a:pt x="614" y="330"/>
                </a:lnTo>
                <a:lnTo>
                  <a:pt x="616" y="324"/>
                </a:lnTo>
                <a:lnTo>
                  <a:pt x="618" y="318"/>
                </a:lnTo>
                <a:lnTo>
                  <a:pt x="621" y="315"/>
                </a:lnTo>
                <a:lnTo>
                  <a:pt x="627" y="311"/>
                </a:lnTo>
                <a:lnTo>
                  <a:pt x="633" y="307"/>
                </a:lnTo>
                <a:lnTo>
                  <a:pt x="639" y="305"/>
                </a:lnTo>
                <a:lnTo>
                  <a:pt x="644" y="305"/>
                </a:lnTo>
                <a:lnTo>
                  <a:pt x="1174" y="305"/>
                </a:lnTo>
                <a:lnTo>
                  <a:pt x="1174" y="305"/>
                </a:lnTo>
                <a:lnTo>
                  <a:pt x="1182" y="305"/>
                </a:lnTo>
                <a:lnTo>
                  <a:pt x="1187" y="307"/>
                </a:lnTo>
                <a:lnTo>
                  <a:pt x="1193" y="311"/>
                </a:lnTo>
                <a:lnTo>
                  <a:pt x="1197" y="315"/>
                </a:lnTo>
                <a:lnTo>
                  <a:pt x="1201" y="318"/>
                </a:lnTo>
                <a:lnTo>
                  <a:pt x="1203" y="324"/>
                </a:lnTo>
                <a:lnTo>
                  <a:pt x="1204" y="330"/>
                </a:lnTo>
                <a:lnTo>
                  <a:pt x="1206" y="336"/>
                </a:lnTo>
                <a:lnTo>
                  <a:pt x="1206" y="339"/>
                </a:lnTo>
                <a:close/>
                <a:moveTo>
                  <a:pt x="1206" y="183"/>
                </a:moveTo>
                <a:lnTo>
                  <a:pt x="1206" y="183"/>
                </a:lnTo>
                <a:lnTo>
                  <a:pt x="1204" y="191"/>
                </a:lnTo>
                <a:lnTo>
                  <a:pt x="1203" y="196"/>
                </a:lnTo>
                <a:lnTo>
                  <a:pt x="1201" y="202"/>
                </a:lnTo>
                <a:lnTo>
                  <a:pt x="1197" y="206"/>
                </a:lnTo>
                <a:lnTo>
                  <a:pt x="1193" y="210"/>
                </a:lnTo>
                <a:lnTo>
                  <a:pt x="1187" y="212"/>
                </a:lnTo>
                <a:lnTo>
                  <a:pt x="1182" y="214"/>
                </a:lnTo>
                <a:lnTo>
                  <a:pt x="1174" y="216"/>
                </a:lnTo>
                <a:lnTo>
                  <a:pt x="644" y="216"/>
                </a:lnTo>
                <a:lnTo>
                  <a:pt x="644" y="216"/>
                </a:lnTo>
                <a:lnTo>
                  <a:pt x="639" y="214"/>
                </a:lnTo>
                <a:lnTo>
                  <a:pt x="633" y="212"/>
                </a:lnTo>
                <a:lnTo>
                  <a:pt x="627" y="210"/>
                </a:lnTo>
                <a:lnTo>
                  <a:pt x="621" y="206"/>
                </a:lnTo>
                <a:lnTo>
                  <a:pt x="618" y="202"/>
                </a:lnTo>
                <a:lnTo>
                  <a:pt x="616" y="196"/>
                </a:lnTo>
                <a:lnTo>
                  <a:pt x="614" y="191"/>
                </a:lnTo>
                <a:lnTo>
                  <a:pt x="614" y="183"/>
                </a:lnTo>
                <a:lnTo>
                  <a:pt x="614" y="181"/>
                </a:lnTo>
                <a:lnTo>
                  <a:pt x="614" y="181"/>
                </a:lnTo>
                <a:lnTo>
                  <a:pt x="614" y="176"/>
                </a:lnTo>
                <a:lnTo>
                  <a:pt x="616" y="170"/>
                </a:lnTo>
                <a:lnTo>
                  <a:pt x="618" y="164"/>
                </a:lnTo>
                <a:lnTo>
                  <a:pt x="621" y="160"/>
                </a:lnTo>
                <a:lnTo>
                  <a:pt x="627" y="156"/>
                </a:lnTo>
                <a:lnTo>
                  <a:pt x="633" y="153"/>
                </a:lnTo>
                <a:lnTo>
                  <a:pt x="639" y="151"/>
                </a:lnTo>
                <a:lnTo>
                  <a:pt x="644" y="151"/>
                </a:lnTo>
                <a:lnTo>
                  <a:pt x="1174" y="151"/>
                </a:lnTo>
                <a:lnTo>
                  <a:pt x="1174" y="151"/>
                </a:lnTo>
                <a:lnTo>
                  <a:pt x="1182" y="151"/>
                </a:lnTo>
                <a:lnTo>
                  <a:pt x="1187" y="153"/>
                </a:lnTo>
                <a:lnTo>
                  <a:pt x="1193" y="156"/>
                </a:lnTo>
                <a:lnTo>
                  <a:pt x="1197" y="160"/>
                </a:lnTo>
                <a:lnTo>
                  <a:pt x="1201" y="164"/>
                </a:lnTo>
                <a:lnTo>
                  <a:pt x="1203" y="170"/>
                </a:lnTo>
                <a:lnTo>
                  <a:pt x="1204" y="176"/>
                </a:lnTo>
                <a:lnTo>
                  <a:pt x="1206" y="181"/>
                </a:lnTo>
                <a:lnTo>
                  <a:pt x="1206" y="183"/>
                </a:lnTo>
                <a:close/>
                <a:moveTo>
                  <a:pt x="770" y="490"/>
                </a:moveTo>
                <a:lnTo>
                  <a:pt x="770" y="490"/>
                </a:lnTo>
                <a:lnTo>
                  <a:pt x="730" y="482"/>
                </a:lnTo>
                <a:lnTo>
                  <a:pt x="690" y="471"/>
                </a:lnTo>
                <a:lnTo>
                  <a:pt x="650" y="456"/>
                </a:lnTo>
                <a:lnTo>
                  <a:pt x="612" y="438"/>
                </a:lnTo>
                <a:lnTo>
                  <a:pt x="576" y="421"/>
                </a:lnTo>
                <a:lnTo>
                  <a:pt x="543" y="406"/>
                </a:lnTo>
                <a:lnTo>
                  <a:pt x="496" y="377"/>
                </a:lnTo>
                <a:lnTo>
                  <a:pt x="435" y="341"/>
                </a:lnTo>
                <a:lnTo>
                  <a:pt x="376" y="377"/>
                </a:lnTo>
                <a:lnTo>
                  <a:pt x="376" y="377"/>
                </a:lnTo>
                <a:lnTo>
                  <a:pt x="326" y="406"/>
                </a:lnTo>
                <a:lnTo>
                  <a:pt x="294" y="421"/>
                </a:lnTo>
                <a:lnTo>
                  <a:pt x="258" y="438"/>
                </a:lnTo>
                <a:lnTo>
                  <a:pt x="220" y="456"/>
                </a:lnTo>
                <a:lnTo>
                  <a:pt x="180" y="471"/>
                </a:lnTo>
                <a:lnTo>
                  <a:pt x="140" y="482"/>
                </a:lnTo>
                <a:lnTo>
                  <a:pt x="100" y="492"/>
                </a:lnTo>
                <a:lnTo>
                  <a:pt x="0" y="505"/>
                </a:lnTo>
                <a:lnTo>
                  <a:pt x="0" y="608"/>
                </a:lnTo>
                <a:lnTo>
                  <a:pt x="0" y="608"/>
                </a:lnTo>
                <a:lnTo>
                  <a:pt x="0" y="657"/>
                </a:lnTo>
                <a:lnTo>
                  <a:pt x="4" y="705"/>
                </a:lnTo>
                <a:lnTo>
                  <a:pt x="8" y="753"/>
                </a:lnTo>
                <a:lnTo>
                  <a:pt x="14" y="798"/>
                </a:lnTo>
                <a:lnTo>
                  <a:pt x="21" y="844"/>
                </a:lnTo>
                <a:lnTo>
                  <a:pt x="31" y="886"/>
                </a:lnTo>
                <a:lnTo>
                  <a:pt x="40" y="930"/>
                </a:lnTo>
                <a:lnTo>
                  <a:pt x="54" y="970"/>
                </a:lnTo>
                <a:lnTo>
                  <a:pt x="54" y="970"/>
                </a:lnTo>
                <a:lnTo>
                  <a:pt x="67" y="1008"/>
                </a:lnTo>
                <a:lnTo>
                  <a:pt x="80" y="1042"/>
                </a:lnTo>
                <a:lnTo>
                  <a:pt x="96" y="1077"/>
                </a:lnTo>
                <a:lnTo>
                  <a:pt x="113" y="1111"/>
                </a:lnTo>
                <a:lnTo>
                  <a:pt x="130" y="1141"/>
                </a:lnTo>
                <a:lnTo>
                  <a:pt x="151" y="1174"/>
                </a:lnTo>
                <a:lnTo>
                  <a:pt x="170" y="1202"/>
                </a:lnTo>
                <a:lnTo>
                  <a:pt x="193" y="1231"/>
                </a:lnTo>
                <a:lnTo>
                  <a:pt x="193" y="1231"/>
                </a:lnTo>
                <a:lnTo>
                  <a:pt x="220" y="1263"/>
                </a:lnTo>
                <a:lnTo>
                  <a:pt x="248" y="1290"/>
                </a:lnTo>
                <a:lnTo>
                  <a:pt x="275" y="1315"/>
                </a:lnTo>
                <a:lnTo>
                  <a:pt x="300" y="1336"/>
                </a:lnTo>
                <a:lnTo>
                  <a:pt x="322" y="1353"/>
                </a:lnTo>
                <a:lnTo>
                  <a:pt x="345" y="1368"/>
                </a:lnTo>
                <a:lnTo>
                  <a:pt x="381" y="1389"/>
                </a:lnTo>
                <a:lnTo>
                  <a:pt x="435" y="1416"/>
                </a:lnTo>
                <a:lnTo>
                  <a:pt x="488" y="1389"/>
                </a:lnTo>
                <a:lnTo>
                  <a:pt x="488" y="1389"/>
                </a:lnTo>
                <a:lnTo>
                  <a:pt x="524" y="1368"/>
                </a:lnTo>
                <a:lnTo>
                  <a:pt x="545" y="1355"/>
                </a:lnTo>
                <a:lnTo>
                  <a:pt x="570" y="1338"/>
                </a:lnTo>
                <a:lnTo>
                  <a:pt x="595" y="1317"/>
                </a:lnTo>
                <a:lnTo>
                  <a:pt x="621" y="1294"/>
                </a:lnTo>
                <a:lnTo>
                  <a:pt x="648" y="1265"/>
                </a:lnTo>
                <a:lnTo>
                  <a:pt x="675" y="1235"/>
                </a:lnTo>
                <a:lnTo>
                  <a:pt x="675" y="1235"/>
                </a:lnTo>
                <a:lnTo>
                  <a:pt x="698" y="1206"/>
                </a:lnTo>
                <a:lnTo>
                  <a:pt x="719" y="1178"/>
                </a:lnTo>
                <a:lnTo>
                  <a:pt x="738" y="1147"/>
                </a:lnTo>
                <a:lnTo>
                  <a:pt x="755" y="1115"/>
                </a:lnTo>
                <a:lnTo>
                  <a:pt x="772" y="1080"/>
                </a:lnTo>
                <a:lnTo>
                  <a:pt x="787" y="1046"/>
                </a:lnTo>
                <a:lnTo>
                  <a:pt x="802" y="1012"/>
                </a:lnTo>
                <a:lnTo>
                  <a:pt x="816" y="974"/>
                </a:lnTo>
                <a:lnTo>
                  <a:pt x="816" y="974"/>
                </a:lnTo>
                <a:lnTo>
                  <a:pt x="827" y="934"/>
                </a:lnTo>
                <a:lnTo>
                  <a:pt x="839" y="890"/>
                </a:lnTo>
                <a:lnTo>
                  <a:pt x="848" y="846"/>
                </a:lnTo>
                <a:lnTo>
                  <a:pt x="856" y="800"/>
                </a:lnTo>
                <a:lnTo>
                  <a:pt x="862" y="755"/>
                </a:lnTo>
                <a:lnTo>
                  <a:pt x="865" y="707"/>
                </a:lnTo>
                <a:lnTo>
                  <a:pt x="867" y="657"/>
                </a:lnTo>
                <a:lnTo>
                  <a:pt x="869" y="608"/>
                </a:lnTo>
                <a:lnTo>
                  <a:pt x="869" y="507"/>
                </a:lnTo>
                <a:lnTo>
                  <a:pt x="770" y="490"/>
                </a:lnTo>
                <a:close/>
                <a:moveTo>
                  <a:pt x="802" y="608"/>
                </a:moveTo>
                <a:lnTo>
                  <a:pt x="802" y="608"/>
                </a:lnTo>
                <a:lnTo>
                  <a:pt x="801" y="656"/>
                </a:lnTo>
                <a:lnTo>
                  <a:pt x="799" y="701"/>
                </a:lnTo>
                <a:lnTo>
                  <a:pt x="795" y="747"/>
                </a:lnTo>
                <a:lnTo>
                  <a:pt x="789" y="791"/>
                </a:lnTo>
                <a:lnTo>
                  <a:pt x="782" y="833"/>
                </a:lnTo>
                <a:lnTo>
                  <a:pt x="774" y="875"/>
                </a:lnTo>
                <a:lnTo>
                  <a:pt x="762" y="915"/>
                </a:lnTo>
                <a:lnTo>
                  <a:pt x="751" y="953"/>
                </a:lnTo>
                <a:lnTo>
                  <a:pt x="751" y="953"/>
                </a:lnTo>
                <a:lnTo>
                  <a:pt x="740" y="987"/>
                </a:lnTo>
                <a:lnTo>
                  <a:pt x="726" y="1019"/>
                </a:lnTo>
                <a:lnTo>
                  <a:pt x="713" y="1052"/>
                </a:lnTo>
                <a:lnTo>
                  <a:pt x="698" y="1082"/>
                </a:lnTo>
                <a:lnTo>
                  <a:pt x="681" y="1111"/>
                </a:lnTo>
                <a:lnTo>
                  <a:pt x="663" y="1139"/>
                </a:lnTo>
                <a:lnTo>
                  <a:pt x="644" y="1166"/>
                </a:lnTo>
                <a:lnTo>
                  <a:pt x="623" y="1193"/>
                </a:lnTo>
                <a:lnTo>
                  <a:pt x="623" y="1193"/>
                </a:lnTo>
                <a:lnTo>
                  <a:pt x="601" y="1219"/>
                </a:lnTo>
                <a:lnTo>
                  <a:pt x="576" y="1244"/>
                </a:lnTo>
                <a:lnTo>
                  <a:pt x="551" y="1265"/>
                </a:lnTo>
                <a:lnTo>
                  <a:pt x="530" y="1284"/>
                </a:lnTo>
                <a:lnTo>
                  <a:pt x="509" y="1299"/>
                </a:lnTo>
                <a:lnTo>
                  <a:pt x="490" y="1311"/>
                </a:lnTo>
                <a:lnTo>
                  <a:pt x="458" y="1330"/>
                </a:lnTo>
                <a:lnTo>
                  <a:pt x="435" y="1341"/>
                </a:lnTo>
                <a:lnTo>
                  <a:pt x="412" y="1328"/>
                </a:lnTo>
                <a:lnTo>
                  <a:pt x="412" y="1328"/>
                </a:lnTo>
                <a:lnTo>
                  <a:pt x="380" y="1311"/>
                </a:lnTo>
                <a:lnTo>
                  <a:pt x="361" y="1298"/>
                </a:lnTo>
                <a:lnTo>
                  <a:pt x="340" y="1282"/>
                </a:lnTo>
                <a:lnTo>
                  <a:pt x="317" y="1263"/>
                </a:lnTo>
                <a:lnTo>
                  <a:pt x="294" y="1242"/>
                </a:lnTo>
                <a:lnTo>
                  <a:pt x="269" y="1218"/>
                </a:lnTo>
                <a:lnTo>
                  <a:pt x="244" y="1189"/>
                </a:lnTo>
                <a:lnTo>
                  <a:pt x="244" y="1189"/>
                </a:lnTo>
                <a:lnTo>
                  <a:pt x="225" y="1162"/>
                </a:lnTo>
                <a:lnTo>
                  <a:pt x="206" y="1136"/>
                </a:lnTo>
                <a:lnTo>
                  <a:pt x="187" y="1107"/>
                </a:lnTo>
                <a:lnTo>
                  <a:pt x="172" y="1079"/>
                </a:lnTo>
                <a:lnTo>
                  <a:pt x="157" y="1048"/>
                </a:lnTo>
                <a:lnTo>
                  <a:pt x="141" y="1016"/>
                </a:lnTo>
                <a:lnTo>
                  <a:pt x="128" y="983"/>
                </a:lnTo>
                <a:lnTo>
                  <a:pt x="117" y="949"/>
                </a:lnTo>
                <a:lnTo>
                  <a:pt x="117" y="949"/>
                </a:lnTo>
                <a:lnTo>
                  <a:pt x="105" y="911"/>
                </a:lnTo>
                <a:lnTo>
                  <a:pt x="96" y="871"/>
                </a:lnTo>
                <a:lnTo>
                  <a:pt x="86" y="831"/>
                </a:lnTo>
                <a:lnTo>
                  <a:pt x="80" y="787"/>
                </a:lnTo>
                <a:lnTo>
                  <a:pt x="75" y="745"/>
                </a:lnTo>
                <a:lnTo>
                  <a:pt x="71" y="699"/>
                </a:lnTo>
                <a:lnTo>
                  <a:pt x="69" y="654"/>
                </a:lnTo>
                <a:lnTo>
                  <a:pt x="67" y="608"/>
                </a:lnTo>
                <a:lnTo>
                  <a:pt x="67" y="564"/>
                </a:lnTo>
                <a:lnTo>
                  <a:pt x="111" y="557"/>
                </a:lnTo>
                <a:lnTo>
                  <a:pt x="111" y="557"/>
                </a:lnTo>
                <a:lnTo>
                  <a:pt x="155" y="549"/>
                </a:lnTo>
                <a:lnTo>
                  <a:pt x="199" y="536"/>
                </a:lnTo>
                <a:lnTo>
                  <a:pt x="242" y="518"/>
                </a:lnTo>
                <a:lnTo>
                  <a:pt x="282" y="501"/>
                </a:lnTo>
                <a:lnTo>
                  <a:pt x="322" y="482"/>
                </a:lnTo>
                <a:lnTo>
                  <a:pt x="357" y="465"/>
                </a:lnTo>
                <a:lnTo>
                  <a:pt x="410" y="435"/>
                </a:lnTo>
                <a:lnTo>
                  <a:pt x="435" y="419"/>
                </a:lnTo>
                <a:lnTo>
                  <a:pt x="461" y="435"/>
                </a:lnTo>
                <a:lnTo>
                  <a:pt x="461" y="435"/>
                </a:lnTo>
                <a:lnTo>
                  <a:pt x="513" y="465"/>
                </a:lnTo>
                <a:lnTo>
                  <a:pt x="549" y="482"/>
                </a:lnTo>
                <a:lnTo>
                  <a:pt x="587" y="501"/>
                </a:lnTo>
                <a:lnTo>
                  <a:pt x="629" y="518"/>
                </a:lnTo>
                <a:lnTo>
                  <a:pt x="673" y="536"/>
                </a:lnTo>
                <a:lnTo>
                  <a:pt x="717" y="547"/>
                </a:lnTo>
                <a:lnTo>
                  <a:pt x="759" y="557"/>
                </a:lnTo>
                <a:lnTo>
                  <a:pt x="802" y="564"/>
                </a:lnTo>
                <a:lnTo>
                  <a:pt x="802" y="608"/>
                </a:lnTo>
                <a:close/>
                <a:moveTo>
                  <a:pt x="435" y="1284"/>
                </a:moveTo>
                <a:lnTo>
                  <a:pt x="435" y="1284"/>
                </a:lnTo>
                <a:lnTo>
                  <a:pt x="406" y="1267"/>
                </a:lnTo>
                <a:lnTo>
                  <a:pt x="389" y="1256"/>
                </a:lnTo>
                <a:lnTo>
                  <a:pt x="370" y="1240"/>
                </a:lnTo>
                <a:lnTo>
                  <a:pt x="349" y="1225"/>
                </a:lnTo>
                <a:lnTo>
                  <a:pt x="328" y="1204"/>
                </a:lnTo>
                <a:lnTo>
                  <a:pt x="305" y="1181"/>
                </a:lnTo>
                <a:lnTo>
                  <a:pt x="284" y="1157"/>
                </a:lnTo>
                <a:lnTo>
                  <a:pt x="284" y="1157"/>
                </a:lnTo>
                <a:lnTo>
                  <a:pt x="265" y="1132"/>
                </a:lnTo>
                <a:lnTo>
                  <a:pt x="248" y="1107"/>
                </a:lnTo>
                <a:lnTo>
                  <a:pt x="231" y="1080"/>
                </a:lnTo>
                <a:lnTo>
                  <a:pt x="216" y="1054"/>
                </a:lnTo>
                <a:lnTo>
                  <a:pt x="202" y="1025"/>
                </a:lnTo>
                <a:lnTo>
                  <a:pt x="189" y="997"/>
                </a:lnTo>
                <a:lnTo>
                  <a:pt x="176" y="966"/>
                </a:lnTo>
                <a:lnTo>
                  <a:pt x="166" y="934"/>
                </a:lnTo>
                <a:lnTo>
                  <a:pt x="166" y="934"/>
                </a:lnTo>
                <a:lnTo>
                  <a:pt x="155" y="898"/>
                </a:lnTo>
                <a:lnTo>
                  <a:pt x="145" y="859"/>
                </a:lnTo>
                <a:lnTo>
                  <a:pt x="138" y="819"/>
                </a:lnTo>
                <a:lnTo>
                  <a:pt x="130" y="779"/>
                </a:lnTo>
                <a:lnTo>
                  <a:pt x="124" y="738"/>
                </a:lnTo>
                <a:lnTo>
                  <a:pt x="120" y="696"/>
                </a:lnTo>
                <a:lnTo>
                  <a:pt x="119" y="652"/>
                </a:lnTo>
                <a:lnTo>
                  <a:pt x="119" y="608"/>
                </a:lnTo>
                <a:lnTo>
                  <a:pt x="119" y="608"/>
                </a:lnTo>
                <a:lnTo>
                  <a:pt x="141" y="602"/>
                </a:lnTo>
                <a:lnTo>
                  <a:pt x="164" y="598"/>
                </a:lnTo>
                <a:lnTo>
                  <a:pt x="210" y="583"/>
                </a:lnTo>
                <a:lnTo>
                  <a:pt x="258" y="568"/>
                </a:lnTo>
                <a:lnTo>
                  <a:pt x="301" y="549"/>
                </a:lnTo>
                <a:lnTo>
                  <a:pt x="341" y="530"/>
                </a:lnTo>
                <a:lnTo>
                  <a:pt x="378" y="511"/>
                </a:lnTo>
                <a:lnTo>
                  <a:pt x="435" y="478"/>
                </a:lnTo>
                <a:lnTo>
                  <a:pt x="435" y="478"/>
                </a:lnTo>
                <a:lnTo>
                  <a:pt x="492" y="511"/>
                </a:lnTo>
                <a:lnTo>
                  <a:pt x="528" y="530"/>
                </a:lnTo>
                <a:lnTo>
                  <a:pt x="570" y="549"/>
                </a:lnTo>
                <a:lnTo>
                  <a:pt x="614" y="568"/>
                </a:lnTo>
                <a:lnTo>
                  <a:pt x="660" y="583"/>
                </a:lnTo>
                <a:lnTo>
                  <a:pt x="705" y="597"/>
                </a:lnTo>
                <a:lnTo>
                  <a:pt x="728" y="602"/>
                </a:lnTo>
                <a:lnTo>
                  <a:pt x="751" y="606"/>
                </a:lnTo>
                <a:lnTo>
                  <a:pt x="751" y="606"/>
                </a:lnTo>
                <a:lnTo>
                  <a:pt x="751" y="652"/>
                </a:lnTo>
                <a:lnTo>
                  <a:pt x="749" y="698"/>
                </a:lnTo>
                <a:lnTo>
                  <a:pt x="743" y="739"/>
                </a:lnTo>
                <a:lnTo>
                  <a:pt x="740" y="781"/>
                </a:lnTo>
                <a:lnTo>
                  <a:pt x="732" y="823"/>
                </a:lnTo>
                <a:lnTo>
                  <a:pt x="724" y="863"/>
                </a:lnTo>
                <a:lnTo>
                  <a:pt x="715" y="901"/>
                </a:lnTo>
                <a:lnTo>
                  <a:pt x="703" y="938"/>
                </a:lnTo>
                <a:lnTo>
                  <a:pt x="703" y="938"/>
                </a:lnTo>
                <a:lnTo>
                  <a:pt x="692" y="970"/>
                </a:lnTo>
                <a:lnTo>
                  <a:pt x="681" y="1000"/>
                </a:lnTo>
                <a:lnTo>
                  <a:pt x="667" y="1029"/>
                </a:lnTo>
                <a:lnTo>
                  <a:pt x="652" y="1058"/>
                </a:lnTo>
                <a:lnTo>
                  <a:pt x="637" y="1084"/>
                </a:lnTo>
                <a:lnTo>
                  <a:pt x="621" y="1111"/>
                </a:lnTo>
                <a:lnTo>
                  <a:pt x="602" y="1136"/>
                </a:lnTo>
                <a:lnTo>
                  <a:pt x="585" y="1160"/>
                </a:lnTo>
                <a:lnTo>
                  <a:pt x="585" y="1160"/>
                </a:lnTo>
                <a:lnTo>
                  <a:pt x="562" y="1185"/>
                </a:lnTo>
                <a:lnTo>
                  <a:pt x="541" y="1208"/>
                </a:lnTo>
                <a:lnTo>
                  <a:pt x="521" y="1227"/>
                </a:lnTo>
                <a:lnTo>
                  <a:pt x="500" y="1242"/>
                </a:lnTo>
                <a:lnTo>
                  <a:pt x="481" y="1256"/>
                </a:lnTo>
                <a:lnTo>
                  <a:pt x="463" y="1267"/>
                </a:lnTo>
                <a:lnTo>
                  <a:pt x="435" y="1284"/>
                </a:lnTo>
                <a:lnTo>
                  <a:pt x="435" y="128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6" name="Freeform 28">
            <a:extLst>
              <a:ext uri="{FF2B5EF4-FFF2-40B4-BE49-F238E27FC236}">
                <a16:creationId xmlns:a16="http://schemas.microsoft.com/office/drawing/2014/main" id="{C0ED10BF-317C-5AF0-560A-058E0742CC57}"/>
              </a:ext>
            </a:extLst>
          </p:cNvPr>
          <p:cNvSpPr>
            <a:spLocks noEditPoints="1"/>
          </p:cNvSpPr>
          <p:nvPr/>
        </p:nvSpPr>
        <p:spPr bwMode="auto">
          <a:xfrm>
            <a:off x="9739549" y="3383514"/>
            <a:ext cx="578919" cy="622977"/>
          </a:xfrm>
          <a:custGeom>
            <a:avLst/>
            <a:gdLst/>
            <a:ahLst/>
            <a:cxnLst>
              <a:cxn ang="0">
                <a:pos x="541" y="46"/>
              </a:cxn>
              <a:cxn ang="0">
                <a:pos x="629" y="387"/>
              </a:cxn>
              <a:cxn ang="0">
                <a:pos x="1182" y="461"/>
              </a:cxn>
              <a:cxn ang="0">
                <a:pos x="1206" y="494"/>
              </a:cxn>
              <a:cxn ang="0">
                <a:pos x="1182" y="524"/>
              </a:cxn>
              <a:cxn ang="0">
                <a:pos x="907" y="810"/>
              </a:cxn>
              <a:cxn ang="0">
                <a:pos x="869" y="1271"/>
              </a:cxn>
              <a:cxn ang="0">
                <a:pos x="827" y="1296"/>
              </a:cxn>
              <a:cxn ang="0">
                <a:pos x="766" y="1200"/>
              </a:cxn>
              <a:cxn ang="0">
                <a:pos x="574" y="1400"/>
              </a:cxn>
              <a:cxn ang="0">
                <a:pos x="1233" y="1412"/>
              </a:cxn>
              <a:cxn ang="0">
                <a:pos x="1315" y="103"/>
              </a:cxn>
              <a:cxn ang="0">
                <a:pos x="1233" y="2"/>
              </a:cxn>
              <a:cxn ang="0">
                <a:pos x="1012" y="1296"/>
              </a:cxn>
              <a:cxn ang="0">
                <a:pos x="970" y="1002"/>
              </a:cxn>
              <a:cxn ang="0">
                <a:pos x="1012" y="978"/>
              </a:cxn>
              <a:cxn ang="0">
                <a:pos x="1079" y="795"/>
              </a:cxn>
              <a:cxn ang="0">
                <a:pos x="1041" y="747"/>
              </a:cxn>
              <a:cxn ang="0">
                <a:pos x="1088" y="699"/>
              </a:cxn>
              <a:cxn ang="0">
                <a:pos x="1136" y="738"/>
              </a:cxn>
              <a:cxn ang="0">
                <a:pos x="1107" y="791"/>
              </a:cxn>
              <a:cxn ang="0">
                <a:pos x="1183" y="1290"/>
              </a:cxn>
              <a:cxn ang="0">
                <a:pos x="1132" y="1271"/>
              </a:cxn>
              <a:cxn ang="0">
                <a:pos x="1163" y="976"/>
              </a:cxn>
              <a:cxn ang="0">
                <a:pos x="1206" y="339"/>
              </a:cxn>
              <a:cxn ang="0">
                <a:pos x="1174" y="370"/>
              </a:cxn>
              <a:cxn ang="0">
                <a:pos x="616" y="351"/>
              </a:cxn>
              <a:cxn ang="0">
                <a:pos x="621" y="315"/>
              </a:cxn>
              <a:cxn ang="0">
                <a:pos x="1187" y="307"/>
              </a:cxn>
              <a:cxn ang="0">
                <a:pos x="1206" y="183"/>
              </a:cxn>
              <a:cxn ang="0">
                <a:pos x="1182" y="214"/>
              </a:cxn>
              <a:cxn ang="0">
                <a:pos x="618" y="202"/>
              </a:cxn>
              <a:cxn ang="0">
                <a:pos x="618" y="164"/>
              </a:cxn>
              <a:cxn ang="0">
                <a:pos x="1182" y="151"/>
              </a:cxn>
              <a:cxn ang="0">
                <a:pos x="1206" y="183"/>
              </a:cxn>
              <a:cxn ang="0">
                <a:pos x="543" y="406"/>
              </a:cxn>
              <a:cxn ang="0">
                <a:pos x="220" y="456"/>
              </a:cxn>
              <a:cxn ang="0">
                <a:pos x="4" y="705"/>
              </a:cxn>
              <a:cxn ang="0">
                <a:pos x="67" y="1008"/>
              </a:cxn>
              <a:cxn ang="0">
                <a:pos x="193" y="1231"/>
              </a:cxn>
              <a:cxn ang="0">
                <a:pos x="435" y="1416"/>
              </a:cxn>
              <a:cxn ang="0">
                <a:pos x="648" y="1265"/>
              </a:cxn>
              <a:cxn ang="0">
                <a:pos x="787" y="1046"/>
              </a:cxn>
              <a:cxn ang="0">
                <a:pos x="862" y="755"/>
              </a:cxn>
              <a:cxn ang="0">
                <a:pos x="801" y="656"/>
              </a:cxn>
              <a:cxn ang="0">
                <a:pos x="751" y="953"/>
              </a:cxn>
              <a:cxn ang="0">
                <a:pos x="623" y="1193"/>
              </a:cxn>
              <a:cxn ang="0">
                <a:pos x="458" y="1330"/>
              </a:cxn>
              <a:cxn ang="0">
                <a:pos x="294" y="1242"/>
              </a:cxn>
              <a:cxn ang="0">
                <a:pos x="157" y="1048"/>
              </a:cxn>
              <a:cxn ang="0">
                <a:pos x="80" y="787"/>
              </a:cxn>
              <a:cxn ang="0">
                <a:pos x="155" y="549"/>
              </a:cxn>
              <a:cxn ang="0">
                <a:pos x="461" y="435"/>
              </a:cxn>
              <a:cxn ang="0">
                <a:pos x="759" y="557"/>
              </a:cxn>
              <a:cxn ang="0">
                <a:pos x="349" y="1225"/>
              </a:cxn>
              <a:cxn ang="0">
                <a:pos x="216" y="1054"/>
              </a:cxn>
              <a:cxn ang="0">
                <a:pos x="138" y="819"/>
              </a:cxn>
              <a:cxn ang="0">
                <a:pos x="164" y="598"/>
              </a:cxn>
              <a:cxn ang="0">
                <a:pos x="492" y="511"/>
              </a:cxn>
              <a:cxn ang="0">
                <a:pos x="751" y="606"/>
              </a:cxn>
              <a:cxn ang="0">
                <a:pos x="703" y="938"/>
              </a:cxn>
              <a:cxn ang="0">
                <a:pos x="602" y="1136"/>
              </a:cxn>
              <a:cxn ang="0">
                <a:pos x="463" y="1267"/>
              </a:cxn>
            </a:cxnLst>
            <a:rect l="0" t="0" r="r" b="b"/>
            <a:pathLst>
              <a:path w="1315" h="1416">
                <a:moveTo>
                  <a:pt x="1212" y="0"/>
                </a:moveTo>
                <a:lnTo>
                  <a:pt x="627" y="0"/>
                </a:lnTo>
                <a:lnTo>
                  <a:pt x="627" y="0"/>
                </a:lnTo>
                <a:lnTo>
                  <a:pt x="606" y="2"/>
                </a:lnTo>
                <a:lnTo>
                  <a:pt x="587" y="8"/>
                </a:lnTo>
                <a:lnTo>
                  <a:pt x="570" y="17"/>
                </a:lnTo>
                <a:lnTo>
                  <a:pt x="555" y="31"/>
                </a:lnTo>
                <a:lnTo>
                  <a:pt x="541" y="46"/>
                </a:lnTo>
                <a:lnTo>
                  <a:pt x="532" y="63"/>
                </a:lnTo>
                <a:lnTo>
                  <a:pt x="526" y="82"/>
                </a:lnTo>
                <a:lnTo>
                  <a:pt x="524" y="103"/>
                </a:lnTo>
                <a:lnTo>
                  <a:pt x="524" y="332"/>
                </a:lnTo>
                <a:lnTo>
                  <a:pt x="524" y="332"/>
                </a:lnTo>
                <a:lnTo>
                  <a:pt x="566" y="357"/>
                </a:lnTo>
                <a:lnTo>
                  <a:pt x="595" y="372"/>
                </a:lnTo>
                <a:lnTo>
                  <a:pt x="629" y="387"/>
                </a:lnTo>
                <a:lnTo>
                  <a:pt x="665" y="404"/>
                </a:lnTo>
                <a:lnTo>
                  <a:pt x="703" y="417"/>
                </a:lnTo>
                <a:lnTo>
                  <a:pt x="742" y="429"/>
                </a:lnTo>
                <a:lnTo>
                  <a:pt x="778" y="438"/>
                </a:lnTo>
                <a:lnTo>
                  <a:pt x="922" y="459"/>
                </a:lnTo>
                <a:lnTo>
                  <a:pt x="1174" y="459"/>
                </a:lnTo>
                <a:lnTo>
                  <a:pt x="1174" y="459"/>
                </a:lnTo>
                <a:lnTo>
                  <a:pt x="1182" y="461"/>
                </a:lnTo>
                <a:lnTo>
                  <a:pt x="1187" y="463"/>
                </a:lnTo>
                <a:lnTo>
                  <a:pt x="1193" y="465"/>
                </a:lnTo>
                <a:lnTo>
                  <a:pt x="1197" y="469"/>
                </a:lnTo>
                <a:lnTo>
                  <a:pt x="1201" y="473"/>
                </a:lnTo>
                <a:lnTo>
                  <a:pt x="1203" y="478"/>
                </a:lnTo>
                <a:lnTo>
                  <a:pt x="1204" y="484"/>
                </a:lnTo>
                <a:lnTo>
                  <a:pt x="1206" y="490"/>
                </a:lnTo>
                <a:lnTo>
                  <a:pt x="1206" y="494"/>
                </a:lnTo>
                <a:lnTo>
                  <a:pt x="1206" y="494"/>
                </a:lnTo>
                <a:lnTo>
                  <a:pt x="1204" y="499"/>
                </a:lnTo>
                <a:lnTo>
                  <a:pt x="1203" y="505"/>
                </a:lnTo>
                <a:lnTo>
                  <a:pt x="1201" y="511"/>
                </a:lnTo>
                <a:lnTo>
                  <a:pt x="1197" y="515"/>
                </a:lnTo>
                <a:lnTo>
                  <a:pt x="1193" y="518"/>
                </a:lnTo>
                <a:lnTo>
                  <a:pt x="1187" y="522"/>
                </a:lnTo>
                <a:lnTo>
                  <a:pt x="1182" y="524"/>
                </a:lnTo>
                <a:lnTo>
                  <a:pt x="1174" y="524"/>
                </a:lnTo>
                <a:lnTo>
                  <a:pt x="922" y="524"/>
                </a:lnTo>
                <a:lnTo>
                  <a:pt x="922" y="608"/>
                </a:lnTo>
                <a:lnTo>
                  <a:pt x="922" y="608"/>
                </a:lnTo>
                <a:lnTo>
                  <a:pt x="922" y="659"/>
                </a:lnTo>
                <a:lnTo>
                  <a:pt x="919" y="711"/>
                </a:lnTo>
                <a:lnTo>
                  <a:pt x="915" y="760"/>
                </a:lnTo>
                <a:lnTo>
                  <a:pt x="907" y="810"/>
                </a:lnTo>
                <a:lnTo>
                  <a:pt x="900" y="858"/>
                </a:lnTo>
                <a:lnTo>
                  <a:pt x="890" y="903"/>
                </a:lnTo>
                <a:lnTo>
                  <a:pt x="879" y="947"/>
                </a:lnTo>
                <a:lnTo>
                  <a:pt x="865" y="991"/>
                </a:lnTo>
                <a:lnTo>
                  <a:pt x="865" y="991"/>
                </a:lnTo>
                <a:lnTo>
                  <a:pt x="867" y="997"/>
                </a:lnTo>
                <a:lnTo>
                  <a:pt x="869" y="1002"/>
                </a:lnTo>
                <a:lnTo>
                  <a:pt x="869" y="1271"/>
                </a:lnTo>
                <a:lnTo>
                  <a:pt x="869" y="1271"/>
                </a:lnTo>
                <a:lnTo>
                  <a:pt x="867" y="1277"/>
                </a:lnTo>
                <a:lnTo>
                  <a:pt x="867" y="1280"/>
                </a:lnTo>
                <a:lnTo>
                  <a:pt x="860" y="1290"/>
                </a:lnTo>
                <a:lnTo>
                  <a:pt x="850" y="1296"/>
                </a:lnTo>
                <a:lnTo>
                  <a:pt x="839" y="1298"/>
                </a:lnTo>
                <a:lnTo>
                  <a:pt x="839" y="1298"/>
                </a:lnTo>
                <a:lnTo>
                  <a:pt x="827" y="1296"/>
                </a:lnTo>
                <a:lnTo>
                  <a:pt x="818" y="1290"/>
                </a:lnTo>
                <a:lnTo>
                  <a:pt x="812" y="1280"/>
                </a:lnTo>
                <a:lnTo>
                  <a:pt x="810" y="1277"/>
                </a:lnTo>
                <a:lnTo>
                  <a:pt x="810" y="1271"/>
                </a:lnTo>
                <a:lnTo>
                  <a:pt x="810" y="1126"/>
                </a:lnTo>
                <a:lnTo>
                  <a:pt x="810" y="1126"/>
                </a:lnTo>
                <a:lnTo>
                  <a:pt x="789" y="1164"/>
                </a:lnTo>
                <a:lnTo>
                  <a:pt x="766" y="1200"/>
                </a:lnTo>
                <a:lnTo>
                  <a:pt x="743" y="1235"/>
                </a:lnTo>
                <a:lnTo>
                  <a:pt x="717" y="1269"/>
                </a:lnTo>
                <a:lnTo>
                  <a:pt x="717" y="1269"/>
                </a:lnTo>
                <a:lnTo>
                  <a:pt x="698" y="1290"/>
                </a:lnTo>
                <a:lnTo>
                  <a:pt x="681" y="1311"/>
                </a:lnTo>
                <a:lnTo>
                  <a:pt x="642" y="1347"/>
                </a:lnTo>
                <a:lnTo>
                  <a:pt x="608" y="1376"/>
                </a:lnTo>
                <a:lnTo>
                  <a:pt x="574" y="1400"/>
                </a:lnTo>
                <a:lnTo>
                  <a:pt x="574" y="1400"/>
                </a:lnTo>
                <a:lnTo>
                  <a:pt x="587" y="1406"/>
                </a:lnTo>
                <a:lnTo>
                  <a:pt x="599" y="1410"/>
                </a:lnTo>
                <a:lnTo>
                  <a:pt x="612" y="1414"/>
                </a:lnTo>
                <a:lnTo>
                  <a:pt x="627" y="1414"/>
                </a:lnTo>
                <a:lnTo>
                  <a:pt x="1212" y="1414"/>
                </a:lnTo>
                <a:lnTo>
                  <a:pt x="1212" y="1414"/>
                </a:lnTo>
                <a:lnTo>
                  <a:pt x="1233" y="1412"/>
                </a:lnTo>
                <a:lnTo>
                  <a:pt x="1252" y="1406"/>
                </a:lnTo>
                <a:lnTo>
                  <a:pt x="1271" y="1397"/>
                </a:lnTo>
                <a:lnTo>
                  <a:pt x="1286" y="1385"/>
                </a:lnTo>
                <a:lnTo>
                  <a:pt x="1298" y="1370"/>
                </a:lnTo>
                <a:lnTo>
                  <a:pt x="1307" y="1351"/>
                </a:lnTo>
                <a:lnTo>
                  <a:pt x="1313" y="1332"/>
                </a:lnTo>
                <a:lnTo>
                  <a:pt x="1315" y="1311"/>
                </a:lnTo>
                <a:lnTo>
                  <a:pt x="1315" y="103"/>
                </a:lnTo>
                <a:lnTo>
                  <a:pt x="1315" y="103"/>
                </a:lnTo>
                <a:lnTo>
                  <a:pt x="1313" y="82"/>
                </a:lnTo>
                <a:lnTo>
                  <a:pt x="1307" y="63"/>
                </a:lnTo>
                <a:lnTo>
                  <a:pt x="1298" y="46"/>
                </a:lnTo>
                <a:lnTo>
                  <a:pt x="1286" y="31"/>
                </a:lnTo>
                <a:lnTo>
                  <a:pt x="1271" y="17"/>
                </a:lnTo>
                <a:lnTo>
                  <a:pt x="1252" y="8"/>
                </a:lnTo>
                <a:lnTo>
                  <a:pt x="1233" y="2"/>
                </a:lnTo>
                <a:lnTo>
                  <a:pt x="1212" y="0"/>
                </a:lnTo>
                <a:lnTo>
                  <a:pt x="1212" y="0"/>
                </a:lnTo>
                <a:close/>
                <a:moveTo>
                  <a:pt x="1029" y="1271"/>
                </a:moveTo>
                <a:lnTo>
                  <a:pt x="1029" y="1271"/>
                </a:lnTo>
                <a:lnTo>
                  <a:pt x="1029" y="1277"/>
                </a:lnTo>
                <a:lnTo>
                  <a:pt x="1027" y="1280"/>
                </a:lnTo>
                <a:lnTo>
                  <a:pt x="1022" y="1290"/>
                </a:lnTo>
                <a:lnTo>
                  <a:pt x="1012" y="1296"/>
                </a:lnTo>
                <a:lnTo>
                  <a:pt x="1001" y="1298"/>
                </a:lnTo>
                <a:lnTo>
                  <a:pt x="1001" y="1298"/>
                </a:lnTo>
                <a:lnTo>
                  <a:pt x="989" y="1296"/>
                </a:lnTo>
                <a:lnTo>
                  <a:pt x="980" y="1290"/>
                </a:lnTo>
                <a:lnTo>
                  <a:pt x="974" y="1280"/>
                </a:lnTo>
                <a:lnTo>
                  <a:pt x="972" y="1277"/>
                </a:lnTo>
                <a:lnTo>
                  <a:pt x="970" y="1271"/>
                </a:lnTo>
                <a:lnTo>
                  <a:pt x="970" y="1002"/>
                </a:lnTo>
                <a:lnTo>
                  <a:pt x="970" y="1002"/>
                </a:lnTo>
                <a:lnTo>
                  <a:pt x="972" y="997"/>
                </a:lnTo>
                <a:lnTo>
                  <a:pt x="974" y="991"/>
                </a:lnTo>
                <a:lnTo>
                  <a:pt x="980" y="983"/>
                </a:lnTo>
                <a:lnTo>
                  <a:pt x="989" y="978"/>
                </a:lnTo>
                <a:lnTo>
                  <a:pt x="1001" y="976"/>
                </a:lnTo>
                <a:lnTo>
                  <a:pt x="1001" y="976"/>
                </a:lnTo>
                <a:lnTo>
                  <a:pt x="1012" y="978"/>
                </a:lnTo>
                <a:lnTo>
                  <a:pt x="1022" y="983"/>
                </a:lnTo>
                <a:lnTo>
                  <a:pt x="1027" y="991"/>
                </a:lnTo>
                <a:lnTo>
                  <a:pt x="1029" y="997"/>
                </a:lnTo>
                <a:lnTo>
                  <a:pt x="1029" y="1002"/>
                </a:lnTo>
                <a:lnTo>
                  <a:pt x="1029" y="1271"/>
                </a:lnTo>
                <a:close/>
                <a:moveTo>
                  <a:pt x="1088" y="795"/>
                </a:moveTo>
                <a:lnTo>
                  <a:pt x="1088" y="795"/>
                </a:lnTo>
                <a:lnTo>
                  <a:pt x="1079" y="795"/>
                </a:lnTo>
                <a:lnTo>
                  <a:pt x="1069" y="791"/>
                </a:lnTo>
                <a:lnTo>
                  <a:pt x="1062" y="787"/>
                </a:lnTo>
                <a:lnTo>
                  <a:pt x="1054" y="781"/>
                </a:lnTo>
                <a:lnTo>
                  <a:pt x="1048" y="774"/>
                </a:lnTo>
                <a:lnTo>
                  <a:pt x="1044" y="766"/>
                </a:lnTo>
                <a:lnTo>
                  <a:pt x="1042" y="757"/>
                </a:lnTo>
                <a:lnTo>
                  <a:pt x="1041" y="747"/>
                </a:lnTo>
                <a:lnTo>
                  <a:pt x="1041" y="747"/>
                </a:lnTo>
                <a:lnTo>
                  <a:pt x="1042" y="738"/>
                </a:lnTo>
                <a:lnTo>
                  <a:pt x="1044" y="728"/>
                </a:lnTo>
                <a:lnTo>
                  <a:pt x="1048" y="720"/>
                </a:lnTo>
                <a:lnTo>
                  <a:pt x="1054" y="713"/>
                </a:lnTo>
                <a:lnTo>
                  <a:pt x="1062" y="707"/>
                </a:lnTo>
                <a:lnTo>
                  <a:pt x="1069" y="703"/>
                </a:lnTo>
                <a:lnTo>
                  <a:pt x="1079" y="699"/>
                </a:lnTo>
                <a:lnTo>
                  <a:pt x="1088" y="699"/>
                </a:lnTo>
                <a:lnTo>
                  <a:pt x="1088" y="699"/>
                </a:lnTo>
                <a:lnTo>
                  <a:pt x="1098" y="699"/>
                </a:lnTo>
                <a:lnTo>
                  <a:pt x="1107" y="703"/>
                </a:lnTo>
                <a:lnTo>
                  <a:pt x="1115" y="707"/>
                </a:lnTo>
                <a:lnTo>
                  <a:pt x="1123" y="713"/>
                </a:lnTo>
                <a:lnTo>
                  <a:pt x="1128" y="720"/>
                </a:lnTo>
                <a:lnTo>
                  <a:pt x="1134" y="728"/>
                </a:lnTo>
                <a:lnTo>
                  <a:pt x="1136" y="738"/>
                </a:lnTo>
                <a:lnTo>
                  <a:pt x="1138" y="747"/>
                </a:lnTo>
                <a:lnTo>
                  <a:pt x="1138" y="747"/>
                </a:lnTo>
                <a:lnTo>
                  <a:pt x="1136" y="757"/>
                </a:lnTo>
                <a:lnTo>
                  <a:pt x="1134" y="766"/>
                </a:lnTo>
                <a:lnTo>
                  <a:pt x="1128" y="774"/>
                </a:lnTo>
                <a:lnTo>
                  <a:pt x="1123" y="781"/>
                </a:lnTo>
                <a:lnTo>
                  <a:pt x="1115" y="787"/>
                </a:lnTo>
                <a:lnTo>
                  <a:pt x="1107" y="791"/>
                </a:lnTo>
                <a:lnTo>
                  <a:pt x="1098" y="795"/>
                </a:lnTo>
                <a:lnTo>
                  <a:pt x="1088" y="795"/>
                </a:lnTo>
                <a:lnTo>
                  <a:pt x="1088" y="795"/>
                </a:lnTo>
                <a:close/>
                <a:moveTo>
                  <a:pt x="1191" y="1271"/>
                </a:moveTo>
                <a:lnTo>
                  <a:pt x="1191" y="1271"/>
                </a:lnTo>
                <a:lnTo>
                  <a:pt x="1191" y="1277"/>
                </a:lnTo>
                <a:lnTo>
                  <a:pt x="1189" y="1280"/>
                </a:lnTo>
                <a:lnTo>
                  <a:pt x="1183" y="1290"/>
                </a:lnTo>
                <a:lnTo>
                  <a:pt x="1174" y="1296"/>
                </a:lnTo>
                <a:lnTo>
                  <a:pt x="1163" y="1298"/>
                </a:lnTo>
                <a:lnTo>
                  <a:pt x="1163" y="1298"/>
                </a:lnTo>
                <a:lnTo>
                  <a:pt x="1151" y="1296"/>
                </a:lnTo>
                <a:lnTo>
                  <a:pt x="1142" y="1290"/>
                </a:lnTo>
                <a:lnTo>
                  <a:pt x="1134" y="1280"/>
                </a:lnTo>
                <a:lnTo>
                  <a:pt x="1132" y="1277"/>
                </a:lnTo>
                <a:lnTo>
                  <a:pt x="1132" y="1271"/>
                </a:lnTo>
                <a:lnTo>
                  <a:pt x="1132" y="1002"/>
                </a:lnTo>
                <a:lnTo>
                  <a:pt x="1132" y="1002"/>
                </a:lnTo>
                <a:lnTo>
                  <a:pt x="1132" y="997"/>
                </a:lnTo>
                <a:lnTo>
                  <a:pt x="1134" y="991"/>
                </a:lnTo>
                <a:lnTo>
                  <a:pt x="1142" y="983"/>
                </a:lnTo>
                <a:lnTo>
                  <a:pt x="1151" y="978"/>
                </a:lnTo>
                <a:lnTo>
                  <a:pt x="1163" y="976"/>
                </a:lnTo>
                <a:lnTo>
                  <a:pt x="1163" y="976"/>
                </a:lnTo>
                <a:lnTo>
                  <a:pt x="1174" y="978"/>
                </a:lnTo>
                <a:lnTo>
                  <a:pt x="1183" y="983"/>
                </a:lnTo>
                <a:lnTo>
                  <a:pt x="1189" y="991"/>
                </a:lnTo>
                <a:lnTo>
                  <a:pt x="1191" y="997"/>
                </a:lnTo>
                <a:lnTo>
                  <a:pt x="1191" y="1002"/>
                </a:lnTo>
                <a:lnTo>
                  <a:pt x="1191" y="1271"/>
                </a:lnTo>
                <a:close/>
                <a:moveTo>
                  <a:pt x="1206" y="339"/>
                </a:moveTo>
                <a:lnTo>
                  <a:pt x="1206" y="339"/>
                </a:lnTo>
                <a:lnTo>
                  <a:pt x="1204" y="345"/>
                </a:lnTo>
                <a:lnTo>
                  <a:pt x="1203" y="351"/>
                </a:lnTo>
                <a:lnTo>
                  <a:pt x="1201" y="357"/>
                </a:lnTo>
                <a:lnTo>
                  <a:pt x="1197" y="360"/>
                </a:lnTo>
                <a:lnTo>
                  <a:pt x="1193" y="364"/>
                </a:lnTo>
                <a:lnTo>
                  <a:pt x="1187" y="368"/>
                </a:lnTo>
                <a:lnTo>
                  <a:pt x="1182" y="370"/>
                </a:lnTo>
                <a:lnTo>
                  <a:pt x="1174" y="370"/>
                </a:lnTo>
                <a:lnTo>
                  <a:pt x="644" y="370"/>
                </a:lnTo>
                <a:lnTo>
                  <a:pt x="644" y="370"/>
                </a:lnTo>
                <a:lnTo>
                  <a:pt x="639" y="370"/>
                </a:lnTo>
                <a:lnTo>
                  <a:pt x="633" y="368"/>
                </a:lnTo>
                <a:lnTo>
                  <a:pt x="627" y="364"/>
                </a:lnTo>
                <a:lnTo>
                  <a:pt x="621" y="360"/>
                </a:lnTo>
                <a:lnTo>
                  <a:pt x="618" y="357"/>
                </a:lnTo>
                <a:lnTo>
                  <a:pt x="616" y="351"/>
                </a:lnTo>
                <a:lnTo>
                  <a:pt x="614" y="345"/>
                </a:lnTo>
                <a:lnTo>
                  <a:pt x="614" y="339"/>
                </a:lnTo>
                <a:lnTo>
                  <a:pt x="614" y="336"/>
                </a:lnTo>
                <a:lnTo>
                  <a:pt x="614" y="336"/>
                </a:lnTo>
                <a:lnTo>
                  <a:pt x="614" y="330"/>
                </a:lnTo>
                <a:lnTo>
                  <a:pt x="616" y="324"/>
                </a:lnTo>
                <a:lnTo>
                  <a:pt x="618" y="318"/>
                </a:lnTo>
                <a:lnTo>
                  <a:pt x="621" y="315"/>
                </a:lnTo>
                <a:lnTo>
                  <a:pt x="627" y="311"/>
                </a:lnTo>
                <a:lnTo>
                  <a:pt x="633" y="307"/>
                </a:lnTo>
                <a:lnTo>
                  <a:pt x="639" y="305"/>
                </a:lnTo>
                <a:lnTo>
                  <a:pt x="644" y="305"/>
                </a:lnTo>
                <a:lnTo>
                  <a:pt x="1174" y="305"/>
                </a:lnTo>
                <a:lnTo>
                  <a:pt x="1174" y="305"/>
                </a:lnTo>
                <a:lnTo>
                  <a:pt x="1182" y="305"/>
                </a:lnTo>
                <a:lnTo>
                  <a:pt x="1187" y="307"/>
                </a:lnTo>
                <a:lnTo>
                  <a:pt x="1193" y="311"/>
                </a:lnTo>
                <a:lnTo>
                  <a:pt x="1197" y="315"/>
                </a:lnTo>
                <a:lnTo>
                  <a:pt x="1201" y="318"/>
                </a:lnTo>
                <a:lnTo>
                  <a:pt x="1203" y="324"/>
                </a:lnTo>
                <a:lnTo>
                  <a:pt x="1204" y="330"/>
                </a:lnTo>
                <a:lnTo>
                  <a:pt x="1206" y="336"/>
                </a:lnTo>
                <a:lnTo>
                  <a:pt x="1206" y="339"/>
                </a:lnTo>
                <a:close/>
                <a:moveTo>
                  <a:pt x="1206" y="183"/>
                </a:moveTo>
                <a:lnTo>
                  <a:pt x="1206" y="183"/>
                </a:lnTo>
                <a:lnTo>
                  <a:pt x="1204" y="191"/>
                </a:lnTo>
                <a:lnTo>
                  <a:pt x="1203" y="196"/>
                </a:lnTo>
                <a:lnTo>
                  <a:pt x="1201" y="202"/>
                </a:lnTo>
                <a:lnTo>
                  <a:pt x="1197" y="206"/>
                </a:lnTo>
                <a:lnTo>
                  <a:pt x="1193" y="210"/>
                </a:lnTo>
                <a:lnTo>
                  <a:pt x="1187" y="212"/>
                </a:lnTo>
                <a:lnTo>
                  <a:pt x="1182" y="214"/>
                </a:lnTo>
                <a:lnTo>
                  <a:pt x="1174" y="216"/>
                </a:lnTo>
                <a:lnTo>
                  <a:pt x="644" y="216"/>
                </a:lnTo>
                <a:lnTo>
                  <a:pt x="644" y="216"/>
                </a:lnTo>
                <a:lnTo>
                  <a:pt x="639" y="214"/>
                </a:lnTo>
                <a:lnTo>
                  <a:pt x="633" y="212"/>
                </a:lnTo>
                <a:lnTo>
                  <a:pt x="627" y="210"/>
                </a:lnTo>
                <a:lnTo>
                  <a:pt x="621" y="206"/>
                </a:lnTo>
                <a:lnTo>
                  <a:pt x="618" y="202"/>
                </a:lnTo>
                <a:lnTo>
                  <a:pt x="616" y="196"/>
                </a:lnTo>
                <a:lnTo>
                  <a:pt x="614" y="191"/>
                </a:lnTo>
                <a:lnTo>
                  <a:pt x="614" y="183"/>
                </a:lnTo>
                <a:lnTo>
                  <a:pt x="614" y="181"/>
                </a:lnTo>
                <a:lnTo>
                  <a:pt x="614" y="181"/>
                </a:lnTo>
                <a:lnTo>
                  <a:pt x="614" y="176"/>
                </a:lnTo>
                <a:lnTo>
                  <a:pt x="616" y="170"/>
                </a:lnTo>
                <a:lnTo>
                  <a:pt x="618" y="164"/>
                </a:lnTo>
                <a:lnTo>
                  <a:pt x="621" y="160"/>
                </a:lnTo>
                <a:lnTo>
                  <a:pt x="627" y="156"/>
                </a:lnTo>
                <a:lnTo>
                  <a:pt x="633" y="153"/>
                </a:lnTo>
                <a:lnTo>
                  <a:pt x="639" y="151"/>
                </a:lnTo>
                <a:lnTo>
                  <a:pt x="644" y="151"/>
                </a:lnTo>
                <a:lnTo>
                  <a:pt x="1174" y="151"/>
                </a:lnTo>
                <a:lnTo>
                  <a:pt x="1174" y="151"/>
                </a:lnTo>
                <a:lnTo>
                  <a:pt x="1182" y="151"/>
                </a:lnTo>
                <a:lnTo>
                  <a:pt x="1187" y="153"/>
                </a:lnTo>
                <a:lnTo>
                  <a:pt x="1193" y="156"/>
                </a:lnTo>
                <a:lnTo>
                  <a:pt x="1197" y="160"/>
                </a:lnTo>
                <a:lnTo>
                  <a:pt x="1201" y="164"/>
                </a:lnTo>
                <a:lnTo>
                  <a:pt x="1203" y="170"/>
                </a:lnTo>
                <a:lnTo>
                  <a:pt x="1204" y="176"/>
                </a:lnTo>
                <a:lnTo>
                  <a:pt x="1206" y="181"/>
                </a:lnTo>
                <a:lnTo>
                  <a:pt x="1206" y="183"/>
                </a:lnTo>
                <a:close/>
                <a:moveTo>
                  <a:pt x="770" y="490"/>
                </a:moveTo>
                <a:lnTo>
                  <a:pt x="770" y="490"/>
                </a:lnTo>
                <a:lnTo>
                  <a:pt x="730" y="482"/>
                </a:lnTo>
                <a:lnTo>
                  <a:pt x="690" y="471"/>
                </a:lnTo>
                <a:lnTo>
                  <a:pt x="650" y="456"/>
                </a:lnTo>
                <a:lnTo>
                  <a:pt x="612" y="438"/>
                </a:lnTo>
                <a:lnTo>
                  <a:pt x="576" y="421"/>
                </a:lnTo>
                <a:lnTo>
                  <a:pt x="543" y="406"/>
                </a:lnTo>
                <a:lnTo>
                  <a:pt x="496" y="377"/>
                </a:lnTo>
                <a:lnTo>
                  <a:pt x="435" y="341"/>
                </a:lnTo>
                <a:lnTo>
                  <a:pt x="376" y="377"/>
                </a:lnTo>
                <a:lnTo>
                  <a:pt x="376" y="377"/>
                </a:lnTo>
                <a:lnTo>
                  <a:pt x="326" y="406"/>
                </a:lnTo>
                <a:lnTo>
                  <a:pt x="294" y="421"/>
                </a:lnTo>
                <a:lnTo>
                  <a:pt x="258" y="438"/>
                </a:lnTo>
                <a:lnTo>
                  <a:pt x="220" y="456"/>
                </a:lnTo>
                <a:lnTo>
                  <a:pt x="180" y="471"/>
                </a:lnTo>
                <a:lnTo>
                  <a:pt x="140" y="482"/>
                </a:lnTo>
                <a:lnTo>
                  <a:pt x="100" y="492"/>
                </a:lnTo>
                <a:lnTo>
                  <a:pt x="0" y="505"/>
                </a:lnTo>
                <a:lnTo>
                  <a:pt x="0" y="608"/>
                </a:lnTo>
                <a:lnTo>
                  <a:pt x="0" y="608"/>
                </a:lnTo>
                <a:lnTo>
                  <a:pt x="0" y="657"/>
                </a:lnTo>
                <a:lnTo>
                  <a:pt x="4" y="705"/>
                </a:lnTo>
                <a:lnTo>
                  <a:pt x="8" y="753"/>
                </a:lnTo>
                <a:lnTo>
                  <a:pt x="14" y="798"/>
                </a:lnTo>
                <a:lnTo>
                  <a:pt x="21" y="844"/>
                </a:lnTo>
                <a:lnTo>
                  <a:pt x="31" y="886"/>
                </a:lnTo>
                <a:lnTo>
                  <a:pt x="40" y="930"/>
                </a:lnTo>
                <a:lnTo>
                  <a:pt x="54" y="970"/>
                </a:lnTo>
                <a:lnTo>
                  <a:pt x="54" y="970"/>
                </a:lnTo>
                <a:lnTo>
                  <a:pt x="67" y="1008"/>
                </a:lnTo>
                <a:lnTo>
                  <a:pt x="80" y="1042"/>
                </a:lnTo>
                <a:lnTo>
                  <a:pt x="96" y="1077"/>
                </a:lnTo>
                <a:lnTo>
                  <a:pt x="113" y="1111"/>
                </a:lnTo>
                <a:lnTo>
                  <a:pt x="130" y="1141"/>
                </a:lnTo>
                <a:lnTo>
                  <a:pt x="151" y="1174"/>
                </a:lnTo>
                <a:lnTo>
                  <a:pt x="170" y="1202"/>
                </a:lnTo>
                <a:lnTo>
                  <a:pt x="193" y="1231"/>
                </a:lnTo>
                <a:lnTo>
                  <a:pt x="193" y="1231"/>
                </a:lnTo>
                <a:lnTo>
                  <a:pt x="220" y="1263"/>
                </a:lnTo>
                <a:lnTo>
                  <a:pt x="248" y="1290"/>
                </a:lnTo>
                <a:lnTo>
                  <a:pt x="275" y="1315"/>
                </a:lnTo>
                <a:lnTo>
                  <a:pt x="300" y="1336"/>
                </a:lnTo>
                <a:lnTo>
                  <a:pt x="322" y="1353"/>
                </a:lnTo>
                <a:lnTo>
                  <a:pt x="345" y="1368"/>
                </a:lnTo>
                <a:lnTo>
                  <a:pt x="381" y="1389"/>
                </a:lnTo>
                <a:lnTo>
                  <a:pt x="435" y="1416"/>
                </a:lnTo>
                <a:lnTo>
                  <a:pt x="488" y="1389"/>
                </a:lnTo>
                <a:lnTo>
                  <a:pt x="488" y="1389"/>
                </a:lnTo>
                <a:lnTo>
                  <a:pt x="524" y="1368"/>
                </a:lnTo>
                <a:lnTo>
                  <a:pt x="545" y="1355"/>
                </a:lnTo>
                <a:lnTo>
                  <a:pt x="570" y="1338"/>
                </a:lnTo>
                <a:lnTo>
                  <a:pt x="595" y="1317"/>
                </a:lnTo>
                <a:lnTo>
                  <a:pt x="621" y="1294"/>
                </a:lnTo>
                <a:lnTo>
                  <a:pt x="648" y="1265"/>
                </a:lnTo>
                <a:lnTo>
                  <a:pt x="675" y="1235"/>
                </a:lnTo>
                <a:lnTo>
                  <a:pt x="675" y="1235"/>
                </a:lnTo>
                <a:lnTo>
                  <a:pt x="698" y="1206"/>
                </a:lnTo>
                <a:lnTo>
                  <a:pt x="719" y="1178"/>
                </a:lnTo>
                <a:lnTo>
                  <a:pt x="738" y="1147"/>
                </a:lnTo>
                <a:lnTo>
                  <a:pt x="755" y="1115"/>
                </a:lnTo>
                <a:lnTo>
                  <a:pt x="772" y="1080"/>
                </a:lnTo>
                <a:lnTo>
                  <a:pt x="787" y="1046"/>
                </a:lnTo>
                <a:lnTo>
                  <a:pt x="802" y="1012"/>
                </a:lnTo>
                <a:lnTo>
                  <a:pt x="816" y="974"/>
                </a:lnTo>
                <a:lnTo>
                  <a:pt x="816" y="974"/>
                </a:lnTo>
                <a:lnTo>
                  <a:pt x="827" y="934"/>
                </a:lnTo>
                <a:lnTo>
                  <a:pt x="839" y="890"/>
                </a:lnTo>
                <a:lnTo>
                  <a:pt x="848" y="846"/>
                </a:lnTo>
                <a:lnTo>
                  <a:pt x="856" y="800"/>
                </a:lnTo>
                <a:lnTo>
                  <a:pt x="862" y="755"/>
                </a:lnTo>
                <a:lnTo>
                  <a:pt x="865" y="707"/>
                </a:lnTo>
                <a:lnTo>
                  <a:pt x="867" y="657"/>
                </a:lnTo>
                <a:lnTo>
                  <a:pt x="869" y="608"/>
                </a:lnTo>
                <a:lnTo>
                  <a:pt x="869" y="507"/>
                </a:lnTo>
                <a:lnTo>
                  <a:pt x="770" y="490"/>
                </a:lnTo>
                <a:close/>
                <a:moveTo>
                  <a:pt x="802" y="608"/>
                </a:moveTo>
                <a:lnTo>
                  <a:pt x="802" y="608"/>
                </a:lnTo>
                <a:lnTo>
                  <a:pt x="801" y="656"/>
                </a:lnTo>
                <a:lnTo>
                  <a:pt x="799" y="701"/>
                </a:lnTo>
                <a:lnTo>
                  <a:pt x="795" y="747"/>
                </a:lnTo>
                <a:lnTo>
                  <a:pt x="789" y="791"/>
                </a:lnTo>
                <a:lnTo>
                  <a:pt x="782" y="833"/>
                </a:lnTo>
                <a:lnTo>
                  <a:pt x="774" y="875"/>
                </a:lnTo>
                <a:lnTo>
                  <a:pt x="762" y="915"/>
                </a:lnTo>
                <a:lnTo>
                  <a:pt x="751" y="953"/>
                </a:lnTo>
                <a:lnTo>
                  <a:pt x="751" y="953"/>
                </a:lnTo>
                <a:lnTo>
                  <a:pt x="740" y="987"/>
                </a:lnTo>
                <a:lnTo>
                  <a:pt x="726" y="1019"/>
                </a:lnTo>
                <a:lnTo>
                  <a:pt x="713" y="1052"/>
                </a:lnTo>
                <a:lnTo>
                  <a:pt x="698" y="1082"/>
                </a:lnTo>
                <a:lnTo>
                  <a:pt x="681" y="1111"/>
                </a:lnTo>
                <a:lnTo>
                  <a:pt x="663" y="1139"/>
                </a:lnTo>
                <a:lnTo>
                  <a:pt x="644" y="1166"/>
                </a:lnTo>
                <a:lnTo>
                  <a:pt x="623" y="1193"/>
                </a:lnTo>
                <a:lnTo>
                  <a:pt x="623" y="1193"/>
                </a:lnTo>
                <a:lnTo>
                  <a:pt x="601" y="1219"/>
                </a:lnTo>
                <a:lnTo>
                  <a:pt x="576" y="1244"/>
                </a:lnTo>
                <a:lnTo>
                  <a:pt x="551" y="1265"/>
                </a:lnTo>
                <a:lnTo>
                  <a:pt x="530" y="1284"/>
                </a:lnTo>
                <a:lnTo>
                  <a:pt x="509" y="1299"/>
                </a:lnTo>
                <a:lnTo>
                  <a:pt x="490" y="1311"/>
                </a:lnTo>
                <a:lnTo>
                  <a:pt x="458" y="1330"/>
                </a:lnTo>
                <a:lnTo>
                  <a:pt x="435" y="1341"/>
                </a:lnTo>
                <a:lnTo>
                  <a:pt x="412" y="1328"/>
                </a:lnTo>
                <a:lnTo>
                  <a:pt x="412" y="1328"/>
                </a:lnTo>
                <a:lnTo>
                  <a:pt x="380" y="1311"/>
                </a:lnTo>
                <a:lnTo>
                  <a:pt x="361" y="1298"/>
                </a:lnTo>
                <a:lnTo>
                  <a:pt x="340" y="1282"/>
                </a:lnTo>
                <a:lnTo>
                  <a:pt x="317" y="1263"/>
                </a:lnTo>
                <a:lnTo>
                  <a:pt x="294" y="1242"/>
                </a:lnTo>
                <a:lnTo>
                  <a:pt x="269" y="1218"/>
                </a:lnTo>
                <a:lnTo>
                  <a:pt x="244" y="1189"/>
                </a:lnTo>
                <a:lnTo>
                  <a:pt x="244" y="1189"/>
                </a:lnTo>
                <a:lnTo>
                  <a:pt x="225" y="1162"/>
                </a:lnTo>
                <a:lnTo>
                  <a:pt x="206" y="1136"/>
                </a:lnTo>
                <a:lnTo>
                  <a:pt x="187" y="1107"/>
                </a:lnTo>
                <a:lnTo>
                  <a:pt x="172" y="1079"/>
                </a:lnTo>
                <a:lnTo>
                  <a:pt x="157" y="1048"/>
                </a:lnTo>
                <a:lnTo>
                  <a:pt x="141" y="1016"/>
                </a:lnTo>
                <a:lnTo>
                  <a:pt x="128" y="983"/>
                </a:lnTo>
                <a:lnTo>
                  <a:pt x="117" y="949"/>
                </a:lnTo>
                <a:lnTo>
                  <a:pt x="117" y="949"/>
                </a:lnTo>
                <a:lnTo>
                  <a:pt x="105" y="911"/>
                </a:lnTo>
                <a:lnTo>
                  <a:pt x="96" y="871"/>
                </a:lnTo>
                <a:lnTo>
                  <a:pt x="86" y="831"/>
                </a:lnTo>
                <a:lnTo>
                  <a:pt x="80" y="787"/>
                </a:lnTo>
                <a:lnTo>
                  <a:pt x="75" y="745"/>
                </a:lnTo>
                <a:lnTo>
                  <a:pt x="71" y="699"/>
                </a:lnTo>
                <a:lnTo>
                  <a:pt x="69" y="654"/>
                </a:lnTo>
                <a:lnTo>
                  <a:pt x="67" y="608"/>
                </a:lnTo>
                <a:lnTo>
                  <a:pt x="67" y="564"/>
                </a:lnTo>
                <a:lnTo>
                  <a:pt x="111" y="557"/>
                </a:lnTo>
                <a:lnTo>
                  <a:pt x="111" y="557"/>
                </a:lnTo>
                <a:lnTo>
                  <a:pt x="155" y="549"/>
                </a:lnTo>
                <a:lnTo>
                  <a:pt x="199" y="536"/>
                </a:lnTo>
                <a:lnTo>
                  <a:pt x="242" y="518"/>
                </a:lnTo>
                <a:lnTo>
                  <a:pt x="282" y="501"/>
                </a:lnTo>
                <a:lnTo>
                  <a:pt x="322" y="482"/>
                </a:lnTo>
                <a:lnTo>
                  <a:pt x="357" y="465"/>
                </a:lnTo>
                <a:lnTo>
                  <a:pt x="410" y="435"/>
                </a:lnTo>
                <a:lnTo>
                  <a:pt x="435" y="419"/>
                </a:lnTo>
                <a:lnTo>
                  <a:pt x="461" y="435"/>
                </a:lnTo>
                <a:lnTo>
                  <a:pt x="461" y="435"/>
                </a:lnTo>
                <a:lnTo>
                  <a:pt x="513" y="465"/>
                </a:lnTo>
                <a:lnTo>
                  <a:pt x="549" y="482"/>
                </a:lnTo>
                <a:lnTo>
                  <a:pt x="587" y="501"/>
                </a:lnTo>
                <a:lnTo>
                  <a:pt x="629" y="518"/>
                </a:lnTo>
                <a:lnTo>
                  <a:pt x="673" y="536"/>
                </a:lnTo>
                <a:lnTo>
                  <a:pt x="717" y="547"/>
                </a:lnTo>
                <a:lnTo>
                  <a:pt x="759" y="557"/>
                </a:lnTo>
                <a:lnTo>
                  <a:pt x="802" y="564"/>
                </a:lnTo>
                <a:lnTo>
                  <a:pt x="802" y="608"/>
                </a:lnTo>
                <a:close/>
                <a:moveTo>
                  <a:pt x="435" y="1284"/>
                </a:moveTo>
                <a:lnTo>
                  <a:pt x="435" y="1284"/>
                </a:lnTo>
                <a:lnTo>
                  <a:pt x="406" y="1267"/>
                </a:lnTo>
                <a:lnTo>
                  <a:pt x="389" y="1256"/>
                </a:lnTo>
                <a:lnTo>
                  <a:pt x="370" y="1240"/>
                </a:lnTo>
                <a:lnTo>
                  <a:pt x="349" y="1225"/>
                </a:lnTo>
                <a:lnTo>
                  <a:pt x="328" y="1204"/>
                </a:lnTo>
                <a:lnTo>
                  <a:pt x="305" y="1181"/>
                </a:lnTo>
                <a:lnTo>
                  <a:pt x="284" y="1157"/>
                </a:lnTo>
                <a:lnTo>
                  <a:pt x="284" y="1157"/>
                </a:lnTo>
                <a:lnTo>
                  <a:pt x="265" y="1132"/>
                </a:lnTo>
                <a:lnTo>
                  <a:pt x="248" y="1107"/>
                </a:lnTo>
                <a:lnTo>
                  <a:pt x="231" y="1080"/>
                </a:lnTo>
                <a:lnTo>
                  <a:pt x="216" y="1054"/>
                </a:lnTo>
                <a:lnTo>
                  <a:pt x="202" y="1025"/>
                </a:lnTo>
                <a:lnTo>
                  <a:pt x="189" y="997"/>
                </a:lnTo>
                <a:lnTo>
                  <a:pt x="176" y="966"/>
                </a:lnTo>
                <a:lnTo>
                  <a:pt x="166" y="934"/>
                </a:lnTo>
                <a:lnTo>
                  <a:pt x="166" y="934"/>
                </a:lnTo>
                <a:lnTo>
                  <a:pt x="155" y="898"/>
                </a:lnTo>
                <a:lnTo>
                  <a:pt x="145" y="859"/>
                </a:lnTo>
                <a:lnTo>
                  <a:pt x="138" y="819"/>
                </a:lnTo>
                <a:lnTo>
                  <a:pt x="130" y="779"/>
                </a:lnTo>
                <a:lnTo>
                  <a:pt x="124" y="738"/>
                </a:lnTo>
                <a:lnTo>
                  <a:pt x="120" y="696"/>
                </a:lnTo>
                <a:lnTo>
                  <a:pt x="119" y="652"/>
                </a:lnTo>
                <a:lnTo>
                  <a:pt x="119" y="608"/>
                </a:lnTo>
                <a:lnTo>
                  <a:pt x="119" y="608"/>
                </a:lnTo>
                <a:lnTo>
                  <a:pt x="141" y="602"/>
                </a:lnTo>
                <a:lnTo>
                  <a:pt x="164" y="598"/>
                </a:lnTo>
                <a:lnTo>
                  <a:pt x="210" y="583"/>
                </a:lnTo>
                <a:lnTo>
                  <a:pt x="258" y="568"/>
                </a:lnTo>
                <a:lnTo>
                  <a:pt x="301" y="549"/>
                </a:lnTo>
                <a:lnTo>
                  <a:pt x="341" y="530"/>
                </a:lnTo>
                <a:lnTo>
                  <a:pt x="378" y="511"/>
                </a:lnTo>
                <a:lnTo>
                  <a:pt x="435" y="478"/>
                </a:lnTo>
                <a:lnTo>
                  <a:pt x="435" y="478"/>
                </a:lnTo>
                <a:lnTo>
                  <a:pt x="492" y="511"/>
                </a:lnTo>
                <a:lnTo>
                  <a:pt x="528" y="530"/>
                </a:lnTo>
                <a:lnTo>
                  <a:pt x="570" y="549"/>
                </a:lnTo>
                <a:lnTo>
                  <a:pt x="614" y="568"/>
                </a:lnTo>
                <a:lnTo>
                  <a:pt x="660" y="583"/>
                </a:lnTo>
                <a:lnTo>
                  <a:pt x="705" y="597"/>
                </a:lnTo>
                <a:lnTo>
                  <a:pt x="728" y="602"/>
                </a:lnTo>
                <a:lnTo>
                  <a:pt x="751" y="606"/>
                </a:lnTo>
                <a:lnTo>
                  <a:pt x="751" y="606"/>
                </a:lnTo>
                <a:lnTo>
                  <a:pt x="751" y="652"/>
                </a:lnTo>
                <a:lnTo>
                  <a:pt x="749" y="698"/>
                </a:lnTo>
                <a:lnTo>
                  <a:pt x="743" y="739"/>
                </a:lnTo>
                <a:lnTo>
                  <a:pt x="740" y="781"/>
                </a:lnTo>
                <a:lnTo>
                  <a:pt x="732" y="823"/>
                </a:lnTo>
                <a:lnTo>
                  <a:pt x="724" y="863"/>
                </a:lnTo>
                <a:lnTo>
                  <a:pt x="715" y="901"/>
                </a:lnTo>
                <a:lnTo>
                  <a:pt x="703" y="938"/>
                </a:lnTo>
                <a:lnTo>
                  <a:pt x="703" y="938"/>
                </a:lnTo>
                <a:lnTo>
                  <a:pt x="692" y="970"/>
                </a:lnTo>
                <a:lnTo>
                  <a:pt x="681" y="1000"/>
                </a:lnTo>
                <a:lnTo>
                  <a:pt x="667" y="1029"/>
                </a:lnTo>
                <a:lnTo>
                  <a:pt x="652" y="1058"/>
                </a:lnTo>
                <a:lnTo>
                  <a:pt x="637" y="1084"/>
                </a:lnTo>
                <a:lnTo>
                  <a:pt x="621" y="1111"/>
                </a:lnTo>
                <a:lnTo>
                  <a:pt x="602" y="1136"/>
                </a:lnTo>
                <a:lnTo>
                  <a:pt x="585" y="1160"/>
                </a:lnTo>
                <a:lnTo>
                  <a:pt x="585" y="1160"/>
                </a:lnTo>
                <a:lnTo>
                  <a:pt x="562" y="1185"/>
                </a:lnTo>
                <a:lnTo>
                  <a:pt x="541" y="1208"/>
                </a:lnTo>
                <a:lnTo>
                  <a:pt x="521" y="1227"/>
                </a:lnTo>
                <a:lnTo>
                  <a:pt x="500" y="1242"/>
                </a:lnTo>
                <a:lnTo>
                  <a:pt x="481" y="1256"/>
                </a:lnTo>
                <a:lnTo>
                  <a:pt x="463" y="1267"/>
                </a:lnTo>
                <a:lnTo>
                  <a:pt x="435" y="1284"/>
                </a:lnTo>
                <a:lnTo>
                  <a:pt x="435" y="128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FC527EB-75E1-A760-B208-52090301D746}"/>
              </a:ext>
            </a:extLst>
          </p:cNvPr>
          <p:cNvGrpSpPr/>
          <p:nvPr/>
        </p:nvGrpSpPr>
        <p:grpSpPr>
          <a:xfrm>
            <a:off x="1053865" y="774860"/>
            <a:ext cx="923169" cy="819636"/>
            <a:chOff x="2574925" y="4562475"/>
            <a:chExt cx="849313" cy="754063"/>
          </a:xfrm>
          <a:solidFill>
            <a:schemeClr val="accent1"/>
          </a:solidFill>
        </p:grpSpPr>
        <p:sp>
          <p:nvSpPr>
            <p:cNvPr id="28" name="Freeform 6">
              <a:extLst>
                <a:ext uri="{FF2B5EF4-FFF2-40B4-BE49-F238E27FC236}">
                  <a16:creationId xmlns:a16="http://schemas.microsoft.com/office/drawing/2014/main" id="{41E42EAF-23FE-9F2E-0FA8-25F0316D371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4925" y="4830763"/>
              <a:ext cx="849313" cy="485775"/>
            </a:xfrm>
            <a:custGeom>
              <a:avLst/>
              <a:gdLst/>
              <a:ahLst/>
              <a:cxnLst>
                <a:cxn ang="0">
                  <a:pos x="1598" y="110"/>
                </a:cxn>
                <a:cxn ang="0">
                  <a:pos x="1592" y="120"/>
                </a:cxn>
                <a:cxn ang="0">
                  <a:pos x="1545" y="201"/>
                </a:cxn>
                <a:cxn ang="0">
                  <a:pos x="1498" y="260"/>
                </a:cxn>
                <a:cxn ang="0">
                  <a:pos x="1432" y="316"/>
                </a:cxn>
                <a:cxn ang="0">
                  <a:pos x="1325" y="379"/>
                </a:cxn>
                <a:cxn ang="0">
                  <a:pos x="1232" y="414"/>
                </a:cxn>
                <a:cxn ang="0">
                  <a:pos x="1129" y="436"/>
                </a:cxn>
                <a:cxn ang="0">
                  <a:pos x="993" y="443"/>
                </a:cxn>
                <a:cxn ang="0">
                  <a:pos x="893" y="434"/>
                </a:cxn>
                <a:cxn ang="0">
                  <a:pos x="779" y="411"/>
                </a:cxn>
                <a:cxn ang="0">
                  <a:pos x="634" y="348"/>
                </a:cxn>
                <a:cxn ang="0">
                  <a:pos x="571" y="304"/>
                </a:cxn>
                <a:cxn ang="0">
                  <a:pos x="617" y="240"/>
                </a:cxn>
                <a:cxn ang="0">
                  <a:pos x="677" y="174"/>
                </a:cxn>
                <a:cxn ang="0">
                  <a:pos x="677" y="157"/>
                </a:cxn>
                <a:cxn ang="0">
                  <a:pos x="662" y="139"/>
                </a:cxn>
                <a:cxn ang="0">
                  <a:pos x="319" y="63"/>
                </a:cxn>
                <a:cxn ang="0">
                  <a:pos x="36" y="0"/>
                </a:cxn>
                <a:cxn ang="0">
                  <a:pos x="9" y="8"/>
                </a:cxn>
                <a:cxn ang="0">
                  <a:pos x="0" y="28"/>
                </a:cxn>
                <a:cxn ang="0">
                  <a:pos x="140" y="662"/>
                </a:cxn>
                <a:cxn ang="0">
                  <a:pos x="158" y="677"/>
                </a:cxn>
                <a:cxn ang="0">
                  <a:pos x="177" y="675"/>
                </a:cxn>
                <a:cxn ang="0">
                  <a:pos x="295" y="562"/>
                </a:cxn>
                <a:cxn ang="0">
                  <a:pos x="364" y="608"/>
                </a:cxn>
                <a:cxn ang="0">
                  <a:pos x="458" y="653"/>
                </a:cxn>
                <a:cxn ang="0">
                  <a:pos x="557" y="683"/>
                </a:cxn>
                <a:cxn ang="0">
                  <a:pos x="635" y="698"/>
                </a:cxn>
                <a:cxn ang="0">
                  <a:pos x="758" y="708"/>
                </a:cxn>
                <a:cxn ang="0">
                  <a:pos x="860" y="705"/>
                </a:cxn>
                <a:cxn ang="0">
                  <a:pos x="971" y="688"/>
                </a:cxn>
                <a:cxn ang="0">
                  <a:pos x="1106" y="648"/>
                </a:cxn>
                <a:cxn ang="0">
                  <a:pos x="1204" y="606"/>
                </a:cxn>
                <a:cxn ang="0">
                  <a:pos x="1304" y="544"/>
                </a:cxn>
                <a:cxn ang="0">
                  <a:pos x="1423" y="438"/>
                </a:cxn>
                <a:cxn ang="0">
                  <a:pos x="1450" y="406"/>
                </a:cxn>
                <a:cxn ang="0">
                  <a:pos x="1422" y="475"/>
                </a:cxn>
                <a:cxn ang="0">
                  <a:pos x="1354" y="580"/>
                </a:cxn>
                <a:cxn ang="0">
                  <a:pos x="1310" y="628"/>
                </a:cxn>
                <a:cxn ang="0">
                  <a:pos x="1270" y="663"/>
                </a:cxn>
                <a:cxn ang="0">
                  <a:pos x="1218" y="701"/>
                </a:cxn>
                <a:cxn ang="0">
                  <a:pos x="1184" y="724"/>
                </a:cxn>
                <a:cxn ang="0">
                  <a:pos x="1066" y="779"/>
                </a:cxn>
                <a:cxn ang="0">
                  <a:pos x="941" y="815"/>
                </a:cxn>
                <a:cxn ang="0">
                  <a:pos x="811" y="833"/>
                </a:cxn>
                <a:cxn ang="0">
                  <a:pos x="712" y="834"/>
                </a:cxn>
                <a:cxn ang="0">
                  <a:pos x="599" y="822"/>
                </a:cxn>
                <a:cxn ang="0">
                  <a:pos x="491" y="795"/>
                </a:cxn>
                <a:cxn ang="0">
                  <a:pos x="557" y="835"/>
                </a:cxn>
                <a:cxn ang="0">
                  <a:pos x="653" y="878"/>
                </a:cxn>
                <a:cxn ang="0">
                  <a:pos x="757" y="906"/>
                </a:cxn>
                <a:cxn ang="0">
                  <a:pos x="865" y="919"/>
                </a:cxn>
                <a:cxn ang="0">
                  <a:pos x="965" y="915"/>
                </a:cxn>
                <a:cxn ang="0">
                  <a:pos x="1105" y="887"/>
                </a:cxn>
                <a:cxn ang="0">
                  <a:pos x="1232" y="833"/>
                </a:cxn>
                <a:cxn ang="0">
                  <a:pos x="1346" y="757"/>
                </a:cxn>
                <a:cxn ang="0">
                  <a:pos x="1443" y="660"/>
                </a:cxn>
                <a:cxn ang="0">
                  <a:pos x="1519" y="546"/>
                </a:cxn>
                <a:cxn ang="0">
                  <a:pos x="1573" y="419"/>
                </a:cxn>
                <a:cxn ang="0">
                  <a:pos x="1601" y="280"/>
                </a:cxn>
                <a:cxn ang="0">
                  <a:pos x="1605" y="182"/>
                </a:cxn>
                <a:cxn ang="0">
                  <a:pos x="1598" y="111"/>
                </a:cxn>
              </a:cxnLst>
              <a:rect l="0" t="0" r="r" b="b"/>
              <a:pathLst>
                <a:path w="1605" h="919">
                  <a:moveTo>
                    <a:pt x="1599" y="107"/>
                  </a:moveTo>
                  <a:lnTo>
                    <a:pt x="1599" y="107"/>
                  </a:lnTo>
                  <a:lnTo>
                    <a:pt x="1598" y="110"/>
                  </a:lnTo>
                  <a:lnTo>
                    <a:pt x="1598" y="110"/>
                  </a:lnTo>
                  <a:lnTo>
                    <a:pt x="1597" y="107"/>
                  </a:lnTo>
                  <a:lnTo>
                    <a:pt x="1597" y="107"/>
                  </a:lnTo>
                  <a:lnTo>
                    <a:pt x="1592" y="120"/>
                  </a:lnTo>
                  <a:lnTo>
                    <a:pt x="1592" y="120"/>
                  </a:lnTo>
                  <a:lnTo>
                    <a:pt x="1582" y="142"/>
                  </a:lnTo>
                  <a:lnTo>
                    <a:pt x="1571" y="162"/>
                  </a:lnTo>
                  <a:lnTo>
                    <a:pt x="1559" y="182"/>
                  </a:lnTo>
                  <a:lnTo>
                    <a:pt x="1545" y="201"/>
                  </a:lnTo>
                  <a:lnTo>
                    <a:pt x="1545" y="201"/>
                  </a:lnTo>
                  <a:lnTo>
                    <a:pt x="1530" y="222"/>
                  </a:lnTo>
                  <a:lnTo>
                    <a:pt x="1515" y="241"/>
                  </a:lnTo>
                  <a:lnTo>
                    <a:pt x="1498" y="260"/>
                  </a:lnTo>
                  <a:lnTo>
                    <a:pt x="1480" y="277"/>
                  </a:lnTo>
                  <a:lnTo>
                    <a:pt x="1480" y="277"/>
                  </a:lnTo>
                  <a:lnTo>
                    <a:pt x="1456" y="297"/>
                  </a:lnTo>
                  <a:lnTo>
                    <a:pt x="1432" y="316"/>
                  </a:lnTo>
                  <a:lnTo>
                    <a:pt x="1407" y="334"/>
                  </a:lnTo>
                  <a:lnTo>
                    <a:pt x="1381" y="351"/>
                  </a:lnTo>
                  <a:lnTo>
                    <a:pt x="1354" y="366"/>
                  </a:lnTo>
                  <a:lnTo>
                    <a:pt x="1325" y="379"/>
                  </a:lnTo>
                  <a:lnTo>
                    <a:pt x="1296" y="392"/>
                  </a:lnTo>
                  <a:lnTo>
                    <a:pt x="1267" y="403"/>
                  </a:lnTo>
                  <a:lnTo>
                    <a:pt x="1267" y="403"/>
                  </a:lnTo>
                  <a:lnTo>
                    <a:pt x="1232" y="414"/>
                  </a:lnTo>
                  <a:lnTo>
                    <a:pt x="1196" y="423"/>
                  </a:lnTo>
                  <a:lnTo>
                    <a:pt x="1196" y="423"/>
                  </a:lnTo>
                  <a:lnTo>
                    <a:pt x="1162" y="430"/>
                  </a:lnTo>
                  <a:lnTo>
                    <a:pt x="1129" y="436"/>
                  </a:lnTo>
                  <a:lnTo>
                    <a:pt x="1096" y="440"/>
                  </a:lnTo>
                  <a:lnTo>
                    <a:pt x="1061" y="442"/>
                  </a:lnTo>
                  <a:lnTo>
                    <a:pt x="1027" y="443"/>
                  </a:lnTo>
                  <a:lnTo>
                    <a:pt x="993" y="443"/>
                  </a:lnTo>
                  <a:lnTo>
                    <a:pt x="959" y="442"/>
                  </a:lnTo>
                  <a:lnTo>
                    <a:pt x="926" y="439"/>
                  </a:lnTo>
                  <a:lnTo>
                    <a:pt x="926" y="439"/>
                  </a:lnTo>
                  <a:lnTo>
                    <a:pt x="893" y="434"/>
                  </a:lnTo>
                  <a:lnTo>
                    <a:pt x="860" y="430"/>
                  </a:lnTo>
                  <a:lnTo>
                    <a:pt x="860" y="430"/>
                  </a:lnTo>
                  <a:lnTo>
                    <a:pt x="820" y="421"/>
                  </a:lnTo>
                  <a:lnTo>
                    <a:pt x="779" y="411"/>
                  </a:lnTo>
                  <a:lnTo>
                    <a:pt x="741" y="397"/>
                  </a:lnTo>
                  <a:lnTo>
                    <a:pt x="704" y="383"/>
                  </a:lnTo>
                  <a:lnTo>
                    <a:pt x="668" y="366"/>
                  </a:lnTo>
                  <a:lnTo>
                    <a:pt x="634" y="348"/>
                  </a:lnTo>
                  <a:lnTo>
                    <a:pt x="617" y="338"/>
                  </a:lnTo>
                  <a:lnTo>
                    <a:pt x="601" y="326"/>
                  </a:lnTo>
                  <a:lnTo>
                    <a:pt x="586" y="315"/>
                  </a:lnTo>
                  <a:lnTo>
                    <a:pt x="571" y="304"/>
                  </a:lnTo>
                  <a:lnTo>
                    <a:pt x="571" y="304"/>
                  </a:lnTo>
                  <a:lnTo>
                    <a:pt x="561" y="296"/>
                  </a:lnTo>
                  <a:lnTo>
                    <a:pt x="570" y="287"/>
                  </a:lnTo>
                  <a:lnTo>
                    <a:pt x="617" y="240"/>
                  </a:lnTo>
                  <a:lnTo>
                    <a:pt x="669" y="187"/>
                  </a:lnTo>
                  <a:lnTo>
                    <a:pt x="669" y="187"/>
                  </a:lnTo>
                  <a:lnTo>
                    <a:pt x="673" y="181"/>
                  </a:lnTo>
                  <a:lnTo>
                    <a:pt x="677" y="174"/>
                  </a:lnTo>
                  <a:lnTo>
                    <a:pt x="677" y="174"/>
                  </a:lnTo>
                  <a:lnTo>
                    <a:pt x="678" y="166"/>
                  </a:lnTo>
                  <a:lnTo>
                    <a:pt x="678" y="162"/>
                  </a:lnTo>
                  <a:lnTo>
                    <a:pt x="677" y="157"/>
                  </a:lnTo>
                  <a:lnTo>
                    <a:pt x="677" y="157"/>
                  </a:lnTo>
                  <a:lnTo>
                    <a:pt x="673" y="151"/>
                  </a:lnTo>
                  <a:lnTo>
                    <a:pt x="669" y="144"/>
                  </a:lnTo>
                  <a:lnTo>
                    <a:pt x="662" y="139"/>
                  </a:lnTo>
                  <a:lnTo>
                    <a:pt x="655" y="137"/>
                  </a:lnTo>
                  <a:lnTo>
                    <a:pt x="571" y="118"/>
                  </a:lnTo>
                  <a:lnTo>
                    <a:pt x="506" y="104"/>
                  </a:lnTo>
                  <a:lnTo>
                    <a:pt x="319" y="63"/>
                  </a:lnTo>
                  <a:lnTo>
                    <a:pt x="260" y="49"/>
                  </a:lnTo>
                  <a:lnTo>
                    <a:pt x="202" y="37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1" y="1"/>
                  </a:lnTo>
                  <a:lnTo>
                    <a:pt x="15" y="3"/>
                  </a:lnTo>
                  <a:lnTo>
                    <a:pt x="9" y="8"/>
                  </a:lnTo>
                  <a:lnTo>
                    <a:pt x="9" y="8"/>
                  </a:lnTo>
                  <a:lnTo>
                    <a:pt x="3" y="14"/>
                  </a:lnTo>
                  <a:lnTo>
                    <a:pt x="1" y="21"/>
                  </a:lnTo>
                  <a:lnTo>
                    <a:pt x="0" y="28"/>
                  </a:lnTo>
                  <a:lnTo>
                    <a:pt x="0" y="36"/>
                  </a:lnTo>
                  <a:lnTo>
                    <a:pt x="136" y="655"/>
                  </a:lnTo>
                  <a:lnTo>
                    <a:pt x="136" y="655"/>
                  </a:lnTo>
                  <a:lnTo>
                    <a:pt x="140" y="662"/>
                  </a:lnTo>
                  <a:lnTo>
                    <a:pt x="144" y="669"/>
                  </a:lnTo>
                  <a:lnTo>
                    <a:pt x="150" y="673"/>
                  </a:lnTo>
                  <a:lnTo>
                    <a:pt x="158" y="677"/>
                  </a:lnTo>
                  <a:lnTo>
                    <a:pt x="158" y="677"/>
                  </a:lnTo>
                  <a:lnTo>
                    <a:pt x="166" y="678"/>
                  </a:lnTo>
                  <a:lnTo>
                    <a:pt x="166" y="678"/>
                  </a:lnTo>
                  <a:lnTo>
                    <a:pt x="171" y="678"/>
                  </a:lnTo>
                  <a:lnTo>
                    <a:pt x="177" y="675"/>
                  </a:lnTo>
                  <a:lnTo>
                    <a:pt x="182" y="673"/>
                  </a:lnTo>
                  <a:lnTo>
                    <a:pt x="187" y="670"/>
                  </a:lnTo>
                  <a:lnTo>
                    <a:pt x="283" y="573"/>
                  </a:lnTo>
                  <a:lnTo>
                    <a:pt x="295" y="562"/>
                  </a:lnTo>
                  <a:lnTo>
                    <a:pt x="295" y="562"/>
                  </a:lnTo>
                  <a:lnTo>
                    <a:pt x="316" y="577"/>
                  </a:lnTo>
                  <a:lnTo>
                    <a:pt x="339" y="593"/>
                  </a:lnTo>
                  <a:lnTo>
                    <a:pt x="364" y="608"/>
                  </a:lnTo>
                  <a:lnTo>
                    <a:pt x="388" y="621"/>
                  </a:lnTo>
                  <a:lnTo>
                    <a:pt x="388" y="621"/>
                  </a:lnTo>
                  <a:lnTo>
                    <a:pt x="422" y="638"/>
                  </a:lnTo>
                  <a:lnTo>
                    <a:pt x="458" y="653"/>
                  </a:lnTo>
                  <a:lnTo>
                    <a:pt x="494" y="665"/>
                  </a:lnTo>
                  <a:lnTo>
                    <a:pt x="533" y="678"/>
                  </a:lnTo>
                  <a:lnTo>
                    <a:pt x="533" y="678"/>
                  </a:lnTo>
                  <a:lnTo>
                    <a:pt x="557" y="683"/>
                  </a:lnTo>
                  <a:lnTo>
                    <a:pt x="583" y="689"/>
                  </a:lnTo>
                  <a:lnTo>
                    <a:pt x="609" y="695"/>
                  </a:lnTo>
                  <a:lnTo>
                    <a:pt x="635" y="698"/>
                  </a:lnTo>
                  <a:lnTo>
                    <a:pt x="635" y="698"/>
                  </a:lnTo>
                  <a:lnTo>
                    <a:pt x="679" y="704"/>
                  </a:lnTo>
                  <a:lnTo>
                    <a:pt x="724" y="707"/>
                  </a:lnTo>
                  <a:lnTo>
                    <a:pt x="724" y="707"/>
                  </a:lnTo>
                  <a:lnTo>
                    <a:pt x="758" y="708"/>
                  </a:lnTo>
                  <a:lnTo>
                    <a:pt x="792" y="708"/>
                  </a:lnTo>
                  <a:lnTo>
                    <a:pt x="825" y="707"/>
                  </a:lnTo>
                  <a:lnTo>
                    <a:pt x="860" y="705"/>
                  </a:lnTo>
                  <a:lnTo>
                    <a:pt x="860" y="705"/>
                  </a:lnTo>
                  <a:lnTo>
                    <a:pt x="893" y="700"/>
                  </a:lnTo>
                  <a:lnTo>
                    <a:pt x="926" y="696"/>
                  </a:lnTo>
                  <a:lnTo>
                    <a:pt x="926" y="696"/>
                  </a:lnTo>
                  <a:lnTo>
                    <a:pt x="971" y="688"/>
                  </a:lnTo>
                  <a:lnTo>
                    <a:pt x="1017" y="677"/>
                  </a:lnTo>
                  <a:lnTo>
                    <a:pt x="1062" y="664"/>
                  </a:lnTo>
                  <a:lnTo>
                    <a:pt x="1106" y="648"/>
                  </a:lnTo>
                  <a:lnTo>
                    <a:pt x="1106" y="648"/>
                  </a:lnTo>
                  <a:lnTo>
                    <a:pt x="1131" y="639"/>
                  </a:lnTo>
                  <a:lnTo>
                    <a:pt x="1155" y="629"/>
                  </a:lnTo>
                  <a:lnTo>
                    <a:pt x="1180" y="618"/>
                  </a:lnTo>
                  <a:lnTo>
                    <a:pt x="1204" y="606"/>
                  </a:lnTo>
                  <a:lnTo>
                    <a:pt x="1204" y="606"/>
                  </a:lnTo>
                  <a:lnTo>
                    <a:pt x="1239" y="586"/>
                  </a:lnTo>
                  <a:lnTo>
                    <a:pt x="1271" y="566"/>
                  </a:lnTo>
                  <a:lnTo>
                    <a:pt x="1304" y="544"/>
                  </a:lnTo>
                  <a:lnTo>
                    <a:pt x="1337" y="520"/>
                  </a:lnTo>
                  <a:lnTo>
                    <a:pt x="1367" y="494"/>
                  </a:lnTo>
                  <a:lnTo>
                    <a:pt x="1396" y="467"/>
                  </a:lnTo>
                  <a:lnTo>
                    <a:pt x="1423" y="438"/>
                  </a:lnTo>
                  <a:lnTo>
                    <a:pt x="1450" y="406"/>
                  </a:lnTo>
                  <a:lnTo>
                    <a:pt x="1450" y="406"/>
                  </a:lnTo>
                  <a:lnTo>
                    <a:pt x="1450" y="406"/>
                  </a:lnTo>
                  <a:lnTo>
                    <a:pt x="1450" y="406"/>
                  </a:lnTo>
                  <a:lnTo>
                    <a:pt x="1447" y="415"/>
                  </a:lnTo>
                  <a:lnTo>
                    <a:pt x="1447" y="415"/>
                  </a:lnTo>
                  <a:lnTo>
                    <a:pt x="1436" y="446"/>
                  </a:lnTo>
                  <a:lnTo>
                    <a:pt x="1422" y="475"/>
                  </a:lnTo>
                  <a:lnTo>
                    <a:pt x="1407" y="503"/>
                  </a:lnTo>
                  <a:lnTo>
                    <a:pt x="1391" y="530"/>
                  </a:lnTo>
                  <a:lnTo>
                    <a:pt x="1373" y="556"/>
                  </a:lnTo>
                  <a:lnTo>
                    <a:pt x="1354" y="580"/>
                  </a:lnTo>
                  <a:lnTo>
                    <a:pt x="1333" y="603"/>
                  </a:lnTo>
                  <a:lnTo>
                    <a:pt x="1312" y="626"/>
                  </a:lnTo>
                  <a:lnTo>
                    <a:pt x="1312" y="626"/>
                  </a:lnTo>
                  <a:lnTo>
                    <a:pt x="1310" y="628"/>
                  </a:lnTo>
                  <a:lnTo>
                    <a:pt x="1310" y="628"/>
                  </a:lnTo>
                  <a:lnTo>
                    <a:pt x="1291" y="646"/>
                  </a:lnTo>
                  <a:lnTo>
                    <a:pt x="1270" y="663"/>
                  </a:lnTo>
                  <a:lnTo>
                    <a:pt x="1270" y="663"/>
                  </a:lnTo>
                  <a:lnTo>
                    <a:pt x="1259" y="673"/>
                  </a:lnTo>
                  <a:lnTo>
                    <a:pt x="1259" y="673"/>
                  </a:lnTo>
                  <a:lnTo>
                    <a:pt x="1239" y="688"/>
                  </a:lnTo>
                  <a:lnTo>
                    <a:pt x="1218" y="701"/>
                  </a:lnTo>
                  <a:lnTo>
                    <a:pt x="1218" y="701"/>
                  </a:lnTo>
                  <a:lnTo>
                    <a:pt x="1211" y="707"/>
                  </a:lnTo>
                  <a:lnTo>
                    <a:pt x="1211" y="707"/>
                  </a:lnTo>
                  <a:lnTo>
                    <a:pt x="1184" y="724"/>
                  </a:lnTo>
                  <a:lnTo>
                    <a:pt x="1155" y="740"/>
                  </a:lnTo>
                  <a:lnTo>
                    <a:pt x="1126" y="754"/>
                  </a:lnTo>
                  <a:lnTo>
                    <a:pt x="1097" y="767"/>
                  </a:lnTo>
                  <a:lnTo>
                    <a:pt x="1066" y="779"/>
                  </a:lnTo>
                  <a:lnTo>
                    <a:pt x="1036" y="790"/>
                  </a:lnTo>
                  <a:lnTo>
                    <a:pt x="1004" y="799"/>
                  </a:lnTo>
                  <a:lnTo>
                    <a:pt x="973" y="808"/>
                  </a:lnTo>
                  <a:lnTo>
                    <a:pt x="941" y="815"/>
                  </a:lnTo>
                  <a:lnTo>
                    <a:pt x="909" y="822"/>
                  </a:lnTo>
                  <a:lnTo>
                    <a:pt x="876" y="826"/>
                  </a:lnTo>
                  <a:lnTo>
                    <a:pt x="843" y="831"/>
                  </a:lnTo>
                  <a:lnTo>
                    <a:pt x="811" y="833"/>
                  </a:lnTo>
                  <a:lnTo>
                    <a:pt x="778" y="834"/>
                  </a:lnTo>
                  <a:lnTo>
                    <a:pt x="744" y="835"/>
                  </a:lnTo>
                  <a:lnTo>
                    <a:pt x="712" y="834"/>
                  </a:lnTo>
                  <a:lnTo>
                    <a:pt x="712" y="834"/>
                  </a:lnTo>
                  <a:lnTo>
                    <a:pt x="684" y="832"/>
                  </a:lnTo>
                  <a:lnTo>
                    <a:pt x="655" y="830"/>
                  </a:lnTo>
                  <a:lnTo>
                    <a:pt x="627" y="826"/>
                  </a:lnTo>
                  <a:lnTo>
                    <a:pt x="599" y="822"/>
                  </a:lnTo>
                  <a:lnTo>
                    <a:pt x="571" y="816"/>
                  </a:lnTo>
                  <a:lnTo>
                    <a:pt x="544" y="809"/>
                  </a:lnTo>
                  <a:lnTo>
                    <a:pt x="517" y="803"/>
                  </a:lnTo>
                  <a:lnTo>
                    <a:pt x="491" y="795"/>
                  </a:lnTo>
                  <a:lnTo>
                    <a:pt x="491" y="795"/>
                  </a:lnTo>
                  <a:lnTo>
                    <a:pt x="512" y="808"/>
                  </a:lnTo>
                  <a:lnTo>
                    <a:pt x="535" y="822"/>
                  </a:lnTo>
                  <a:lnTo>
                    <a:pt x="557" y="835"/>
                  </a:lnTo>
                  <a:lnTo>
                    <a:pt x="581" y="847"/>
                  </a:lnTo>
                  <a:lnTo>
                    <a:pt x="605" y="858"/>
                  </a:lnTo>
                  <a:lnTo>
                    <a:pt x="628" y="868"/>
                  </a:lnTo>
                  <a:lnTo>
                    <a:pt x="653" y="878"/>
                  </a:lnTo>
                  <a:lnTo>
                    <a:pt x="679" y="886"/>
                  </a:lnTo>
                  <a:lnTo>
                    <a:pt x="704" y="894"/>
                  </a:lnTo>
                  <a:lnTo>
                    <a:pt x="730" y="901"/>
                  </a:lnTo>
                  <a:lnTo>
                    <a:pt x="757" y="906"/>
                  </a:lnTo>
                  <a:lnTo>
                    <a:pt x="783" y="911"/>
                  </a:lnTo>
                  <a:lnTo>
                    <a:pt x="810" y="914"/>
                  </a:lnTo>
                  <a:lnTo>
                    <a:pt x="838" y="916"/>
                  </a:lnTo>
                  <a:lnTo>
                    <a:pt x="865" y="919"/>
                  </a:lnTo>
                  <a:lnTo>
                    <a:pt x="893" y="919"/>
                  </a:lnTo>
                  <a:lnTo>
                    <a:pt x="893" y="919"/>
                  </a:lnTo>
                  <a:lnTo>
                    <a:pt x="929" y="919"/>
                  </a:lnTo>
                  <a:lnTo>
                    <a:pt x="965" y="915"/>
                  </a:lnTo>
                  <a:lnTo>
                    <a:pt x="1001" y="911"/>
                  </a:lnTo>
                  <a:lnTo>
                    <a:pt x="1036" y="905"/>
                  </a:lnTo>
                  <a:lnTo>
                    <a:pt x="1071" y="896"/>
                  </a:lnTo>
                  <a:lnTo>
                    <a:pt x="1105" y="887"/>
                  </a:lnTo>
                  <a:lnTo>
                    <a:pt x="1137" y="876"/>
                  </a:lnTo>
                  <a:lnTo>
                    <a:pt x="1170" y="864"/>
                  </a:lnTo>
                  <a:lnTo>
                    <a:pt x="1202" y="849"/>
                  </a:lnTo>
                  <a:lnTo>
                    <a:pt x="1232" y="833"/>
                  </a:lnTo>
                  <a:lnTo>
                    <a:pt x="1262" y="816"/>
                  </a:lnTo>
                  <a:lnTo>
                    <a:pt x="1291" y="797"/>
                  </a:lnTo>
                  <a:lnTo>
                    <a:pt x="1319" y="778"/>
                  </a:lnTo>
                  <a:lnTo>
                    <a:pt x="1346" y="757"/>
                  </a:lnTo>
                  <a:lnTo>
                    <a:pt x="1372" y="734"/>
                  </a:lnTo>
                  <a:lnTo>
                    <a:pt x="1396" y="710"/>
                  </a:lnTo>
                  <a:lnTo>
                    <a:pt x="1420" y="686"/>
                  </a:lnTo>
                  <a:lnTo>
                    <a:pt x="1443" y="660"/>
                  </a:lnTo>
                  <a:lnTo>
                    <a:pt x="1464" y="633"/>
                  </a:lnTo>
                  <a:lnTo>
                    <a:pt x="1483" y="606"/>
                  </a:lnTo>
                  <a:lnTo>
                    <a:pt x="1502" y="576"/>
                  </a:lnTo>
                  <a:lnTo>
                    <a:pt x="1519" y="546"/>
                  </a:lnTo>
                  <a:lnTo>
                    <a:pt x="1535" y="516"/>
                  </a:lnTo>
                  <a:lnTo>
                    <a:pt x="1550" y="484"/>
                  </a:lnTo>
                  <a:lnTo>
                    <a:pt x="1562" y="451"/>
                  </a:lnTo>
                  <a:lnTo>
                    <a:pt x="1573" y="419"/>
                  </a:lnTo>
                  <a:lnTo>
                    <a:pt x="1582" y="385"/>
                  </a:lnTo>
                  <a:lnTo>
                    <a:pt x="1590" y="350"/>
                  </a:lnTo>
                  <a:lnTo>
                    <a:pt x="1597" y="315"/>
                  </a:lnTo>
                  <a:lnTo>
                    <a:pt x="1601" y="280"/>
                  </a:lnTo>
                  <a:lnTo>
                    <a:pt x="1604" y="244"/>
                  </a:lnTo>
                  <a:lnTo>
                    <a:pt x="1605" y="207"/>
                  </a:lnTo>
                  <a:lnTo>
                    <a:pt x="1605" y="207"/>
                  </a:lnTo>
                  <a:lnTo>
                    <a:pt x="1605" y="182"/>
                  </a:lnTo>
                  <a:lnTo>
                    <a:pt x="1602" y="159"/>
                  </a:lnTo>
                  <a:lnTo>
                    <a:pt x="1600" y="135"/>
                  </a:lnTo>
                  <a:lnTo>
                    <a:pt x="1598" y="111"/>
                  </a:lnTo>
                  <a:lnTo>
                    <a:pt x="1598" y="111"/>
                  </a:lnTo>
                  <a:lnTo>
                    <a:pt x="1599" y="107"/>
                  </a:lnTo>
                  <a:lnTo>
                    <a:pt x="1599" y="10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7">
              <a:extLst>
                <a:ext uri="{FF2B5EF4-FFF2-40B4-BE49-F238E27FC236}">
                  <a16:creationId xmlns:a16="http://schemas.microsoft.com/office/drawing/2014/main" id="{DE6D0FE5-571E-229A-EE7C-2007DEB32E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93988" y="4562475"/>
              <a:ext cx="709613" cy="465138"/>
            </a:xfrm>
            <a:custGeom>
              <a:avLst/>
              <a:gdLst/>
              <a:ahLst/>
              <a:cxnLst>
                <a:cxn ang="0">
                  <a:pos x="1302" y="618"/>
                </a:cxn>
                <a:cxn ang="0">
                  <a:pos x="1333" y="551"/>
                </a:cxn>
                <a:cxn ang="0">
                  <a:pos x="1339" y="470"/>
                </a:cxn>
                <a:cxn ang="0">
                  <a:pos x="1294" y="372"/>
                </a:cxn>
                <a:cxn ang="0">
                  <a:pos x="1218" y="260"/>
                </a:cxn>
                <a:cxn ang="0">
                  <a:pos x="1125" y="166"/>
                </a:cxn>
                <a:cxn ang="0">
                  <a:pos x="1015" y="90"/>
                </a:cxn>
                <a:cxn ang="0">
                  <a:pos x="891" y="35"/>
                </a:cxn>
                <a:cxn ang="0">
                  <a:pos x="756" y="6"/>
                </a:cxn>
                <a:cxn ang="0">
                  <a:pos x="641" y="1"/>
                </a:cxn>
                <a:cxn ang="0">
                  <a:pos x="502" y="20"/>
                </a:cxn>
                <a:cxn ang="0">
                  <a:pos x="373" y="65"/>
                </a:cxn>
                <a:cxn ang="0">
                  <a:pos x="257" y="133"/>
                </a:cxn>
                <a:cxn ang="0">
                  <a:pos x="155" y="221"/>
                </a:cxn>
                <a:cxn ang="0">
                  <a:pos x="72" y="327"/>
                </a:cxn>
                <a:cxn ang="0">
                  <a:pos x="10" y="446"/>
                </a:cxn>
                <a:cxn ang="0">
                  <a:pos x="126" y="478"/>
                </a:cxn>
                <a:cxn ang="0">
                  <a:pos x="319" y="420"/>
                </a:cxn>
                <a:cxn ang="0">
                  <a:pos x="357" y="551"/>
                </a:cxn>
                <a:cxn ang="0">
                  <a:pos x="387" y="420"/>
                </a:cxn>
                <a:cxn ang="0">
                  <a:pos x="527" y="689"/>
                </a:cxn>
                <a:cxn ang="0">
                  <a:pos x="510" y="731"/>
                </a:cxn>
                <a:cxn ang="0">
                  <a:pos x="637" y="868"/>
                </a:cxn>
                <a:cxn ang="0">
                  <a:pos x="995" y="746"/>
                </a:cxn>
                <a:cxn ang="0">
                  <a:pos x="1022" y="828"/>
                </a:cxn>
                <a:cxn ang="0">
                  <a:pos x="1174" y="746"/>
                </a:cxn>
                <a:cxn ang="0">
                  <a:pos x="1252" y="680"/>
                </a:cxn>
                <a:cxn ang="0">
                  <a:pos x="1053" y="578"/>
                </a:cxn>
                <a:cxn ang="0">
                  <a:pos x="1020" y="420"/>
                </a:cxn>
                <a:cxn ang="0">
                  <a:pos x="1226" y="508"/>
                </a:cxn>
                <a:cxn ang="0">
                  <a:pos x="1260" y="671"/>
                </a:cxn>
                <a:cxn ang="0">
                  <a:pos x="211" y="338"/>
                </a:cxn>
                <a:cxn ang="0">
                  <a:pos x="284" y="264"/>
                </a:cxn>
                <a:cxn ang="0">
                  <a:pos x="368" y="203"/>
                </a:cxn>
                <a:cxn ang="0">
                  <a:pos x="464" y="157"/>
                </a:cxn>
                <a:cxn ang="0">
                  <a:pos x="395" y="244"/>
                </a:cxn>
                <a:cxn ang="0">
                  <a:pos x="341" y="355"/>
                </a:cxn>
                <a:cxn ang="0">
                  <a:pos x="444" y="292"/>
                </a:cxn>
                <a:cxn ang="0">
                  <a:pos x="486" y="229"/>
                </a:cxn>
                <a:cxn ang="0">
                  <a:pos x="546" y="170"/>
                </a:cxn>
                <a:cxn ang="0">
                  <a:pos x="610" y="136"/>
                </a:cxn>
                <a:cxn ang="0">
                  <a:pos x="703" y="130"/>
                </a:cxn>
                <a:cxn ang="0">
                  <a:pos x="768" y="153"/>
                </a:cxn>
                <a:cxn ang="0">
                  <a:pos x="830" y="203"/>
                </a:cxn>
                <a:cxn ang="0">
                  <a:pos x="885" y="275"/>
                </a:cxn>
                <a:cxn ang="0">
                  <a:pos x="703" y="355"/>
                </a:cxn>
                <a:cxn ang="0">
                  <a:pos x="953" y="420"/>
                </a:cxn>
                <a:cxn ang="0">
                  <a:pos x="988" y="577"/>
                </a:cxn>
                <a:cxn ang="0">
                  <a:pos x="999" y="355"/>
                </a:cxn>
                <a:cxn ang="0">
                  <a:pos x="945" y="244"/>
                </a:cxn>
                <a:cxn ang="0">
                  <a:pos x="876" y="157"/>
                </a:cxn>
                <a:cxn ang="0">
                  <a:pos x="972" y="203"/>
                </a:cxn>
                <a:cxn ang="0">
                  <a:pos x="1056" y="264"/>
                </a:cxn>
                <a:cxn ang="0">
                  <a:pos x="1129" y="338"/>
                </a:cxn>
              </a:cxnLst>
              <a:rect l="0" t="0" r="r" b="b"/>
              <a:pathLst>
                <a:path w="1341" h="879">
                  <a:moveTo>
                    <a:pt x="1260" y="671"/>
                  </a:moveTo>
                  <a:lnTo>
                    <a:pt x="1260" y="671"/>
                  </a:lnTo>
                  <a:lnTo>
                    <a:pt x="1276" y="653"/>
                  </a:lnTo>
                  <a:lnTo>
                    <a:pt x="1289" y="636"/>
                  </a:lnTo>
                  <a:lnTo>
                    <a:pt x="1302" y="618"/>
                  </a:lnTo>
                  <a:lnTo>
                    <a:pt x="1312" y="600"/>
                  </a:lnTo>
                  <a:lnTo>
                    <a:pt x="1312" y="600"/>
                  </a:lnTo>
                  <a:lnTo>
                    <a:pt x="1321" y="583"/>
                  </a:lnTo>
                  <a:lnTo>
                    <a:pt x="1328" y="568"/>
                  </a:lnTo>
                  <a:lnTo>
                    <a:pt x="1333" y="551"/>
                  </a:lnTo>
                  <a:lnTo>
                    <a:pt x="1338" y="535"/>
                  </a:lnTo>
                  <a:lnTo>
                    <a:pt x="1340" y="518"/>
                  </a:lnTo>
                  <a:lnTo>
                    <a:pt x="1341" y="502"/>
                  </a:lnTo>
                  <a:lnTo>
                    <a:pt x="1341" y="487"/>
                  </a:lnTo>
                  <a:lnTo>
                    <a:pt x="1339" y="470"/>
                  </a:lnTo>
                  <a:lnTo>
                    <a:pt x="1339" y="470"/>
                  </a:lnTo>
                  <a:lnTo>
                    <a:pt x="1329" y="445"/>
                  </a:lnTo>
                  <a:lnTo>
                    <a:pt x="1318" y="420"/>
                  </a:lnTo>
                  <a:lnTo>
                    <a:pt x="1306" y="395"/>
                  </a:lnTo>
                  <a:lnTo>
                    <a:pt x="1294" y="372"/>
                  </a:lnTo>
                  <a:lnTo>
                    <a:pt x="1280" y="348"/>
                  </a:lnTo>
                  <a:lnTo>
                    <a:pt x="1267" y="326"/>
                  </a:lnTo>
                  <a:lnTo>
                    <a:pt x="1251" y="303"/>
                  </a:lnTo>
                  <a:lnTo>
                    <a:pt x="1235" y="282"/>
                  </a:lnTo>
                  <a:lnTo>
                    <a:pt x="1218" y="260"/>
                  </a:lnTo>
                  <a:lnTo>
                    <a:pt x="1202" y="240"/>
                  </a:lnTo>
                  <a:lnTo>
                    <a:pt x="1184" y="221"/>
                  </a:lnTo>
                  <a:lnTo>
                    <a:pt x="1164" y="202"/>
                  </a:lnTo>
                  <a:lnTo>
                    <a:pt x="1145" y="182"/>
                  </a:lnTo>
                  <a:lnTo>
                    <a:pt x="1125" y="166"/>
                  </a:lnTo>
                  <a:lnTo>
                    <a:pt x="1104" y="149"/>
                  </a:lnTo>
                  <a:lnTo>
                    <a:pt x="1082" y="133"/>
                  </a:lnTo>
                  <a:lnTo>
                    <a:pt x="1061" y="117"/>
                  </a:lnTo>
                  <a:lnTo>
                    <a:pt x="1037" y="104"/>
                  </a:lnTo>
                  <a:lnTo>
                    <a:pt x="1015" y="90"/>
                  </a:lnTo>
                  <a:lnTo>
                    <a:pt x="991" y="77"/>
                  </a:lnTo>
                  <a:lnTo>
                    <a:pt x="966" y="65"/>
                  </a:lnTo>
                  <a:lnTo>
                    <a:pt x="941" y="54"/>
                  </a:lnTo>
                  <a:lnTo>
                    <a:pt x="915" y="44"/>
                  </a:lnTo>
                  <a:lnTo>
                    <a:pt x="891" y="35"/>
                  </a:lnTo>
                  <a:lnTo>
                    <a:pt x="864" y="27"/>
                  </a:lnTo>
                  <a:lnTo>
                    <a:pt x="838" y="20"/>
                  </a:lnTo>
                  <a:lnTo>
                    <a:pt x="811" y="15"/>
                  </a:lnTo>
                  <a:lnTo>
                    <a:pt x="783" y="9"/>
                  </a:lnTo>
                  <a:lnTo>
                    <a:pt x="756" y="6"/>
                  </a:lnTo>
                  <a:lnTo>
                    <a:pt x="727" y="2"/>
                  </a:lnTo>
                  <a:lnTo>
                    <a:pt x="698" y="1"/>
                  </a:lnTo>
                  <a:lnTo>
                    <a:pt x="670" y="0"/>
                  </a:lnTo>
                  <a:lnTo>
                    <a:pt x="670" y="0"/>
                  </a:lnTo>
                  <a:lnTo>
                    <a:pt x="641" y="1"/>
                  </a:lnTo>
                  <a:lnTo>
                    <a:pt x="613" y="2"/>
                  </a:lnTo>
                  <a:lnTo>
                    <a:pt x="584" y="6"/>
                  </a:lnTo>
                  <a:lnTo>
                    <a:pt x="556" y="9"/>
                  </a:lnTo>
                  <a:lnTo>
                    <a:pt x="529" y="15"/>
                  </a:lnTo>
                  <a:lnTo>
                    <a:pt x="502" y="20"/>
                  </a:lnTo>
                  <a:lnTo>
                    <a:pt x="475" y="27"/>
                  </a:lnTo>
                  <a:lnTo>
                    <a:pt x="449" y="36"/>
                  </a:lnTo>
                  <a:lnTo>
                    <a:pt x="423" y="45"/>
                  </a:lnTo>
                  <a:lnTo>
                    <a:pt x="397" y="54"/>
                  </a:lnTo>
                  <a:lnTo>
                    <a:pt x="373" y="65"/>
                  </a:lnTo>
                  <a:lnTo>
                    <a:pt x="348" y="78"/>
                  </a:lnTo>
                  <a:lnTo>
                    <a:pt x="324" y="90"/>
                  </a:lnTo>
                  <a:lnTo>
                    <a:pt x="302" y="104"/>
                  </a:lnTo>
                  <a:lnTo>
                    <a:pt x="278" y="118"/>
                  </a:lnTo>
                  <a:lnTo>
                    <a:pt x="257" y="133"/>
                  </a:lnTo>
                  <a:lnTo>
                    <a:pt x="235" y="150"/>
                  </a:lnTo>
                  <a:lnTo>
                    <a:pt x="214" y="166"/>
                  </a:lnTo>
                  <a:lnTo>
                    <a:pt x="194" y="184"/>
                  </a:lnTo>
                  <a:lnTo>
                    <a:pt x="174" y="202"/>
                  </a:lnTo>
                  <a:lnTo>
                    <a:pt x="155" y="221"/>
                  </a:lnTo>
                  <a:lnTo>
                    <a:pt x="137" y="241"/>
                  </a:lnTo>
                  <a:lnTo>
                    <a:pt x="120" y="261"/>
                  </a:lnTo>
                  <a:lnTo>
                    <a:pt x="104" y="283"/>
                  </a:lnTo>
                  <a:lnTo>
                    <a:pt x="88" y="304"/>
                  </a:lnTo>
                  <a:lnTo>
                    <a:pt x="72" y="327"/>
                  </a:lnTo>
                  <a:lnTo>
                    <a:pt x="58" y="349"/>
                  </a:lnTo>
                  <a:lnTo>
                    <a:pt x="45" y="373"/>
                  </a:lnTo>
                  <a:lnTo>
                    <a:pt x="33" y="396"/>
                  </a:lnTo>
                  <a:lnTo>
                    <a:pt x="21" y="421"/>
                  </a:lnTo>
                  <a:lnTo>
                    <a:pt x="10" y="446"/>
                  </a:lnTo>
                  <a:lnTo>
                    <a:pt x="0" y="472"/>
                  </a:lnTo>
                  <a:lnTo>
                    <a:pt x="58" y="484"/>
                  </a:lnTo>
                  <a:lnTo>
                    <a:pt x="118" y="498"/>
                  </a:lnTo>
                  <a:lnTo>
                    <a:pt x="118" y="498"/>
                  </a:lnTo>
                  <a:lnTo>
                    <a:pt x="126" y="478"/>
                  </a:lnTo>
                  <a:lnTo>
                    <a:pt x="135" y="458"/>
                  </a:lnTo>
                  <a:lnTo>
                    <a:pt x="144" y="439"/>
                  </a:lnTo>
                  <a:lnTo>
                    <a:pt x="154" y="420"/>
                  </a:lnTo>
                  <a:lnTo>
                    <a:pt x="319" y="420"/>
                  </a:lnTo>
                  <a:lnTo>
                    <a:pt x="319" y="420"/>
                  </a:lnTo>
                  <a:lnTo>
                    <a:pt x="311" y="448"/>
                  </a:lnTo>
                  <a:lnTo>
                    <a:pt x="304" y="476"/>
                  </a:lnTo>
                  <a:lnTo>
                    <a:pt x="298" y="506"/>
                  </a:lnTo>
                  <a:lnTo>
                    <a:pt x="293" y="536"/>
                  </a:lnTo>
                  <a:lnTo>
                    <a:pt x="357" y="551"/>
                  </a:lnTo>
                  <a:lnTo>
                    <a:pt x="357" y="551"/>
                  </a:lnTo>
                  <a:lnTo>
                    <a:pt x="363" y="516"/>
                  </a:lnTo>
                  <a:lnTo>
                    <a:pt x="369" y="483"/>
                  </a:lnTo>
                  <a:lnTo>
                    <a:pt x="378" y="451"/>
                  </a:lnTo>
                  <a:lnTo>
                    <a:pt x="387" y="420"/>
                  </a:lnTo>
                  <a:lnTo>
                    <a:pt x="637" y="420"/>
                  </a:lnTo>
                  <a:lnTo>
                    <a:pt x="637" y="680"/>
                  </a:lnTo>
                  <a:lnTo>
                    <a:pt x="528" y="680"/>
                  </a:lnTo>
                  <a:lnTo>
                    <a:pt x="528" y="680"/>
                  </a:lnTo>
                  <a:lnTo>
                    <a:pt x="527" y="689"/>
                  </a:lnTo>
                  <a:lnTo>
                    <a:pt x="526" y="698"/>
                  </a:lnTo>
                  <a:lnTo>
                    <a:pt x="522" y="706"/>
                  </a:lnTo>
                  <a:lnTo>
                    <a:pt x="519" y="715"/>
                  </a:lnTo>
                  <a:lnTo>
                    <a:pt x="516" y="723"/>
                  </a:lnTo>
                  <a:lnTo>
                    <a:pt x="510" y="731"/>
                  </a:lnTo>
                  <a:lnTo>
                    <a:pt x="506" y="738"/>
                  </a:lnTo>
                  <a:lnTo>
                    <a:pt x="499" y="746"/>
                  </a:lnTo>
                  <a:lnTo>
                    <a:pt x="499" y="746"/>
                  </a:lnTo>
                  <a:lnTo>
                    <a:pt x="637" y="746"/>
                  </a:lnTo>
                  <a:lnTo>
                    <a:pt x="637" y="868"/>
                  </a:lnTo>
                  <a:lnTo>
                    <a:pt x="637" y="868"/>
                  </a:lnTo>
                  <a:lnTo>
                    <a:pt x="670" y="874"/>
                  </a:lnTo>
                  <a:lnTo>
                    <a:pt x="703" y="879"/>
                  </a:lnTo>
                  <a:lnTo>
                    <a:pt x="703" y="746"/>
                  </a:lnTo>
                  <a:lnTo>
                    <a:pt x="995" y="746"/>
                  </a:lnTo>
                  <a:lnTo>
                    <a:pt x="995" y="746"/>
                  </a:lnTo>
                  <a:lnTo>
                    <a:pt x="993" y="793"/>
                  </a:lnTo>
                  <a:lnTo>
                    <a:pt x="989" y="840"/>
                  </a:lnTo>
                  <a:lnTo>
                    <a:pt x="989" y="840"/>
                  </a:lnTo>
                  <a:lnTo>
                    <a:pt x="1022" y="828"/>
                  </a:lnTo>
                  <a:lnTo>
                    <a:pt x="1056" y="813"/>
                  </a:lnTo>
                  <a:lnTo>
                    <a:pt x="1056" y="813"/>
                  </a:lnTo>
                  <a:lnTo>
                    <a:pt x="1060" y="779"/>
                  </a:lnTo>
                  <a:lnTo>
                    <a:pt x="1061" y="746"/>
                  </a:lnTo>
                  <a:lnTo>
                    <a:pt x="1174" y="746"/>
                  </a:lnTo>
                  <a:lnTo>
                    <a:pt x="1174" y="746"/>
                  </a:lnTo>
                  <a:lnTo>
                    <a:pt x="1196" y="730"/>
                  </a:lnTo>
                  <a:lnTo>
                    <a:pt x="1216" y="714"/>
                  </a:lnTo>
                  <a:lnTo>
                    <a:pt x="1234" y="697"/>
                  </a:lnTo>
                  <a:lnTo>
                    <a:pt x="1252" y="680"/>
                  </a:lnTo>
                  <a:lnTo>
                    <a:pt x="1061" y="680"/>
                  </a:lnTo>
                  <a:lnTo>
                    <a:pt x="1061" y="680"/>
                  </a:lnTo>
                  <a:lnTo>
                    <a:pt x="1060" y="645"/>
                  </a:lnTo>
                  <a:lnTo>
                    <a:pt x="1056" y="612"/>
                  </a:lnTo>
                  <a:lnTo>
                    <a:pt x="1053" y="578"/>
                  </a:lnTo>
                  <a:lnTo>
                    <a:pt x="1048" y="545"/>
                  </a:lnTo>
                  <a:lnTo>
                    <a:pt x="1043" y="512"/>
                  </a:lnTo>
                  <a:lnTo>
                    <a:pt x="1036" y="481"/>
                  </a:lnTo>
                  <a:lnTo>
                    <a:pt x="1029" y="451"/>
                  </a:lnTo>
                  <a:lnTo>
                    <a:pt x="1020" y="420"/>
                  </a:lnTo>
                  <a:lnTo>
                    <a:pt x="1186" y="420"/>
                  </a:lnTo>
                  <a:lnTo>
                    <a:pt x="1186" y="420"/>
                  </a:lnTo>
                  <a:lnTo>
                    <a:pt x="1200" y="448"/>
                  </a:lnTo>
                  <a:lnTo>
                    <a:pt x="1214" y="478"/>
                  </a:lnTo>
                  <a:lnTo>
                    <a:pt x="1226" y="508"/>
                  </a:lnTo>
                  <a:lnTo>
                    <a:pt x="1236" y="539"/>
                  </a:lnTo>
                  <a:lnTo>
                    <a:pt x="1245" y="571"/>
                  </a:lnTo>
                  <a:lnTo>
                    <a:pt x="1252" y="604"/>
                  </a:lnTo>
                  <a:lnTo>
                    <a:pt x="1257" y="637"/>
                  </a:lnTo>
                  <a:lnTo>
                    <a:pt x="1260" y="671"/>
                  </a:lnTo>
                  <a:lnTo>
                    <a:pt x="1260" y="671"/>
                  </a:lnTo>
                  <a:close/>
                  <a:moveTo>
                    <a:pt x="341" y="355"/>
                  </a:moveTo>
                  <a:lnTo>
                    <a:pt x="197" y="355"/>
                  </a:lnTo>
                  <a:lnTo>
                    <a:pt x="197" y="355"/>
                  </a:lnTo>
                  <a:lnTo>
                    <a:pt x="211" y="338"/>
                  </a:lnTo>
                  <a:lnTo>
                    <a:pt x="224" y="322"/>
                  </a:lnTo>
                  <a:lnTo>
                    <a:pt x="238" y="306"/>
                  </a:lnTo>
                  <a:lnTo>
                    <a:pt x="252" y="292"/>
                  </a:lnTo>
                  <a:lnTo>
                    <a:pt x="268" y="277"/>
                  </a:lnTo>
                  <a:lnTo>
                    <a:pt x="284" y="264"/>
                  </a:lnTo>
                  <a:lnTo>
                    <a:pt x="299" y="250"/>
                  </a:lnTo>
                  <a:lnTo>
                    <a:pt x="316" y="238"/>
                  </a:lnTo>
                  <a:lnTo>
                    <a:pt x="333" y="225"/>
                  </a:lnTo>
                  <a:lnTo>
                    <a:pt x="350" y="214"/>
                  </a:lnTo>
                  <a:lnTo>
                    <a:pt x="368" y="203"/>
                  </a:lnTo>
                  <a:lnTo>
                    <a:pt x="386" y="193"/>
                  </a:lnTo>
                  <a:lnTo>
                    <a:pt x="405" y="182"/>
                  </a:lnTo>
                  <a:lnTo>
                    <a:pt x="424" y="173"/>
                  </a:lnTo>
                  <a:lnTo>
                    <a:pt x="444" y="164"/>
                  </a:lnTo>
                  <a:lnTo>
                    <a:pt x="464" y="157"/>
                  </a:lnTo>
                  <a:lnTo>
                    <a:pt x="464" y="157"/>
                  </a:lnTo>
                  <a:lnTo>
                    <a:pt x="445" y="177"/>
                  </a:lnTo>
                  <a:lnTo>
                    <a:pt x="428" y="198"/>
                  </a:lnTo>
                  <a:lnTo>
                    <a:pt x="411" y="221"/>
                  </a:lnTo>
                  <a:lnTo>
                    <a:pt x="395" y="244"/>
                  </a:lnTo>
                  <a:lnTo>
                    <a:pt x="381" y="270"/>
                  </a:lnTo>
                  <a:lnTo>
                    <a:pt x="366" y="297"/>
                  </a:lnTo>
                  <a:lnTo>
                    <a:pt x="354" y="326"/>
                  </a:lnTo>
                  <a:lnTo>
                    <a:pt x="341" y="355"/>
                  </a:lnTo>
                  <a:lnTo>
                    <a:pt x="341" y="355"/>
                  </a:lnTo>
                  <a:close/>
                  <a:moveTo>
                    <a:pt x="637" y="355"/>
                  </a:moveTo>
                  <a:lnTo>
                    <a:pt x="412" y="355"/>
                  </a:lnTo>
                  <a:lnTo>
                    <a:pt x="412" y="355"/>
                  </a:lnTo>
                  <a:lnTo>
                    <a:pt x="428" y="322"/>
                  </a:lnTo>
                  <a:lnTo>
                    <a:pt x="444" y="292"/>
                  </a:lnTo>
                  <a:lnTo>
                    <a:pt x="444" y="292"/>
                  </a:lnTo>
                  <a:lnTo>
                    <a:pt x="454" y="275"/>
                  </a:lnTo>
                  <a:lnTo>
                    <a:pt x="465" y="258"/>
                  </a:lnTo>
                  <a:lnTo>
                    <a:pt x="475" y="243"/>
                  </a:lnTo>
                  <a:lnTo>
                    <a:pt x="486" y="229"/>
                  </a:lnTo>
                  <a:lnTo>
                    <a:pt x="498" y="215"/>
                  </a:lnTo>
                  <a:lnTo>
                    <a:pt x="510" y="203"/>
                  </a:lnTo>
                  <a:lnTo>
                    <a:pt x="521" y="191"/>
                  </a:lnTo>
                  <a:lnTo>
                    <a:pt x="534" y="180"/>
                  </a:lnTo>
                  <a:lnTo>
                    <a:pt x="546" y="170"/>
                  </a:lnTo>
                  <a:lnTo>
                    <a:pt x="558" y="162"/>
                  </a:lnTo>
                  <a:lnTo>
                    <a:pt x="572" y="154"/>
                  </a:lnTo>
                  <a:lnTo>
                    <a:pt x="584" y="146"/>
                  </a:lnTo>
                  <a:lnTo>
                    <a:pt x="598" y="141"/>
                  </a:lnTo>
                  <a:lnTo>
                    <a:pt x="610" y="136"/>
                  </a:lnTo>
                  <a:lnTo>
                    <a:pt x="624" y="132"/>
                  </a:lnTo>
                  <a:lnTo>
                    <a:pt x="637" y="130"/>
                  </a:lnTo>
                  <a:lnTo>
                    <a:pt x="637" y="355"/>
                  </a:lnTo>
                  <a:close/>
                  <a:moveTo>
                    <a:pt x="703" y="130"/>
                  </a:moveTo>
                  <a:lnTo>
                    <a:pt x="703" y="130"/>
                  </a:lnTo>
                  <a:lnTo>
                    <a:pt x="716" y="132"/>
                  </a:lnTo>
                  <a:lnTo>
                    <a:pt x="729" y="136"/>
                  </a:lnTo>
                  <a:lnTo>
                    <a:pt x="742" y="141"/>
                  </a:lnTo>
                  <a:lnTo>
                    <a:pt x="756" y="146"/>
                  </a:lnTo>
                  <a:lnTo>
                    <a:pt x="768" y="153"/>
                  </a:lnTo>
                  <a:lnTo>
                    <a:pt x="780" y="161"/>
                  </a:lnTo>
                  <a:lnTo>
                    <a:pt x="793" y="170"/>
                  </a:lnTo>
                  <a:lnTo>
                    <a:pt x="805" y="180"/>
                  </a:lnTo>
                  <a:lnTo>
                    <a:pt x="818" y="191"/>
                  </a:lnTo>
                  <a:lnTo>
                    <a:pt x="830" y="203"/>
                  </a:lnTo>
                  <a:lnTo>
                    <a:pt x="841" y="215"/>
                  </a:lnTo>
                  <a:lnTo>
                    <a:pt x="852" y="229"/>
                  </a:lnTo>
                  <a:lnTo>
                    <a:pt x="864" y="243"/>
                  </a:lnTo>
                  <a:lnTo>
                    <a:pt x="875" y="258"/>
                  </a:lnTo>
                  <a:lnTo>
                    <a:pt x="885" y="275"/>
                  </a:lnTo>
                  <a:lnTo>
                    <a:pt x="895" y="292"/>
                  </a:lnTo>
                  <a:lnTo>
                    <a:pt x="895" y="292"/>
                  </a:lnTo>
                  <a:lnTo>
                    <a:pt x="912" y="322"/>
                  </a:lnTo>
                  <a:lnTo>
                    <a:pt x="927" y="355"/>
                  </a:lnTo>
                  <a:lnTo>
                    <a:pt x="703" y="355"/>
                  </a:lnTo>
                  <a:lnTo>
                    <a:pt x="703" y="130"/>
                  </a:lnTo>
                  <a:close/>
                  <a:moveTo>
                    <a:pt x="703" y="680"/>
                  </a:moveTo>
                  <a:lnTo>
                    <a:pt x="703" y="420"/>
                  </a:lnTo>
                  <a:lnTo>
                    <a:pt x="953" y="420"/>
                  </a:lnTo>
                  <a:lnTo>
                    <a:pt x="953" y="420"/>
                  </a:lnTo>
                  <a:lnTo>
                    <a:pt x="962" y="449"/>
                  </a:lnTo>
                  <a:lnTo>
                    <a:pt x="970" y="480"/>
                  </a:lnTo>
                  <a:lnTo>
                    <a:pt x="976" y="511"/>
                  </a:lnTo>
                  <a:lnTo>
                    <a:pt x="982" y="544"/>
                  </a:lnTo>
                  <a:lnTo>
                    <a:pt x="988" y="577"/>
                  </a:lnTo>
                  <a:lnTo>
                    <a:pt x="991" y="610"/>
                  </a:lnTo>
                  <a:lnTo>
                    <a:pt x="994" y="645"/>
                  </a:lnTo>
                  <a:lnTo>
                    <a:pt x="995" y="680"/>
                  </a:lnTo>
                  <a:lnTo>
                    <a:pt x="703" y="680"/>
                  </a:lnTo>
                  <a:close/>
                  <a:moveTo>
                    <a:pt x="999" y="355"/>
                  </a:moveTo>
                  <a:lnTo>
                    <a:pt x="999" y="355"/>
                  </a:lnTo>
                  <a:lnTo>
                    <a:pt x="986" y="326"/>
                  </a:lnTo>
                  <a:lnTo>
                    <a:pt x="973" y="297"/>
                  </a:lnTo>
                  <a:lnTo>
                    <a:pt x="959" y="270"/>
                  </a:lnTo>
                  <a:lnTo>
                    <a:pt x="945" y="244"/>
                  </a:lnTo>
                  <a:lnTo>
                    <a:pt x="929" y="221"/>
                  </a:lnTo>
                  <a:lnTo>
                    <a:pt x="912" y="198"/>
                  </a:lnTo>
                  <a:lnTo>
                    <a:pt x="894" y="177"/>
                  </a:lnTo>
                  <a:lnTo>
                    <a:pt x="876" y="157"/>
                  </a:lnTo>
                  <a:lnTo>
                    <a:pt x="876" y="157"/>
                  </a:lnTo>
                  <a:lnTo>
                    <a:pt x="896" y="164"/>
                  </a:lnTo>
                  <a:lnTo>
                    <a:pt x="915" y="173"/>
                  </a:lnTo>
                  <a:lnTo>
                    <a:pt x="935" y="182"/>
                  </a:lnTo>
                  <a:lnTo>
                    <a:pt x="953" y="193"/>
                  </a:lnTo>
                  <a:lnTo>
                    <a:pt x="972" y="203"/>
                  </a:lnTo>
                  <a:lnTo>
                    <a:pt x="989" y="214"/>
                  </a:lnTo>
                  <a:lnTo>
                    <a:pt x="1007" y="225"/>
                  </a:lnTo>
                  <a:lnTo>
                    <a:pt x="1024" y="238"/>
                  </a:lnTo>
                  <a:lnTo>
                    <a:pt x="1040" y="250"/>
                  </a:lnTo>
                  <a:lnTo>
                    <a:pt x="1056" y="264"/>
                  </a:lnTo>
                  <a:lnTo>
                    <a:pt x="1072" y="277"/>
                  </a:lnTo>
                  <a:lnTo>
                    <a:pt x="1087" y="292"/>
                  </a:lnTo>
                  <a:lnTo>
                    <a:pt x="1101" y="306"/>
                  </a:lnTo>
                  <a:lnTo>
                    <a:pt x="1116" y="322"/>
                  </a:lnTo>
                  <a:lnTo>
                    <a:pt x="1129" y="338"/>
                  </a:lnTo>
                  <a:lnTo>
                    <a:pt x="1142" y="355"/>
                  </a:lnTo>
                  <a:lnTo>
                    <a:pt x="999" y="35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3765D5CD-EA8C-E3B6-9AC8-BCA19BF957E5}"/>
              </a:ext>
            </a:extLst>
          </p:cNvPr>
          <p:cNvSpPr txBox="1"/>
          <p:nvPr/>
        </p:nvSpPr>
        <p:spPr>
          <a:xfrm>
            <a:off x="1138343" y="389073"/>
            <a:ext cx="8386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400" dirty="0">
                <a:solidFill>
                  <a:schemeClr val="accent2"/>
                </a:solidFill>
              </a:rPr>
              <a:t>Internet</a:t>
            </a:r>
          </a:p>
        </p:txBody>
      </p:sp>
      <p:sp>
        <p:nvSpPr>
          <p:cNvPr id="31" name="AutoShape 12">
            <a:extLst>
              <a:ext uri="{FF2B5EF4-FFF2-40B4-BE49-F238E27FC236}">
                <a16:creationId xmlns:a16="http://schemas.microsoft.com/office/drawing/2014/main" id="{AD68ED3A-BDB7-094C-1BB5-AA3D839757B7}"/>
              </a:ext>
            </a:extLst>
          </p:cNvPr>
          <p:cNvSpPr>
            <a:spLocks noChangeArrowheads="1"/>
          </p:cNvSpPr>
          <p:nvPr/>
        </p:nvSpPr>
        <p:spPr bwMode="auto">
          <a:xfrm rot="15741551">
            <a:off x="1015194" y="2308312"/>
            <a:ext cx="1366090" cy="104391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2" name="AutoShape 12">
            <a:extLst>
              <a:ext uri="{FF2B5EF4-FFF2-40B4-BE49-F238E27FC236}">
                <a16:creationId xmlns:a16="http://schemas.microsoft.com/office/drawing/2014/main" id="{195F836A-098D-08A0-9FFC-A31B44B3A0EB}"/>
              </a:ext>
            </a:extLst>
          </p:cNvPr>
          <p:cNvSpPr>
            <a:spLocks noChangeArrowheads="1"/>
          </p:cNvSpPr>
          <p:nvPr/>
        </p:nvSpPr>
        <p:spPr bwMode="auto">
          <a:xfrm rot="21232997">
            <a:off x="3246604" y="4174170"/>
            <a:ext cx="5182738" cy="110119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4" name="AutoShape 12">
            <a:extLst>
              <a:ext uri="{FF2B5EF4-FFF2-40B4-BE49-F238E27FC236}">
                <a16:creationId xmlns:a16="http://schemas.microsoft.com/office/drawing/2014/main" id="{7EEB0FF8-FA8C-DF40-D13D-A92149F22378}"/>
              </a:ext>
            </a:extLst>
          </p:cNvPr>
          <p:cNvSpPr>
            <a:spLocks noChangeArrowheads="1"/>
          </p:cNvSpPr>
          <p:nvPr/>
        </p:nvSpPr>
        <p:spPr bwMode="auto">
          <a:xfrm rot="21232997">
            <a:off x="3228866" y="3616065"/>
            <a:ext cx="5045008" cy="112647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5" name="AutoShape 12">
            <a:extLst>
              <a:ext uri="{FF2B5EF4-FFF2-40B4-BE49-F238E27FC236}">
                <a16:creationId xmlns:a16="http://schemas.microsoft.com/office/drawing/2014/main" id="{9D6BCB25-73CD-264C-0E2D-02B736B31801}"/>
              </a:ext>
            </a:extLst>
          </p:cNvPr>
          <p:cNvSpPr>
            <a:spLocks noChangeArrowheads="1"/>
          </p:cNvSpPr>
          <p:nvPr/>
        </p:nvSpPr>
        <p:spPr bwMode="auto">
          <a:xfrm rot="530985">
            <a:off x="5507425" y="1675594"/>
            <a:ext cx="3028063" cy="112647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6" name="AutoShape 12">
            <a:extLst>
              <a:ext uri="{FF2B5EF4-FFF2-40B4-BE49-F238E27FC236}">
                <a16:creationId xmlns:a16="http://schemas.microsoft.com/office/drawing/2014/main" id="{2925B17B-8D2A-C6D2-69D8-DFF478066B7F}"/>
              </a:ext>
            </a:extLst>
          </p:cNvPr>
          <p:cNvSpPr>
            <a:spLocks noChangeArrowheads="1"/>
          </p:cNvSpPr>
          <p:nvPr/>
        </p:nvSpPr>
        <p:spPr bwMode="auto">
          <a:xfrm rot="530985">
            <a:off x="5441406" y="2074052"/>
            <a:ext cx="2915911" cy="112647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7" name="AutoShape 12">
            <a:extLst>
              <a:ext uri="{FF2B5EF4-FFF2-40B4-BE49-F238E27FC236}">
                <a16:creationId xmlns:a16="http://schemas.microsoft.com/office/drawing/2014/main" id="{3B25BFE3-6DB8-DC62-4A22-EFCF7D3C4A1F}"/>
              </a:ext>
            </a:extLst>
          </p:cNvPr>
          <p:cNvSpPr>
            <a:spLocks noChangeArrowheads="1"/>
          </p:cNvSpPr>
          <p:nvPr/>
        </p:nvSpPr>
        <p:spPr bwMode="auto">
          <a:xfrm rot="11217756">
            <a:off x="2029049" y="1352067"/>
            <a:ext cx="1915958" cy="112647"/>
          </a:xfrm>
          <a:prstGeom prst="rightArrow">
            <a:avLst>
              <a:gd name="adj1" fmla="val 50000"/>
              <a:gd name="adj2" fmla="val 131265"/>
            </a:avLst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A49D3C0-A30D-1B48-22D5-73C7F2DAEC6A}"/>
              </a:ext>
            </a:extLst>
          </p:cNvPr>
          <p:cNvSpPr txBox="1"/>
          <p:nvPr/>
        </p:nvSpPr>
        <p:spPr>
          <a:xfrm>
            <a:off x="5272781" y="2536078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l-SI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DDB62BD-7F5A-2336-C4D1-4B54FBE1D677}"/>
              </a:ext>
            </a:extLst>
          </p:cNvPr>
          <p:cNvSpPr txBox="1"/>
          <p:nvPr/>
        </p:nvSpPr>
        <p:spPr>
          <a:xfrm rot="21210341">
            <a:off x="4936870" y="3430892"/>
            <a:ext cx="11945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200" b="1" dirty="0"/>
              <a:t>Standard </a:t>
            </a:r>
            <a:r>
              <a:rPr lang="sl-SI" sz="1200" b="1" dirty="0" err="1"/>
              <a:t>ports</a:t>
            </a:r>
            <a:endParaRPr lang="sl-SI" sz="12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E7EFA52-AA3C-A7EC-CA9F-0757881516C0}"/>
              </a:ext>
            </a:extLst>
          </p:cNvPr>
          <p:cNvSpPr txBox="1"/>
          <p:nvPr/>
        </p:nvSpPr>
        <p:spPr>
          <a:xfrm rot="542843">
            <a:off x="6176471" y="1867410"/>
            <a:ext cx="14686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200" b="1" dirty="0"/>
              <a:t>Management </a:t>
            </a:r>
            <a:r>
              <a:rPr lang="sl-SI" sz="1200" b="1" dirty="0" err="1"/>
              <a:t>ports</a:t>
            </a:r>
            <a:endParaRPr lang="sl-SI" sz="1200" b="1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4BD82E8-1C70-70C9-A37B-44884686FAFA}"/>
              </a:ext>
            </a:extLst>
          </p:cNvPr>
          <p:cNvSpPr txBox="1"/>
          <p:nvPr/>
        </p:nvSpPr>
        <p:spPr>
          <a:xfrm rot="21210341">
            <a:off x="4878398" y="3995248"/>
            <a:ext cx="14686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200" b="1" dirty="0"/>
              <a:t>Management </a:t>
            </a:r>
            <a:r>
              <a:rPr lang="sl-SI" sz="1200" b="1" dirty="0" err="1"/>
              <a:t>ports</a:t>
            </a:r>
            <a:endParaRPr lang="sl-SI" sz="1200" b="1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91ACBD5-4155-0A1A-DBDF-791B3B4CDF56}"/>
              </a:ext>
            </a:extLst>
          </p:cNvPr>
          <p:cNvSpPr txBox="1"/>
          <p:nvPr/>
        </p:nvSpPr>
        <p:spPr>
          <a:xfrm rot="542843">
            <a:off x="6384967" y="1467358"/>
            <a:ext cx="11945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200" b="1" dirty="0"/>
              <a:t>Standard </a:t>
            </a:r>
            <a:r>
              <a:rPr lang="sl-SI" sz="1200" b="1" dirty="0" err="1"/>
              <a:t>ports</a:t>
            </a:r>
            <a:endParaRPr lang="sl-SI" sz="1200" b="1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7C12876-9DD4-1068-DB78-5856E2BA6048}"/>
              </a:ext>
            </a:extLst>
          </p:cNvPr>
          <p:cNvSpPr txBox="1"/>
          <p:nvPr/>
        </p:nvSpPr>
        <p:spPr>
          <a:xfrm>
            <a:off x="8060783" y="4693301"/>
            <a:ext cx="31373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l-SI" sz="1200" b="1" dirty="0" err="1"/>
              <a:t>IPsec</a:t>
            </a:r>
            <a:r>
              <a:rPr lang="sl-SI" sz="1200" b="1" dirty="0"/>
              <a:t>:</a:t>
            </a:r>
            <a:br>
              <a:rPr lang="sl-SI" sz="1200" dirty="0"/>
            </a:br>
            <a:r>
              <a:rPr lang="sl-SI" sz="1200" dirty="0" err="1"/>
              <a:t>Request</a:t>
            </a:r>
            <a:r>
              <a:rPr lang="sl-SI" sz="1200" dirty="0"/>
              <a:t> IN </a:t>
            </a:r>
            <a:r>
              <a:rPr lang="sl-SI" sz="1200" dirty="0" err="1"/>
              <a:t>and</a:t>
            </a:r>
            <a:r>
              <a:rPr lang="sl-SI" sz="1200" dirty="0"/>
              <a:t> OUT </a:t>
            </a:r>
            <a:r>
              <a:rPr lang="sl-SI" sz="1200" dirty="0" err="1"/>
              <a:t>for</a:t>
            </a:r>
            <a:r>
              <a:rPr lang="sl-SI" sz="1200" dirty="0"/>
              <a:t> management </a:t>
            </a:r>
            <a:r>
              <a:rPr lang="sl-SI" sz="1200" dirty="0" err="1"/>
              <a:t>ports</a:t>
            </a:r>
            <a:br>
              <a:rPr lang="sl-SI" sz="1200" dirty="0"/>
            </a:br>
            <a:r>
              <a:rPr lang="sl-SI" sz="1200" dirty="0"/>
              <a:t>More </a:t>
            </a:r>
            <a:r>
              <a:rPr lang="sl-SI" sz="1200" dirty="0" err="1"/>
              <a:t>Secure</a:t>
            </a:r>
            <a:r>
              <a:rPr lang="sl-SI" sz="1200" dirty="0"/>
              <a:t>: </a:t>
            </a:r>
            <a:r>
              <a:rPr lang="sl-SI" sz="1200" dirty="0" err="1"/>
              <a:t>Require</a:t>
            </a:r>
            <a:r>
              <a:rPr lang="sl-SI" sz="1200" dirty="0"/>
              <a:t> IN, </a:t>
            </a:r>
            <a:r>
              <a:rPr lang="sl-SI" sz="1200" dirty="0" err="1"/>
              <a:t>request</a:t>
            </a:r>
            <a:r>
              <a:rPr lang="sl-SI" sz="1200" dirty="0"/>
              <a:t> OUT</a:t>
            </a:r>
            <a:br>
              <a:rPr lang="sl-SI" sz="1200" dirty="0"/>
            </a:br>
            <a:br>
              <a:rPr lang="sl-SI" sz="1200" dirty="0"/>
            </a:br>
            <a:r>
              <a:rPr lang="sl-SI" sz="1200" dirty="0"/>
              <a:t>NO </a:t>
            </a:r>
            <a:r>
              <a:rPr lang="sl-SI" sz="1200" dirty="0" err="1"/>
              <a:t>requirements</a:t>
            </a:r>
            <a:r>
              <a:rPr lang="sl-SI" sz="1200" dirty="0"/>
              <a:t> </a:t>
            </a:r>
            <a:r>
              <a:rPr lang="sl-SI" sz="1200" dirty="0" err="1"/>
              <a:t>for</a:t>
            </a:r>
            <a:r>
              <a:rPr lang="sl-SI" sz="1200" dirty="0"/>
              <a:t> standard </a:t>
            </a:r>
            <a:r>
              <a:rPr lang="sl-SI" sz="1200" dirty="0" err="1"/>
              <a:t>ports</a:t>
            </a:r>
            <a:endParaRPr lang="sl-SI" sz="1200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70E4DDF-7692-FB5D-11E2-B0DCB41AA8B5}"/>
              </a:ext>
            </a:extLst>
          </p:cNvPr>
          <p:cNvSpPr txBox="1"/>
          <p:nvPr/>
        </p:nvSpPr>
        <p:spPr>
          <a:xfrm>
            <a:off x="629554" y="5549617"/>
            <a:ext cx="26949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l-SI" sz="1200" b="1" dirty="0" err="1"/>
              <a:t>IPsec</a:t>
            </a:r>
            <a:r>
              <a:rPr lang="sl-SI" sz="1200" b="1" dirty="0"/>
              <a:t>:</a:t>
            </a:r>
            <a:br>
              <a:rPr lang="sl-SI" sz="1200" dirty="0"/>
            </a:br>
            <a:r>
              <a:rPr lang="sl-SI" sz="1200" dirty="0" err="1"/>
              <a:t>Request</a:t>
            </a:r>
            <a:r>
              <a:rPr lang="sl-SI" sz="1200" dirty="0"/>
              <a:t> IN </a:t>
            </a:r>
            <a:r>
              <a:rPr lang="sl-SI" sz="1200" dirty="0" err="1"/>
              <a:t>and</a:t>
            </a:r>
            <a:r>
              <a:rPr lang="sl-SI" sz="1200" dirty="0"/>
              <a:t> OUT</a:t>
            </a:r>
            <a:br>
              <a:rPr lang="sl-SI" sz="1200" dirty="0"/>
            </a:br>
            <a:r>
              <a:rPr lang="sl-SI" sz="1200" dirty="0"/>
              <a:t>More </a:t>
            </a:r>
            <a:r>
              <a:rPr lang="sl-SI" sz="1200" dirty="0" err="1"/>
              <a:t>secure</a:t>
            </a:r>
            <a:r>
              <a:rPr lang="sl-SI" sz="1200" dirty="0"/>
              <a:t>: </a:t>
            </a:r>
            <a:r>
              <a:rPr lang="sl-SI" sz="1200" dirty="0" err="1"/>
              <a:t>Require</a:t>
            </a:r>
            <a:r>
              <a:rPr lang="sl-SI" sz="1200" dirty="0"/>
              <a:t> IN </a:t>
            </a:r>
            <a:r>
              <a:rPr lang="sl-SI" sz="1200" dirty="0" err="1"/>
              <a:t>request</a:t>
            </a:r>
            <a:r>
              <a:rPr lang="sl-SI" sz="1200" dirty="0"/>
              <a:t> out</a:t>
            </a:r>
          </a:p>
        </p:txBody>
      </p:sp>
      <p:sp>
        <p:nvSpPr>
          <p:cNvPr id="49" name="Multiplication Sign 48">
            <a:extLst>
              <a:ext uri="{FF2B5EF4-FFF2-40B4-BE49-F238E27FC236}">
                <a16:creationId xmlns:a16="http://schemas.microsoft.com/office/drawing/2014/main" id="{E109BB07-0EBF-A0B3-42F9-67E976231B55}"/>
              </a:ext>
            </a:extLst>
          </p:cNvPr>
          <p:cNvSpPr/>
          <p:nvPr/>
        </p:nvSpPr>
        <p:spPr>
          <a:xfrm>
            <a:off x="1434950" y="2197958"/>
            <a:ext cx="526577" cy="48994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0" name="Multiplication Sign 49">
            <a:extLst>
              <a:ext uri="{FF2B5EF4-FFF2-40B4-BE49-F238E27FC236}">
                <a16:creationId xmlns:a16="http://schemas.microsoft.com/office/drawing/2014/main" id="{A050B911-FD82-8B32-C736-3396D78867F5}"/>
              </a:ext>
            </a:extLst>
          </p:cNvPr>
          <p:cNvSpPr/>
          <p:nvPr/>
        </p:nvSpPr>
        <p:spPr>
          <a:xfrm>
            <a:off x="6611665" y="1904739"/>
            <a:ext cx="526577" cy="48994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123128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214D0A6-4097-203A-8B44-8751FF157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Administrators</a:t>
            </a:r>
            <a:r>
              <a:rPr lang="sl-SI" dirty="0"/>
              <a:t> </a:t>
            </a:r>
            <a:r>
              <a:rPr lang="sl-SI" dirty="0" err="1"/>
              <a:t>group</a:t>
            </a:r>
            <a:r>
              <a:rPr lang="sl-SI" dirty="0"/>
              <a:t> </a:t>
            </a:r>
            <a:r>
              <a:rPr lang="sl-SI" dirty="0" err="1"/>
              <a:t>members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CB7B3F-4DB8-5727-0562-23F445808C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A371EE-C2BC-C41F-B31C-8750D0F4D9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21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468E4C6-C19E-6879-1095-D95B45BC5522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577F0B2-8D50-3585-C2C1-5FF71819F76D}"/>
              </a:ext>
            </a:extLst>
          </p:cNvPr>
          <p:cNvSpPr/>
          <p:nvPr/>
        </p:nvSpPr>
        <p:spPr>
          <a:xfrm>
            <a:off x="1005437" y="3491032"/>
            <a:ext cx="2447568" cy="2422817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2E644-5C04-D7F8-8F48-E3B6A6F6AB0A}"/>
              </a:ext>
            </a:extLst>
          </p:cNvPr>
          <p:cNvSpPr txBox="1"/>
          <p:nvPr/>
        </p:nvSpPr>
        <p:spPr>
          <a:xfrm>
            <a:off x="1925316" y="4666077"/>
            <a:ext cx="6495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400" b="1" dirty="0" err="1">
                <a:solidFill>
                  <a:schemeClr val="accent5"/>
                </a:solidFill>
              </a:rPr>
              <a:t>PAWs</a:t>
            </a:r>
            <a:endParaRPr lang="sl-SI" b="1" dirty="0">
              <a:solidFill>
                <a:schemeClr val="accent5"/>
              </a:solidFill>
            </a:endParaRPr>
          </a:p>
        </p:txBody>
      </p:sp>
      <p:sp>
        <p:nvSpPr>
          <p:cNvPr id="9" name="Freeform 19">
            <a:extLst>
              <a:ext uri="{FF2B5EF4-FFF2-40B4-BE49-F238E27FC236}">
                <a16:creationId xmlns:a16="http://schemas.microsoft.com/office/drawing/2014/main" id="{8BF9E1E8-3F40-EC03-2DAD-294D7631F804}"/>
              </a:ext>
            </a:extLst>
          </p:cNvPr>
          <p:cNvSpPr>
            <a:spLocks noEditPoints="1"/>
          </p:cNvSpPr>
          <p:nvPr/>
        </p:nvSpPr>
        <p:spPr bwMode="auto">
          <a:xfrm>
            <a:off x="1925316" y="5215500"/>
            <a:ext cx="585815" cy="477335"/>
          </a:xfrm>
          <a:custGeom>
            <a:avLst/>
            <a:gdLst/>
            <a:ahLst/>
            <a:cxnLst>
              <a:cxn ang="0">
                <a:pos x="1035" y="1095"/>
              </a:cxn>
              <a:cxn ang="0">
                <a:pos x="1023" y="1109"/>
              </a:cxn>
              <a:cxn ang="0">
                <a:pos x="284" y="1116"/>
              </a:cxn>
              <a:cxn ang="0">
                <a:pos x="257" y="1109"/>
              </a:cxn>
              <a:cxn ang="0">
                <a:pos x="246" y="1095"/>
              </a:cxn>
              <a:cxn ang="0">
                <a:pos x="303" y="1065"/>
              </a:cxn>
              <a:cxn ang="0">
                <a:pos x="442" y="1052"/>
              </a:cxn>
              <a:cxn ang="0">
                <a:pos x="543" y="1015"/>
              </a:cxn>
              <a:cxn ang="0">
                <a:pos x="568" y="983"/>
              </a:cxn>
              <a:cxn ang="0">
                <a:pos x="572" y="916"/>
              </a:cxn>
              <a:cxn ang="0">
                <a:pos x="709" y="968"/>
              </a:cxn>
              <a:cxn ang="0">
                <a:pos x="722" y="998"/>
              </a:cxn>
              <a:cxn ang="0">
                <a:pos x="810" y="1036"/>
              </a:cxn>
              <a:cxn ang="0">
                <a:pos x="977" y="1061"/>
              </a:cxn>
              <a:cxn ang="0">
                <a:pos x="1240" y="0"/>
              </a:cxn>
              <a:cxn ang="0">
                <a:pos x="1269" y="11"/>
              </a:cxn>
              <a:cxn ang="0">
                <a:pos x="1280" y="38"/>
              </a:cxn>
              <a:cxn ang="0">
                <a:pos x="1277" y="857"/>
              </a:cxn>
              <a:cxn ang="0">
                <a:pos x="1256" y="878"/>
              </a:cxn>
              <a:cxn ang="0">
                <a:pos x="40" y="880"/>
              </a:cxn>
              <a:cxn ang="0">
                <a:pos x="12" y="869"/>
              </a:cxn>
              <a:cxn ang="0">
                <a:pos x="0" y="842"/>
              </a:cxn>
              <a:cxn ang="0">
                <a:pos x="4" y="23"/>
              </a:cxn>
              <a:cxn ang="0">
                <a:pos x="25" y="2"/>
              </a:cxn>
              <a:cxn ang="0">
                <a:pos x="1193" y="91"/>
              </a:cxn>
              <a:cxn ang="0">
                <a:pos x="90" y="89"/>
              </a:cxn>
              <a:cxn ang="0">
                <a:pos x="1193" y="91"/>
              </a:cxn>
              <a:cxn ang="0">
                <a:pos x="456" y="366"/>
              </a:cxn>
              <a:cxn ang="0">
                <a:pos x="433" y="381"/>
              </a:cxn>
              <a:cxn ang="0">
                <a:pos x="427" y="672"/>
              </a:cxn>
              <a:cxn ang="0">
                <a:pos x="433" y="691"/>
              </a:cxn>
              <a:cxn ang="0">
                <a:pos x="456" y="707"/>
              </a:cxn>
              <a:cxn ang="0">
                <a:pos x="825" y="707"/>
              </a:cxn>
              <a:cxn ang="0">
                <a:pos x="848" y="691"/>
              </a:cxn>
              <a:cxn ang="0">
                <a:pos x="854" y="402"/>
              </a:cxn>
              <a:cxn ang="0">
                <a:pos x="848" y="381"/>
              </a:cxn>
              <a:cxn ang="0">
                <a:pos x="825" y="366"/>
              </a:cxn>
              <a:cxn ang="0">
                <a:pos x="680" y="638"/>
              </a:cxn>
              <a:cxn ang="0">
                <a:pos x="610" y="537"/>
              </a:cxn>
              <a:cxn ang="0">
                <a:pos x="596" y="505"/>
              </a:cxn>
              <a:cxn ang="0">
                <a:pos x="610" y="474"/>
              </a:cxn>
              <a:cxn ang="0">
                <a:pos x="640" y="461"/>
              </a:cxn>
              <a:cxn ang="0">
                <a:pos x="665" y="469"/>
              </a:cxn>
              <a:cxn ang="0">
                <a:pos x="684" y="497"/>
              </a:cxn>
              <a:cxn ang="0">
                <a:pos x="678" y="528"/>
              </a:cxn>
              <a:cxn ang="0">
                <a:pos x="734" y="331"/>
              </a:cxn>
              <a:cxn ang="0">
                <a:pos x="726" y="257"/>
              </a:cxn>
              <a:cxn ang="0">
                <a:pos x="677" y="208"/>
              </a:cxn>
              <a:cxn ang="0">
                <a:pos x="621" y="202"/>
              </a:cxn>
              <a:cxn ang="0">
                <a:pos x="564" y="242"/>
              </a:cxn>
              <a:cxn ang="0">
                <a:pos x="547" y="331"/>
              </a:cxn>
              <a:cxn ang="0">
                <a:pos x="478" y="276"/>
              </a:cxn>
              <a:cxn ang="0">
                <a:pos x="497" y="217"/>
              </a:cxn>
              <a:cxn ang="0">
                <a:pos x="537" y="168"/>
              </a:cxn>
              <a:cxn ang="0">
                <a:pos x="593" y="139"/>
              </a:cxn>
              <a:cxn ang="0">
                <a:pos x="640" y="131"/>
              </a:cxn>
              <a:cxn ang="0">
                <a:pos x="703" y="145"/>
              </a:cxn>
              <a:cxn ang="0">
                <a:pos x="755" y="179"/>
              </a:cxn>
              <a:cxn ang="0">
                <a:pos x="789" y="230"/>
              </a:cxn>
              <a:cxn ang="0">
                <a:pos x="802" y="293"/>
              </a:cxn>
            </a:cxnLst>
            <a:rect l="0" t="0" r="r" b="b"/>
            <a:pathLst>
              <a:path w="1280" h="1116">
                <a:moveTo>
                  <a:pt x="1027" y="1065"/>
                </a:moveTo>
                <a:lnTo>
                  <a:pt x="1027" y="1065"/>
                </a:lnTo>
                <a:lnTo>
                  <a:pt x="1033" y="1086"/>
                </a:lnTo>
                <a:lnTo>
                  <a:pt x="1035" y="1095"/>
                </a:lnTo>
                <a:lnTo>
                  <a:pt x="1033" y="1099"/>
                </a:lnTo>
                <a:lnTo>
                  <a:pt x="1031" y="1103"/>
                </a:lnTo>
                <a:lnTo>
                  <a:pt x="1031" y="1103"/>
                </a:lnTo>
                <a:lnTo>
                  <a:pt x="1023" y="1109"/>
                </a:lnTo>
                <a:lnTo>
                  <a:pt x="1016" y="1112"/>
                </a:lnTo>
                <a:lnTo>
                  <a:pt x="1006" y="1116"/>
                </a:lnTo>
                <a:lnTo>
                  <a:pt x="997" y="1116"/>
                </a:lnTo>
                <a:lnTo>
                  <a:pt x="284" y="1116"/>
                </a:lnTo>
                <a:lnTo>
                  <a:pt x="284" y="1116"/>
                </a:lnTo>
                <a:lnTo>
                  <a:pt x="275" y="1116"/>
                </a:lnTo>
                <a:lnTo>
                  <a:pt x="265" y="1112"/>
                </a:lnTo>
                <a:lnTo>
                  <a:pt x="257" y="1109"/>
                </a:lnTo>
                <a:lnTo>
                  <a:pt x="250" y="1103"/>
                </a:lnTo>
                <a:lnTo>
                  <a:pt x="250" y="1103"/>
                </a:lnTo>
                <a:lnTo>
                  <a:pt x="248" y="1099"/>
                </a:lnTo>
                <a:lnTo>
                  <a:pt x="246" y="1095"/>
                </a:lnTo>
                <a:lnTo>
                  <a:pt x="248" y="1084"/>
                </a:lnTo>
                <a:lnTo>
                  <a:pt x="254" y="1065"/>
                </a:lnTo>
                <a:lnTo>
                  <a:pt x="254" y="1065"/>
                </a:lnTo>
                <a:lnTo>
                  <a:pt x="303" y="1065"/>
                </a:lnTo>
                <a:lnTo>
                  <a:pt x="355" y="1063"/>
                </a:lnTo>
                <a:lnTo>
                  <a:pt x="383" y="1061"/>
                </a:lnTo>
                <a:lnTo>
                  <a:pt x="412" y="1057"/>
                </a:lnTo>
                <a:lnTo>
                  <a:pt x="442" y="1052"/>
                </a:lnTo>
                <a:lnTo>
                  <a:pt x="471" y="1046"/>
                </a:lnTo>
                <a:lnTo>
                  <a:pt x="497" y="1038"/>
                </a:lnTo>
                <a:lnTo>
                  <a:pt x="522" y="1027"/>
                </a:lnTo>
                <a:lnTo>
                  <a:pt x="543" y="1015"/>
                </a:lnTo>
                <a:lnTo>
                  <a:pt x="551" y="1008"/>
                </a:lnTo>
                <a:lnTo>
                  <a:pt x="558" y="1000"/>
                </a:lnTo>
                <a:lnTo>
                  <a:pt x="564" y="992"/>
                </a:lnTo>
                <a:lnTo>
                  <a:pt x="568" y="983"/>
                </a:lnTo>
                <a:lnTo>
                  <a:pt x="572" y="973"/>
                </a:lnTo>
                <a:lnTo>
                  <a:pt x="572" y="964"/>
                </a:lnTo>
                <a:lnTo>
                  <a:pt x="572" y="964"/>
                </a:lnTo>
                <a:lnTo>
                  <a:pt x="572" y="916"/>
                </a:lnTo>
                <a:lnTo>
                  <a:pt x="709" y="916"/>
                </a:lnTo>
                <a:lnTo>
                  <a:pt x="709" y="916"/>
                </a:lnTo>
                <a:lnTo>
                  <a:pt x="709" y="968"/>
                </a:lnTo>
                <a:lnTo>
                  <a:pt x="709" y="968"/>
                </a:lnTo>
                <a:lnTo>
                  <a:pt x="711" y="975"/>
                </a:lnTo>
                <a:lnTo>
                  <a:pt x="713" y="983"/>
                </a:lnTo>
                <a:lnTo>
                  <a:pt x="717" y="991"/>
                </a:lnTo>
                <a:lnTo>
                  <a:pt x="722" y="998"/>
                </a:lnTo>
                <a:lnTo>
                  <a:pt x="739" y="1010"/>
                </a:lnTo>
                <a:lnTo>
                  <a:pt x="758" y="1019"/>
                </a:lnTo>
                <a:lnTo>
                  <a:pt x="783" y="1029"/>
                </a:lnTo>
                <a:lnTo>
                  <a:pt x="810" y="1036"/>
                </a:lnTo>
                <a:lnTo>
                  <a:pt x="838" y="1044"/>
                </a:lnTo>
                <a:lnTo>
                  <a:pt x="869" y="1050"/>
                </a:lnTo>
                <a:lnTo>
                  <a:pt x="926" y="1057"/>
                </a:lnTo>
                <a:lnTo>
                  <a:pt x="977" y="1061"/>
                </a:lnTo>
                <a:lnTo>
                  <a:pt x="1027" y="1065"/>
                </a:lnTo>
                <a:lnTo>
                  <a:pt x="1027" y="1065"/>
                </a:lnTo>
                <a:close/>
                <a:moveTo>
                  <a:pt x="1240" y="0"/>
                </a:moveTo>
                <a:lnTo>
                  <a:pt x="1240" y="0"/>
                </a:lnTo>
                <a:lnTo>
                  <a:pt x="1248" y="0"/>
                </a:lnTo>
                <a:lnTo>
                  <a:pt x="1256" y="2"/>
                </a:lnTo>
                <a:lnTo>
                  <a:pt x="1263" y="6"/>
                </a:lnTo>
                <a:lnTo>
                  <a:pt x="1269" y="11"/>
                </a:lnTo>
                <a:lnTo>
                  <a:pt x="1273" y="17"/>
                </a:lnTo>
                <a:lnTo>
                  <a:pt x="1277" y="23"/>
                </a:lnTo>
                <a:lnTo>
                  <a:pt x="1278" y="30"/>
                </a:lnTo>
                <a:lnTo>
                  <a:pt x="1280" y="38"/>
                </a:lnTo>
                <a:lnTo>
                  <a:pt x="1280" y="842"/>
                </a:lnTo>
                <a:lnTo>
                  <a:pt x="1280" y="842"/>
                </a:lnTo>
                <a:lnTo>
                  <a:pt x="1278" y="850"/>
                </a:lnTo>
                <a:lnTo>
                  <a:pt x="1277" y="857"/>
                </a:lnTo>
                <a:lnTo>
                  <a:pt x="1273" y="863"/>
                </a:lnTo>
                <a:lnTo>
                  <a:pt x="1269" y="869"/>
                </a:lnTo>
                <a:lnTo>
                  <a:pt x="1263" y="874"/>
                </a:lnTo>
                <a:lnTo>
                  <a:pt x="1256" y="878"/>
                </a:lnTo>
                <a:lnTo>
                  <a:pt x="1248" y="880"/>
                </a:lnTo>
                <a:lnTo>
                  <a:pt x="1240" y="880"/>
                </a:lnTo>
                <a:lnTo>
                  <a:pt x="40" y="880"/>
                </a:lnTo>
                <a:lnTo>
                  <a:pt x="40" y="880"/>
                </a:lnTo>
                <a:lnTo>
                  <a:pt x="33" y="880"/>
                </a:lnTo>
                <a:lnTo>
                  <a:pt x="25" y="878"/>
                </a:lnTo>
                <a:lnTo>
                  <a:pt x="17" y="874"/>
                </a:lnTo>
                <a:lnTo>
                  <a:pt x="12" y="869"/>
                </a:lnTo>
                <a:lnTo>
                  <a:pt x="8" y="863"/>
                </a:lnTo>
                <a:lnTo>
                  <a:pt x="4" y="857"/>
                </a:lnTo>
                <a:lnTo>
                  <a:pt x="2" y="850"/>
                </a:lnTo>
                <a:lnTo>
                  <a:pt x="0" y="842"/>
                </a:lnTo>
                <a:lnTo>
                  <a:pt x="0" y="38"/>
                </a:lnTo>
                <a:lnTo>
                  <a:pt x="0" y="38"/>
                </a:lnTo>
                <a:lnTo>
                  <a:pt x="2" y="30"/>
                </a:lnTo>
                <a:lnTo>
                  <a:pt x="4" y="23"/>
                </a:lnTo>
                <a:lnTo>
                  <a:pt x="8" y="17"/>
                </a:lnTo>
                <a:lnTo>
                  <a:pt x="12" y="11"/>
                </a:lnTo>
                <a:lnTo>
                  <a:pt x="17" y="6"/>
                </a:lnTo>
                <a:lnTo>
                  <a:pt x="25" y="2"/>
                </a:lnTo>
                <a:lnTo>
                  <a:pt x="33" y="0"/>
                </a:lnTo>
                <a:lnTo>
                  <a:pt x="40" y="0"/>
                </a:lnTo>
                <a:lnTo>
                  <a:pt x="1240" y="0"/>
                </a:lnTo>
                <a:close/>
                <a:moveTo>
                  <a:pt x="1193" y="91"/>
                </a:moveTo>
                <a:lnTo>
                  <a:pt x="1193" y="91"/>
                </a:lnTo>
                <a:lnTo>
                  <a:pt x="1191" y="89"/>
                </a:lnTo>
                <a:lnTo>
                  <a:pt x="90" y="89"/>
                </a:lnTo>
                <a:lnTo>
                  <a:pt x="90" y="89"/>
                </a:lnTo>
                <a:lnTo>
                  <a:pt x="88" y="91"/>
                </a:lnTo>
                <a:lnTo>
                  <a:pt x="88" y="760"/>
                </a:lnTo>
                <a:lnTo>
                  <a:pt x="1193" y="760"/>
                </a:lnTo>
                <a:lnTo>
                  <a:pt x="1193" y="91"/>
                </a:lnTo>
                <a:close/>
                <a:moveTo>
                  <a:pt x="817" y="366"/>
                </a:moveTo>
                <a:lnTo>
                  <a:pt x="463" y="366"/>
                </a:lnTo>
                <a:lnTo>
                  <a:pt x="463" y="366"/>
                </a:lnTo>
                <a:lnTo>
                  <a:pt x="456" y="366"/>
                </a:lnTo>
                <a:lnTo>
                  <a:pt x="448" y="370"/>
                </a:lnTo>
                <a:lnTo>
                  <a:pt x="442" y="371"/>
                </a:lnTo>
                <a:lnTo>
                  <a:pt x="436" y="377"/>
                </a:lnTo>
                <a:lnTo>
                  <a:pt x="433" y="381"/>
                </a:lnTo>
                <a:lnTo>
                  <a:pt x="429" y="389"/>
                </a:lnTo>
                <a:lnTo>
                  <a:pt x="427" y="394"/>
                </a:lnTo>
                <a:lnTo>
                  <a:pt x="427" y="402"/>
                </a:lnTo>
                <a:lnTo>
                  <a:pt x="427" y="672"/>
                </a:lnTo>
                <a:lnTo>
                  <a:pt x="427" y="672"/>
                </a:lnTo>
                <a:lnTo>
                  <a:pt x="427" y="680"/>
                </a:lnTo>
                <a:lnTo>
                  <a:pt x="429" y="686"/>
                </a:lnTo>
                <a:lnTo>
                  <a:pt x="433" y="691"/>
                </a:lnTo>
                <a:lnTo>
                  <a:pt x="436" y="697"/>
                </a:lnTo>
                <a:lnTo>
                  <a:pt x="442" y="703"/>
                </a:lnTo>
                <a:lnTo>
                  <a:pt x="448" y="705"/>
                </a:lnTo>
                <a:lnTo>
                  <a:pt x="456" y="707"/>
                </a:lnTo>
                <a:lnTo>
                  <a:pt x="463" y="709"/>
                </a:lnTo>
                <a:lnTo>
                  <a:pt x="817" y="709"/>
                </a:lnTo>
                <a:lnTo>
                  <a:pt x="817" y="709"/>
                </a:lnTo>
                <a:lnTo>
                  <a:pt x="825" y="707"/>
                </a:lnTo>
                <a:lnTo>
                  <a:pt x="833" y="705"/>
                </a:lnTo>
                <a:lnTo>
                  <a:pt x="838" y="703"/>
                </a:lnTo>
                <a:lnTo>
                  <a:pt x="844" y="697"/>
                </a:lnTo>
                <a:lnTo>
                  <a:pt x="848" y="691"/>
                </a:lnTo>
                <a:lnTo>
                  <a:pt x="852" y="686"/>
                </a:lnTo>
                <a:lnTo>
                  <a:pt x="854" y="680"/>
                </a:lnTo>
                <a:lnTo>
                  <a:pt x="854" y="672"/>
                </a:lnTo>
                <a:lnTo>
                  <a:pt x="854" y="402"/>
                </a:lnTo>
                <a:lnTo>
                  <a:pt x="854" y="402"/>
                </a:lnTo>
                <a:lnTo>
                  <a:pt x="854" y="394"/>
                </a:lnTo>
                <a:lnTo>
                  <a:pt x="852" y="389"/>
                </a:lnTo>
                <a:lnTo>
                  <a:pt x="848" y="381"/>
                </a:lnTo>
                <a:lnTo>
                  <a:pt x="844" y="377"/>
                </a:lnTo>
                <a:lnTo>
                  <a:pt x="838" y="371"/>
                </a:lnTo>
                <a:lnTo>
                  <a:pt x="833" y="370"/>
                </a:lnTo>
                <a:lnTo>
                  <a:pt x="825" y="366"/>
                </a:lnTo>
                <a:lnTo>
                  <a:pt x="817" y="366"/>
                </a:lnTo>
                <a:lnTo>
                  <a:pt x="817" y="366"/>
                </a:lnTo>
                <a:close/>
                <a:moveTo>
                  <a:pt x="661" y="545"/>
                </a:moveTo>
                <a:lnTo>
                  <a:pt x="680" y="638"/>
                </a:lnTo>
                <a:lnTo>
                  <a:pt x="600" y="638"/>
                </a:lnTo>
                <a:lnTo>
                  <a:pt x="619" y="545"/>
                </a:lnTo>
                <a:lnTo>
                  <a:pt x="619" y="545"/>
                </a:lnTo>
                <a:lnTo>
                  <a:pt x="610" y="537"/>
                </a:lnTo>
                <a:lnTo>
                  <a:pt x="602" y="528"/>
                </a:lnTo>
                <a:lnTo>
                  <a:pt x="598" y="518"/>
                </a:lnTo>
                <a:lnTo>
                  <a:pt x="596" y="505"/>
                </a:lnTo>
                <a:lnTo>
                  <a:pt x="596" y="505"/>
                </a:lnTo>
                <a:lnTo>
                  <a:pt x="596" y="497"/>
                </a:lnTo>
                <a:lnTo>
                  <a:pt x="600" y="488"/>
                </a:lnTo>
                <a:lnTo>
                  <a:pt x="604" y="482"/>
                </a:lnTo>
                <a:lnTo>
                  <a:pt x="610" y="474"/>
                </a:lnTo>
                <a:lnTo>
                  <a:pt x="616" y="469"/>
                </a:lnTo>
                <a:lnTo>
                  <a:pt x="623" y="465"/>
                </a:lnTo>
                <a:lnTo>
                  <a:pt x="631" y="463"/>
                </a:lnTo>
                <a:lnTo>
                  <a:pt x="640" y="461"/>
                </a:lnTo>
                <a:lnTo>
                  <a:pt x="640" y="461"/>
                </a:lnTo>
                <a:lnTo>
                  <a:pt x="650" y="463"/>
                </a:lnTo>
                <a:lnTo>
                  <a:pt x="657" y="465"/>
                </a:lnTo>
                <a:lnTo>
                  <a:pt x="665" y="469"/>
                </a:lnTo>
                <a:lnTo>
                  <a:pt x="671" y="474"/>
                </a:lnTo>
                <a:lnTo>
                  <a:pt x="677" y="482"/>
                </a:lnTo>
                <a:lnTo>
                  <a:pt x="680" y="488"/>
                </a:lnTo>
                <a:lnTo>
                  <a:pt x="684" y="497"/>
                </a:lnTo>
                <a:lnTo>
                  <a:pt x="684" y="505"/>
                </a:lnTo>
                <a:lnTo>
                  <a:pt x="684" y="505"/>
                </a:lnTo>
                <a:lnTo>
                  <a:pt x="682" y="518"/>
                </a:lnTo>
                <a:lnTo>
                  <a:pt x="678" y="528"/>
                </a:lnTo>
                <a:lnTo>
                  <a:pt x="671" y="537"/>
                </a:lnTo>
                <a:lnTo>
                  <a:pt x="661" y="545"/>
                </a:lnTo>
                <a:lnTo>
                  <a:pt x="661" y="545"/>
                </a:lnTo>
                <a:close/>
                <a:moveTo>
                  <a:pt x="734" y="331"/>
                </a:moveTo>
                <a:lnTo>
                  <a:pt x="734" y="293"/>
                </a:lnTo>
                <a:lnTo>
                  <a:pt x="734" y="293"/>
                </a:lnTo>
                <a:lnTo>
                  <a:pt x="732" y="274"/>
                </a:lnTo>
                <a:lnTo>
                  <a:pt x="726" y="257"/>
                </a:lnTo>
                <a:lnTo>
                  <a:pt x="717" y="242"/>
                </a:lnTo>
                <a:lnTo>
                  <a:pt x="705" y="229"/>
                </a:lnTo>
                <a:lnTo>
                  <a:pt x="692" y="217"/>
                </a:lnTo>
                <a:lnTo>
                  <a:pt x="677" y="208"/>
                </a:lnTo>
                <a:lnTo>
                  <a:pt x="659" y="202"/>
                </a:lnTo>
                <a:lnTo>
                  <a:pt x="640" y="200"/>
                </a:lnTo>
                <a:lnTo>
                  <a:pt x="640" y="200"/>
                </a:lnTo>
                <a:lnTo>
                  <a:pt x="621" y="202"/>
                </a:lnTo>
                <a:lnTo>
                  <a:pt x="604" y="208"/>
                </a:lnTo>
                <a:lnTo>
                  <a:pt x="589" y="217"/>
                </a:lnTo>
                <a:lnTo>
                  <a:pt x="576" y="229"/>
                </a:lnTo>
                <a:lnTo>
                  <a:pt x="564" y="242"/>
                </a:lnTo>
                <a:lnTo>
                  <a:pt x="555" y="257"/>
                </a:lnTo>
                <a:lnTo>
                  <a:pt x="549" y="274"/>
                </a:lnTo>
                <a:lnTo>
                  <a:pt x="547" y="293"/>
                </a:lnTo>
                <a:lnTo>
                  <a:pt x="547" y="331"/>
                </a:lnTo>
                <a:lnTo>
                  <a:pt x="478" y="331"/>
                </a:lnTo>
                <a:lnTo>
                  <a:pt x="478" y="293"/>
                </a:lnTo>
                <a:lnTo>
                  <a:pt x="478" y="293"/>
                </a:lnTo>
                <a:lnTo>
                  <a:pt x="478" y="276"/>
                </a:lnTo>
                <a:lnTo>
                  <a:pt x="482" y="261"/>
                </a:lnTo>
                <a:lnTo>
                  <a:pt x="486" y="246"/>
                </a:lnTo>
                <a:lnTo>
                  <a:pt x="492" y="230"/>
                </a:lnTo>
                <a:lnTo>
                  <a:pt x="497" y="217"/>
                </a:lnTo>
                <a:lnTo>
                  <a:pt x="505" y="204"/>
                </a:lnTo>
                <a:lnTo>
                  <a:pt x="515" y="190"/>
                </a:lnTo>
                <a:lnTo>
                  <a:pt x="526" y="179"/>
                </a:lnTo>
                <a:lnTo>
                  <a:pt x="537" y="168"/>
                </a:lnTo>
                <a:lnTo>
                  <a:pt x="549" y="160"/>
                </a:lnTo>
                <a:lnTo>
                  <a:pt x="562" y="150"/>
                </a:lnTo>
                <a:lnTo>
                  <a:pt x="577" y="145"/>
                </a:lnTo>
                <a:lnTo>
                  <a:pt x="593" y="139"/>
                </a:lnTo>
                <a:lnTo>
                  <a:pt x="608" y="135"/>
                </a:lnTo>
                <a:lnTo>
                  <a:pt x="623" y="131"/>
                </a:lnTo>
                <a:lnTo>
                  <a:pt x="640" y="131"/>
                </a:lnTo>
                <a:lnTo>
                  <a:pt x="640" y="131"/>
                </a:lnTo>
                <a:lnTo>
                  <a:pt x="657" y="131"/>
                </a:lnTo>
                <a:lnTo>
                  <a:pt x="673" y="135"/>
                </a:lnTo>
                <a:lnTo>
                  <a:pt x="688" y="139"/>
                </a:lnTo>
                <a:lnTo>
                  <a:pt x="703" y="145"/>
                </a:lnTo>
                <a:lnTo>
                  <a:pt x="718" y="150"/>
                </a:lnTo>
                <a:lnTo>
                  <a:pt x="732" y="160"/>
                </a:lnTo>
                <a:lnTo>
                  <a:pt x="743" y="168"/>
                </a:lnTo>
                <a:lnTo>
                  <a:pt x="755" y="179"/>
                </a:lnTo>
                <a:lnTo>
                  <a:pt x="766" y="190"/>
                </a:lnTo>
                <a:lnTo>
                  <a:pt x="776" y="204"/>
                </a:lnTo>
                <a:lnTo>
                  <a:pt x="783" y="217"/>
                </a:lnTo>
                <a:lnTo>
                  <a:pt x="789" y="230"/>
                </a:lnTo>
                <a:lnTo>
                  <a:pt x="795" y="246"/>
                </a:lnTo>
                <a:lnTo>
                  <a:pt x="798" y="261"/>
                </a:lnTo>
                <a:lnTo>
                  <a:pt x="802" y="276"/>
                </a:lnTo>
                <a:lnTo>
                  <a:pt x="802" y="293"/>
                </a:lnTo>
                <a:lnTo>
                  <a:pt x="802" y="331"/>
                </a:lnTo>
                <a:lnTo>
                  <a:pt x="734" y="33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9">
            <a:extLst>
              <a:ext uri="{FF2B5EF4-FFF2-40B4-BE49-F238E27FC236}">
                <a16:creationId xmlns:a16="http://schemas.microsoft.com/office/drawing/2014/main" id="{8D5839FE-35EB-0E30-8424-C74459327691}"/>
              </a:ext>
            </a:extLst>
          </p:cNvPr>
          <p:cNvSpPr>
            <a:spLocks noEditPoints="1"/>
          </p:cNvSpPr>
          <p:nvPr/>
        </p:nvSpPr>
        <p:spPr bwMode="auto">
          <a:xfrm>
            <a:off x="1354119" y="4132056"/>
            <a:ext cx="585815" cy="477335"/>
          </a:xfrm>
          <a:custGeom>
            <a:avLst/>
            <a:gdLst/>
            <a:ahLst/>
            <a:cxnLst>
              <a:cxn ang="0">
                <a:pos x="1035" y="1095"/>
              </a:cxn>
              <a:cxn ang="0">
                <a:pos x="1023" y="1109"/>
              </a:cxn>
              <a:cxn ang="0">
                <a:pos x="284" y="1116"/>
              </a:cxn>
              <a:cxn ang="0">
                <a:pos x="257" y="1109"/>
              </a:cxn>
              <a:cxn ang="0">
                <a:pos x="246" y="1095"/>
              </a:cxn>
              <a:cxn ang="0">
                <a:pos x="303" y="1065"/>
              </a:cxn>
              <a:cxn ang="0">
                <a:pos x="442" y="1052"/>
              </a:cxn>
              <a:cxn ang="0">
                <a:pos x="543" y="1015"/>
              </a:cxn>
              <a:cxn ang="0">
                <a:pos x="568" y="983"/>
              </a:cxn>
              <a:cxn ang="0">
                <a:pos x="572" y="916"/>
              </a:cxn>
              <a:cxn ang="0">
                <a:pos x="709" y="968"/>
              </a:cxn>
              <a:cxn ang="0">
                <a:pos x="722" y="998"/>
              </a:cxn>
              <a:cxn ang="0">
                <a:pos x="810" y="1036"/>
              </a:cxn>
              <a:cxn ang="0">
                <a:pos x="977" y="1061"/>
              </a:cxn>
              <a:cxn ang="0">
                <a:pos x="1240" y="0"/>
              </a:cxn>
              <a:cxn ang="0">
                <a:pos x="1269" y="11"/>
              </a:cxn>
              <a:cxn ang="0">
                <a:pos x="1280" y="38"/>
              </a:cxn>
              <a:cxn ang="0">
                <a:pos x="1277" y="857"/>
              </a:cxn>
              <a:cxn ang="0">
                <a:pos x="1256" y="878"/>
              </a:cxn>
              <a:cxn ang="0">
                <a:pos x="40" y="880"/>
              </a:cxn>
              <a:cxn ang="0">
                <a:pos x="12" y="869"/>
              </a:cxn>
              <a:cxn ang="0">
                <a:pos x="0" y="842"/>
              </a:cxn>
              <a:cxn ang="0">
                <a:pos x="4" y="23"/>
              </a:cxn>
              <a:cxn ang="0">
                <a:pos x="25" y="2"/>
              </a:cxn>
              <a:cxn ang="0">
                <a:pos x="1193" y="91"/>
              </a:cxn>
              <a:cxn ang="0">
                <a:pos x="90" y="89"/>
              </a:cxn>
              <a:cxn ang="0">
                <a:pos x="1193" y="91"/>
              </a:cxn>
              <a:cxn ang="0">
                <a:pos x="456" y="366"/>
              </a:cxn>
              <a:cxn ang="0">
                <a:pos x="433" y="381"/>
              </a:cxn>
              <a:cxn ang="0">
                <a:pos x="427" y="672"/>
              </a:cxn>
              <a:cxn ang="0">
                <a:pos x="433" y="691"/>
              </a:cxn>
              <a:cxn ang="0">
                <a:pos x="456" y="707"/>
              </a:cxn>
              <a:cxn ang="0">
                <a:pos x="825" y="707"/>
              </a:cxn>
              <a:cxn ang="0">
                <a:pos x="848" y="691"/>
              </a:cxn>
              <a:cxn ang="0">
                <a:pos x="854" y="402"/>
              </a:cxn>
              <a:cxn ang="0">
                <a:pos x="848" y="381"/>
              </a:cxn>
              <a:cxn ang="0">
                <a:pos x="825" y="366"/>
              </a:cxn>
              <a:cxn ang="0">
                <a:pos x="680" y="638"/>
              </a:cxn>
              <a:cxn ang="0">
                <a:pos x="610" y="537"/>
              </a:cxn>
              <a:cxn ang="0">
                <a:pos x="596" y="505"/>
              </a:cxn>
              <a:cxn ang="0">
                <a:pos x="610" y="474"/>
              </a:cxn>
              <a:cxn ang="0">
                <a:pos x="640" y="461"/>
              </a:cxn>
              <a:cxn ang="0">
                <a:pos x="665" y="469"/>
              </a:cxn>
              <a:cxn ang="0">
                <a:pos x="684" y="497"/>
              </a:cxn>
              <a:cxn ang="0">
                <a:pos x="678" y="528"/>
              </a:cxn>
              <a:cxn ang="0">
                <a:pos x="734" y="331"/>
              </a:cxn>
              <a:cxn ang="0">
                <a:pos x="726" y="257"/>
              </a:cxn>
              <a:cxn ang="0">
                <a:pos x="677" y="208"/>
              </a:cxn>
              <a:cxn ang="0">
                <a:pos x="621" y="202"/>
              </a:cxn>
              <a:cxn ang="0">
                <a:pos x="564" y="242"/>
              </a:cxn>
              <a:cxn ang="0">
                <a:pos x="547" y="331"/>
              </a:cxn>
              <a:cxn ang="0">
                <a:pos x="478" y="276"/>
              </a:cxn>
              <a:cxn ang="0">
                <a:pos x="497" y="217"/>
              </a:cxn>
              <a:cxn ang="0">
                <a:pos x="537" y="168"/>
              </a:cxn>
              <a:cxn ang="0">
                <a:pos x="593" y="139"/>
              </a:cxn>
              <a:cxn ang="0">
                <a:pos x="640" y="131"/>
              </a:cxn>
              <a:cxn ang="0">
                <a:pos x="703" y="145"/>
              </a:cxn>
              <a:cxn ang="0">
                <a:pos x="755" y="179"/>
              </a:cxn>
              <a:cxn ang="0">
                <a:pos x="789" y="230"/>
              </a:cxn>
              <a:cxn ang="0">
                <a:pos x="802" y="293"/>
              </a:cxn>
            </a:cxnLst>
            <a:rect l="0" t="0" r="r" b="b"/>
            <a:pathLst>
              <a:path w="1280" h="1116">
                <a:moveTo>
                  <a:pt x="1027" y="1065"/>
                </a:moveTo>
                <a:lnTo>
                  <a:pt x="1027" y="1065"/>
                </a:lnTo>
                <a:lnTo>
                  <a:pt x="1033" y="1086"/>
                </a:lnTo>
                <a:lnTo>
                  <a:pt x="1035" y="1095"/>
                </a:lnTo>
                <a:lnTo>
                  <a:pt x="1033" y="1099"/>
                </a:lnTo>
                <a:lnTo>
                  <a:pt x="1031" y="1103"/>
                </a:lnTo>
                <a:lnTo>
                  <a:pt x="1031" y="1103"/>
                </a:lnTo>
                <a:lnTo>
                  <a:pt x="1023" y="1109"/>
                </a:lnTo>
                <a:lnTo>
                  <a:pt x="1016" y="1112"/>
                </a:lnTo>
                <a:lnTo>
                  <a:pt x="1006" y="1116"/>
                </a:lnTo>
                <a:lnTo>
                  <a:pt x="997" y="1116"/>
                </a:lnTo>
                <a:lnTo>
                  <a:pt x="284" y="1116"/>
                </a:lnTo>
                <a:lnTo>
                  <a:pt x="284" y="1116"/>
                </a:lnTo>
                <a:lnTo>
                  <a:pt x="275" y="1116"/>
                </a:lnTo>
                <a:lnTo>
                  <a:pt x="265" y="1112"/>
                </a:lnTo>
                <a:lnTo>
                  <a:pt x="257" y="1109"/>
                </a:lnTo>
                <a:lnTo>
                  <a:pt x="250" y="1103"/>
                </a:lnTo>
                <a:lnTo>
                  <a:pt x="250" y="1103"/>
                </a:lnTo>
                <a:lnTo>
                  <a:pt x="248" y="1099"/>
                </a:lnTo>
                <a:lnTo>
                  <a:pt x="246" y="1095"/>
                </a:lnTo>
                <a:lnTo>
                  <a:pt x="248" y="1084"/>
                </a:lnTo>
                <a:lnTo>
                  <a:pt x="254" y="1065"/>
                </a:lnTo>
                <a:lnTo>
                  <a:pt x="254" y="1065"/>
                </a:lnTo>
                <a:lnTo>
                  <a:pt x="303" y="1065"/>
                </a:lnTo>
                <a:lnTo>
                  <a:pt x="355" y="1063"/>
                </a:lnTo>
                <a:lnTo>
                  <a:pt x="383" y="1061"/>
                </a:lnTo>
                <a:lnTo>
                  <a:pt x="412" y="1057"/>
                </a:lnTo>
                <a:lnTo>
                  <a:pt x="442" y="1052"/>
                </a:lnTo>
                <a:lnTo>
                  <a:pt x="471" y="1046"/>
                </a:lnTo>
                <a:lnTo>
                  <a:pt x="497" y="1038"/>
                </a:lnTo>
                <a:lnTo>
                  <a:pt x="522" y="1027"/>
                </a:lnTo>
                <a:lnTo>
                  <a:pt x="543" y="1015"/>
                </a:lnTo>
                <a:lnTo>
                  <a:pt x="551" y="1008"/>
                </a:lnTo>
                <a:lnTo>
                  <a:pt x="558" y="1000"/>
                </a:lnTo>
                <a:lnTo>
                  <a:pt x="564" y="992"/>
                </a:lnTo>
                <a:lnTo>
                  <a:pt x="568" y="983"/>
                </a:lnTo>
                <a:lnTo>
                  <a:pt x="572" y="973"/>
                </a:lnTo>
                <a:lnTo>
                  <a:pt x="572" y="964"/>
                </a:lnTo>
                <a:lnTo>
                  <a:pt x="572" y="964"/>
                </a:lnTo>
                <a:lnTo>
                  <a:pt x="572" y="916"/>
                </a:lnTo>
                <a:lnTo>
                  <a:pt x="709" y="916"/>
                </a:lnTo>
                <a:lnTo>
                  <a:pt x="709" y="916"/>
                </a:lnTo>
                <a:lnTo>
                  <a:pt x="709" y="968"/>
                </a:lnTo>
                <a:lnTo>
                  <a:pt x="709" y="968"/>
                </a:lnTo>
                <a:lnTo>
                  <a:pt x="711" y="975"/>
                </a:lnTo>
                <a:lnTo>
                  <a:pt x="713" y="983"/>
                </a:lnTo>
                <a:lnTo>
                  <a:pt x="717" y="991"/>
                </a:lnTo>
                <a:lnTo>
                  <a:pt x="722" y="998"/>
                </a:lnTo>
                <a:lnTo>
                  <a:pt x="739" y="1010"/>
                </a:lnTo>
                <a:lnTo>
                  <a:pt x="758" y="1019"/>
                </a:lnTo>
                <a:lnTo>
                  <a:pt x="783" y="1029"/>
                </a:lnTo>
                <a:lnTo>
                  <a:pt x="810" y="1036"/>
                </a:lnTo>
                <a:lnTo>
                  <a:pt x="838" y="1044"/>
                </a:lnTo>
                <a:lnTo>
                  <a:pt x="869" y="1050"/>
                </a:lnTo>
                <a:lnTo>
                  <a:pt x="926" y="1057"/>
                </a:lnTo>
                <a:lnTo>
                  <a:pt x="977" y="1061"/>
                </a:lnTo>
                <a:lnTo>
                  <a:pt x="1027" y="1065"/>
                </a:lnTo>
                <a:lnTo>
                  <a:pt x="1027" y="1065"/>
                </a:lnTo>
                <a:close/>
                <a:moveTo>
                  <a:pt x="1240" y="0"/>
                </a:moveTo>
                <a:lnTo>
                  <a:pt x="1240" y="0"/>
                </a:lnTo>
                <a:lnTo>
                  <a:pt x="1248" y="0"/>
                </a:lnTo>
                <a:lnTo>
                  <a:pt x="1256" y="2"/>
                </a:lnTo>
                <a:lnTo>
                  <a:pt x="1263" y="6"/>
                </a:lnTo>
                <a:lnTo>
                  <a:pt x="1269" y="11"/>
                </a:lnTo>
                <a:lnTo>
                  <a:pt x="1273" y="17"/>
                </a:lnTo>
                <a:lnTo>
                  <a:pt x="1277" y="23"/>
                </a:lnTo>
                <a:lnTo>
                  <a:pt x="1278" y="30"/>
                </a:lnTo>
                <a:lnTo>
                  <a:pt x="1280" y="38"/>
                </a:lnTo>
                <a:lnTo>
                  <a:pt x="1280" y="842"/>
                </a:lnTo>
                <a:lnTo>
                  <a:pt x="1280" y="842"/>
                </a:lnTo>
                <a:lnTo>
                  <a:pt x="1278" y="850"/>
                </a:lnTo>
                <a:lnTo>
                  <a:pt x="1277" y="857"/>
                </a:lnTo>
                <a:lnTo>
                  <a:pt x="1273" y="863"/>
                </a:lnTo>
                <a:lnTo>
                  <a:pt x="1269" y="869"/>
                </a:lnTo>
                <a:lnTo>
                  <a:pt x="1263" y="874"/>
                </a:lnTo>
                <a:lnTo>
                  <a:pt x="1256" y="878"/>
                </a:lnTo>
                <a:lnTo>
                  <a:pt x="1248" y="880"/>
                </a:lnTo>
                <a:lnTo>
                  <a:pt x="1240" y="880"/>
                </a:lnTo>
                <a:lnTo>
                  <a:pt x="40" y="880"/>
                </a:lnTo>
                <a:lnTo>
                  <a:pt x="40" y="880"/>
                </a:lnTo>
                <a:lnTo>
                  <a:pt x="33" y="880"/>
                </a:lnTo>
                <a:lnTo>
                  <a:pt x="25" y="878"/>
                </a:lnTo>
                <a:lnTo>
                  <a:pt x="17" y="874"/>
                </a:lnTo>
                <a:lnTo>
                  <a:pt x="12" y="869"/>
                </a:lnTo>
                <a:lnTo>
                  <a:pt x="8" y="863"/>
                </a:lnTo>
                <a:lnTo>
                  <a:pt x="4" y="857"/>
                </a:lnTo>
                <a:lnTo>
                  <a:pt x="2" y="850"/>
                </a:lnTo>
                <a:lnTo>
                  <a:pt x="0" y="842"/>
                </a:lnTo>
                <a:lnTo>
                  <a:pt x="0" y="38"/>
                </a:lnTo>
                <a:lnTo>
                  <a:pt x="0" y="38"/>
                </a:lnTo>
                <a:lnTo>
                  <a:pt x="2" y="30"/>
                </a:lnTo>
                <a:lnTo>
                  <a:pt x="4" y="23"/>
                </a:lnTo>
                <a:lnTo>
                  <a:pt x="8" y="17"/>
                </a:lnTo>
                <a:lnTo>
                  <a:pt x="12" y="11"/>
                </a:lnTo>
                <a:lnTo>
                  <a:pt x="17" y="6"/>
                </a:lnTo>
                <a:lnTo>
                  <a:pt x="25" y="2"/>
                </a:lnTo>
                <a:lnTo>
                  <a:pt x="33" y="0"/>
                </a:lnTo>
                <a:lnTo>
                  <a:pt x="40" y="0"/>
                </a:lnTo>
                <a:lnTo>
                  <a:pt x="1240" y="0"/>
                </a:lnTo>
                <a:close/>
                <a:moveTo>
                  <a:pt x="1193" y="91"/>
                </a:moveTo>
                <a:lnTo>
                  <a:pt x="1193" y="91"/>
                </a:lnTo>
                <a:lnTo>
                  <a:pt x="1191" y="89"/>
                </a:lnTo>
                <a:lnTo>
                  <a:pt x="90" y="89"/>
                </a:lnTo>
                <a:lnTo>
                  <a:pt x="90" y="89"/>
                </a:lnTo>
                <a:lnTo>
                  <a:pt x="88" y="91"/>
                </a:lnTo>
                <a:lnTo>
                  <a:pt x="88" y="760"/>
                </a:lnTo>
                <a:lnTo>
                  <a:pt x="1193" y="760"/>
                </a:lnTo>
                <a:lnTo>
                  <a:pt x="1193" y="91"/>
                </a:lnTo>
                <a:close/>
                <a:moveTo>
                  <a:pt x="817" y="366"/>
                </a:moveTo>
                <a:lnTo>
                  <a:pt x="463" y="366"/>
                </a:lnTo>
                <a:lnTo>
                  <a:pt x="463" y="366"/>
                </a:lnTo>
                <a:lnTo>
                  <a:pt x="456" y="366"/>
                </a:lnTo>
                <a:lnTo>
                  <a:pt x="448" y="370"/>
                </a:lnTo>
                <a:lnTo>
                  <a:pt x="442" y="371"/>
                </a:lnTo>
                <a:lnTo>
                  <a:pt x="436" y="377"/>
                </a:lnTo>
                <a:lnTo>
                  <a:pt x="433" y="381"/>
                </a:lnTo>
                <a:lnTo>
                  <a:pt x="429" y="389"/>
                </a:lnTo>
                <a:lnTo>
                  <a:pt x="427" y="394"/>
                </a:lnTo>
                <a:lnTo>
                  <a:pt x="427" y="402"/>
                </a:lnTo>
                <a:lnTo>
                  <a:pt x="427" y="672"/>
                </a:lnTo>
                <a:lnTo>
                  <a:pt x="427" y="672"/>
                </a:lnTo>
                <a:lnTo>
                  <a:pt x="427" y="680"/>
                </a:lnTo>
                <a:lnTo>
                  <a:pt x="429" y="686"/>
                </a:lnTo>
                <a:lnTo>
                  <a:pt x="433" y="691"/>
                </a:lnTo>
                <a:lnTo>
                  <a:pt x="436" y="697"/>
                </a:lnTo>
                <a:lnTo>
                  <a:pt x="442" y="703"/>
                </a:lnTo>
                <a:lnTo>
                  <a:pt x="448" y="705"/>
                </a:lnTo>
                <a:lnTo>
                  <a:pt x="456" y="707"/>
                </a:lnTo>
                <a:lnTo>
                  <a:pt x="463" y="709"/>
                </a:lnTo>
                <a:lnTo>
                  <a:pt x="817" y="709"/>
                </a:lnTo>
                <a:lnTo>
                  <a:pt x="817" y="709"/>
                </a:lnTo>
                <a:lnTo>
                  <a:pt x="825" y="707"/>
                </a:lnTo>
                <a:lnTo>
                  <a:pt x="833" y="705"/>
                </a:lnTo>
                <a:lnTo>
                  <a:pt x="838" y="703"/>
                </a:lnTo>
                <a:lnTo>
                  <a:pt x="844" y="697"/>
                </a:lnTo>
                <a:lnTo>
                  <a:pt x="848" y="691"/>
                </a:lnTo>
                <a:lnTo>
                  <a:pt x="852" y="686"/>
                </a:lnTo>
                <a:lnTo>
                  <a:pt x="854" y="680"/>
                </a:lnTo>
                <a:lnTo>
                  <a:pt x="854" y="672"/>
                </a:lnTo>
                <a:lnTo>
                  <a:pt x="854" y="402"/>
                </a:lnTo>
                <a:lnTo>
                  <a:pt x="854" y="402"/>
                </a:lnTo>
                <a:lnTo>
                  <a:pt x="854" y="394"/>
                </a:lnTo>
                <a:lnTo>
                  <a:pt x="852" y="389"/>
                </a:lnTo>
                <a:lnTo>
                  <a:pt x="848" y="381"/>
                </a:lnTo>
                <a:lnTo>
                  <a:pt x="844" y="377"/>
                </a:lnTo>
                <a:lnTo>
                  <a:pt x="838" y="371"/>
                </a:lnTo>
                <a:lnTo>
                  <a:pt x="833" y="370"/>
                </a:lnTo>
                <a:lnTo>
                  <a:pt x="825" y="366"/>
                </a:lnTo>
                <a:lnTo>
                  <a:pt x="817" y="366"/>
                </a:lnTo>
                <a:lnTo>
                  <a:pt x="817" y="366"/>
                </a:lnTo>
                <a:close/>
                <a:moveTo>
                  <a:pt x="661" y="545"/>
                </a:moveTo>
                <a:lnTo>
                  <a:pt x="680" y="638"/>
                </a:lnTo>
                <a:lnTo>
                  <a:pt x="600" y="638"/>
                </a:lnTo>
                <a:lnTo>
                  <a:pt x="619" y="545"/>
                </a:lnTo>
                <a:lnTo>
                  <a:pt x="619" y="545"/>
                </a:lnTo>
                <a:lnTo>
                  <a:pt x="610" y="537"/>
                </a:lnTo>
                <a:lnTo>
                  <a:pt x="602" y="528"/>
                </a:lnTo>
                <a:lnTo>
                  <a:pt x="598" y="518"/>
                </a:lnTo>
                <a:lnTo>
                  <a:pt x="596" y="505"/>
                </a:lnTo>
                <a:lnTo>
                  <a:pt x="596" y="505"/>
                </a:lnTo>
                <a:lnTo>
                  <a:pt x="596" y="497"/>
                </a:lnTo>
                <a:lnTo>
                  <a:pt x="600" y="488"/>
                </a:lnTo>
                <a:lnTo>
                  <a:pt x="604" y="482"/>
                </a:lnTo>
                <a:lnTo>
                  <a:pt x="610" y="474"/>
                </a:lnTo>
                <a:lnTo>
                  <a:pt x="616" y="469"/>
                </a:lnTo>
                <a:lnTo>
                  <a:pt x="623" y="465"/>
                </a:lnTo>
                <a:lnTo>
                  <a:pt x="631" y="463"/>
                </a:lnTo>
                <a:lnTo>
                  <a:pt x="640" y="461"/>
                </a:lnTo>
                <a:lnTo>
                  <a:pt x="640" y="461"/>
                </a:lnTo>
                <a:lnTo>
                  <a:pt x="650" y="463"/>
                </a:lnTo>
                <a:lnTo>
                  <a:pt x="657" y="465"/>
                </a:lnTo>
                <a:lnTo>
                  <a:pt x="665" y="469"/>
                </a:lnTo>
                <a:lnTo>
                  <a:pt x="671" y="474"/>
                </a:lnTo>
                <a:lnTo>
                  <a:pt x="677" y="482"/>
                </a:lnTo>
                <a:lnTo>
                  <a:pt x="680" y="488"/>
                </a:lnTo>
                <a:lnTo>
                  <a:pt x="684" y="497"/>
                </a:lnTo>
                <a:lnTo>
                  <a:pt x="684" y="505"/>
                </a:lnTo>
                <a:lnTo>
                  <a:pt x="684" y="505"/>
                </a:lnTo>
                <a:lnTo>
                  <a:pt x="682" y="518"/>
                </a:lnTo>
                <a:lnTo>
                  <a:pt x="678" y="528"/>
                </a:lnTo>
                <a:lnTo>
                  <a:pt x="671" y="537"/>
                </a:lnTo>
                <a:lnTo>
                  <a:pt x="661" y="545"/>
                </a:lnTo>
                <a:lnTo>
                  <a:pt x="661" y="545"/>
                </a:lnTo>
                <a:close/>
                <a:moveTo>
                  <a:pt x="734" y="331"/>
                </a:moveTo>
                <a:lnTo>
                  <a:pt x="734" y="293"/>
                </a:lnTo>
                <a:lnTo>
                  <a:pt x="734" y="293"/>
                </a:lnTo>
                <a:lnTo>
                  <a:pt x="732" y="274"/>
                </a:lnTo>
                <a:lnTo>
                  <a:pt x="726" y="257"/>
                </a:lnTo>
                <a:lnTo>
                  <a:pt x="717" y="242"/>
                </a:lnTo>
                <a:lnTo>
                  <a:pt x="705" y="229"/>
                </a:lnTo>
                <a:lnTo>
                  <a:pt x="692" y="217"/>
                </a:lnTo>
                <a:lnTo>
                  <a:pt x="677" y="208"/>
                </a:lnTo>
                <a:lnTo>
                  <a:pt x="659" y="202"/>
                </a:lnTo>
                <a:lnTo>
                  <a:pt x="640" y="200"/>
                </a:lnTo>
                <a:lnTo>
                  <a:pt x="640" y="200"/>
                </a:lnTo>
                <a:lnTo>
                  <a:pt x="621" y="202"/>
                </a:lnTo>
                <a:lnTo>
                  <a:pt x="604" y="208"/>
                </a:lnTo>
                <a:lnTo>
                  <a:pt x="589" y="217"/>
                </a:lnTo>
                <a:lnTo>
                  <a:pt x="576" y="229"/>
                </a:lnTo>
                <a:lnTo>
                  <a:pt x="564" y="242"/>
                </a:lnTo>
                <a:lnTo>
                  <a:pt x="555" y="257"/>
                </a:lnTo>
                <a:lnTo>
                  <a:pt x="549" y="274"/>
                </a:lnTo>
                <a:lnTo>
                  <a:pt x="547" y="293"/>
                </a:lnTo>
                <a:lnTo>
                  <a:pt x="547" y="331"/>
                </a:lnTo>
                <a:lnTo>
                  <a:pt x="478" y="331"/>
                </a:lnTo>
                <a:lnTo>
                  <a:pt x="478" y="293"/>
                </a:lnTo>
                <a:lnTo>
                  <a:pt x="478" y="293"/>
                </a:lnTo>
                <a:lnTo>
                  <a:pt x="478" y="276"/>
                </a:lnTo>
                <a:lnTo>
                  <a:pt x="482" y="261"/>
                </a:lnTo>
                <a:lnTo>
                  <a:pt x="486" y="246"/>
                </a:lnTo>
                <a:lnTo>
                  <a:pt x="492" y="230"/>
                </a:lnTo>
                <a:lnTo>
                  <a:pt x="497" y="217"/>
                </a:lnTo>
                <a:lnTo>
                  <a:pt x="505" y="204"/>
                </a:lnTo>
                <a:lnTo>
                  <a:pt x="515" y="190"/>
                </a:lnTo>
                <a:lnTo>
                  <a:pt x="526" y="179"/>
                </a:lnTo>
                <a:lnTo>
                  <a:pt x="537" y="168"/>
                </a:lnTo>
                <a:lnTo>
                  <a:pt x="549" y="160"/>
                </a:lnTo>
                <a:lnTo>
                  <a:pt x="562" y="150"/>
                </a:lnTo>
                <a:lnTo>
                  <a:pt x="577" y="145"/>
                </a:lnTo>
                <a:lnTo>
                  <a:pt x="593" y="139"/>
                </a:lnTo>
                <a:lnTo>
                  <a:pt x="608" y="135"/>
                </a:lnTo>
                <a:lnTo>
                  <a:pt x="623" y="131"/>
                </a:lnTo>
                <a:lnTo>
                  <a:pt x="640" y="131"/>
                </a:lnTo>
                <a:lnTo>
                  <a:pt x="640" y="131"/>
                </a:lnTo>
                <a:lnTo>
                  <a:pt x="657" y="131"/>
                </a:lnTo>
                <a:lnTo>
                  <a:pt x="673" y="135"/>
                </a:lnTo>
                <a:lnTo>
                  <a:pt x="688" y="139"/>
                </a:lnTo>
                <a:lnTo>
                  <a:pt x="703" y="145"/>
                </a:lnTo>
                <a:lnTo>
                  <a:pt x="718" y="150"/>
                </a:lnTo>
                <a:lnTo>
                  <a:pt x="732" y="160"/>
                </a:lnTo>
                <a:lnTo>
                  <a:pt x="743" y="168"/>
                </a:lnTo>
                <a:lnTo>
                  <a:pt x="755" y="179"/>
                </a:lnTo>
                <a:lnTo>
                  <a:pt x="766" y="190"/>
                </a:lnTo>
                <a:lnTo>
                  <a:pt x="776" y="204"/>
                </a:lnTo>
                <a:lnTo>
                  <a:pt x="783" y="217"/>
                </a:lnTo>
                <a:lnTo>
                  <a:pt x="789" y="230"/>
                </a:lnTo>
                <a:lnTo>
                  <a:pt x="795" y="246"/>
                </a:lnTo>
                <a:lnTo>
                  <a:pt x="798" y="261"/>
                </a:lnTo>
                <a:lnTo>
                  <a:pt x="802" y="276"/>
                </a:lnTo>
                <a:lnTo>
                  <a:pt x="802" y="293"/>
                </a:lnTo>
                <a:lnTo>
                  <a:pt x="802" y="331"/>
                </a:lnTo>
                <a:lnTo>
                  <a:pt x="734" y="33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9">
            <a:extLst>
              <a:ext uri="{FF2B5EF4-FFF2-40B4-BE49-F238E27FC236}">
                <a16:creationId xmlns:a16="http://schemas.microsoft.com/office/drawing/2014/main" id="{ADF6A0E4-C0CE-6EA3-D340-7DDDE42BCC29}"/>
              </a:ext>
            </a:extLst>
          </p:cNvPr>
          <p:cNvSpPr>
            <a:spLocks noEditPoints="1"/>
          </p:cNvSpPr>
          <p:nvPr/>
        </p:nvSpPr>
        <p:spPr bwMode="auto">
          <a:xfrm>
            <a:off x="2653218" y="4303928"/>
            <a:ext cx="585815" cy="477335"/>
          </a:xfrm>
          <a:custGeom>
            <a:avLst/>
            <a:gdLst/>
            <a:ahLst/>
            <a:cxnLst>
              <a:cxn ang="0">
                <a:pos x="1035" y="1095"/>
              </a:cxn>
              <a:cxn ang="0">
                <a:pos x="1023" y="1109"/>
              </a:cxn>
              <a:cxn ang="0">
                <a:pos x="284" y="1116"/>
              </a:cxn>
              <a:cxn ang="0">
                <a:pos x="257" y="1109"/>
              </a:cxn>
              <a:cxn ang="0">
                <a:pos x="246" y="1095"/>
              </a:cxn>
              <a:cxn ang="0">
                <a:pos x="303" y="1065"/>
              </a:cxn>
              <a:cxn ang="0">
                <a:pos x="442" y="1052"/>
              </a:cxn>
              <a:cxn ang="0">
                <a:pos x="543" y="1015"/>
              </a:cxn>
              <a:cxn ang="0">
                <a:pos x="568" y="983"/>
              </a:cxn>
              <a:cxn ang="0">
                <a:pos x="572" y="916"/>
              </a:cxn>
              <a:cxn ang="0">
                <a:pos x="709" y="968"/>
              </a:cxn>
              <a:cxn ang="0">
                <a:pos x="722" y="998"/>
              </a:cxn>
              <a:cxn ang="0">
                <a:pos x="810" y="1036"/>
              </a:cxn>
              <a:cxn ang="0">
                <a:pos x="977" y="1061"/>
              </a:cxn>
              <a:cxn ang="0">
                <a:pos x="1240" y="0"/>
              </a:cxn>
              <a:cxn ang="0">
                <a:pos x="1269" y="11"/>
              </a:cxn>
              <a:cxn ang="0">
                <a:pos x="1280" y="38"/>
              </a:cxn>
              <a:cxn ang="0">
                <a:pos x="1277" y="857"/>
              </a:cxn>
              <a:cxn ang="0">
                <a:pos x="1256" y="878"/>
              </a:cxn>
              <a:cxn ang="0">
                <a:pos x="40" y="880"/>
              </a:cxn>
              <a:cxn ang="0">
                <a:pos x="12" y="869"/>
              </a:cxn>
              <a:cxn ang="0">
                <a:pos x="0" y="842"/>
              </a:cxn>
              <a:cxn ang="0">
                <a:pos x="4" y="23"/>
              </a:cxn>
              <a:cxn ang="0">
                <a:pos x="25" y="2"/>
              </a:cxn>
              <a:cxn ang="0">
                <a:pos x="1193" y="91"/>
              </a:cxn>
              <a:cxn ang="0">
                <a:pos x="90" y="89"/>
              </a:cxn>
              <a:cxn ang="0">
                <a:pos x="1193" y="91"/>
              </a:cxn>
              <a:cxn ang="0">
                <a:pos x="456" y="366"/>
              </a:cxn>
              <a:cxn ang="0">
                <a:pos x="433" y="381"/>
              </a:cxn>
              <a:cxn ang="0">
                <a:pos x="427" y="672"/>
              </a:cxn>
              <a:cxn ang="0">
                <a:pos x="433" y="691"/>
              </a:cxn>
              <a:cxn ang="0">
                <a:pos x="456" y="707"/>
              </a:cxn>
              <a:cxn ang="0">
                <a:pos x="825" y="707"/>
              </a:cxn>
              <a:cxn ang="0">
                <a:pos x="848" y="691"/>
              </a:cxn>
              <a:cxn ang="0">
                <a:pos x="854" y="402"/>
              </a:cxn>
              <a:cxn ang="0">
                <a:pos x="848" y="381"/>
              </a:cxn>
              <a:cxn ang="0">
                <a:pos x="825" y="366"/>
              </a:cxn>
              <a:cxn ang="0">
                <a:pos x="680" y="638"/>
              </a:cxn>
              <a:cxn ang="0">
                <a:pos x="610" y="537"/>
              </a:cxn>
              <a:cxn ang="0">
                <a:pos x="596" y="505"/>
              </a:cxn>
              <a:cxn ang="0">
                <a:pos x="610" y="474"/>
              </a:cxn>
              <a:cxn ang="0">
                <a:pos x="640" y="461"/>
              </a:cxn>
              <a:cxn ang="0">
                <a:pos x="665" y="469"/>
              </a:cxn>
              <a:cxn ang="0">
                <a:pos x="684" y="497"/>
              </a:cxn>
              <a:cxn ang="0">
                <a:pos x="678" y="528"/>
              </a:cxn>
              <a:cxn ang="0">
                <a:pos x="734" y="331"/>
              </a:cxn>
              <a:cxn ang="0">
                <a:pos x="726" y="257"/>
              </a:cxn>
              <a:cxn ang="0">
                <a:pos x="677" y="208"/>
              </a:cxn>
              <a:cxn ang="0">
                <a:pos x="621" y="202"/>
              </a:cxn>
              <a:cxn ang="0">
                <a:pos x="564" y="242"/>
              </a:cxn>
              <a:cxn ang="0">
                <a:pos x="547" y="331"/>
              </a:cxn>
              <a:cxn ang="0">
                <a:pos x="478" y="276"/>
              </a:cxn>
              <a:cxn ang="0">
                <a:pos x="497" y="217"/>
              </a:cxn>
              <a:cxn ang="0">
                <a:pos x="537" y="168"/>
              </a:cxn>
              <a:cxn ang="0">
                <a:pos x="593" y="139"/>
              </a:cxn>
              <a:cxn ang="0">
                <a:pos x="640" y="131"/>
              </a:cxn>
              <a:cxn ang="0">
                <a:pos x="703" y="145"/>
              </a:cxn>
              <a:cxn ang="0">
                <a:pos x="755" y="179"/>
              </a:cxn>
              <a:cxn ang="0">
                <a:pos x="789" y="230"/>
              </a:cxn>
              <a:cxn ang="0">
                <a:pos x="802" y="293"/>
              </a:cxn>
            </a:cxnLst>
            <a:rect l="0" t="0" r="r" b="b"/>
            <a:pathLst>
              <a:path w="1280" h="1116">
                <a:moveTo>
                  <a:pt x="1027" y="1065"/>
                </a:moveTo>
                <a:lnTo>
                  <a:pt x="1027" y="1065"/>
                </a:lnTo>
                <a:lnTo>
                  <a:pt x="1033" y="1086"/>
                </a:lnTo>
                <a:lnTo>
                  <a:pt x="1035" y="1095"/>
                </a:lnTo>
                <a:lnTo>
                  <a:pt x="1033" y="1099"/>
                </a:lnTo>
                <a:lnTo>
                  <a:pt x="1031" y="1103"/>
                </a:lnTo>
                <a:lnTo>
                  <a:pt x="1031" y="1103"/>
                </a:lnTo>
                <a:lnTo>
                  <a:pt x="1023" y="1109"/>
                </a:lnTo>
                <a:lnTo>
                  <a:pt x="1016" y="1112"/>
                </a:lnTo>
                <a:lnTo>
                  <a:pt x="1006" y="1116"/>
                </a:lnTo>
                <a:lnTo>
                  <a:pt x="997" y="1116"/>
                </a:lnTo>
                <a:lnTo>
                  <a:pt x="284" y="1116"/>
                </a:lnTo>
                <a:lnTo>
                  <a:pt x="284" y="1116"/>
                </a:lnTo>
                <a:lnTo>
                  <a:pt x="275" y="1116"/>
                </a:lnTo>
                <a:lnTo>
                  <a:pt x="265" y="1112"/>
                </a:lnTo>
                <a:lnTo>
                  <a:pt x="257" y="1109"/>
                </a:lnTo>
                <a:lnTo>
                  <a:pt x="250" y="1103"/>
                </a:lnTo>
                <a:lnTo>
                  <a:pt x="250" y="1103"/>
                </a:lnTo>
                <a:lnTo>
                  <a:pt x="248" y="1099"/>
                </a:lnTo>
                <a:lnTo>
                  <a:pt x="246" y="1095"/>
                </a:lnTo>
                <a:lnTo>
                  <a:pt x="248" y="1084"/>
                </a:lnTo>
                <a:lnTo>
                  <a:pt x="254" y="1065"/>
                </a:lnTo>
                <a:lnTo>
                  <a:pt x="254" y="1065"/>
                </a:lnTo>
                <a:lnTo>
                  <a:pt x="303" y="1065"/>
                </a:lnTo>
                <a:lnTo>
                  <a:pt x="355" y="1063"/>
                </a:lnTo>
                <a:lnTo>
                  <a:pt x="383" y="1061"/>
                </a:lnTo>
                <a:lnTo>
                  <a:pt x="412" y="1057"/>
                </a:lnTo>
                <a:lnTo>
                  <a:pt x="442" y="1052"/>
                </a:lnTo>
                <a:lnTo>
                  <a:pt x="471" y="1046"/>
                </a:lnTo>
                <a:lnTo>
                  <a:pt x="497" y="1038"/>
                </a:lnTo>
                <a:lnTo>
                  <a:pt x="522" y="1027"/>
                </a:lnTo>
                <a:lnTo>
                  <a:pt x="543" y="1015"/>
                </a:lnTo>
                <a:lnTo>
                  <a:pt x="551" y="1008"/>
                </a:lnTo>
                <a:lnTo>
                  <a:pt x="558" y="1000"/>
                </a:lnTo>
                <a:lnTo>
                  <a:pt x="564" y="992"/>
                </a:lnTo>
                <a:lnTo>
                  <a:pt x="568" y="983"/>
                </a:lnTo>
                <a:lnTo>
                  <a:pt x="572" y="973"/>
                </a:lnTo>
                <a:lnTo>
                  <a:pt x="572" y="964"/>
                </a:lnTo>
                <a:lnTo>
                  <a:pt x="572" y="964"/>
                </a:lnTo>
                <a:lnTo>
                  <a:pt x="572" y="916"/>
                </a:lnTo>
                <a:lnTo>
                  <a:pt x="709" y="916"/>
                </a:lnTo>
                <a:lnTo>
                  <a:pt x="709" y="916"/>
                </a:lnTo>
                <a:lnTo>
                  <a:pt x="709" y="968"/>
                </a:lnTo>
                <a:lnTo>
                  <a:pt x="709" y="968"/>
                </a:lnTo>
                <a:lnTo>
                  <a:pt x="711" y="975"/>
                </a:lnTo>
                <a:lnTo>
                  <a:pt x="713" y="983"/>
                </a:lnTo>
                <a:lnTo>
                  <a:pt x="717" y="991"/>
                </a:lnTo>
                <a:lnTo>
                  <a:pt x="722" y="998"/>
                </a:lnTo>
                <a:lnTo>
                  <a:pt x="739" y="1010"/>
                </a:lnTo>
                <a:lnTo>
                  <a:pt x="758" y="1019"/>
                </a:lnTo>
                <a:lnTo>
                  <a:pt x="783" y="1029"/>
                </a:lnTo>
                <a:lnTo>
                  <a:pt x="810" y="1036"/>
                </a:lnTo>
                <a:lnTo>
                  <a:pt x="838" y="1044"/>
                </a:lnTo>
                <a:lnTo>
                  <a:pt x="869" y="1050"/>
                </a:lnTo>
                <a:lnTo>
                  <a:pt x="926" y="1057"/>
                </a:lnTo>
                <a:lnTo>
                  <a:pt x="977" y="1061"/>
                </a:lnTo>
                <a:lnTo>
                  <a:pt x="1027" y="1065"/>
                </a:lnTo>
                <a:lnTo>
                  <a:pt x="1027" y="1065"/>
                </a:lnTo>
                <a:close/>
                <a:moveTo>
                  <a:pt x="1240" y="0"/>
                </a:moveTo>
                <a:lnTo>
                  <a:pt x="1240" y="0"/>
                </a:lnTo>
                <a:lnTo>
                  <a:pt x="1248" y="0"/>
                </a:lnTo>
                <a:lnTo>
                  <a:pt x="1256" y="2"/>
                </a:lnTo>
                <a:lnTo>
                  <a:pt x="1263" y="6"/>
                </a:lnTo>
                <a:lnTo>
                  <a:pt x="1269" y="11"/>
                </a:lnTo>
                <a:lnTo>
                  <a:pt x="1273" y="17"/>
                </a:lnTo>
                <a:lnTo>
                  <a:pt x="1277" y="23"/>
                </a:lnTo>
                <a:lnTo>
                  <a:pt x="1278" y="30"/>
                </a:lnTo>
                <a:lnTo>
                  <a:pt x="1280" y="38"/>
                </a:lnTo>
                <a:lnTo>
                  <a:pt x="1280" y="842"/>
                </a:lnTo>
                <a:lnTo>
                  <a:pt x="1280" y="842"/>
                </a:lnTo>
                <a:lnTo>
                  <a:pt x="1278" y="850"/>
                </a:lnTo>
                <a:lnTo>
                  <a:pt x="1277" y="857"/>
                </a:lnTo>
                <a:lnTo>
                  <a:pt x="1273" y="863"/>
                </a:lnTo>
                <a:lnTo>
                  <a:pt x="1269" y="869"/>
                </a:lnTo>
                <a:lnTo>
                  <a:pt x="1263" y="874"/>
                </a:lnTo>
                <a:lnTo>
                  <a:pt x="1256" y="878"/>
                </a:lnTo>
                <a:lnTo>
                  <a:pt x="1248" y="880"/>
                </a:lnTo>
                <a:lnTo>
                  <a:pt x="1240" y="880"/>
                </a:lnTo>
                <a:lnTo>
                  <a:pt x="40" y="880"/>
                </a:lnTo>
                <a:lnTo>
                  <a:pt x="40" y="880"/>
                </a:lnTo>
                <a:lnTo>
                  <a:pt x="33" y="880"/>
                </a:lnTo>
                <a:lnTo>
                  <a:pt x="25" y="878"/>
                </a:lnTo>
                <a:lnTo>
                  <a:pt x="17" y="874"/>
                </a:lnTo>
                <a:lnTo>
                  <a:pt x="12" y="869"/>
                </a:lnTo>
                <a:lnTo>
                  <a:pt x="8" y="863"/>
                </a:lnTo>
                <a:lnTo>
                  <a:pt x="4" y="857"/>
                </a:lnTo>
                <a:lnTo>
                  <a:pt x="2" y="850"/>
                </a:lnTo>
                <a:lnTo>
                  <a:pt x="0" y="842"/>
                </a:lnTo>
                <a:lnTo>
                  <a:pt x="0" y="38"/>
                </a:lnTo>
                <a:lnTo>
                  <a:pt x="0" y="38"/>
                </a:lnTo>
                <a:lnTo>
                  <a:pt x="2" y="30"/>
                </a:lnTo>
                <a:lnTo>
                  <a:pt x="4" y="23"/>
                </a:lnTo>
                <a:lnTo>
                  <a:pt x="8" y="17"/>
                </a:lnTo>
                <a:lnTo>
                  <a:pt x="12" y="11"/>
                </a:lnTo>
                <a:lnTo>
                  <a:pt x="17" y="6"/>
                </a:lnTo>
                <a:lnTo>
                  <a:pt x="25" y="2"/>
                </a:lnTo>
                <a:lnTo>
                  <a:pt x="33" y="0"/>
                </a:lnTo>
                <a:lnTo>
                  <a:pt x="40" y="0"/>
                </a:lnTo>
                <a:lnTo>
                  <a:pt x="1240" y="0"/>
                </a:lnTo>
                <a:close/>
                <a:moveTo>
                  <a:pt x="1193" y="91"/>
                </a:moveTo>
                <a:lnTo>
                  <a:pt x="1193" y="91"/>
                </a:lnTo>
                <a:lnTo>
                  <a:pt x="1191" y="89"/>
                </a:lnTo>
                <a:lnTo>
                  <a:pt x="90" y="89"/>
                </a:lnTo>
                <a:lnTo>
                  <a:pt x="90" y="89"/>
                </a:lnTo>
                <a:lnTo>
                  <a:pt x="88" y="91"/>
                </a:lnTo>
                <a:lnTo>
                  <a:pt x="88" y="760"/>
                </a:lnTo>
                <a:lnTo>
                  <a:pt x="1193" y="760"/>
                </a:lnTo>
                <a:lnTo>
                  <a:pt x="1193" y="91"/>
                </a:lnTo>
                <a:close/>
                <a:moveTo>
                  <a:pt x="817" y="366"/>
                </a:moveTo>
                <a:lnTo>
                  <a:pt x="463" y="366"/>
                </a:lnTo>
                <a:lnTo>
                  <a:pt x="463" y="366"/>
                </a:lnTo>
                <a:lnTo>
                  <a:pt x="456" y="366"/>
                </a:lnTo>
                <a:lnTo>
                  <a:pt x="448" y="370"/>
                </a:lnTo>
                <a:lnTo>
                  <a:pt x="442" y="371"/>
                </a:lnTo>
                <a:lnTo>
                  <a:pt x="436" y="377"/>
                </a:lnTo>
                <a:lnTo>
                  <a:pt x="433" y="381"/>
                </a:lnTo>
                <a:lnTo>
                  <a:pt x="429" y="389"/>
                </a:lnTo>
                <a:lnTo>
                  <a:pt x="427" y="394"/>
                </a:lnTo>
                <a:lnTo>
                  <a:pt x="427" y="402"/>
                </a:lnTo>
                <a:lnTo>
                  <a:pt x="427" y="672"/>
                </a:lnTo>
                <a:lnTo>
                  <a:pt x="427" y="672"/>
                </a:lnTo>
                <a:lnTo>
                  <a:pt x="427" y="680"/>
                </a:lnTo>
                <a:lnTo>
                  <a:pt x="429" y="686"/>
                </a:lnTo>
                <a:lnTo>
                  <a:pt x="433" y="691"/>
                </a:lnTo>
                <a:lnTo>
                  <a:pt x="436" y="697"/>
                </a:lnTo>
                <a:lnTo>
                  <a:pt x="442" y="703"/>
                </a:lnTo>
                <a:lnTo>
                  <a:pt x="448" y="705"/>
                </a:lnTo>
                <a:lnTo>
                  <a:pt x="456" y="707"/>
                </a:lnTo>
                <a:lnTo>
                  <a:pt x="463" y="709"/>
                </a:lnTo>
                <a:lnTo>
                  <a:pt x="817" y="709"/>
                </a:lnTo>
                <a:lnTo>
                  <a:pt x="817" y="709"/>
                </a:lnTo>
                <a:lnTo>
                  <a:pt x="825" y="707"/>
                </a:lnTo>
                <a:lnTo>
                  <a:pt x="833" y="705"/>
                </a:lnTo>
                <a:lnTo>
                  <a:pt x="838" y="703"/>
                </a:lnTo>
                <a:lnTo>
                  <a:pt x="844" y="697"/>
                </a:lnTo>
                <a:lnTo>
                  <a:pt x="848" y="691"/>
                </a:lnTo>
                <a:lnTo>
                  <a:pt x="852" y="686"/>
                </a:lnTo>
                <a:lnTo>
                  <a:pt x="854" y="680"/>
                </a:lnTo>
                <a:lnTo>
                  <a:pt x="854" y="672"/>
                </a:lnTo>
                <a:lnTo>
                  <a:pt x="854" y="402"/>
                </a:lnTo>
                <a:lnTo>
                  <a:pt x="854" y="402"/>
                </a:lnTo>
                <a:lnTo>
                  <a:pt x="854" y="394"/>
                </a:lnTo>
                <a:lnTo>
                  <a:pt x="852" y="389"/>
                </a:lnTo>
                <a:lnTo>
                  <a:pt x="848" y="381"/>
                </a:lnTo>
                <a:lnTo>
                  <a:pt x="844" y="377"/>
                </a:lnTo>
                <a:lnTo>
                  <a:pt x="838" y="371"/>
                </a:lnTo>
                <a:lnTo>
                  <a:pt x="833" y="370"/>
                </a:lnTo>
                <a:lnTo>
                  <a:pt x="825" y="366"/>
                </a:lnTo>
                <a:lnTo>
                  <a:pt x="817" y="366"/>
                </a:lnTo>
                <a:lnTo>
                  <a:pt x="817" y="366"/>
                </a:lnTo>
                <a:close/>
                <a:moveTo>
                  <a:pt x="661" y="545"/>
                </a:moveTo>
                <a:lnTo>
                  <a:pt x="680" y="638"/>
                </a:lnTo>
                <a:lnTo>
                  <a:pt x="600" y="638"/>
                </a:lnTo>
                <a:lnTo>
                  <a:pt x="619" y="545"/>
                </a:lnTo>
                <a:lnTo>
                  <a:pt x="619" y="545"/>
                </a:lnTo>
                <a:lnTo>
                  <a:pt x="610" y="537"/>
                </a:lnTo>
                <a:lnTo>
                  <a:pt x="602" y="528"/>
                </a:lnTo>
                <a:lnTo>
                  <a:pt x="598" y="518"/>
                </a:lnTo>
                <a:lnTo>
                  <a:pt x="596" y="505"/>
                </a:lnTo>
                <a:lnTo>
                  <a:pt x="596" y="505"/>
                </a:lnTo>
                <a:lnTo>
                  <a:pt x="596" y="497"/>
                </a:lnTo>
                <a:lnTo>
                  <a:pt x="600" y="488"/>
                </a:lnTo>
                <a:lnTo>
                  <a:pt x="604" y="482"/>
                </a:lnTo>
                <a:lnTo>
                  <a:pt x="610" y="474"/>
                </a:lnTo>
                <a:lnTo>
                  <a:pt x="616" y="469"/>
                </a:lnTo>
                <a:lnTo>
                  <a:pt x="623" y="465"/>
                </a:lnTo>
                <a:lnTo>
                  <a:pt x="631" y="463"/>
                </a:lnTo>
                <a:lnTo>
                  <a:pt x="640" y="461"/>
                </a:lnTo>
                <a:lnTo>
                  <a:pt x="640" y="461"/>
                </a:lnTo>
                <a:lnTo>
                  <a:pt x="650" y="463"/>
                </a:lnTo>
                <a:lnTo>
                  <a:pt x="657" y="465"/>
                </a:lnTo>
                <a:lnTo>
                  <a:pt x="665" y="469"/>
                </a:lnTo>
                <a:lnTo>
                  <a:pt x="671" y="474"/>
                </a:lnTo>
                <a:lnTo>
                  <a:pt x="677" y="482"/>
                </a:lnTo>
                <a:lnTo>
                  <a:pt x="680" y="488"/>
                </a:lnTo>
                <a:lnTo>
                  <a:pt x="684" y="497"/>
                </a:lnTo>
                <a:lnTo>
                  <a:pt x="684" y="505"/>
                </a:lnTo>
                <a:lnTo>
                  <a:pt x="684" y="505"/>
                </a:lnTo>
                <a:lnTo>
                  <a:pt x="682" y="518"/>
                </a:lnTo>
                <a:lnTo>
                  <a:pt x="678" y="528"/>
                </a:lnTo>
                <a:lnTo>
                  <a:pt x="671" y="537"/>
                </a:lnTo>
                <a:lnTo>
                  <a:pt x="661" y="545"/>
                </a:lnTo>
                <a:lnTo>
                  <a:pt x="661" y="545"/>
                </a:lnTo>
                <a:close/>
                <a:moveTo>
                  <a:pt x="734" y="331"/>
                </a:moveTo>
                <a:lnTo>
                  <a:pt x="734" y="293"/>
                </a:lnTo>
                <a:lnTo>
                  <a:pt x="734" y="293"/>
                </a:lnTo>
                <a:lnTo>
                  <a:pt x="732" y="274"/>
                </a:lnTo>
                <a:lnTo>
                  <a:pt x="726" y="257"/>
                </a:lnTo>
                <a:lnTo>
                  <a:pt x="717" y="242"/>
                </a:lnTo>
                <a:lnTo>
                  <a:pt x="705" y="229"/>
                </a:lnTo>
                <a:lnTo>
                  <a:pt x="692" y="217"/>
                </a:lnTo>
                <a:lnTo>
                  <a:pt x="677" y="208"/>
                </a:lnTo>
                <a:lnTo>
                  <a:pt x="659" y="202"/>
                </a:lnTo>
                <a:lnTo>
                  <a:pt x="640" y="200"/>
                </a:lnTo>
                <a:lnTo>
                  <a:pt x="640" y="200"/>
                </a:lnTo>
                <a:lnTo>
                  <a:pt x="621" y="202"/>
                </a:lnTo>
                <a:lnTo>
                  <a:pt x="604" y="208"/>
                </a:lnTo>
                <a:lnTo>
                  <a:pt x="589" y="217"/>
                </a:lnTo>
                <a:lnTo>
                  <a:pt x="576" y="229"/>
                </a:lnTo>
                <a:lnTo>
                  <a:pt x="564" y="242"/>
                </a:lnTo>
                <a:lnTo>
                  <a:pt x="555" y="257"/>
                </a:lnTo>
                <a:lnTo>
                  <a:pt x="549" y="274"/>
                </a:lnTo>
                <a:lnTo>
                  <a:pt x="547" y="293"/>
                </a:lnTo>
                <a:lnTo>
                  <a:pt x="547" y="331"/>
                </a:lnTo>
                <a:lnTo>
                  <a:pt x="478" y="331"/>
                </a:lnTo>
                <a:lnTo>
                  <a:pt x="478" y="293"/>
                </a:lnTo>
                <a:lnTo>
                  <a:pt x="478" y="293"/>
                </a:lnTo>
                <a:lnTo>
                  <a:pt x="478" y="276"/>
                </a:lnTo>
                <a:lnTo>
                  <a:pt x="482" y="261"/>
                </a:lnTo>
                <a:lnTo>
                  <a:pt x="486" y="246"/>
                </a:lnTo>
                <a:lnTo>
                  <a:pt x="492" y="230"/>
                </a:lnTo>
                <a:lnTo>
                  <a:pt x="497" y="217"/>
                </a:lnTo>
                <a:lnTo>
                  <a:pt x="505" y="204"/>
                </a:lnTo>
                <a:lnTo>
                  <a:pt x="515" y="190"/>
                </a:lnTo>
                <a:lnTo>
                  <a:pt x="526" y="179"/>
                </a:lnTo>
                <a:lnTo>
                  <a:pt x="537" y="168"/>
                </a:lnTo>
                <a:lnTo>
                  <a:pt x="549" y="160"/>
                </a:lnTo>
                <a:lnTo>
                  <a:pt x="562" y="150"/>
                </a:lnTo>
                <a:lnTo>
                  <a:pt x="577" y="145"/>
                </a:lnTo>
                <a:lnTo>
                  <a:pt x="593" y="139"/>
                </a:lnTo>
                <a:lnTo>
                  <a:pt x="608" y="135"/>
                </a:lnTo>
                <a:lnTo>
                  <a:pt x="623" y="131"/>
                </a:lnTo>
                <a:lnTo>
                  <a:pt x="640" y="131"/>
                </a:lnTo>
                <a:lnTo>
                  <a:pt x="640" y="131"/>
                </a:lnTo>
                <a:lnTo>
                  <a:pt x="657" y="131"/>
                </a:lnTo>
                <a:lnTo>
                  <a:pt x="673" y="135"/>
                </a:lnTo>
                <a:lnTo>
                  <a:pt x="688" y="139"/>
                </a:lnTo>
                <a:lnTo>
                  <a:pt x="703" y="145"/>
                </a:lnTo>
                <a:lnTo>
                  <a:pt x="718" y="150"/>
                </a:lnTo>
                <a:lnTo>
                  <a:pt x="732" y="160"/>
                </a:lnTo>
                <a:lnTo>
                  <a:pt x="743" y="168"/>
                </a:lnTo>
                <a:lnTo>
                  <a:pt x="755" y="179"/>
                </a:lnTo>
                <a:lnTo>
                  <a:pt x="766" y="190"/>
                </a:lnTo>
                <a:lnTo>
                  <a:pt x="776" y="204"/>
                </a:lnTo>
                <a:lnTo>
                  <a:pt x="783" y="217"/>
                </a:lnTo>
                <a:lnTo>
                  <a:pt x="789" y="230"/>
                </a:lnTo>
                <a:lnTo>
                  <a:pt x="795" y="246"/>
                </a:lnTo>
                <a:lnTo>
                  <a:pt x="798" y="261"/>
                </a:lnTo>
                <a:lnTo>
                  <a:pt x="802" y="276"/>
                </a:lnTo>
                <a:lnTo>
                  <a:pt x="802" y="293"/>
                </a:lnTo>
                <a:lnTo>
                  <a:pt x="802" y="331"/>
                </a:lnTo>
                <a:lnTo>
                  <a:pt x="734" y="33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F66A853-4C5D-3954-98D1-FA645A33A386}"/>
              </a:ext>
            </a:extLst>
          </p:cNvPr>
          <p:cNvSpPr/>
          <p:nvPr/>
        </p:nvSpPr>
        <p:spPr>
          <a:xfrm>
            <a:off x="4286801" y="1243831"/>
            <a:ext cx="1471290" cy="1347537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E073941-32D2-F8CA-1028-3074272D076C}"/>
              </a:ext>
            </a:extLst>
          </p:cNvPr>
          <p:cNvSpPr/>
          <p:nvPr/>
        </p:nvSpPr>
        <p:spPr>
          <a:xfrm>
            <a:off x="8554989" y="1745834"/>
            <a:ext cx="2695074" cy="3306965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E7A221-8509-F553-7089-EA4BD9967A58}"/>
              </a:ext>
            </a:extLst>
          </p:cNvPr>
          <p:cNvSpPr txBox="1"/>
          <p:nvPr/>
        </p:nvSpPr>
        <p:spPr>
          <a:xfrm>
            <a:off x="9166337" y="2060769"/>
            <a:ext cx="16001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400" b="1" dirty="0" err="1">
                <a:solidFill>
                  <a:schemeClr val="accent1"/>
                </a:solidFill>
              </a:rPr>
              <a:t>Servers</a:t>
            </a:r>
            <a:r>
              <a:rPr lang="sl-SI" sz="1400" b="1" dirty="0">
                <a:solidFill>
                  <a:schemeClr val="accent1"/>
                </a:solidFill>
              </a:rPr>
              <a:t> / </a:t>
            </a:r>
            <a:r>
              <a:rPr lang="sl-SI" sz="1400" b="1" dirty="0" err="1">
                <a:solidFill>
                  <a:schemeClr val="accent1"/>
                </a:solidFill>
              </a:rPr>
              <a:t>Services</a:t>
            </a:r>
            <a:endParaRPr lang="sl-SI" b="1" dirty="0">
              <a:solidFill>
                <a:schemeClr val="accent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51A448-A65E-B8ED-B85D-EA8F0A360D7D}"/>
              </a:ext>
            </a:extLst>
          </p:cNvPr>
          <p:cNvSpPr txBox="1"/>
          <p:nvPr/>
        </p:nvSpPr>
        <p:spPr>
          <a:xfrm>
            <a:off x="4466181" y="1395022"/>
            <a:ext cx="11689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400" b="1" dirty="0">
                <a:solidFill>
                  <a:schemeClr val="accent4"/>
                </a:solidFill>
              </a:rPr>
              <a:t>Standard PC</a:t>
            </a:r>
            <a:endParaRPr lang="sl-SI" b="1" dirty="0">
              <a:solidFill>
                <a:schemeClr val="accent4"/>
              </a:solidFill>
            </a:endParaRPr>
          </a:p>
        </p:txBody>
      </p:sp>
      <p:sp>
        <p:nvSpPr>
          <p:cNvPr id="16" name="Freeform 209">
            <a:extLst>
              <a:ext uri="{FF2B5EF4-FFF2-40B4-BE49-F238E27FC236}">
                <a16:creationId xmlns:a16="http://schemas.microsoft.com/office/drawing/2014/main" id="{E1440FAC-CE1E-0D5D-E08C-E30B038C57E1}"/>
              </a:ext>
            </a:extLst>
          </p:cNvPr>
          <p:cNvSpPr>
            <a:spLocks noEditPoints="1"/>
          </p:cNvSpPr>
          <p:nvPr/>
        </p:nvSpPr>
        <p:spPr bwMode="auto">
          <a:xfrm>
            <a:off x="4679181" y="1786970"/>
            <a:ext cx="686530" cy="514898"/>
          </a:xfrm>
          <a:custGeom>
            <a:avLst/>
            <a:gdLst/>
            <a:ahLst/>
            <a:cxnLst>
              <a:cxn ang="0">
                <a:pos x="224" y="264"/>
              </a:cxn>
              <a:cxn ang="0">
                <a:pos x="224" y="268"/>
              </a:cxn>
              <a:cxn ang="0">
                <a:pos x="220" y="272"/>
              </a:cxn>
              <a:cxn ang="0">
                <a:pos x="168" y="272"/>
              </a:cxn>
              <a:cxn ang="0">
                <a:pos x="164" y="272"/>
              </a:cxn>
              <a:cxn ang="0">
                <a:pos x="160" y="268"/>
              </a:cxn>
              <a:cxn ang="0">
                <a:pos x="160" y="256"/>
              </a:cxn>
              <a:cxn ang="0">
                <a:pos x="0" y="256"/>
              </a:cxn>
              <a:cxn ang="0">
                <a:pos x="0" y="272"/>
              </a:cxn>
              <a:cxn ang="0">
                <a:pos x="4" y="284"/>
              </a:cxn>
              <a:cxn ang="0">
                <a:pos x="16" y="288"/>
              </a:cxn>
              <a:cxn ang="0">
                <a:pos x="368" y="288"/>
              </a:cxn>
              <a:cxn ang="0">
                <a:pos x="380" y="284"/>
              </a:cxn>
              <a:cxn ang="0">
                <a:pos x="384" y="272"/>
              </a:cxn>
              <a:cxn ang="0">
                <a:pos x="384" y="256"/>
              </a:cxn>
              <a:cxn ang="0">
                <a:pos x="344" y="282"/>
              </a:cxn>
              <a:cxn ang="0">
                <a:pos x="340" y="282"/>
              </a:cxn>
              <a:cxn ang="0">
                <a:pos x="334" y="276"/>
              </a:cxn>
              <a:cxn ang="0">
                <a:pos x="334" y="272"/>
              </a:cxn>
              <a:cxn ang="0">
                <a:pos x="336" y="264"/>
              </a:cxn>
              <a:cxn ang="0">
                <a:pos x="344" y="262"/>
              </a:cxn>
              <a:cxn ang="0">
                <a:pos x="348" y="262"/>
              </a:cxn>
              <a:cxn ang="0">
                <a:pos x="354" y="268"/>
              </a:cxn>
              <a:cxn ang="0">
                <a:pos x="354" y="272"/>
              </a:cxn>
              <a:cxn ang="0">
                <a:pos x="352" y="280"/>
              </a:cxn>
              <a:cxn ang="0">
                <a:pos x="344" y="282"/>
              </a:cxn>
              <a:cxn ang="0">
                <a:pos x="352" y="32"/>
              </a:cxn>
              <a:cxn ang="0">
                <a:pos x="352" y="26"/>
              </a:cxn>
              <a:cxn ang="0">
                <a:pos x="342" y="10"/>
              </a:cxn>
              <a:cxn ang="0">
                <a:pos x="326" y="0"/>
              </a:cxn>
              <a:cxn ang="0">
                <a:pos x="64" y="0"/>
              </a:cxn>
              <a:cxn ang="0">
                <a:pos x="58" y="0"/>
              </a:cxn>
              <a:cxn ang="0">
                <a:pos x="42" y="10"/>
              </a:cxn>
              <a:cxn ang="0">
                <a:pos x="32" y="26"/>
              </a:cxn>
              <a:cxn ang="0">
                <a:pos x="32" y="240"/>
              </a:cxn>
              <a:cxn ang="0">
                <a:pos x="352" y="32"/>
              </a:cxn>
              <a:cxn ang="0">
                <a:pos x="320" y="200"/>
              </a:cxn>
              <a:cxn ang="0">
                <a:pos x="318" y="206"/>
              </a:cxn>
              <a:cxn ang="0">
                <a:pos x="312" y="208"/>
              </a:cxn>
              <a:cxn ang="0">
                <a:pos x="72" y="208"/>
              </a:cxn>
              <a:cxn ang="0">
                <a:pos x="66" y="206"/>
              </a:cxn>
              <a:cxn ang="0">
                <a:pos x="64" y="200"/>
              </a:cxn>
              <a:cxn ang="0">
                <a:pos x="64" y="40"/>
              </a:cxn>
              <a:cxn ang="0">
                <a:pos x="66" y="34"/>
              </a:cxn>
              <a:cxn ang="0">
                <a:pos x="72" y="32"/>
              </a:cxn>
              <a:cxn ang="0">
                <a:pos x="312" y="32"/>
              </a:cxn>
              <a:cxn ang="0">
                <a:pos x="318" y="34"/>
              </a:cxn>
              <a:cxn ang="0">
                <a:pos x="320" y="40"/>
              </a:cxn>
            </a:cxnLst>
            <a:rect l="0" t="0" r="r" b="b"/>
            <a:pathLst>
              <a:path w="384" h="288">
                <a:moveTo>
                  <a:pt x="224" y="256"/>
                </a:moveTo>
                <a:lnTo>
                  <a:pt x="224" y="264"/>
                </a:lnTo>
                <a:lnTo>
                  <a:pt x="224" y="264"/>
                </a:lnTo>
                <a:lnTo>
                  <a:pt x="224" y="268"/>
                </a:lnTo>
                <a:lnTo>
                  <a:pt x="222" y="270"/>
                </a:lnTo>
                <a:lnTo>
                  <a:pt x="220" y="272"/>
                </a:lnTo>
                <a:lnTo>
                  <a:pt x="216" y="272"/>
                </a:lnTo>
                <a:lnTo>
                  <a:pt x="168" y="272"/>
                </a:lnTo>
                <a:lnTo>
                  <a:pt x="168" y="272"/>
                </a:lnTo>
                <a:lnTo>
                  <a:pt x="164" y="272"/>
                </a:lnTo>
                <a:lnTo>
                  <a:pt x="162" y="270"/>
                </a:lnTo>
                <a:lnTo>
                  <a:pt x="160" y="268"/>
                </a:lnTo>
                <a:lnTo>
                  <a:pt x="160" y="264"/>
                </a:lnTo>
                <a:lnTo>
                  <a:pt x="160" y="256"/>
                </a:lnTo>
                <a:lnTo>
                  <a:pt x="0" y="256"/>
                </a:lnTo>
                <a:lnTo>
                  <a:pt x="0" y="256"/>
                </a:lnTo>
                <a:lnTo>
                  <a:pt x="0" y="272"/>
                </a:lnTo>
                <a:lnTo>
                  <a:pt x="0" y="272"/>
                </a:lnTo>
                <a:lnTo>
                  <a:pt x="2" y="278"/>
                </a:lnTo>
                <a:lnTo>
                  <a:pt x="4" y="284"/>
                </a:lnTo>
                <a:lnTo>
                  <a:pt x="10" y="286"/>
                </a:lnTo>
                <a:lnTo>
                  <a:pt x="16" y="288"/>
                </a:lnTo>
                <a:lnTo>
                  <a:pt x="368" y="288"/>
                </a:lnTo>
                <a:lnTo>
                  <a:pt x="368" y="288"/>
                </a:lnTo>
                <a:lnTo>
                  <a:pt x="374" y="286"/>
                </a:lnTo>
                <a:lnTo>
                  <a:pt x="380" y="284"/>
                </a:lnTo>
                <a:lnTo>
                  <a:pt x="382" y="278"/>
                </a:lnTo>
                <a:lnTo>
                  <a:pt x="384" y="272"/>
                </a:lnTo>
                <a:lnTo>
                  <a:pt x="384" y="272"/>
                </a:lnTo>
                <a:lnTo>
                  <a:pt x="384" y="256"/>
                </a:lnTo>
                <a:lnTo>
                  <a:pt x="224" y="256"/>
                </a:lnTo>
                <a:close/>
                <a:moveTo>
                  <a:pt x="344" y="282"/>
                </a:moveTo>
                <a:lnTo>
                  <a:pt x="344" y="282"/>
                </a:lnTo>
                <a:lnTo>
                  <a:pt x="340" y="282"/>
                </a:lnTo>
                <a:lnTo>
                  <a:pt x="336" y="280"/>
                </a:lnTo>
                <a:lnTo>
                  <a:pt x="334" y="276"/>
                </a:lnTo>
                <a:lnTo>
                  <a:pt x="334" y="272"/>
                </a:lnTo>
                <a:lnTo>
                  <a:pt x="334" y="272"/>
                </a:lnTo>
                <a:lnTo>
                  <a:pt x="334" y="268"/>
                </a:lnTo>
                <a:lnTo>
                  <a:pt x="336" y="264"/>
                </a:lnTo>
                <a:lnTo>
                  <a:pt x="340" y="262"/>
                </a:lnTo>
                <a:lnTo>
                  <a:pt x="344" y="262"/>
                </a:lnTo>
                <a:lnTo>
                  <a:pt x="344" y="262"/>
                </a:lnTo>
                <a:lnTo>
                  <a:pt x="348" y="262"/>
                </a:lnTo>
                <a:lnTo>
                  <a:pt x="352" y="264"/>
                </a:lnTo>
                <a:lnTo>
                  <a:pt x="354" y="268"/>
                </a:lnTo>
                <a:lnTo>
                  <a:pt x="354" y="272"/>
                </a:lnTo>
                <a:lnTo>
                  <a:pt x="354" y="272"/>
                </a:lnTo>
                <a:lnTo>
                  <a:pt x="354" y="276"/>
                </a:lnTo>
                <a:lnTo>
                  <a:pt x="352" y="280"/>
                </a:lnTo>
                <a:lnTo>
                  <a:pt x="348" y="282"/>
                </a:lnTo>
                <a:lnTo>
                  <a:pt x="344" y="282"/>
                </a:lnTo>
                <a:lnTo>
                  <a:pt x="344" y="282"/>
                </a:lnTo>
                <a:close/>
                <a:moveTo>
                  <a:pt x="352" y="32"/>
                </a:moveTo>
                <a:lnTo>
                  <a:pt x="352" y="32"/>
                </a:lnTo>
                <a:lnTo>
                  <a:pt x="352" y="26"/>
                </a:lnTo>
                <a:lnTo>
                  <a:pt x="350" y="20"/>
                </a:lnTo>
                <a:lnTo>
                  <a:pt x="342" y="10"/>
                </a:lnTo>
                <a:lnTo>
                  <a:pt x="332" y="2"/>
                </a:lnTo>
                <a:lnTo>
                  <a:pt x="326" y="0"/>
                </a:lnTo>
                <a:lnTo>
                  <a:pt x="320" y="0"/>
                </a:lnTo>
                <a:lnTo>
                  <a:pt x="64" y="0"/>
                </a:lnTo>
                <a:lnTo>
                  <a:pt x="64" y="0"/>
                </a:lnTo>
                <a:lnTo>
                  <a:pt x="58" y="0"/>
                </a:lnTo>
                <a:lnTo>
                  <a:pt x="52" y="2"/>
                </a:lnTo>
                <a:lnTo>
                  <a:pt x="42" y="10"/>
                </a:lnTo>
                <a:lnTo>
                  <a:pt x="34" y="20"/>
                </a:lnTo>
                <a:lnTo>
                  <a:pt x="32" y="26"/>
                </a:lnTo>
                <a:lnTo>
                  <a:pt x="32" y="32"/>
                </a:lnTo>
                <a:lnTo>
                  <a:pt x="32" y="240"/>
                </a:lnTo>
                <a:lnTo>
                  <a:pt x="352" y="240"/>
                </a:lnTo>
                <a:lnTo>
                  <a:pt x="352" y="32"/>
                </a:lnTo>
                <a:close/>
                <a:moveTo>
                  <a:pt x="320" y="200"/>
                </a:moveTo>
                <a:lnTo>
                  <a:pt x="320" y="200"/>
                </a:lnTo>
                <a:lnTo>
                  <a:pt x="320" y="204"/>
                </a:lnTo>
                <a:lnTo>
                  <a:pt x="318" y="206"/>
                </a:lnTo>
                <a:lnTo>
                  <a:pt x="316" y="208"/>
                </a:lnTo>
                <a:lnTo>
                  <a:pt x="312" y="208"/>
                </a:lnTo>
                <a:lnTo>
                  <a:pt x="72" y="208"/>
                </a:lnTo>
                <a:lnTo>
                  <a:pt x="72" y="208"/>
                </a:lnTo>
                <a:lnTo>
                  <a:pt x="68" y="208"/>
                </a:lnTo>
                <a:lnTo>
                  <a:pt x="66" y="206"/>
                </a:lnTo>
                <a:lnTo>
                  <a:pt x="64" y="204"/>
                </a:lnTo>
                <a:lnTo>
                  <a:pt x="64" y="200"/>
                </a:lnTo>
                <a:lnTo>
                  <a:pt x="64" y="40"/>
                </a:lnTo>
                <a:lnTo>
                  <a:pt x="64" y="40"/>
                </a:lnTo>
                <a:lnTo>
                  <a:pt x="64" y="36"/>
                </a:lnTo>
                <a:lnTo>
                  <a:pt x="66" y="34"/>
                </a:lnTo>
                <a:lnTo>
                  <a:pt x="68" y="32"/>
                </a:lnTo>
                <a:lnTo>
                  <a:pt x="72" y="32"/>
                </a:lnTo>
                <a:lnTo>
                  <a:pt x="312" y="32"/>
                </a:lnTo>
                <a:lnTo>
                  <a:pt x="312" y="32"/>
                </a:lnTo>
                <a:lnTo>
                  <a:pt x="316" y="32"/>
                </a:lnTo>
                <a:lnTo>
                  <a:pt x="318" y="34"/>
                </a:lnTo>
                <a:lnTo>
                  <a:pt x="320" y="36"/>
                </a:lnTo>
                <a:lnTo>
                  <a:pt x="320" y="40"/>
                </a:lnTo>
                <a:lnTo>
                  <a:pt x="320" y="2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schemeClr val="accent4"/>
              </a:solidFill>
            </a:endParaRPr>
          </a:p>
        </p:txBody>
      </p:sp>
      <p:sp>
        <p:nvSpPr>
          <p:cNvPr id="17" name="Freeform 28">
            <a:extLst>
              <a:ext uri="{FF2B5EF4-FFF2-40B4-BE49-F238E27FC236}">
                <a16:creationId xmlns:a16="http://schemas.microsoft.com/office/drawing/2014/main" id="{C878143A-AB1B-844D-2DFC-8E5F6608317A}"/>
              </a:ext>
            </a:extLst>
          </p:cNvPr>
          <p:cNvSpPr>
            <a:spLocks noEditPoints="1"/>
          </p:cNvSpPr>
          <p:nvPr/>
        </p:nvSpPr>
        <p:spPr bwMode="auto">
          <a:xfrm>
            <a:off x="9130289" y="2558106"/>
            <a:ext cx="578919" cy="622977"/>
          </a:xfrm>
          <a:custGeom>
            <a:avLst/>
            <a:gdLst/>
            <a:ahLst/>
            <a:cxnLst>
              <a:cxn ang="0">
                <a:pos x="541" y="46"/>
              </a:cxn>
              <a:cxn ang="0">
                <a:pos x="629" y="387"/>
              </a:cxn>
              <a:cxn ang="0">
                <a:pos x="1182" y="461"/>
              </a:cxn>
              <a:cxn ang="0">
                <a:pos x="1206" y="494"/>
              </a:cxn>
              <a:cxn ang="0">
                <a:pos x="1182" y="524"/>
              </a:cxn>
              <a:cxn ang="0">
                <a:pos x="907" y="810"/>
              </a:cxn>
              <a:cxn ang="0">
                <a:pos x="869" y="1271"/>
              </a:cxn>
              <a:cxn ang="0">
                <a:pos x="827" y="1296"/>
              </a:cxn>
              <a:cxn ang="0">
                <a:pos x="766" y="1200"/>
              </a:cxn>
              <a:cxn ang="0">
                <a:pos x="574" y="1400"/>
              </a:cxn>
              <a:cxn ang="0">
                <a:pos x="1233" y="1412"/>
              </a:cxn>
              <a:cxn ang="0">
                <a:pos x="1315" y="103"/>
              </a:cxn>
              <a:cxn ang="0">
                <a:pos x="1233" y="2"/>
              </a:cxn>
              <a:cxn ang="0">
                <a:pos x="1012" y="1296"/>
              </a:cxn>
              <a:cxn ang="0">
                <a:pos x="970" y="1002"/>
              </a:cxn>
              <a:cxn ang="0">
                <a:pos x="1012" y="978"/>
              </a:cxn>
              <a:cxn ang="0">
                <a:pos x="1079" y="795"/>
              </a:cxn>
              <a:cxn ang="0">
                <a:pos x="1041" y="747"/>
              </a:cxn>
              <a:cxn ang="0">
                <a:pos x="1088" y="699"/>
              </a:cxn>
              <a:cxn ang="0">
                <a:pos x="1136" y="738"/>
              </a:cxn>
              <a:cxn ang="0">
                <a:pos x="1107" y="791"/>
              </a:cxn>
              <a:cxn ang="0">
                <a:pos x="1183" y="1290"/>
              </a:cxn>
              <a:cxn ang="0">
                <a:pos x="1132" y="1271"/>
              </a:cxn>
              <a:cxn ang="0">
                <a:pos x="1163" y="976"/>
              </a:cxn>
              <a:cxn ang="0">
                <a:pos x="1206" y="339"/>
              </a:cxn>
              <a:cxn ang="0">
                <a:pos x="1174" y="370"/>
              </a:cxn>
              <a:cxn ang="0">
                <a:pos x="616" y="351"/>
              </a:cxn>
              <a:cxn ang="0">
                <a:pos x="621" y="315"/>
              </a:cxn>
              <a:cxn ang="0">
                <a:pos x="1187" y="307"/>
              </a:cxn>
              <a:cxn ang="0">
                <a:pos x="1206" y="183"/>
              </a:cxn>
              <a:cxn ang="0">
                <a:pos x="1182" y="214"/>
              </a:cxn>
              <a:cxn ang="0">
                <a:pos x="618" y="202"/>
              </a:cxn>
              <a:cxn ang="0">
                <a:pos x="618" y="164"/>
              </a:cxn>
              <a:cxn ang="0">
                <a:pos x="1182" y="151"/>
              </a:cxn>
              <a:cxn ang="0">
                <a:pos x="1206" y="183"/>
              </a:cxn>
              <a:cxn ang="0">
                <a:pos x="543" y="406"/>
              </a:cxn>
              <a:cxn ang="0">
                <a:pos x="220" y="456"/>
              </a:cxn>
              <a:cxn ang="0">
                <a:pos x="4" y="705"/>
              </a:cxn>
              <a:cxn ang="0">
                <a:pos x="67" y="1008"/>
              </a:cxn>
              <a:cxn ang="0">
                <a:pos x="193" y="1231"/>
              </a:cxn>
              <a:cxn ang="0">
                <a:pos x="435" y="1416"/>
              </a:cxn>
              <a:cxn ang="0">
                <a:pos x="648" y="1265"/>
              </a:cxn>
              <a:cxn ang="0">
                <a:pos x="787" y="1046"/>
              </a:cxn>
              <a:cxn ang="0">
                <a:pos x="862" y="755"/>
              </a:cxn>
              <a:cxn ang="0">
                <a:pos x="801" y="656"/>
              </a:cxn>
              <a:cxn ang="0">
                <a:pos x="751" y="953"/>
              </a:cxn>
              <a:cxn ang="0">
                <a:pos x="623" y="1193"/>
              </a:cxn>
              <a:cxn ang="0">
                <a:pos x="458" y="1330"/>
              </a:cxn>
              <a:cxn ang="0">
                <a:pos x="294" y="1242"/>
              </a:cxn>
              <a:cxn ang="0">
                <a:pos x="157" y="1048"/>
              </a:cxn>
              <a:cxn ang="0">
                <a:pos x="80" y="787"/>
              </a:cxn>
              <a:cxn ang="0">
                <a:pos x="155" y="549"/>
              </a:cxn>
              <a:cxn ang="0">
                <a:pos x="461" y="435"/>
              </a:cxn>
              <a:cxn ang="0">
                <a:pos x="759" y="557"/>
              </a:cxn>
              <a:cxn ang="0">
                <a:pos x="349" y="1225"/>
              </a:cxn>
              <a:cxn ang="0">
                <a:pos x="216" y="1054"/>
              </a:cxn>
              <a:cxn ang="0">
                <a:pos x="138" y="819"/>
              </a:cxn>
              <a:cxn ang="0">
                <a:pos x="164" y="598"/>
              </a:cxn>
              <a:cxn ang="0">
                <a:pos x="492" y="511"/>
              </a:cxn>
              <a:cxn ang="0">
                <a:pos x="751" y="606"/>
              </a:cxn>
              <a:cxn ang="0">
                <a:pos x="703" y="938"/>
              </a:cxn>
              <a:cxn ang="0">
                <a:pos x="602" y="1136"/>
              </a:cxn>
              <a:cxn ang="0">
                <a:pos x="463" y="1267"/>
              </a:cxn>
            </a:cxnLst>
            <a:rect l="0" t="0" r="r" b="b"/>
            <a:pathLst>
              <a:path w="1315" h="1416">
                <a:moveTo>
                  <a:pt x="1212" y="0"/>
                </a:moveTo>
                <a:lnTo>
                  <a:pt x="627" y="0"/>
                </a:lnTo>
                <a:lnTo>
                  <a:pt x="627" y="0"/>
                </a:lnTo>
                <a:lnTo>
                  <a:pt x="606" y="2"/>
                </a:lnTo>
                <a:lnTo>
                  <a:pt x="587" y="8"/>
                </a:lnTo>
                <a:lnTo>
                  <a:pt x="570" y="17"/>
                </a:lnTo>
                <a:lnTo>
                  <a:pt x="555" y="31"/>
                </a:lnTo>
                <a:lnTo>
                  <a:pt x="541" y="46"/>
                </a:lnTo>
                <a:lnTo>
                  <a:pt x="532" y="63"/>
                </a:lnTo>
                <a:lnTo>
                  <a:pt x="526" y="82"/>
                </a:lnTo>
                <a:lnTo>
                  <a:pt x="524" y="103"/>
                </a:lnTo>
                <a:lnTo>
                  <a:pt x="524" y="332"/>
                </a:lnTo>
                <a:lnTo>
                  <a:pt x="524" y="332"/>
                </a:lnTo>
                <a:lnTo>
                  <a:pt x="566" y="357"/>
                </a:lnTo>
                <a:lnTo>
                  <a:pt x="595" y="372"/>
                </a:lnTo>
                <a:lnTo>
                  <a:pt x="629" y="387"/>
                </a:lnTo>
                <a:lnTo>
                  <a:pt x="665" y="404"/>
                </a:lnTo>
                <a:lnTo>
                  <a:pt x="703" y="417"/>
                </a:lnTo>
                <a:lnTo>
                  <a:pt x="742" y="429"/>
                </a:lnTo>
                <a:lnTo>
                  <a:pt x="778" y="438"/>
                </a:lnTo>
                <a:lnTo>
                  <a:pt x="922" y="459"/>
                </a:lnTo>
                <a:lnTo>
                  <a:pt x="1174" y="459"/>
                </a:lnTo>
                <a:lnTo>
                  <a:pt x="1174" y="459"/>
                </a:lnTo>
                <a:lnTo>
                  <a:pt x="1182" y="461"/>
                </a:lnTo>
                <a:lnTo>
                  <a:pt x="1187" y="463"/>
                </a:lnTo>
                <a:lnTo>
                  <a:pt x="1193" y="465"/>
                </a:lnTo>
                <a:lnTo>
                  <a:pt x="1197" y="469"/>
                </a:lnTo>
                <a:lnTo>
                  <a:pt x="1201" y="473"/>
                </a:lnTo>
                <a:lnTo>
                  <a:pt x="1203" y="478"/>
                </a:lnTo>
                <a:lnTo>
                  <a:pt x="1204" y="484"/>
                </a:lnTo>
                <a:lnTo>
                  <a:pt x="1206" y="490"/>
                </a:lnTo>
                <a:lnTo>
                  <a:pt x="1206" y="494"/>
                </a:lnTo>
                <a:lnTo>
                  <a:pt x="1206" y="494"/>
                </a:lnTo>
                <a:lnTo>
                  <a:pt x="1204" y="499"/>
                </a:lnTo>
                <a:lnTo>
                  <a:pt x="1203" y="505"/>
                </a:lnTo>
                <a:lnTo>
                  <a:pt x="1201" y="511"/>
                </a:lnTo>
                <a:lnTo>
                  <a:pt x="1197" y="515"/>
                </a:lnTo>
                <a:lnTo>
                  <a:pt x="1193" y="518"/>
                </a:lnTo>
                <a:lnTo>
                  <a:pt x="1187" y="522"/>
                </a:lnTo>
                <a:lnTo>
                  <a:pt x="1182" y="524"/>
                </a:lnTo>
                <a:lnTo>
                  <a:pt x="1174" y="524"/>
                </a:lnTo>
                <a:lnTo>
                  <a:pt x="922" y="524"/>
                </a:lnTo>
                <a:lnTo>
                  <a:pt x="922" y="608"/>
                </a:lnTo>
                <a:lnTo>
                  <a:pt x="922" y="608"/>
                </a:lnTo>
                <a:lnTo>
                  <a:pt x="922" y="659"/>
                </a:lnTo>
                <a:lnTo>
                  <a:pt x="919" y="711"/>
                </a:lnTo>
                <a:lnTo>
                  <a:pt x="915" y="760"/>
                </a:lnTo>
                <a:lnTo>
                  <a:pt x="907" y="810"/>
                </a:lnTo>
                <a:lnTo>
                  <a:pt x="900" y="858"/>
                </a:lnTo>
                <a:lnTo>
                  <a:pt x="890" y="903"/>
                </a:lnTo>
                <a:lnTo>
                  <a:pt x="879" y="947"/>
                </a:lnTo>
                <a:lnTo>
                  <a:pt x="865" y="991"/>
                </a:lnTo>
                <a:lnTo>
                  <a:pt x="865" y="991"/>
                </a:lnTo>
                <a:lnTo>
                  <a:pt x="867" y="997"/>
                </a:lnTo>
                <a:lnTo>
                  <a:pt x="869" y="1002"/>
                </a:lnTo>
                <a:lnTo>
                  <a:pt x="869" y="1271"/>
                </a:lnTo>
                <a:lnTo>
                  <a:pt x="869" y="1271"/>
                </a:lnTo>
                <a:lnTo>
                  <a:pt x="867" y="1277"/>
                </a:lnTo>
                <a:lnTo>
                  <a:pt x="867" y="1280"/>
                </a:lnTo>
                <a:lnTo>
                  <a:pt x="860" y="1290"/>
                </a:lnTo>
                <a:lnTo>
                  <a:pt x="850" y="1296"/>
                </a:lnTo>
                <a:lnTo>
                  <a:pt x="839" y="1298"/>
                </a:lnTo>
                <a:lnTo>
                  <a:pt x="839" y="1298"/>
                </a:lnTo>
                <a:lnTo>
                  <a:pt x="827" y="1296"/>
                </a:lnTo>
                <a:lnTo>
                  <a:pt x="818" y="1290"/>
                </a:lnTo>
                <a:lnTo>
                  <a:pt x="812" y="1280"/>
                </a:lnTo>
                <a:lnTo>
                  <a:pt x="810" y="1277"/>
                </a:lnTo>
                <a:lnTo>
                  <a:pt x="810" y="1271"/>
                </a:lnTo>
                <a:lnTo>
                  <a:pt x="810" y="1126"/>
                </a:lnTo>
                <a:lnTo>
                  <a:pt x="810" y="1126"/>
                </a:lnTo>
                <a:lnTo>
                  <a:pt x="789" y="1164"/>
                </a:lnTo>
                <a:lnTo>
                  <a:pt x="766" y="1200"/>
                </a:lnTo>
                <a:lnTo>
                  <a:pt x="743" y="1235"/>
                </a:lnTo>
                <a:lnTo>
                  <a:pt x="717" y="1269"/>
                </a:lnTo>
                <a:lnTo>
                  <a:pt x="717" y="1269"/>
                </a:lnTo>
                <a:lnTo>
                  <a:pt x="698" y="1290"/>
                </a:lnTo>
                <a:lnTo>
                  <a:pt x="681" y="1311"/>
                </a:lnTo>
                <a:lnTo>
                  <a:pt x="642" y="1347"/>
                </a:lnTo>
                <a:lnTo>
                  <a:pt x="608" y="1376"/>
                </a:lnTo>
                <a:lnTo>
                  <a:pt x="574" y="1400"/>
                </a:lnTo>
                <a:lnTo>
                  <a:pt x="574" y="1400"/>
                </a:lnTo>
                <a:lnTo>
                  <a:pt x="587" y="1406"/>
                </a:lnTo>
                <a:lnTo>
                  <a:pt x="599" y="1410"/>
                </a:lnTo>
                <a:lnTo>
                  <a:pt x="612" y="1414"/>
                </a:lnTo>
                <a:lnTo>
                  <a:pt x="627" y="1414"/>
                </a:lnTo>
                <a:lnTo>
                  <a:pt x="1212" y="1414"/>
                </a:lnTo>
                <a:lnTo>
                  <a:pt x="1212" y="1414"/>
                </a:lnTo>
                <a:lnTo>
                  <a:pt x="1233" y="1412"/>
                </a:lnTo>
                <a:lnTo>
                  <a:pt x="1252" y="1406"/>
                </a:lnTo>
                <a:lnTo>
                  <a:pt x="1271" y="1397"/>
                </a:lnTo>
                <a:lnTo>
                  <a:pt x="1286" y="1385"/>
                </a:lnTo>
                <a:lnTo>
                  <a:pt x="1298" y="1370"/>
                </a:lnTo>
                <a:lnTo>
                  <a:pt x="1307" y="1351"/>
                </a:lnTo>
                <a:lnTo>
                  <a:pt x="1313" y="1332"/>
                </a:lnTo>
                <a:lnTo>
                  <a:pt x="1315" y="1311"/>
                </a:lnTo>
                <a:lnTo>
                  <a:pt x="1315" y="103"/>
                </a:lnTo>
                <a:lnTo>
                  <a:pt x="1315" y="103"/>
                </a:lnTo>
                <a:lnTo>
                  <a:pt x="1313" y="82"/>
                </a:lnTo>
                <a:lnTo>
                  <a:pt x="1307" y="63"/>
                </a:lnTo>
                <a:lnTo>
                  <a:pt x="1298" y="46"/>
                </a:lnTo>
                <a:lnTo>
                  <a:pt x="1286" y="31"/>
                </a:lnTo>
                <a:lnTo>
                  <a:pt x="1271" y="17"/>
                </a:lnTo>
                <a:lnTo>
                  <a:pt x="1252" y="8"/>
                </a:lnTo>
                <a:lnTo>
                  <a:pt x="1233" y="2"/>
                </a:lnTo>
                <a:lnTo>
                  <a:pt x="1212" y="0"/>
                </a:lnTo>
                <a:lnTo>
                  <a:pt x="1212" y="0"/>
                </a:lnTo>
                <a:close/>
                <a:moveTo>
                  <a:pt x="1029" y="1271"/>
                </a:moveTo>
                <a:lnTo>
                  <a:pt x="1029" y="1271"/>
                </a:lnTo>
                <a:lnTo>
                  <a:pt x="1029" y="1277"/>
                </a:lnTo>
                <a:lnTo>
                  <a:pt x="1027" y="1280"/>
                </a:lnTo>
                <a:lnTo>
                  <a:pt x="1022" y="1290"/>
                </a:lnTo>
                <a:lnTo>
                  <a:pt x="1012" y="1296"/>
                </a:lnTo>
                <a:lnTo>
                  <a:pt x="1001" y="1298"/>
                </a:lnTo>
                <a:lnTo>
                  <a:pt x="1001" y="1298"/>
                </a:lnTo>
                <a:lnTo>
                  <a:pt x="989" y="1296"/>
                </a:lnTo>
                <a:lnTo>
                  <a:pt x="980" y="1290"/>
                </a:lnTo>
                <a:lnTo>
                  <a:pt x="974" y="1280"/>
                </a:lnTo>
                <a:lnTo>
                  <a:pt x="972" y="1277"/>
                </a:lnTo>
                <a:lnTo>
                  <a:pt x="970" y="1271"/>
                </a:lnTo>
                <a:lnTo>
                  <a:pt x="970" y="1002"/>
                </a:lnTo>
                <a:lnTo>
                  <a:pt x="970" y="1002"/>
                </a:lnTo>
                <a:lnTo>
                  <a:pt x="972" y="997"/>
                </a:lnTo>
                <a:lnTo>
                  <a:pt x="974" y="991"/>
                </a:lnTo>
                <a:lnTo>
                  <a:pt x="980" y="983"/>
                </a:lnTo>
                <a:lnTo>
                  <a:pt x="989" y="978"/>
                </a:lnTo>
                <a:lnTo>
                  <a:pt x="1001" y="976"/>
                </a:lnTo>
                <a:lnTo>
                  <a:pt x="1001" y="976"/>
                </a:lnTo>
                <a:lnTo>
                  <a:pt x="1012" y="978"/>
                </a:lnTo>
                <a:lnTo>
                  <a:pt x="1022" y="983"/>
                </a:lnTo>
                <a:lnTo>
                  <a:pt x="1027" y="991"/>
                </a:lnTo>
                <a:lnTo>
                  <a:pt x="1029" y="997"/>
                </a:lnTo>
                <a:lnTo>
                  <a:pt x="1029" y="1002"/>
                </a:lnTo>
                <a:lnTo>
                  <a:pt x="1029" y="1271"/>
                </a:lnTo>
                <a:close/>
                <a:moveTo>
                  <a:pt x="1088" y="795"/>
                </a:moveTo>
                <a:lnTo>
                  <a:pt x="1088" y="795"/>
                </a:lnTo>
                <a:lnTo>
                  <a:pt x="1079" y="795"/>
                </a:lnTo>
                <a:lnTo>
                  <a:pt x="1069" y="791"/>
                </a:lnTo>
                <a:lnTo>
                  <a:pt x="1062" y="787"/>
                </a:lnTo>
                <a:lnTo>
                  <a:pt x="1054" y="781"/>
                </a:lnTo>
                <a:lnTo>
                  <a:pt x="1048" y="774"/>
                </a:lnTo>
                <a:lnTo>
                  <a:pt x="1044" y="766"/>
                </a:lnTo>
                <a:lnTo>
                  <a:pt x="1042" y="757"/>
                </a:lnTo>
                <a:lnTo>
                  <a:pt x="1041" y="747"/>
                </a:lnTo>
                <a:lnTo>
                  <a:pt x="1041" y="747"/>
                </a:lnTo>
                <a:lnTo>
                  <a:pt x="1042" y="738"/>
                </a:lnTo>
                <a:lnTo>
                  <a:pt x="1044" y="728"/>
                </a:lnTo>
                <a:lnTo>
                  <a:pt x="1048" y="720"/>
                </a:lnTo>
                <a:lnTo>
                  <a:pt x="1054" y="713"/>
                </a:lnTo>
                <a:lnTo>
                  <a:pt x="1062" y="707"/>
                </a:lnTo>
                <a:lnTo>
                  <a:pt x="1069" y="703"/>
                </a:lnTo>
                <a:lnTo>
                  <a:pt x="1079" y="699"/>
                </a:lnTo>
                <a:lnTo>
                  <a:pt x="1088" y="699"/>
                </a:lnTo>
                <a:lnTo>
                  <a:pt x="1088" y="699"/>
                </a:lnTo>
                <a:lnTo>
                  <a:pt x="1098" y="699"/>
                </a:lnTo>
                <a:lnTo>
                  <a:pt x="1107" y="703"/>
                </a:lnTo>
                <a:lnTo>
                  <a:pt x="1115" y="707"/>
                </a:lnTo>
                <a:lnTo>
                  <a:pt x="1123" y="713"/>
                </a:lnTo>
                <a:lnTo>
                  <a:pt x="1128" y="720"/>
                </a:lnTo>
                <a:lnTo>
                  <a:pt x="1134" y="728"/>
                </a:lnTo>
                <a:lnTo>
                  <a:pt x="1136" y="738"/>
                </a:lnTo>
                <a:lnTo>
                  <a:pt x="1138" y="747"/>
                </a:lnTo>
                <a:lnTo>
                  <a:pt x="1138" y="747"/>
                </a:lnTo>
                <a:lnTo>
                  <a:pt x="1136" y="757"/>
                </a:lnTo>
                <a:lnTo>
                  <a:pt x="1134" y="766"/>
                </a:lnTo>
                <a:lnTo>
                  <a:pt x="1128" y="774"/>
                </a:lnTo>
                <a:lnTo>
                  <a:pt x="1123" y="781"/>
                </a:lnTo>
                <a:lnTo>
                  <a:pt x="1115" y="787"/>
                </a:lnTo>
                <a:lnTo>
                  <a:pt x="1107" y="791"/>
                </a:lnTo>
                <a:lnTo>
                  <a:pt x="1098" y="795"/>
                </a:lnTo>
                <a:lnTo>
                  <a:pt x="1088" y="795"/>
                </a:lnTo>
                <a:lnTo>
                  <a:pt x="1088" y="795"/>
                </a:lnTo>
                <a:close/>
                <a:moveTo>
                  <a:pt x="1191" y="1271"/>
                </a:moveTo>
                <a:lnTo>
                  <a:pt x="1191" y="1271"/>
                </a:lnTo>
                <a:lnTo>
                  <a:pt x="1191" y="1277"/>
                </a:lnTo>
                <a:lnTo>
                  <a:pt x="1189" y="1280"/>
                </a:lnTo>
                <a:lnTo>
                  <a:pt x="1183" y="1290"/>
                </a:lnTo>
                <a:lnTo>
                  <a:pt x="1174" y="1296"/>
                </a:lnTo>
                <a:lnTo>
                  <a:pt x="1163" y="1298"/>
                </a:lnTo>
                <a:lnTo>
                  <a:pt x="1163" y="1298"/>
                </a:lnTo>
                <a:lnTo>
                  <a:pt x="1151" y="1296"/>
                </a:lnTo>
                <a:lnTo>
                  <a:pt x="1142" y="1290"/>
                </a:lnTo>
                <a:lnTo>
                  <a:pt x="1134" y="1280"/>
                </a:lnTo>
                <a:lnTo>
                  <a:pt x="1132" y="1277"/>
                </a:lnTo>
                <a:lnTo>
                  <a:pt x="1132" y="1271"/>
                </a:lnTo>
                <a:lnTo>
                  <a:pt x="1132" y="1002"/>
                </a:lnTo>
                <a:lnTo>
                  <a:pt x="1132" y="1002"/>
                </a:lnTo>
                <a:lnTo>
                  <a:pt x="1132" y="997"/>
                </a:lnTo>
                <a:lnTo>
                  <a:pt x="1134" y="991"/>
                </a:lnTo>
                <a:lnTo>
                  <a:pt x="1142" y="983"/>
                </a:lnTo>
                <a:lnTo>
                  <a:pt x="1151" y="978"/>
                </a:lnTo>
                <a:lnTo>
                  <a:pt x="1163" y="976"/>
                </a:lnTo>
                <a:lnTo>
                  <a:pt x="1163" y="976"/>
                </a:lnTo>
                <a:lnTo>
                  <a:pt x="1174" y="978"/>
                </a:lnTo>
                <a:lnTo>
                  <a:pt x="1183" y="983"/>
                </a:lnTo>
                <a:lnTo>
                  <a:pt x="1189" y="991"/>
                </a:lnTo>
                <a:lnTo>
                  <a:pt x="1191" y="997"/>
                </a:lnTo>
                <a:lnTo>
                  <a:pt x="1191" y="1002"/>
                </a:lnTo>
                <a:lnTo>
                  <a:pt x="1191" y="1271"/>
                </a:lnTo>
                <a:close/>
                <a:moveTo>
                  <a:pt x="1206" y="339"/>
                </a:moveTo>
                <a:lnTo>
                  <a:pt x="1206" y="339"/>
                </a:lnTo>
                <a:lnTo>
                  <a:pt x="1204" y="345"/>
                </a:lnTo>
                <a:lnTo>
                  <a:pt x="1203" y="351"/>
                </a:lnTo>
                <a:lnTo>
                  <a:pt x="1201" y="357"/>
                </a:lnTo>
                <a:lnTo>
                  <a:pt x="1197" y="360"/>
                </a:lnTo>
                <a:lnTo>
                  <a:pt x="1193" y="364"/>
                </a:lnTo>
                <a:lnTo>
                  <a:pt x="1187" y="368"/>
                </a:lnTo>
                <a:lnTo>
                  <a:pt x="1182" y="370"/>
                </a:lnTo>
                <a:lnTo>
                  <a:pt x="1174" y="370"/>
                </a:lnTo>
                <a:lnTo>
                  <a:pt x="644" y="370"/>
                </a:lnTo>
                <a:lnTo>
                  <a:pt x="644" y="370"/>
                </a:lnTo>
                <a:lnTo>
                  <a:pt x="639" y="370"/>
                </a:lnTo>
                <a:lnTo>
                  <a:pt x="633" y="368"/>
                </a:lnTo>
                <a:lnTo>
                  <a:pt x="627" y="364"/>
                </a:lnTo>
                <a:lnTo>
                  <a:pt x="621" y="360"/>
                </a:lnTo>
                <a:lnTo>
                  <a:pt x="618" y="357"/>
                </a:lnTo>
                <a:lnTo>
                  <a:pt x="616" y="351"/>
                </a:lnTo>
                <a:lnTo>
                  <a:pt x="614" y="345"/>
                </a:lnTo>
                <a:lnTo>
                  <a:pt x="614" y="339"/>
                </a:lnTo>
                <a:lnTo>
                  <a:pt x="614" y="336"/>
                </a:lnTo>
                <a:lnTo>
                  <a:pt x="614" y="336"/>
                </a:lnTo>
                <a:lnTo>
                  <a:pt x="614" y="330"/>
                </a:lnTo>
                <a:lnTo>
                  <a:pt x="616" y="324"/>
                </a:lnTo>
                <a:lnTo>
                  <a:pt x="618" y="318"/>
                </a:lnTo>
                <a:lnTo>
                  <a:pt x="621" y="315"/>
                </a:lnTo>
                <a:lnTo>
                  <a:pt x="627" y="311"/>
                </a:lnTo>
                <a:lnTo>
                  <a:pt x="633" y="307"/>
                </a:lnTo>
                <a:lnTo>
                  <a:pt x="639" y="305"/>
                </a:lnTo>
                <a:lnTo>
                  <a:pt x="644" y="305"/>
                </a:lnTo>
                <a:lnTo>
                  <a:pt x="1174" y="305"/>
                </a:lnTo>
                <a:lnTo>
                  <a:pt x="1174" y="305"/>
                </a:lnTo>
                <a:lnTo>
                  <a:pt x="1182" y="305"/>
                </a:lnTo>
                <a:lnTo>
                  <a:pt x="1187" y="307"/>
                </a:lnTo>
                <a:lnTo>
                  <a:pt x="1193" y="311"/>
                </a:lnTo>
                <a:lnTo>
                  <a:pt x="1197" y="315"/>
                </a:lnTo>
                <a:lnTo>
                  <a:pt x="1201" y="318"/>
                </a:lnTo>
                <a:lnTo>
                  <a:pt x="1203" y="324"/>
                </a:lnTo>
                <a:lnTo>
                  <a:pt x="1204" y="330"/>
                </a:lnTo>
                <a:lnTo>
                  <a:pt x="1206" y="336"/>
                </a:lnTo>
                <a:lnTo>
                  <a:pt x="1206" y="339"/>
                </a:lnTo>
                <a:close/>
                <a:moveTo>
                  <a:pt x="1206" y="183"/>
                </a:moveTo>
                <a:lnTo>
                  <a:pt x="1206" y="183"/>
                </a:lnTo>
                <a:lnTo>
                  <a:pt x="1204" y="191"/>
                </a:lnTo>
                <a:lnTo>
                  <a:pt x="1203" y="196"/>
                </a:lnTo>
                <a:lnTo>
                  <a:pt x="1201" y="202"/>
                </a:lnTo>
                <a:lnTo>
                  <a:pt x="1197" y="206"/>
                </a:lnTo>
                <a:lnTo>
                  <a:pt x="1193" y="210"/>
                </a:lnTo>
                <a:lnTo>
                  <a:pt x="1187" y="212"/>
                </a:lnTo>
                <a:lnTo>
                  <a:pt x="1182" y="214"/>
                </a:lnTo>
                <a:lnTo>
                  <a:pt x="1174" y="216"/>
                </a:lnTo>
                <a:lnTo>
                  <a:pt x="644" y="216"/>
                </a:lnTo>
                <a:lnTo>
                  <a:pt x="644" y="216"/>
                </a:lnTo>
                <a:lnTo>
                  <a:pt x="639" y="214"/>
                </a:lnTo>
                <a:lnTo>
                  <a:pt x="633" y="212"/>
                </a:lnTo>
                <a:lnTo>
                  <a:pt x="627" y="210"/>
                </a:lnTo>
                <a:lnTo>
                  <a:pt x="621" y="206"/>
                </a:lnTo>
                <a:lnTo>
                  <a:pt x="618" y="202"/>
                </a:lnTo>
                <a:lnTo>
                  <a:pt x="616" y="196"/>
                </a:lnTo>
                <a:lnTo>
                  <a:pt x="614" y="191"/>
                </a:lnTo>
                <a:lnTo>
                  <a:pt x="614" y="183"/>
                </a:lnTo>
                <a:lnTo>
                  <a:pt x="614" y="181"/>
                </a:lnTo>
                <a:lnTo>
                  <a:pt x="614" y="181"/>
                </a:lnTo>
                <a:lnTo>
                  <a:pt x="614" y="176"/>
                </a:lnTo>
                <a:lnTo>
                  <a:pt x="616" y="170"/>
                </a:lnTo>
                <a:lnTo>
                  <a:pt x="618" y="164"/>
                </a:lnTo>
                <a:lnTo>
                  <a:pt x="621" y="160"/>
                </a:lnTo>
                <a:lnTo>
                  <a:pt x="627" y="156"/>
                </a:lnTo>
                <a:lnTo>
                  <a:pt x="633" y="153"/>
                </a:lnTo>
                <a:lnTo>
                  <a:pt x="639" y="151"/>
                </a:lnTo>
                <a:lnTo>
                  <a:pt x="644" y="151"/>
                </a:lnTo>
                <a:lnTo>
                  <a:pt x="1174" y="151"/>
                </a:lnTo>
                <a:lnTo>
                  <a:pt x="1174" y="151"/>
                </a:lnTo>
                <a:lnTo>
                  <a:pt x="1182" y="151"/>
                </a:lnTo>
                <a:lnTo>
                  <a:pt x="1187" y="153"/>
                </a:lnTo>
                <a:lnTo>
                  <a:pt x="1193" y="156"/>
                </a:lnTo>
                <a:lnTo>
                  <a:pt x="1197" y="160"/>
                </a:lnTo>
                <a:lnTo>
                  <a:pt x="1201" y="164"/>
                </a:lnTo>
                <a:lnTo>
                  <a:pt x="1203" y="170"/>
                </a:lnTo>
                <a:lnTo>
                  <a:pt x="1204" y="176"/>
                </a:lnTo>
                <a:lnTo>
                  <a:pt x="1206" y="181"/>
                </a:lnTo>
                <a:lnTo>
                  <a:pt x="1206" y="183"/>
                </a:lnTo>
                <a:close/>
                <a:moveTo>
                  <a:pt x="770" y="490"/>
                </a:moveTo>
                <a:lnTo>
                  <a:pt x="770" y="490"/>
                </a:lnTo>
                <a:lnTo>
                  <a:pt x="730" y="482"/>
                </a:lnTo>
                <a:lnTo>
                  <a:pt x="690" y="471"/>
                </a:lnTo>
                <a:lnTo>
                  <a:pt x="650" y="456"/>
                </a:lnTo>
                <a:lnTo>
                  <a:pt x="612" y="438"/>
                </a:lnTo>
                <a:lnTo>
                  <a:pt x="576" y="421"/>
                </a:lnTo>
                <a:lnTo>
                  <a:pt x="543" y="406"/>
                </a:lnTo>
                <a:lnTo>
                  <a:pt x="496" y="377"/>
                </a:lnTo>
                <a:lnTo>
                  <a:pt x="435" y="341"/>
                </a:lnTo>
                <a:lnTo>
                  <a:pt x="376" y="377"/>
                </a:lnTo>
                <a:lnTo>
                  <a:pt x="376" y="377"/>
                </a:lnTo>
                <a:lnTo>
                  <a:pt x="326" y="406"/>
                </a:lnTo>
                <a:lnTo>
                  <a:pt x="294" y="421"/>
                </a:lnTo>
                <a:lnTo>
                  <a:pt x="258" y="438"/>
                </a:lnTo>
                <a:lnTo>
                  <a:pt x="220" y="456"/>
                </a:lnTo>
                <a:lnTo>
                  <a:pt x="180" y="471"/>
                </a:lnTo>
                <a:lnTo>
                  <a:pt x="140" y="482"/>
                </a:lnTo>
                <a:lnTo>
                  <a:pt x="100" y="492"/>
                </a:lnTo>
                <a:lnTo>
                  <a:pt x="0" y="505"/>
                </a:lnTo>
                <a:lnTo>
                  <a:pt x="0" y="608"/>
                </a:lnTo>
                <a:lnTo>
                  <a:pt x="0" y="608"/>
                </a:lnTo>
                <a:lnTo>
                  <a:pt x="0" y="657"/>
                </a:lnTo>
                <a:lnTo>
                  <a:pt x="4" y="705"/>
                </a:lnTo>
                <a:lnTo>
                  <a:pt x="8" y="753"/>
                </a:lnTo>
                <a:lnTo>
                  <a:pt x="14" y="798"/>
                </a:lnTo>
                <a:lnTo>
                  <a:pt x="21" y="844"/>
                </a:lnTo>
                <a:lnTo>
                  <a:pt x="31" y="886"/>
                </a:lnTo>
                <a:lnTo>
                  <a:pt x="40" y="930"/>
                </a:lnTo>
                <a:lnTo>
                  <a:pt x="54" y="970"/>
                </a:lnTo>
                <a:lnTo>
                  <a:pt x="54" y="970"/>
                </a:lnTo>
                <a:lnTo>
                  <a:pt x="67" y="1008"/>
                </a:lnTo>
                <a:lnTo>
                  <a:pt x="80" y="1042"/>
                </a:lnTo>
                <a:lnTo>
                  <a:pt x="96" y="1077"/>
                </a:lnTo>
                <a:lnTo>
                  <a:pt x="113" y="1111"/>
                </a:lnTo>
                <a:lnTo>
                  <a:pt x="130" y="1141"/>
                </a:lnTo>
                <a:lnTo>
                  <a:pt x="151" y="1174"/>
                </a:lnTo>
                <a:lnTo>
                  <a:pt x="170" y="1202"/>
                </a:lnTo>
                <a:lnTo>
                  <a:pt x="193" y="1231"/>
                </a:lnTo>
                <a:lnTo>
                  <a:pt x="193" y="1231"/>
                </a:lnTo>
                <a:lnTo>
                  <a:pt x="220" y="1263"/>
                </a:lnTo>
                <a:lnTo>
                  <a:pt x="248" y="1290"/>
                </a:lnTo>
                <a:lnTo>
                  <a:pt x="275" y="1315"/>
                </a:lnTo>
                <a:lnTo>
                  <a:pt x="300" y="1336"/>
                </a:lnTo>
                <a:lnTo>
                  <a:pt x="322" y="1353"/>
                </a:lnTo>
                <a:lnTo>
                  <a:pt x="345" y="1368"/>
                </a:lnTo>
                <a:lnTo>
                  <a:pt x="381" y="1389"/>
                </a:lnTo>
                <a:lnTo>
                  <a:pt x="435" y="1416"/>
                </a:lnTo>
                <a:lnTo>
                  <a:pt x="488" y="1389"/>
                </a:lnTo>
                <a:lnTo>
                  <a:pt x="488" y="1389"/>
                </a:lnTo>
                <a:lnTo>
                  <a:pt x="524" y="1368"/>
                </a:lnTo>
                <a:lnTo>
                  <a:pt x="545" y="1355"/>
                </a:lnTo>
                <a:lnTo>
                  <a:pt x="570" y="1338"/>
                </a:lnTo>
                <a:lnTo>
                  <a:pt x="595" y="1317"/>
                </a:lnTo>
                <a:lnTo>
                  <a:pt x="621" y="1294"/>
                </a:lnTo>
                <a:lnTo>
                  <a:pt x="648" y="1265"/>
                </a:lnTo>
                <a:lnTo>
                  <a:pt x="675" y="1235"/>
                </a:lnTo>
                <a:lnTo>
                  <a:pt x="675" y="1235"/>
                </a:lnTo>
                <a:lnTo>
                  <a:pt x="698" y="1206"/>
                </a:lnTo>
                <a:lnTo>
                  <a:pt x="719" y="1178"/>
                </a:lnTo>
                <a:lnTo>
                  <a:pt x="738" y="1147"/>
                </a:lnTo>
                <a:lnTo>
                  <a:pt x="755" y="1115"/>
                </a:lnTo>
                <a:lnTo>
                  <a:pt x="772" y="1080"/>
                </a:lnTo>
                <a:lnTo>
                  <a:pt x="787" y="1046"/>
                </a:lnTo>
                <a:lnTo>
                  <a:pt x="802" y="1012"/>
                </a:lnTo>
                <a:lnTo>
                  <a:pt x="816" y="974"/>
                </a:lnTo>
                <a:lnTo>
                  <a:pt x="816" y="974"/>
                </a:lnTo>
                <a:lnTo>
                  <a:pt x="827" y="934"/>
                </a:lnTo>
                <a:lnTo>
                  <a:pt x="839" y="890"/>
                </a:lnTo>
                <a:lnTo>
                  <a:pt x="848" y="846"/>
                </a:lnTo>
                <a:lnTo>
                  <a:pt x="856" y="800"/>
                </a:lnTo>
                <a:lnTo>
                  <a:pt x="862" y="755"/>
                </a:lnTo>
                <a:lnTo>
                  <a:pt x="865" y="707"/>
                </a:lnTo>
                <a:lnTo>
                  <a:pt x="867" y="657"/>
                </a:lnTo>
                <a:lnTo>
                  <a:pt x="869" y="608"/>
                </a:lnTo>
                <a:lnTo>
                  <a:pt x="869" y="507"/>
                </a:lnTo>
                <a:lnTo>
                  <a:pt x="770" y="490"/>
                </a:lnTo>
                <a:close/>
                <a:moveTo>
                  <a:pt x="802" y="608"/>
                </a:moveTo>
                <a:lnTo>
                  <a:pt x="802" y="608"/>
                </a:lnTo>
                <a:lnTo>
                  <a:pt x="801" y="656"/>
                </a:lnTo>
                <a:lnTo>
                  <a:pt x="799" y="701"/>
                </a:lnTo>
                <a:lnTo>
                  <a:pt x="795" y="747"/>
                </a:lnTo>
                <a:lnTo>
                  <a:pt x="789" y="791"/>
                </a:lnTo>
                <a:lnTo>
                  <a:pt x="782" y="833"/>
                </a:lnTo>
                <a:lnTo>
                  <a:pt x="774" y="875"/>
                </a:lnTo>
                <a:lnTo>
                  <a:pt x="762" y="915"/>
                </a:lnTo>
                <a:lnTo>
                  <a:pt x="751" y="953"/>
                </a:lnTo>
                <a:lnTo>
                  <a:pt x="751" y="953"/>
                </a:lnTo>
                <a:lnTo>
                  <a:pt x="740" y="987"/>
                </a:lnTo>
                <a:lnTo>
                  <a:pt x="726" y="1019"/>
                </a:lnTo>
                <a:lnTo>
                  <a:pt x="713" y="1052"/>
                </a:lnTo>
                <a:lnTo>
                  <a:pt x="698" y="1082"/>
                </a:lnTo>
                <a:lnTo>
                  <a:pt x="681" y="1111"/>
                </a:lnTo>
                <a:lnTo>
                  <a:pt x="663" y="1139"/>
                </a:lnTo>
                <a:lnTo>
                  <a:pt x="644" y="1166"/>
                </a:lnTo>
                <a:lnTo>
                  <a:pt x="623" y="1193"/>
                </a:lnTo>
                <a:lnTo>
                  <a:pt x="623" y="1193"/>
                </a:lnTo>
                <a:lnTo>
                  <a:pt x="601" y="1219"/>
                </a:lnTo>
                <a:lnTo>
                  <a:pt x="576" y="1244"/>
                </a:lnTo>
                <a:lnTo>
                  <a:pt x="551" y="1265"/>
                </a:lnTo>
                <a:lnTo>
                  <a:pt x="530" y="1284"/>
                </a:lnTo>
                <a:lnTo>
                  <a:pt x="509" y="1299"/>
                </a:lnTo>
                <a:lnTo>
                  <a:pt x="490" y="1311"/>
                </a:lnTo>
                <a:lnTo>
                  <a:pt x="458" y="1330"/>
                </a:lnTo>
                <a:lnTo>
                  <a:pt x="435" y="1341"/>
                </a:lnTo>
                <a:lnTo>
                  <a:pt x="412" y="1328"/>
                </a:lnTo>
                <a:lnTo>
                  <a:pt x="412" y="1328"/>
                </a:lnTo>
                <a:lnTo>
                  <a:pt x="380" y="1311"/>
                </a:lnTo>
                <a:lnTo>
                  <a:pt x="361" y="1298"/>
                </a:lnTo>
                <a:lnTo>
                  <a:pt x="340" y="1282"/>
                </a:lnTo>
                <a:lnTo>
                  <a:pt x="317" y="1263"/>
                </a:lnTo>
                <a:lnTo>
                  <a:pt x="294" y="1242"/>
                </a:lnTo>
                <a:lnTo>
                  <a:pt x="269" y="1218"/>
                </a:lnTo>
                <a:lnTo>
                  <a:pt x="244" y="1189"/>
                </a:lnTo>
                <a:lnTo>
                  <a:pt x="244" y="1189"/>
                </a:lnTo>
                <a:lnTo>
                  <a:pt x="225" y="1162"/>
                </a:lnTo>
                <a:lnTo>
                  <a:pt x="206" y="1136"/>
                </a:lnTo>
                <a:lnTo>
                  <a:pt x="187" y="1107"/>
                </a:lnTo>
                <a:lnTo>
                  <a:pt x="172" y="1079"/>
                </a:lnTo>
                <a:lnTo>
                  <a:pt x="157" y="1048"/>
                </a:lnTo>
                <a:lnTo>
                  <a:pt x="141" y="1016"/>
                </a:lnTo>
                <a:lnTo>
                  <a:pt x="128" y="983"/>
                </a:lnTo>
                <a:lnTo>
                  <a:pt x="117" y="949"/>
                </a:lnTo>
                <a:lnTo>
                  <a:pt x="117" y="949"/>
                </a:lnTo>
                <a:lnTo>
                  <a:pt x="105" y="911"/>
                </a:lnTo>
                <a:lnTo>
                  <a:pt x="96" y="871"/>
                </a:lnTo>
                <a:lnTo>
                  <a:pt x="86" y="831"/>
                </a:lnTo>
                <a:lnTo>
                  <a:pt x="80" y="787"/>
                </a:lnTo>
                <a:lnTo>
                  <a:pt x="75" y="745"/>
                </a:lnTo>
                <a:lnTo>
                  <a:pt x="71" y="699"/>
                </a:lnTo>
                <a:lnTo>
                  <a:pt x="69" y="654"/>
                </a:lnTo>
                <a:lnTo>
                  <a:pt x="67" y="608"/>
                </a:lnTo>
                <a:lnTo>
                  <a:pt x="67" y="564"/>
                </a:lnTo>
                <a:lnTo>
                  <a:pt x="111" y="557"/>
                </a:lnTo>
                <a:lnTo>
                  <a:pt x="111" y="557"/>
                </a:lnTo>
                <a:lnTo>
                  <a:pt x="155" y="549"/>
                </a:lnTo>
                <a:lnTo>
                  <a:pt x="199" y="536"/>
                </a:lnTo>
                <a:lnTo>
                  <a:pt x="242" y="518"/>
                </a:lnTo>
                <a:lnTo>
                  <a:pt x="282" y="501"/>
                </a:lnTo>
                <a:lnTo>
                  <a:pt x="322" y="482"/>
                </a:lnTo>
                <a:lnTo>
                  <a:pt x="357" y="465"/>
                </a:lnTo>
                <a:lnTo>
                  <a:pt x="410" y="435"/>
                </a:lnTo>
                <a:lnTo>
                  <a:pt x="435" y="419"/>
                </a:lnTo>
                <a:lnTo>
                  <a:pt x="461" y="435"/>
                </a:lnTo>
                <a:lnTo>
                  <a:pt x="461" y="435"/>
                </a:lnTo>
                <a:lnTo>
                  <a:pt x="513" y="465"/>
                </a:lnTo>
                <a:lnTo>
                  <a:pt x="549" y="482"/>
                </a:lnTo>
                <a:lnTo>
                  <a:pt x="587" y="501"/>
                </a:lnTo>
                <a:lnTo>
                  <a:pt x="629" y="518"/>
                </a:lnTo>
                <a:lnTo>
                  <a:pt x="673" y="536"/>
                </a:lnTo>
                <a:lnTo>
                  <a:pt x="717" y="547"/>
                </a:lnTo>
                <a:lnTo>
                  <a:pt x="759" y="557"/>
                </a:lnTo>
                <a:lnTo>
                  <a:pt x="802" y="564"/>
                </a:lnTo>
                <a:lnTo>
                  <a:pt x="802" y="608"/>
                </a:lnTo>
                <a:close/>
                <a:moveTo>
                  <a:pt x="435" y="1284"/>
                </a:moveTo>
                <a:lnTo>
                  <a:pt x="435" y="1284"/>
                </a:lnTo>
                <a:lnTo>
                  <a:pt x="406" y="1267"/>
                </a:lnTo>
                <a:lnTo>
                  <a:pt x="389" y="1256"/>
                </a:lnTo>
                <a:lnTo>
                  <a:pt x="370" y="1240"/>
                </a:lnTo>
                <a:lnTo>
                  <a:pt x="349" y="1225"/>
                </a:lnTo>
                <a:lnTo>
                  <a:pt x="328" y="1204"/>
                </a:lnTo>
                <a:lnTo>
                  <a:pt x="305" y="1181"/>
                </a:lnTo>
                <a:lnTo>
                  <a:pt x="284" y="1157"/>
                </a:lnTo>
                <a:lnTo>
                  <a:pt x="284" y="1157"/>
                </a:lnTo>
                <a:lnTo>
                  <a:pt x="265" y="1132"/>
                </a:lnTo>
                <a:lnTo>
                  <a:pt x="248" y="1107"/>
                </a:lnTo>
                <a:lnTo>
                  <a:pt x="231" y="1080"/>
                </a:lnTo>
                <a:lnTo>
                  <a:pt x="216" y="1054"/>
                </a:lnTo>
                <a:lnTo>
                  <a:pt x="202" y="1025"/>
                </a:lnTo>
                <a:lnTo>
                  <a:pt x="189" y="997"/>
                </a:lnTo>
                <a:lnTo>
                  <a:pt x="176" y="966"/>
                </a:lnTo>
                <a:lnTo>
                  <a:pt x="166" y="934"/>
                </a:lnTo>
                <a:lnTo>
                  <a:pt x="166" y="934"/>
                </a:lnTo>
                <a:lnTo>
                  <a:pt x="155" y="898"/>
                </a:lnTo>
                <a:lnTo>
                  <a:pt x="145" y="859"/>
                </a:lnTo>
                <a:lnTo>
                  <a:pt x="138" y="819"/>
                </a:lnTo>
                <a:lnTo>
                  <a:pt x="130" y="779"/>
                </a:lnTo>
                <a:lnTo>
                  <a:pt x="124" y="738"/>
                </a:lnTo>
                <a:lnTo>
                  <a:pt x="120" y="696"/>
                </a:lnTo>
                <a:lnTo>
                  <a:pt x="119" y="652"/>
                </a:lnTo>
                <a:lnTo>
                  <a:pt x="119" y="608"/>
                </a:lnTo>
                <a:lnTo>
                  <a:pt x="119" y="608"/>
                </a:lnTo>
                <a:lnTo>
                  <a:pt x="141" y="602"/>
                </a:lnTo>
                <a:lnTo>
                  <a:pt x="164" y="598"/>
                </a:lnTo>
                <a:lnTo>
                  <a:pt x="210" y="583"/>
                </a:lnTo>
                <a:lnTo>
                  <a:pt x="258" y="568"/>
                </a:lnTo>
                <a:lnTo>
                  <a:pt x="301" y="549"/>
                </a:lnTo>
                <a:lnTo>
                  <a:pt x="341" y="530"/>
                </a:lnTo>
                <a:lnTo>
                  <a:pt x="378" y="511"/>
                </a:lnTo>
                <a:lnTo>
                  <a:pt x="435" y="478"/>
                </a:lnTo>
                <a:lnTo>
                  <a:pt x="435" y="478"/>
                </a:lnTo>
                <a:lnTo>
                  <a:pt x="492" y="511"/>
                </a:lnTo>
                <a:lnTo>
                  <a:pt x="528" y="530"/>
                </a:lnTo>
                <a:lnTo>
                  <a:pt x="570" y="549"/>
                </a:lnTo>
                <a:lnTo>
                  <a:pt x="614" y="568"/>
                </a:lnTo>
                <a:lnTo>
                  <a:pt x="660" y="583"/>
                </a:lnTo>
                <a:lnTo>
                  <a:pt x="705" y="597"/>
                </a:lnTo>
                <a:lnTo>
                  <a:pt x="728" y="602"/>
                </a:lnTo>
                <a:lnTo>
                  <a:pt x="751" y="606"/>
                </a:lnTo>
                <a:lnTo>
                  <a:pt x="751" y="606"/>
                </a:lnTo>
                <a:lnTo>
                  <a:pt x="751" y="652"/>
                </a:lnTo>
                <a:lnTo>
                  <a:pt x="749" y="698"/>
                </a:lnTo>
                <a:lnTo>
                  <a:pt x="743" y="739"/>
                </a:lnTo>
                <a:lnTo>
                  <a:pt x="740" y="781"/>
                </a:lnTo>
                <a:lnTo>
                  <a:pt x="732" y="823"/>
                </a:lnTo>
                <a:lnTo>
                  <a:pt x="724" y="863"/>
                </a:lnTo>
                <a:lnTo>
                  <a:pt x="715" y="901"/>
                </a:lnTo>
                <a:lnTo>
                  <a:pt x="703" y="938"/>
                </a:lnTo>
                <a:lnTo>
                  <a:pt x="703" y="938"/>
                </a:lnTo>
                <a:lnTo>
                  <a:pt x="692" y="970"/>
                </a:lnTo>
                <a:lnTo>
                  <a:pt x="681" y="1000"/>
                </a:lnTo>
                <a:lnTo>
                  <a:pt x="667" y="1029"/>
                </a:lnTo>
                <a:lnTo>
                  <a:pt x="652" y="1058"/>
                </a:lnTo>
                <a:lnTo>
                  <a:pt x="637" y="1084"/>
                </a:lnTo>
                <a:lnTo>
                  <a:pt x="621" y="1111"/>
                </a:lnTo>
                <a:lnTo>
                  <a:pt x="602" y="1136"/>
                </a:lnTo>
                <a:lnTo>
                  <a:pt x="585" y="1160"/>
                </a:lnTo>
                <a:lnTo>
                  <a:pt x="585" y="1160"/>
                </a:lnTo>
                <a:lnTo>
                  <a:pt x="562" y="1185"/>
                </a:lnTo>
                <a:lnTo>
                  <a:pt x="541" y="1208"/>
                </a:lnTo>
                <a:lnTo>
                  <a:pt x="521" y="1227"/>
                </a:lnTo>
                <a:lnTo>
                  <a:pt x="500" y="1242"/>
                </a:lnTo>
                <a:lnTo>
                  <a:pt x="481" y="1256"/>
                </a:lnTo>
                <a:lnTo>
                  <a:pt x="463" y="1267"/>
                </a:lnTo>
                <a:lnTo>
                  <a:pt x="435" y="1284"/>
                </a:lnTo>
                <a:lnTo>
                  <a:pt x="435" y="128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28">
            <a:extLst>
              <a:ext uri="{FF2B5EF4-FFF2-40B4-BE49-F238E27FC236}">
                <a16:creationId xmlns:a16="http://schemas.microsoft.com/office/drawing/2014/main" id="{5EBBB690-B1D7-A6EF-1767-922E4D98859F}"/>
              </a:ext>
            </a:extLst>
          </p:cNvPr>
          <p:cNvSpPr>
            <a:spLocks noEditPoints="1"/>
          </p:cNvSpPr>
          <p:nvPr/>
        </p:nvSpPr>
        <p:spPr bwMode="auto">
          <a:xfrm>
            <a:off x="9086840" y="3509464"/>
            <a:ext cx="578919" cy="622977"/>
          </a:xfrm>
          <a:custGeom>
            <a:avLst/>
            <a:gdLst/>
            <a:ahLst/>
            <a:cxnLst>
              <a:cxn ang="0">
                <a:pos x="541" y="46"/>
              </a:cxn>
              <a:cxn ang="0">
                <a:pos x="629" y="387"/>
              </a:cxn>
              <a:cxn ang="0">
                <a:pos x="1182" y="461"/>
              </a:cxn>
              <a:cxn ang="0">
                <a:pos x="1206" y="494"/>
              </a:cxn>
              <a:cxn ang="0">
                <a:pos x="1182" y="524"/>
              </a:cxn>
              <a:cxn ang="0">
                <a:pos x="907" y="810"/>
              </a:cxn>
              <a:cxn ang="0">
                <a:pos x="869" y="1271"/>
              </a:cxn>
              <a:cxn ang="0">
                <a:pos x="827" y="1296"/>
              </a:cxn>
              <a:cxn ang="0">
                <a:pos x="766" y="1200"/>
              </a:cxn>
              <a:cxn ang="0">
                <a:pos x="574" y="1400"/>
              </a:cxn>
              <a:cxn ang="0">
                <a:pos x="1233" y="1412"/>
              </a:cxn>
              <a:cxn ang="0">
                <a:pos x="1315" y="103"/>
              </a:cxn>
              <a:cxn ang="0">
                <a:pos x="1233" y="2"/>
              </a:cxn>
              <a:cxn ang="0">
                <a:pos x="1012" y="1296"/>
              </a:cxn>
              <a:cxn ang="0">
                <a:pos x="970" y="1002"/>
              </a:cxn>
              <a:cxn ang="0">
                <a:pos x="1012" y="978"/>
              </a:cxn>
              <a:cxn ang="0">
                <a:pos x="1079" y="795"/>
              </a:cxn>
              <a:cxn ang="0">
                <a:pos x="1041" y="747"/>
              </a:cxn>
              <a:cxn ang="0">
                <a:pos x="1088" y="699"/>
              </a:cxn>
              <a:cxn ang="0">
                <a:pos x="1136" y="738"/>
              </a:cxn>
              <a:cxn ang="0">
                <a:pos x="1107" y="791"/>
              </a:cxn>
              <a:cxn ang="0">
                <a:pos x="1183" y="1290"/>
              </a:cxn>
              <a:cxn ang="0">
                <a:pos x="1132" y="1271"/>
              </a:cxn>
              <a:cxn ang="0">
                <a:pos x="1163" y="976"/>
              </a:cxn>
              <a:cxn ang="0">
                <a:pos x="1206" y="339"/>
              </a:cxn>
              <a:cxn ang="0">
                <a:pos x="1174" y="370"/>
              </a:cxn>
              <a:cxn ang="0">
                <a:pos x="616" y="351"/>
              </a:cxn>
              <a:cxn ang="0">
                <a:pos x="621" y="315"/>
              </a:cxn>
              <a:cxn ang="0">
                <a:pos x="1187" y="307"/>
              </a:cxn>
              <a:cxn ang="0">
                <a:pos x="1206" y="183"/>
              </a:cxn>
              <a:cxn ang="0">
                <a:pos x="1182" y="214"/>
              </a:cxn>
              <a:cxn ang="0">
                <a:pos x="618" y="202"/>
              </a:cxn>
              <a:cxn ang="0">
                <a:pos x="618" y="164"/>
              </a:cxn>
              <a:cxn ang="0">
                <a:pos x="1182" y="151"/>
              </a:cxn>
              <a:cxn ang="0">
                <a:pos x="1206" y="183"/>
              </a:cxn>
              <a:cxn ang="0">
                <a:pos x="543" y="406"/>
              </a:cxn>
              <a:cxn ang="0">
                <a:pos x="220" y="456"/>
              </a:cxn>
              <a:cxn ang="0">
                <a:pos x="4" y="705"/>
              </a:cxn>
              <a:cxn ang="0">
                <a:pos x="67" y="1008"/>
              </a:cxn>
              <a:cxn ang="0">
                <a:pos x="193" y="1231"/>
              </a:cxn>
              <a:cxn ang="0">
                <a:pos x="435" y="1416"/>
              </a:cxn>
              <a:cxn ang="0">
                <a:pos x="648" y="1265"/>
              </a:cxn>
              <a:cxn ang="0">
                <a:pos x="787" y="1046"/>
              </a:cxn>
              <a:cxn ang="0">
                <a:pos x="862" y="755"/>
              </a:cxn>
              <a:cxn ang="0">
                <a:pos x="801" y="656"/>
              </a:cxn>
              <a:cxn ang="0">
                <a:pos x="751" y="953"/>
              </a:cxn>
              <a:cxn ang="0">
                <a:pos x="623" y="1193"/>
              </a:cxn>
              <a:cxn ang="0">
                <a:pos x="458" y="1330"/>
              </a:cxn>
              <a:cxn ang="0">
                <a:pos x="294" y="1242"/>
              </a:cxn>
              <a:cxn ang="0">
                <a:pos x="157" y="1048"/>
              </a:cxn>
              <a:cxn ang="0">
                <a:pos x="80" y="787"/>
              </a:cxn>
              <a:cxn ang="0">
                <a:pos x="155" y="549"/>
              </a:cxn>
              <a:cxn ang="0">
                <a:pos x="461" y="435"/>
              </a:cxn>
              <a:cxn ang="0">
                <a:pos x="759" y="557"/>
              </a:cxn>
              <a:cxn ang="0">
                <a:pos x="349" y="1225"/>
              </a:cxn>
              <a:cxn ang="0">
                <a:pos x="216" y="1054"/>
              </a:cxn>
              <a:cxn ang="0">
                <a:pos x="138" y="819"/>
              </a:cxn>
              <a:cxn ang="0">
                <a:pos x="164" y="598"/>
              </a:cxn>
              <a:cxn ang="0">
                <a:pos x="492" y="511"/>
              </a:cxn>
              <a:cxn ang="0">
                <a:pos x="751" y="606"/>
              </a:cxn>
              <a:cxn ang="0">
                <a:pos x="703" y="938"/>
              </a:cxn>
              <a:cxn ang="0">
                <a:pos x="602" y="1136"/>
              </a:cxn>
              <a:cxn ang="0">
                <a:pos x="463" y="1267"/>
              </a:cxn>
            </a:cxnLst>
            <a:rect l="0" t="0" r="r" b="b"/>
            <a:pathLst>
              <a:path w="1315" h="1416">
                <a:moveTo>
                  <a:pt x="1212" y="0"/>
                </a:moveTo>
                <a:lnTo>
                  <a:pt x="627" y="0"/>
                </a:lnTo>
                <a:lnTo>
                  <a:pt x="627" y="0"/>
                </a:lnTo>
                <a:lnTo>
                  <a:pt x="606" y="2"/>
                </a:lnTo>
                <a:lnTo>
                  <a:pt x="587" y="8"/>
                </a:lnTo>
                <a:lnTo>
                  <a:pt x="570" y="17"/>
                </a:lnTo>
                <a:lnTo>
                  <a:pt x="555" y="31"/>
                </a:lnTo>
                <a:lnTo>
                  <a:pt x="541" y="46"/>
                </a:lnTo>
                <a:lnTo>
                  <a:pt x="532" y="63"/>
                </a:lnTo>
                <a:lnTo>
                  <a:pt x="526" y="82"/>
                </a:lnTo>
                <a:lnTo>
                  <a:pt x="524" y="103"/>
                </a:lnTo>
                <a:lnTo>
                  <a:pt x="524" y="332"/>
                </a:lnTo>
                <a:lnTo>
                  <a:pt x="524" y="332"/>
                </a:lnTo>
                <a:lnTo>
                  <a:pt x="566" y="357"/>
                </a:lnTo>
                <a:lnTo>
                  <a:pt x="595" y="372"/>
                </a:lnTo>
                <a:lnTo>
                  <a:pt x="629" y="387"/>
                </a:lnTo>
                <a:lnTo>
                  <a:pt x="665" y="404"/>
                </a:lnTo>
                <a:lnTo>
                  <a:pt x="703" y="417"/>
                </a:lnTo>
                <a:lnTo>
                  <a:pt x="742" y="429"/>
                </a:lnTo>
                <a:lnTo>
                  <a:pt x="778" y="438"/>
                </a:lnTo>
                <a:lnTo>
                  <a:pt x="922" y="459"/>
                </a:lnTo>
                <a:lnTo>
                  <a:pt x="1174" y="459"/>
                </a:lnTo>
                <a:lnTo>
                  <a:pt x="1174" y="459"/>
                </a:lnTo>
                <a:lnTo>
                  <a:pt x="1182" y="461"/>
                </a:lnTo>
                <a:lnTo>
                  <a:pt x="1187" y="463"/>
                </a:lnTo>
                <a:lnTo>
                  <a:pt x="1193" y="465"/>
                </a:lnTo>
                <a:lnTo>
                  <a:pt x="1197" y="469"/>
                </a:lnTo>
                <a:lnTo>
                  <a:pt x="1201" y="473"/>
                </a:lnTo>
                <a:lnTo>
                  <a:pt x="1203" y="478"/>
                </a:lnTo>
                <a:lnTo>
                  <a:pt x="1204" y="484"/>
                </a:lnTo>
                <a:lnTo>
                  <a:pt x="1206" y="490"/>
                </a:lnTo>
                <a:lnTo>
                  <a:pt x="1206" y="494"/>
                </a:lnTo>
                <a:lnTo>
                  <a:pt x="1206" y="494"/>
                </a:lnTo>
                <a:lnTo>
                  <a:pt x="1204" y="499"/>
                </a:lnTo>
                <a:lnTo>
                  <a:pt x="1203" y="505"/>
                </a:lnTo>
                <a:lnTo>
                  <a:pt x="1201" y="511"/>
                </a:lnTo>
                <a:lnTo>
                  <a:pt x="1197" y="515"/>
                </a:lnTo>
                <a:lnTo>
                  <a:pt x="1193" y="518"/>
                </a:lnTo>
                <a:lnTo>
                  <a:pt x="1187" y="522"/>
                </a:lnTo>
                <a:lnTo>
                  <a:pt x="1182" y="524"/>
                </a:lnTo>
                <a:lnTo>
                  <a:pt x="1174" y="524"/>
                </a:lnTo>
                <a:lnTo>
                  <a:pt x="922" y="524"/>
                </a:lnTo>
                <a:lnTo>
                  <a:pt x="922" y="608"/>
                </a:lnTo>
                <a:lnTo>
                  <a:pt x="922" y="608"/>
                </a:lnTo>
                <a:lnTo>
                  <a:pt x="922" y="659"/>
                </a:lnTo>
                <a:lnTo>
                  <a:pt x="919" y="711"/>
                </a:lnTo>
                <a:lnTo>
                  <a:pt x="915" y="760"/>
                </a:lnTo>
                <a:lnTo>
                  <a:pt x="907" y="810"/>
                </a:lnTo>
                <a:lnTo>
                  <a:pt x="900" y="858"/>
                </a:lnTo>
                <a:lnTo>
                  <a:pt x="890" y="903"/>
                </a:lnTo>
                <a:lnTo>
                  <a:pt x="879" y="947"/>
                </a:lnTo>
                <a:lnTo>
                  <a:pt x="865" y="991"/>
                </a:lnTo>
                <a:lnTo>
                  <a:pt x="865" y="991"/>
                </a:lnTo>
                <a:lnTo>
                  <a:pt x="867" y="997"/>
                </a:lnTo>
                <a:lnTo>
                  <a:pt x="869" y="1002"/>
                </a:lnTo>
                <a:lnTo>
                  <a:pt x="869" y="1271"/>
                </a:lnTo>
                <a:lnTo>
                  <a:pt x="869" y="1271"/>
                </a:lnTo>
                <a:lnTo>
                  <a:pt x="867" y="1277"/>
                </a:lnTo>
                <a:lnTo>
                  <a:pt x="867" y="1280"/>
                </a:lnTo>
                <a:lnTo>
                  <a:pt x="860" y="1290"/>
                </a:lnTo>
                <a:lnTo>
                  <a:pt x="850" y="1296"/>
                </a:lnTo>
                <a:lnTo>
                  <a:pt x="839" y="1298"/>
                </a:lnTo>
                <a:lnTo>
                  <a:pt x="839" y="1298"/>
                </a:lnTo>
                <a:lnTo>
                  <a:pt x="827" y="1296"/>
                </a:lnTo>
                <a:lnTo>
                  <a:pt x="818" y="1290"/>
                </a:lnTo>
                <a:lnTo>
                  <a:pt x="812" y="1280"/>
                </a:lnTo>
                <a:lnTo>
                  <a:pt x="810" y="1277"/>
                </a:lnTo>
                <a:lnTo>
                  <a:pt x="810" y="1271"/>
                </a:lnTo>
                <a:lnTo>
                  <a:pt x="810" y="1126"/>
                </a:lnTo>
                <a:lnTo>
                  <a:pt x="810" y="1126"/>
                </a:lnTo>
                <a:lnTo>
                  <a:pt x="789" y="1164"/>
                </a:lnTo>
                <a:lnTo>
                  <a:pt x="766" y="1200"/>
                </a:lnTo>
                <a:lnTo>
                  <a:pt x="743" y="1235"/>
                </a:lnTo>
                <a:lnTo>
                  <a:pt x="717" y="1269"/>
                </a:lnTo>
                <a:lnTo>
                  <a:pt x="717" y="1269"/>
                </a:lnTo>
                <a:lnTo>
                  <a:pt x="698" y="1290"/>
                </a:lnTo>
                <a:lnTo>
                  <a:pt x="681" y="1311"/>
                </a:lnTo>
                <a:lnTo>
                  <a:pt x="642" y="1347"/>
                </a:lnTo>
                <a:lnTo>
                  <a:pt x="608" y="1376"/>
                </a:lnTo>
                <a:lnTo>
                  <a:pt x="574" y="1400"/>
                </a:lnTo>
                <a:lnTo>
                  <a:pt x="574" y="1400"/>
                </a:lnTo>
                <a:lnTo>
                  <a:pt x="587" y="1406"/>
                </a:lnTo>
                <a:lnTo>
                  <a:pt x="599" y="1410"/>
                </a:lnTo>
                <a:lnTo>
                  <a:pt x="612" y="1414"/>
                </a:lnTo>
                <a:lnTo>
                  <a:pt x="627" y="1414"/>
                </a:lnTo>
                <a:lnTo>
                  <a:pt x="1212" y="1414"/>
                </a:lnTo>
                <a:lnTo>
                  <a:pt x="1212" y="1414"/>
                </a:lnTo>
                <a:lnTo>
                  <a:pt x="1233" y="1412"/>
                </a:lnTo>
                <a:lnTo>
                  <a:pt x="1252" y="1406"/>
                </a:lnTo>
                <a:lnTo>
                  <a:pt x="1271" y="1397"/>
                </a:lnTo>
                <a:lnTo>
                  <a:pt x="1286" y="1385"/>
                </a:lnTo>
                <a:lnTo>
                  <a:pt x="1298" y="1370"/>
                </a:lnTo>
                <a:lnTo>
                  <a:pt x="1307" y="1351"/>
                </a:lnTo>
                <a:lnTo>
                  <a:pt x="1313" y="1332"/>
                </a:lnTo>
                <a:lnTo>
                  <a:pt x="1315" y="1311"/>
                </a:lnTo>
                <a:lnTo>
                  <a:pt x="1315" y="103"/>
                </a:lnTo>
                <a:lnTo>
                  <a:pt x="1315" y="103"/>
                </a:lnTo>
                <a:lnTo>
                  <a:pt x="1313" y="82"/>
                </a:lnTo>
                <a:lnTo>
                  <a:pt x="1307" y="63"/>
                </a:lnTo>
                <a:lnTo>
                  <a:pt x="1298" y="46"/>
                </a:lnTo>
                <a:lnTo>
                  <a:pt x="1286" y="31"/>
                </a:lnTo>
                <a:lnTo>
                  <a:pt x="1271" y="17"/>
                </a:lnTo>
                <a:lnTo>
                  <a:pt x="1252" y="8"/>
                </a:lnTo>
                <a:lnTo>
                  <a:pt x="1233" y="2"/>
                </a:lnTo>
                <a:lnTo>
                  <a:pt x="1212" y="0"/>
                </a:lnTo>
                <a:lnTo>
                  <a:pt x="1212" y="0"/>
                </a:lnTo>
                <a:close/>
                <a:moveTo>
                  <a:pt x="1029" y="1271"/>
                </a:moveTo>
                <a:lnTo>
                  <a:pt x="1029" y="1271"/>
                </a:lnTo>
                <a:lnTo>
                  <a:pt x="1029" y="1277"/>
                </a:lnTo>
                <a:lnTo>
                  <a:pt x="1027" y="1280"/>
                </a:lnTo>
                <a:lnTo>
                  <a:pt x="1022" y="1290"/>
                </a:lnTo>
                <a:lnTo>
                  <a:pt x="1012" y="1296"/>
                </a:lnTo>
                <a:lnTo>
                  <a:pt x="1001" y="1298"/>
                </a:lnTo>
                <a:lnTo>
                  <a:pt x="1001" y="1298"/>
                </a:lnTo>
                <a:lnTo>
                  <a:pt x="989" y="1296"/>
                </a:lnTo>
                <a:lnTo>
                  <a:pt x="980" y="1290"/>
                </a:lnTo>
                <a:lnTo>
                  <a:pt x="974" y="1280"/>
                </a:lnTo>
                <a:lnTo>
                  <a:pt x="972" y="1277"/>
                </a:lnTo>
                <a:lnTo>
                  <a:pt x="970" y="1271"/>
                </a:lnTo>
                <a:lnTo>
                  <a:pt x="970" y="1002"/>
                </a:lnTo>
                <a:lnTo>
                  <a:pt x="970" y="1002"/>
                </a:lnTo>
                <a:lnTo>
                  <a:pt x="972" y="997"/>
                </a:lnTo>
                <a:lnTo>
                  <a:pt x="974" y="991"/>
                </a:lnTo>
                <a:lnTo>
                  <a:pt x="980" y="983"/>
                </a:lnTo>
                <a:lnTo>
                  <a:pt x="989" y="978"/>
                </a:lnTo>
                <a:lnTo>
                  <a:pt x="1001" y="976"/>
                </a:lnTo>
                <a:lnTo>
                  <a:pt x="1001" y="976"/>
                </a:lnTo>
                <a:lnTo>
                  <a:pt x="1012" y="978"/>
                </a:lnTo>
                <a:lnTo>
                  <a:pt x="1022" y="983"/>
                </a:lnTo>
                <a:lnTo>
                  <a:pt x="1027" y="991"/>
                </a:lnTo>
                <a:lnTo>
                  <a:pt x="1029" y="997"/>
                </a:lnTo>
                <a:lnTo>
                  <a:pt x="1029" y="1002"/>
                </a:lnTo>
                <a:lnTo>
                  <a:pt x="1029" y="1271"/>
                </a:lnTo>
                <a:close/>
                <a:moveTo>
                  <a:pt x="1088" y="795"/>
                </a:moveTo>
                <a:lnTo>
                  <a:pt x="1088" y="795"/>
                </a:lnTo>
                <a:lnTo>
                  <a:pt x="1079" y="795"/>
                </a:lnTo>
                <a:lnTo>
                  <a:pt x="1069" y="791"/>
                </a:lnTo>
                <a:lnTo>
                  <a:pt x="1062" y="787"/>
                </a:lnTo>
                <a:lnTo>
                  <a:pt x="1054" y="781"/>
                </a:lnTo>
                <a:lnTo>
                  <a:pt x="1048" y="774"/>
                </a:lnTo>
                <a:lnTo>
                  <a:pt x="1044" y="766"/>
                </a:lnTo>
                <a:lnTo>
                  <a:pt x="1042" y="757"/>
                </a:lnTo>
                <a:lnTo>
                  <a:pt x="1041" y="747"/>
                </a:lnTo>
                <a:lnTo>
                  <a:pt x="1041" y="747"/>
                </a:lnTo>
                <a:lnTo>
                  <a:pt x="1042" y="738"/>
                </a:lnTo>
                <a:lnTo>
                  <a:pt x="1044" y="728"/>
                </a:lnTo>
                <a:lnTo>
                  <a:pt x="1048" y="720"/>
                </a:lnTo>
                <a:lnTo>
                  <a:pt x="1054" y="713"/>
                </a:lnTo>
                <a:lnTo>
                  <a:pt x="1062" y="707"/>
                </a:lnTo>
                <a:lnTo>
                  <a:pt x="1069" y="703"/>
                </a:lnTo>
                <a:lnTo>
                  <a:pt x="1079" y="699"/>
                </a:lnTo>
                <a:lnTo>
                  <a:pt x="1088" y="699"/>
                </a:lnTo>
                <a:lnTo>
                  <a:pt x="1088" y="699"/>
                </a:lnTo>
                <a:lnTo>
                  <a:pt x="1098" y="699"/>
                </a:lnTo>
                <a:lnTo>
                  <a:pt x="1107" y="703"/>
                </a:lnTo>
                <a:lnTo>
                  <a:pt x="1115" y="707"/>
                </a:lnTo>
                <a:lnTo>
                  <a:pt x="1123" y="713"/>
                </a:lnTo>
                <a:lnTo>
                  <a:pt x="1128" y="720"/>
                </a:lnTo>
                <a:lnTo>
                  <a:pt x="1134" y="728"/>
                </a:lnTo>
                <a:lnTo>
                  <a:pt x="1136" y="738"/>
                </a:lnTo>
                <a:lnTo>
                  <a:pt x="1138" y="747"/>
                </a:lnTo>
                <a:lnTo>
                  <a:pt x="1138" y="747"/>
                </a:lnTo>
                <a:lnTo>
                  <a:pt x="1136" y="757"/>
                </a:lnTo>
                <a:lnTo>
                  <a:pt x="1134" y="766"/>
                </a:lnTo>
                <a:lnTo>
                  <a:pt x="1128" y="774"/>
                </a:lnTo>
                <a:lnTo>
                  <a:pt x="1123" y="781"/>
                </a:lnTo>
                <a:lnTo>
                  <a:pt x="1115" y="787"/>
                </a:lnTo>
                <a:lnTo>
                  <a:pt x="1107" y="791"/>
                </a:lnTo>
                <a:lnTo>
                  <a:pt x="1098" y="795"/>
                </a:lnTo>
                <a:lnTo>
                  <a:pt x="1088" y="795"/>
                </a:lnTo>
                <a:lnTo>
                  <a:pt x="1088" y="795"/>
                </a:lnTo>
                <a:close/>
                <a:moveTo>
                  <a:pt x="1191" y="1271"/>
                </a:moveTo>
                <a:lnTo>
                  <a:pt x="1191" y="1271"/>
                </a:lnTo>
                <a:lnTo>
                  <a:pt x="1191" y="1277"/>
                </a:lnTo>
                <a:lnTo>
                  <a:pt x="1189" y="1280"/>
                </a:lnTo>
                <a:lnTo>
                  <a:pt x="1183" y="1290"/>
                </a:lnTo>
                <a:lnTo>
                  <a:pt x="1174" y="1296"/>
                </a:lnTo>
                <a:lnTo>
                  <a:pt x="1163" y="1298"/>
                </a:lnTo>
                <a:lnTo>
                  <a:pt x="1163" y="1298"/>
                </a:lnTo>
                <a:lnTo>
                  <a:pt x="1151" y="1296"/>
                </a:lnTo>
                <a:lnTo>
                  <a:pt x="1142" y="1290"/>
                </a:lnTo>
                <a:lnTo>
                  <a:pt x="1134" y="1280"/>
                </a:lnTo>
                <a:lnTo>
                  <a:pt x="1132" y="1277"/>
                </a:lnTo>
                <a:lnTo>
                  <a:pt x="1132" y="1271"/>
                </a:lnTo>
                <a:lnTo>
                  <a:pt x="1132" y="1002"/>
                </a:lnTo>
                <a:lnTo>
                  <a:pt x="1132" y="1002"/>
                </a:lnTo>
                <a:lnTo>
                  <a:pt x="1132" y="997"/>
                </a:lnTo>
                <a:lnTo>
                  <a:pt x="1134" y="991"/>
                </a:lnTo>
                <a:lnTo>
                  <a:pt x="1142" y="983"/>
                </a:lnTo>
                <a:lnTo>
                  <a:pt x="1151" y="978"/>
                </a:lnTo>
                <a:lnTo>
                  <a:pt x="1163" y="976"/>
                </a:lnTo>
                <a:lnTo>
                  <a:pt x="1163" y="976"/>
                </a:lnTo>
                <a:lnTo>
                  <a:pt x="1174" y="978"/>
                </a:lnTo>
                <a:lnTo>
                  <a:pt x="1183" y="983"/>
                </a:lnTo>
                <a:lnTo>
                  <a:pt x="1189" y="991"/>
                </a:lnTo>
                <a:lnTo>
                  <a:pt x="1191" y="997"/>
                </a:lnTo>
                <a:lnTo>
                  <a:pt x="1191" y="1002"/>
                </a:lnTo>
                <a:lnTo>
                  <a:pt x="1191" y="1271"/>
                </a:lnTo>
                <a:close/>
                <a:moveTo>
                  <a:pt x="1206" y="339"/>
                </a:moveTo>
                <a:lnTo>
                  <a:pt x="1206" y="339"/>
                </a:lnTo>
                <a:lnTo>
                  <a:pt x="1204" y="345"/>
                </a:lnTo>
                <a:lnTo>
                  <a:pt x="1203" y="351"/>
                </a:lnTo>
                <a:lnTo>
                  <a:pt x="1201" y="357"/>
                </a:lnTo>
                <a:lnTo>
                  <a:pt x="1197" y="360"/>
                </a:lnTo>
                <a:lnTo>
                  <a:pt x="1193" y="364"/>
                </a:lnTo>
                <a:lnTo>
                  <a:pt x="1187" y="368"/>
                </a:lnTo>
                <a:lnTo>
                  <a:pt x="1182" y="370"/>
                </a:lnTo>
                <a:lnTo>
                  <a:pt x="1174" y="370"/>
                </a:lnTo>
                <a:lnTo>
                  <a:pt x="644" y="370"/>
                </a:lnTo>
                <a:lnTo>
                  <a:pt x="644" y="370"/>
                </a:lnTo>
                <a:lnTo>
                  <a:pt x="639" y="370"/>
                </a:lnTo>
                <a:lnTo>
                  <a:pt x="633" y="368"/>
                </a:lnTo>
                <a:lnTo>
                  <a:pt x="627" y="364"/>
                </a:lnTo>
                <a:lnTo>
                  <a:pt x="621" y="360"/>
                </a:lnTo>
                <a:lnTo>
                  <a:pt x="618" y="357"/>
                </a:lnTo>
                <a:lnTo>
                  <a:pt x="616" y="351"/>
                </a:lnTo>
                <a:lnTo>
                  <a:pt x="614" y="345"/>
                </a:lnTo>
                <a:lnTo>
                  <a:pt x="614" y="339"/>
                </a:lnTo>
                <a:lnTo>
                  <a:pt x="614" y="336"/>
                </a:lnTo>
                <a:lnTo>
                  <a:pt x="614" y="336"/>
                </a:lnTo>
                <a:lnTo>
                  <a:pt x="614" y="330"/>
                </a:lnTo>
                <a:lnTo>
                  <a:pt x="616" y="324"/>
                </a:lnTo>
                <a:lnTo>
                  <a:pt x="618" y="318"/>
                </a:lnTo>
                <a:lnTo>
                  <a:pt x="621" y="315"/>
                </a:lnTo>
                <a:lnTo>
                  <a:pt x="627" y="311"/>
                </a:lnTo>
                <a:lnTo>
                  <a:pt x="633" y="307"/>
                </a:lnTo>
                <a:lnTo>
                  <a:pt x="639" y="305"/>
                </a:lnTo>
                <a:lnTo>
                  <a:pt x="644" y="305"/>
                </a:lnTo>
                <a:lnTo>
                  <a:pt x="1174" y="305"/>
                </a:lnTo>
                <a:lnTo>
                  <a:pt x="1174" y="305"/>
                </a:lnTo>
                <a:lnTo>
                  <a:pt x="1182" y="305"/>
                </a:lnTo>
                <a:lnTo>
                  <a:pt x="1187" y="307"/>
                </a:lnTo>
                <a:lnTo>
                  <a:pt x="1193" y="311"/>
                </a:lnTo>
                <a:lnTo>
                  <a:pt x="1197" y="315"/>
                </a:lnTo>
                <a:lnTo>
                  <a:pt x="1201" y="318"/>
                </a:lnTo>
                <a:lnTo>
                  <a:pt x="1203" y="324"/>
                </a:lnTo>
                <a:lnTo>
                  <a:pt x="1204" y="330"/>
                </a:lnTo>
                <a:lnTo>
                  <a:pt x="1206" y="336"/>
                </a:lnTo>
                <a:lnTo>
                  <a:pt x="1206" y="339"/>
                </a:lnTo>
                <a:close/>
                <a:moveTo>
                  <a:pt x="1206" y="183"/>
                </a:moveTo>
                <a:lnTo>
                  <a:pt x="1206" y="183"/>
                </a:lnTo>
                <a:lnTo>
                  <a:pt x="1204" y="191"/>
                </a:lnTo>
                <a:lnTo>
                  <a:pt x="1203" y="196"/>
                </a:lnTo>
                <a:lnTo>
                  <a:pt x="1201" y="202"/>
                </a:lnTo>
                <a:lnTo>
                  <a:pt x="1197" y="206"/>
                </a:lnTo>
                <a:lnTo>
                  <a:pt x="1193" y="210"/>
                </a:lnTo>
                <a:lnTo>
                  <a:pt x="1187" y="212"/>
                </a:lnTo>
                <a:lnTo>
                  <a:pt x="1182" y="214"/>
                </a:lnTo>
                <a:lnTo>
                  <a:pt x="1174" y="216"/>
                </a:lnTo>
                <a:lnTo>
                  <a:pt x="644" y="216"/>
                </a:lnTo>
                <a:lnTo>
                  <a:pt x="644" y="216"/>
                </a:lnTo>
                <a:lnTo>
                  <a:pt x="639" y="214"/>
                </a:lnTo>
                <a:lnTo>
                  <a:pt x="633" y="212"/>
                </a:lnTo>
                <a:lnTo>
                  <a:pt x="627" y="210"/>
                </a:lnTo>
                <a:lnTo>
                  <a:pt x="621" y="206"/>
                </a:lnTo>
                <a:lnTo>
                  <a:pt x="618" y="202"/>
                </a:lnTo>
                <a:lnTo>
                  <a:pt x="616" y="196"/>
                </a:lnTo>
                <a:lnTo>
                  <a:pt x="614" y="191"/>
                </a:lnTo>
                <a:lnTo>
                  <a:pt x="614" y="183"/>
                </a:lnTo>
                <a:lnTo>
                  <a:pt x="614" y="181"/>
                </a:lnTo>
                <a:lnTo>
                  <a:pt x="614" y="181"/>
                </a:lnTo>
                <a:lnTo>
                  <a:pt x="614" y="176"/>
                </a:lnTo>
                <a:lnTo>
                  <a:pt x="616" y="170"/>
                </a:lnTo>
                <a:lnTo>
                  <a:pt x="618" y="164"/>
                </a:lnTo>
                <a:lnTo>
                  <a:pt x="621" y="160"/>
                </a:lnTo>
                <a:lnTo>
                  <a:pt x="627" y="156"/>
                </a:lnTo>
                <a:lnTo>
                  <a:pt x="633" y="153"/>
                </a:lnTo>
                <a:lnTo>
                  <a:pt x="639" y="151"/>
                </a:lnTo>
                <a:lnTo>
                  <a:pt x="644" y="151"/>
                </a:lnTo>
                <a:lnTo>
                  <a:pt x="1174" y="151"/>
                </a:lnTo>
                <a:lnTo>
                  <a:pt x="1174" y="151"/>
                </a:lnTo>
                <a:lnTo>
                  <a:pt x="1182" y="151"/>
                </a:lnTo>
                <a:lnTo>
                  <a:pt x="1187" y="153"/>
                </a:lnTo>
                <a:lnTo>
                  <a:pt x="1193" y="156"/>
                </a:lnTo>
                <a:lnTo>
                  <a:pt x="1197" y="160"/>
                </a:lnTo>
                <a:lnTo>
                  <a:pt x="1201" y="164"/>
                </a:lnTo>
                <a:lnTo>
                  <a:pt x="1203" y="170"/>
                </a:lnTo>
                <a:lnTo>
                  <a:pt x="1204" y="176"/>
                </a:lnTo>
                <a:lnTo>
                  <a:pt x="1206" y="181"/>
                </a:lnTo>
                <a:lnTo>
                  <a:pt x="1206" y="183"/>
                </a:lnTo>
                <a:close/>
                <a:moveTo>
                  <a:pt x="770" y="490"/>
                </a:moveTo>
                <a:lnTo>
                  <a:pt x="770" y="490"/>
                </a:lnTo>
                <a:lnTo>
                  <a:pt x="730" y="482"/>
                </a:lnTo>
                <a:lnTo>
                  <a:pt x="690" y="471"/>
                </a:lnTo>
                <a:lnTo>
                  <a:pt x="650" y="456"/>
                </a:lnTo>
                <a:lnTo>
                  <a:pt x="612" y="438"/>
                </a:lnTo>
                <a:lnTo>
                  <a:pt x="576" y="421"/>
                </a:lnTo>
                <a:lnTo>
                  <a:pt x="543" y="406"/>
                </a:lnTo>
                <a:lnTo>
                  <a:pt x="496" y="377"/>
                </a:lnTo>
                <a:lnTo>
                  <a:pt x="435" y="341"/>
                </a:lnTo>
                <a:lnTo>
                  <a:pt x="376" y="377"/>
                </a:lnTo>
                <a:lnTo>
                  <a:pt x="376" y="377"/>
                </a:lnTo>
                <a:lnTo>
                  <a:pt x="326" y="406"/>
                </a:lnTo>
                <a:lnTo>
                  <a:pt x="294" y="421"/>
                </a:lnTo>
                <a:lnTo>
                  <a:pt x="258" y="438"/>
                </a:lnTo>
                <a:lnTo>
                  <a:pt x="220" y="456"/>
                </a:lnTo>
                <a:lnTo>
                  <a:pt x="180" y="471"/>
                </a:lnTo>
                <a:lnTo>
                  <a:pt x="140" y="482"/>
                </a:lnTo>
                <a:lnTo>
                  <a:pt x="100" y="492"/>
                </a:lnTo>
                <a:lnTo>
                  <a:pt x="0" y="505"/>
                </a:lnTo>
                <a:lnTo>
                  <a:pt x="0" y="608"/>
                </a:lnTo>
                <a:lnTo>
                  <a:pt x="0" y="608"/>
                </a:lnTo>
                <a:lnTo>
                  <a:pt x="0" y="657"/>
                </a:lnTo>
                <a:lnTo>
                  <a:pt x="4" y="705"/>
                </a:lnTo>
                <a:lnTo>
                  <a:pt x="8" y="753"/>
                </a:lnTo>
                <a:lnTo>
                  <a:pt x="14" y="798"/>
                </a:lnTo>
                <a:lnTo>
                  <a:pt x="21" y="844"/>
                </a:lnTo>
                <a:lnTo>
                  <a:pt x="31" y="886"/>
                </a:lnTo>
                <a:lnTo>
                  <a:pt x="40" y="930"/>
                </a:lnTo>
                <a:lnTo>
                  <a:pt x="54" y="970"/>
                </a:lnTo>
                <a:lnTo>
                  <a:pt x="54" y="970"/>
                </a:lnTo>
                <a:lnTo>
                  <a:pt x="67" y="1008"/>
                </a:lnTo>
                <a:lnTo>
                  <a:pt x="80" y="1042"/>
                </a:lnTo>
                <a:lnTo>
                  <a:pt x="96" y="1077"/>
                </a:lnTo>
                <a:lnTo>
                  <a:pt x="113" y="1111"/>
                </a:lnTo>
                <a:lnTo>
                  <a:pt x="130" y="1141"/>
                </a:lnTo>
                <a:lnTo>
                  <a:pt x="151" y="1174"/>
                </a:lnTo>
                <a:lnTo>
                  <a:pt x="170" y="1202"/>
                </a:lnTo>
                <a:lnTo>
                  <a:pt x="193" y="1231"/>
                </a:lnTo>
                <a:lnTo>
                  <a:pt x="193" y="1231"/>
                </a:lnTo>
                <a:lnTo>
                  <a:pt x="220" y="1263"/>
                </a:lnTo>
                <a:lnTo>
                  <a:pt x="248" y="1290"/>
                </a:lnTo>
                <a:lnTo>
                  <a:pt x="275" y="1315"/>
                </a:lnTo>
                <a:lnTo>
                  <a:pt x="300" y="1336"/>
                </a:lnTo>
                <a:lnTo>
                  <a:pt x="322" y="1353"/>
                </a:lnTo>
                <a:lnTo>
                  <a:pt x="345" y="1368"/>
                </a:lnTo>
                <a:lnTo>
                  <a:pt x="381" y="1389"/>
                </a:lnTo>
                <a:lnTo>
                  <a:pt x="435" y="1416"/>
                </a:lnTo>
                <a:lnTo>
                  <a:pt x="488" y="1389"/>
                </a:lnTo>
                <a:lnTo>
                  <a:pt x="488" y="1389"/>
                </a:lnTo>
                <a:lnTo>
                  <a:pt x="524" y="1368"/>
                </a:lnTo>
                <a:lnTo>
                  <a:pt x="545" y="1355"/>
                </a:lnTo>
                <a:lnTo>
                  <a:pt x="570" y="1338"/>
                </a:lnTo>
                <a:lnTo>
                  <a:pt x="595" y="1317"/>
                </a:lnTo>
                <a:lnTo>
                  <a:pt x="621" y="1294"/>
                </a:lnTo>
                <a:lnTo>
                  <a:pt x="648" y="1265"/>
                </a:lnTo>
                <a:lnTo>
                  <a:pt x="675" y="1235"/>
                </a:lnTo>
                <a:lnTo>
                  <a:pt x="675" y="1235"/>
                </a:lnTo>
                <a:lnTo>
                  <a:pt x="698" y="1206"/>
                </a:lnTo>
                <a:lnTo>
                  <a:pt x="719" y="1178"/>
                </a:lnTo>
                <a:lnTo>
                  <a:pt x="738" y="1147"/>
                </a:lnTo>
                <a:lnTo>
                  <a:pt x="755" y="1115"/>
                </a:lnTo>
                <a:lnTo>
                  <a:pt x="772" y="1080"/>
                </a:lnTo>
                <a:lnTo>
                  <a:pt x="787" y="1046"/>
                </a:lnTo>
                <a:lnTo>
                  <a:pt x="802" y="1012"/>
                </a:lnTo>
                <a:lnTo>
                  <a:pt x="816" y="974"/>
                </a:lnTo>
                <a:lnTo>
                  <a:pt x="816" y="974"/>
                </a:lnTo>
                <a:lnTo>
                  <a:pt x="827" y="934"/>
                </a:lnTo>
                <a:lnTo>
                  <a:pt x="839" y="890"/>
                </a:lnTo>
                <a:lnTo>
                  <a:pt x="848" y="846"/>
                </a:lnTo>
                <a:lnTo>
                  <a:pt x="856" y="800"/>
                </a:lnTo>
                <a:lnTo>
                  <a:pt x="862" y="755"/>
                </a:lnTo>
                <a:lnTo>
                  <a:pt x="865" y="707"/>
                </a:lnTo>
                <a:lnTo>
                  <a:pt x="867" y="657"/>
                </a:lnTo>
                <a:lnTo>
                  <a:pt x="869" y="608"/>
                </a:lnTo>
                <a:lnTo>
                  <a:pt x="869" y="507"/>
                </a:lnTo>
                <a:lnTo>
                  <a:pt x="770" y="490"/>
                </a:lnTo>
                <a:close/>
                <a:moveTo>
                  <a:pt x="802" y="608"/>
                </a:moveTo>
                <a:lnTo>
                  <a:pt x="802" y="608"/>
                </a:lnTo>
                <a:lnTo>
                  <a:pt x="801" y="656"/>
                </a:lnTo>
                <a:lnTo>
                  <a:pt x="799" y="701"/>
                </a:lnTo>
                <a:lnTo>
                  <a:pt x="795" y="747"/>
                </a:lnTo>
                <a:lnTo>
                  <a:pt x="789" y="791"/>
                </a:lnTo>
                <a:lnTo>
                  <a:pt x="782" y="833"/>
                </a:lnTo>
                <a:lnTo>
                  <a:pt x="774" y="875"/>
                </a:lnTo>
                <a:lnTo>
                  <a:pt x="762" y="915"/>
                </a:lnTo>
                <a:lnTo>
                  <a:pt x="751" y="953"/>
                </a:lnTo>
                <a:lnTo>
                  <a:pt x="751" y="953"/>
                </a:lnTo>
                <a:lnTo>
                  <a:pt x="740" y="987"/>
                </a:lnTo>
                <a:lnTo>
                  <a:pt x="726" y="1019"/>
                </a:lnTo>
                <a:lnTo>
                  <a:pt x="713" y="1052"/>
                </a:lnTo>
                <a:lnTo>
                  <a:pt x="698" y="1082"/>
                </a:lnTo>
                <a:lnTo>
                  <a:pt x="681" y="1111"/>
                </a:lnTo>
                <a:lnTo>
                  <a:pt x="663" y="1139"/>
                </a:lnTo>
                <a:lnTo>
                  <a:pt x="644" y="1166"/>
                </a:lnTo>
                <a:lnTo>
                  <a:pt x="623" y="1193"/>
                </a:lnTo>
                <a:lnTo>
                  <a:pt x="623" y="1193"/>
                </a:lnTo>
                <a:lnTo>
                  <a:pt x="601" y="1219"/>
                </a:lnTo>
                <a:lnTo>
                  <a:pt x="576" y="1244"/>
                </a:lnTo>
                <a:lnTo>
                  <a:pt x="551" y="1265"/>
                </a:lnTo>
                <a:lnTo>
                  <a:pt x="530" y="1284"/>
                </a:lnTo>
                <a:lnTo>
                  <a:pt x="509" y="1299"/>
                </a:lnTo>
                <a:lnTo>
                  <a:pt x="490" y="1311"/>
                </a:lnTo>
                <a:lnTo>
                  <a:pt x="458" y="1330"/>
                </a:lnTo>
                <a:lnTo>
                  <a:pt x="435" y="1341"/>
                </a:lnTo>
                <a:lnTo>
                  <a:pt x="412" y="1328"/>
                </a:lnTo>
                <a:lnTo>
                  <a:pt x="412" y="1328"/>
                </a:lnTo>
                <a:lnTo>
                  <a:pt x="380" y="1311"/>
                </a:lnTo>
                <a:lnTo>
                  <a:pt x="361" y="1298"/>
                </a:lnTo>
                <a:lnTo>
                  <a:pt x="340" y="1282"/>
                </a:lnTo>
                <a:lnTo>
                  <a:pt x="317" y="1263"/>
                </a:lnTo>
                <a:lnTo>
                  <a:pt x="294" y="1242"/>
                </a:lnTo>
                <a:lnTo>
                  <a:pt x="269" y="1218"/>
                </a:lnTo>
                <a:lnTo>
                  <a:pt x="244" y="1189"/>
                </a:lnTo>
                <a:lnTo>
                  <a:pt x="244" y="1189"/>
                </a:lnTo>
                <a:lnTo>
                  <a:pt x="225" y="1162"/>
                </a:lnTo>
                <a:lnTo>
                  <a:pt x="206" y="1136"/>
                </a:lnTo>
                <a:lnTo>
                  <a:pt x="187" y="1107"/>
                </a:lnTo>
                <a:lnTo>
                  <a:pt x="172" y="1079"/>
                </a:lnTo>
                <a:lnTo>
                  <a:pt x="157" y="1048"/>
                </a:lnTo>
                <a:lnTo>
                  <a:pt x="141" y="1016"/>
                </a:lnTo>
                <a:lnTo>
                  <a:pt x="128" y="983"/>
                </a:lnTo>
                <a:lnTo>
                  <a:pt x="117" y="949"/>
                </a:lnTo>
                <a:lnTo>
                  <a:pt x="117" y="949"/>
                </a:lnTo>
                <a:lnTo>
                  <a:pt x="105" y="911"/>
                </a:lnTo>
                <a:lnTo>
                  <a:pt x="96" y="871"/>
                </a:lnTo>
                <a:lnTo>
                  <a:pt x="86" y="831"/>
                </a:lnTo>
                <a:lnTo>
                  <a:pt x="80" y="787"/>
                </a:lnTo>
                <a:lnTo>
                  <a:pt x="75" y="745"/>
                </a:lnTo>
                <a:lnTo>
                  <a:pt x="71" y="699"/>
                </a:lnTo>
                <a:lnTo>
                  <a:pt x="69" y="654"/>
                </a:lnTo>
                <a:lnTo>
                  <a:pt x="67" y="608"/>
                </a:lnTo>
                <a:lnTo>
                  <a:pt x="67" y="564"/>
                </a:lnTo>
                <a:lnTo>
                  <a:pt x="111" y="557"/>
                </a:lnTo>
                <a:lnTo>
                  <a:pt x="111" y="557"/>
                </a:lnTo>
                <a:lnTo>
                  <a:pt x="155" y="549"/>
                </a:lnTo>
                <a:lnTo>
                  <a:pt x="199" y="536"/>
                </a:lnTo>
                <a:lnTo>
                  <a:pt x="242" y="518"/>
                </a:lnTo>
                <a:lnTo>
                  <a:pt x="282" y="501"/>
                </a:lnTo>
                <a:lnTo>
                  <a:pt x="322" y="482"/>
                </a:lnTo>
                <a:lnTo>
                  <a:pt x="357" y="465"/>
                </a:lnTo>
                <a:lnTo>
                  <a:pt x="410" y="435"/>
                </a:lnTo>
                <a:lnTo>
                  <a:pt x="435" y="419"/>
                </a:lnTo>
                <a:lnTo>
                  <a:pt x="461" y="435"/>
                </a:lnTo>
                <a:lnTo>
                  <a:pt x="461" y="435"/>
                </a:lnTo>
                <a:lnTo>
                  <a:pt x="513" y="465"/>
                </a:lnTo>
                <a:lnTo>
                  <a:pt x="549" y="482"/>
                </a:lnTo>
                <a:lnTo>
                  <a:pt x="587" y="501"/>
                </a:lnTo>
                <a:lnTo>
                  <a:pt x="629" y="518"/>
                </a:lnTo>
                <a:lnTo>
                  <a:pt x="673" y="536"/>
                </a:lnTo>
                <a:lnTo>
                  <a:pt x="717" y="547"/>
                </a:lnTo>
                <a:lnTo>
                  <a:pt x="759" y="557"/>
                </a:lnTo>
                <a:lnTo>
                  <a:pt x="802" y="564"/>
                </a:lnTo>
                <a:lnTo>
                  <a:pt x="802" y="608"/>
                </a:lnTo>
                <a:close/>
                <a:moveTo>
                  <a:pt x="435" y="1284"/>
                </a:moveTo>
                <a:lnTo>
                  <a:pt x="435" y="1284"/>
                </a:lnTo>
                <a:lnTo>
                  <a:pt x="406" y="1267"/>
                </a:lnTo>
                <a:lnTo>
                  <a:pt x="389" y="1256"/>
                </a:lnTo>
                <a:lnTo>
                  <a:pt x="370" y="1240"/>
                </a:lnTo>
                <a:lnTo>
                  <a:pt x="349" y="1225"/>
                </a:lnTo>
                <a:lnTo>
                  <a:pt x="328" y="1204"/>
                </a:lnTo>
                <a:lnTo>
                  <a:pt x="305" y="1181"/>
                </a:lnTo>
                <a:lnTo>
                  <a:pt x="284" y="1157"/>
                </a:lnTo>
                <a:lnTo>
                  <a:pt x="284" y="1157"/>
                </a:lnTo>
                <a:lnTo>
                  <a:pt x="265" y="1132"/>
                </a:lnTo>
                <a:lnTo>
                  <a:pt x="248" y="1107"/>
                </a:lnTo>
                <a:lnTo>
                  <a:pt x="231" y="1080"/>
                </a:lnTo>
                <a:lnTo>
                  <a:pt x="216" y="1054"/>
                </a:lnTo>
                <a:lnTo>
                  <a:pt x="202" y="1025"/>
                </a:lnTo>
                <a:lnTo>
                  <a:pt x="189" y="997"/>
                </a:lnTo>
                <a:lnTo>
                  <a:pt x="176" y="966"/>
                </a:lnTo>
                <a:lnTo>
                  <a:pt x="166" y="934"/>
                </a:lnTo>
                <a:lnTo>
                  <a:pt x="166" y="934"/>
                </a:lnTo>
                <a:lnTo>
                  <a:pt x="155" y="898"/>
                </a:lnTo>
                <a:lnTo>
                  <a:pt x="145" y="859"/>
                </a:lnTo>
                <a:lnTo>
                  <a:pt x="138" y="819"/>
                </a:lnTo>
                <a:lnTo>
                  <a:pt x="130" y="779"/>
                </a:lnTo>
                <a:lnTo>
                  <a:pt x="124" y="738"/>
                </a:lnTo>
                <a:lnTo>
                  <a:pt x="120" y="696"/>
                </a:lnTo>
                <a:lnTo>
                  <a:pt x="119" y="652"/>
                </a:lnTo>
                <a:lnTo>
                  <a:pt x="119" y="608"/>
                </a:lnTo>
                <a:lnTo>
                  <a:pt x="119" y="608"/>
                </a:lnTo>
                <a:lnTo>
                  <a:pt x="141" y="602"/>
                </a:lnTo>
                <a:lnTo>
                  <a:pt x="164" y="598"/>
                </a:lnTo>
                <a:lnTo>
                  <a:pt x="210" y="583"/>
                </a:lnTo>
                <a:lnTo>
                  <a:pt x="258" y="568"/>
                </a:lnTo>
                <a:lnTo>
                  <a:pt x="301" y="549"/>
                </a:lnTo>
                <a:lnTo>
                  <a:pt x="341" y="530"/>
                </a:lnTo>
                <a:lnTo>
                  <a:pt x="378" y="511"/>
                </a:lnTo>
                <a:lnTo>
                  <a:pt x="435" y="478"/>
                </a:lnTo>
                <a:lnTo>
                  <a:pt x="435" y="478"/>
                </a:lnTo>
                <a:lnTo>
                  <a:pt x="492" y="511"/>
                </a:lnTo>
                <a:lnTo>
                  <a:pt x="528" y="530"/>
                </a:lnTo>
                <a:lnTo>
                  <a:pt x="570" y="549"/>
                </a:lnTo>
                <a:lnTo>
                  <a:pt x="614" y="568"/>
                </a:lnTo>
                <a:lnTo>
                  <a:pt x="660" y="583"/>
                </a:lnTo>
                <a:lnTo>
                  <a:pt x="705" y="597"/>
                </a:lnTo>
                <a:lnTo>
                  <a:pt x="728" y="602"/>
                </a:lnTo>
                <a:lnTo>
                  <a:pt x="751" y="606"/>
                </a:lnTo>
                <a:lnTo>
                  <a:pt x="751" y="606"/>
                </a:lnTo>
                <a:lnTo>
                  <a:pt x="751" y="652"/>
                </a:lnTo>
                <a:lnTo>
                  <a:pt x="749" y="698"/>
                </a:lnTo>
                <a:lnTo>
                  <a:pt x="743" y="739"/>
                </a:lnTo>
                <a:lnTo>
                  <a:pt x="740" y="781"/>
                </a:lnTo>
                <a:lnTo>
                  <a:pt x="732" y="823"/>
                </a:lnTo>
                <a:lnTo>
                  <a:pt x="724" y="863"/>
                </a:lnTo>
                <a:lnTo>
                  <a:pt x="715" y="901"/>
                </a:lnTo>
                <a:lnTo>
                  <a:pt x="703" y="938"/>
                </a:lnTo>
                <a:lnTo>
                  <a:pt x="703" y="938"/>
                </a:lnTo>
                <a:lnTo>
                  <a:pt x="692" y="970"/>
                </a:lnTo>
                <a:lnTo>
                  <a:pt x="681" y="1000"/>
                </a:lnTo>
                <a:lnTo>
                  <a:pt x="667" y="1029"/>
                </a:lnTo>
                <a:lnTo>
                  <a:pt x="652" y="1058"/>
                </a:lnTo>
                <a:lnTo>
                  <a:pt x="637" y="1084"/>
                </a:lnTo>
                <a:lnTo>
                  <a:pt x="621" y="1111"/>
                </a:lnTo>
                <a:lnTo>
                  <a:pt x="602" y="1136"/>
                </a:lnTo>
                <a:lnTo>
                  <a:pt x="585" y="1160"/>
                </a:lnTo>
                <a:lnTo>
                  <a:pt x="585" y="1160"/>
                </a:lnTo>
                <a:lnTo>
                  <a:pt x="562" y="1185"/>
                </a:lnTo>
                <a:lnTo>
                  <a:pt x="541" y="1208"/>
                </a:lnTo>
                <a:lnTo>
                  <a:pt x="521" y="1227"/>
                </a:lnTo>
                <a:lnTo>
                  <a:pt x="500" y="1242"/>
                </a:lnTo>
                <a:lnTo>
                  <a:pt x="481" y="1256"/>
                </a:lnTo>
                <a:lnTo>
                  <a:pt x="463" y="1267"/>
                </a:lnTo>
                <a:lnTo>
                  <a:pt x="435" y="1284"/>
                </a:lnTo>
                <a:lnTo>
                  <a:pt x="435" y="128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28">
            <a:extLst>
              <a:ext uri="{FF2B5EF4-FFF2-40B4-BE49-F238E27FC236}">
                <a16:creationId xmlns:a16="http://schemas.microsoft.com/office/drawing/2014/main" id="{C1F1890B-16B5-CA09-E4C7-C51E2DD3FECB}"/>
              </a:ext>
            </a:extLst>
          </p:cNvPr>
          <p:cNvSpPr>
            <a:spLocks noEditPoints="1"/>
          </p:cNvSpPr>
          <p:nvPr/>
        </p:nvSpPr>
        <p:spPr bwMode="auto">
          <a:xfrm>
            <a:off x="9995048" y="2800474"/>
            <a:ext cx="578919" cy="622977"/>
          </a:xfrm>
          <a:custGeom>
            <a:avLst/>
            <a:gdLst/>
            <a:ahLst/>
            <a:cxnLst>
              <a:cxn ang="0">
                <a:pos x="541" y="46"/>
              </a:cxn>
              <a:cxn ang="0">
                <a:pos x="629" y="387"/>
              </a:cxn>
              <a:cxn ang="0">
                <a:pos x="1182" y="461"/>
              </a:cxn>
              <a:cxn ang="0">
                <a:pos x="1206" y="494"/>
              </a:cxn>
              <a:cxn ang="0">
                <a:pos x="1182" y="524"/>
              </a:cxn>
              <a:cxn ang="0">
                <a:pos x="907" y="810"/>
              </a:cxn>
              <a:cxn ang="0">
                <a:pos x="869" y="1271"/>
              </a:cxn>
              <a:cxn ang="0">
                <a:pos x="827" y="1296"/>
              </a:cxn>
              <a:cxn ang="0">
                <a:pos x="766" y="1200"/>
              </a:cxn>
              <a:cxn ang="0">
                <a:pos x="574" y="1400"/>
              </a:cxn>
              <a:cxn ang="0">
                <a:pos x="1233" y="1412"/>
              </a:cxn>
              <a:cxn ang="0">
                <a:pos x="1315" y="103"/>
              </a:cxn>
              <a:cxn ang="0">
                <a:pos x="1233" y="2"/>
              </a:cxn>
              <a:cxn ang="0">
                <a:pos x="1012" y="1296"/>
              </a:cxn>
              <a:cxn ang="0">
                <a:pos x="970" y="1002"/>
              </a:cxn>
              <a:cxn ang="0">
                <a:pos x="1012" y="978"/>
              </a:cxn>
              <a:cxn ang="0">
                <a:pos x="1079" y="795"/>
              </a:cxn>
              <a:cxn ang="0">
                <a:pos x="1041" y="747"/>
              </a:cxn>
              <a:cxn ang="0">
                <a:pos x="1088" y="699"/>
              </a:cxn>
              <a:cxn ang="0">
                <a:pos x="1136" y="738"/>
              </a:cxn>
              <a:cxn ang="0">
                <a:pos x="1107" y="791"/>
              </a:cxn>
              <a:cxn ang="0">
                <a:pos x="1183" y="1290"/>
              </a:cxn>
              <a:cxn ang="0">
                <a:pos x="1132" y="1271"/>
              </a:cxn>
              <a:cxn ang="0">
                <a:pos x="1163" y="976"/>
              </a:cxn>
              <a:cxn ang="0">
                <a:pos x="1206" y="339"/>
              </a:cxn>
              <a:cxn ang="0">
                <a:pos x="1174" y="370"/>
              </a:cxn>
              <a:cxn ang="0">
                <a:pos x="616" y="351"/>
              </a:cxn>
              <a:cxn ang="0">
                <a:pos x="621" y="315"/>
              </a:cxn>
              <a:cxn ang="0">
                <a:pos x="1187" y="307"/>
              </a:cxn>
              <a:cxn ang="0">
                <a:pos x="1206" y="183"/>
              </a:cxn>
              <a:cxn ang="0">
                <a:pos x="1182" y="214"/>
              </a:cxn>
              <a:cxn ang="0">
                <a:pos x="618" y="202"/>
              </a:cxn>
              <a:cxn ang="0">
                <a:pos x="618" y="164"/>
              </a:cxn>
              <a:cxn ang="0">
                <a:pos x="1182" y="151"/>
              </a:cxn>
              <a:cxn ang="0">
                <a:pos x="1206" y="183"/>
              </a:cxn>
              <a:cxn ang="0">
                <a:pos x="543" y="406"/>
              </a:cxn>
              <a:cxn ang="0">
                <a:pos x="220" y="456"/>
              </a:cxn>
              <a:cxn ang="0">
                <a:pos x="4" y="705"/>
              </a:cxn>
              <a:cxn ang="0">
                <a:pos x="67" y="1008"/>
              </a:cxn>
              <a:cxn ang="0">
                <a:pos x="193" y="1231"/>
              </a:cxn>
              <a:cxn ang="0">
                <a:pos x="435" y="1416"/>
              </a:cxn>
              <a:cxn ang="0">
                <a:pos x="648" y="1265"/>
              </a:cxn>
              <a:cxn ang="0">
                <a:pos x="787" y="1046"/>
              </a:cxn>
              <a:cxn ang="0">
                <a:pos x="862" y="755"/>
              </a:cxn>
              <a:cxn ang="0">
                <a:pos x="801" y="656"/>
              </a:cxn>
              <a:cxn ang="0">
                <a:pos x="751" y="953"/>
              </a:cxn>
              <a:cxn ang="0">
                <a:pos x="623" y="1193"/>
              </a:cxn>
              <a:cxn ang="0">
                <a:pos x="458" y="1330"/>
              </a:cxn>
              <a:cxn ang="0">
                <a:pos x="294" y="1242"/>
              </a:cxn>
              <a:cxn ang="0">
                <a:pos x="157" y="1048"/>
              </a:cxn>
              <a:cxn ang="0">
                <a:pos x="80" y="787"/>
              </a:cxn>
              <a:cxn ang="0">
                <a:pos x="155" y="549"/>
              </a:cxn>
              <a:cxn ang="0">
                <a:pos x="461" y="435"/>
              </a:cxn>
              <a:cxn ang="0">
                <a:pos x="759" y="557"/>
              </a:cxn>
              <a:cxn ang="0">
                <a:pos x="349" y="1225"/>
              </a:cxn>
              <a:cxn ang="0">
                <a:pos x="216" y="1054"/>
              </a:cxn>
              <a:cxn ang="0">
                <a:pos x="138" y="819"/>
              </a:cxn>
              <a:cxn ang="0">
                <a:pos x="164" y="598"/>
              </a:cxn>
              <a:cxn ang="0">
                <a:pos x="492" y="511"/>
              </a:cxn>
              <a:cxn ang="0">
                <a:pos x="751" y="606"/>
              </a:cxn>
              <a:cxn ang="0">
                <a:pos x="703" y="938"/>
              </a:cxn>
              <a:cxn ang="0">
                <a:pos x="602" y="1136"/>
              </a:cxn>
              <a:cxn ang="0">
                <a:pos x="463" y="1267"/>
              </a:cxn>
            </a:cxnLst>
            <a:rect l="0" t="0" r="r" b="b"/>
            <a:pathLst>
              <a:path w="1315" h="1416">
                <a:moveTo>
                  <a:pt x="1212" y="0"/>
                </a:moveTo>
                <a:lnTo>
                  <a:pt x="627" y="0"/>
                </a:lnTo>
                <a:lnTo>
                  <a:pt x="627" y="0"/>
                </a:lnTo>
                <a:lnTo>
                  <a:pt x="606" y="2"/>
                </a:lnTo>
                <a:lnTo>
                  <a:pt x="587" y="8"/>
                </a:lnTo>
                <a:lnTo>
                  <a:pt x="570" y="17"/>
                </a:lnTo>
                <a:lnTo>
                  <a:pt x="555" y="31"/>
                </a:lnTo>
                <a:lnTo>
                  <a:pt x="541" y="46"/>
                </a:lnTo>
                <a:lnTo>
                  <a:pt x="532" y="63"/>
                </a:lnTo>
                <a:lnTo>
                  <a:pt x="526" y="82"/>
                </a:lnTo>
                <a:lnTo>
                  <a:pt x="524" y="103"/>
                </a:lnTo>
                <a:lnTo>
                  <a:pt x="524" y="332"/>
                </a:lnTo>
                <a:lnTo>
                  <a:pt x="524" y="332"/>
                </a:lnTo>
                <a:lnTo>
                  <a:pt x="566" y="357"/>
                </a:lnTo>
                <a:lnTo>
                  <a:pt x="595" y="372"/>
                </a:lnTo>
                <a:lnTo>
                  <a:pt x="629" y="387"/>
                </a:lnTo>
                <a:lnTo>
                  <a:pt x="665" y="404"/>
                </a:lnTo>
                <a:lnTo>
                  <a:pt x="703" y="417"/>
                </a:lnTo>
                <a:lnTo>
                  <a:pt x="742" y="429"/>
                </a:lnTo>
                <a:lnTo>
                  <a:pt x="778" y="438"/>
                </a:lnTo>
                <a:lnTo>
                  <a:pt x="922" y="459"/>
                </a:lnTo>
                <a:lnTo>
                  <a:pt x="1174" y="459"/>
                </a:lnTo>
                <a:lnTo>
                  <a:pt x="1174" y="459"/>
                </a:lnTo>
                <a:lnTo>
                  <a:pt x="1182" y="461"/>
                </a:lnTo>
                <a:lnTo>
                  <a:pt x="1187" y="463"/>
                </a:lnTo>
                <a:lnTo>
                  <a:pt x="1193" y="465"/>
                </a:lnTo>
                <a:lnTo>
                  <a:pt x="1197" y="469"/>
                </a:lnTo>
                <a:lnTo>
                  <a:pt x="1201" y="473"/>
                </a:lnTo>
                <a:lnTo>
                  <a:pt x="1203" y="478"/>
                </a:lnTo>
                <a:lnTo>
                  <a:pt x="1204" y="484"/>
                </a:lnTo>
                <a:lnTo>
                  <a:pt x="1206" y="490"/>
                </a:lnTo>
                <a:lnTo>
                  <a:pt x="1206" y="494"/>
                </a:lnTo>
                <a:lnTo>
                  <a:pt x="1206" y="494"/>
                </a:lnTo>
                <a:lnTo>
                  <a:pt x="1204" y="499"/>
                </a:lnTo>
                <a:lnTo>
                  <a:pt x="1203" y="505"/>
                </a:lnTo>
                <a:lnTo>
                  <a:pt x="1201" y="511"/>
                </a:lnTo>
                <a:lnTo>
                  <a:pt x="1197" y="515"/>
                </a:lnTo>
                <a:lnTo>
                  <a:pt x="1193" y="518"/>
                </a:lnTo>
                <a:lnTo>
                  <a:pt x="1187" y="522"/>
                </a:lnTo>
                <a:lnTo>
                  <a:pt x="1182" y="524"/>
                </a:lnTo>
                <a:lnTo>
                  <a:pt x="1174" y="524"/>
                </a:lnTo>
                <a:lnTo>
                  <a:pt x="922" y="524"/>
                </a:lnTo>
                <a:lnTo>
                  <a:pt x="922" y="608"/>
                </a:lnTo>
                <a:lnTo>
                  <a:pt x="922" y="608"/>
                </a:lnTo>
                <a:lnTo>
                  <a:pt x="922" y="659"/>
                </a:lnTo>
                <a:lnTo>
                  <a:pt x="919" y="711"/>
                </a:lnTo>
                <a:lnTo>
                  <a:pt x="915" y="760"/>
                </a:lnTo>
                <a:lnTo>
                  <a:pt x="907" y="810"/>
                </a:lnTo>
                <a:lnTo>
                  <a:pt x="900" y="858"/>
                </a:lnTo>
                <a:lnTo>
                  <a:pt x="890" y="903"/>
                </a:lnTo>
                <a:lnTo>
                  <a:pt x="879" y="947"/>
                </a:lnTo>
                <a:lnTo>
                  <a:pt x="865" y="991"/>
                </a:lnTo>
                <a:lnTo>
                  <a:pt x="865" y="991"/>
                </a:lnTo>
                <a:lnTo>
                  <a:pt x="867" y="997"/>
                </a:lnTo>
                <a:lnTo>
                  <a:pt x="869" y="1002"/>
                </a:lnTo>
                <a:lnTo>
                  <a:pt x="869" y="1271"/>
                </a:lnTo>
                <a:lnTo>
                  <a:pt x="869" y="1271"/>
                </a:lnTo>
                <a:lnTo>
                  <a:pt x="867" y="1277"/>
                </a:lnTo>
                <a:lnTo>
                  <a:pt x="867" y="1280"/>
                </a:lnTo>
                <a:lnTo>
                  <a:pt x="860" y="1290"/>
                </a:lnTo>
                <a:lnTo>
                  <a:pt x="850" y="1296"/>
                </a:lnTo>
                <a:lnTo>
                  <a:pt x="839" y="1298"/>
                </a:lnTo>
                <a:lnTo>
                  <a:pt x="839" y="1298"/>
                </a:lnTo>
                <a:lnTo>
                  <a:pt x="827" y="1296"/>
                </a:lnTo>
                <a:lnTo>
                  <a:pt x="818" y="1290"/>
                </a:lnTo>
                <a:lnTo>
                  <a:pt x="812" y="1280"/>
                </a:lnTo>
                <a:lnTo>
                  <a:pt x="810" y="1277"/>
                </a:lnTo>
                <a:lnTo>
                  <a:pt x="810" y="1271"/>
                </a:lnTo>
                <a:lnTo>
                  <a:pt x="810" y="1126"/>
                </a:lnTo>
                <a:lnTo>
                  <a:pt x="810" y="1126"/>
                </a:lnTo>
                <a:lnTo>
                  <a:pt x="789" y="1164"/>
                </a:lnTo>
                <a:lnTo>
                  <a:pt x="766" y="1200"/>
                </a:lnTo>
                <a:lnTo>
                  <a:pt x="743" y="1235"/>
                </a:lnTo>
                <a:lnTo>
                  <a:pt x="717" y="1269"/>
                </a:lnTo>
                <a:lnTo>
                  <a:pt x="717" y="1269"/>
                </a:lnTo>
                <a:lnTo>
                  <a:pt x="698" y="1290"/>
                </a:lnTo>
                <a:lnTo>
                  <a:pt x="681" y="1311"/>
                </a:lnTo>
                <a:lnTo>
                  <a:pt x="642" y="1347"/>
                </a:lnTo>
                <a:lnTo>
                  <a:pt x="608" y="1376"/>
                </a:lnTo>
                <a:lnTo>
                  <a:pt x="574" y="1400"/>
                </a:lnTo>
                <a:lnTo>
                  <a:pt x="574" y="1400"/>
                </a:lnTo>
                <a:lnTo>
                  <a:pt x="587" y="1406"/>
                </a:lnTo>
                <a:lnTo>
                  <a:pt x="599" y="1410"/>
                </a:lnTo>
                <a:lnTo>
                  <a:pt x="612" y="1414"/>
                </a:lnTo>
                <a:lnTo>
                  <a:pt x="627" y="1414"/>
                </a:lnTo>
                <a:lnTo>
                  <a:pt x="1212" y="1414"/>
                </a:lnTo>
                <a:lnTo>
                  <a:pt x="1212" y="1414"/>
                </a:lnTo>
                <a:lnTo>
                  <a:pt x="1233" y="1412"/>
                </a:lnTo>
                <a:lnTo>
                  <a:pt x="1252" y="1406"/>
                </a:lnTo>
                <a:lnTo>
                  <a:pt x="1271" y="1397"/>
                </a:lnTo>
                <a:lnTo>
                  <a:pt x="1286" y="1385"/>
                </a:lnTo>
                <a:lnTo>
                  <a:pt x="1298" y="1370"/>
                </a:lnTo>
                <a:lnTo>
                  <a:pt x="1307" y="1351"/>
                </a:lnTo>
                <a:lnTo>
                  <a:pt x="1313" y="1332"/>
                </a:lnTo>
                <a:lnTo>
                  <a:pt x="1315" y="1311"/>
                </a:lnTo>
                <a:lnTo>
                  <a:pt x="1315" y="103"/>
                </a:lnTo>
                <a:lnTo>
                  <a:pt x="1315" y="103"/>
                </a:lnTo>
                <a:lnTo>
                  <a:pt x="1313" y="82"/>
                </a:lnTo>
                <a:lnTo>
                  <a:pt x="1307" y="63"/>
                </a:lnTo>
                <a:lnTo>
                  <a:pt x="1298" y="46"/>
                </a:lnTo>
                <a:lnTo>
                  <a:pt x="1286" y="31"/>
                </a:lnTo>
                <a:lnTo>
                  <a:pt x="1271" y="17"/>
                </a:lnTo>
                <a:lnTo>
                  <a:pt x="1252" y="8"/>
                </a:lnTo>
                <a:lnTo>
                  <a:pt x="1233" y="2"/>
                </a:lnTo>
                <a:lnTo>
                  <a:pt x="1212" y="0"/>
                </a:lnTo>
                <a:lnTo>
                  <a:pt x="1212" y="0"/>
                </a:lnTo>
                <a:close/>
                <a:moveTo>
                  <a:pt x="1029" y="1271"/>
                </a:moveTo>
                <a:lnTo>
                  <a:pt x="1029" y="1271"/>
                </a:lnTo>
                <a:lnTo>
                  <a:pt x="1029" y="1277"/>
                </a:lnTo>
                <a:lnTo>
                  <a:pt x="1027" y="1280"/>
                </a:lnTo>
                <a:lnTo>
                  <a:pt x="1022" y="1290"/>
                </a:lnTo>
                <a:lnTo>
                  <a:pt x="1012" y="1296"/>
                </a:lnTo>
                <a:lnTo>
                  <a:pt x="1001" y="1298"/>
                </a:lnTo>
                <a:lnTo>
                  <a:pt x="1001" y="1298"/>
                </a:lnTo>
                <a:lnTo>
                  <a:pt x="989" y="1296"/>
                </a:lnTo>
                <a:lnTo>
                  <a:pt x="980" y="1290"/>
                </a:lnTo>
                <a:lnTo>
                  <a:pt x="974" y="1280"/>
                </a:lnTo>
                <a:lnTo>
                  <a:pt x="972" y="1277"/>
                </a:lnTo>
                <a:lnTo>
                  <a:pt x="970" y="1271"/>
                </a:lnTo>
                <a:lnTo>
                  <a:pt x="970" y="1002"/>
                </a:lnTo>
                <a:lnTo>
                  <a:pt x="970" y="1002"/>
                </a:lnTo>
                <a:lnTo>
                  <a:pt x="972" y="997"/>
                </a:lnTo>
                <a:lnTo>
                  <a:pt x="974" y="991"/>
                </a:lnTo>
                <a:lnTo>
                  <a:pt x="980" y="983"/>
                </a:lnTo>
                <a:lnTo>
                  <a:pt x="989" y="978"/>
                </a:lnTo>
                <a:lnTo>
                  <a:pt x="1001" y="976"/>
                </a:lnTo>
                <a:lnTo>
                  <a:pt x="1001" y="976"/>
                </a:lnTo>
                <a:lnTo>
                  <a:pt x="1012" y="978"/>
                </a:lnTo>
                <a:lnTo>
                  <a:pt x="1022" y="983"/>
                </a:lnTo>
                <a:lnTo>
                  <a:pt x="1027" y="991"/>
                </a:lnTo>
                <a:lnTo>
                  <a:pt x="1029" y="997"/>
                </a:lnTo>
                <a:lnTo>
                  <a:pt x="1029" y="1002"/>
                </a:lnTo>
                <a:lnTo>
                  <a:pt x="1029" y="1271"/>
                </a:lnTo>
                <a:close/>
                <a:moveTo>
                  <a:pt x="1088" y="795"/>
                </a:moveTo>
                <a:lnTo>
                  <a:pt x="1088" y="795"/>
                </a:lnTo>
                <a:lnTo>
                  <a:pt x="1079" y="795"/>
                </a:lnTo>
                <a:lnTo>
                  <a:pt x="1069" y="791"/>
                </a:lnTo>
                <a:lnTo>
                  <a:pt x="1062" y="787"/>
                </a:lnTo>
                <a:lnTo>
                  <a:pt x="1054" y="781"/>
                </a:lnTo>
                <a:lnTo>
                  <a:pt x="1048" y="774"/>
                </a:lnTo>
                <a:lnTo>
                  <a:pt x="1044" y="766"/>
                </a:lnTo>
                <a:lnTo>
                  <a:pt x="1042" y="757"/>
                </a:lnTo>
                <a:lnTo>
                  <a:pt x="1041" y="747"/>
                </a:lnTo>
                <a:lnTo>
                  <a:pt x="1041" y="747"/>
                </a:lnTo>
                <a:lnTo>
                  <a:pt x="1042" y="738"/>
                </a:lnTo>
                <a:lnTo>
                  <a:pt x="1044" y="728"/>
                </a:lnTo>
                <a:lnTo>
                  <a:pt x="1048" y="720"/>
                </a:lnTo>
                <a:lnTo>
                  <a:pt x="1054" y="713"/>
                </a:lnTo>
                <a:lnTo>
                  <a:pt x="1062" y="707"/>
                </a:lnTo>
                <a:lnTo>
                  <a:pt x="1069" y="703"/>
                </a:lnTo>
                <a:lnTo>
                  <a:pt x="1079" y="699"/>
                </a:lnTo>
                <a:lnTo>
                  <a:pt x="1088" y="699"/>
                </a:lnTo>
                <a:lnTo>
                  <a:pt x="1088" y="699"/>
                </a:lnTo>
                <a:lnTo>
                  <a:pt x="1098" y="699"/>
                </a:lnTo>
                <a:lnTo>
                  <a:pt x="1107" y="703"/>
                </a:lnTo>
                <a:lnTo>
                  <a:pt x="1115" y="707"/>
                </a:lnTo>
                <a:lnTo>
                  <a:pt x="1123" y="713"/>
                </a:lnTo>
                <a:lnTo>
                  <a:pt x="1128" y="720"/>
                </a:lnTo>
                <a:lnTo>
                  <a:pt x="1134" y="728"/>
                </a:lnTo>
                <a:lnTo>
                  <a:pt x="1136" y="738"/>
                </a:lnTo>
                <a:lnTo>
                  <a:pt x="1138" y="747"/>
                </a:lnTo>
                <a:lnTo>
                  <a:pt x="1138" y="747"/>
                </a:lnTo>
                <a:lnTo>
                  <a:pt x="1136" y="757"/>
                </a:lnTo>
                <a:lnTo>
                  <a:pt x="1134" y="766"/>
                </a:lnTo>
                <a:lnTo>
                  <a:pt x="1128" y="774"/>
                </a:lnTo>
                <a:lnTo>
                  <a:pt x="1123" y="781"/>
                </a:lnTo>
                <a:lnTo>
                  <a:pt x="1115" y="787"/>
                </a:lnTo>
                <a:lnTo>
                  <a:pt x="1107" y="791"/>
                </a:lnTo>
                <a:lnTo>
                  <a:pt x="1098" y="795"/>
                </a:lnTo>
                <a:lnTo>
                  <a:pt x="1088" y="795"/>
                </a:lnTo>
                <a:lnTo>
                  <a:pt x="1088" y="795"/>
                </a:lnTo>
                <a:close/>
                <a:moveTo>
                  <a:pt x="1191" y="1271"/>
                </a:moveTo>
                <a:lnTo>
                  <a:pt x="1191" y="1271"/>
                </a:lnTo>
                <a:lnTo>
                  <a:pt x="1191" y="1277"/>
                </a:lnTo>
                <a:lnTo>
                  <a:pt x="1189" y="1280"/>
                </a:lnTo>
                <a:lnTo>
                  <a:pt x="1183" y="1290"/>
                </a:lnTo>
                <a:lnTo>
                  <a:pt x="1174" y="1296"/>
                </a:lnTo>
                <a:lnTo>
                  <a:pt x="1163" y="1298"/>
                </a:lnTo>
                <a:lnTo>
                  <a:pt x="1163" y="1298"/>
                </a:lnTo>
                <a:lnTo>
                  <a:pt x="1151" y="1296"/>
                </a:lnTo>
                <a:lnTo>
                  <a:pt x="1142" y="1290"/>
                </a:lnTo>
                <a:lnTo>
                  <a:pt x="1134" y="1280"/>
                </a:lnTo>
                <a:lnTo>
                  <a:pt x="1132" y="1277"/>
                </a:lnTo>
                <a:lnTo>
                  <a:pt x="1132" y="1271"/>
                </a:lnTo>
                <a:lnTo>
                  <a:pt x="1132" y="1002"/>
                </a:lnTo>
                <a:lnTo>
                  <a:pt x="1132" y="1002"/>
                </a:lnTo>
                <a:lnTo>
                  <a:pt x="1132" y="997"/>
                </a:lnTo>
                <a:lnTo>
                  <a:pt x="1134" y="991"/>
                </a:lnTo>
                <a:lnTo>
                  <a:pt x="1142" y="983"/>
                </a:lnTo>
                <a:lnTo>
                  <a:pt x="1151" y="978"/>
                </a:lnTo>
                <a:lnTo>
                  <a:pt x="1163" y="976"/>
                </a:lnTo>
                <a:lnTo>
                  <a:pt x="1163" y="976"/>
                </a:lnTo>
                <a:lnTo>
                  <a:pt x="1174" y="978"/>
                </a:lnTo>
                <a:lnTo>
                  <a:pt x="1183" y="983"/>
                </a:lnTo>
                <a:lnTo>
                  <a:pt x="1189" y="991"/>
                </a:lnTo>
                <a:lnTo>
                  <a:pt x="1191" y="997"/>
                </a:lnTo>
                <a:lnTo>
                  <a:pt x="1191" y="1002"/>
                </a:lnTo>
                <a:lnTo>
                  <a:pt x="1191" y="1271"/>
                </a:lnTo>
                <a:close/>
                <a:moveTo>
                  <a:pt x="1206" y="339"/>
                </a:moveTo>
                <a:lnTo>
                  <a:pt x="1206" y="339"/>
                </a:lnTo>
                <a:lnTo>
                  <a:pt x="1204" y="345"/>
                </a:lnTo>
                <a:lnTo>
                  <a:pt x="1203" y="351"/>
                </a:lnTo>
                <a:lnTo>
                  <a:pt x="1201" y="357"/>
                </a:lnTo>
                <a:lnTo>
                  <a:pt x="1197" y="360"/>
                </a:lnTo>
                <a:lnTo>
                  <a:pt x="1193" y="364"/>
                </a:lnTo>
                <a:lnTo>
                  <a:pt x="1187" y="368"/>
                </a:lnTo>
                <a:lnTo>
                  <a:pt x="1182" y="370"/>
                </a:lnTo>
                <a:lnTo>
                  <a:pt x="1174" y="370"/>
                </a:lnTo>
                <a:lnTo>
                  <a:pt x="644" y="370"/>
                </a:lnTo>
                <a:lnTo>
                  <a:pt x="644" y="370"/>
                </a:lnTo>
                <a:lnTo>
                  <a:pt x="639" y="370"/>
                </a:lnTo>
                <a:lnTo>
                  <a:pt x="633" y="368"/>
                </a:lnTo>
                <a:lnTo>
                  <a:pt x="627" y="364"/>
                </a:lnTo>
                <a:lnTo>
                  <a:pt x="621" y="360"/>
                </a:lnTo>
                <a:lnTo>
                  <a:pt x="618" y="357"/>
                </a:lnTo>
                <a:lnTo>
                  <a:pt x="616" y="351"/>
                </a:lnTo>
                <a:lnTo>
                  <a:pt x="614" y="345"/>
                </a:lnTo>
                <a:lnTo>
                  <a:pt x="614" y="339"/>
                </a:lnTo>
                <a:lnTo>
                  <a:pt x="614" y="336"/>
                </a:lnTo>
                <a:lnTo>
                  <a:pt x="614" y="336"/>
                </a:lnTo>
                <a:lnTo>
                  <a:pt x="614" y="330"/>
                </a:lnTo>
                <a:lnTo>
                  <a:pt x="616" y="324"/>
                </a:lnTo>
                <a:lnTo>
                  <a:pt x="618" y="318"/>
                </a:lnTo>
                <a:lnTo>
                  <a:pt x="621" y="315"/>
                </a:lnTo>
                <a:lnTo>
                  <a:pt x="627" y="311"/>
                </a:lnTo>
                <a:lnTo>
                  <a:pt x="633" y="307"/>
                </a:lnTo>
                <a:lnTo>
                  <a:pt x="639" y="305"/>
                </a:lnTo>
                <a:lnTo>
                  <a:pt x="644" y="305"/>
                </a:lnTo>
                <a:lnTo>
                  <a:pt x="1174" y="305"/>
                </a:lnTo>
                <a:lnTo>
                  <a:pt x="1174" y="305"/>
                </a:lnTo>
                <a:lnTo>
                  <a:pt x="1182" y="305"/>
                </a:lnTo>
                <a:lnTo>
                  <a:pt x="1187" y="307"/>
                </a:lnTo>
                <a:lnTo>
                  <a:pt x="1193" y="311"/>
                </a:lnTo>
                <a:lnTo>
                  <a:pt x="1197" y="315"/>
                </a:lnTo>
                <a:lnTo>
                  <a:pt x="1201" y="318"/>
                </a:lnTo>
                <a:lnTo>
                  <a:pt x="1203" y="324"/>
                </a:lnTo>
                <a:lnTo>
                  <a:pt x="1204" y="330"/>
                </a:lnTo>
                <a:lnTo>
                  <a:pt x="1206" y="336"/>
                </a:lnTo>
                <a:lnTo>
                  <a:pt x="1206" y="339"/>
                </a:lnTo>
                <a:close/>
                <a:moveTo>
                  <a:pt x="1206" y="183"/>
                </a:moveTo>
                <a:lnTo>
                  <a:pt x="1206" y="183"/>
                </a:lnTo>
                <a:lnTo>
                  <a:pt x="1204" y="191"/>
                </a:lnTo>
                <a:lnTo>
                  <a:pt x="1203" y="196"/>
                </a:lnTo>
                <a:lnTo>
                  <a:pt x="1201" y="202"/>
                </a:lnTo>
                <a:lnTo>
                  <a:pt x="1197" y="206"/>
                </a:lnTo>
                <a:lnTo>
                  <a:pt x="1193" y="210"/>
                </a:lnTo>
                <a:lnTo>
                  <a:pt x="1187" y="212"/>
                </a:lnTo>
                <a:lnTo>
                  <a:pt x="1182" y="214"/>
                </a:lnTo>
                <a:lnTo>
                  <a:pt x="1174" y="216"/>
                </a:lnTo>
                <a:lnTo>
                  <a:pt x="644" y="216"/>
                </a:lnTo>
                <a:lnTo>
                  <a:pt x="644" y="216"/>
                </a:lnTo>
                <a:lnTo>
                  <a:pt x="639" y="214"/>
                </a:lnTo>
                <a:lnTo>
                  <a:pt x="633" y="212"/>
                </a:lnTo>
                <a:lnTo>
                  <a:pt x="627" y="210"/>
                </a:lnTo>
                <a:lnTo>
                  <a:pt x="621" y="206"/>
                </a:lnTo>
                <a:lnTo>
                  <a:pt x="618" y="202"/>
                </a:lnTo>
                <a:lnTo>
                  <a:pt x="616" y="196"/>
                </a:lnTo>
                <a:lnTo>
                  <a:pt x="614" y="191"/>
                </a:lnTo>
                <a:lnTo>
                  <a:pt x="614" y="183"/>
                </a:lnTo>
                <a:lnTo>
                  <a:pt x="614" y="181"/>
                </a:lnTo>
                <a:lnTo>
                  <a:pt x="614" y="181"/>
                </a:lnTo>
                <a:lnTo>
                  <a:pt x="614" y="176"/>
                </a:lnTo>
                <a:lnTo>
                  <a:pt x="616" y="170"/>
                </a:lnTo>
                <a:lnTo>
                  <a:pt x="618" y="164"/>
                </a:lnTo>
                <a:lnTo>
                  <a:pt x="621" y="160"/>
                </a:lnTo>
                <a:lnTo>
                  <a:pt x="627" y="156"/>
                </a:lnTo>
                <a:lnTo>
                  <a:pt x="633" y="153"/>
                </a:lnTo>
                <a:lnTo>
                  <a:pt x="639" y="151"/>
                </a:lnTo>
                <a:lnTo>
                  <a:pt x="644" y="151"/>
                </a:lnTo>
                <a:lnTo>
                  <a:pt x="1174" y="151"/>
                </a:lnTo>
                <a:lnTo>
                  <a:pt x="1174" y="151"/>
                </a:lnTo>
                <a:lnTo>
                  <a:pt x="1182" y="151"/>
                </a:lnTo>
                <a:lnTo>
                  <a:pt x="1187" y="153"/>
                </a:lnTo>
                <a:lnTo>
                  <a:pt x="1193" y="156"/>
                </a:lnTo>
                <a:lnTo>
                  <a:pt x="1197" y="160"/>
                </a:lnTo>
                <a:lnTo>
                  <a:pt x="1201" y="164"/>
                </a:lnTo>
                <a:lnTo>
                  <a:pt x="1203" y="170"/>
                </a:lnTo>
                <a:lnTo>
                  <a:pt x="1204" y="176"/>
                </a:lnTo>
                <a:lnTo>
                  <a:pt x="1206" y="181"/>
                </a:lnTo>
                <a:lnTo>
                  <a:pt x="1206" y="183"/>
                </a:lnTo>
                <a:close/>
                <a:moveTo>
                  <a:pt x="770" y="490"/>
                </a:moveTo>
                <a:lnTo>
                  <a:pt x="770" y="490"/>
                </a:lnTo>
                <a:lnTo>
                  <a:pt x="730" y="482"/>
                </a:lnTo>
                <a:lnTo>
                  <a:pt x="690" y="471"/>
                </a:lnTo>
                <a:lnTo>
                  <a:pt x="650" y="456"/>
                </a:lnTo>
                <a:lnTo>
                  <a:pt x="612" y="438"/>
                </a:lnTo>
                <a:lnTo>
                  <a:pt x="576" y="421"/>
                </a:lnTo>
                <a:lnTo>
                  <a:pt x="543" y="406"/>
                </a:lnTo>
                <a:lnTo>
                  <a:pt x="496" y="377"/>
                </a:lnTo>
                <a:lnTo>
                  <a:pt x="435" y="341"/>
                </a:lnTo>
                <a:lnTo>
                  <a:pt x="376" y="377"/>
                </a:lnTo>
                <a:lnTo>
                  <a:pt x="376" y="377"/>
                </a:lnTo>
                <a:lnTo>
                  <a:pt x="326" y="406"/>
                </a:lnTo>
                <a:lnTo>
                  <a:pt x="294" y="421"/>
                </a:lnTo>
                <a:lnTo>
                  <a:pt x="258" y="438"/>
                </a:lnTo>
                <a:lnTo>
                  <a:pt x="220" y="456"/>
                </a:lnTo>
                <a:lnTo>
                  <a:pt x="180" y="471"/>
                </a:lnTo>
                <a:lnTo>
                  <a:pt x="140" y="482"/>
                </a:lnTo>
                <a:lnTo>
                  <a:pt x="100" y="492"/>
                </a:lnTo>
                <a:lnTo>
                  <a:pt x="0" y="505"/>
                </a:lnTo>
                <a:lnTo>
                  <a:pt x="0" y="608"/>
                </a:lnTo>
                <a:lnTo>
                  <a:pt x="0" y="608"/>
                </a:lnTo>
                <a:lnTo>
                  <a:pt x="0" y="657"/>
                </a:lnTo>
                <a:lnTo>
                  <a:pt x="4" y="705"/>
                </a:lnTo>
                <a:lnTo>
                  <a:pt x="8" y="753"/>
                </a:lnTo>
                <a:lnTo>
                  <a:pt x="14" y="798"/>
                </a:lnTo>
                <a:lnTo>
                  <a:pt x="21" y="844"/>
                </a:lnTo>
                <a:lnTo>
                  <a:pt x="31" y="886"/>
                </a:lnTo>
                <a:lnTo>
                  <a:pt x="40" y="930"/>
                </a:lnTo>
                <a:lnTo>
                  <a:pt x="54" y="970"/>
                </a:lnTo>
                <a:lnTo>
                  <a:pt x="54" y="970"/>
                </a:lnTo>
                <a:lnTo>
                  <a:pt x="67" y="1008"/>
                </a:lnTo>
                <a:lnTo>
                  <a:pt x="80" y="1042"/>
                </a:lnTo>
                <a:lnTo>
                  <a:pt x="96" y="1077"/>
                </a:lnTo>
                <a:lnTo>
                  <a:pt x="113" y="1111"/>
                </a:lnTo>
                <a:lnTo>
                  <a:pt x="130" y="1141"/>
                </a:lnTo>
                <a:lnTo>
                  <a:pt x="151" y="1174"/>
                </a:lnTo>
                <a:lnTo>
                  <a:pt x="170" y="1202"/>
                </a:lnTo>
                <a:lnTo>
                  <a:pt x="193" y="1231"/>
                </a:lnTo>
                <a:lnTo>
                  <a:pt x="193" y="1231"/>
                </a:lnTo>
                <a:lnTo>
                  <a:pt x="220" y="1263"/>
                </a:lnTo>
                <a:lnTo>
                  <a:pt x="248" y="1290"/>
                </a:lnTo>
                <a:lnTo>
                  <a:pt x="275" y="1315"/>
                </a:lnTo>
                <a:lnTo>
                  <a:pt x="300" y="1336"/>
                </a:lnTo>
                <a:lnTo>
                  <a:pt x="322" y="1353"/>
                </a:lnTo>
                <a:lnTo>
                  <a:pt x="345" y="1368"/>
                </a:lnTo>
                <a:lnTo>
                  <a:pt x="381" y="1389"/>
                </a:lnTo>
                <a:lnTo>
                  <a:pt x="435" y="1416"/>
                </a:lnTo>
                <a:lnTo>
                  <a:pt x="488" y="1389"/>
                </a:lnTo>
                <a:lnTo>
                  <a:pt x="488" y="1389"/>
                </a:lnTo>
                <a:lnTo>
                  <a:pt x="524" y="1368"/>
                </a:lnTo>
                <a:lnTo>
                  <a:pt x="545" y="1355"/>
                </a:lnTo>
                <a:lnTo>
                  <a:pt x="570" y="1338"/>
                </a:lnTo>
                <a:lnTo>
                  <a:pt x="595" y="1317"/>
                </a:lnTo>
                <a:lnTo>
                  <a:pt x="621" y="1294"/>
                </a:lnTo>
                <a:lnTo>
                  <a:pt x="648" y="1265"/>
                </a:lnTo>
                <a:lnTo>
                  <a:pt x="675" y="1235"/>
                </a:lnTo>
                <a:lnTo>
                  <a:pt x="675" y="1235"/>
                </a:lnTo>
                <a:lnTo>
                  <a:pt x="698" y="1206"/>
                </a:lnTo>
                <a:lnTo>
                  <a:pt x="719" y="1178"/>
                </a:lnTo>
                <a:lnTo>
                  <a:pt x="738" y="1147"/>
                </a:lnTo>
                <a:lnTo>
                  <a:pt x="755" y="1115"/>
                </a:lnTo>
                <a:lnTo>
                  <a:pt x="772" y="1080"/>
                </a:lnTo>
                <a:lnTo>
                  <a:pt x="787" y="1046"/>
                </a:lnTo>
                <a:lnTo>
                  <a:pt x="802" y="1012"/>
                </a:lnTo>
                <a:lnTo>
                  <a:pt x="816" y="974"/>
                </a:lnTo>
                <a:lnTo>
                  <a:pt x="816" y="974"/>
                </a:lnTo>
                <a:lnTo>
                  <a:pt x="827" y="934"/>
                </a:lnTo>
                <a:lnTo>
                  <a:pt x="839" y="890"/>
                </a:lnTo>
                <a:lnTo>
                  <a:pt x="848" y="846"/>
                </a:lnTo>
                <a:lnTo>
                  <a:pt x="856" y="800"/>
                </a:lnTo>
                <a:lnTo>
                  <a:pt x="862" y="755"/>
                </a:lnTo>
                <a:lnTo>
                  <a:pt x="865" y="707"/>
                </a:lnTo>
                <a:lnTo>
                  <a:pt x="867" y="657"/>
                </a:lnTo>
                <a:lnTo>
                  <a:pt x="869" y="608"/>
                </a:lnTo>
                <a:lnTo>
                  <a:pt x="869" y="507"/>
                </a:lnTo>
                <a:lnTo>
                  <a:pt x="770" y="490"/>
                </a:lnTo>
                <a:close/>
                <a:moveTo>
                  <a:pt x="802" y="608"/>
                </a:moveTo>
                <a:lnTo>
                  <a:pt x="802" y="608"/>
                </a:lnTo>
                <a:lnTo>
                  <a:pt x="801" y="656"/>
                </a:lnTo>
                <a:lnTo>
                  <a:pt x="799" y="701"/>
                </a:lnTo>
                <a:lnTo>
                  <a:pt x="795" y="747"/>
                </a:lnTo>
                <a:lnTo>
                  <a:pt x="789" y="791"/>
                </a:lnTo>
                <a:lnTo>
                  <a:pt x="782" y="833"/>
                </a:lnTo>
                <a:lnTo>
                  <a:pt x="774" y="875"/>
                </a:lnTo>
                <a:lnTo>
                  <a:pt x="762" y="915"/>
                </a:lnTo>
                <a:lnTo>
                  <a:pt x="751" y="953"/>
                </a:lnTo>
                <a:lnTo>
                  <a:pt x="751" y="953"/>
                </a:lnTo>
                <a:lnTo>
                  <a:pt x="740" y="987"/>
                </a:lnTo>
                <a:lnTo>
                  <a:pt x="726" y="1019"/>
                </a:lnTo>
                <a:lnTo>
                  <a:pt x="713" y="1052"/>
                </a:lnTo>
                <a:lnTo>
                  <a:pt x="698" y="1082"/>
                </a:lnTo>
                <a:lnTo>
                  <a:pt x="681" y="1111"/>
                </a:lnTo>
                <a:lnTo>
                  <a:pt x="663" y="1139"/>
                </a:lnTo>
                <a:lnTo>
                  <a:pt x="644" y="1166"/>
                </a:lnTo>
                <a:lnTo>
                  <a:pt x="623" y="1193"/>
                </a:lnTo>
                <a:lnTo>
                  <a:pt x="623" y="1193"/>
                </a:lnTo>
                <a:lnTo>
                  <a:pt x="601" y="1219"/>
                </a:lnTo>
                <a:lnTo>
                  <a:pt x="576" y="1244"/>
                </a:lnTo>
                <a:lnTo>
                  <a:pt x="551" y="1265"/>
                </a:lnTo>
                <a:lnTo>
                  <a:pt x="530" y="1284"/>
                </a:lnTo>
                <a:lnTo>
                  <a:pt x="509" y="1299"/>
                </a:lnTo>
                <a:lnTo>
                  <a:pt x="490" y="1311"/>
                </a:lnTo>
                <a:lnTo>
                  <a:pt x="458" y="1330"/>
                </a:lnTo>
                <a:lnTo>
                  <a:pt x="435" y="1341"/>
                </a:lnTo>
                <a:lnTo>
                  <a:pt x="412" y="1328"/>
                </a:lnTo>
                <a:lnTo>
                  <a:pt x="412" y="1328"/>
                </a:lnTo>
                <a:lnTo>
                  <a:pt x="380" y="1311"/>
                </a:lnTo>
                <a:lnTo>
                  <a:pt x="361" y="1298"/>
                </a:lnTo>
                <a:lnTo>
                  <a:pt x="340" y="1282"/>
                </a:lnTo>
                <a:lnTo>
                  <a:pt x="317" y="1263"/>
                </a:lnTo>
                <a:lnTo>
                  <a:pt x="294" y="1242"/>
                </a:lnTo>
                <a:lnTo>
                  <a:pt x="269" y="1218"/>
                </a:lnTo>
                <a:lnTo>
                  <a:pt x="244" y="1189"/>
                </a:lnTo>
                <a:lnTo>
                  <a:pt x="244" y="1189"/>
                </a:lnTo>
                <a:lnTo>
                  <a:pt x="225" y="1162"/>
                </a:lnTo>
                <a:lnTo>
                  <a:pt x="206" y="1136"/>
                </a:lnTo>
                <a:lnTo>
                  <a:pt x="187" y="1107"/>
                </a:lnTo>
                <a:lnTo>
                  <a:pt x="172" y="1079"/>
                </a:lnTo>
                <a:lnTo>
                  <a:pt x="157" y="1048"/>
                </a:lnTo>
                <a:lnTo>
                  <a:pt x="141" y="1016"/>
                </a:lnTo>
                <a:lnTo>
                  <a:pt x="128" y="983"/>
                </a:lnTo>
                <a:lnTo>
                  <a:pt x="117" y="949"/>
                </a:lnTo>
                <a:lnTo>
                  <a:pt x="117" y="949"/>
                </a:lnTo>
                <a:lnTo>
                  <a:pt x="105" y="911"/>
                </a:lnTo>
                <a:lnTo>
                  <a:pt x="96" y="871"/>
                </a:lnTo>
                <a:lnTo>
                  <a:pt x="86" y="831"/>
                </a:lnTo>
                <a:lnTo>
                  <a:pt x="80" y="787"/>
                </a:lnTo>
                <a:lnTo>
                  <a:pt x="75" y="745"/>
                </a:lnTo>
                <a:lnTo>
                  <a:pt x="71" y="699"/>
                </a:lnTo>
                <a:lnTo>
                  <a:pt x="69" y="654"/>
                </a:lnTo>
                <a:lnTo>
                  <a:pt x="67" y="608"/>
                </a:lnTo>
                <a:lnTo>
                  <a:pt x="67" y="564"/>
                </a:lnTo>
                <a:lnTo>
                  <a:pt x="111" y="557"/>
                </a:lnTo>
                <a:lnTo>
                  <a:pt x="111" y="557"/>
                </a:lnTo>
                <a:lnTo>
                  <a:pt x="155" y="549"/>
                </a:lnTo>
                <a:lnTo>
                  <a:pt x="199" y="536"/>
                </a:lnTo>
                <a:lnTo>
                  <a:pt x="242" y="518"/>
                </a:lnTo>
                <a:lnTo>
                  <a:pt x="282" y="501"/>
                </a:lnTo>
                <a:lnTo>
                  <a:pt x="322" y="482"/>
                </a:lnTo>
                <a:lnTo>
                  <a:pt x="357" y="465"/>
                </a:lnTo>
                <a:lnTo>
                  <a:pt x="410" y="435"/>
                </a:lnTo>
                <a:lnTo>
                  <a:pt x="435" y="419"/>
                </a:lnTo>
                <a:lnTo>
                  <a:pt x="461" y="435"/>
                </a:lnTo>
                <a:lnTo>
                  <a:pt x="461" y="435"/>
                </a:lnTo>
                <a:lnTo>
                  <a:pt x="513" y="465"/>
                </a:lnTo>
                <a:lnTo>
                  <a:pt x="549" y="482"/>
                </a:lnTo>
                <a:lnTo>
                  <a:pt x="587" y="501"/>
                </a:lnTo>
                <a:lnTo>
                  <a:pt x="629" y="518"/>
                </a:lnTo>
                <a:lnTo>
                  <a:pt x="673" y="536"/>
                </a:lnTo>
                <a:lnTo>
                  <a:pt x="717" y="547"/>
                </a:lnTo>
                <a:lnTo>
                  <a:pt x="759" y="557"/>
                </a:lnTo>
                <a:lnTo>
                  <a:pt x="802" y="564"/>
                </a:lnTo>
                <a:lnTo>
                  <a:pt x="802" y="608"/>
                </a:lnTo>
                <a:close/>
                <a:moveTo>
                  <a:pt x="435" y="1284"/>
                </a:moveTo>
                <a:lnTo>
                  <a:pt x="435" y="1284"/>
                </a:lnTo>
                <a:lnTo>
                  <a:pt x="406" y="1267"/>
                </a:lnTo>
                <a:lnTo>
                  <a:pt x="389" y="1256"/>
                </a:lnTo>
                <a:lnTo>
                  <a:pt x="370" y="1240"/>
                </a:lnTo>
                <a:lnTo>
                  <a:pt x="349" y="1225"/>
                </a:lnTo>
                <a:lnTo>
                  <a:pt x="328" y="1204"/>
                </a:lnTo>
                <a:lnTo>
                  <a:pt x="305" y="1181"/>
                </a:lnTo>
                <a:lnTo>
                  <a:pt x="284" y="1157"/>
                </a:lnTo>
                <a:lnTo>
                  <a:pt x="284" y="1157"/>
                </a:lnTo>
                <a:lnTo>
                  <a:pt x="265" y="1132"/>
                </a:lnTo>
                <a:lnTo>
                  <a:pt x="248" y="1107"/>
                </a:lnTo>
                <a:lnTo>
                  <a:pt x="231" y="1080"/>
                </a:lnTo>
                <a:lnTo>
                  <a:pt x="216" y="1054"/>
                </a:lnTo>
                <a:lnTo>
                  <a:pt x="202" y="1025"/>
                </a:lnTo>
                <a:lnTo>
                  <a:pt x="189" y="997"/>
                </a:lnTo>
                <a:lnTo>
                  <a:pt x="176" y="966"/>
                </a:lnTo>
                <a:lnTo>
                  <a:pt x="166" y="934"/>
                </a:lnTo>
                <a:lnTo>
                  <a:pt x="166" y="934"/>
                </a:lnTo>
                <a:lnTo>
                  <a:pt x="155" y="898"/>
                </a:lnTo>
                <a:lnTo>
                  <a:pt x="145" y="859"/>
                </a:lnTo>
                <a:lnTo>
                  <a:pt x="138" y="819"/>
                </a:lnTo>
                <a:lnTo>
                  <a:pt x="130" y="779"/>
                </a:lnTo>
                <a:lnTo>
                  <a:pt x="124" y="738"/>
                </a:lnTo>
                <a:lnTo>
                  <a:pt x="120" y="696"/>
                </a:lnTo>
                <a:lnTo>
                  <a:pt x="119" y="652"/>
                </a:lnTo>
                <a:lnTo>
                  <a:pt x="119" y="608"/>
                </a:lnTo>
                <a:lnTo>
                  <a:pt x="119" y="608"/>
                </a:lnTo>
                <a:lnTo>
                  <a:pt x="141" y="602"/>
                </a:lnTo>
                <a:lnTo>
                  <a:pt x="164" y="598"/>
                </a:lnTo>
                <a:lnTo>
                  <a:pt x="210" y="583"/>
                </a:lnTo>
                <a:lnTo>
                  <a:pt x="258" y="568"/>
                </a:lnTo>
                <a:lnTo>
                  <a:pt x="301" y="549"/>
                </a:lnTo>
                <a:lnTo>
                  <a:pt x="341" y="530"/>
                </a:lnTo>
                <a:lnTo>
                  <a:pt x="378" y="511"/>
                </a:lnTo>
                <a:lnTo>
                  <a:pt x="435" y="478"/>
                </a:lnTo>
                <a:lnTo>
                  <a:pt x="435" y="478"/>
                </a:lnTo>
                <a:lnTo>
                  <a:pt x="492" y="511"/>
                </a:lnTo>
                <a:lnTo>
                  <a:pt x="528" y="530"/>
                </a:lnTo>
                <a:lnTo>
                  <a:pt x="570" y="549"/>
                </a:lnTo>
                <a:lnTo>
                  <a:pt x="614" y="568"/>
                </a:lnTo>
                <a:lnTo>
                  <a:pt x="660" y="583"/>
                </a:lnTo>
                <a:lnTo>
                  <a:pt x="705" y="597"/>
                </a:lnTo>
                <a:lnTo>
                  <a:pt x="728" y="602"/>
                </a:lnTo>
                <a:lnTo>
                  <a:pt x="751" y="606"/>
                </a:lnTo>
                <a:lnTo>
                  <a:pt x="751" y="606"/>
                </a:lnTo>
                <a:lnTo>
                  <a:pt x="751" y="652"/>
                </a:lnTo>
                <a:lnTo>
                  <a:pt x="749" y="698"/>
                </a:lnTo>
                <a:lnTo>
                  <a:pt x="743" y="739"/>
                </a:lnTo>
                <a:lnTo>
                  <a:pt x="740" y="781"/>
                </a:lnTo>
                <a:lnTo>
                  <a:pt x="732" y="823"/>
                </a:lnTo>
                <a:lnTo>
                  <a:pt x="724" y="863"/>
                </a:lnTo>
                <a:lnTo>
                  <a:pt x="715" y="901"/>
                </a:lnTo>
                <a:lnTo>
                  <a:pt x="703" y="938"/>
                </a:lnTo>
                <a:lnTo>
                  <a:pt x="703" y="938"/>
                </a:lnTo>
                <a:lnTo>
                  <a:pt x="692" y="970"/>
                </a:lnTo>
                <a:lnTo>
                  <a:pt x="681" y="1000"/>
                </a:lnTo>
                <a:lnTo>
                  <a:pt x="667" y="1029"/>
                </a:lnTo>
                <a:lnTo>
                  <a:pt x="652" y="1058"/>
                </a:lnTo>
                <a:lnTo>
                  <a:pt x="637" y="1084"/>
                </a:lnTo>
                <a:lnTo>
                  <a:pt x="621" y="1111"/>
                </a:lnTo>
                <a:lnTo>
                  <a:pt x="602" y="1136"/>
                </a:lnTo>
                <a:lnTo>
                  <a:pt x="585" y="1160"/>
                </a:lnTo>
                <a:lnTo>
                  <a:pt x="585" y="1160"/>
                </a:lnTo>
                <a:lnTo>
                  <a:pt x="562" y="1185"/>
                </a:lnTo>
                <a:lnTo>
                  <a:pt x="541" y="1208"/>
                </a:lnTo>
                <a:lnTo>
                  <a:pt x="521" y="1227"/>
                </a:lnTo>
                <a:lnTo>
                  <a:pt x="500" y="1242"/>
                </a:lnTo>
                <a:lnTo>
                  <a:pt x="481" y="1256"/>
                </a:lnTo>
                <a:lnTo>
                  <a:pt x="463" y="1267"/>
                </a:lnTo>
                <a:lnTo>
                  <a:pt x="435" y="1284"/>
                </a:lnTo>
                <a:lnTo>
                  <a:pt x="435" y="128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28">
            <a:extLst>
              <a:ext uri="{FF2B5EF4-FFF2-40B4-BE49-F238E27FC236}">
                <a16:creationId xmlns:a16="http://schemas.microsoft.com/office/drawing/2014/main" id="{DB2F6604-D028-CECB-FA47-61B5DAA855E1}"/>
              </a:ext>
            </a:extLst>
          </p:cNvPr>
          <p:cNvSpPr>
            <a:spLocks noEditPoints="1"/>
          </p:cNvSpPr>
          <p:nvPr/>
        </p:nvSpPr>
        <p:spPr bwMode="auto">
          <a:xfrm>
            <a:off x="10012599" y="3747746"/>
            <a:ext cx="578919" cy="622977"/>
          </a:xfrm>
          <a:custGeom>
            <a:avLst/>
            <a:gdLst/>
            <a:ahLst/>
            <a:cxnLst>
              <a:cxn ang="0">
                <a:pos x="541" y="46"/>
              </a:cxn>
              <a:cxn ang="0">
                <a:pos x="629" y="387"/>
              </a:cxn>
              <a:cxn ang="0">
                <a:pos x="1182" y="461"/>
              </a:cxn>
              <a:cxn ang="0">
                <a:pos x="1206" y="494"/>
              </a:cxn>
              <a:cxn ang="0">
                <a:pos x="1182" y="524"/>
              </a:cxn>
              <a:cxn ang="0">
                <a:pos x="907" y="810"/>
              </a:cxn>
              <a:cxn ang="0">
                <a:pos x="869" y="1271"/>
              </a:cxn>
              <a:cxn ang="0">
                <a:pos x="827" y="1296"/>
              </a:cxn>
              <a:cxn ang="0">
                <a:pos x="766" y="1200"/>
              </a:cxn>
              <a:cxn ang="0">
                <a:pos x="574" y="1400"/>
              </a:cxn>
              <a:cxn ang="0">
                <a:pos x="1233" y="1412"/>
              </a:cxn>
              <a:cxn ang="0">
                <a:pos x="1315" y="103"/>
              </a:cxn>
              <a:cxn ang="0">
                <a:pos x="1233" y="2"/>
              </a:cxn>
              <a:cxn ang="0">
                <a:pos x="1012" y="1296"/>
              </a:cxn>
              <a:cxn ang="0">
                <a:pos x="970" y="1002"/>
              </a:cxn>
              <a:cxn ang="0">
                <a:pos x="1012" y="978"/>
              </a:cxn>
              <a:cxn ang="0">
                <a:pos x="1079" y="795"/>
              </a:cxn>
              <a:cxn ang="0">
                <a:pos x="1041" y="747"/>
              </a:cxn>
              <a:cxn ang="0">
                <a:pos x="1088" y="699"/>
              </a:cxn>
              <a:cxn ang="0">
                <a:pos x="1136" y="738"/>
              </a:cxn>
              <a:cxn ang="0">
                <a:pos x="1107" y="791"/>
              </a:cxn>
              <a:cxn ang="0">
                <a:pos x="1183" y="1290"/>
              </a:cxn>
              <a:cxn ang="0">
                <a:pos x="1132" y="1271"/>
              </a:cxn>
              <a:cxn ang="0">
                <a:pos x="1163" y="976"/>
              </a:cxn>
              <a:cxn ang="0">
                <a:pos x="1206" y="339"/>
              </a:cxn>
              <a:cxn ang="0">
                <a:pos x="1174" y="370"/>
              </a:cxn>
              <a:cxn ang="0">
                <a:pos x="616" y="351"/>
              </a:cxn>
              <a:cxn ang="0">
                <a:pos x="621" y="315"/>
              </a:cxn>
              <a:cxn ang="0">
                <a:pos x="1187" y="307"/>
              </a:cxn>
              <a:cxn ang="0">
                <a:pos x="1206" y="183"/>
              </a:cxn>
              <a:cxn ang="0">
                <a:pos x="1182" y="214"/>
              </a:cxn>
              <a:cxn ang="0">
                <a:pos x="618" y="202"/>
              </a:cxn>
              <a:cxn ang="0">
                <a:pos x="618" y="164"/>
              </a:cxn>
              <a:cxn ang="0">
                <a:pos x="1182" y="151"/>
              </a:cxn>
              <a:cxn ang="0">
                <a:pos x="1206" y="183"/>
              </a:cxn>
              <a:cxn ang="0">
                <a:pos x="543" y="406"/>
              </a:cxn>
              <a:cxn ang="0">
                <a:pos x="220" y="456"/>
              </a:cxn>
              <a:cxn ang="0">
                <a:pos x="4" y="705"/>
              </a:cxn>
              <a:cxn ang="0">
                <a:pos x="67" y="1008"/>
              </a:cxn>
              <a:cxn ang="0">
                <a:pos x="193" y="1231"/>
              </a:cxn>
              <a:cxn ang="0">
                <a:pos x="435" y="1416"/>
              </a:cxn>
              <a:cxn ang="0">
                <a:pos x="648" y="1265"/>
              </a:cxn>
              <a:cxn ang="0">
                <a:pos x="787" y="1046"/>
              </a:cxn>
              <a:cxn ang="0">
                <a:pos x="862" y="755"/>
              </a:cxn>
              <a:cxn ang="0">
                <a:pos x="801" y="656"/>
              </a:cxn>
              <a:cxn ang="0">
                <a:pos x="751" y="953"/>
              </a:cxn>
              <a:cxn ang="0">
                <a:pos x="623" y="1193"/>
              </a:cxn>
              <a:cxn ang="0">
                <a:pos x="458" y="1330"/>
              </a:cxn>
              <a:cxn ang="0">
                <a:pos x="294" y="1242"/>
              </a:cxn>
              <a:cxn ang="0">
                <a:pos x="157" y="1048"/>
              </a:cxn>
              <a:cxn ang="0">
                <a:pos x="80" y="787"/>
              </a:cxn>
              <a:cxn ang="0">
                <a:pos x="155" y="549"/>
              </a:cxn>
              <a:cxn ang="0">
                <a:pos x="461" y="435"/>
              </a:cxn>
              <a:cxn ang="0">
                <a:pos x="759" y="557"/>
              </a:cxn>
              <a:cxn ang="0">
                <a:pos x="349" y="1225"/>
              </a:cxn>
              <a:cxn ang="0">
                <a:pos x="216" y="1054"/>
              </a:cxn>
              <a:cxn ang="0">
                <a:pos x="138" y="819"/>
              </a:cxn>
              <a:cxn ang="0">
                <a:pos x="164" y="598"/>
              </a:cxn>
              <a:cxn ang="0">
                <a:pos x="492" y="511"/>
              </a:cxn>
              <a:cxn ang="0">
                <a:pos x="751" y="606"/>
              </a:cxn>
              <a:cxn ang="0">
                <a:pos x="703" y="938"/>
              </a:cxn>
              <a:cxn ang="0">
                <a:pos x="602" y="1136"/>
              </a:cxn>
              <a:cxn ang="0">
                <a:pos x="463" y="1267"/>
              </a:cxn>
            </a:cxnLst>
            <a:rect l="0" t="0" r="r" b="b"/>
            <a:pathLst>
              <a:path w="1315" h="1416">
                <a:moveTo>
                  <a:pt x="1212" y="0"/>
                </a:moveTo>
                <a:lnTo>
                  <a:pt x="627" y="0"/>
                </a:lnTo>
                <a:lnTo>
                  <a:pt x="627" y="0"/>
                </a:lnTo>
                <a:lnTo>
                  <a:pt x="606" y="2"/>
                </a:lnTo>
                <a:lnTo>
                  <a:pt x="587" y="8"/>
                </a:lnTo>
                <a:lnTo>
                  <a:pt x="570" y="17"/>
                </a:lnTo>
                <a:lnTo>
                  <a:pt x="555" y="31"/>
                </a:lnTo>
                <a:lnTo>
                  <a:pt x="541" y="46"/>
                </a:lnTo>
                <a:lnTo>
                  <a:pt x="532" y="63"/>
                </a:lnTo>
                <a:lnTo>
                  <a:pt x="526" y="82"/>
                </a:lnTo>
                <a:lnTo>
                  <a:pt x="524" y="103"/>
                </a:lnTo>
                <a:lnTo>
                  <a:pt x="524" y="332"/>
                </a:lnTo>
                <a:lnTo>
                  <a:pt x="524" y="332"/>
                </a:lnTo>
                <a:lnTo>
                  <a:pt x="566" y="357"/>
                </a:lnTo>
                <a:lnTo>
                  <a:pt x="595" y="372"/>
                </a:lnTo>
                <a:lnTo>
                  <a:pt x="629" y="387"/>
                </a:lnTo>
                <a:lnTo>
                  <a:pt x="665" y="404"/>
                </a:lnTo>
                <a:lnTo>
                  <a:pt x="703" y="417"/>
                </a:lnTo>
                <a:lnTo>
                  <a:pt x="742" y="429"/>
                </a:lnTo>
                <a:lnTo>
                  <a:pt x="778" y="438"/>
                </a:lnTo>
                <a:lnTo>
                  <a:pt x="922" y="459"/>
                </a:lnTo>
                <a:lnTo>
                  <a:pt x="1174" y="459"/>
                </a:lnTo>
                <a:lnTo>
                  <a:pt x="1174" y="459"/>
                </a:lnTo>
                <a:lnTo>
                  <a:pt x="1182" y="461"/>
                </a:lnTo>
                <a:lnTo>
                  <a:pt x="1187" y="463"/>
                </a:lnTo>
                <a:lnTo>
                  <a:pt x="1193" y="465"/>
                </a:lnTo>
                <a:lnTo>
                  <a:pt x="1197" y="469"/>
                </a:lnTo>
                <a:lnTo>
                  <a:pt x="1201" y="473"/>
                </a:lnTo>
                <a:lnTo>
                  <a:pt x="1203" y="478"/>
                </a:lnTo>
                <a:lnTo>
                  <a:pt x="1204" y="484"/>
                </a:lnTo>
                <a:lnTo>
                  <a:pt x="1206" y="490"/>
                </a:lnTo>
                <a:lnTo>
                  <a:pt x="1206" y="494"/>
                </a:lnTo>
                <a:lnTo>
                  <a:pt x="1206" y="494"/>
                </a:lnTo>
                <a:lnTo>
                  <a:pt x="1204" y="499"/>
                </a:lnTo>
                <a:lnTo>
                  <a:pt x="1203" y="505"/>
                </a:lnTo>
                <a:lnTo>
                  <a:pt x="1201" y="511"/>
                </a:lnTo>
                <a:lnTo>
                  <a:pt x="1197" y="515"/>
                </a:lnTo>
                <a:lnTo>
                  <a:pt x="1193" y="518"/>
                </a:lnTo>
                <a:lnTo>
                  <a:pt x="1187" y="522"/>
                </a:lnTo>
                <a:lnTo>
                  <a:pt x="1182" y="524"/>
                </a:lnTo>
                <a:lnTo>
                  <a:pt x="1174" y="524"/>
                </a:lnTo>
                <a:lnTo>
                  <a:pt x="922" y="524"/>
                </a:lnTo>
                <a:lnTo>
                  <a:pt x="922" y="608"/>
                </a:lnTo>
                <a:lnTo>
                  <a:pt x="922" y="608"/>
                </a:lnTo>
                <a:lnTo>
                  <a:pt x="922" y="659"/>
                </a:lnTo>
                <a:lnTo>
                  <a:pt x="919" y="711"/>
                </a:lnTo>
                <a:lnTo>
                  <a:pt x="915" y="760"/>
                </a:lnTo>
                <a:lnTo>
                  <a:pt x="907" y="810"/>
                </a:lnTo>
                <a:lnTo>
                  <a:pt x="900" y="858"/>
                </a:lnTo>
                <a:lnTo>
                  <a:pt x="890" y="903"/>
                </a:lnTo>
                <a:lnTo>
                  <a:pt x="879" y="947"/>
                </a:lnTo>
                <a:lnTo>
                  <a:pt x="865" y="991"/>
                </a:lnTo>
                <a:lnTo>
                  <a:pt x="865" y="991"/>
                </a:lnTo>
                <a:lnTo>
                  <a:pt x="867" y="997"/>
                </a:lnTo>
                <a:lnTo>
                  <a:pt x="869" y="1002"/>
                </a:lnTo>
                <a:lnTo>
                  <a:pt x="869" y="1271"/>
                </a:lnTo>
                <a:lnTo>
                  <a:pt x="869" y="1271"/>
                </a:lnTo>
                <a:lnTo>
                  <a:pt x="867" y="1277"/>
                </a:lnTo>
                <a:lnTo>
                  <a:pt x="867" y="1280"/>
                </a:lnTo>
                <a:lnTo>
                  <a:pt x="860" y="1290"/>
                </a:lnTo>
                <a:lnTo>
                  <a:pt x="850" y="1296"/>
                </a:lnTo>
                <a:lnTo>
                  <a:pt x="839" y="1298"/>
                </a:lnTo>
                <a:lnTo>
                  <a:pt x="839" y="1298"/>
                </a:lnTo>
                <a:lnTo>
                  <a:pt x="827" y="1296"/>
                </a:lnTo>
                <a:lnTo>
                  <a:pt x="818" y="1290"/>
                </a:lnTo>
                <a:lnTo>
                  <a:pt x="812" y="1280"/>
                </a:lnTo>
                <a:lnTo>
                  <a:pt x="810" y="1277"/>
                </a:lnTo>
                <a:lnTo>
                  <a:pt x="810" y="1271"/>
                </a:lnTo>
                <a:lnTo>
                  <a:pt x="810" y="1126"/>
                </a:lnTo>
                <a:lnTo>
                  <a:pt x="810" y="1126"/>
                </a:lnTo>
                <a:lnTo>
                  <a:pt x="789" y="1164"/>
                </a:lnTo>
                <a:lnTo>
                  <a:pt x="766" y="1200"/>
                </a:lnTo>
                <a:lnTo>
                  <a:pt x="743" y="1235"/>
                </a:lnTo>
                <a:lnTo>
                  <a:pt x="717" y="1269"/>
                </a:lnTo>
                <a:lnTo>
                  <a:pt x="717" y="1269"/>
                </a:lnTo>
                <a:lnTo>
                  <a:pt x="698" y="1290"/>
                </a:lnTo>
                <a:lnTo>
                  <a:pt x="681" y="1311"/>
                </a:lnTo>
                <a:lnTo>
                  <a:pt x="642" y="1347"/>
                </a:lnTo>
                <a:lnTo>
                  <a:pt x="608" y="1376"/>
                </a:lnTo>
                <a:lnTo>
                  <a:pt x="574" y="1400"/>
                </a:lnTo>
                <a:lnTo>
                  <a:pt x="574" y="1400"/>
                </a:lnTo>
                <a:lnTo>
                  <a:pt x="587" y="1406"/>
                </a:lnTo>
                <a:lnTo>
                  <a:pt x="599" y="1410"/>
                </a:lnTo>
                <a:lnTo>
                  <a:pt x="612" y="1414"/>
                </a:lnTo>
                <a:lnTo>
                  <a:pt x="627" y="1414"/>
                </a:lnTo>
                <a:lnTo>
                  <a:pt x="1212" y="1414"/>
                </a:lnTo>
                <a:lnTo>
                  <a:pt x="1212" y="1414"/>
                </a:lnTo>
                <a:lnTo>
                  <a:pt x="1233" y="1412"/>
                </a:lnTo>
                <a:lnTo>
                  <a:pt x="1252" y="1406"/>
                </a:lnTo>
                <a:lnTo>
                  <a:pt x="1271" y="1397"/>
                </a:lnTo>
                <a:lnTo>
                  <a:pt x="1286" y="1385"/>
                </a:lnTo>
                <a:lnTo>
                  <a:pt x="1298" y="1370"/>
                </a:lnTo>
                <a:lnTo>
                  <a:pt x="1307" y="1351"/>
                </a:lnTo>
                <a:lnTo>
                  <a:pt x="1313" y="1332"/>
                </a:lnTo>
                <a:lnTo>
                  <a:pt x="1315" y="1311"/>
                </a:lnTo>
                <a:lnTo>
                  <a:pt x="1315" y="103"/>
                </a:lnTo>
                <a:lnTo>
                  <a:pt x="1315" y="103"/>
                </a:lnTo>
                <a:lnTo>
                  <a:pt x="1313" y="82"/>
                </a:lnTo>
                <a:lnTo>
                  <a:pt x="1307" y="63"/>
                </a:lnTo>
                <a:lnTo>
                  <a:pt x="1298" y="46"/>
                </a:lnTo>
                <a:lnTo>
                  <a:pt x="1286" y="31"/>
                </a:lnTo>
                <a:lnTo>
                  <a:pt x="1271" y="17"/>
                </a:lnTo>
                <a:lnTo>
                  <a:pt x="1252" y="8"/>
                </a:lnTo>
                <a:lnTo>
                  <a:pt x="1233" y="2"/>
                </a:lnTo>
                <a:lnTo>
                  <a:pt x="1212" y="0"/>
                </a:lnTo>
                <a:lnTo>
                  <a:pt x="1212" y="0"/>
                </a:lnTo>
                <a:close/>
                <a:moveTo>
                  <a:pt x="1029" y="1271"/>
                </a:moveTo>
                <a:lnTo>
                  <a:pt x="1029" y="1271"/>
                </a:lnTo>
                <a:lnTo>
                  <a:pt x="1029" y="1277"/>
                </a:lnTo>
                <a:lnTo>
                  <a:pt x="1027" y="1280"/>
                </a:lnTo>
                <a:lnTo>
                  <a:pt x="1022" y="1290"/>
                </a:lnTo>
                <a:lnTo>
                  <a:pt x="1012" y="1296"/>
                </a:lnTo>
                <a:lnTo>
                  <a:pt x="1001" y="1298"/>
                </a:lnTo>
                <a:lnTo>
                  <a:pt x="1001" y="1298"/>
                </a:lnTo>
                <a:lnTo>
                  <a:pt x="989" y="1296"/>
                </a:lnTo>
                <a:lnTo>
                  <a:pt x="980" y="1290"/>
                </a:lnTo>
                <a:lnTo>
                  <a:pt x="974" y="1280"/>
                </a:lnTo>
                <a:lnTo>
                  <a:pt x="972" y="1277"/>
                </a:lnTo>
                <a:lnTo>
                  <a:pt x="970" y="1271"/>
                </a:lnTo>
                <a:lnTo>
                  <a:pt x="970" y="1002"/>
                </a:lnTo>
                <a:lnTo>
                  <a:pt x="970" y="1002"/>
                </a:lnTo>
                <a:lnTo>
                  <a:pt x="972" y="997"/>
                </a:lnTo>
                <a:lnTo>
                  <a:pt x="974" y="991"/>
                </a:lnTo>
                <a:lnTo>
                  <a:pt x="980" y="983"/>
                </a:lnTo>
                <a:lnTo>
                  <a:pt x="989" y="978"/>
                </a:lnTo>
                <a:lnTo>
                  <a:pt x="1001" y="976"/>
                </a:lnTo>
                <a:lnTo>
                  <a:pt x="1001" y="976"/>
                </a:lnTo>
                <a:lnTo>
                  <a:pt x="1012" y="978"/>
                </a:lnTo>
                <a:lnTo>
                  <a:pt x="1022" y="983"/>
                </a:lnTo>
                <a:lnTo>
                  <a:pt x="1027" y="991"/>
                </a:lnTo>
                <a:lnTo>
                  <a:pt x="1029" y="997"/>
                </a:lnTo>
                <a:lnTo>
                  <a:pt x="1029" y="1002"/>
                </a:lnTo>
                <a:lnTo>
                  <a:pt x="1029" y="1271"/>
                </a:lnTo>
                <a:close/>
                <a:moveTo>
                  <a:pt x="1088" y="795"/>
                </a:moveTo>
                <a:lnTo>
                  <a:pt x="1088" y="795"/>
                </a:lnTo>
                <a:lnTo>
                  <a:pt x="1079" y="795"/>
                </a:lnTo>
                <a:lnTo>
                  <a:pt x="1069" y="791"/>
                </a:lnTo>
                <a:lnTo>
                  <a:pt x="1062" y="787"/>
                </a:lnTo>
                <a:lnTo>
                  <a:pt x="1054" y="781"/>
                </a:lnTo>
                <a:lnTo>
                  <a:pt x="1048" y="774"/>
                </a:lnTo>
                <a:lnTo>
                  <a:pt x="1044" y="766"/>
                </a:lnTo>
                <a:lnTo>
                  <a:pt x="1042" y="757"/>
                </a:lnTo>
                <a:lnTo>
                  <a:pt x="1041" y="747"/>
                </a:lnTo>
                <a:lnTo>
                  <a:pt x="1041" y="747"/>
                </a:lnTo>
                <a:lnTo>
                  <a:pt x="1042" y="738"/>
                </a:lnTo>
                <a:lnTo>
                  <a:pt x="1044" y="728"/>
                </a:lnTo>
                <a:lnTo>
                  <a:pt x="1048" y="720"/>
                </a:lnTo>
                <a:lnTo>
                  <a:pt x="1054" y="713"/>
                </a:lnTo>
                <a:lnTo>
                  <a:pt x="1062" y="707"/>
                </a:lnTo>
                <a:lnTo>
                  <a:pt x="1069" y="703"/>
                </a:lnTo>
                <a:lnTo>
                  <a:pt x="1079" y="699"/>
                </a:lnTo>
                <a:lnTo>
                  <a:pt x="1088" y="699"/>
                </a:lnTo>
                <a:lnTo>
                  <a:pt x="1088" y="699"/>
                </a:lnTo>
                <a:lnTo>
                  <a:pt x="1098" y="699"/>
                </a:lnTo>
                <a:lnTo>
                  <a:pt x="1107" y="703"/>
                </a:lnTo>
                <a:lnTo>
                  <a:pt x="1115" y="707"/>
                </a:lnTo>
                <a:lnTo>
                  <a:pt x="1123" y="713"/>
                </a:lnTo>
                <a:lnTo>
                  <a:pt x="1128" y="720"/>
                </a:lnTo>
                <a:lnTo>
                  <a:pt x="1134" y="728"/>
                </a:lnTo>
                <a:lnTo>
                  <a:pt x="1136" y="738"/>
                </a:lnTo>
                <a:lnTo>
                  <a:pt x="1138" y="747"/>
                </a:lnTo>
                <a:lnTo>
                  <a:pt x="1138" y="747"/>
                </a:lnTo>
                <a:lnTo>
                  <a:pt x="1136" y="757"/>
                </a:lnTo>
                <a:lnTo>
                  <a:pt x="1134" y="766"/>
                </a:lnTo>
                <a:lnTo>
                  <a:pt x="1128" y="774"/>
                </a:lnTo>
                <a:lnTo>
                  <a:pt x="1123" y="781"/>
                </a:lnTo>
                <a:lnTo>
                  <a:pt x="1115" y="787"/>
                </a:lnTo>
                <a:lnTo>
                  <a:pt x="1107" y="791"/>
                </a:lnTo>
                <a:lnTo>
                  <a:pt x="1098" y="795"/>
                </a:lnTo>
                <a:lnTo>
                  <a:pt x="1088" y="795"/>
                </a:lnTo>
                <a:lnTo>
                  <a:pt x="1088" y="795"/>
                </a:lnTo>
                <a:close/>
                <a:moveTo>
                  <a:pt x="1191" y="1271"/>
                </a:moveTo>
                <a:lnTo>
                  <a:pt x="1191" y="1271"/>
                </a:lnTo>
                <a:lnTo>
                  <a:pt x="1191" y="1277"/>
                </a:lnTo>
                <a:lnTo>
                  <a:pt x="1189" y="1280"/>
                </a:lnTo>
                <a:lnTo>
                  <a:pt x="1183" y="1290"/>
                </a:lnTo>
                <a:lnTo>
                  <a:pt x="1174" y="1296"/>
                </a:lnTo>
                <a:lnTo>
                  <a:pt x="1163" y="1298"/>
                </a:lnTo>
                <a:lnTo>
                  <a:pt x="1163" y="1298"/>
                </a:lnTo>
                <a:lnTo>
                  <a:pt x="1151" y="1296"/>
                </a:lnTo>
                <a:lnTo>
                  <a:pt x="1142" y="1290"/>
                </a:lnTo>
                <a:lnTo>
                  <a:pt x="1134" y="1280"/>
                </a:lnTo>
                <a:lnTo>
                  <a:pt x="1132" y="1277"/>
                </a:lnTo>
                <a:lnTo>
                  <a:pt x="1132" y="1271"/>
                </a:lnTo>
                <a:lnTo>
                  <a:pt x="1132" y="1002"/>
                </a:lnTo>
                <a:lnTo>
                  <a:pt x="1132" y="1002"/>
                </a:lnTo>
                <a:lnTo>
                  <a:pt x="1132" y="997"/>
                </a:lnTo>
                <a:lnTo>
                  <a:pt x="1134" y="991"/>
                </a:lnTo>
                <a:lnTo>
                  <a:pt x="1142" y="983"/>
                </a:lnTo>
                <a:lnTo>
                  <a:pt x="1151" y="978"/>
                </a:lnTo>
                <a:lnTo>
                  <a:pt x="1163" y="976"/>
                </a:lnTo>
                <a:lnTo>
                  <a:pt x="1163" y="976"/>
                </a:lnTo>
                <a:lnTo>
                  <a:pt x="1174" y="978"/>
                </a:lnTo>
                <a:lnTo>
                  <a:pt x="1183" y="983"/>
                </a:lnTo>
                <a:lnTo>
                  <a:pt x="1189" y="991"/>
                </a:lnTo>
                <a:lnTo>
                  <a:pt x="1191" y="997"/>
                </a:lnTo>
                <a:lnTo>
                  <a:pt x="1191" y="1002"/>
                </a:lnTo>
                <a:lnTo>
                  <a:pt x="1191" y="1271"/>
                </a:lnTo>
                <a:close/>
                <a:moveTo>
                  <a:pt x="1206" y="339"/>
                </a:moveTo>
                <a:lnTo>
                  <a:pt x="1206" y="339"/>
                </a:lnTo>
                <a:lnTo>
                  <a:pt x="1204" y="345"/>
                </a:lnTo>
                <a:lnTo>
                  <a:pt x="1203" y="351"/>
                </a:lnTo>
                <a:lnTo>
                  <a:pt x="1201" y="357"/>
                </a:lnTo>
                <a:lnTo>
                  <a:pt x="1197" y="360"/>
                </a:lnTo>
                <a:lnTo>
                  <a:pt x="1193" y="364"/>
                </a:lnTo>
                <a:lnTo>
                  <a:pt x="1187" y="368"/>
                </a:lnTo>
                <a:lnTo>
                  <a:pt x="1182" y="370"/>
                </a:lnTo>
                <a:lnTo>
                  <a:pt x="1174" y="370"/>
                </a:lnTo>
                <a:lnTo>
                  <a:pt x="644" y="370"/>
                </a:lnTo>
                <a:lnTo>
                  <a:pt x="644" y="370"/>
                </a:lnTo>
                <a:lnTo>
                  <a:pt x="639" y="370"/>
                </a:lnTo>
                <a:lnTo>
                  <a:pt x="633" y="368"/>
                </a:lnTo>
                <a:lnTo>
                  <a:pt x="627" y="364"/>
                </a:lnTo>
                <a:lnTo>
                  <a:pt x="621" y="360"/>
                </a:lnTo>
                <a:lnTo>
                  <a:pt x="618" y="357"/>
                </a:lnTo>
                <a:lnTo>
                  <a:pt x="616" y="351"/>
                </a:lnTo>
                <a:lnTo>
                  <a:pt x="614" y="345"/>
                </a:lnTo>
                <a:lnTo>
                  <a:pt x="614" y="339"/>
                </a:lnTo>
                <a:lnTo>
                  <a:pt x="614" y="336"/>
                </a:lnTo>
                <a:lnTo>
                  <a:pt x="614" y="336"/>
                </a:lnTo>
                <a:lnTo>
                  <a:pt x="614" y="330"/>
                </a:lnTo>
                <a:lnTo>
                  <a:pt x="616" y="324"/>
                </a:lnTo>
                <a:lnTo>
                  <a:pt x="618" y="318"/>
                </a:lnTo>
                <a:lnTo>
                  <a:pt x="621" y="315"/>
                </a:lnTo>
                <a:lnTo>
                  <a:pt x="627" y="311"/>
                </a:lnTo>
                <a:lnTo>
                  <a:pt x="633" y="307"/>
                </a:lnTo>
                <a:lnTo>
                  <a:pt x="639" y="305"/>
                </a:lnTo>
                <a:lnTo>
                  <a:pt x="644" y="305"/>
                </a:lnTo>
                <a:lnTo>
                  <a:pt x="1174" y="305"/>
                </a:lnTo>
                <a:lnTo>
                  <a:pt x="1174" y="305"/>
                </a:lnTo>
                <a:lnTo>
                  <a:pt x="1182" y="305"/>
                </a:lnTo>
                <a:lnTo>
                  <a:pt x="1187" y="307"/>
                </a:lnTo>
                <a:lnTo>
                  <a:pt x="1193" y="311"/>
                </a:lnTo>
                <a:lnTo>
                  <a:pt x="1197" y="315"/>
                </a:lnTo>
                <a:lnTo>
                  <a:pt x="1201" y="318"/>
                </a:lnTo>
                <a:lnTo>
                  <a:pt x="1203" y="324"/>
                </a:lnTo>
                <a:lnTo>
                  <a:pt x="1204" y="330"/>
                </a:lnTo>
                <a:lnTo>
                  <a:pt x="1206" y="336"/>
                </a:lnTo>
                <a:lnTo>
                  <a:pt x="1206" y="339"/>
                </a:lnTo>
                <a:close/>
                <a:moveTo>
                  <a:pt x="1206" y="183"/>
                </a:moveTo>
                <a:lnTo>
                  <a:pt x="1206" y="183"/>
                </a:lnTo>
                <a:lnTo>
                  <a:pt x="1204" y="191"/>
                </a:lnTo>
                <a:lnTo>
                  <a:pt x="1203" y="196"/>
                </a:lnTo>
                <a:lnTo>
                  <a:pt x="1201" y="202"/>
                </a:lnTo>
                <a:lnTo>
                  <a:pt x="1197" y="206"/>
                </a:lnTo>
                <a:lnTo>
                  <a:pt x="1193" y="210"/>
                </a:lnTo>
                <a:lnTo>
                  <a:pt x="1187" y="212"/>
                </a:lnTo>
                <a:lnTo>
                  <a:pt x="1182" y="214"/>
                </a:lnTo>
                <a:lnTo>
                  <a:pt x="1174" y="216"/>
                </a:lnTo>
                <a:lnTo>
                  <a:pt x="644" y="216"/>
                </a:lnTo>
                <a:lnTo>
                  <a:pt x="644" y="216"/>
                </a:lnTo>
                <a:lnTo>
                  <a:pt x="639" y="214"/>
                </a:lnTo>
                <a:lnTo>
                  <a:pt x="633" y="212"/>
                </a:lnTo>
                <a:lnTo>
                  <a:pt x="627" y="210"/>
                </a:lnTo>
                <a:lnTo>
                  <a:pt x="621" y="206"/>
                </a:lnTo>
                <a:lnTo>
                  <a:pt x="618" y="202"/>
                </a:lnTo>
                <a:lnTo>
                  <a:pt x="616" y="196"/>
                </a:lnTo>
                <a:lnTo>
                  <a:pt x="614" y="191"/>
                </a:lnTo>
                <a:lnTo>
                  <a:pt x="614" y="183"/>
                </a:lnTo>
                <a:lnTo>
                  <a:pt x="614" y="181"/>
                </a:lnTo>
                <a:lnTo>
                  <a:pt x="614" y="181"/>
                </a:lnTo>
                <a:lnTo>
                  <a:pt x="614" y="176"/>
                </a:lnTo>
                <a:lnTo>
                  <a:pt x="616" y="170"/>
                </a:lnTo>
                <a:lnTo>
                  <a:pt x="618" y="164"/>
                </a:lnTo>
                <a:lnTo>
                  <a:pt x="621" y="160"/>
                </a:lnTo>
                <a:lnTo>
                  <a:pt x="627" y="156"/>
                </a:lnTo>
                <a:lnTo>
                  <a:pt x="633" y="153"/>
                </a:lnTo>
                <a:lnTo>
                  <a:pt x="639" y="151"/>
                </a:lnTo>
                <a:lnTo>
                  <a:pt x="644" y="151"/>
                </a:lnTo>
                <a:lnTo>
                  <a:pt x="1174" y="151"/>
                </a:lnTo>
                <a:lnTo>
                  <a:pt x="1174" y="151"/>
                </a:lnTo>
                <a:lnTo>
                  <a:pt x="1182" y="151"/>
                </a:lnTo>
                <a:lnTo>
                  <a:pt x="1187" y="153"/>
                </a:lnTo>
                <a:lnTo>
                  <a:pt x="1193" y="156"/>
                </a:lnTo>
                <a:lnTo>
                  <a:pt x="1197" y="160"/>
                </a:lnTo>
                <a:lnTo>
                  <a:pt x="1201" y="164"/>
                </a:lnTo>
                <a:lnTo>
                  <a:pt x="1203" y="170"/>
                </a:lnTo>
                <a:lnTo>
                  <a:pt x="1204" y="176"/>
                </a:lnTo>
                <a:lnTo>
                  <a:pt x="1206" y="181"/>
                </a:lnTo>
                <a:lnTo>
                  <a:pt x="1206" y="183"/>
                </a:lnTo>
                <a:close/>
                <a:moveTo>
                  <a:pt x="770" y="490"/>
                </a:moveTo>
                <a:lnTo>
                  <a:pt x="770" y="490"/>
                </a:lnTo>
                <a:lnTo>
                  <a:pt x="730" y="482"/>
                </a:lnTo>
                <a:lnTo>
                  <a:pt x="690" y="471"/>
                </a:lnTo>
                <a:lnTo>
                  <a:pt x="650" y="456"/>
                </a:lnTo>
                <a:lnTo>
                  <a:pt x="612" y="438"/>
                </a:lnTo>
                <a:lnTo>
                  <a:pt x="576" y="421"/>
                </a:lnTo>
                <a:lnTo>
                  <a:pt x="543" y="406"/>
                </a:lnTo>
                <a:lnTo>
                  <a:pt x="496" y="377"/>
                </a:lnTo>
                <a:lnTo>
                  <a:pt x="435" y="341"/>
                </a:lnTo>
                <a:lnTo>
                  <a:pt x="376" y="377"/>
                </a:lnTo>
                <a:lnTo>
                  <a:pt x="376" y="377"/>
                </a:lnTo>
                <a:lnTo>
                  <a:pt x="326" y="406"/>
                </a:lnTo>
                <a:lnTo>
                  <a:pt x="294" y="421"/>
                </a:lnTo>
                <a:lnTo>
                  <a:pt x="258" y="438"/>
                </a:lnTo>
                <a:lnTo>
                  <a:pt x="220" y="456"/>
                </a:lnTo>
                <a:lnTo>
                  <a:pt x="180" y="471"/>
                </a:lnTo>
                <a:lnTo>
                  <a:pt x="140" y="482"/>
                </a:lnTo>
                <a:lnTo>
                  <a:pt x="100" y="492"/>
                </a:lnTo>
                <a:lnTo>
                  <a:pt x="0" y="505"/>
                </a:lnTo>
                <a:lnTo>
                  <a:pt x="0" y="608"/>
                </a:lnTo>
                <a:lnTo>
                  <a:pt x="0" y="608"/>
                </a:lnTo>
                <a:lnTo>
                  <a:pt x="0" y="657"/>
                </a:lnTo>
                <a:lnTo>
                  <a:pt x="4" y="705"/>
                </a:lnTo>
                <a:lnTo>
                  <a:pt x="8" y="753"/>
                </a:lnTo>
                <a:lnTo>
                  <a:pt x="14" y="798"/>
                </a:lnTo>
                <a:lnTo>
                  <a:pt x="21" y="844"/>
                </a:lnTo>
                <a:lnTo>
                  <a:pt x="31" y="886"/>
                </a:lnTo>
                <a:lnTo>
                  <a:pt x="40" y="930"/>
                </a:lnTo>
                <a:lnTo>
                  <a:pt x="54" y="970"/>
                </a:lnTo>
                <a:lnTo>
                  <a:pt x="54" y="970"/>
                </a:lnTo>
                <a:lnTo>
                  <a:pt x="67" y="1008"/>
                </a:lnTo>
                <a:lnTo>
                  <a:pt x="80" y="1042"/>
                </a:lnTo>
                <a:lnTo>
                  <a:pt x="96" y="1077"/>
                </a:lnTo>
                <a:lnTo>
                  <a:pt x="113" y="1111"/>
                </a:lnTo>
                <a:lnTo>
                  <a:pt x="130" y="1141"/>
                </a:lnTo>
                <a:lnTo>
                  <a:pt x="151" y="1174"/>
                </a:lnTo>
                <a:lnTo>
                  <a:pt x="170" y="1202"/>
                </a:lnTo>
                <a:lnTo>
                  <a:pt x="193" y="1231"/>
                </a:lnTo>
                <a:lnTo>
                  <a:pt x="193" y="1231"/>
                </a:lnTo>
                <a:lnTo>
                  <a:pt x="220" y="1263"/>
                </a:lnTo>
                <a:lnTo>
                  <a:pt x="248" y="1290"/>
                </a:lnTo>
                <a:lnTo>
                  <a:pt x="275" y="1315"/>
                </a:lnTo>
                <a:lnTo>
                  <a:pt x="300" y="1336"/>
                </a:lnTo>
                <a:lnTo>
                  <a:pt x="322" y="1353"/>
                </a:lnTo>
                <a:lnTo>
                  <a:pt x="345" y="1368"/>
                </a:lnTo>
                <a:lnTo>
                  <a:pt x="381" y="1389"/>
                </a:lnTo>
                <a:lnTo>
                  <a:pt x="435" y="1416"/>
                </a:lnTo>
                <a:lnTo>
                  <a:pt x="488" y="1389"/>
                </a:lnTo>
                <a:lnTo>
                  <a:pt x="488" y="1389"/>
                </a:lnTo>
                <a:lnTo>
                  <a:pt x="524" y="1368"/>
                </a:lnTo>
                <a:lnTo>
                  <a:pt x="545" y="1355"/>
                </a:lnTo>
                <a:lnTo>
                  <a:pt x="570" y="1338"/>
                </a:lnTo>
                <a:lnTo>
                  <a:pt x="595" y="1317"/>
                </a:lnTo>
                <a:lnTo>
                  <a:pt x="621" y="1294"/>
                </a:lnTo>
                <a:lnTo>
                  <a:pt x="648" y="1265"/>
                </a:lnTo>
                <a:lnTo>
                  <a:pt x="675" y="1235"/>
                </a:lnTo>
                <a:lnTo>
                  <a:pt x="675" y="1235"/>
                </a:lnTo>
                <a:lnTo>
                  <a:pt x="698" y="1206"/>
                </a:lnTo>
                <a:lnTo>
                  <a:pt x="719" y="1178"/>
                </a:lnTo>
                <a:lnTo>
                  <a:pt x="738" y="1147"/>
                </a:lnTo>
                <a:lnTo>
                  <a:pt x="755" y="1115"/>
                </a:lnTo>
                <a:lnTo>
                  <a:pt x="772" y="1080"/>
                </a:lnTo>
                <a:lnTo>
                  <a:pt x="787" y="1046"/>
                </a:lnTo>
                <a:lnTo>
                  <a:pt x="802" y="1012"/>
                </a:lnTo>
                <a:lnTo>
                  <a:pt x="816" y="974"/>
                </a:lnTo>
                <a:lnTo>
                  <a:pt x="816" y="974"/>
                </a:lnTo>
                <a:lnTo>
                  <a:pt x="827" y="934"/>
                </a:lnTo>
                <a:lnTo>
                  <a:pt x="839" y="890"/>
                </a:lnTo>
                <a:lnTo>
                  <a:pt x="848" y="846"/>
                </a:lnTo>
                <a:lnTo>
                  <a:pt x="856" y="800"/>
                </a:lnTo>
                <a:lnTo>
                  <a:pt x="862" y="755"/>
                </a:lnTo>
                <a:lnTo>
                  <a:pt x="865" y="707"/>
                </a:lnTo>
                <a:lnTo>
                  <a:pt x="867" y="657"/>
                </a:lnTo>
                <a:lnTo>
                  <a:pt x="869" y="608"/>
                </a:lnTo>
                <a:lnTo>
                  <a:pt x="869" y="507"/>
                </a:lnTo>
                <a:lnTo>
                  <a:pt x="770" y="490"/>
                </a:lnTo>
                <a:close/>
                <a:moveTo>
                  <a:pt x="802" y="608"/>
                </a:moveTo>
                <a:lnTo>
                  <a:pt x="802" y="608"/>
                </a:lnTo>
                <a:lnTo>
                  <a:pt x="801" y="656"/>
                </a:lnTo>
                <a:lnTo>
                  <a:pt x="799" y="701"/>
                </a:lnTo>
                <a:lnTo>
                  <a:pt x="795" y="747"/>
                </a:lnTo>
                <a:lnTo>
                  <a:pt x="789" y="791"/>
                </a:lnTo>
                <a:lnTo>
                  <a:pt x="782" y="833"/>
                </a:lnTo>
                <a:lnTo>
                  <a:pt x="774" y="875"/>
                </a:lnTo>
                <a:lnTo>
                  <a:pt x="762" y="915"/>
                </a:lnTo>
                <a:lnTo>
                  <a:pt x="751" y="953"/>
                </a:lnTo>
                <a:lnTo>
                  <a:pt x="751" y="953"/>
                </a:lnTo>
                <a:lnTo>
                  <a:pt x="740" y="987"/>
                </a:lnTo>
                <a:lnTo>
                  <a:pt x="726" y="1019"/>
                </a:lnTo>
                <a:lnTo>
                  <a:pt x="713" y="1052"/>
                </a:lnTo>
                <a:lnTo>
                  <a:pt x="698" y="1082"/>
                </a:lnTo>
                <a:lnTo>
                  <a:pt x="681" y="1111"/>
                </a:lnTo>
                <a:lnTo>
                  <a:pt x="663" y="1139"/>
                </a:lnTo>
                <a:lnTo>
                  <a:pt x="644" y="1166"/>
                </a:lnTo>
                <a:lnTo>
                  <a:pt x="623" y="1193"/>
                </a:lnTo>
                <a:lnTo>
                  <a:pt x="623" y="1193"/>
                </a:lnTo>
                <a:lnTo>
                  <a:pt x="601" y="1219"/>
                </a:lnTo>
                <a:lnTo>
                  <a:pt x="576" y="1244"/>
                </a:lnTo>
                <a:lnTo>
                  <a:pt x="551" y="1265"/>
                </a:lnTo>
                <a:lnTo>
                  <a:pt x="530" y="1284"/>
                </a:lnTo>
                <a:lnTo>
                  <a:pt x="509" y="1299"/>
                </a:lnTo>
                <a:lnTo>
                  <a:pt x="490" y="1311"/>
                </a:lnTo>
                <a:lnTo>
                  <a:pt x="458" y="1330"/>
                </a:lnTo>
                <a:lnTo>
                  <a:pt x="435" y="1341"/>
                </a:lnTo>
                <a:lnTo>
                  <a:pt x="412" y="1328"/>
                </a:lnTo>
                <a:lnTo>
                  <a:pt x="412" y="1328"/>
                </a:lnTo>
                <a:lnTo>
                  <a:pt x="380" y="1311"/>
                </a:lnTo>
                <a:lnTo>
                  <a:pt x="361" y="1298"/>
                </a:lnTo>
                <a:lnTo>
                  <a:pt x="340" y="1282"/>
                </a:lnTo>
                <a:lnTo>
                  <a:pt x="317" y="1263"/>
                </a:lnTo>
                <a:lnTo>
                  <a:pt x="294" y="1242"/>
                </a:lnTo>
                <a:lnTo>
                  <a:pt x="269" y="1218"/>
                </a:lnTo>
                <a:lnTo>
                  <a:pt x="244" y="1189"/>
                </a:lnTo>
                <a:lnTo>
                  <a:pt x="244" y="1189"/>
                </a:lnTo>
                <a:lnTo>
                  <a:pt x="225" y="1162"/>
                </a:lnTo>
                <a:lnTo>
                  <a:pt x="206" y="1136"/>
                </a:lnTo>
                <a:lnTo>
                  <a:pt x="187" y="1107"/>
                </a:lnTo>
                <a:lnTo>
                  <a:pt x="172" y="1079"/>
                </a:lnTo>
                <a:lnTo>
                  <a:pt x="157" y="1048"/>
                </a:lnTo>
                <a:lnTo>
                  <a:pt x="141" y="1016"/>
                </a:lnTo>
                <a:lnTo>
                  <a:pt x="128" y="983"/>
                </a:lnTo>
                <a:lnTo>
                  <a:pt x="117" y="949"/>
                </a:lnTo>
                <a:lnTo>
                  <a:pt x="117" y="949"/>
                </a:lnTo>
                <a:lnTo>
                  <a:pt x="105" y="911"/>
                </a:lnTo>
                <a:lnTo>
                  <a:pt x="96" y="871"/>
                </a:lnTo>
                <a:lnTo>
                  <a:pt x="86" y="831"/>
                </a:lnTo>
                <a:lnTo>
                  <a:pt x="80" y="787"/>
                </a:lnTo>
                <a:lnTo>
                  <a:pt x="75" y="745"/>
                </a:lnTo>
                <a:lnTo>
                  <a:pt x="71" y="699"/>
                </a:lnTo>
                <a:lnTo>
                  <a:pt x="69" y="654"/>
                </a:lnTo>
                <a:lnTo>
                  <a:pt x="67" y="608"/>
                </a:lnTo>
                <a:lnTo>
                  <a:pt x="67" y="564"/>
                </a:lnTo>
                <a:lnTo>
                  <a:pt x="111" y="557"/>
                </a:lnTo>
                <a:lnTo>
                  <a:pt x="111" y="557"/>
                </a:lnTo>
                <a:lnTo>
                  <a:pt x="155" y="549"/>
                </a:lnTo>
                <a:lnTo>
                  <a:pt x="199" y="536"/>
                </a:lnTo>
                <a:lnTo>
                  <a:pt x="242" y="518"/>
                </a:lnTo>
                <a:lnTo>
                  <a:pt x="282" y="501"/>
                </a:lnTo>
                <a:lnTo>
                  <a:pt x="322" y="482"/>
                </a:lnTo>
                <a:lnTo>
                  <a:pt x="357" y="465"/>
                </a:lnTo>
                <a:lnTo>
                  <a:pt x="410" y="435"/>
                </a:lnTo>
                <a:lnTo>
                  <a:pt x="435" y="419"/>
                </a:lnTo>
                <a:lnTo>
                  <a:pt x="461" y="435"/>
                </a:lnTo>
                <a:lnTo>
                  <a:pt x="461" y="435"/>
                </a:lnTo>
                <a:lnTo>
                  <a:pt x="513" y="465"/>
                </a:lnTo>
                <a:lnTo>
                  <a:pt x="549" y="482"/>
                </a:lnTo>
                <a:lnTo>
                  <a:pt x="587" y="501"/>
                </a:lnTo>
                <a:lnTo>
                  <a:pt x="629" y="518"/>
                </a:lnTo>
                <a:lnTo>
                  <a:pt x="673" y="536"/>
                </a:lnTo>
                <a:lnTo>
                  <a:pt x="717" y="547"/>
                </a:lnTo>
                <a:lnTo>
                  <a:pt x="759" y="557"/>
                </a:lnTo>
                <a:lnTo>
                  <a:pt x="802" y="564"/>
                </a:lnTo>
                <a:lnTo>
                  <a:pt x="802" y="608"/>
                </a:lnTo>
                <a:close/>
                <a:moveTo>
                  <a:pt x="435" y="1284"/>
                </a:moveTo>
                <a:lnTo>
                  <a:pt x="435" y="1284"/>
                </a:lnTo>
                <a:lnTo>
                  <a:pt x="406" y="1267"/>
                </a:lnTo>
                <a:lnTo>
                  <a:pt x="389" y="1256"/>
                </a:lnTo>
                <a:lnTo>
                  <a:pt x="370" y="1240"/>
                </a:lnTo>
                <a:lnTo>
                  <a:pt x="349" y="1225"/>
                </a:lnTo>
                <a:lnTo>
                  <a:pt x="328" y="1204"/>
                </a:lnTo>
                <a:lnTo>
                  <a:pt x="305" y="1181"/>
                </a:lnTo>
                <a:lnTo>
                  <a:pt x="284" y="1157"/>
                </a:lnTo>
                <a:lnTo>
                  <a:pt x="284" y="1157"/>
                </a:lnTo>
                <a:lnTo>
                  <a:pt x="265" y="1132"/>
                </a:lnTo>
                <a:lnTo>
                  <a:pt x="248" y="1107"/>
                </a:lnTo>
                <a:lnTo>
                  <a:pt x="231" y="1080"/>
                </a:lnTo>
                <a:lnTo>
                  <a:pt x="216" y="1054"/>
                </a:lnTo>
                <a:lnTo>
                  <a:pt x="202" y="1025"/>
                </a:lnTo>
                <a:lnTo>
                  <a:pt x="189" y="997"/>
                </a:lnTo>
                <a:lnTo>
                  <a:pt x="176" y="966"/>
                </a:lnTo>
                <a:lnTo>
                  <a:pt x="166" y="934"/>
                </a:lnTo>
                <a:lnTo>
                  <a:pt x="166" y="934"/>
                </a:lnTo>
                <a:lnTo>
                  <a:pt x="155" y="898"/>
                </a:lnTo>
                <a:lnTo>
                  <a:pt x="145" y="859"/>
                </a:lnTo>
                <a:lnTo>
                  <a:pt x="138" y="819"/>
                </a:lnTo>
                <a:lnTo>
                  <a:pt x="130" y="779"/>
                </a:lnTo>
                <a:lnTo>
                  <a:pt x="124" y="738"/>
                </a:lnTo>
                <a:lnTo>
                  <a:pt x="120" y="696"/>
                </a:lnTo>
                <a:lnTo>
                  <a:pt x="119" y="652"/>
                </a:lnTo>
                <a:lnTo>
                  <a:pt x="119" y="608"/>
                </a:lnTo>
                <a:lnTo>
                  <a:pt x="119" y="608"/>
                </a:lnTo>
                <a:lnTo>
                  <a:pt x="141" y="602"/>
                </a:lnTo>
                <a:lnTo>
                  <a:pt x="164" y="598"/>
                </a:lnTo>
                <a:lnTo>
                  <a:pt x="210" y="583"/>
                </a:lnTo>
                <a:lnTo>
                  <a:pt x="258" y="568"/>
                </a:lnTo>
                <a:lnTo>
                  <a:pt x="301" y="549"/>
                </a:lnTo>
                <a:lnTo>
                  <a:pt x="341" y="530"/>
                </a:lnTo>
                <a:lnTo>
                  <a:pt x="378" y="511"/>
                </a:lnTo>
                <a:lnTo>
                  <a:pt x="435" y="478"/>
                </a:lnTo>
                <a:lnTo>
                  <a:pt x="435" y="478"/>
                </a:lnTo>
                <a:lnTo>
                  <a:pt x="492" y="511"/>
                </a:lnTo>
                <a:lnTo>
                  <a:pt x="528" y="530"/>
                </a:lnTo>
                <a:lnTo>
                  <a:pt x="570" y="549"/>
                </a:lnTo>
                <a:lnTo>
                  <a:pt x="614" y="568"/>
                </a:lnTo>
                <a:lnTo>
                  <a:pt x="660" y="583"/>
                </a:lnTo>
                <a:lnTo>
                  <a:pt x="705" y="597"/>
                </a:lnTo>
                <a:lnTo>
                  <a:pt x="728" y="602"/>
                </a:lnTo>
                <a:lnTo>
                  <a:pt x="751" y="606"/>
                </a:lnTo>
                <a:lnTo>
                  <a:pt x="751" y="606"/>
                </a:lnTo>
                <a:lnTo>
                  <a:pt x="751" y="652"/>
                </a:lnTo>
                <a:lnTo>
                  <a:pt x="749" y="698"/>
                </a:lnTo>
                <a:lnTo>
                  <a:pt x="743" y="739"/>
                </a:lnTo>
                <a:lnTo>
                  <a:pt x="740" y="781"/>
                </a:lnTo>
                <a:lnTo>
                  <a:pt x="732" y="823"/>
                </a:lnTo>
                <a:lnTo>
                  <a:pt x="724" y="863"/>
                </a:lnTo>
                <a:lnTo>
                  <a:pt x="715" y="901"/>
                </a:lnTo>
                <a:lnTo>
                  <a:pt x="703" y="938"/>
                </a:lnTo>
                <a:lnTo>
                  <a:pt x="703" y="938"/>
                </a:lnTo>
                <a:lnTo>
                  <a:pt x="692" y="970"/>
                </a:lnTo>
                <a:lnTo>
                  <a:pt x="681" y="1000"/>
                </a:lnTo>
                <a:lnTo>
                  <a:pt x="667" y="1029"/>
                </a:lnTo>
                <a:lnTo>
                  <a:pt x="652" y="1058"/>
                </a:lnTo>
                <a:lnTo>
                  <a:pt x="637" y="1084"/>
                </a:lnTo>
                <a:lnTo>
                  <a:pt x="621" y="1111"/>
                </a:lnTo>
                <a:lnTo>
                  <a:pt x="602" y="1136"/>
                </a:lnTo>
                <a:lnTo>
                  <a:pt x="585" y="1160"/>
                </a:lnTo>
                <a:lnTo>
                  <a:pt x="585" y="1160"/>
                </a:lnTo>
                <a:lnTo>
                  <a:pt x="562" y="1185"/>
                </a:lnTo>
                <a:lnTo>
                  <a:pt x="541" y="1208"/>
                </a:lnTo>
                <a:lnTo>
                  <a:pt x="521" y="1227"/>
                </a:lnTo>
                <a:lnTo>
                  <a:pt x="500" y="1242"/>
                </a:lnTo>
                <a:lnTo>
                  <a:pt x="481" y="1256"/>
                </a:lnTo>
                <a:lnTo>
                  <a:pt x="463" y="1267"/>
                </a:lnTo>
                <a:lnTo>
                  <a:pt x="435" y="1284"/>
                </a:lnTo>
                <a:lnTo>
                  <a:pt x="435" y="128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22" name="Table 22">
            <a:extLst>
              <a:ext uri="{FF2B5EF4-FFF2-40B4-BE49-F238E27FC236}">
                <a16:creationId xmlns:a16="http://schemas.microsoft.com/office/drawing/2014/main" id="{FC82CA81-E006-7A67-B212-365D53258D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9785767"/>
              </p:ext>
            </p:extLst>
          </p:nvPr>
        </p:nvGraphicFramePr>
        <p:xfrm>
          <a:off x="3004689" y="4819965"/>
          <a:ext cx="2630402" cy="129540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2109200">
                  <a:extLst>
                    <a:ext uri="{9D8B030D-6E8A-4147-A177-3AD203B41FA5}">
                      <a16:colId xmlns:a16="http://schemas.microsoft.com/office/drawing/2014/main" val="25913658"/>
                    </a:ext>
                  </a:extLst>
                </a:gridCol>
                <a:gridCol w="521202">
                  <a:extLst>
                    <a:ext uri="{9D8B030D-6E8A-4147-A177-3AD203B41FA5}">
                      <a16:colId xmlns:a16="http://schemas.microsoft.com/office/drawing/2014/main" val="4247697986"/>
                    </a:ext>
                  </a:extLst>
                </a:gridCol>
              </a:tblGrid>
              <a:tr h="202289">
                <a:tc gridSpan="2">
                  <a:txBody>
                    <a:bodyPr/>
                    <a:lstStyle/>
                    <a:p>
                      <a:r>
                        <a:rPr lang="sl-SI" sz="1100" dirty="0" err="1"/>
                        <a:t>Administrators</a:t>
                      </a:r>
                      <a:endParaRPr lang="sl-SI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4210908"/>
                  </a:ext>
                </a:extLst>
              </a:tr>
              <a:tr h="202289">
                <a:tc>
                  <a:txBody>
                    <a:bodyPr/>
                    <a:lstStyle/>
                    <a:p>
                      <a:r>
                        <a:rPr lang="sl-SI" sz="1100" dirty="0" err="1"/>
                        <a:t>Domain</a:t>
                      </a:r>
                      <a:r>
                        <a:rPr lang="sl-SI" sz="1100" dirty="0"/>
                        <a:t> </a:t>
                      </a:r>
                      <a:r>
                        <a:rPr lang="sl-SI" sz="1100" dirty="0" err="1"/>
                        <a:t>Admins</a:t>
                      </a:r>
                      <a:endParaRPr lang="sl-SI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100" dirty="0"/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3753720"/>
                  </a:ext>
                </a:extLst>
              </a:tr>
              <a:tr h="202289">
                <a:tc>
                  <a:txBody>
                    <a:bodyPr/>
                    <a:lstStyle/>
                    <a:p>
                      <a:r>
                        <a:rPr lang="sl-SI" sz="1100" dirty="0"/>
                        <a:t>Server </a:t>
                      </a:r>
                      <a:r>
                        <a:rPr lang="sl-SI" sz="1100" dirty="0" err="1"/>
                        <a:t>Admins</a:t>
                      </a:r>
                      <a:endParaRPr lang="sl-SI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100" dirty="0"/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409315"/>
                  </a:ext>
                </a:extLst>
              </a:tr>
              <a:tr h="202289">
                <a:tc>
                  <a:txBody>
                    <a:bodyPr/>
                    <a:lstStyle/>
                    <a:p>
                      <a:r>
                        <a:rPr lang="sl-SI" sz="1100" dirty="0"/>
                        <a:t>Workstation </a:t>
                      </a:r>
                      <a:r>
                        <a:rPr lang="sl-SI" sz="1100" dirty="0" err="1"/>
                        <a:t>Admins</a:t>
                      </a:r>
                      <a:endParaRPr lang="sl-SI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100" dirty="0"/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0144716"/>
                  </a:ext>
                </a:extLst>
              </a:tr>
              <a:tr h="202289">
                <a:tc>
                  <a:txBody>
                    <a:bodyPr/>
                    <a:lstStyle/>
                    <a:p>
                      <a:r>
                        <a:rPr lang="sl-SI" sz="1100" dirty="0" err="1"/>
                        <a:t>Builtin</a:t>
                      </a:r>
                      <a:r>
                        <a:rPr lang="sl-SI" sz="1100" dirty="0"/>
                        <a:t> Administrator (via LAPS)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100" dirty="0"/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305004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98C0A33E-D313-EFD7-C612-CB82BE672AF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5176888"/>
              </p:ext>
            </p:extLst>
          </p:nvPr>
        </p:nvGraphicFramePr>
        <p:xfrm>
          <a:off x="3738845" y="2479658"/>
          <a:ext cx="2630402" cy="129540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2109200">
                  <a:extLst>
                    <a:ext uri="{9D8B030D-6E8A-4147-A177-3AD203B41FA5}">
                      <a16:colId xmlns:a16="http://schemas.microsoft.com/office/drawing/2014/main" val="25913658"/>
                    </a:ext>
                  </a:extLst>
                </a:gridCol>
                <a:gridCol w="521202">
                  <a:extLst>
                    <a:ext uri="{9D8B030D-6E8A-4147-A177-3AD203B41FA5}">
                      <a16:colId xmlns:a16="http://schemas.microsoft.com/office/drawing/2014/main" val="4247697986"/>
                    </a:ext>
                  </a:extLst>
                </a:gridCol>
              </a:tblGrid>
              <a:tr h="202289">
                <a:tc gridSpan="2">
                  <a:txBody>
                    <a:bodyPr/>
                    <a:lstStyle/>
                    <a:p>
                      <a:r>
                        <a:rPr lang="sl-SI" sz="1100" dirty="0" err="1"/>
                        <a:t>Administrators</a:t>
                      </a:r>
                      <a:endParaRPr lang="sl-SI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4210908"/>
                  </a:ext>
                </a:extLst>
              </a:tr>
              <a:tr h="202289">
                <a:tc>
                  <a:txBody>
                    <a:bodyPr/>
                    <a:lstStyle/>
                    <a:p>
                      <a:r>
                        <a:rPr lang="sl-SI" sz="1100" dirty="0" err="1"/>
                        <a:t>Domain</a:t>
                      </a:r>
                      <a:r>
                        <a:rPr lang="sl-SI" sz="1100" dirty="0"/>
                        <a:t> </a:t>
                      </a:r>
                      <a:r>
                        <a:rPr lang="sl-SI" sz="1100" dirty="0" err="1"/>
                        <a:t>Admins</a:t>
                      </a:r>
                      <a:endParaRPr lang="sl-SI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100" dirty="0"/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3753720"/>
                  </a:ext>
                </a:extLst>
              </a:tr>
              <a:tr h="202289">
                <a:tc>
                  <a:txBody>
                    <a:bodyPr/>
                    <a:lstStyle/>
                    <a:p>
                      <a:r>
                        <a:rPr lang="sl-SI" sz="1100" dirty="0"/>
                        <a:t>Server </a:t>
                      </a:r>
                      <a:r>
                        <a:rPr lang="sl-SI" sz="1100" dirty="0" err="1"/>
                        <a:t>Admins</a:t>
                      </a:r>
                      <a:endParaRPr lang="sl-SI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100" dirty="0"/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409315"/>
                  </a:ext>
                </a:extLst>
              </a:tr>
              <a:tr h="202289">
                <a:tc>
                  <a:txBody>
                    <a:bodyPr/>
                    <a:lstStyle/>
                    <a:p>
                      <a:r>
                        <a:rPr lang="sl-SI" sz="1100" dirty="0"/>
                        <a:t>Workstation </a:t>
                      </a:r>
                      <a:r>
                        <a:rPr lang="sl-SI" sz="1100" dirty="0" err="1"/>
                        <a:t>Admins</a:t>
                      </a:r>
                      <a:endParaRPr lang="sl-SI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100" dirty="0"/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0144716"/>
                  </a:ext>
                </a:extLst>
              </a:tr>
              <a:tr h="202289">
                <a:tc>
                  <a:txBody>
                    <a:bodyPr/>
                    <a:lstStyle/>
                    <a:p>
                      <a:r>
                        <a:rPr lang="sl-SI" sz="1100" dirty="0" err="1"/>
                        <a:t>Builtin</a:t>
                      </a:r>
                      <a:r>
                        <a:rPr lang="sl-SI" sz="1100" dirty="0"/>
                        <a:t> Administrator (via LAPS)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100" dirty="0"/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305004"/>
                  </a:ext>
                </a:extLst>
              </a:tr>
            </a:tbl>
          </a:graphicData>
        </a:graphic>
      </p:graphicFrame>
      <p:graphicFrame>
        <p:nvGraphicFramePr>
          <p:cNvPr id="25" name="Table 22">
            <a:extLst>
              <a:ext uri="{FF2B5EF4-FFF2-40B4-BE49-F238E27FC236}">
                <a16:creationId xmlns:a16="http://schemas.microsoft.com/office/drawing/2014/main" id="{5A179D2E-D692-4F74-109F-5F33FD9976A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3225929"/>
              </p:ext>
            </p:extLst>
          </p:nvPr>
        </p:nvGraphicFramePr>
        <p:xfrm>
          <a:off x="7782011" y="4567247"/>
          <a:ext cx="2630402" cy="129540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2109200">
                  <a:extLst>
                    <a:ext uri="{9D8B030D-6E8A-4147-A177-3AD203B41FA5}">
                      <a16:colId xmlns:a16="http://schemas.microsoft.com/office/drawing/2014/main" val="25913658"/>
                    </a:ext>
                  </a:extLst>
                </a:gridCol>
                <a:gridCol w="521202">
                  <a:extLst>
                    <a:ext uri="{9D8B030D-6E8A-4147-A177-3AD203B41FA5}">
                      <a16:colId xmlns:a16="http://schemas.microsoft.com/office/drawing/2014/main" val="4247697986"/>
                    </a:ext>
                  </a:extLst>
                </a:gridCol>
              </a:tblGrid>
              <a:tr h="202289">
                <a:tc gridSpan="2">
                  <a:txBody>
                    <a:bodyPr/>
                    <a:lstStyle/>
                    <a:p>
                      <a:r>
                        <a:rPr lang="sl-SI" sz="1100" dirty="0" err="1"/>
                        <a:t>Administrators</a:t>
                      </a:r>
                      <a:endParaRPr lang="sl-SI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4210908"/>
                  </a:ext>
                </a:extLst>
              </a:tr>
              <a:tr h="202289">
                <a:tc>
                  <a:txBody>
                    <a:bodyPr/>
                    <a:lstStyle/>
                    <a:p>
                      <a:r>
                        <a:rPr lang="sl-SI" sz="1100" dirty="0" err="1"/>
                        <a:t>Domain</a:t>
                      </a:r>
                      <a:r>
                        <a:rPr lang="sl-SI" sz="1100" dirty="0"/>
                        <a:t> </a:t>
                      </a:r>
                      <a:r>
                        <a:rPr lang="sl-SI" sz="1100" dirty="0" err="1"/>
                        <a:t>Admins</a:t>
                      </a:r>
                      <a:endParaRPr lang="sl-SI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100" dirty="0"/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3753720"/>
                  </a:ext>
                </a:extLst>
              </a:tr>
              <a:tr h="202289">
                <a:tc>
                  <a:txBody>
                    <a:bodyPr/>
                    <a:lstStyle/>
                    <a:p>
                      <a:r>
                        <a:rPr lang="sl-SI" sz="1100" dirty="0"/>
                        <a:t>Server </a:t>
                      </a:r>
                      <a:r>
                        <a:rPr lang="sl-SI" sz="1100" dirty="0" err="1"/>
                        <a:t>Admins</a:t>
                      </a:r>
                      <a:endParaRPr lang="sl-SI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100" dirty="0"/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409315"/>
                  </a:ext>
                </a:extLst>
              </a:tr>
              <a:tr h="202289">
                <a:tc>
                  <a:txBody>
                    <a:bodyPr/>
                    <a:lstStyle/>
                    <a:p>
                      <a:r>
                        <a:rPr lang="sl-SI" sz="1100" dirty="0"/>
                        <a:t>Workstation </a:t>
                      </a:r>
                      <a:r>
                        <a:rPr lang="sl-SI" sz="1100" dirty="0" err="1"/>
                        <a:t>Admins</a:t>
                      </a:r>
                      <a:endParaRPr lang="sl-SI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100" dirty="0"/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0144716"/>
                  </a:ext>
                </a:extLst>
              </a:tr>
              <a:tr h="202289">
                <a:tc>
                  <a:txBody>
                    <a:bodyPr/>
                    <a:lstStyle/>
                    <a:p>
                      <a:r>
                        <a:rPr lang="sl-SI" sz="1100" dirty="0" err="1"/>
                        <a:t>Builtin</a:t>
                      </a:r>
                      <a:r>
                        <a:rPr lang="sl-SI" sz="1100" dirty="0"/>
                        <a:t> Administrator (via LAPS)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100" dirty="0"/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305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46851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68A80A3-7759-4F35-DE56-F22D1D6C2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Tier0 PAW </a:t>
            </a:r>
            <a:r>
              <a:rPr lang="sl-SI" dirty="0" err="1"/>
              <a:t>security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78DFF8-D1E6-47B5-7973-B036597980F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076479-B99C-9C3A-7810-6AA6480D977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22</a:t>
            </a:fld>
            <a:endParaRPr lang="en-DK"/>
          </a:p>
        </p:txBody>
      </p:sp>
      <p:pic>
        <p:nvPicPr>
          <p:cNvPr id="9" name="Content Placeholder 15">
            <a:extLst>
              <a:ext uri="{FF2B5EF4-FFF2-40B4-BE49-F238E27FC236}">
                <a16:creationId xmlns:a16="http://schemas.microsoft.com/office/drawing/2014/main" id="{75F28E9F-CA01-BEA5-6EEB-998B6428F9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894" y="1217099"/>
            <a:ext cx="10572212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0121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68A80A3-7759-4F35-DE56-F22D1D6C2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Tier1 Server </a:t>
            </a:r>
            <a:r>
              <a:rPr lang="sl-SI" dirty="0" err="1"/>
              <a:t>security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78DFF8-D1E6-47B5-7973-B036597980F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076479-B99C-9C3A-7810-6AA6480D977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23</a:t>
            </a:fld>
            <a:endParaRPr lang="en-DK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7E73234-813E-97A9-8899-FA2A6196A1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154" y="1217099"/>
            <a:ext cx="10557692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2041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68A80A3-7759-4F35-DE56-F22D1D6C2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Tier2 Workstation </a:t>
            </a:r>
            <a:r>
              <a:rPr lang="sl-SI" dirty="0" err="1"/>
              <a:t>security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78DFF8-D1E6-47B5-7973-B036597980F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076479-B99C-9C3A-7810-6AA6480D977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24</a:t>
            </a:fld>
            <a:endParaRPr lang="en-DK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1E6762D-FFC6-62C4-CFDE-5044B0B814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154" y="1217099"/>
            <a:ext cx="10557692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1162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6B4802-2EFA-66F1-3981-8A76499B44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Goals</a:t>
            </a:r>
            <a:r>
              <a:rPr lang="sl-SI" dirty="0"/>
              <a:t>:</a:t>
            </a:r>
          </a:p>
          <a:p>
            <a:pPr marL="1028700" lvl="1" indent="-342900"/>
            <a:r>
              <a:rPr lang="en-US" sz="1900" dirty="0"/>
              <a:t>Prevent exposure of highly privileged domain admin accounts on lower privileged systems</a:t>
            </a:r>
          </a:p>
          <a:p>
            <a:pPr marL="1028700" lvl="1" indent="-342900"/>
            <a:r>
              <a:rPr lang="en-US" sz="1900" dirty="0"/>
              <a:t>Enforce the use of dedicated administrative workstations at least for domain controller access</a:t>
            </a:r>
            <a:endParaRPr lang="sl-SI" sz="1900" dirty="0"/>
          </a:p>
          <a:p>
            <a:pPr lvl="1" indent="0">
              <a:buNone/>
            </a:pPr>
            <a:endParaRPr lang="sl-SI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Benefits</a:t>
            </a:r>
            <a:r>
              <a:rPr lang="sl-SI" dirty="0"/>
              <a:t>:</a:t>
            </a:r>
          </a:p>
          <a:p>
            <a:pPr marL="1028700" lvl="1" indent="-342900"/>
            <a:r>
              <a:rPr lang="sl-SI" sz="1900" dirty="0" err="1"/>
              <a:t>Only</a:t>
            </a:r>
            <a:r>
              <a:rPr lang="sl-SI" sz="1900" dirty="0"/>
              <a:t> 2 global </a:t>
            </a:r>
            <a:r>
              <a:rPr lang="sl-SI" sz="1900" dirty="0" err="1"/>
              <a:t>security</a:t>
            </a:r>
            <a:r>
              <a:rPr lang="sl-SI" sz="1900" dirty="0"/>
              <a:t> AD </a:t>
            </a:r>
            <a:r>
              <a:rPr lang="sl-SI" sz="1900" dirty="0" err="1"/>
              <a:t>groups</a:t>
            </a:r>
            <a:r>
              <a:rPr lang="sl-SI" sz="1900" dirty="0"/>
              <a:t> </a:t>
            </a:r>
            <a:r>
              <a:rPr lang="sl-SI" sz="1900" dirty="0" err="1"/>
              <a:t>and</a:t>
            </a:r>
            <a:r>
              <a:rPr lang="sl-SI" sz="1900" dirty="0"/>
              <a:t> 2 </a:t>
            </a:r>
            <a:r>
              <a:rPr lang="sl-SI" sz="1900" dirty="0" err="1"/>
              <a:t>GPOs</a:t>
            </a:r>
            <a:r>
              <a:rPr lang="sl-SI" sz="1900" dirty="0"/>
              <a:t> </a:t>
            </a:r>
            <a:r>
              <a:rPr lang="sl-SI" sz="1900" dirty="0" err="1"/>
              <a:t>required</a:t>
            </a:r>
            <a:endParaRPr lang="sl-SI" sz="1900" dirty="0"/>
          </a:p>
          <a:p>
            <a:pPr marL="1028700" lvl="1" indent="-342900"/>
            <a:r>
              <a:rPr lang="sl-SI" sz="1900" dirty="0"/>
              <a:t>No </a:t>
            </a:r>
            <a:r>
              <a:rPr lang="sl-SI" sz="1900" dirty="0" err="1"/>
              <a:t>need</a:t>
            </a:r>
            <a:r>
              <a:rPr lang="sl-SI" sz="1900" dirty="0"/>
              <a:t> to </a:t>
            </a:r>
            <a:r>
              <a:rPr lang="sl-SI" sz="1900" dirty="0" err="1"/>
              <a:t>create</a:t>
            </a:r>
            <a:r>
              <a:rPr lang="sl-SI" sz="1900" dirty="0"/>
              <a:t> </a:t>
            </a:r>
            <a:r>
              <a:rPr lang="sl-SI" sz="1900" dirty="0" err="1"/>
              <a:t>new</a:t>
            </a:r>
            <a:r>
              <a:rPr lang="sl-SI" sz="1900" dirty="0"/>
              <a:t> </a:t>
            </a:r>
            <a:r>
              <a:rPr lang="sl-SI" sz="1900" dirty="0" err="1"/>
              <a:t>structure</a:t>
            </a:r>
            <a:r>
              <a:rPr lang="sl-SI" sz="1900" dirty="0"/>
              <a:t> </a:t>
            </a:r>
            <a:r>
              <a:rPr lang="sl-SI" sz="1900" dirty="0" err="1"/>
              <a:t>of</a:t>
            </a:r>
            <a:r>
              <a:rPr lang="sl-SI" sz="1900" dirty="0"/>
              <a:t> </a:t>
            </a:r>
            <a:r>
              <a:rPr lang="sl-SI" sz="1900" dirty="0" err="1"/>
              <a:t>Organizational</a:t>
            </a:r>
            <a:r>
              <a:rPr lang="sl-SI" sz="1900" dirty="0"/>
              <a:t> </a:t>
            </a:r>
            <a:r>
              <a:rPr lang="sl-SI" sz="1900" dirty="0" err="1"/>
              <a:t>Units</a:t>
            </a:r>
            <a:r>
              <a:rPr lang="sl-SI" sz="1900" dirty="0"/>
              <a:t> </a:t>
            </a:r>
          </a:p>
          <a:p>
            <a:pPr marL="1028700" lvl="1" indent="-342900"/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Source</a:t>
            </a:r>
            <a:r>
              <a:rPr lang="sl-SI" dirty="0"/>
              <a:t> / more </a:t>
            </a:r>
            <a:r>
              <a:rPr lang="sl-SI" dirty="0" err="1"/>
              <a:t>information</a:t>
            </a:r>
            <a:r>
              <a:rPr lang="sl-SI" dirty="0"/>
              <a:t>: </a:t>
            </a:r>
          </a:p>
          <a:p>
            <a:pPr marL="1028700" lvl="1" indent="-342900"/>
            <a:r>
              <a:rPr lang="sl-SI" sz="1900" dirty="0">
                <a:hlinkClick r:id="rId2"/>
              </a:rPr>
              <a:t>https://techcommunity.microsoft.com/t5/core-infrastructure-and-security/initially-isolate-tier-0-assets-with-group-policy-to-start/ba-p/1184934</a:t>
            </a:r>
            <a:endParaRPr lang="sl-SI" sz="19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0F0907E-6DC8-4616-00E4-50786C23A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Basic</a:t>
            </a:r>
            <a:r>
              <a:rPr lang="sl-SI" dirty="0"/>
              <a:t> Tier0 </a:t>
            </a:r>
            <a:r>
              <a:rPr lang="sl-SI" dirty="0" err="1"/>
              <a:t>asset</a:t>
            </a:r>
            <a:r>
              <a:rPr lang="sl-SI" dirty="0"/>
              <a:t> </a:t>
            </a:r>
            <a:r>
              <a:rPr lang="sl-SI" dirty="0" err="1"/>
              <a:t>isolation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E473A5-EB00-2E79-092A-23417F1A52E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4518B2-2B3A-1F8B-9BE3-37AF64D8D03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25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92F3B05-10D6-9945-F9E9-A6566A39CE97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9824885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41DEFA50-ACD9-55E0-2C8A-F05509374A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90964" y="1240757"/>
            <a:ext cx="8810072" cy="5175918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F8D2BCB2-D19B-C1FB-A0EC-E3931A874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Basic</a:t>
            </a:r>
            <a:r>
              <a:rPr lang="sl-SI" dirty="0"/>
              <a:t> Tier0 </a:t>
            </a:r>
            <a:r>
              <a:rPr lang="sl-SI" dirty="0" err="1"/>
              <a:t>asset</a:t>
            </a:r>
            <a:r>
              <a:rPr lang="sl-SI" dirty="0"/>
              <a:t> </a:t>
            </a:r>
            <a:r>
              <a:rPr lang="sl-SI" dirty="0" err="1"/>
              <a:t>isolation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336933-5827-88B2-845D-F10674980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93EEA3-A2B9-8FD2-5FCF-587E6519670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26</a:t>
            </a:fld>
            <a:endParaRPr lang="en-DK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EACC574-9555-968B-C0E6-D2F207400ECD}"/>
              </a:ext>
            </a:extLst>
          </p:cNvPr>
          <p:cNvSpPr/>
          <p:nvPr/>
        </p:nvSpPr>
        <p:spPr>
          <a:xfrm>
            <a:off x="4331368" y="3045708"/>
            <a:ext cx="3155712" cy="1787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FAA43D1-31A8-C43E-8828-795991EB420B}"/>
              </a:ext>
            </a:extLst>
          </p:cNvPr>
          <p:cNvSpPr/>
          <p:nvPr/>
        </p:nvSpPr>
        <p:spPr>
          <a:xfrm>
            <a:off x="4331367" y="4870971"/>
            <a:ext cx="4028861" cy="7462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A407C1C-DFFC-2CD4-43FD-49CE12063492}"/>
              </a:ext>
            </a:extLst>
          </p:cNvPr>
          <p:cNvSpPr/>
          <p:nvPr/>
        </p:nvSpPr>
        <p:spPr>
          <a:xfrm>
            <a:off x="2187455" y="2538455"/>
            <a:ext cx="1373892" cy="1787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249504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8D2BCB2-D19B-C1FB-A0EC-E3931A874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Basic</a:t>
            </a:r>
            <a:r>
              <a:rPr lang="sl-SI" dirty="0"/>
              <a:t> Tier0 </a:t>
            </a:r>
            <a:r>
              <a:rPr lang="sl-SI" dirty="0" err="1"/>
              <a:t>asset</a:t>
            </a:r>
            <a:r>
              <a:rPr lang="sl-SI" dirty="0"/>
              <a:t> </a:t>
            </a:r>
            <a:r>
              <a:rPr lang="sl-SI" dirty="0" err="1"/>
              <a:t>isolation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336933-5827-88B2-845D-F10674980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93EEA3-A2B9-8FD2-5FCF-587E6519670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27</a:t>
            </a:fld>
            <a:endParaRPr lang="en-DK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B00BE3C-6BAB-CAE3-DCB6-BFDD12127C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0964" y="1247641"/>
            <a:ext cx="8810072" cy="5169034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03D5F1C-5560-9EA5-452E-4EF8381FA509}"/>
              </a:ext>
            </a:extLst>
          </p:cNvPr>
          <p:cNvSpPr/>
          <p:nvPr/>
        </p:nvSpPr>
        <p:spPr>
          <a:xfrm>
            <a:off x="2187455" y="2435327"/>
            <a:ext cx="1071384" cy="1787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0ECDA42-D2D7-11F5-87E3-85DAEB3AEEF1}"/>
              </a:ext>
            </a:extLst>
          </p:cNvPr>
          <p:cNvSpPr/>
          <p:nvPr/>
        </p:nvSpPr>
        <p:spPr>
          <a:xfrm>
            <a:off x="4334481" y="3067844"/>
            <a:ext cx="3070095" cy="1787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7CDF3B4-98EE-3CC0-7B2B-73A1315499E8}"/>
              </a:ext>
            </a:extLst>
          </p:cNvPr>
          <p:cNvSpPr/>
          <p:nvPr/>
        </p:nvSpPr>
        <p:spPr>
          <a:xfrm>
            <a:off x="4334481" y="4907031"/>
            <a:ext cx="3565109" cy="7718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479312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6B4802-2EFA-66F1-3981-8A76499B44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Computers</a:t>
            </a:r>
            <a:r>
              <a:rPr lang="sl-SI" dirty="0"/>
              <a:t>: „Big-Bang“ </a:t>
            </a:r>
            <a:r>
              <a:rPr lang="sl-SI" dirty="0" err="1"/>
              <a:t>approach</a:t>
            </a:r>
            <a:r>
              <a:rPr lang="sl-SI" dirty="0"/>
              <a:t>– </a:t>
            </a:r>
            <a:r>
              <a:rPr lang="sl-SI" dirty="0" err="1"/>
              <a:t>we</a:t>
            </a:r>
            <a:r>
              <a:rPr lang="sl-SI" dirty="0"/>
              <a:t> </a:t>
            </a:r>
            <a:r>
              <a:rPr lang="sl-SI" dirty="0" err="1"/>
              <a:t>need</a:t>
            </a:r>
            <a:r>
              <a:rPr lang="sl-SI" dirty="0"/>
              <a:t> to </a:t>
            </a:r>
            <a:r>
              <a:rPr lang="sl-SI" dirty="0" err="1"/>
              <a:t>add</a:t>
            </a:r>
            <a:r>
              <a:rPr lang="sl-SI" dirty="0"/>
              <a:t> </a:t>
            </a:r>
            <a:r>
              <a:rPr lang="sl-SI" dirty="0" err="1"/>
              <a:t>all</a:t>
            </a:r>
            <a:r>
              <a:rPr lang="sl-SI" dirty="0"/>
              <a:t> </a:t>
            </a:r>
            <a:r>
              <a:rPr lang="sl-SI" dirty="0" err="1"/>
              <a:t>DCs</a:t>
            </a:r>
            <a:r>
              <a:rPr lang="sl-SI" dirty="0"/>
              <a:t> at </a:t>
            </a:r>
            <a:r>
              <a:rPr lang="sl-SI" dirty="0" err="1"/>
              <a:t>once</a:t>
            </a:r>
            <a:r>
              <a:rPr lang="sl-SI" dirty="0"/>
              <a:t> (</a:t>
            </a:r>
            <a:r>
              <a:rPr lang="sl-SI" dirty="0" err="1"/>
              <a:t>replication</a:t>
            </a:r>
            <a:r>
              <a:rPr lang="sl-SI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Users</a:t>
            </a:r>
            <a:r>
              <a:rPr lang="sl-SI" dirty="0"/>
              <a:t> </a:t>
            </a:r>
            <a:r>
              <a:rPr lang="sl-SI" dirty="0" err="1"/>
              <a:t>can</a:t>
            </a:r>
            <a:r>
              <a:rPr lang="sl-SI" dirty="0"/>
              <a:t> be </a:t>
            </a:r>
            <a:r>
              <a:rPr lang="sl-SI" dirty="0" err="1"/>
              <a:t>added</a:t>
            </a:r>
            <a:r>
              <a:rPr lang="sl-SI" dirty="0"/>
              <a:t> </a:t>
            </a:r>
            <a:r>
              <a:rPr lang="sl-SI" dirty="0" err="1"/>
              <a:t>gradually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GPO </a:t>
            </a:r>
            <a:r>
              <a:rPr lang="sl-SI" dirty="0" err="1"/>
              <a:t>ordering</a:t>
            </a:r>
            <a:r>
              <a:rPr lang="sl-SI" dirty="0"/>
              <a:t> is EXTREMELY IMPORTANT!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Create</a:t>
            </a:r>
            <a:r>
              <a:rPr lang="sl-SI" dirty="0"/>
              <a:t> </a:t>
            </a:r>
            <a:r>
              <a:rPr lang="sl-SI" dirty="0" err="1"/>
              <a:t>new</a:t>
            </a:r>
            <a:r>
              <a:rPr lang="sl-SI" dirty="0"/>
              <a:t> </a:t>
            </a:r>
            <a:r>
              <a:rPr lang="sl-SI" dirty="0" err="1"/>
              <a:t>domain</a:t>
            </a:r>
            <a:r>
              <a:rPr lang="sl-SI" dirty="0"/>
              <a:t> </a:t>
            </a:r>
            <a:r>
              <a:rPr lang="sl-SI" dirty="0" err="1"/>
              <a:t>admins</a:t>
            </a:r>
            <a:r>
              <a:rPr lang="sl-SI" dirty="0"/>
              <a:t>? </a:t>
            </a:r>
            <a:r>
              <a:rPr lang="sl-SI" dirty="0" err="1"/>
              <a:t>Existing</a:t>
            </a:r>
            <a:r>
              <a:rPr lang="sl-SI" dirty="0"/>
              <a:t> </a:t>
            </a:r>
            <a:r>
              <a:rPr lang="sl-SI" dirty="0" err="1"/>
              <a:t>credentials</a:t>
            </a:r>
            <a:r>
              <a:rPr lang="sl-SI" dirty="0"/>
              <a:t> </a:t>
            </a:r>
            <a:r>
              <a:rPr lang="sl-SI" dirty="0" err="1"/>
              <a:t>might</a:t>
            </a:r>
            <a:r>
              <a:rPr lang="sl-SI" dirty="0"/>
              <a:t> be </a:t>
            </a:r>
            <a:r>
              <a:rPr lang="sl-SI" dirty="0" err="1"/>
              <a:t>exposed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Printers</a:t>
            </a:r>
            <a:r>
              <a:rPr lang="sl-SI" dirty="0"/>
              <a:t>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Patching</a:t>
            </a:r>
            <a:r>
              <a:rPr lang="sl-SI" dirty="0"/>
              <a:t> – SCCM, WSUS?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PKI?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Backup</a:t>
            </a:r>
            <a:r>
              <a:rPr lang="sl-SI" dirty="0"/>
              <a:t>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0F0907E-6DC8-4616-00E4-50786C23A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Basic</a:t>
            </a:r>
            <a:r>
              <a:rPr lang="sl-SI" dirty="0"/>
              <a:t> Tier0 </a:t>
            </a:r>
            <a:r>
              <a:rPr lang="sl-SI" dirty="0" err="1"/>
              <a:t>asset</a:t>
            </a:r>
            <a:r>
              <a:rPr lang="sl-SI" dirty="0"/>
              <a:t> </a:t>
            </a:r>
            <a:r>
              <a:rPr lang="sl-SI" dirty="0" err="1"/>
              <a:t>isolation</a:t>
            </a:r>
            <a:r>
              <a:rPr lang="sl-SI" dirty="0"/>
              <a:t> - </a:t>
            </a:r>
            <a:r>
              <a:rPr lang="sl-SI" dirty="0" err="1"/>
              <a:t>considerations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E473A5-EB00-2E79-092A-23417F1A52E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4518B2-2B3A-1F8B-9BE3-37AF64D8D03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28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92F3B05-10D6-9945-F9E9-A6566A39CE97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4432136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576CEA28-60F1-E8FE-E623-933741C9D1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205149" y="1500188"/>
            <a:ext cx="5724551" cy="4572000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62021CA4-0A61-9E3D-C7FD-F179664FA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If</a:t>
            </a:r>
            <a:r>
              <a:rPr lang="sl-SI" dirty="0"/>
              <a:t> </a:t>
            </a:r>
            <a:r>
              <a:rPr lang="sl-SI" dirty="0" err="1"/>
              <a:t>nothing</a:t>
            </a:r>
            <a:r>
              <a:rPr lang="sl-SI" dirty="0"/>
              <a:t> </a:t>
            </a:r>
            <a:r>
              <a:rPr lang="sl-SI" dirty="0" err="1"/>
              <a:t>else</a:t>
            </a:r>
            <a:r>
              <a:rPr lang="sl-SI" dirty="0"/>
              <a:t>, do THIS!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2C3814-25D0-D9A8-8DA6-959EFD2B8DD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411AE7-6DF3-CAE7-9CBF-9B78404F7A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29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9183ADC-4439-9F24-4292-6EA3087B7229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393D0DC-F45C-C226-181B-6F9640AC4C24}"/>
              </a:ext>
            </a:extLst>
          </p:cNvPr>
          <p:cNvSpPr/>
          <p:nvPr/>
        </p:nvSpPr>
        <p:spPr>
          <a:xfrm>
            <a:off x="3706871" y="2950966"/>
            <a:ext cx="1064509" cy="2528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F4C21E-F26F-CDF2-3F59-9524B281394B}"/>
              </a:ext>
            </a:extLst>
          </p:cNvPr>
          <p:cNvSpPr/>
          <p:nvPr/>
        </p:nvSpPr>
        <p:spPr>
          <a:xfrm>
            <a:off x="3369986" y="4064748"/>
            <a:ext cx="1758903" cy="1634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5504651-0BEB-3129-7656-F502E2CC01C0}"/>
              </a:ext>
            </a:extLst>
          </p:cNvPr>
          <p:cNvSpPr/>
          <p:nvPr/>
        </p:nvSpPr>
        <p:spPr>
          <a:xfrm>
            <a:off x="5301915" y="4834768"/>
            <a:ext cx="3072064" cy="6516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384075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B0EDF05-0CF6-0E64-771C-86A549F7E5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Internet Protocol Security (IPsec) is a secure network protocol implemented as an add-on in IPv4 to protect communication. It provides data confidentiality, data integrity, and data authentication between participating peers at the IP layer, which prevents impersonation, data tampering, eavesdropping, and replay attacks. 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It </a:t>
            </a:r>
            <a:r>
              <a:rPr lang="sl-SI" dirty="0" err="1"/>
              <a:t>consists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two</a:t>
            </a:r>
            <a:r>
              <a:rPr lang="sl-SI" dirty="0"/>
              <a:t> </a:t>
            </a:r>
            <a:r>
              <a:rPr lang="sl-SI" dirty="0" err="1"/>
              <a:t>protocols</a:t>
            </a:r>
            <a:r>
              <a:rPr lang="sl-SI" dirty="0"/>
              <a:t>: </a:t>
            </a:r>
            <a:r>
              <a:rPr lang="sl-SI" dirty="0" err="1"/>
              <a:t>Authentication</a:t>
            </a:r>
            <a:r>
              <a:rPr lang="sl-SI" dirty="0"/>
              <a:t> </a:t>
            </a:r>
            <a:r>
              <a:rPr lang="sl-SI" dirty="0" err="1"/>
              <a:t>Header</a:t>
            </a:r>
            <a:r>
              <a:rPr lang="sl-SI" dirty="0"/>
              <a:t> (AH), </a:t>
            </a:r>
            <a:r>
              <a:rPr lang="sl-SI" dirty="0" err="1"/>
              <a:t>Encapsulating</a:t>
            </a:r>
            <a:r>
              <a:rPr lang="sl-SI" dirty="0"/>
              <a:t> Security </a:t>
            </a:r>
            <a:r>
              <a:rPr lang="sl-SI" dirty="0" err="1"/>
              <a:t>Payload</a:t>
            </a:r>
            <a:r>
              <a:rPr lang="sl-SI" dirty="0"/>
              <a:t> (ESP)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It</a:t>
            </a:r>
            <a:r>
              <a:rPr lang="en-US" dirty="0"/>
              <a:t> is integrated into the Windows Defender Firewall.</a:t>
            </a:r>
            <a:endParaRPr lang="sl-SI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It </a:t>
            </a:r>
            <a:r>
              <a:rPr lang="sl-SI" dirty="0" err="1"/>
              <a:t>enables</a:t>
            </a:r>
            <a:r>
              <a:rPr lang="sl-SI" dirty="0"/>
              <a:t> </a:t>
            </a:r>
            <a:r>
              <a:rPr lang="sl-SI" dirty="0" err="1"/>
              <a:t>us</a:t>
            </a:r>
            <a:r>
              <a:rPr lang="sl-SI" dirty="0"/>
              <a:t>, to </a:t>
            </a:r>
            <a:r>
              <a:rPr lang="sl-SI" dirty="0" err="1"/>
              <a:t>configure</a:t>
            </a:r>
            <a:r>
              <a:rPr lang="sl-SI" dirty="0"/>
              <a:t> </a:t>
            </a:r>
            <a:r>
              <a:rPr lang="sl-SI" dirty="0" err="1"/>
              <a:t>secure</a:t>
            </a:r>
            <a:r>
              <a:rPr lang="sl-SI" dirty="0"/>
              <a:t> management </a:t>
            </a:r>
            <a:r>
              <a:rPr lang="sl-SI" dirty="0" err="1"/>
              <a:t>sessions</a:t>
            </a:r>
            <a:r>
              <a:rPr lang="sl-SI" dirty="0"/>
              <a:t> (RDP, </a:t>
            </a:r>
            <a:r>
              <a:rPr lang="sl-SI" dirty="0" err="1"/>
              <a:t>WinRM</a:t>
            </a:r>
            <a:r>
              <a:rPr lang="sl-SI" dirty="0"/>
              <a:t>,…) </a:t>
            </a:r>
            <a:r>
              <a:rPr lang="sl-SI" dirty="0" err="1"/>
              <a:t>from</a:t>
            </a:r>
            <a:r>
              <a:rPr lang="sl-SI" dirty="0"/>
              <a:t> </a:t>
            </a:r>
            <a:r>
              <a:rPr lang="sl-SI" dirty="0" err="1"/>
              <a:t>PAWs</a:t>
            </a:r>
            <a:r>
              <a:rPr lang="sl-SI" dirty="0"/>
              <a:t> to </a:t>
            </a:r>
            <a:r>
              <a:rPr lang="sl-SI" dirty="0" err="1"/>
              <a:t>critical</a:t>
            </a:r>
            <a:r>
              <a:rPr lang="sl-SI" dirty="0"/>
              <a:t> </a:t>
            </a:r>
            <a:r>
              <a:rPr lang="sl-SI" dirty="0" err="1"/>
              <a:t>assets</a:t>
            </a:r>
            <a:r>
              <a:rPr lang="sl-SI" dirty="0"/>
              <a:t> in </a:t>
            </a:r>
            <a:r>
              <a:rPr lang="sl-SI" dirty="0" err="1"/>
              <a:t>such</a:t>
            </a:r>
            <a:r>
              <a:rPr lang="sl-SI" dirty="0"/>
              <a:t> a </a:t>
            </a:r>
            <a:r>
              <a:rPr lang="sl-SI" dirty="0" err="1"/>
              <a:t>way</a:t>
            </a:r>
            <a:r>
              <a:rPr lang="sl-SI" dirty="0"/>
              <a:t>, </a:t>
            </a:r>
            <a:r>
              <a:rPr lang="sl-SI" dirty="0" err="1"/>
              <a:t>that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destination</a:t>
            </a:r>
            <a:r>
              <a:rPr lang="sl-SI" dirty="0"/>
              <a:t> host </a:t>
            </a:r>
            <a:r>
              <a:rPr lang="sl-SI" dirty="0" err="1"/>
              <a:t>will</a:t>
            </a:r>
            <a:r>
              <a:rPr lang="sl-SI" dirty="0"/>
              <a:t> </a:t>
            </a:r>
            <a:r>
              <a:rPr lang="sl-SI" dirty="0" err="1"/>
              <a:t>only</a:t>
            </a:r>
            <a:r>
              <a:rPr lang="sl-SI" dirty="0"/>
              <a:t> </a:t>
            </a:r>
            <a:r>
              <a:rPr lang="sl-SI" dirty="0" err="1"/>
              <a:t>accept</a:t>
            </a:r>
            <a:r>
              <a:rPr lang="sl-SI" dirty="0"/>
              <a:t> </a:t>
            </a:r>
            <a:r>
              <a:rPr lang="sl-SI" dirty="0" err="1"/>
              <a:t>connections</a:t>
            </a:r>
            <a:r>
              <a:rPr lang="sl-SI" dirty="0"/>
              <a:t> </a:t>
            </a:r>
            <a:r>
              <a:rPr lang="sl-SI" dirty="0" err="1"/>
              <a:t>from</a:t>
            </a:r>
            <a:r>
              <a:rPr lang="sl-SI" dirty="0"/>
              <a:t> </a:t>
            </a:r>
            <a:r>
              <a:rPr lang="sl-SI" dirty="0" err="1"/>
              <a:t>PAWs</a:t>
            </a:r>
            <a:r>
              <a:rPr lang="sl-SI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 err="1"/>
              <a:t>Additionally</a:t>
            </a:r>
            <a:r>
              <a:rPr lang="sl-SI" dirty="0"/>
              <a:t> it </a:t>
            </a:r>
            <a:r>
              <a:rPr lang="sl-SI" dirty="0" err="1"/>
              <a:t>can</a:t>
            </a:r>
            <a:r>
              <a:rPr lang="sl-SI" dirty="0"/>
              <a:t> </a:t>
            </a:r>
            <a:r>
              <a:rPr lang="sl-SI" dirty="0" err="1"/>
              <a:t>protect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connections</a:t>
            </a:r>
            <a:r>
              <a:rPr lang="sl-SI" dirty="0"/>
              <a:t> </a:t>
            </a:r>
            <a:r>
              <a:rPr lang="sl-SI" dirty="0" err="1"/>
              <a:t>between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hosts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 err="1"/>
              <a:t>encryption</a:t>
            </a:r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42E713B-7E3F-4B26-853D-846F0CB60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Secure</a:t>
            </a:r>
            <a:r>
              <a:rPr lang="sl-SI" dirty="0"/>
              <a:t> </a:t>
            </a:r>
            <a:r>
              <a:rPr lang="sl-SI" dirty="0" err="1"/>
              <a:t>PAWs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 err="1"/>
              <a:t>IPsec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B3BE10-D507-60EB-1793-22CA20631CE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CAFDC3-38C0-3172-0175-180E4E6F6E0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30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7FC45C0-60C9-FF09-6572-BBC11994DC89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428615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42E713B-7E3F-4B26-853D-846F0CB60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Secure</a:t>
            </a:r>
            <a:r>
              <a:rPr lang="sl-SI" dirty="0"/>
              <a:t> </a:t>
            </a:r>
            <a:r>
              <a:rPr lang="sl-SI" dirty="0" err="1"/>
              <a:t>PAWs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 err="1"/>
              <a:t>IPsec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B3BE10-D507-60EB-1793-22CA20631CE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CAFDC3-38C0-3172-0175-180E4E6F6E0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31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7FC45C0-60C9-FF09-6572-BBC11994DC89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89696B5-1E7C-7E7E-C1E4-B06540C4E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502" y="3823148"/>
            <a:ext cx="10835294" cy="211504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713A53-063A-1BDE-EFCF-ABC308F459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502" y="1563930"/>
            <a:ext cx="10835294" cy="176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69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3006B8E-E67F-09B9-B518-D8B4A2FAEA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err="1"/>
              <a:t>Redirusr</a:t>
            </a:r>
            <a:endParaRPr lang="sl-SI" dirty="0"/>
          </a:p>
          <a:p>
            <a:r>
              <a:rPr lang="sl-SI" dirty="0">
                <a:hlinkClick r:id="rId2"/>
              </a:rPr>
              <a:t>https://learn.microsoft.com/en-us/previous-versions/windows/it-pro/windows-server-2012-r2-and-2012/cc771655(v=ws.11)</a:t>
            </a:r>
            <a:endParaRPr lang="sl-SI" dirty="0"/>
          </a:p>
          <a:p>
            <a:endParaRPr lang="sl-SI" dirty="0"/>
          </a:p>
          <a:p>
            <a:r>
              <a:rPr lang="sl-SI" dirty="0" err="1"/>
              <a:t>Redircmp</a:t>
            </a:r>
            <a:endParaRPr lang="sl-SI" dirty="0"/>
          </a:p>
          <a:p>
            <a:r>
              <a:rPr lang="sl-SI" dirty="0">
                <a:hlinkClick r:id="rId3"/>
              </a:rPr>
              <a:t>https://learn.microsoft.com/en-us/previous-versions/windows/it-pro/windows-server-2012-r2-and-2012/cc770619(v=ws.11)</a:t>
            </a:r>
            <a:endParaRPr lang="sl-SI" dirty="0"/>
          </a:p>
          <a:p>
            <a:endParaRPr lang="sl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F141C16-67E2-CD79-3763-73F57AABD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Tip: </a:t>
            </a:r>
            <a:r>
              <a:rPr lang="sl-SI" dirty="0" err="1"/>
              <a:t>Move</a:t>
            </a:r>
            <a:r>
              <a:rPr lang="sl-SI" dirty="0"/>
              <a:t> </a:t>
            </a:r>
            <a:r>
              <a:rPr lang="sl-SI" dirty="0" err="1"/>
              <a:t>default</a:t>
            </a:r>
            <a:r>
              <a:rPr lang="sl-SI" dirty="0"/>
              <a:t> AD </a:t>
            </a:r>
            <a:r>
              <a:rPr lang="sl-SI" dirty="0" err="1"/>
              <a:t>user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computer</a:t>
            </a:r>
            <a:r>
              <a:rPr lang="sl-SI" dirty="0"/>
              <a:t> </a:t>
            </a:r>
            <a:r>
              <a:rPr lang="sl-SI" dirty="0" err="1"/>
              <a:t>locations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FE1393-CC5D-FA3A-A139-ACD5431EA57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BB1B9E-C646-EF70-5A98-F29F5A67619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32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CDE225F-E787-5116-5D97-A5600750472A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431119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3006B8E-E67F-09B9-B518-D8B4A2FAEA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No </a:t>
            </a:r>
            <a:r>
              <a:rPr lang="sl-SI" dirty="0" err="1"/>
              <a:t>need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proxy</a:t>
            </a:r>
            <a:r>
              <a:rPr lang="sl-SI" dirty="0"/>
              <a:t> server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dirty="0"/>
              <a:t>GPO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proxy</a:t>
            </a:r>
            <a:r>
              <a:rPr lang="sl-SI" dirty="0"/>
              <a:t> </a:t>
            </a:r>
            <a:r>
              <a:rPr lang="sl-SI" dirty="0" err="1"/>
              <a:t>settings</a:t>
            </a:r>
            <a:r>
              <a:rPr lang="sl-SI" dirty="0"/>
              <a:t>: </a:t>
            </a:r>
            <a:br>
              <a:rPr lang="sl-SI" dirty="0"/>
            </a:br>
            <a:r>
              <a:rPr lang="sl-SI" dirty="0" err="1"/>
              <a:t>Computer</a:t>
            </a:r>
            <a:r>
              <a:rPr lang="sl-SI" dirty="0"/>
              <a:t> </a:t>
            </a:r>
            <a:r>
              <a:rPr lang="sl-SI" dirty="0" err="1"/>
              <a:t>Configuration</a:t>
            </a:r>
            <a:r>
              <a:rPr lang="sl-SI" dirty="0"/>
              <a:t> -&gt; Administrative </a:t>
            </a:r>
            <a:r>
              <a:rPr lang="sl-SI" dirty="0" err="1"/>
              <a:t>templates</a:t>
            </a:r>
            <a:r>
              <a:rPr lang="sl-SI" dirty="0"/>
              <a:t> -&gt; Microsoft </a:t>
            </a:r>
            <a:r>
              <a:rPr lang="sl-SI" dirty="0" err="1"/>
              <a:t>Edge</a:t>
            </a:r>
            <a:r>
              <a:rPr lang="sl-SI" dirty="0"/>
              <a:t> -&gt; Proxy server -&gt; Proxy </a:t>
            </a:r>
            <a:r>
              <a:rPr lang="sl-SI" dirty="0" err="1"/>
              <a:t>settings</a:t>
            </a:r>
            <a:endParaRPr lang="sl-SI" dirty="0"/>
          </a:p>
          <a:p>
            <a:pPr marL="457200" lvl="1" indent="0">
              <a:buNone/>
            </a:pPr>
            <a:endParaRPr lang="sl-SI" sz="2000" dirty="0">
              <a:latin typeface="Consolas" panose="020B0609020204030204" pitchFamily="49" charset="0"/>
            </a:endParaRPr>
          </a:p>
          <a:p>
            <a:pPr marL="457200" lvl="1" indent="0">
              <a:buNone/>
            </a:pPr>
            <a:r>
              <a:rPr lang="sl-SI" sz="2000" dirty="0">
                <a:latin typeface="Consolas" panose="020B0609020204030204" pitchFamily="49" charset="0"/>
              </a:rPr>
              <a:t>{"</a:t>
            </a:r>
            <a:r>
              <a:rPr lang="sl-SI" sz="2000" dirty="0" err="1">
                <a:latin typeface="Consolas" panose="020B0609020204030204" pitchFamily="49" charset="0"/>
              </a:rPr>
              <a:t>ProxyMode</a:t>
            </a:r>
            <a:r>
              <a:rPr lang="sl-SI" sz="2000" dirty="0">
                <a:latin typeface="Consolas" panose="020B0609020204030204" pitchFamily="49" charset="0"/>
              </a:rPr>
              <a:t>": "fixed_</a:t>
            </a:r>
            <a:r>
              <a:rPr lang="sl-SI" sz="2000" dirty="0" err="1">
                <a:latin typeface="Consolas" panose="020B0609020204030204" pitchFamily="49" charset="0"/>
              </a:rPr>
              <a:t>servers</a:t>
            </a:r>
            <a:r>
              <a:rPr lang="sl-SI" sz="2000" dirty="0">
                <a:latin typeface="Consolas" panose="020B0609020204030204" pitchFamily="49" charset="0"/>
              </a:rPr>
              <a:t>","</a:t>
            </a:r>
            <a:r>
              <a:rPr lang="sl-SI" sz="2000" dirty="0" err="1">
                <a:latin typeface="Consolas" panose="020B0609020204030204" pitchFamily="49" charset="0"/>
              </a:rPr>
              <a:t>ProxyServer</a:t>
            </a:r>
            <a:r>
              <a:rPr lang="sl-SI" sz="2000" dirty="0">
                <a:latin typeface="Consolas" panose="020B0609020204030204" pitchFamily="49" charset="0"/>
              </a:rPr>
              <a:t>": "127.0.0.1:8080","ProxyBypassList": "*.azure.com;*.microsoft.com;*.windowsupdate.com ... </a:t>
            </a:r>
            <a:r>
              <a:rPr lang="sl-SI" sz="2000" dirty="0" err="1">
                <a:latin typeface="Consolas" panose="020B0609020204030204" pitchFamily="49" charset="0"/>
              </a:rPr>
              <a:t>etc</a:t>
            </a:r>
            <a:r>
              <a:rPr lang="sl-SI" sz="2000" dirty="0">
                <a:latin typeface="Consolas" panose="020B0609020204030204" pitchFamily="49" charset="0"/>
              </a:rPr>
              <a:t> ...}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F141C16-67E2-CD79-3763-73F57AABD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Tip: </a:t>
            </a:r>
            <a:r>
              <a:rPr lang="sl-SI" dirty="0" err="1"/>
              <a:t>Block</a:t>
            </a:r>
            <a:r>
              <a:rPr lang="sl-SI" dirty="0"/>
              <a:t> PAW internet </a:t>
            </a:r>
            <a:r>
              <a:rPr lang="sl-SI" dirty="0" err="1"/>
              <a:t>access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 err="1"/>
              <a:t>exceptions</a:t>
            </a:r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FE1393-CC5D-FA3A-A139-ACD5431EA57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6A081ADF-2836-4E3F-8B89-98E7B6487E0E}" type="datetimeyyyy">
              <a:rPr lang="en-GB" smtClean="0"/>
              <a:pPr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BB1B9E-C646-EF70-5A98-F29F5A67619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740DB-1D65-5249-AA30-D55B15094AF7}" type="slidenum">
              <a:rPr lang="en-DK" smtClean="0"/>
              <a:pPr/>
              <a:t>33</a:t>
            </a:fld>
            <a:endParaRPr lang="en-DK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CDE225F-E787-5116-5D97-A5600750472A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681337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2037DCA-3C6F-FDCD-E73F-0B69B854F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© </a:t>
            </a:r>
            <a:fld id="{A48CC461-F5D2-4A0F-9E3A-08B1A0736687}" type="datetimeyyyy">
              <a:rPr lang="en-GB" smtClean="0"/>
              <a:t>2023</a:t>
            </a:fld>
            <a:r>
              <a:rPr lang="en-GB"/>
              <a:t> NIL – part of Conscia, Security Tag: PROTECTED </a:t>
            </a:r>
            <a:endParaRPr lang="en-DK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BF56797-ED46-79EA-B7CE-DAC31385095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7694DB-52A2-8E48-84FC-9C6AB2DD9453}" type="slidenum">
              <a:rPr lang="en-DK" smtClean="0"/>
              <a:pPr/>
              <a:t>34</a:t>
            </a:fld>
            <a:endParaRPr lang="en-DK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468AA8-3274-9BEC-8D7D-64DABC531F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2A3737-6D33-9FF5-6CC4-DF7067E96734}"/>
              </a:ext>
            </a:extLst>
          </p:cNvPr>
          <p:cNvSpPr txBox="1"/>
          <p:nvPr/>
        </p:nvSpPr>
        <p:spPr>
          <a:xfrm>
            <a:off x="2878091" y="461603"/>
            <a:ext cx="609485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solidFill>
                  <a:schemeClr val="bg1"/>
                </a:solidFill>
                <a:latin typeface="+mj-lt"/>
              </a:rPr>
              <a:t>Will </a:t>
            </a:r>
            <a:r>
              <a:rPr lang="sl-SI" sz="4800" b="1" dirty="0" err="1">
                <a:solidFill>
                  <a:schemeClr val="bg1"/>
                </a:solidFill>
                <a:latin typeface="+mj-lt"/>
              </a:rPr>
              <a:t>you</a:t>
            </a:r>
            <a:r>
              <a:rPr lang="sl-SI" sz="4800" b="1" dirty="0">
                <a:solidFill>
                  <a:schemeClr val="bg1"/>
                </a:solidFill>
                <a:latin typeface="+mj-lt"/>
              </a:rPr>
              <a:t> PAW? </a:t>
            </a:r>
            <a:r>
              <a:rPr lang="sl-SI" sz="4800" b="1" dirty="0">
                <a:solidFill>
                  <a:schemeClr val="bg1"/>
                </a:solidFill>
                <a:latin typeface="+mj-lt"/>
                <a:sym typeface="Wingdings" panose="05000000000000000000" pitchFamily="2" charset="2"/>
              </a:rPr>
              <a:t></a:t>
            </a:r>
            <a:endParaRPr lang="sl-SI" sz="48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29751089"/>
      </p:ext>
    </p:extLst>
  </p:cSld>
  <p:clrMapOvr>
    <a:masterClrMapping/>
  </p:clrMapOvr>
</p:sld>
</file>

<file path=ppt/theme/theme1.xml><?xml version="1.0" encoding="utf-8"?>
<a:theme xmlns:a="http://schemas.openxmlformats.org/drawingml/2006/main" name="Conscia 2022">
  <a:themeElements>
    <a:clrScheme name="Conscia 2022">
      <a:dk1>
        <a:srgbClr val="000000"/>
      </a:dk1>
      <a:lt1>
        <a:srgbClr val="FFFFFF"/>
      </a:lt1>
      <a:dk2>
        <a:srgbClr val="05419B"/>
      </a:dk2>
      <a:lt2>
        <a:srgbClr val="F3F7FC"/>
      </a:lt2>
      <a:accent1>
        <a:srgbClr val="048BEC"/>
      </a:accent1>
      <a:accent2>
        <a:srgbClr val="AAD3F3"/>
      </a:accent2>
      <a:accent3>
        <a:srgbClr val="515151"/>
      </a:accent3>
      <a:accent4>
        <a:srgbClr val="2FC0B2"/>
      </a:accent4>
      <a:accent5>
        <a:srgbClr val="FC9537"/>
      </a:accent5>
      <a:accent6>
        <a:srgbClr val="6559A2"/>
      </a:accent6>
      <a:hlink>
        <a:srgbClr val="048BEC"/>
      </a:hlink>
      <a:folHlink>
        <a:srgbClr val="048BEC"/>
      </a:folHlink>
    </a:clrScheme>
    <a:fontScheme name="Conscia ibmplexsans">
      <a:majorFont>
        <a:latin typeface="IBM Plex Sans SemiBold"/>
        <a:ea typeface=""/>
        <a:cs typeface=""/>
      </a:majorFont>
      <a:minorFont>
        <a:latin typeface="IBM Plex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TK23_DoYouPAW.potx" id="{38658A34-610E-4827-B894-D18F5DF88E7E}" vid="{BCEB4350-7039-4E5C-B145-3D97B4D916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73F8E67FD2B294E8EE07AF6F55A4C36" ma:contentTypeVersion="21" ma:contentTypeDescription="Create a new document." ma:contentTypeScope="" ma:versionID="f304cafd3547fd52e00bf0907c6d0f00">
  <xsd:schema xmlns:xsd="http://www.w3.org/2001/XMLSchema" xmlns:xs="http://www.w3.org/2001/XMLSchema" xmlns:p="http://schemas.microsoft.com/office/2006/metadata/properties" xmlns:ns3="cd2a57db-ebfb-442d-a1e8-942cafa2cfd8" xmlns:ns4="a756dec5-b7e1-4265-82ba-3faf06eb304e" targetNamespace="http://schemas.microsoft.com/office/2006/metadata/properties" ma:root="true" ma:fieldsID="4f16fc0fb434009c8bf24ff57c6cc818" ns3:_="" ns4:_="">
    <xsd:import namespace="cd2a57db-ebfb-442d-a1e8-942cafa2cfd8"/>
    <xsd:import namespace="a756dec5-b7e1-4265-82ba-3faf06eb304e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2a57db-ebfb-442d-a1e8-942cafa2cfd8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6" nillable="true" ma:displayName="Length (seconds)" ma:internalName="MediaLengthInSeconds" ma:readOnly="true">
      <xsd:simpleType>
        <xsd:restriction base="dms:Unknown"/>
      </xsd:simpleType>
    </xsd:element>
    <xsd:element name="_activity" ma:index="27" nillable="true" ma:displayName="_activity" ma:hidden="true" ma:internalName="_activity">
      <xsd:simpleType>
        <xsd:restriction base="dms:Note"/>
      </xsd:simpleType>
    </xsd:element>
    <xsd:element name="MediaServiceObjectDetectorVersions" ma:index="2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56dec5-b7e1-4265-82ba-3faf06eb304e" elementFormDefault="qualified">
    <xsd:import namespace="http://schemas.microsoft.com/office/2006/documentManagement/types"/>
    <xsd:import namespace="http://schemas.microsoft.com/office/infopath/2007/PartnerControls"/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 xmlns="cd2a57db-ebfb-442d-a1e8-942cafa2cfd8" xsi:nil="true"/>
    <MigrationWizIdPermissionLevels xmlns="cd2a57db-ebfb-442d-a1e8-942cafa2cfd8" xsi:nil="true"/>
    <_activity xmlns="cd2a57db-ebfb-442d-a1e8-942cafa2cfd8" xsi:nil="true"/>
    <MigrationWizIdPermissions xmlns="cd2a57db-ebfb-442d-a1e8-942cafa2cfd8" xsi:nil="true"/>
    <MigrationWizIdDocumentLibraryPermissions xmlns="cd2a57db-ebfb-442d-a1e8-942cafa2cfd8" xsi:nil="true"/>
    <MigrationWizIdSecurityGroups xmlns="cd2a57db-ebfb-442d-a1e8-942cafa2cfd8" xsi:nil="true"/>
  </documentManagement>
</p:properties>
</file>

<file path=customXml/itemProps1.xml><?xml version="1.0" encoding="utf-8"?>
<ds:datastoreItem xmlns:ds="http://schemas.openxmlformats.org/officeDocument/2006/customXml" ds:itemID="{AC89B703-CDCD-44BE-82E0-A9993CC5DA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d2a57db-ebfb-442d-a1e8-942cafa2cfd8"/>
    <ds:schemaRef ds:uri="a756dec5-b7e1-4265-82ba-3faf06eb30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0F8F564-95DC-4937-AFFD-86F8ED3394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D9B7314-04CD-449C-97C8-62F604896E23}">
  <ds:schemaRefs>
    <ds:schemaRef ds:uri="http://purl.org/dc/terms/"/>
    <ds:schemaRef ds:uri="http://purl.org/dc/elements/1.1/"/>
    <ds:schemaRef ds:uri="http://www.w3.org/XML/1998/namespace"/>
    <ds:schemaRef ds:uri="http://purl.org/dc/dcmitype/"/>
    <ds:schemaRef ds:uri="a756dec5-b7e1-4265-82ba-3faf06eb304e"/>
    <ds:schemaRef ds:uri="http://schemas.microsoft.com/office/2006/documentManagement/types"/>
    <ds:schemaRef ds:uri="cd2a57db-ebfb-442d-a1e8-942cafa2cfd8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NTK23_DoYouPAW</Template>
  <TotalTime>1209</TotalTime>
  <Words>2646</Words>
  <Application>Microsoft Office PowerPoint</Application>
  <PresentationFormat>Widescreen</PresentationFormat>
  <Paragraphs>329</Paragraphs>
  <Slides>34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5" baseType="lpstr">
      <vt:lpstr>acumin-pro</vt:lpstr>
      <vt:lpstr>Arial</vt:lpstr>
      <vt:lpstr>Calibri</vt:lpstr>
      <vt:lpstr>Consolas</vt:lpstr>
      <vt:lpstr>IBM Plex Sans</vt:lpstr>
      <vt:lpstr>IBM Plex Sans Light</vt:lpstr>
      <vt:lpstr>IBM Plex Sans SemiBold</vt:lpstr>
      <vt:lpstr>Segoe UI</vt:lpstr>
      <vt:lpstr>Söhne</vt:lpstr>
      <vt:lpstr>Univers for KPMG</vt:lpstr>
      <vt:lpstr>Conscia 2022</vt:lpstr>
      <vt:lpstr>Do you PAW?</vt:lpstr>
      <vt:lpstr>About </vt:lpstr>
      <vt:lpstr>PAWs - The WHAT?</vt:lpstr>
      <vt:lpstr>Security basics</vt:lpstr>
      <vt:lpstr>PAW? PAWs? PAW model?  </vt:lpstr>
      <vt:lpstr>General „rules“ of PAW model  </vt:lpstr>
      <vt:lpstr>Active Directory Tiering</vt:lpstr>
      <vt:lpstr>Active Directory Tiering</vt:lpstr>
      <vt:lpstr>Maybe even more important than AD Tiering</vt:lpstr>
      <vt:lpstr>Hypervisor </vt:lpstr>
      <vt:lpstr>Backup</vt:lpstr>
      <vt:lpstr>PAWs - The WHY?</vt:lpstr>
      <vt:lpstr>The WHY – Incident statistics</vt:lpstr>
      <vt:lpstr>The WHY – Server administration</vt:lpstr>
      <vt:lpstr>PAWs - The HOW?</vt:lpstr>
      <vt:lpstr>Platforms</vt:lpstr>
      <vt:lpstr>PAW workstation configuration</vt:lpstr>
      <vt:lpstr>PAW workstation additional configuration</vt:lpstr>
      <vt:lpstr>Jump servers</vt:lpstr>
      <vt:lpstr>PowerPoint Presentation</vt:lpstr>
      <vt:lpstr>Administrators group members</vt:lpstr>
      <vt:lpstr>Tier0 PAW security</vt:lpstr>
      <vt:lpstr>Tier1 Server security</vt:lpstr>
      <vt:lpstr>Tier2 Workstation security</vt:lpstr>
      <vt:lpstr>Basic Tier0 asset isolation</vt:lpstr>
      <vt:lpstr>Basic Tier0 asset isolation</vt:lpstr>
      <vt:lpstr>Basic Tier0 asset isolation</vt:lpstr>
      <vt:lpstr>Basic Tier0 asset isolation - considerations</vt:lpstr>
      <vt:lpstr>If nothing else, do THIS!</vt:lpstr>
      <vt:lpstr>Secure PAWs with IPsec</vt:lpstr>
      <vt:lpstr>Secure PAWs with IPsec</vt:lpstr>
      <vt:lpstr>Tip: Move default AD user and computer locations</vt:lpstr>
      <vt:lpstr>Tip: Block PAW internet access with exceptions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 you PAW?</dc:title>
  <dc:creator>Jure Jereb</dc:creator>
  <cp:lastModifiedBy>Jure Jereb</cp:lastModifiedBy>
  <cp:revision>2</cp:revision>
  <dcterms:created xsi:type="dcterms:W3CDTF">2023-09-23T09:38:04Z</dcterms:created>
  <dcterms:modified xsi:type="dcterms:W3CDTF">2023-09-28T06:52:01Z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0x010100273F8E67FD2B294E8EE07AF6F55A4C36</vt:lpwstr>
  </property>
  <property fmtid="{D5CDD505-2E9C-101B-9397-08002B2CF9AE}" pid="3" name="MediaServiceImageTags">
    <vt:lpwstr/>
  </property>
  <property fmtid="{D5CDD505-2E9C-101B-9397-08002B2CF9AE}" pid="4" name="MSIP_Label_46a28071-9c9b-42a8-9b8c-e1209fe75bd9_SetDate">
    <vt:lpwstr>2022-06-13T14:39:36Z</vt:lpwstr>
  </property>
  <property fmtid="{D5CDD505-2E9C-101B-9397-08002B2CF9AE}" pid="5" name="MSIP_Label_46a28071-9c9b-42a8-9b8c-e1209fe75bd9_SiteId">
    <vt:lpwstr>01e16f79-1680-4f82-993b-e74a1f3c6c85</vt:lpwstr>
  </property>
  <property fmtid="{D5CDD505-2E9C-101B-9397-08002B2CF9AE}" pid="6" name="MSIP_Label_46a28071-9c9b-42a8-9b8c-e1209fe75bd9_Method">
    <vt:lpwstr>Privileged</vt:lpwstr>
  </property>
  <property fmtid="{D5CDD505-2E9C-101B-9397-08002B2CF9AE}" pid="7" name="MSIP_Label_46a28071-9c9b-42a8-9b8c-e1209fe75bd9_ActionId">
    <vt:lpwstr>49755822-3c16-48a5-b860-7d1f902a3a4d</vt:lpwstr>
  </property>
  <property fmtid="{D5CDD505-2E9C-101B-9397-08002B2CF9AE}" pid="8" name="MSIP_Label_46a28071-9c9b-42a8-9b8c-e1209fe75bd9_Enabled">
    <vt:lpwstr>true</vt:lpwstr>
  </property>
  <property fmtid="{D5CDD505-2E9C-101B-9397-08002B2CF9AE}" pid="9" name="MSIP_Label_46a28071-9c9b-42a8-9b8c-e1209fe75bd9_ContentBits">
    <vt:lpwstr>0</vt:lpwstr>
  </property>
  <property fmtid="{D5CDD505-2E9C-101B-9397-08002B2CF9AE}" pid="10" name="MSIP_Label_46a28071-9c9b-42a8-9b8c-e1209fe75bd9_Name">
    <vt:lpwstr>Public</vt:lpwstr>
  </property>
  <property fmtid="{D5CDD505-2E9C-101B-9397-08002B2CF9AE}" pid="11" name="_dlc_DocIdItemGuid">
    <vt:lpwstr>b7d4e0aa-76e5-4381-a284-8b6a85cdbdcb</vt:lpwstr>
  </property>
</Properties>
</file>