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36"/>
  </p:notesMasterIdLst>
  <p:handoutMasterIdLst>
    <p:handoutMasterId r:id="rId37"/>
  </p:handoutMasterIdLst>
  <p:sldIdLst>
    <p:sldId id="1556" r:id="rId5"/>
    <p:sldId id="1593" r:id="rId6"/>
    <p:sldId id="1594" r:id="rId7"/>
    <p:sldId id="1595" r:id="rId8"/>
    <p:sldId id="1596" r:id="rId9"/>
    <p:sldId id="1599" r:id="rId10"/>
    <p:sldId id="1623" r:id="rId11"/>
    <p:sldId id="1600" r:id="rId12"/>
    <p:sldId id="1601" r:id="rId13"/>
    <p:sldId id="1602" r:id="rId14"/>
    <p:sldId id="1626" r:id="rId15"/>
    <p:sldId id="1603" r:id="rId16"/>
    <p:sldId id="1604" r:id="rId17"/>
    <p:sldId id="1606" r:id="rId18"/>
    <p:sldId id="1608" r:id="rId19"/>
    <p:sldId id="1610" r:id="rId20"/>
    <p:sldId id="1611" r:id="rId21"/>
    <p:sldId id="1614" r:id="rId22"/>
    <p:sldId id="1615" r:id="rId23"/>
    <p:sldId id="1624" r:id="rId24"/>
    <p:sldId id="1616" r:id="rId25"/>
    <p:sldId id="1617" r:id="rId26"/>
    <p:sldId id="1618" r:id="rId27"/>
    <p:sldId id="1619" r:id="rId28"/>
    <p:sldId id="1620" r:id="rId29"/>
    <p:sldId id="1621" r:id="rId30"/>
    <p:sldId id="1622" r:id="rId31"/>
    <p:sldId id="1613" r:id="rId32"/>
    <p:sldId id="1597" r:id="rId33"/>
    <p:sldId id="1598" r:id="rId34"/>
    <p:sldId id="1567" r:id="rId35"/>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7C387404-1192-41C0-B597-22CE4160B4E1}">
          <p14:sldIdLst>
            <p14:sldId id="1556"/>
          </p14:sldIdLst>
        </p14:section>
        <p14:section name="Agenda" id="{7BA3AB53-B0D3-4155-A793-FCE390968904}">
          <p14:sldIdLst>
            <p14:sldId id="1593"/>
          </p14:sldIdLst>
        </p14:section>
        <p14:section name="GDPR" id="{11EA2CC7-92A9-44CF-9DE4-A1B877B82EBE}">
          <p14:sldIdLst>
            <p14:sldId id="1594"/>
            <p14:sldId id="1595"/>
            <p14:sldId id="1596"/>
          </p14:sldIdLst>
        </p14:section>
        <p14:section name="What is AIP" id="{F719B983-8585-4BCE-AE4A-A6FA1D8EC656}">
          <p14:sldIdLst>
            <p14:sldId id="1599"/>
            <p14:sldId id="1623"/>
          </p14:sldIdLst>
        </p14:section>
        <p14:section name="Klasifikacija" id="{2F007423-9515-43B9-ACED-827B666E3031}">
          <p14:sldIdLst>
            <p14:sldId id="1600"/>
            <p14:sldId id="1601"/>
            <p14:sldId id="1602"/>
            <p14:sldId id="1626"/>
            <p14:sldId id="1603"/>
            <p14:sldId id="1604"/>
            <p14:sldId id="1606"/>
            <p14:sldId id="1608"/>
            <p14:sldId id="1610"/>
            <p14:sldId id="1611"/>
            <p14:sldId id="1614"/>
            <p14:sldId id="1615"/>
            <p14:sldId id="1624"/>
            <p14:sldId id="1616"/>
            <p14:sldId id="1617"/>
            <p14:sldId id="1618"/>
            <p14:sldId id="1619"/>
            <p14:sldId id="1620"/>
            <p14:sldId id="1621"/>
            <p14:sldId id="1622"/>
          </p14:sldIdLst>
        </p14:section>
        <p14:section name="Do a demo..." id="{EBBA4D82-553E-4914-B09E-0C272BF7461A}">
          <p14:sldIdLst>
            <p14:sldId id="1613"/>
          </p14:sldIdLst>
        </p14:section>
        <p14:section name="Konec" id="{E2C9050D-5FFE-4CA1-AAF8-3FAE23B1FD47}">
          <p14:sldIdLst>
            <p14:sldId id="1597"/>
            <p14:sldId id="1598"/>
            <p14:sldId id="1567"/>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2"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6522"/>
    <a:srgbClr val="DDB77F"/>
    <a:srgbClr val="F08400"/>
    <a:srgbClr val="E4491C"/>
    <a:srgbClr val="F1E16B"/>
    <a:srgbClr val="F2F240"/>
    <a:srgbClr val="00AEEF"/>
    <a:srgbClr val="00254A"/>
    <a:srgbClr val="00BCF2"/>
    <a:srgbClr val="002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4468" autoAdjust="0"/>
  </p:normalViewPr>
  <p:slideViewPr>
    <p:cSldViewPr>
      <p:cViewPr varScale="1">
        <p:scale>
          <a:sx n="87" d="100"/>
          <a:sy n="87" d="100"/>
        </p:scale>
        <p:origin x="1666" y="91"/>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411"/>
    </p:cViewPr>
  </p:sorterViewPr>
  <p:notesViewPr>
    <p:cSldViewPr showGuides="1">
      <p:cViewPr varScale="1">
        <p:scale>
          <a:sx n="97" d="100"/>
          <a:sy n="97" d="100"/>
        </p:scale>
        <p:origin x="-478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egor Suster" userId="b50f0a75-a674-4284-8a4f-9cdcee3030e4" providerId="ADAL" clId="{ED98DAE8-6DAD-4D8D-BA36-A1F5312DBA98}"/>
    <pc:docChg chg="undo custSel addSld delSld modSld sldOrd modMainMaster delSection modSection">
      <pc:chgData name="Gregor Suster" userId="b50f0a75-a674-4284-8a4f-9cdcee3030e4" providerId="ADAL" clId="{ED98DAE8-6DAD-4D8D-BA36-A1F5312DBA98}" dt="2017-05-17T12:17:06.004" v="1776" actId="1076"/>
      <pc:docMkLst>
        <pc:docMk/>
      </pc:docMkLst>
      <pc:sldChg chg="del">
        <pc:chgData name="Gregor Suster" userId="b50f0a75-a674-4284-8a4f-9cdcee3030e4" providerId="ADAL" clId="{ED98DAE8-6DAD-4D8D-BA36-A1F5312DBA98}" dt="2017-05-16T15:06:48.254" v="1239" actId="2696"/>
        <pc:sldMkLst>
          <pc:docMk/>
          <pc:sldMk cId="191844733" sldId="1554"/>
        </pc:sldMkLst>
      </pc:sldChg>
      <pc:sldChg chg="modSp ord modTransition">
        <pc:chgData name="Gregor Suster" userId="b50f0a75-a674-4284-8a4f-9cdcee3030e4" providerId="ADAL" clId="{ED98DAE8-6DAD-4D8D-BA36-A1F5312DBA98}" dt="2017-05-17T07:36:11.546" v="1545" actId="0"/>
        <pc:sldMkLst>
          <pc:docMk/>
          <pc:sldMk cId="2187609918" sldId="1556"/>
        </pc:sldMkLst>
        <pc:spChg chg="mod">
          <ac:chgData name="Gregor Suster" userId="b50f0a75-a674-4284-8a4f-9cdcee3030e4" providerId="ADAL" clId="{ED98DAE8-6DAD-4D8D-BA36-A1F5312DBA98}" dt="2017-05-13T16:04:56.055" v="37" actId="404"/>
          <ac:spMkLst>
            <pc:docMk/>
            <pc:sldMk cId="2187609918" sldId="1556"/>
            <ac:spMk id="3" creationId="{00000000-0000-0000-0000-000000000000}"/>
          </ac:spMkLst>
        </pc:spChg>
      </pc:sldChg>
      <pc:sldChg chg="del">
        <pc:chgData name="Gregor Suster" userId="b50f0a75-a674-4284-8a4f-9cdcee3030e4" providerId="ADAL" clId="{ED98DAE8-6DAD-4D8D-BA36-A1F5312DBA98}" dt="2017-05-13T16:04:21.855" v="11" actId="2696"/>
        <pc:sldMkLst>
          <pc:docMk/>
          <pc:sldMk cId="668015984" sldId="1558"/>
        </pc:sldMkLst>
      </pc:sldChg>
      <pc:sldChg chg="del">
        <pc:chgData name="Gregor Suster" userId="b50f0a75-a674-4284-8a4f-9cdcee3030e4" providerId="ADAL" clId="{ED98DAE8-6DAD-4D8D-BA36-A1F5312DBA98}" dt="2017-05-13T16:04:21.119" v="10" actId="2696"/>
        <pc:sldMkLst>
          <pc:docMk/>
          <pc:sldMk cId="2194173543" sldId="1559"/>
        </pc:sldMkLst>
      </pc:sldChg>
      <pc:sldChg chg="del">
        <pc:chgData name="Gregor Suster" userId="b50f0a75-a674-4284-8a4f-9cdcee3030e4" providerId="ADAL" clId="{ED98DAE8-6DAD-4D8D-BA36-A1F5312DBA98}" dt="2017-05-13T16:04:20.214" v="9" actId="2696"/>
        <pc:sldMkLst>
          <pc:docMk/>
          <pc:sldMk cId="22800680" sldId="1560"/>
        </pc:sldMkLst>
      </pc:sldChg>
      <pc:sldChg chg="del ord">
        <pc:chgData name="Gregor Suster" userId="b50f0a75-a674-4284-8a4f-9cdcee3030e4" providerId="ADAL" clId="{ED98DAE8-6DAD-4D8D-BA36-A1F5312DBA98}" dt="2017-05-13T16:04:18.091" v="8" actId="2696"/>
        <pc:sldMkLst>
          <pc:docMk/>
          <pc:sldMk cId="3439387065" sldId="1561"/>
        </pc:sldMkLst>
      </pc:sldChg>
      <pc:sldChg chg="del">
        <pc:chgData name="Gregor Suster" userId="b50f0a75-a674-4284-8a4f-9cdcee3030e4" providerId="ADAL" clId="{ED98DAE8-6DAD-4D8D-BA36-A1F5312DBA98}" dt="2017-05-13T16:04:16.040" v="6" actId="2696"/>
        <pc:sldMkLst>
          <pc:docMk/>
          <pc:sldMk cId="1833566919" sldId="1563"/>
        </pc:sldMkLst>
      </pc:sldChg>
      <pc:sldChg chg="del">
        <pc:chgData name="Gregor Suster" userId="b50f0a75-a674-4284-8a4f-9cdcee3030e4" providerId="ADAL" clId="{ED98DAE8-6DAD-4D8D-BA36-A1F5312DBA98}" dt="2017-05-13T16:04:15.140" v="5" actId="2696"/>
        <pc:sldMkLst>
          <pc:docMk/>
          <pc:sldMk cId="2861248446" sldId="1564"/>
        </pc:sldMkLst>
      </pc:sldChg>
      <pc:sldChg chg="del ord">
        <pc:chgData name="Gregor Suster" userId="b50f0a75-a674-4284-8a4f-9cdcee3030e4" providerId="ADAL" clId="{ED98DAE8-6DAD-4D8D-BA36-A1F5312DBA98}" dt="2017-05-13T16:04:14.381" v="4" actId="2696"/>
        <pc:sldMkLst>
          <pc:docMk/>
          <pc:sldMk cId="131110266" sldId="1565"/>
        </pc:sldMkLst>
      </pc:sldChg>
      <pc:sldChg chg="ord modTransition">
        <pc:chgData name="Gregor Suster" userId="b50f0a75-a674-4284-8a4f-9cdcee3030e4" providerId="ADAL" clId="{ED98DAE8-6DAD-4D8D-BA36-A1F5312DBA98}" dt="2017-05-17T07:36:11.546" v="1545" actId="0"/>
        <pc:sldMkLst>
          <pc:docMk/>
          <pc:sldMk cId="713026004" sldId="1567"/>
        </pc:sldMkLst>
      </pc:sldChg>
      <pc:sldChg chg="del ord modTransition">
        <pc:chgData name="Gregor Suster" userId="b50f0a75-a674-4284-8a4f-9cdcee3030e4" providerId="ADAL" clId="{ED98DAE8-6DAD-4D8D-BA36-A1F5312DBA98}" dt="2017-05-14T18:36:13.126" v="1084" actId="2696"/>
        <pc:sldMkLst>
          <pc:docMk/>
          <pc:sldMk cId="2530821794" sldId="1590"/>
        </pc:sldMkLst>
      </pc:sldChg>
      <pc:sldChg chg="del ord modTransition">
        <pc:chgData name="Gregor Suster" userId="b50f0a75-a674-4284-8a4f-9cdcee3030e4" providerId="ADAL" clId="{ED98DAE8-6DAD-4D8D-BA36-A1F5312DBA98}" dt="2017-05-14T18:36:13.103" v="1083" actId="2696"/>
        <pc:sldMkLst>
          <pc:docMk/>
          <pc:sldMk cId="997790452" sldId="1591"/>
        </pc:sldMkLst>
      </pc:sldChg>
      <pc:sldChg chg="modSp del modTransition">
        <pc:chgData name="Gregor Suster" userId="b50f0a75-a674-4284-8a4f-9cdcee3030e4" providerId="ADAL" clId="{ED98DAE8-6DAD-4D8D-BA36-A1F5312DBA98}" dt="2017-05-14T18:36:13.143" v="1085" actId="2696"/>
        <pc:sldMkLst>
          <pc:docMk/>
          <pc:sldMk cId="3970953373" sldId="1592"/>
        </pc:sldMkLst>
        <pc:graphicFrameChg chg="mod">
          <ac:chgData name="Gregor Suster" userId="b50f0a75-a674-4284-8a4f-9cdcee3030e4" providerId="ADAL" clId="{ED98DAE8-6DAD-4D8D-BA36-A1F5312DBA98}" dt="2017-05-13T16:54:41.713" v="705" actId="0"/>
          <ac:graphicFrameMkLst>
            <pc:docMk/>
            <pc:sldMk cId="3970953373" sldId="1592"/>
            <ac:graphicFrameMk id="7" creationId="{00000000-0000-0000-0000-000000000000}"/>
          </ac:graphicFrameMkLst>
        </pc:graphicFrameChg>
      </pc:sldChg>
      <pc:sldChg chg="addSp delSp modSp add ord modTransition">
        <pc:chgData name="Gregor Suster" userId="b50f0a75-a674-4284-8a4f-9cdcee3030e4" providerId="ADAL" clId="{ED98DAE8-6DAD-4D8D-BA36-A1F5312DBA98}" dt="2017-05-17T12:17:06.004" v="1776" actId="1076"/>
        <pc:sldMkLst>
          <pc:docMk/>
          <pc:sldMk cId="2628366937" sldId="1593"/>
        </pc:sldMkLst>
        <pc:spChg chg="add mod">
          <ac:chgData name="Gregor Suster" userId="b50f0a75-a674-4284-8a4f-9cdcee3030e4" providerId="ADAL" clId="{ED98DAE8-6DAD-4D8D-BA36-A1F5312DBA98}" dt="2017-05-17T09:05:23.573" v="1745" actId="20577"/>
          <ac:spMkLst>
            <pc:docMk/>
            <pc:sldMk cId="2628366937" sldId="1593"/>
            <ac:spMk id="5" creationId="{FB73CFA4-E9C5-4AB9-B23F-F4B449873379}"/>
          </ac:spMkLst>
        </pc:spChg>
        <pc:spChg chg="del">
          <ac:chgData name="Gregor Suster" userId="b50f0a75-a674-4284-8a4f-9cdcee3030e4" providerId="ADAL" clId="{ED98DAE8-6DAD-4D8D-BA36-A1F5312DBA98}" dt="2017-05-13T16:05:56.798" v="40" actId="0"/>
          <ac:spMkLst>
            <pc:docMk/>
            <pc:sldMk cId="2628366937" sldId="1593"/>
            <ac:spMk id="2" creationId="{2A12CFA2-A5B6-4B1D-BF5E-FF8F1ADBF25B}"/>
          </ac:spMkLst>
        </pc:spChg>
        <pc:spChg chg="del">
          <ac:chgData name="Gregor Suster" userId="b50f0a75-a674-4284-8a4f-9cdcee3030e4" providerId="ADAL" clId="{ED98DAE8-6DAD-4D8D-BA36-A1F5312DBA98}" dt="2017-05-13T16:05:56.798" v="40" actId="0"/>
          <ac:spMkLst>
            <pc:docMk/>
            <pc:sldMk cId="2628366937" sldId="1593"/>
            <ac:spMk id="3" creationId="{E92EE1F5-A1F5-4958-AB9E-2DC91967EF2E}"/>
          </ac:spMkLst>
        </pc:spChg>
        <pc:spChg chg="add mod">
          <ac:chgData name="Gregor Suster" userId="b50f0a75-a674-4284-8a4f-9cdcee3030e4" providerId="ADAL" clId="{ED98DAE8-6DAD-4D8D-BA36-A1F5312DBA98}" dt="2017-05-17T12:17:06.004" v="1776" actId="1076"/>
          <ac:spMkLst>
            <pc:docMk/>
            <pc:sldMk cId="2628366937" sldId="1593"/>
            <ac:spMk id="4" creationId="{7DE40BC7-EEAC-45BA-ABD4-4F62247AD5C2}"/>
          </ac:spMkLst>
        </pc:spChg>
      </pc:sldChg>
      <pc:sldChg chg="addSp delSp modSp add modTransition modNotesTx">
        <pc:chgData name="Gregor Suster" userId="b50f0a75-a674-4284-8a4f-9cdcee3030e4" providerId="ADAL" clId="{ED98DAE8-6DAD-4D8D-BA36-A1F5312DBA98}" dt="2017-05-17T07:36:11.546" v="1545" actId="0"/>
        <pc:sldMkLst>
          <pc:docMk/>
          <pc:sldMk cId="420902209" sldId="1594"/>
        </pc:sldMkLst>
        <pc:spChg chg="mod">
          <ac:chgData name="Gregor Suster" userId="b50f0a75-a674-4284-8a4f-9cdcee3030e4" providerId="ADAL" clId="{ED98DAE8-6DAD-4D8D-BA36-A1F5312DBA98}" dt="2017-05-13T16:46:30.853" v="677" actId="14100"/>
          <ac:spMkLst>
            <pc:docMk/>
            <pc:sldMk cId="420902209" sldId="1594"/>
            <ac:spMk id="29" creationId="{00000000-0000-0000-0000-000000000000}"/>
          </ac:spMkLst>
        </pc:spChg>
        <pc:spChg chg="add del mod">
          <ac:chgData name="Gregor Suster" userId="b50f0a75-a674-4284-8a4f-9cdcee3030e4" providerId="ADAL" clId="{ED98DAE8-6DAD-4D8D-BA36-A1F5312DBA98}" dt="2017-05-14T18:31:02.026" v="1078" actId="478"/>
          <ac:spMkLst>
            <pc:docMk/>
            <pc:sldMk cId="420902209" sldId="1594"/>
            <ac:spMk id="18" creationId="{B8F4B490-235A-486A-B75B-21EFF6FF3676}"/>
          </ac:spMkLst>
        </pc:spChg>
        <pc:spChg chg="mod">
          <ac:chgData name="Gregor Suster" userId="b50f0a75-a674-4284-8a4f-9cdcee3030e4" providerId="ADAL" clId="{ED98DAE8-6DAD-4D8D-BA36-A1F5312DBA98}" dt="2017-05-13T16:49:32.108" v="694" actId="14100"/>
          <ac:spMkLst>
            <pc:docMk/>
            <pc:sldMk cId="420902209" sldId="1594"/>
            <ac:spMk id="26" creationId="{00000000-0000-0000-0000-000000000000}"/>
          </ac:spMkLst>
        </pc:spChg>
        <pc:spChg chg="del mod">
          <ac:chgData name="Gregor Suster" userId="b50f0a75-a674-4284-8a4f-9cdcee3030e4" providerId="ADAL" clId="{ED98DAE8-6DAD-4D8D-BA36-A1F5312DBA98}" dt="2017-05-13T16:28:06.726" v="319" actId="478"/>
          <ac:spMkLst>
            <pc:docMk/>
            <pc:sldMk cId="420902209" sldId="1594"/>
            <ac:spMk id="3" creationId="{041EDE68-9875-47DC-A43A-5E7A6C964FCD}"/>
          </ac:spMkLst>
        </pc:spChg>
        <pc:spChg chg="mod">
          <ac:chgData name="Gregor Suster" userId="b50f0a75-a674-4284-8a4f-9cdcee3030e4" providerId="ADAL" clId="{ED98DAE8-6DAD-4D8D-BA36-A1F5312DBA98}" dt="2017-05-13T16:49:27.653" v="693" actId="14100"/>
          <ac:spMkLst>
            <pc:docMk/>
            <pc:sldMk cId="420902209" sldId="1594"/>
            <ac:spMk id="27" creationId="{00000000-0000-0000-0000-000000000000}"/>
          </ac:spMkLst>
        </pc:spChg>
        <pc:spChg chg="add del mod">
          <ac:chgData name="Gregor Suster" userId="b50f0a75-a674-4284-8a4f-9cdcee3030e4" providerId="ADAL" clId="{ED98DAE8-6DAD-4D8D-BA36-A1F5312DBA98}" dt="2017-05-14T18:30:46.760" v="1076" actId="478"/>
          <ac:spMkLst>
            <pc:docMk/>
            <pc:sldMk cId="420902209" sldId="1594"/>
            <ac:spMk id="17" creationId="{BAD88EF2-2F09-4C68-9B94-CA3DD717F9C0}"/>
          </ac:spMkLst>
        </pc:spChg>
        <pc:spChg chg="mod">
          <ac:chgData name="Gregor Suster" userId="b50f0a75-a674-4284-8a4f-9cdcee3030e4" providerId="ADAL" clId="{ED98DAE8-6DAD-4D8D-BA36-A1F5312DBA98}" dt="2017-05-13T16:50:01.987" v="700" actId="1076"/>
          <ac:spMkLst>
            <pc:docMk/>
            <pc:sldMk cId="420902209" sldId="1594"/>
            <ac:spMk id="23" creationId="{00000000-0000-0000-0000-000000000000}"/>
          </ac:spMkLst>
        </pc:spChg>
        <pc:spChg chg="add del mod">
          <ac:chgData name="Gregor Suster" userId="b50f0a75-a674-4284-8a4f-9cdcee3030e4" providerId="ADAL" clId="{ED98DAE8-6DAD-4D8D-BA36-A1F5312DBA98}" dt="2017-05-13T16:25:36.671" v="297" actId="1076"/>
          <ac:spMkLst>
            <pc:docMk/>
            <pc:sldMk cId="420902209" sldId="1594"/>
            <ac:spMk id="11" creationId="{00000000-0000-0000-0000-000000000000}"/>
          </ac:spMkLst>
        </pc:spChg>
        <pc:spChg chg="mod">
          <ac:chgData name="Gregor Suster" userId="b50f0a75-a674-4284-8a4f-9cdcee3030e4" providerId="ADAL" clId="{ED98DAE8-6DAD-4D8D-BA36-A1F5312DBA98}" dt="2017-05-13T16:46:28.292" v="670" actId="0"/>
          <ac:spMkLst>
            <pc:docMk/>
            <pc:sldMk cId="420902209" sldId="1594"/>
            <ac:spMk id="31" creationId="{00000000-0000-0000-0000-000000000000}"/>
          </ac:spMkLst>
        </pc:spChg>
        <pc:spChg chg="mod">
          <ac:chgData name="Gregor Suster" userId="b50f0a75-a674-4284-8a4f-9cdcee3030e4" providerId="ADAL" clId="{ED98DAE8-6DAD-4D8D-BA36-A1F5312DBA98}" dt="2017-05-13T16:49:35.070" v="695" actId="14100"/>
          <ac:spMkLst>
            <pc:docMk/>
            <pc:sldMk cId="420902209" sldId="1594"/>
            <ac:spMk id="25" creationId="{00000000-0000-0000-0000-000000000000}"/>
          </ac:spMkLst>
        </pc:spChg>
        <pc:spChg chg="mod">
          <ac:chgData name="Gregor Suster" userId="b50f0a75-a674-4284-8a4f-9cdcee3030e4" providerId="ADAL" clId="{ED98DAE8-6DAD-4D8D-BA36-A1F5312DBA98}" dt="2017-05-13T16:46:28.292" v="670" actId="0"/>
          <ac:spMkLst>
            <pc:docMk/>
            <pc:sldMk cId="420902209" sldId="1594"/>
            <ac:spMk id="30" creationId="{00000000-0000-0000-0000-000000000000}"/>
          </ac:spMkLst>
        </pc:spChg>
        <pc:spChg chg="mod">
          <ac:chgData name="Gregor Suster" userId="b50f0a75-a674-4284-8a4f-9cdcee3030e4" providerId="ADAL" clId="{ED98DAE8-6DAD-4D8D-BA36-A1F5312DBA98}" dt="2017-05-13T16:46:28.292" v="670" actId="0"/>
          <ac:spMkLst>
            <pc:docMk/>
            <pc:sldMk cId="420902209" sldId="1594"/>
            <ac:spMk id="34" creationId="{00000000-0000-0000-0000-000000000000}"/>
          </ac:spMkLst>
        </pc:spChg>
        <pc:spChg chg="add del mod">
          <ac:chgData name="Gregor Suster" userId="b50f0a75-a674-4284-8a4f-9cdcee3030e4" providerId="ADAL" clId="{ED98DAE8-6DAD-4D8D-BA36-A1F5312DBA98}" dt="2017-05-13T16:26:58.024" v="309" actId="0"/>
          <ac:spMkLst>
            <pc:docMk/>
            <pc:sldMk cId="420902209" sldId="1594"/>
            <ac:spMk id="7" creationId="{42DF182C-A083-4E00-97DC-442DEC87E42F}"/>
          </ac:spMkLst>
        </pc:spChg>
        <pc:spChg chg="mod">
          <ac:chgData name="Gregor Suster" userId="b50f0a75-a674-4284-8a4f-9cdcee3030e4" providerId="ADAL" clId="{ED98DAE8-6DAD-4D8D-BA36-A1F5312DBA98}" dt="2017-05-13T16:49:24.368" v="692" actId="14100"/>
          <ac:spMkLst>
            <pc:docMk/>
            <pc:sldMk cId="420902209" sldId="1594"/>
            <ac:spMk id="33" creationId="{00000000-0000-0000-0000-000000000000}"/>
          </ac:spMkLst>
        </pc:spChg>
        <pc:grpChg chg="add del mod">
          <ac:chgData name="Gregor Suster" userId="b50f0a75-a674-4284-8a4f-9cdcee3030e4" providerId="ADAL" clId="{ED98DAE8-6DAD-4D8D-BA36-A1F5312DBA98}" dt="2017-05-13T16:25:53.705" v="303" actId="0"/>
          <ac:grpSpMkLst>
            <pc:docMk/>
            <pc:sldMk cId="420902209" sldId="1594"/>
            <ac:grpSpMk id="4" creationId="{A9304E59-55FA-4229-B11F-42A095659C85}"/>
          </ac:grpSpMkLst>
        </pc:grpChg>
        <pc:grpChg chg="add del mod">
          <ac:chgData name="Gregor Suster" userId="b50f0a75-a674-4284-8a4f-9cdcee3030e4" providerId="ADAL" clId="{ED98DAE8-6DAD-4D8D-BA36-A1F5312DBA98}" dt="2017-05-13T16:49:47.112" v="697" actId="478"/>
          <ac:grpSpMkLst>
            <pc:docMk/>
            <pc:sldMk cId="420902209" sldId="1594"/>
            <ac:grpSpMk id="9" creationId="{A5D59FF4-E855-4C8C-A575-B7D80B7EC5E2}"/>
          </ac:grpSpMkLst>
        </pc:grpChg>
        <pc:grpChg chg="add mod">
          <ac:chgData name="Gregor Suster" userId="b50f0a75-a674-4284-8a4f-9cdcee3030e4" providerId="ADAL" clId="{ED98DAE8-6DAD-4D8D-BA36-A1F5312DBA98}" dt="2017-05-13T16:46:28.292" v="670" actId="0"/>
          <ac:grpSpMkLst>
            <pc:docMk/>
            <pc:sldMk cId="420902209" sldId="1594"/>
            <ac:grpSpMk id="8" creationId="{EE7C4C33-8730-4004-A8D5-9D2F4661BF01}"/>
          </ac:grpSpMkLst>
        </pc:grpChg>
        <pc:grpChg chg="add mod">
          <ac:chgData name="Gregor Suster" userId="b50f0a75-a674-4284-8a4f-9cdcee3030e4" providerId="ADAL" clId="{ED98DAE8-6DAD-4D8D-BA36-A1F5312DBA98}" dt="2017-05-13T16:49:57.684" v="699" actId="1076"/>
          <ac:grpSpMkLst>
            <pc:docMk/>
            <pc:sldMk cId="420902209" sldId="1594"/>
            <ac:grpSpMk id="10" creationId="{A12833B7-04EE-4D77-9155-1B8852E44E9E}"/>
          </ac:grpSpMkLst>
        </pc:grpChg>
        <pc:grpChg chg="del mod">
          <ac:chgData name="Gregor Suster" userId="b50f0a75-a674-4284-8a4f-9cdcee3030e4" providerId="ADAL" clId="{ED98DAE8-6DAD-4D8D-BA36-A1F5312DBA98}" dt="2017-05-13T16:49:02.964" v="688" actId="478"/>
          <ac:grpSpMkLst>
            <pc:docMk/>
            <pc:sldMk cId="420902209" sldId="1594"/>
            <ac:grpSpMk id="15" creationId="{00000000-0000-0000-0000-000000000000}"/>
          </ac:grpSpMkLst>
        </pc:grpChg>
        <pc:grpChg chg="del mod">
          <ac:chgData name="Gregor Suster" userId="b50f0a75-a674-4284-8a4f-9cdcee3030e4" providerId="ADAL" clId="{ED98DAE8-6DAD-4D8D-BA36-A1F5312DBA98}" dt="2017-05-13T16:49:01.187" v="687" actId="478"/>
          <ac:grpSpMkLst>
            <pc:docMk/>
            <pc:sldMk cId="420902209" sldId="1594"/>
            <ac:grpSpMk id="12" creationId="{00000000-0000-0000-0000-000000000000}"/>
          </ac:grpSpMkLst>
        </pc:grpChg>
        <pc:picChg chg="mod">
          <ac:chgData name="Gregor Suster" userId="b50f0a75-a674-4284-8a4f-9cdcee3030e4" providerId="ADAL" clId="{ED98DAE8-6DAD-4D8D-BA36-A1F5312DBA98}" dt="2017-05-13T16:25:23.788" v="294" actId="0"/>
          <ac:picMkLst>
            <pc:docMk/>
            <pc:sldMk cId="420902209" sldId="1594"/>
            <ac:picMk id="6" creationId="{00000000-0000-0000-0000-000000000000}"/>
          </ac:picMkLst>
        </pc:picChg>
        <pc:picChg chg="add del mod ord modCrop">
          <ac:chgData name="Gregor Suster" userId="b50f0a75-a674-4284-8a4f-9cdcee3030e4" providerId="ADAL" clId="{ED98DAE8-6DAD-4D8D-BA36-A1F5312DBA98}" dt="2017-05-13T16:29:46.069" v="331" actId="478"/>
          <ac:picMkLst>
            <pc:docMk/>
            <pc:sldMk cId="420902209" sldId="1594"/>
            <ac:picMk id="5" creationId="{329377DC-CFE6-49E5-A2A6-F240AF6EC37F}"/>
          </ac:picMkLst>
        </pc:picChg>
        <pc:cxnChg chg="del mod">
          <ac:chgData name="Gregor Suster" userId="b50f0a75-a674-4284-8a4f-9cdcee3030e4" providerId="ADAL" clId="{ED98DAE8-6DAD-4D8D-BA36-A1F5312DBA98}" dt="2017-05-13T16:49:47.112" v="697" actId="478"/>
          <ac:cxnSpMkLst>
            <pc:docMk/>
            <pc:sldMk cId="420902209" sldId="1594"/>
            <ac:cxnSpMk id="28" creationId="{00000000-0000-0000-0000-000000000000}"/>
          </ac:cxnSpMkLst>
        </pc:cxnChg>
        <pc:cxnChg chg="del mod">
          <ac:chgData name="Gregor Suster" userId="b50f0a75-a674-4284-8a4f-9cdcee3030e4" providerId="ADAL" clId="{ED98DAE8-6DAD-4D8D-BA36-A1F5312DBA98}" dt="2017-05-13T16:49:41.626" v="696" actId="478"/>
          <ac:cxnSpMkLst>
            <pc:docMk/>
            <pc:sldMk cId="420902209" sldId="1594"/>
            <ac:cxnSpMk id="24" creationId="{00000000-0000-0000-0000-000000000000}"/>
          </ac:cxnSpMkLst>
        </pc:cxnChg>
        <pc:cxnChg chg="del mod">
          <ac:chgData name="Gregor Suster" userId="b50f0a75-a674-4284-8a4f-9cdcee3030e4" providerId="ADAL" clId="{ED98DAE8-6DAD-4D8D-BA36-A1F5312DBA98}" dt="2017-05-13T16:49:49.344" v="698" actId="478"/>
          <ac:cxnSpMkLst>
            <pc:docMk/>
            <pc:sldMk cId="420902209" sldId="1594"/>
            <ac:cxnSpMk id="32" creationId="{00000000-0000-0000-0000-000000000000}"/>
          </ac:cxnSpMkLst>
        </pc:cxnChg>
      </pc:sldChg>
      <pc:sldChg chg="addSp delSp modSp add modTransition delAnim modAnim modNotesTx">
        <pc:chgData name="Gregor Suster" userId="b50f0a75-a674-4284-8a4f-9cdcee3030e4" providerId="ADAL" clId="{ED98DAE8-6DAD-4D8D-BA36-A1F5312DBA98}" dt="2017-05-17T07:36:11.546" v="1545" actId="0"/>
        <pc:sldMkLst>
          <pc:docMk/>
          <pc:sldMk cId="2858491252" sldId="1595"/>
        </pc:sldMkLst>
        <pc:spChg chg="mod">
          <ac:chgData name="Gregor Suster" userId="b50f0a75-a674-4284-8a4f-9cdcee3030e4" providerId="ADAL" clId="{ED98DAE8-6DAD-4D8D-BA36-A1F5312DBA98}" dt="2017-05-13T16:23:13.428" v="254" actId="0"/>
          <ac:spMkLst>
            <pc:docMk/>
            <pc:sldMk cId="2858491252" sldId="1595"/>
            <ac:spMk id="5" creationId="{00000000-0000-0000-0000-000000000000}"/>
          </ac:spMkLst>
        </pc:spChg>
        <pc:spChg chg="mod">
          <ac:chgData name="Gregor Suster" userId="b50f0a75-a674-4284-8a4f-9cdcee3030e4" providerId="ADAL" clId="{ED98DAE8-6DAD-4D8D-BA36-A1F5312DBA98}" dt="2017-05-13T16:23:13.428" v="254" actId="0"/>
          <ac:spMkLst>
            <pc:docMk/>
            <pc:sldMk cId="2858491252" sldId="1595"/>
            <ac:spMk id="26" creationId="{00000000-0000-0000-0000-000000000000}"/>
          </ac:spMkLst>
        </pc:spChg>
        <pc:spChg chg="add del mod">
          <ac:chgData name="Gregor Suster" userId="b50f0a75-a674-4284-8a4f-9cdcee3030e4" providerId="ADAL" clId="{ED98DAE8-6DAD-4D8D-BA36-A1F5312DBA98}" dt="2017-05-13T16:14:21.722" v="55" actId="0"/>
          <ac:spMkLst>
            <pc:docMk/>
            <pc:sldMk cId="2858491252" sldId="1595"/>
            <ac:spMk id="8" creationId="{1778E399-CA0C-41EC-81A0-163DD5BF48EB}"/>
          </ac:spMkLst>
        </pc:spChg>
        <pc:spChg chg="mod">
          <ac:chgData name="Gregor Suster" userId="b50f0a75-a674-4284-8a4f-9cdcee3030e4" providerId="ADAL" clId="{ED98DAE8-6DAD-4D8D-BA36-A1F5312DBA98}" dt="2017-05-17T07:23:36.379" v="1539" actId="0"/>
          <ac:spMkLst>
            <pc:docMk/>
            <pc:sldMk cId="2858491252" sldId="1595"/>
            <ac:spMk id="27" creationId="{00000000-0000-0000-0000-000000000000}"/>
          </ac:spMkLst>
        </pc:spChg>
        <pc:spChg chg="mod">
          <ac:chgData name="Gregor Suster" userId="b50f0a75-a674-4284-8a4f-9cdcee3030e4" providerId="ADAL" clId="{ED98DAE8-6DAD-4D8D-BA36-A1F5312DBA98}" dt="2017-05-17T07:23:32.493" v="1538" actId="0"/>
          <ac:spMkLst>
            <pc:docMk/>
            <pc:sldMk cId="2858491252" sldId="1595"/>
            <ac:spMk id="23" creationId="{00000000-0000-0000-0000-000000000000}"/>
          </ac:spMkLst>
        </pc:spChg>
        <pc:spChg chg="mod">
          <ac:chgData name="Gregor Suster" userId="b50f0a75-a674-4284-8a4f-9cdcee3030e4" providerId="ADAL" clId="{ED98DAE8-6DAD-4D8D-BA36-A1F5312DBA98}" dt="2017-05-13T16:23:27.647" v="259" actId="0"/>
          <ac:spMkLst>
            <pc:docMk/>
            <pc:sldMk cId="2858491252" sldId="1595"/>
            <ac:spMk id="28" creationId="{00000000-0000-0000-0000-000000000000}"/>
          </ac:spMkLst>
        </pc:spChg>
        <pc:spChg chg="mod">
          <ac:chgData name="Gregor Suster" userId="b50f0a75-a674-4284-8a4f-9cdcee3030e4" providerId="ADAL" clId="{ED98DAE8-6DAD-4D8D-BA36-A1F5312DBA98}" dt="2017-05-13T16:23:27.647" v="259" actId="0"/>
          <ac:spMkLst>
            <pc:docMk/>
            <pc:sldMk cId="2858491252" sldId="1595"/>
            <ac:spMk id="9" creationId="{00000000-0000-0000-0000-000000000000}"/>
          </ac:spMkLst>
        </pc:spChg>
        <pc:spChg chg="add del">
          <ac:chgData name="Gregor Suster" userId="b50f0a75-a674-4284-8a4f-9cdcee3030e4" providerId="ADAL" clId="{ED98DAE8-6DAD-4D8D-BA36-A1F5312DBA98}" dt="2017-05-13T16:23:53.526" v="268" actId="0"/>
          <ac:spMkLst>
            <pc:docMk/>
            <pc:sldMk cId="2858491252" sldId="1595"/>
            <ac:spMk id="33" creationId="{10785E8A-D1CC-40AF-B1BD-C22568264871}"/>
          </ac:spMkLst>
        </pc:spChg>
        <pc:spChg chg="del">
          <ac:chgData name="Gregor Suster" userId="b50f0a75-a674-4284-8a4f-9cdcee3030e4" providerId="ADAL" clId="{ED98DAE8-6DAD-4D8D-BA36-A1F5312DBA98}" dt="2017-05-13T16:14:17.377" v="53" actId="478"/>
          <ac:spMkLst>
            <pc:docMk/>
            <pc:sldMk cId="2858491252" sldId="1595"/>
            <ac:spMk id="12" creationId="{00000000-0000-0000-0000-000000000000}"/>
          </ac:spMkLst>
        </pc:spChg>
        <pc:spChg chg="mod">
          <ac:chgData name="Gregor Suster" userId="b50f0a75-a674-4284-8a4f-9cdcee3030e4" providerId="ADAL" clId="{ED98DAE8-6DAD-4D8D-BA36-A1F5312DBA98}" dt="2017-05-13T16:23:40.685" v="264" actId="0"/>
          <ac:spMkLst>
            <pc:docMk/>
            <pc:sldMk cId="2858491252" sldId="1595"/>
            <ac:spMk id="29" creationId="{00000000-0000-0000-0000-000000000000}"/>
          </ac:spMkLst>
        </pc:spChg>
        <pc:spChg chg="mod">
          <ac:chgData name="Gregor Suster" userId="b50f0a75-a674-4284-8a4f-9cdcee3030e4" providerId="ADAL" clId="{ED98DAE8-6DAD-4D8D-BA36-A1F5312DBA98}" dt="2017-05-13T16:23:40.685" v="264" actId="0"/>
          <ac:spMkLst>
            <pc:docMk/>
            <pc:sldMk cId="2858491252" sldId="1595"/>
            <ac:spMk id="16" creationId="{00000000-0000-0000-0000-000000000000}"/>
          </ac:spMkLst>
        </pc:spChg>
        <pc:grpChg chg="mod">
          <ac:chgData name="Gregor Suster" userId="b50f0a75-a674-4284-8a4f-9cdcee3030e4" providerId="ADAL" clId="{ED98DAE8-6DAD-4D8D-BA36-A1F5312DBA98}" dt="2017-05-13T16:23:06.807" v="252" actId="0"/>
          <ac:grpSpMkLst>
            <pc:docMk/>
            <pc:sldMk cId="2858491252" sldId="1595"/>
            <ac:grpSpMk id="6" creationId="{00000000-0000-0000-0000-000000000000}"/>
          </ac:grpSpMkLst>
        </pc:grpChg>
        <pc:grpChg chg="add mod">
          <ac:chgData name="Gregor Suster" userId="b50f0a75-a674-4284-8a4f-9cdcee3030e4" providerId="ADAL" clId="{ED98DAE8-6DAD-4D8D-BA36-A1F5312DBA98}" dt="2017-05-13T16:24:37.328" v="285" actId="1035"/>
          <ac:grpSpMkLst>
            <pc:docMk/>
            <pc:sldMk cId="2858491252" sldId="1595"/>
            <ac:grpSpMk id="34" creationId="{FD2A2A1D-CCF3-43D5-8A69-53D5C5E6C9A1}"/>
          </ac:grpSpMkLst>
        </pc:grpChg>
        <pc:grpChg chg="add mod">
          <ac:chgData name="Gregor Suster" userId="b50f0a75-a674-4284-8a4f-9cdcee3030e4" providerId="ADAL" clId="{ED98DAE8-6DAD-4D8D-BA36-A1F5312DBA98}" dt="2017-05-13T16:24:29.335" v="275" actId="0"/>
          <ac:grpSpMkLst>
            <pc:docMk/>
            <pc:sldMk cId="2858491252" sldId="1595"/>
            <ac:grpSpMk id="19" creationId="{AA011FDE-18E6-4EA7-8526-1A3F6FC41E17}"/>
          </ac:grpSpMkLst>
        </pc:grpChg>
        <pc:grpChg chg="mod">
          <ac:chgData name="Gregor Suster" userId="b50f0a75-a674-4284-8a4f-9cdcee3030e4" providerId="ADAL" clId="{ED98DAE8-6DAD-4D8D-BA36-A1F5312DBA98}" dt="2017-05-13T16:24:29.335" v="275" actId="0"/>
          <ac:grpSpMkLst>
            <pc:docMk/>
            <pc:sldMk cId="2858491252" sldId="1595"/>
            <ac:grpSpMk id="13" creationId="{00000000-0000-0000-0000-000000000000}"/>
          </ac:grpSpMkLst>
        </pc:grpChg>
        <pc:grpChg chg="add mod">
          <ac:chgData name="Gregor Suster" userId="b50f0a75-a674-4284-8a4f-9cdcee3030e4" providerId="ADAL" clId="{ED98DAE8-6DAD-4D8D-BA36-A1F5312DBA98}" dt="2017-05-13T16:24:29.335" v="275" actId="0"/>
          <ac:grpSpMkLst>
            <pc:docMk/>
            <pc:sldMk cId="2858491252" sldId="1595"/>
            <ac:grpSpMk id="25" creationId="{E78B46B2-9644-4C55-86DF-62D3C06A1176}"/>
          </ac:grpSpMkLst>
        </pc:grpChg>
        <pc:grpChg chg="add mod">
          <ac:chgData name="Gregor Suster" userId="b50f0a75-a674-4284-8a4f-9cdcee3030e4" providerId="ADAL" clId="{ED98DAE8-6DAD-4D8D-BA36-A1F5312DBA98}" dt="2017-05-13T16:24:26.735" v="274" actId="0"/>
          <ac:grpSpMkLst>
            <pc:docMk/>
            <pc:sldMk cId="2858491252" sldId="1595"/>
            <ac:grpSpMk id="31" creationId="{90DB8CE1-867C-42FF-9E32-3EC2C86FA09C}"/>
          </ac:grpSpMkLst>
        </pc:grpChg>
        <pc:grpChg chg="add mod">
          <ac:chgData name="Gregor Suster" userId="b50f0a75-a674-4284-8a4f-9cdcee3030e4" providerId="ADAL" clId="{ED98DAE8-6DAD-4D8D-BA36-A1F5312DBA98}" dt="2017-05-13T16:24:37.328" v="285" actId="1035"/>
          <ac:grpSpMkLst>
            <pc:docMk/>
            <pc:sldMk cId="2858491252" sldId="1595"/>
            <ac:grpSpMk id="18" creationId="{A33C9B09-10A8-48C4-AED0-BB143E0CC0A0}"/>
          </ac:grpSpMkLst>
        </pc:grpChg>
        <pc:grpChg chg="add mod">
          <ac:chgData name="Gregor Suster" userId="b50f0a75-a674-4284-8a4f-9cdcee3030e4" providerId="ADAL" clId="{ED98DAE8-6DAD-4D8D-BA36-A1F5312DBA98}" dt="2017-05-13T16:24:37.328" v="285" actId="1035"/>
          <ac:grpSpMkLst>
            <pc:docMk/>
            <pc:sldMk cId="2858491252" sldId="1595"/>
            <ac:grpSpMk id="24" creationId="{57B4AA72-214F-4841-BAB4-DA45A578E824}"/>
          </ac:grpSpMkLst>
        </pc:grpChg>
        <pc:grpChg chg="mod">
          <ac:chgData name="Gregor Suster" userId="b50f0a75-a674-4284-8a4f-9cdcee3030e4" providerId="ADAL" clId="{ED98DAE8-6DAD-4D8D-BA36-A1F5312DBA98}" dt="2017-05-13T16:24:29.335" v="275" actId="0"/>
          <ac:grpSpMkLst>
            <pc:docMk/>
            <pc:sldMk cId="2858491252" sldId="1595"/>
            <ac:grpSpMk id="10" creationId="{00000000-0000-0000-0000-000000000000}"/>
          </ac:grpSpMkLst>
        </pc:grpChg>
        <pc:grpChg chg="add mod">
          <ac:chgData name="Gregor Suster" userId="b50f0a75-a674-4284-8a4f-9cdcee3030e4" providerId="ADAL" clId="{ED98DAE8-6DAD-4D8D-BA36-A1F5312DBA98}" dt="2017-05-13T16:24:37.328" v="285" actId="1035"/>
          <ac:grpSpMkLst>
            <pc:docMk/>
            <pc:sldMk cId="2858491252" sldId="1595"/>
            <ac:grpSpMk id="32" creationId="{90A2B621-2E8A-4B58-952B-FBAC5367A1AE}"/>
          </ac:grpSpMkLst>
        </pc:grpChg>
        <pc:grpChg chg="add mod">
          <ac:chgData name="Gregor Suster" userId="b50f0a75-a674-4284-8a4f-9cdcee3030e4" providerId="ADAL" clId="{ED98DAE8-6DAD-4D8D-BA36-A1F5312DBA98}" dt="2017-05-13T16:23:06.807" v="252" actId="0"/>
          <ac:grpSpMkLst>
            <pc:docMk/>
            <pc:sldMk cId="2858491252" sldId="1595"/>
            <ac:grpSpMk id="17" creationId="{0FDE9027-6A7D-41DF-B18F-3AB8E3CBF852}"/>
          </ac:grpSpMkLst>
        </pc:grpChg>
        <pc:grpChg chg="mod">
          <ac:chgData name="Gregor Suster" userId="b50f0a75-a674-4284-8a4f-9cdcee3030e4" providerId="ADAL" clId="{ED98DAE8-6DAD-4D8D-BA36-A1F5312DBA98}" dt="2017-05-13T16:24:26.735" v="274" actId="0"/>
          <ac:grpSpMkLst>
            <pc:docMk/>
            <pc:sldMk cId="2858491252" sldId="1595"/>
            <ac:grpSpMk id="15" creationId="{00000000-0000-0000-0000-000000000000}"/>
          </ac:grpSpMkLst>
        </pc:grpChg>
        <pc:picChg chg="del">
          <ac:chgData name="Gregor Suster" userId="b50f0a75-a674-4284-8a4f-9cdcee3030e4" providerId="ADAL" clId="{ED98DAE8-6DAD-4D8D-BA36-A1F5312DBA98}" dt="2017-05-13T16:14:19.355" v="54" actId="478"/>
          <ac:picMkLst>
            <pc:docMk/>
            <pc:sldMk cId="2858491252" sldId="1595"/>
            <ac:picMk id="11" creationId="{00000000-0000-0000-0000-000000000000}"/>
          </ac:picMkLst>
        </pc:picChg>
        <pc:picChg chg="mod">
          <ac:chgData name="Gregor Suster" userId="b50f0a75-a674-4284-8a4f-9cdcee3030e4" providerId="ADAL" clId="{ED98DAE8-6DAD-4D8D-BA36-A1F5312DBA98}" dt="2017-05-13T16:19:44.105" v="141" actId="108"/>
          <ac:picMkLst>
            <pc:docMk/>
            <pc:sldMk cId="2858491252" sldId="1595"/>
            <ac:picMk id="3" creationId="{00000000-0000-0000-0000-000000000000}"/>
          </ac:picMkLst>
        </pc:picChg>
      </pc:sldChg>
      <pc:sldChg chg="modSp add modTransition">
        <pc:chgData name="Gregor Suster" userId="b50f0a75-a674-4284-8a4f-9cdcee3030e4" providerId="ADAL" clId="{ED98DAE8-6DAD-4D8D-BA36-A1F5312DBA98}" dt="2017-05-17T07:36:11.546" v="1545" actId="0"/>
        <pc:sldMkLst>
          <pc:docMk/>
          <pc:sldMk cId="2862027460" sldId="1596"/>
        </pc:sldMkLst>
        <pc:spChg chg="mod">
          <ac:chgData name="Gregor Suster" userId="b50f0a75-a674-4284-8a4f-9cdcee3030e4" providerId="ADAL" clId="{ED98DAE8-6DAD-4D8D-BA36-A1F5312DBA98}" dt="2017-05-13T16:13:49.816" v="52" actId="1036"/>
          <ac:spMkLst>
            <pc:docMk/>
            <pc:sldMk cId="2862027460" sldId="1596"/>
            <ac:spMk id="36" creationId="{00000000-0000-0000-0000-000000000000}"/>
          </ac:spMkLst>
        </pc:spChg>
      </pc:sldChg>
      <pc:sldChg chg="addSp delSp modSp add modTransition">
        <pc:chgData name="Gregor Suster" userId="b50f0a75-a674-4284-8a4f-9cdcee3030e4" providerId="ADAL" clId="{ED98DAE8-6DAD-4D8D-BA36-A1F5312DBA98}" dt="2017-05-17T07:36:11.546" v="1545" actId="0"/>
        <pc:sldMkLst>
          <pc:docMk/>
          <pc:sldMk cId="3509613788" sldId="1597"/>
        </pc:sldMkLst>
        <pc:spChg chg="add del mod">
          <ac:chgData name="Gregor Suster" userId="b50f0a75-a674-4284-8a4f-9cdcee3030e4" providerId="ADAL" clId="{ED98DAE8-6DAD-4D8D-BA36-A1F5312DBA98}" dt="2017-05-13T16:46:31.275" v="678" actId="0"/>
          <ac:spMkLst>
            <pc:docMk/>
            <pc:sldMk cId="3509613788" sldId="1597"/>
            <ac:spMk id="6" creationId="{F254A664-926F-4D28-AC35-B95641775B1E}"/>
          </ac:spMkLst>
        </pc:spChg>
        <pc:spChg chg="add del mod">
          <ac:chgData name="Gregor Suster" userId="b50f0a75-a674-4284-8a4f-9cdcee3030e4" providerId="ADAL" clId="{ED98DAE8-6DAD-4D8D-BA36-A1F5312DBA98}" dt="2017-05-13T16:46:31.275" v="678" actId="0"/>
          <ac:spMkLst>
            <pc:docMk/>
            <pc:sldMk cId="3509613788" sldId="1597"/>
            <ac:spMk id="3" creationId="{87921ECA-8472-4AF4-9E05-F739564E3AED}"/>
          </ac:spMkLst>
        </pc:spChg>
        <pc:spChg chg="add mod">
          <ac:chgData name="Gregor Suster" userId="b50f0a75-a674-4284-8a4f-9cdcee3030e4" providerId="ADAL" clId="{ED98DAE8-6DAD-4D8D-BA36-A1F5312DBA98}" dt="2017-05-13T16:38:55.977" v="637" actId="0"/>
          <ac:spMkLst>
            <pc:docMk/>
            <pc:sldMk cId="3509613788" sldId="1597"/>
            <ac:spMk id="4" creationId="{82663828-5067-46C4-88F5-06A4EDD3A715}"/>
          </ac:spMkLst>
        </pc:spChg>
        <pc:spChg chg="add del mod">
          <ac:chgData name="Gregor Suster" userId="b50f0a75-a674-4284-8a4f-9cdcee3030e4" providerId="ADAL" clId="{ED98DAE8-6DAD-4D8D-BA36-A1F5312DBA98}" dt="2017-05-13T16:36:01.712" v="481" actId="0"/>
          <ac:spMkLst>
            <pc:docMk/>
            <pc:sldMk cId="3509613788" sldId="1597"/>
            <ac:spMk id="2" creationId="{EE15E60E-CB49-4538-A9D5-FA9EA137B312}"/>
          </ac:spMkLst>
        </pc:spChg>
        <pc:spChg chg="add del mod">
          <ac:chgData name="Gregor Suster" userId="b50f0a75-a674-4284-8a4f-9cdcee3030e4" providerId="ADAL" clId="{ED98DAE8-6DAD-4D8D-BA36-A1F5312DBA98}" dt="2017-05-13T16:46:31.275" v="678" actId="0"/>
          <ac:spMkLst>
            <pc:docMk/>
            <pc:sldMk cId="3509613788" sldId="1597"/>
            <ac:spMk id="5" creationId="{FFCE6DF3-C4A4-496A-8A80-42BE0936CC2C}"/>
          </ac:spMkLst>
        </pc:spChg>
      </pc:sldChg>
      <pc:sldChg chg="modSp add modTransition">
        <pc:chgData name="Gregor Suster" userId="b50f0a75-a674-4284-8a4f-9cdcee3030e4" providerId="ADAL" clId="{ED98DAE8-6DAD-4D8D-BA36-A1F5312DBA98}" dt="2017-05-17T08:53:46.521" v="1644" actId="0"/>
        <pc:sldMkLst>
          <pc:docMk/>
          <pc:sldMk cId="342133850" sldId="1598"/>
        </pc:sldMkLst>
        <pc:spChg chg="mod">
          <ac:chgData name="Gregor Suster" userId="b50f0a75-a674-4284-8a4f-9cdcee3030e4" providerId="ADAL" clId="{ED98DAE8-6DAD-4D8D-BA36-A1F5312DBA98}" dt="2017-05-13T16:36:30.281" v="494" actId="20577"/>
          <ac:spMkLst>
            <pc:docMk/>
            <pc:sldMk cId="342133850" sldId="1598"/>
            <ac:spMk id="2" creationId="{0F3DB61E-03CA-435A-B18B-6ED11312EAB8}"/>
          </ac:spMkLst>
        </pc:spChg>
        <pc:spChg chg="mod">
          <ac:chgData name="Gregor Suster" userId="b50f0a75-a674-4284-8a4f-9cdcee3030e4" providerId="ADAL" clId="{ED98DAE8-6DAD-4D8D-BA36-A1F5312DBA98}" dt="2017-05-17T08:53:35.565" v="1643" actId="27636"/>
          <ac:spMkLst>
            <pc:docMk/>
            <pc:sldMk cId="342133850" sldId="1598"/>
            <ac:spMk id="3" creationId="{9F569D5D-19E8-4128-8781-581833C07DD7}"/>
          </ac:spMkLst>
        </pc:spChg>
      </pc:sldChg>
      <pc:sldChg chg="addSp delSp modSp add modTransition">
        <pc:chgData name="Gregor Suster" userId="b50f0a75-a674-4284-8a4f-9cdcee3030e4" providerId="ADAL" clId="{ED98DAE8-6DAD-4D8D-BA36-A1F5312DBA98}" dt="2017-05-17T07:36:11.546" v="1545" actId="0"/>
        <pc:sldMkLst>
          <pc:docMk/>
          <pc:sldMk cId="727277693" sldId="1599"/>
        </pc:sldMkLst>
        <pc:spChg chg="mod">
          <ac:chgData name="Gregor Suster" userId="b50f0a75-a674-4284-8a4f-9cdcee3030e4" providerId="ADAL" clId="{ED98DAE8-6DAD-4D8D-BA36-A1F5312DBA98}" dt="2017-05-13T16:57:44.544" v="726" actId="2085"/>
          <ac:spMkLst>
            <pc:docMk/>
            <pc:sldMk cId="727277693" sldId="1599"/>
            <ac:spMk id="474"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65" creationId="{00000000-0000-0000-0000-000000000000}"/>
          </ac:spMkLst>
        </pc:spChg>
        <pc:spChg chg="mod">
          <ac:chgData name="Gregor Suster" userId="b50f0a75-a674-4284-8a4f-9cdcee3030e4" providerId="ADAL" clId="{ED98DAE8-6DAD-4D8D-BA36-A1F5312DBA98}" dt="2017-05-13T16:56:06.666" v="714" actId="208"/>
          <ac:spMkLst>
            <pc:docMk/>
            <pc:sldMk cId="727277693" sldId="1599"/>
            <ac:spMk id="337"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61"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72"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76" creationId="{00000000-0000-0000-0000-000000000000}"/>
          </ac:spMkLst>
        </pc:spChg>
        <pc:spChg chg="mod">
          <ac:chgData name="Gregor Suster" userId="b50f0a75-a674-4284-8a4f-9cdcee3030e4" providerId="ADAL" clId="{ED98DAE8-6DAD-4D8D-BA36-A1F5312DBA98}" dt="2017-05-13T16:58:38.130" v="748" actId="2085"/>
          <ac:spMkLst>
            <pc:docMk/>
            <pc:sldMk cId="727277693" sldId="1599"/>
            <ac:spMk id="428" creationId="{00000000-0000-0000-0000-000000000000}"/>
          </ac:spMkLst>
        </pc:spChg>
        <pc:spChg chg="mod">
          <ac:chgData name="Gregor Suster" userId="b50f0a75-a674-4284-8a4f-9cdcee3030e4" providerId="ADAL" clId="{ED98DAE8-6DAD-4D8D-BA36-A1F5312DBA98}" dt="2017-05-13T17:01:20.734" v="755" actId="404"/>
          <ac:spMkLst>
            <pc:docMk/>
            <pc:sldMk cId="727277693" sldId="1599"/>
            <ac:spMk id="83" creationId="{00000000-0000-0000-0000-000000000000}"/>
          </ac:spMkLst>
        </pc:spChg>
        <pc:spChg chg="mod">
          <ac:chgData name="Gregor Suster" userId="b50f0a75-a674-4284-8a4f-9cdcee3030e4" providerId="ADAL" clId="{ED98DAE8-6DAD-4D8D-BA36-A1F5312DBA98}" dt="2017-05-13T16:56:19.050" v="716" actId="208"/>
          <ac:spMkLst>
            <pc:docMk/>
            <pc:sldMk cId="727277693" sldId="1599"/>
            <ac:spMk id="338"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30"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70" creationId="{00000000-0000-0000-0000-000000000000}"/>
          </ac:spMkLst>
        </pc:spChg>
        <pc:spChg chg="del">
          <ac:chgData name="Gregor Suster" userId="b50f0a75-a674-4284-8a4f-9cdcee3030e4" providerId="ADAL" clId="{ED98DAE8-6DAD-4D8D-BA36-A1F5312DBA98}" dt="2017-05-13T16:53:21.725" v="702" actId="478"/>
          <ac:spMkLst>
            <pc:docMk/>
            <pc:sldMk cId="727277693" sldId="1599"/>
            <ac:spMk id="5"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397" creationId="{00000000-0000-0000-0000-000000000000}"/>
          </ac:spMkLst>
        </pc:spChg>
        <pc:spChg chg="add del">
          <ac:chgData name="Gregor Suster" userId="b50f0a75-a674-4284-8a4f-9cdcee3030e4" providerId="ADAL" clId="{ED98DAE8-6DAD-4D8D-BA36-A1F5312DBA98}" dt="2017-05-14T12:18:21.261" v="764" actId="478"/>
          <ac:spMkLst>
            <pc:docMk/>
            <pc:sldMk cId="727277693" sldId="1599"/>
            <ac:spMk id="13" creationId="{45D46EDA-8835-408E-87A3-26F93025192E}"/>
          </ac:spMkLst>
        </pc:spChg>
        <pc:spChg chg="mod">
          <ac:chgData name="Gregor Suster" userId="b50f0a75-a674-4284-8a4f-9cdcee3030e4" providerId="ADAL" clId="{ED98DAE8-6DAD-4D8D-BA36-A1F5312DBA98}" dt="2017-05-13T16:57:44.544" v="726" actId="2085"/>
          <ac:spMkLst>
            <pc:docMk/>
            <pc:sldMk cId="727277693" sldId="1599"/>
            <ac:spMk id="138"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26"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68"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391"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63" creationId="{00000000-0000-0000-0000-000000000000}"/>
          </ac:spMkLst>
        </pc:spChg>
        <pc:spChg chg="mod">
          <ac:chgData name="Gregor Suster" userId="b50f0a75-a674-4284-8a4f-9cdcee3030e4" providerId="ADAL" clId="{ED98DAE8-6DAD-4D8D-BA36-A1F5312DBA98}" dt="2017-05-13T17:01:24.175" v="757" actId="404"/>
          <ac:spMkLst>
            <pc:docMk/>
            <pc:sldMk cId="727277693" sldId="1599"/>
            <ac:spMk id="491"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67"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64"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57"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390"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00"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398"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396"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88"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69" creationId="{00000000-0000-0000-0000-000000000000}"/>
          </ac:spMkLst>
        </pc:spChg>
        <pc:spChg chg="add del">
          <ac:chgData name="Gregor Suster" userId="b50f0a75-a674-4284-8a4f-9cdcee3030e4" providerId="ADAL" clId="{ED98DAE8-6DAD-4D8D-BA36-A1F5312DBA98}" dt="2017-05-14T12:18:25.196" v="765" actId="478"/>
          <ac:spMkLst>
            <pc:docMk/>
            <pc:sldMk cId="727277693" sldId="1599"/>
            <ac:spMk id="12" creationId="{215C8695-8906-4C22-861A-DD84E7246D51}"/>
          </ac:spMkLst>
        </pc:spChg>
        <pc:spChg chg="mod">
          <ac:chgData name="Gregor Suster" userId="b50f0a75-a674-4284-8a4f-9cdcee3030e4" providerId="ADAL" clId="{ED98DAE8-6DAD-4D8D-BA36-A1F5312DBA98}" dt="2017-05-13T16:57:44.544" v="726" actId="2085"/>
          <ac:spMkLst>
            <pc:docMk/>
            <pc:sldMk cId="727277693" sldId="1599"/>
            <ac:spMk id="462"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02"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87"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31"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03"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58" creationId="{00000000-0000-0000-0000-000000000000}"/>
          </ac:spMkLst>
        </pc:spChg>
        <pc:spChg chg="add del mod">
          <ac:chgData name="Gregor Suster" userId="b50f0a75-a674-4284-8a4f-9cdcee3030e4" providerId="ADAL" clId="{ED98DAE8-6DAD-4D8D-BA36-A1F5312DBA98}" dt="2017-05-13T16:56:28.963" v="719" actId="478"/>
          <ac:spMkLst>
            <pc:docMk/>
            <pc:sldMk cId="727277693" sldId="1599"/>
            <ac:spMk id="11" creationId="{0DC623CC-2706-433C-AA99-33E6E26756C5}"/>
          </ac:spMkLst>
        </pc:spChg>
        <pc:spChg chg="mod">
          <ac:chgData name="Gregor Suster" userId="b50f0a75-a674-4284-8a4f-9cdcee3030e4" providerId="ADAL" clId="{ED98DAE8-6DAD-4D8D-BA36-A1F5312DBA98}" dt="2017-05-13T16:57:44.544" v="726" actId="2085"/>
          <ac:spMkLst>
            <pc:docMk/>
            <pc:sldMk cId="727277693" sldId="1599"/>
            <ac:spMk id="401"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75"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66" creationId="{00000000-0000-0000-0000-000000000000}"/>
          </ac:spMkLst>
        </pc:spChg>
        <pc:spChg chg="mod">
          <ac:chgData name="Gregor Suster" userId="b50f0a75-a674-4284-8a4f-9cdcee3030e4" providerId="ADAL" clId="{ED98DAE8-6DAD-4D8D-BA36-A1F5312DBA98}" dt="2017-05-13T16:58:22.859" v="744" actId="2085"/>
          <ac:spMkLst>
            <pc:docMk/>
            <pc:sldMk cId="727277693" sldId="1599"/>
            <ac:spMk id="489" creationId="{00000000-0000-0000-0000-000000000000}"/>
          </ac:spMkLst>
        </pc:spChg>
        <pc:spChg chg="mod">
          <ac:chgData name="Gregor Suster" userId="b50f0a75-a674-4284-8a4f-9cdcee3030e4" providerId="ADAL" clId="{ED98DAE8-6DAD-4D8D-BA36-A1F5312DBA98}" dt="2017-05-13T16:58:34.386" v="747" actId="2085"/>
          <ac:spMkLst>
            <pc:docMk/>
            <pc:sldMk cId="727277693" sldId="1599"/>
            <ac:spMk id="425"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33"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60" creationId="{00000000-0000-0000-0000-000000000000}"/>
          </ac:spMkLst>
        </pc:spChg>
        <pc:spChg chg="mod">
          <ac:chgData name="Gregor Suster" userId="b50f0a75-a674-4284-8a4f-9cdcee3030e4" providerId="ADAL" clId="{ED98DAE8-6DAD-4D8D-BA36-A1F5312DBA98}" dt="2017-05-13T17:01:27.125" v="759" actId="404"/>
          <ac:spMkLst>
            <pc:docMk/>
            <pc:sldMk cId="727277693" sldId="1599"/>
            <ac:spMk id="72" creationId="{00000000-0000-0000-0000-000000000000}"/>
          </ac:spMkLst>
        </pc:spChg>
        <pc:spChg chg="mod">
          <ac:chgData name="Gregor Suster" userId="b50f0a75-a674-4284-8a4f-9cdcee3030e4" providerId="ADAL" clId="{ED98DAE8-6DAD-4D8D-BA36-A1F5312DBA98}" dt="2017-05-13T16:58:27.938" v="745" actId="2085"/>
          <ac:spMkLst>
            <pc:docMk/>
            <pc:sldMk cId="727277693" sldId="1599"/>
            <ac:spMk id="477"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399" creationId="{00000000-0000-0000-0000-000000000000}"/>
          </ac:spMkLst>
        </pc:spChg>
        <pc:spChg chg="mod">
          <ac:chgData name="Gregor Suster" userId="b50f0a75-a674-4284-8a4f-9cdcee3030e4" providerId="ADAL" clId="{ED98DAE8-6DAD-4D8D-BA36-A1F5312DBA98}" dt="2017-05-13T16:57:44.544" v="726" actId="2085"/>
          <ac:spMkLst>
            <pc:docMk/>
            <pc:sldMk cId="727277693" sldId="1599"/>
            <ac:spMk id="432" creationId="{00000000-0000-0000-0000-000000000000}"/>
          </ac:spMkLst>
        </pc:spChg>
        <pc:grpChg chg="mod">
          <ac:chgData name="Gregor Suster" userId="b50f0a75-a674-4284-8a4f-9cdcee3030e4" providerId="ADAL" clId="{ED98DAE8-6DAD-4D8D-BA36-A1F5312DBA98}" dt="2017-05-13T17:01:35.327" v="761" actId="1036"/>
          <ac:grpSpMkLst>
            <pc:docMk/>
            <pc:sldMk cId="727277693" sldId="1599"/>
            <ac:grpSpMk id="8" creationId="{00000000-0000-0000-0000-000000000000}"/>
          </ac:grpSpMkLst>
        </pc:grpChg>
        <pc:grpChg chg="mod">
          <ac:chgData name="Gregor Suster" userId="b50f0a75-a674-4284-8a4f-9cdcee3030e4" providerId="ADAL" clId="{ED98DAE8-6DAD-4D8D-BA36-A1F5312DBA98}" dt="2017-05-13T17:01:35.327" v="761" actId="1036"/>
          <ac:grpSpMkLst>
            <pc:docMk/>
            <pc:sldMk cId="727277693" sldId="1599"/>
            <ac:grpSpMk id="10" creationId="{00000000-0000-0000-0000-000000000000}"/>
          </ac:grpSpMkLst>
        </pc:grpChg>
        <pc:grpChg chg="mod">
          <ac:chgData name="Gregor Suster" userId="b50f0a75-a674-4284-8a4f-9cdcee3030e4" providerId="ADAL" clId="{ED98DAE8-6DAD-4D8D-BA36-A1F5312DBA98}" dt="2017-05-13T17:01:35.327" v="761" actId="1036"/>
          <ac:grpSpMkLst>
            <pc:docMk/>
            <pc:sldMk cId="727277693" sldId="1599"/>
            <ac:grpSpMk id="3" creationId="{00000000-0000-0000-0000-000000000000}"/>
          </ac:grpSpMkLst>
        </pc:grpChg>
        <pc:graphicFrameChg chg="add del mod">
          <ac:chgData name="Gregor Suster" userId="b50f0a75-a674-4284-8a4f-9cdcee3030e4" providerId="ADAL" clId="{ED98DAE8-6DAD-4D8D-BA36-A1F5312DBA98}" dt="2017-05-13T16:55:44.404" v="712" actId="0"/>
          <ac:graphicFrameMkLst>
            <pc:docMk/>
            <pc:sldMk cId="727277693" sldId="1599"/>
            <ac:graphicFrameMk id="84" creationId="{EC9C59A5-C4DF-4F84-8E3B-405C27C502AA}"/>
          </ac:graphicFrameMkLst>
        </pc:graphicFrameChg>
        <pc:cxnChg chg="mod">
          <ac:chgData name="Gregor Suster" userId="b50f0a75-a674-4284-8a4f-9cdcee3030e4" providerId="ADAL" clId="{ED98DAE8-6DAD-4D8D-BA36-A1F5312DBA98}" dt="2017-05-13T16:57:44.544" v="726" actId="2085"/>
          <ac:cxnSpMkLst>
            <pc:docMk/>
            <pc:sldMk cId="727277693" sldId="1599"/>
            <ac:cxnSpMk id="75" creationId="{00000000-0000-0000-0000-000000000000}"/>
          </ac:cxnSpMkLst>
        </pc:cxnChg>
        <pc:cxnChg chg="mod">
          <ac:chgData name="Gregor Suster" userId="b50f0a75-a674-4284-8a4f-9cdcee3030e4" providerId="ADAL" clId="{ED98DAE8-6DAD-4D8D-BA36-A1F5312DBA98}" dt="2017-05-13T16:57:44.544" v="726" actId="2085"/>
          <ac:cxnSpMkLst>
            <pc:docMk/>
            <pc:sldMk cId="727277693" sldId="1599"/>
            <ac:cxnSpMk id="65" creationId="{00000000-0000-0000-0000-000000000000}"/>
          </ac:cxnSpMkLst>
        </pc:cxnChg>
        <pc:cxnChg chg="mod">
          <ac:chgData name="Gregor Suster" userId="b50f0a75-a674-4284-8a4f-9cdcee3030e4" providerId="ADAL" clId="{ED98DAE8-6DAD-4D8D-BA36-A1F5312DBA98}" dt="2017-05-13T16:56:23.140" v="717" actId="208"/>
          <ac:cxnSpMkLst>
            <pc:docMk/>
            <pc:sldMk cId="727277693" sldId="1599"/>
            <ac:cxnSpMk id="78" creationId="{00000000-0000-0000-0000-000000000000}"/>
          </ac:cxnSpMkLst>
        </pc:cxnChg>
        <pc:cxnChg chg="mod">
          <ac:chgData name="Gregor Suster" userId="b50f0a75-a674-4284-8a4f-9cdcee3030e4" providerId="ADAL" clId="{ED98DAE8-6DAD-4D8D-BA36-A1F5312DBA98}" dt="2017-05-13T16:57:44.544" v="726" actId="2085"/>
          <ac:cxnSpMkLst>
            <pc:docMk/>
            <pc:sldMk cId="727277693" sldId="1599"/>
            <ac:cxnSpMk id="80" creationId="{00000000-0000-0000-0000-000000000000}"/>
          </ac:cxnSpMkLst>
        </pc:cxnChg>
        <pc:cxnChg chg="mod">
          <ac:chgData name="Gregor Suster" userId="b50f0a75-a674-4284-8a4f-9cdcee3030e4" providerId="ADAL" clId="{ED98DAE8-6DAD-4D8D-BA36-A1F5312DBA98}" dt="2017-05-13T16:57:44.544" v="726" actId="2085"/>
          <ac:cxnSpMkLst>
            <pc:docMk/>
            <pc:sldMk cId="727277693" sldId="1599"/>
            <ac:cxnSpMk id="395" creationId="{00000000-0000-0000-0000-000000000000}"/>
          </ac:cxnSpMkLst>
        </pc:cxnChg>
        <pc:cxnChg chg="mod">
          <ac:chgData name="Gregor Suster" userId="b50f0a75-a674-4284-8a4f-9cdcee3030e4" providerId="ADAL" clId="{ED98DAE8-6DAD-4D8D-BA36-A1F5312DBA98}" dt="2017-05-13T17:01:35.327" v="761" actId="1036"/>
          <ac:cxnSpMkLst>
            <pc:docMk/>
            <pc:sldMk cId="727277693" sldId="1599"/>
            <ac:cxnSpMk id="199" creationId="{00000000-0000-0000-0000-000000000000}"/>
          </ac:cxnSpMkLst>
        </pc:cxnChg>
        <pc:cxnChg chg="mod">
          <ac:chgData name="Gregor Suster" userId="b50f0a75-a674-4284-8a4f-9cdcee3030e4" providerId="ADAL" clId="{ED98DAE8-6DAD-4D8D-BA36-A1F5312DBA98}" dt="2017-05-13T16:56:11.394" v="715" actId="208"/>
          <ac:cxnSpMkLst>
            <pc:docMk/>
            <pc:sldMk cId="727277693" sldId="1599"/>
            <ac:cxnSpMk id="81" creationId="{00000000-0000-0000-0000-000000000000}"/>
          </ac:cxnSpMkLst>
        </pc:cxnChg>
        <pc:cxnChg chg="mod">
          <ac:chgData name="Gregor Suster" userId="b50f0a75-a674-4284-8a4f-9cdcee3030e4" providerId="ADAL" clId="{ED98DAE8-6DAD-4D8D-BA36-A1F5312DBA98}" dt="2017-05-13T16:56:24.911" v="718" actId="208"/>
          <ac:cxnSpMkLst>
            <pc:docMk/>
            <pc:sldMk cId="727277693" sldId="1599"/>
            <ac:cxnSpMk id="82" creationId="{00000000-0000-0000-0000-000000000000}"/>
          </ac:cxnSpMkLst>
        </pc:cxnChg>
        <pc:cxnChg chg="mod">
          <ac:chgData name="Gregor Suster" userId="b50f0a75-a674-4284-8a4f-9cdcee3030e4" providerId="ADAL" clId="{ED98DAE8-6DAD-4D8D-BA36-A1F5312DBA98}" dt="2017-05-13T16:57:44.544" v="726" actId="2085"/>
          <ac:cxnSpMkLst>
            <pc:docMk/>
            <pc:sldMk cId="727277693" sldId="1599"/>
            <ac:cxnSpMk id="74" creationId="{00000000-0000-0000-0000-000000000000}"/>
          </ac:cxnSpMkLst>
        </pc:cxnChg>
        <pc:cxnChg chg="mod">
          <ac:chgData name="Gregor Suster" userId="b50f0a75-a674-4284-8a4f-9cdcee3030e4" providerId="ADAL" clId="{ED98DAE8-6DAD-4D8D-BA36-A1F5312DBA98}" dt="2017-05-13T16:57:44.544" v="726" actId="2085"/>
          <ac:cxnSpMkLst>
            <pc:docMk/>
            <pc:sldMk cId="727277693" sldId="1599"/>
            <ac:cxnSpMk id="77" creationId="{00000000-0000-0000-0000-000000000000}"/>
          </ac:cxnSpMkLst>
        </pc:cxnChg>
      </pc:sldChg>
      <pc:sldChg chg="add del modAnim">
        <pc:chgData name="Gregor Suster" userId="b50f0a75-a674-4284-8a4f-9cdcee3030e4" providerId="ADAL" clId="{ED98DAE8-6DAD-4D8D-BA36-A1F5312DBA98}" dt="2017-05-13T17:01:09.149" v="752" actId="2696"/>
        <pc:sldMkLst>
          <pc:docMk/>
          <pc:sldMk cId="2091143010" sldId="1600"/>
        </pc:sldMkLst>
      </pc:sldChg>
      <pc:sldChg chg="addSp delSp modSp add modTransition">
        <pc:chgData name="Gregor Suster" userId="b50f0a75-a674-4284-8a4f-9cdcee3030e4" providerId="ADAL" clId="{ED98DAE8-6DAD-4D8D-BA36-A1F5312DBA98}" dt="2017-05-17T07:36:11.546" v="1545" actId="0"/>
        <pc:sldMkLst>
          <pc:docMk/>
          <pc:sldMk cId="2892713919" sldId="1600"/>
        </pc:sldMkLst>
        <pc:spChg chg="mod">
          <ac:chgData name="Gregor Suster" userId="b50f0a75-a674-4284-8a4f-9cdcee3030e4" providerId="ADAL" clId="{ED98DAE8-6DAD-4D8D-BA36-A1F5312DBA98}" dt="2017-05-14T22:42:34.390" v="1238" actId="5793"/>
          <ac:spMkLst>
            <pc:docMk/>
            <pc:sldMk cId="2892713919" sldId="1600"/>
            <ac:spMk id="12" creationId="{00000000-0000-0000-0000-000000000000}"/>
          </ac:spMkLst>
        </pc:spChg>
        <pc:spChg chg="add del mod">
          <ac:chgData name="Gregor Suster" userId="b50f0a75-a674-4284-8a4f-9cdcee3030e4" providerId="ADAL" clId="{ED98DAE8-6DAD-4D8D-BA36-A1F5312DBA98}" dt="2017-05-14T12:21:26.174" v="767" actId="0"/>
          <ac:spMkLst>
            <pc:docMk/>
            <pc:sldMk cId="2892713919" sldId="1600"/>
            <ac:spMk id="2" creationId="{71BAD1ED-9979-4E36-8005-BCC8E6E70378}"/>
          </ac:spMkLst>
        </pc:spChg>
        <pc:spChg chg="add del mod">
          <ac:chgData name="Gregor Suster" userId="b50f0a75-a674-4284-8a4f-9cdcee3030e4" providerId="ADAL" clId="{ED98DAE8-6DAD-4D8D-BA36-A1F5312DBA98}" dt="2017-05-14T12:21:26.174" v="767" actId="0"/>
          <ac:spMkLst>
            <pc:docMk/>
            <pc:sldMk cId="2892713919" sldId="1600"/>
            <ac:spMk id="3" creationId="{86D44109-B3AE-400D-BA44-3FC25C124C42}"/>
          </ac:spMkLst>
        </pc:spChg>
      </pc:sldChg>
      <pc:sldChg chg="addSp delSp modSp add modTransition modNotesTx">
        <pc:chgData name="Gregor Suster" userId="b50f0a75-a674-4284-8a4f-9cdcee3030e4" providerId="ADAL" clId="{ED98DAE8-6DAD-4D8D-BA36-A1F5312DBA98}" dt="2017-05-17T07:36:11.546" v="1545" actId="0"/>
        <pc:sldMkLst>
          <pc:docMk/>
          <pc:sldMk cId="2984666312" sldId="1601"/>
        </pc:sldMkLst>
        <pc:spChg chg="add del mod">
          <ac:chgData name="Gregor Suster" userId="b50f0a75-a674-4284-8a4f-9cdcee3030e4" providerId="ADAL" clId="{ED98DAE8-6DAD-4D8D-BA36-A1F5312DBA98}" dt="2017-05-14T12:21:42.365" v="769" actId="0"/>
          <ac:spMkLst>
            <pc:docMk/>
            <pc:sldMk cId="2984666312" sldId="1601"/>
            <ac:spMk id="5" creationId="{4C4935FF-8352-467C-A1D3-05F890FE8907}"/>
          </ac:spMkLst>
        </pc:spChg>
        <pc:spChg chg="mod">
          <ac:chgData name="Gregor Suster" userId="b50f0a75-a674-4284-8a4f-9cdcee3030e4" providerId="ADAL" clId="{ED98DAE8-6DAD-4D8D-BA36-A1F5312DBA98}" dt="2017-05-14T12:22:16.576" v="772" actId="113"/>
          <ac:spMkLst>
            <pc:docMk/>
            <pc:sldMk cId="2984666312" sldId="1601"/>
            <ac:spMk id="12" creationId="{00000000-0000-0000-0000-000000000000}"/>
          </ac:spMkLst>
        </pc:spChg>
        <pc:spChg chg="add del mod">
          <ac:chgData name="Gregor Suster" userId="b50f0a75-a674-4284-8a4f-9cdcee3030e4" providerId="ADAL" clId="{ED98DAE8-6DAD-4D8D-BA36-A1F5312DBA98}" dt="2017-05-14T12:21:42.365" v="769" actId="0"/>
          <ac:spMkLst>
            <pc:docMk/>
            <pc:sldMk cId="2984666312" sldId="1601"/>
            <ac:spMk id="4" creationId="{C9349BB2-7DCC-407F-9193-79822124B8F1}"/>
          </ac:spMkLst>
        </pc:spChg>
        <pc:spChg chg="add del mod">
          <ac:chgData name="Gregor Suster" userId="b50f0a75-a674-4284-8a4f-9cdcee3030e4" providerId="ADAL" clId="{ED98DAE8-6DAD-4D8D-BA36-A1F5312DBA98}" dt="2017-05-14T12:21:41.031" v="768" actId="0"/>
          <ac:spMkLst>
            <pc:docMk/>
            <pc:sldMk cId="2984666312" sldId="1601"/>
            <ac:spMk id="3" creationId="{1A66C181-EEAD-4398-9CCB-9158BD0E575A}"/>
          </ac:spMkLst>
        </pc:spChg>
        <pc:spChg chg="add del mod">
          <ac:chgData name="Gregor Suster" userId="b50f0a75-a674-4284-8a4f-9cdcee3030e4" providerId="ADAL" clId="{ED98DAE8-6DAD-4D8D-BA36-A1F5312DBA98}" dt="2017-05-14T12:21:41.031" v="768" actId="0"/>
          <ac:spMkLst>
            <pc:docMk/>
            <pc:sldMk cId="2984666312" sldId="1601"/>
            <ac:spMk id="2" creationId="{80B66D42-C9F5-469F-8AC5-613B8A80BD6D}"/>
          </ac:spMkLst>
        </pc:spChg>
      </pc:sldChg>
      <pc:sldChg chg="addSp delSp modSp add modTransition">
        <pc:chgData name="Gregor Suster" userId="b50f0a75-a674-4284-8a4f-9cdcee3030e4" providerId="ADAL" clId="{ED98DAE8-6DAD-4D8D-BA36-A1F5312DBA98}" dt="2017-05-17T07:36:11.546" v="1545" actId="0"/>
        <pc:sldMkLst>
          <pc:docMk/>
          <pc:sldMk cId="4144784044" sldId="1602"/>
        </pc:sldMkLst>
        <pc:spChg chg="add del mod">
          <ac:chgData name="Gregor Suster" userId="b50f0a75-a674-4284-8a4f-9cdcee3030e4" providerId="ADAL" clId="{ED98DAE8-6DAD-4D8D-BA36-A1F5312DBA98}" dt="2017-05-14T12:22:21.677" v="773" actId="0"/>
          <ac:spMkLst>
            <pc:docMk/>
            <pc:sldMk cId="4144784044" sldId="1602"/>
            <ac:spMk id="3" creationId="{16FCC9EC-87B0-4357-AF33-6DDED005C636}"/>
          </ac:spMkLst>
        </pc:spChg>
        <pc:spChg chg="add del mod">
          <ac:chgData name="Gregor Suster" userId="b50f0a75-a674-4284-8a4f-9cdcee3030e4" providerId="ADAL" clId="{ED98DAE8-6DAD-4D8D-BA36-A1F5312DBA98}" dt="2017-05-14T12:22:21.677" v="773" actId="0"/>
          <ac:spMkLst>
            <pc:docMk/>
            <pc:sldMk cId="4144784044" sldId="1602"/>
            <ac:spMk id="2" creationId="{E74EC991-AF61-47A2-8C76-F6FCDAE12CBF}"/>
          </ac:spMkLst>
        </pc:spChg>
        <pc:spChg chg="mod">
          <ac:chgData name="Gregor Suster" userId="b50f0a75-a674-4284-8a4f-9cdcee3030e4" providerId="ADAL" clId="{ED98DAE8-6DAD-4D8D-BA36-A1F5312DBA98}" dt="2017-05-16T19:53:01.536" v="1245" actId="20577"/>
          <ac:spMkLst>
            <pc:docMk/>
            <pc:sldMk cId="4144784044" sldId="1602"/>
            <ac:spMk id="12" creationId="{00000000-0000-0000-0000-000000000000}"/>
          </ac:spMkLst>
        </pc:spChg>
        <pc:spChg chg="mod">
          <ac:chgData name="Gregor Suster" userId="b50f0a75-a674-4284-8a4f-9cdcee3030e4" providerId="ADAL" clId="{ED98DAE8-6DAD-4D8D-BA36-A1F5312DBA98}" dt="2017-05-16T19:13:40.197" v="1243" actId="20577"/>
          <ac:spMkLst>
            <pc:docMk/>
            <pc:sldMk cId="4144784044" sldId="1602"/>
            <ac:spMk id="11" creationId="{00000000-0000-0000-0000-000000000000}"/>
          </ac:spMkLst>
        </pc:spChg>
      </pc:sldChg>
      <pc:sldChg chg="addSp delSp modSp add modTransition modAnim">
        <pc:chgData name="Gregor Suster" userId="b50f0a75-a674-4284-8a4f-9cdcee3030e4" providerId="ADAL" clId="{ED98DAE8-6DAD-4D8D-BA36-A1F5312DBA98}" dt="2017-05-17T08:49:33.676" v="1582" actId="0"/>
        <pc:sldMkLst>
          <pc:docMk/>
          <pc:sldMk cId="3896579710" sldId="1603"/>
        </pc:sldMkLst>
        <pc:spChg chg="add del mod">
          <ac:chgData name="Gregor Suster" userId="b50f0a75-a674-4284-8a4f-9cdcee3030e4" providerId="ADAL" clId="{ED98DAE8-6DAD-4D8D-BA36-A1F5312DBA98}" dt="2017-05-14T12:22:31.304" v="774" actId="0"/>
          <ac:spMkLst>
            <pc:docMk/>
            <pc:sldMk cId="3896579710" sldId="1603"/>
            <ac:spMk id="4" creationId="{BBF6892C-839D-478F-8B3C-0D2F05D9A45C}"/>
          </ac:spMkLst>
        </pc:spChg>
        <pc:spChg chg="add del mod">
          <ac:chgData name="Gregor Suster" userId="b50f0a75-a674-4284-8a4f-9cdcee3030e4" providerId="ADAL" clId="{ED98DAE8-6DAD-4D8D-BA36-A1F5312DBA98}" dt="2017-05-14T12:22:31.304" v="774" actId="0"/>
          <ac:spMkLst>
            <pc:docMk/>
            <pc:sldMk cId="3896579710" sldId="1603"/>
            <ac:spMk id="2" creationId="{34489EE9-0869-45F9-906C-50A81C8648C5}"/>
          </ac:spMkLst>
        </pc:spChg>
        <pc:spChg chg="mod">
          <ac:chgData name="Gregor Suster" userId="b50f0a75-a674-4284-8a4f-9cdcee3030e4" providerId="ADAL" clId="{ED98DAE8-6DAD-4D8D-BA36-A1F5312DBA98}" dt="2017-05-17T07:48:57.041" v="1556" actId="404"/>
          <ac:spMkLst>
            <pc:docMk/>
            <pc:sldMk cId="3896579710" sldId="1603"/>
            <ac:spMk id="5" creationId="{00000000-0000-0000-0000-000000000000}"/>
          </ac:spMkLst>
        </pc:spChg>
        <pc:picChg chg="add mod">
          <ac:chgData name="Gregor Suster" userId="b50f0a75-a674-4284-8a4f-9cdcee3030e4" providerId="ADAL" clId="{ED98DAE8-6DAD-4D8D-BA36-A1F5312DBA98}" dt="2017-05-17T08:45:41.920" v="1566" actId="1440"/>
          <ac:picMkLst>
            <pc:docMk/>
            <pc:sldMk cId="3896579710" sldId="1603"/>
            <ac:picMk id="4" creationId="{D49FCB29-68B4-4125-B017-1EE0499FDBCB}"/>
          </ac:picMkLst>
        </pc:picChg>
        <pc:picChg chg="add mod">
          <ac:chgData name="Gregor Suster" userId="b50f0a75-a674-4284-8a4f-9cdcee3030e4" providerId="ADAL" clId="{ED98DAE8-6DAD-4D8D-BA36-A1F5312DBA98}" dt="2017-05-17T08:45:44.283" v="1567" actId="1440"/>
          <ac:picMkLst>
            <pc:docMk/>
            <pc:sldMk cId="3896579710" sldId="1603"/>
            <ac:picMk id="6" creationId="{7ABE9EE0-0EC2-42F0-9A7E-F16D200EBC46}"/>
          </ac:picMkLst>
        </pc:picChg>
      </pc:sldChg>
      <pc:sldChg chg="addSp delSp modSp add modTransition">
        <pc:chgData name="Gregor Suster" userId="b50f0a75-a674-4284-8a4f-9cdcee3030e4" providerId="ADAL" clId="{ED98DAE8-6DAD-4D8D-BA36-A1F5312DBA98}" dt="2017-05-17T08:50:11.341" v="1584" actId="27636"/>
        <pc:sldMkLst>
          <pc:docMk/>
          <pc:sldMk cId="2095025081" sldId="1604"/>
        </pc:sldMkLst>
        <pc:spChg chg="add del mod">
          <ac:chgData name="Gregor Suster" userId="b50f0a75-a674-4284-8a4f-9cdcee3030e4" providerId="ADAL" clId="{ED98DAE8-6DAD-4D8D-BA36-A1F5312DBA98}" dt="2017-05-14T12:32:12.091" v="789" actId="0"/>
          <ac:spMkLst>
            <pc:docMk/>
            <pc:sldMk cId="2095025081" sldId="1604"/>
            <ac:spMk id="2" creationId="{4E50471E-523A-4DF3-A717-5C484AE3F75C}"/>
          </ac:spMkLst>
        </pc:spChg>
        <pc:spChg chg="add del mod">
          <ac:chgData name="Gregor Suster" userId="b50f0a75-a674-4284-8a4f-9cdcee3030e4" providerId="ADAL" clId="{ED98DAE8-6DAD-4D8D-BA36-A1F5312DBA98}" dt="2017-05-14T12:32:12.091" v="789" actId="0"/>
          <ac:spMkLst>
            <pc:docMk/>
            <pc:sldMk cId="2095025081" sldId="1604"/>
            <ac:spMk id="4" creationId="{F84B9DF2-E49F-4D1E-A0FF-4B09613B376E}"/>
          </ac:spMkLst>
        </pc:spChg>
        <pc:spChg chg="add del mod">
          <ac:chgData name="Gregor Suster" userId="b50f0a75-a674-4284-8a4f-9cdcee3030e4" providerId="ADAL" clId="{ED98DAE8-6DAD-4D8D-BA36-A1F5312DBA98}" dt="2017-05-14T12:32:19.178" v="790" actId="0"/>
          <ac:spMkLst>
            <pc:docMk/>
            <pc:sldMk cId="2095025081" sldId="1604"/>
            <ac:spMk id="7" creationId="{5A258993-7C2A-4FEC-AC43-B8C7E2DD4FBD}"/>
          </ac:spMkLst>
        </pc:spChg>
        <pc:spChg chg="add del mod">
          <ac:chgData name="Gregor Suster" userId="b50f0a75-a674-4284-8a4f-9cdcee3030e4" providerId="ADAL" clId="{ED98DAE8-6DAD-4D8D-BA36-A1F5312DBA98}" dt="2017-05-14T12:32:19.178" v="790" actId="0"/>
          <ac:spMkLst>
            <pc:docMk/>
            <pc:sldMk cId="2095025081" sldId="1604"/>
            <ac:spMk id="6" creationId="{3445AA3B-CB09-493A-B85B-A56AD8A8933D}"/>
          </ac:spMkLst>
        </pc:spChg>
        <pc:spChg chg="mod">
          <ac:chgData name="Gregor Suster" userId="b50f0a75-a674-4284-8a4f-9cdcee3030e4" providerId="ADAL" clId="{ED98DAE8-6DAD-4D8D-BA36-A1F5312DBA98}" dt="2017-05-17T08:50:11.341" v="1584" actId="27636"/>
          <ac:spMkLst>
            <pc:docMk/>
            <pc:sldMk cId="2095025081" sldId="1604"/>
            <ac:spMk id="5" creationId="{00000000-0000-0000-0000-000000000000}"/>
          </ac:spMkLst>
        </pc:spChg>
      </pc:sldChg>
      <pc:sldChg chg="addSp delSp modSp add del modTransition">
        <pc:chgData name="Gregor Suster" userId="b50f0a75-a674-4284-8a4f-9cdcee3030e4" providerId="ADAL" clId="{ED98DAE8-6DAD-4D8D-BA36-A1F5312DBA98}" dt="2017-05-16T20:05:56.589" v="1282" actId="2696"/>
        <pc:sldMkLst>
          <pc:docMk/>
          <pc:sldMk cId="4285530878" sldId="1605"/>
        </pc:sldMkLst>
        <pc:spChg chg="add del mod">
          <ac:chgData name="Gregor Suster" userId="b50f0a75-a674-4284-8a4f-9cdcee3030e4" providerId="ADAL" clId="{ED98DAE8-6DAD-4D8D-BA36-A1F5312DBA98}" dt="2017-05-14T12:36:40.076" v="800" actId="0"/>
          <ac:spMkLst>
            <pc:docMk/>
            <pc:sldMk cId="4285530878" sldId="1605"/>
            <ac:spMk id="2" creationId="{446A9E46-6452-43AB-AA4B-65FB4861371E}"/>
          </ac:spMkLst>
        </pc:spChg>
        <pc:graphicFrameChg chg="mod">
          <ac:chgData name="Gregor Suster" userId="b50f0a75-a674-4284-8a4f-9cdcee3030e4" providerId="ADAL" clId="{ED98DAE8-6DAD-4D8D-BA36-A1F5312DBA98}" dt="2017-05-14T16:37:06.643" v="910" actId="1076"/>
          <ac:graphicFrameMkLst>
            <pc:docMk/>
            <pc:sldMk cId="4285530878" sldId="1605"/>
            <ac:graphicFrameMk id="5" creationId="{00000000-0000-0000-0000-000000000000}"/>
          </ac:graphicFrameMkLst>
        </pc:graphicFrameChg>
      </pc:sldChg>
      <pc:sldChg chg="addSp delSp modSp add modTransition">
        <pc:chgData name="Gregor Suster" userId="b50f0a75-a674-4284-8a4f-9cdcee3030e4" providerId="ADAL" clId="{ED98DAE8-6DAD-4D8D-BA36-A1F5312DBA98}" dt="2017-05-17T08:42:52.566" v="1560" actId="1035"/>
        <pc:sldMkLst>
          <pc:docMk/>
          <pc:sldMk cId="671907281" sldId="1606"/>
        </pc:sldMkLst>
        <pc:spChg chg="add del mod">
          <ac:chgData name="Gregor Suster" userId="b50f0a75-a674-4284-8a4f-9cdcee3030e4" providerId="ADAL" clId="{ED98DAE8-6DAD-4D8D-BA36-A1F5312DBA98}" dt="2017-05-14T12:36:59.995" v="802" actId="0"/>
          <ac:spMkLst>
            <pc:docMk/>
            <pc:sldMk cId="671907281" sldId="1606"/>
            <ac:spMk id="6" creationId="{C183938C-AB02-4063-8B2B-4D3FFF1F4AF3}"/>
          </ac:spMkLst>
        </pc:spChg>
        <pc:spChg chg="add del mod">
          <ac:chgData name="Gregor Suster" userId="b50f0a75-a674-4284-8a4f-9cdcee3030e4" providerId="ADAL" clId="{ED98DAE8-6DAD-4D8D-BA36-A1F5312DBA98}" dt="2017-05-14T12:36:59.995" v="802" actId="0"/>
          <ac:spMkLst>
            <pc:docMk/>
            <pc:sldMk cId="671907281" sldId="1606"/>
            <ac:spMk id="7" creationId="{15625D91-21B9-4D5F-85D0-1AB17F8DE23E}"/>
          </ac:spMkLst>
        </pc:spChg>
        <pc:spChg chg="add del mod">
          <ac:chgData name="Gregor Suster" userId="b50f0a75-a674-4284-8a4f-9cdcee3030e4" providerId="ADAL" clId="{ED98DAE8-6DAD-4D8D-BA36-A1F5312DBA98}" dt="2017-05-14T12:36:55.571" v="801" actId="0"/>
          <ac:spMkLst>
            <pc:docMk/>
            <pc:sldMk cId="671907281" sldId="1606"/>
            <ac:spMk id="3" creationId="{32DF3CCB-D4D7-4DB6-BF2D-37CF42E12754}"/>
          </ac:spMkLst>
        </pc:spChg>
        <pc:spChg chg="add del mod">
          <ac:chgData name="Gregor Suster" userId="b50f0a75-a674-4284-8a4f-9cdcee3030e4" providerId="ADAL" clId="{ED98DAE8-6DAD-4D8D-BA36-A1F5312DBA98}" dt="2017-05-14T12:36:55.571" v="801" actId="0"/>
          <ac:spMkLst>
            <pc:docMk/>
            <pc:sldMk cId="671907281" sldId="1606"/>
            <ac:spMk id="4" creationId="{70291730-3B7C-46E0-814F-6638239EE475}"/>
          </ac:spMkLst>
        </pc:spChg>
        <pc:spChg chg="mod">
          <ac:chgData name="Gregor Suster" userId="b50f0a75-a674-4284-8a4f-9cdcee3030e4" providerId="ADAL" clId="{ED98DAE8-6DAD-4D8D-BA36-A1F5312DBA98}" dt="2017-05-17T08:42:52.566" v="1560" actId="1035"/>
          <ac:spMkLst>
            <pc:docMk/>
            <pc:sldMk cId="671907281" sldId="1606"/>
            <ac:spMk id="5" creationId="{00000000-0000-0000-0000-000000000000}"/>
          </ac:spMkLst>
        </pc:spChg>
      </pc:sldChg>
      <pc:sldChg chg="add del">
        <pc:chgData name="Gregor Suster" userId="b50f0a75-a674-4284-8a4f-9cdcee3030e4" providerId="ADAL" clId="{ED98DAE8-6DAD-4D8D-BA36-A1F5312DBA98}" dt="2017-05-14T12:46:04.508" v="804" actId="2696"/>
        <pc:sldMkLst>
          <pc:docMk/>
          <pc:sldMk cId="2269195369" sldId="1607"/>
        </pc:sldMkLst>
      </pc:sldChg>
      <pc:sldChg chg="addSp delSp modSp add modTransition">
        <pc:chgData name="Gregor Suster" userId="b50f0a75-a674-4284-8a4f-9cdcee3030e4" providerId="ADAL" clId="{ED98DAE8-6DAD-4D8D-BA36-A1F5312DBA98}" dt="2017-05-17T07:36:11.546" v="1545" actId="0"/>
        <pc:sldMkLst>
          <pc:docMk/>
          <pc:sldMk cId="1808803483" sldId="1608"/>
        </pc:sldMkLst>
        <pc:spChg chg="add del mod">
          <ac:chgData name="Gregor Suster" userId="b50f0a75-a674-4284-8a4f-9cdcee3030e4" providerId="ADAL" clId="{ED98DAE8-6DAD-4D8D-BA36-A1F5312DBA98}" dt="2017-05-14T12:46:16.398" v="805" actId="0"/>
          <ac:spMkLst>
            <pc:docMk/>
            <pc:sldMk cId="1808803483" sldId="1608"/>
            <ac:spMk id="2" creationId="{D5EBEE25-14AC-41BF-90A0-75F4C492CD0E}"/>
          </ac:spMkLst>
        </pc:spChg>
        <pc:spChg chg="add del mod">
          <ac:chgData name="Gregor Suster" userId="b50f0a75-a674-4284-8a4f-9cdcee3030e4" providerId="ADAL" clId="{ED98DAE8-6DAD-4D8D-BA36-A1F5312DBA98}" dt="2017-05-14T12:46:16.398" v="805" actId="0"/>
          <ac:spMkLst>
            <pc:docMk/>
            <pc:sldMk cId="1808803483" sldId="1608"/>
            <ac:spMk id="3" creationId="{A3DC1F79-2D3B-4A71-B0D2-AA0B3BA5B84C}"/>
          </ac:spMkLst>
        </pc:spChg>
        <pc:spChg chg="mod">
          <ac:chgData name="Gregor Suster" userId="b50f0a75-a674-4284-8a4f-9cdcee3030e4" providerId="ADAL" clId="{ED98DAE8-6DAD-4D8D-BA36-A1F5312DBA98}" dt="2017-05-14T12:51:26.882" v="851" actId="790"/>
          <ac:spMkLst>
            <pc:docMk/>
            <pc:sldMk cId="1808803483" sldId="1608"/>
            <ac:spMk id="12" creationId="{00000000-0000-0000-0000-000000000000}"/>
          </ac:spMkLst>
        </pc:spChg>
        <pc:picChg chg="add">
          <ac:chgData name="Gregor Suster" userId="b50f0a75-a674-4284-8a4f-9cdcee3030e4" providerId="ADAL" clId="{ED98DAE8-6DAD-4D8D-BA36-A1F5312DBA98}" dt="2017-05-14T12:50:51.969" v="809" actId="0"/>
          <ac:picMkLst>
            <pc:docMk/>
            <pc:sldMk cId="1808803483" sldId="1608"/>
            <ac:picMk id="6" creationId="{2B089CED-6364-41C2-A18A-CFFE99B40F1A}"/>
          </ac:picMkLst>
        </pc:picChg>
      </pc:sldChg>
      <pc:sldChg chg="add del">
        <pc:chgData name="Gregor Suster" userId="b50f0a75-a674-4284-8a4f-9cdcee3030e4" providerId="ADAL" clId="{ED98DAE8-6DAD-4D8D-BA36-A1F5312DBA98}" dt="2017-05-14T12:50:59.055" v="810" actId="2696"/>
        <pc:sldMkLst>
          <pc:docMk/>
          <pc:sldMk cId="2453923013" sldId="1609"/>
        </pc:sldMkLst>
      </pc:sldChg>
      <pc:sldChg chg="addSp delSp modSp add modTransition">
        <pc:chgData name="Gregor Suster" userId="b50f0a75-a674-4284-8a4f-9cdcee3030e4" providerId="ADAL" clId="{ED98DAE8-6DAD-4D8D-BA36-A1F5312DBA98}" dt="2017-05-17T07:36:11.546" v="1545" actId="0"/>
        <pc:sldMkLst>
          <pc:docMk/>
          <pc:sldMk cId="1952219333" sldId="1610"/>
        </pc:sldMkLst>
        <pc:spChg chg="add del mod">
          <ac:chgData name="Gregor Suster" userId="b50f0a75-a674-4284-8a4f-9cdcee3030e4" providerId="ADAL" clId="{ED98DAE8-6DAD-4D8D-BA36-A1F5312DBA98}" dt="2017-05-14T12:51:45.075" v="852" actId="0"/>
          <ac:spMkLst>
            <pc:docMk/>
            <pc:sldMk cId="1952219333" sldId="1610"/>
            <ac:spMk id="2" creationId="{20701C88-FBD0-4771-8410-B86D3907D010}"/>
          </ac:spMkLst>
        </pc:spChg>
        <pc:spChg chg="add del mod">
          <ac:chgData name="Gregor Suster" userId="b50f0a75-a674-4284-8a4f-9cdcee3030e4" providerId="ADAL" clId="{ED98DAE8-6DAD-4D8D-BA36-A1F5312DBA98}" dt="2017-05-14T12:51:45.075" v="852" actId="0"/>
          <ac:spMkLst>
            <pc:docMk/>
            <pc:sldMk cId="1952219333" sldId="1610"/>
            <ac:spMk id="3" creationId="{9890D7DF-A752-4F90-B60E-D541D97E47E3}"/>
          </ac:spMkLst>
        </pc:spChg>
        <pc:spChg chg="mod">
          <ac:chgData name="Gregor Suster" userId="b50f0a75-a674-4284-8a4f-9cdcee3030e4" providerId="ADAL" clId="{ED98DAE8-6DAD-4D8D-BA36-A1F5312DBA98}" dt="2017-05-16T20:08:09.093" v="1283" actId="6549"/>
          <ac:spMkLst>
            <pc:docMk/>
            <pc:sldMk cId="1952219333" sldId="1610"/>
            <ac:spMk id="12" creationId="{00000000-0000-0000-0000-000000000000}"/>
          </ac:spMkLst>
        </pc:spChg>
      </pc:sldChg>
      <pc:sldChg chg="addSp delSp modSp add modTransition">
        <pc:chgData name="Gregor Suster" userId="b50f0a75-a674-4284-8a4f-9cdcee3030e4" providerId="ADAL" clId="{ED98DAE8-6DAD-4D8D-BA36-A1F5312DBA98}" dt="2017-05-17T07:36:11.546" v="1545" actId="0"/>
        <pc:sldMkLst>
          <pc:docMk/>
          <pc:sldMk cId="332620236" sldId="1611"/>
        </pc:sldMkLst>
        <pc:spChg chg="add del mod">
          <ac:chgData name="Gregor Suster" userId="b50f0a75-a674-4284-8a4f-9cdcee3030e4" providerId="ADAL" clId="{ED98DAE8-6DAD-4D8D-BA36-A1F5312DBA98}" dt="2017-05-14T12:51:50.847" v="853" actId="0"/>
          <ac:spMkLst>
            <pc:docMk/>
            <pc:sldMk cId="332620236" sldId="1611"/>
            <ac:spMk id="2" creationId="{7603D824-3F6D-412A-AF62-170DA9D71340}"/>
          </ac:spMkLst>
        </pc:spChg>
        <pc:spChg chg="mod">
          <ac:chgData name="Gregor Suster" userId="b50f0a75-a674-4284-8a4f-9cdcee3030e4" providerId="ADAL" clId="{ED98DAE8-6DAD-4D8D-BA36-A1F5312DBA98}" dt="2017-05-16T20:08:43.857" v="1285" actId="27636"/>
          <ac:spMkLst>
            <pc:docMk/>
            <pc:sldMk cId="332620236" sldId="1611"/>
            <ac:spMk id="12" creationId="{00000000-0000-0000-0000-000000000000}"/>
          </ac:spMkLst>
        </pc:spChg>
        <pc:spChg chg="add del mod">
          <ac:chgData name="Gregor Suster" userId="b50f0a75-a674-4284-8a4f-9cdcee3030e4" providerId="ADAL" clId="{ED98DAE8-6DAD-4D8D-BA36-A1F5312DBA98}" dt="2017-05-14T12:51:50.847" v="853" actId="0"/>
          <ac:spMkLst>
            <pc:docMk/>
            <pc:sldMk cId="332620236" sldId="1611"/>
            <ac:spMk id="3" creationId="{79A73F56-99B3-4018-9F3E-40E6D479331C}"/>
          </ac:spMkLst>
        </pc:spChg>
      </pc:sldChg>
      <pc:sldChg chg="addSp delSp modSp add del">
        <pc:chgData name="Gregor Suster" userId="b50f0a75-a674-4284-8a4f-9cdcee3030e4" providerId="ADAL" clId="{ED98DAE8-6DAD-4D8D-BA36-A1F5312DBA98}" dt="2017-05-16T20:09:20.877" v="1288" actId="2696"/>
        <pc:sldMkLst>
          <pc:docMk/>
          <pc:sldMk cId="4048888401" sldId="1612"/>
        </pc:sldMkLst>
        <pc:spChg chg="mod">
          <ac:chgData name="Gregor Suster" userId="b50f0a75-a674-4284-8a4f-9cdcee3030e4" providerId="ADAL" clId="{ED98DAE8-6DAD-4D8D-BA36-A1F5312DBA98}" dt="2017-05-16T20:09:15.019" v="1287" actId="27636"/>
          <ac:spMkLst>
            <pc:docMk/>
            <pc:sldMk cId="4048888401" sldId="1612"/>
            <ac:spMk id="12" creationId="{00000000-0000-0000-0000-000000000000}"/>
          </ac:spMkLst>
        </pc:spChg>
        <pc:spChg chg="add del mod">
          <ac:chgData name="Gregor Suster" userId="b50f0a75-a674-4284-8a4f-9cdcee3030e4" providerId="ADAL" clId="{ED98DAE8-6DAD-4D8D-BA36-A1F5312DBA98}" dt="2017-05-14T12:53:08.722" v="858" actId="0"/>
          <ac:spMkLst>
            <pc:docMk/>
            <pc:sldMk cId="4048888401" sldId="1612"/>
            <ac:spMk id="4" creationId="{3A055447-9C4D-4C6B-8915-1D94CD052D45}"/>
          </ac:spMkLst>
        </pc:spChg>
        <pc:spChg chg="add del mod">
          <ac:chgData name="Gregor Suster" userId="b50f0a75-a674-4284-8a4f-9cdcee3030e4" providerId="ADAL" clId="{ED98DAE8-6DAD-4D8D-BA36-A1F5312DBA98}" dt="2017-05-14T12:52:31.002" v="856" actId="0"/>
          <ac:spMkLst>
            <pc:docMk/>
            <pc:sldMk cId="4048888401" sldId="1612"/>
            <ac:spMk id="2" creationId="{ECAC7ECB-FCDB-4DA0-9F78-A04BB3994C58}"/>
          </ac:spMkLst>
        </pc:spChg>
        <pc:spChg chg="add del mod">
          <ac:chgData name="Gregor Suster" userId="b50f0a75-a674-4284-8a4f-9cdcee3030e4" providerId="ADAL" clId="{ED98DAE8-6DAD-4D8D-BA36-A1F5312DBA98}" dt="2017-05-14T12:53:08.722" v="858" actId="0"/>
          <ac:spMkLst>
            <pc:docMk/>
            <pc:sldMk cId="4048888401" sldId="1612"/>
            <ac:spMk id="5" creationId="{B08A7A3E-AF1F-4C5F-ADD5-002A7105D211}"/>
          </ac:spMkLst>
        </pc:spChg>
        <pc:spChg chg="add del mod">
          <ac:chgData name="Gregor Suster" userId="b50f0a75-a674-4284-8a4f-9cdcee3030e4" providerId="ADAL" clId="{ED98DAE8-6DAD-4D8D-BA36-A1F5312DBA98}" dt="2017-05-14T12:52:31.002" v="856" actId="0"/>
          <ac:spMkLst>
            <pc:docMk/>
            <pc:sldMk cId="4048888401" sldId="1612"/>
            <ac:spMk id="3" creationId="{95A15176-E685-4415-9DFA-3DAC5BAAF101}"/>
          </ac:spMkLst>
        </pc:spChg>
      </pc:sldChg>
      <pc:sldChg chg="modSp add modTransition">
        <pc:chgData name="Gregor Suster" userId="b50f0a75-a674-4284-8a4f-9cdcee3030e4" providerId="ADAL" clId="{ED98DAE8-6DAD-4D8D-BA36-A1F5312DBA98}" dt="2017-05-17T08:54:13.703" v="1699" actId="5793"/>
        <pc:sldMkLst>
          <pc:docMk/>
          <pc:sldMk cId="144080787" sldId="1613"/>
        </pc:sldMkLst>
        <pc:spChg chg="mod">
          <ac:chgData name="Gregor Suster" userId="b50f0a75-a674-4284-8a4f-9cdcee3030e4" providerId="ADAL" clId="{ED98DAE8-6DAD-4D8D-BA36-A1F5312DBA98}" dt="2017-05-17T08:54:13.703" v="1699" actId="5793"/>
          <ac:spMkLst>
            <pc:docMk/>
            <pc:sldMk cId="144080787" sldId="1613"/>
            <ac:spMk id="3" creationId="{CB3E60CC-CDAD-49EB-AF8C-894516595301}"/>
          </ac:spMkLst>
        </pc:spChg>
        <pc:spChg chg="mod">
          <ac:chgData name="Gregor Suster" userId="b50f0a75-a674-4284-8a4f-9cdcee3030e4" providerId="ADAL" clId="{ED98DAE8-6DAD-4D8D-BA36-A1F5312DBA98}" dt="2017-05-14T13:49:01.694" v="909" actId="5793"/>
          <ac:spMkLst>
            <pc:docMk/>
            <pc:sldMk cId="144080787" sldId="1613"/>
            <ac:spMk id="2" creationId="{8377EB65-AC73-4791-882B-D69F26F253A1}"/>
          </ac:spMkLst>
        </pc:spChg>
      </pc:sldChg>
      <pc:sldChg chg="addSp delSp modSp add modTransition">
        <pc:chgData name="Gregor Suster" userId="b50f0a75-a674-4284-8a4f-9cdcee3030e4" providerId="ADAL" clId="{ED98DAE8-6DAD-4D8D-BA36-A1F5312DBA98}" dt="2017-05-17T07:36:11.546" v="1545" actId="0"/>
        <pc:sldMkLst>
          <pc:docMk/>
          <pc:sldMk cId="1809070478" sldId="1614"/>
        </pc:sldMkLst>
        <pc:spChg chg="add del mod">
          <ac:chgData name="Gregor Suster" userId="b50f0a75-a674-4284-8a4f-9cdcee3030e4" providerId="ADAL" clId="{ED98DAE8-6DAD-4D8D-BA36-A1F5312DBA98}" dt="2017-05-14T16:44:14.848" v="914" actId="0"/>
          <ac:spMkLst>
            <pc:docMk/>
            <pc:sldMk cId="1809070478" sldId="1614"/>
            <ac:spMk id="9" creationId="{AE464DD1-3ECA-41BA-9DB3-B342E26ACCAC}"/>
          </ac:spMkLst>
        </pc:spChg>
        <pc:spChg chg="add del mod">
          <ac:chgData name="Gregor Suster" userId="b50f0a75-a674-4284-8a4f-9cdcee3030e4" providerId="ADAL" clId="{ED98DAE8-6DAD-4D8D-BA36-A1F5312DBA98}" dt="2017-05-14T16:44:14.848" v="914" actId="0"/>
          <ac:spMkLst>
            <pc:docMk/>
            <pc:sldMk cId="1809070478" sldId="1614"/>
            <ac:spMk id="6" creationId="{1F905CA6-E078-4788-9017-C60EFF351379}"/>
          </ac:spMkLst>
        </pc:spChg>
        <pc:spChg chg="mod">
          <ac:chgData name="Gregor Suster" userId="b50f0a75-a674-4284-8a4f-9cdcee3030e4" providerId="ADAL" clId="{ED98DAE8-6DAD-4D8D-BA36-A1F5312DBA98}" dt="2017-05-14T16:46:16.117" v="945" actId="0"/>
          <ac:spMkLst>
            <pc:docMk/>
            <pc:sldMk cId="1809070478" sldId="1614"/>
            <ac:spMk id="4" creationId="{00000000-0000-0000-0000-000000000000}"/>
          </ac:spMkLst>
        </pc:spChg>
        <pc:spChg chg="add del mod">
          <ac:chgData name="Gregor Suster" userId="b50f0a75-a674-4284-8a4f-9cdcee3030e4" providerId="ADAL" clId="{ED98DAE8-6DAD-4D8D-BA36-A1F5312DBA98}" dt="2017-05-14T16:44:07.255" v="912" actId="0"/>
          <ac:spMkLst>
            <pc:docMk/>
            <pc:sldMk cId="1809070478" sldId="1614"/>
            <ac:spMk id="3" creationId="{5E414427-A689-42D7-A153-8D2F27F56FDA}"/>
          </ac:spMkLst>
        </pc:spChg>
        <pc:spChg chg="mod">
          <ac:chgData name="Gregor Suster" userId="b50f0a75-a674-4284-8a4f-9cdcee3030e4" providerId="ADAL" clId="{ED98DAE8-6DAD-4D8D-BA36-A1F5312DBA98}" dt="2017-05-14T18:51:33.164" v="1219" actId="15"/>
          <ac:spMkLst>
            <pc:docMk/>
            <pc:sldMk cId="1809070478" sldId="1614"/>
            <ac:spMk id="12" creationId="{00000000-0000-0000-0000-000000000000}"/>
          </ac:spMkLst>
        </pc:spChg>
        <pc:spChg chg="mod">
          <ac:chgData name="Gregor Suster" userId="b50f0a75-a674-4284-8a4f-9cdcee3030e4" providerId="ADAL" clId="{ED98DAE8-6DAD-4D8D-BA36-A1F5312DBA98}" dt="2017-05-14T16:46:16.117" v="945" actId="0"/>
          <ac:spMkLst>
            <pc:docMk/>
            <pc:sldMk cId="1809070478" sldId="1614"/>
            <ac:spMk id="8" creationId="{00000000-0000-0000-0000-000000000000}"/>
          </ac:spMkLst>
        </pc:spChg>
        <pc:spChg chg="add del mod">
          <ac:chgData name="Gregor Suster" userId="b50f0a75-a674-4284-8a4f-9cdcee3030e4" providerId="ADAL" clId="{ED98DAE8-6DAD-4D8D-BA36-A1F5312DBA98}" dt="2017-05-14T16:44:07.255" v="912" actId="0"/>
          <ac:spMkLst>
            <pc:docMk/>
            <pc:sldMk cId="1809070478" sldId="1614"/>
            <ac:spMk id="5" creationId="{D4E84E1D-B0E4-44F2-B257-C90BBCA0F240}"/>
          </ac:spMkLst>
        </pc:spChg>
        <pc:graphicFrameChg chg="mod">
          <ac:chgData name="Gregor Suster" userId="b50f0a75-a674-4284-8a4f-9cdcee3030e4" providerId="ADAL" clId="{ED98DAE8-6DAD-4D8D-BA36-A1F5312DBA98}" dt="2017-05-14T16:46:16.117" v="945" actId="0"/>
          <ac:graphicFrameMkLst>
            <pc:docMk/>
            <pc:sldMk cId="1809070478" sldId="1614"/>
            <ac:graphicFrameMk id="7" creationId="{00000000-0000-0000-0000-000000000000}"/>
          </ac:graphicFrameMkLst>
        </pc:graphicFrameChg>
        <pc:graphicFrameChg chg="mod">
          <ac:chgData name="Gregor Suster" userId="b50f0a75-a674-4284-8a4f-9cdcee3030e4" providerId="ADAL" clId="{ED98DAE8-6DAD-4D8D-BA36-A1F5312DBA98}" dt="2017-05-14T16:46:16.117" v="945" actId="0"/>
          <ac:graphicFrameMkLst>
            <pc:docMk/>
            <pc:sldMk cId="1809070478" sldId="1614"/>
            <ac:graphicFrameMk id="2" creationId="{00000000-0000-0000-0000-000000000000}"/>
          </ac:graphicFrameMkLst>
        </pc:graphicFrameChg>
      </pc:sldChg>
      <pc:sldChg chg="addSp delSp modSp add modTransition">
        <pc:chgData name="Gregor Suster" userId="b50f0a75-a674-4284-8a4f-9cdcee3030e4" providerId="ADAL" clId="{ED98DAE8-6DAD-4D8D-BA36-A1F5312DBA98}" dt="2017-05-17T07:36:11.546" v="1545" actId="0"/>
        <pc:sldMkLst>
          <pc:docMk/>
          <pc:sldMk cId="2429283178" sldId="1615"/>
        </pc:sldMkLst>
        <pc:spChg chg="del mod">
          <ac:chgData name="Gregor Suster" userId="b50f0a75-a674-4284-8a4f-9cdcee3030e4" providerId="ADAL" clId="{ED98DAE8-6DAD-4D8D-BA36-A1F5312DBA98}" dt="2017-05-14T18:53:03.975" v="1235" actId="478"/>
          <ac:spMkLst>
            <pc:docMk/>
            <pc:sldMk cId="2429283178" sldId="1615"/>
            <ac:spMk id="5" creationId="{00000000-0000-0000-0000-000000000000}"/>
          </ac:spMkLst>
        </pc:spChg>
        <pc:spChg chg="add del">
          <ac:chgData name="Gregor Suster" userId="b50f0a75-a674-4284-8a4f-9cdcee3030e4" providerId="ADAL" clId="{ED98DAE8-6DAD-4D8D-BA36-A1F5312DBA98}" dt="2017-05-14T18:51:40.641" v="1220" actId="478"/>
          <ac:spMkLst>
            <pc:docMk/>
            <pc:sldMk cId="2429283178" sldId="1615"/>
            <ac:spMk id="3" creationId="{00000000-0000-0000-0000-000000000000}"/>
          </ac:spMkLst>
        </pc:spChg>
        <pc:graphicFrameChg chg="add del mod">
          <ac:chgData name="Gregor Suster" userId="b50f0a75-a674-4284-8a4f-9cdcee3030e4" providerId="ADAL" clId="{ED98DAE8-6DAD-4D8D-BA36-A1F5312DBA98}" dt="2017-05-14T18:52:37.934" v="1233" actId="0"/>
          <ac:graphicFrameMkLst>
            <pc:docMk/>
            <pc:sldMk cId="2429283178" sldId="1615"/>
            <ac:graphicFrameMk id="4" creationId="{00000000-0000-0000-0000-000000000000}"/>
          </ac:graphicFrameMkLst>
        </pc:graphicFrameChg>
      </pc:sldChg>
      <pc:sldChg chg="addSp delSp modSp add modTransition">
        <pc:chgData name="Gregor Suster" userId="b50f0a75-a674-4284-8a4f-9cdcee3030e4" providerId="ADAL" clId="{ED98DAE8-6DAD-4D8D-BA36-A1F5312DBA98}" dt="2017-05-17T07:36:11.546" v="1545" actId="0"/>
        <pc:sldMkLst>
          <pc:docMk/>
          <pc:sldMk cId="1876330008" sldId="1616"/>
        </pc:sldMkLst>
        <pc:spChg chg="add del mod">
          <ac:chgData name="Gregor Suster" userId="b50f0a75-a674-4284-8a4f-9cdcee3030e4" providerId="ADAL" clId="{ED98DAE8-6DAD-4D8D-BA36-A1F5312DBA98}" dt="2017-05-14T16:48:34.416" v="957" actId="0"/>
          <ac:spMkLst>
            <pc:docMk/>
            <pc:sldMk cId="1876330008" sldId="1616"/>
            <ac:spMk id="4" creationId="{28C49EC1-3C7E-4757-9056-21153190781E}"/>
          </ac:spMkLst>
        </pc:spChg>
        <pc:spChg chg="del">
          <ac:chgData name="Gregor Suster" userId="b50f0a75-a674-4284-8a4f-9cdcee3030e4" providerId="ADAL" clId="{ED98DAE8-6DAD-4D8D-BA36-A1F5312DBA98}" dt="2017-05-14T16:48:40.009" v="959" actId="478"/>
          <ac:spMkLst>
            <pc:docMk/>
            <pc:sldMk cId="1876330008" sldId="1616"/>
            <ac:spMk id="2" creationId="{00000000-0000-0000-0000-000000000000}"/>
          </ac:spMkLst>
        </pc:spChg>
        <pc:spChg chg="mod">
          <ac:chgData name="Gregor Suster" userId="b50f0a75-a674-4284-8a4f-9cdcee3030e4" providerId="ADAL" clId="{ED98DAE8-6DAD-4D8D-BA36-A1F5312DBA98}" dt="2017-05-14T16:49:48.603" v="1013" actId="790"/>
          <ac:spMkLst>
            <pc:docMk/>
            <pc:sldMk cId="1876330008" sldId="1616"/>
            <ac:spMk id="12" creationId="{00000000-0000-0000-0000-000000000000}"/>
          </ac:spMkLst>
        </pc:spChg>
        <pc:spChg chg="add del mod">
          <ac:chgData name="Gregor Suster" userId="b50f0a75-a674-4284-8a4f-9cdcee3030e4" providerId="ADAL" clId="{ED98DAE8-6DAD-4D8D-BA36-A1F5312DBA98}" dt="2017-05-14T16:48:34.416" v="957" actId="0"/>
          <ac:spMkLst>
            <pc:docMk/>
            <pc:sldMk cId="1876330008" sldId="1616"/>
            <ac:spMk id="3" creationId="{26520ECC-DC0F-4C30-967C-8449F588FCF5}"/>
          </ac:spMkLst>
        </pc:spChg>
        <pc:spChg chg="mod">
          <ac:chgData name="Gregor Suster" userId="b50f0a75-a674-4284-8a4f-9cdcee3030e4" providerId="ADAL" clId="{ED98DAE8-6DAD-4D8D-BA36-A1F5312DBA98}" dt="2017-05-14T16:50:21.723" v="1023" actId="20577"/>
          <ac:spMkLst>
            <pc:docMk/>
            <pc:sldMk cId="1876330008" sldId="1616"/>
            <ac:spMk id="11" creationId="{00000000-0000-0000-0000-000000000000}"/>
          </ac:spMkLst>
        </pc:spChg>
        <pc:spChg chg="del mod">
          <ac:chgData name="Gregor Suster" userId="b50f0a75-a674-4284-8a4f-9cdcee3030e4" providerId="ADAL" clId="{ED98DAE8-6DAD-4D8D-BA36-A1F5312DBA98}" dt="2017-05-14T16:50:11.195" v="1015" actId="478"/>
          <ac:spMkLst>
            <pc:docMk/>
            <pc:sldMk cId="1876330008" sldId="1616"/>
            <ac:spMk id="5" creationId="{00000000-0000-0000-0000-000000000000}"/>
          </ac:spMkLst>
        </pc:spChg>
      </pc:sldChg>
      <pc:sldChg chg="addSp delSp modSp add modTransition">
        <pc:chgData name="Gregor Suster" userId="b50f0a75-a674-4284-8a4f-9cdcee3030e4" providerId="ADAL" clId="{ED98DAE8-6DAD-4D8D-BA36-A1F5312DBA98}" dt="2017-05-17T07:36:11.546" v="1545" actId="0"/>
        <pc:sldMkLst>
          <pc:docMk/>
          <pc:sldMk cId="1508124867" sldId="1617"/>
        </pc:sldMkLst>
        <pc:spChg chg="add del mod">
          <ac:chgData name="Gregor Suster" userId="b50f0a75-a674-4284-8a4f-9cdcee3030e4" providerId="ADAL" clId="{ED98DAE8-6DAD-4D8D-BA36-A1F5312DBA98}" dt="2017-05-14T16:50:33.447" v="1024" actId="0"/>
          <ac:spMkLst>
            <pc:docMk/>
            <pc:sldMk cId="1508124867" sldId="1617"/>
            <ac:spMk id="2" creationId="{7C38208C-8F6D-4060-9974-14BE1F76E6AB}"/>
          </ac:spMkLst>
        </pc:spChg>
        <pc:spChg chg="mod">
          <ac:chgData name="Gregor Suster" userId="b50f0a75-a674-4284-8a4f-9cdcee3030e4" providerId="ADAL" clId="{ED98DAE8-6DAD-4D8D-BA36-A1F5312DBA98}" dt="2017-05-14T16:50:54.735" v="1027" actId="6549"/>
          <ac:spMkLst>
            <pc:docMk/>
            <pc:sldMk cId="1508124867" sldId="1617"/>
            <ac:spMk id="12" creationId="{00000000-0000-0000-0000-000000000000}"/>
          </ac:spMkLst>
        </pc:spChg>
        <pc:spChg chg="add del mod">
          <ac:chgData name="Gregor Suster" userId="b50f0a75-a674-4284-8a4f-9cdcee3030e4" providerId="ADAL" clId="{ED98DAE8-6DAD-4D8D-BA36-A1F5312DBA98}" dt="2017-05-14T16:50:33.447" v="1024" actId="0"/>
          <ac:spMkLst>
            <pc:docMk/>
            <pc:sldMk cId="1508124867" sldId="1617"/>
            <ac:spMk id="3" creationId="{8A479023-5DE6-4BB0-A272-FC49F02E413A}"/>
          </ac:spMkLst>
        </pc:spChg>
      </pc:sldChg>
      <pc:sldChg chg="addSp delSp modSp add modTransition">
        <pc:chgData name="Gregor Suster" userId="b50f0a75-a674-4284-8a4f-9cdcee3030e4" providerId="ADAL" clId="{ED98DAE8-6DAD-4D8D-BA36-A1F5312DBA98}" dt="2017-05-17T07:36:11.546" v="1545" actId="0"/>
        <pc:sldMkLst>
          <pc:docMk/>
          <pc:sldMk cId="3631800761" sldId="1618"/>
        </pc:sldMkLst>
        <pc:spChg chg="add del mod">
          <ac:chgData name="Gregor Suster" userId="b50f0a75-a674-4284-8a4f-9cdcee3030e4" providerId="ADAL" clId="{ED98DAE8-6DAD-4D8D-BA36-A1F5312DBA98}" dt="2017-05-14T16:51:27.210" v="1031" actId="0"/>
          <ac:spMkLst>
            <pc:docMk/>
            <pc:sldMk cId="3631800761" sldId="1618"/>
            <ac:spMk id="2" creationId="{A664C4C1-B9EE-4B52-B60E-07EEAED8B4A9}"/>
          </ac:spMkLst>
        </pc:spChg>
        <pc:spChg chg="add del mod">
          <ac:chgData name="Gregor Suster" userId="b50f0a75-a674-4284-8a4f-9cdcee3030e4" providerId="ADAL" clId="{ED98DAE8-6DAD-4D8D-BA36-A1F5312DBA98}" dt="2017-05-14T16:51:27.210" v="1031" actId="0"/>
          <ac:spMkLst>
            <pc:docMk/>
            <pc:sldMk cId="3631800761" sldId="1618"/>
            <ac:spMk id="3" creationId="{0CD2B538-94F8-4F91-9DF4-BB14A7AE6395}"/>
          </ac:spMkLst>
        </pc:spChg>
        <pc:spChg chg="mod">
          <ac:chgData name="Gregor Suster" userId="b50f0a75-a674-4284-8a4f-9cdcee3030e4" providerId="ADAL" clId="{ED98DAE8-6DAD-4D8D-BA36-A1F5312DBA98}" dt="2017-05-14T16:51:36.218" v="1036" actId="27636"/>
          <ac:spMkLst>
            <pc:docMk/>
            <pc:sldMk cId="3631800761" sldId="1618"/>
            <ac:spMk id="12" creationId="{00000000-0000-0000-0000-000000000000}"/>
          </ac:spMkLst>
        </pc:spChg>
      </pc:sldChg>
      <pc:sldChg chg="addSp delSp modSp add modTransition">
        <pc:chgData name="Gregor Suster" userId="b50f0a75-a674-4284-8a4f-9cdcee3030e4" providerId="ADAL" clId="{ED98DAE8-6DAD-4D8D-BA36-A1F5312DBA98}" dt="2017-05-17T07:36:11.546" v="1545" actId="0"/>
        <pc:sldMkLst>
          <pc:docMk/>
          <pc:sldMk cId="3871081851" sldId="1619"/>
        </pc:sldMkLst>
        <pc:spChg chg="add del mod">
          <ac:chgData name="Gregor Suster" userId="b50f0a75-a674-4284-8a4f-9cdcee3030e4" providerId="ADAL" clId="{ED98DAE8-6DAD-4D8D-BA36-A1F5312DBA98}" dt="2017-05-14T16:52:26.476" v="1039" actId="0"/>
          <ac:spMkLst>
            <pc:docMk/>
            <pc:sldMk cId="3871081851" sldId="1619"/>
            <ac:spMk id="4" creationId="{D1BA5887-AB41-4BA9-8E21-E0AF948FF691}"/>
          </ac:spMkLst>
        </pc:spChg>
        <pc:spChg chg="mod">
          <ac:chgData name="Gregor Suster" userId="b50f0a75-a674-4284-8a4f-9cdcee3030e4" providerId="ADAL" clId="{ED98DAE8-6DAD-4D8D-BA36-A1F5312DBA98}" dt="2017-05-14T16:52:53.361" v="1048" actId="1076"/>
          <ac:spMkLst>
            <pc:docMk/>
            <pc:sldMk cId="3871081851" sldId="1619"/>
            <ac:spMk id="6" creationId="{00000000-0000-0000-0000-000000000000}"/>
          </ac:spMkLst>
        </pc:spChg>
        <pc:spChg chg="del mod">
          <ac:chgData name="Gregor Suster" userId="b50f0a75-a674-4284-8a4f-9cdcee3030e4" providerId="ADAL" clId="{ED98DAE8-6DAD-4D8D-BA36-A1F5312DBA98}" dt="2017-05-14T16:52:59.488" v="1050" actId="478"/>
          <ac:spMkLst>
            <pc:docMk/>
            <pc:sldMk cId="3871081851" sldId="1619"/>
            <ac:spMk id="5" creationId="{00000000-0000-0000-0000-000000000000}"/>
          </ac:spMkLst>
        </pc:spChg>
        <pc:picChg chg="mod">
          <ac:chgData name="Gregor Suster" userId="b50f0a75-a674-4284-8a4f-9cdcee3030e4" providerId="ADAL" clId="{ED98DAE8-6DAD-4D8D-BA36-A1F5312DBA98}" dt="2017-05-14T16:52:50.511" v="1047" actId="1076"/>
          <ac:picMkLst>
            <pc:docMk/>
            <pc:sldMk cId="3871081851" sldId="1619"/>
            <ac:picMk id="2" creationId="{00000000-0000-0000-0000-000000000000}"/>
          </ac:picMkLst>
        </pc:picChg>
      </pc:sldChg>
      <pc:sldChg chg="addSp delSp modSp add modTransition">
        <pc:chgData name="Gregor Suster" userId="b50f0a75-a674-4284-8a4f-9cdcee3030e4" providerId="ADAL" clId="{ED98DAE8-6DAD-4D8D-BA36-A1F5312DBA98}" dt="2017-05-17T07:36:11.546" v="1545" actId="0"/>
        <pc:sldMkLst>
          <pc:docMk/>
          <pc:sldMk cId="417784975" sldId="1620"/>
        </pc:sldMkLst>
        <pc:spChg chg="add del mod">
          <ac:chgData name="Gregor Suster" userId="b50f0a75-a674-4284-8a4f-9cdcee3030e4" providerId="ADAL" clId="{ED98DAE8-6DAD-4D8D-BA36-A1F5312DBA98}" dt="2017-05-14T16:53:42.953" v="1051" actId="0"/>
          <ac:spMkLst>
            <pc:docMk/>
            <pc:sldMk cId="417784975" sldId="1620"/>
            <ac:spMk id="3" creationId="{27E9F2EC-BF06-4FFE-831F-0EE8C010F6FE}"/>
          </ac:spMkLst>
        </pc:spChg>
        <pc:spChg chg="add del mod">
          <ac:chgData name="Gregor Suster" userId="b50f0a75-a674-4284-8a4f-9cdcee3030e4" providerId="ADAL" clId="{ED98DAE8-6DAD-4D8D-BA36-A1F5312DBA98}" dt="2017-05-14T16:53:42.953" v="1051" actId="0"/>
          <ac:spMkLst>
            <pc:docMk/>
            <pc:sldMk cId="417784975" sldId="1620"/>
            <ac:spMk id="2" creationId="{6823F495-1A88-4D79-B44A-9F4C59F8EC79}"/>
          </ac:spMkLst>
        </pc:spChg>
      </pc:sldChg>
      <pc:sldChg chg="add del">
        <pc:chgData name="Gregor Suster" userId="b50f0a75-a674-4284-8a4f-9cdcee3030e4" providerId="ADAL" clId="{ED98DAE8-6DAD-4D8D-BA36-A1F5312DBA98}" dt="2017-05-14T16:51:11.225" v="1029" actId="2696"/>
        <pc:sldMkLst>
          <pc:docMk/>
          <pc:sldMk cId="609764627" sldId="1621"/>
        </pc:sldMkLst>
      </pc:sldChg>
      <pc:sldChg chg="addSp delSp modSp add modTransition">
        <pc:chgData name="Gregor Suster" userId="b50f0a75-a674-4284-8a4f-9cdcee3030e4" providerId="ADAL" clId="{ED98DAE8-6DAD-4D8D-BA36-A1F5312DBA98}" dt="2017-05-17T08:55:25.571" v="1736" actId="20577"/>
        <pc:sldMkLst>
          <pc:docMk/>
          <pc:sldMk cId="1186980996" sldId="1621"/>
        </pc:sldMkLst>
        <pc:spChg chg="add del mod">
          <ac:chgData name="Gregor Suster" userId="b50f0a75-a674-4284-8a4f-9cdcee3030e4" providerId="ADAL" clId="{ED98DAE8-6DAD-4D8D-BA36-A1F5312DBA98}" dt="2017-05-14T16:58:27.442" v="1053" actId="0"/>
          <ac:spMkLst>
            <pc:docMk/>
            <pc:sldMk cId="1186980996" sldId="1621"/>
            <ac:spMk id="2" creationId="{F9839A85-40C9-4B86-B3E9-F2D3754CB92B}"/>
          </ac:spMkLst>
        </pc:spChg>
        <pc:spChg chg="add del mod">
          <ac:chgData name="Gregor Suster" userId="b50f0a75-a674-4284-8a4f-9cdcee3030e4" providerId="ADAL" clId="{ED98DAE8-6DAD-4D8D-BA36-A1F5312DBA98}" dt="2017-05-14T16:58:27.442" v="1053" actId="0"/>
          <ac:spMkLst>
            <pc:docMk/>
            <pc:sldMk cId="1186980996" sldId="1621"/>
            <ac:spMk id="3" creationId="{8AF8C957-65BC-419A-A5B1-F8208892D803}"/>
          </ac:spMkLst>
        </pc:spChg>
        <pc:spChg chg="mod">
          <ac:chgData name="Gregor Suster" userId="b50f0a75-a674-4284-8a4f-9cdcee3030e4" providerId="ADAL" clId="{ED98DAE8-6DAD-4D8D-BA36-A1F5312DBA98}" dt="2017-05-17T08:55:25.571" v="1736" actId="20577"/>
          <ac:spMkLst>
            <pc:docMk/>
            <pc:sldMk cId="1186980996" sldId="1621"/>
            <ac:spMk id="12" creationId="{00000000-0000-0000-0000-000000000000}"/>
          </ac:spMkLst>
        </pc:spChg>
      </pc:sldChg>
      <pc:sldChg chg="addSp delSp modSp add modTransition">
        <pc:chgData name="Gregor Suster" userId="b50f0a75-a674-4284-8a4f-9cdcee3030e4" providerId="ADAL" clId="{ED98DAE8-6DAD-4D8D-BA36-A1F5312DBA98}" dt="2017-05-17T07:36:11.546" v="1545" actId="0"/>
        <pc:sldMkLst>
          <pc:docMk/>
          <pc:sldMk cId="612430608" sldId="1622"/>
        </pc:sldMkLst>
        <pc:spChg chg="mod">
          <ac:chgData name="Gregor Suster" userId="b50f0a75-a674-4284-8a4f-9cdcee3030e4" providerId="ADAL" clId="{ED98DAE8-6DAD-4D8D-BA36-A1F5312DBA98}" dt="2017-05-14T18:37:30.623" v="1099" actId="15"/>
          <ac:spMkLst>
            <pc:docMk/>
            <pc:sldMk cId="612430608" sldId="1622"/>
            <ac:spMk id="4" creationId="{00000000-0000-0000-0000-000000000000}"/>
          </ac:spMkLst>
        </pc:spChg>
        <pc:spChg chg="add del mod">
          <ac:chgData name="Gregor Suster" userId="b50f0a75-a674-4284-8a4f-9cdcee3030e4" providerId="ADAL" clId="{ED98DAE8-6DAD-4D8D-BA36-A1F5312DBA98}" dt="2017-05-14T17:00:31.819" v="1073" actId="0"/>
          <ac:spMkLst>
            <pc:docMk/>
            <pc:sldMk cId="612430608" sldId="1622"/>
            <ac:spMk id="2" creationId="{59B721BF-A568-4BD2-8E8C-199770AB1ECB}"/>
          </ac:spMkLst>
        </pc:spChg>
        <pc:spChg chg="add del mod">
          <ac:chgData name="Gregor Suster" userId="b50f0a75-a674-4284-8a4f-9cdcee3030e4" providerId="ADAL" clId="{ED98DAE8-6DAD-4D8D-BA36-A1F5312DBA98}" dt="2017-05-14T17:00:31.819" v="1073" actId="0"/>
          <ac:spMkLst>
            <pc:docMk/>
            <pc:sldMk cId="612430608" sldId="1622"/>
            <ac:spMk id="5" creationId="{DC10CB47-F297-402D-9FC6-F34769164E9B}"/>
          </ac:spMkLst>
        </pc:spChg>
      </pc:sldChg>
      <pc:sldChg chg="addSp delSp modSp add modTransition setBg">
        <pc:chgData name="Gregor Suster" userId="b50f0a75-a674-4284-8a4f-9cdcee3030e4" providerId="ADAL" clId="{ED98DAE8-6DAD-4D8D-BA36-A1F5312DBA98}" dt="2017-05-17T07:36:11.546" v="1545" actId="0"/>
        <pc:sldMkLst>
          <pc:docMk/>
          <pc:sldMk cId="1551877832" sldId="1623"/>
        </pc:sldMkLst>
        <pc:spChg chg="mod">
          <ac:chgData name="Gregor Suster" userId="b50f0a75-a674-4284-8a4f-9cdcee3030e4" providerId="ADAL" clId="{ED98DAE8-6DAD-4D8D-BA36-A1F5312DBA98}" dt="2017-05-14T18:50:32.561" v="1218" actId="1035"/>
          <ac:spMkLst>
            <pc:docMk/>
            <pc:sldMk cId="1551877832" sldId="1623"/>
            <ac:spMk id="24"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62"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103"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96"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69"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97"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93"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27"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94"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65"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89" creationId="{00000000-0000-0000-0000-000000000000}"/>
          </ac:spMkLst>
        </pc:spChg>
        <pc:spChg chg="mod">
          <ac:chgData name="Gregor Suster" userId="b50f0a75-a674-4284-8a4f-9cdcee3030e4" providerId="ADAL" clId="{ED98DAE8-6DAD-4D8D-BA36-A1F5312DBA98}" dt="2017-05-14T18:47:21.241" v="1196" actId="0"/>
          <ac:spMkLst>
            <pc:docMk/>
            <pc:sldMk cId="1551877832" sldId="1623"/>
            <ac:spMk id="156"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153"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180"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149"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26"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67"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95"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184" creationId="{00000000-0000-0000-0000-000000000000}"/>
          </ac:spMkLst>
        </pc:spChg>
        <pc:spChg chg="mod">
          <ac:chgData name="Gregor Suster" userId="b50f0a75-a674-4284-8a4f-9cdcee3030e4" providerId="ADAL" clId="{ED98DAE8-6DAD-4D8D-BA36-A1F5312DBA98}" dt="2017-05-14T18:47:21.241" v="1196" actId="0"/>
          <ac:spMkLst>
            <pc:docMk/>
            <pc:sldMk cId="1551877832" sldId="1623"/>
            <ac:spMk id="91" creationId="{00000000-0000-0000-0000-000000000000}"/>
          </ac:spMkLst>
        </pc:spChg>
        <pc:spChg chg="mod">
          <ac:chgData name="Gregor Suster" userId="b50f0a75-a674-4284-8a4f-9cdcee3030e4" providerId="ADAL" clId="{ED98DAE8-6DAD-4D8D-BA36-A1F5312DBA98}" dt="2017-05-14T18:43:11.400" v="1145" actId="14100"/>
          <ac:spMkLst>
            <pc:docMk/>
            <pc:sldMk cId="1551877832" sldId="1623"/>
            <ac:spMk id="185"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66"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68" creationId="{00000000-0000-0000-0000-000000000000}"/>
          </ac:spMkLst>
        </pc:spChg>
        <pc:spChg chg="mod">
          <ac:chgData name="Gregor Suster" userId="b50f0a75-a674-4284-8a4f-9cdcee3030e4" providerId="ADAL" clId="{ED98DAE8-6DAD-4D8D-BA36-A1F5312DBA98}" dt="2017-05-14T18:50:32.561" v="1218" actId="1035"/>
          <ac:spMkLst>
            <pc:docMk/>
            <pc:sldMk cId="1551877832" sldId="1623"/>
            <ac:spMk id="151" creationId="{00000000-0000-0000-0000-000000000000}"/>
          </ac:spMkLst>
        </pc:spChg>
        <pc:grpChg chg="mod">
          <ac:chgData name="Gregor Suster" userId="b50f0a75-a674-4284-8a4f-9cdcee3030e4" providerId="ADAL" clId="{ED98DAE8-6DAD-4D8D-BA36-A1F5312DBA98}" dt="2017-05-14T22:30:27.351" v="1237" actId="0"/>
          <ac:grpSpMkLst>
            <pc:docMk/>
            <pc:sldMk cId="1551877832" sldId="1623"/>
            <ac:grpSpMk id="194" creationId="{00000000-0000-0000-0000-000000000000}"/>
          </ac:grpSpMkLst>
        </pc:grpChg>
        <pc:grpChg chg="mod">
          <ac:chgData name="Gregor Suster" userId="b50f0a75-a674-4284-8a4f-9cdcee3030e4" providerId="ADAL" clId="{ED98DAE8-6DAD-4D8D-BA36-A1F5312DBA98}" dt="2017-05-14T18:50:32.561" v="1218" actId="1035"/>
          <ac:grpSpMkLst>
            <pc:docMk/>
            <pc:sldMk cId="1551877832" sldId="1623"/>
            <ac:grpSpMk id="104" creationId="{00000000-0000-0000-0000-000000000000}"/>
          </ac:grpSpMkLst>
        </pc:grpChg>
        <pc:grpChg chg="mod">
          <ac:chgData name="Gregor Suster" userId="b50f0a75-a674-4284-8a4f-9cdcee3030e4" providerId="ADAL" clId="{ED98DAE8-6DAD-4D8D-BA36-A1F5312DBA98}" dt="2017-05-14T18:50:32.561" v="1218" actId="1035"/>
          <ac:grpSpMkLst>
            <pc:docMk/>
            <pc:sldMk cId="1551877832" sldId="1623"/>
            <ac:grpSpMk id="157" creationId="{00000000-0000-0000-0000-000000000000}"/>
          </ac:grpSpMkLst>
        </pc:grpChg>
        <pc:grpChg chg="mod">
          <ac:chgData name="Gregor Suster" userId="b50f0a75-a674-4284-8a4f-9cdcee3030e4" providerId="ADAL" clId="{ED98DAE8-6DAD-4D8D-BA36-A1F5312DBA98}" dt="2017-05-14T18:50:32.561" v="1218" actId="1035"/>
          <ac:grpSpMkLst>
            <pc:docMk/>
            <pc:sldMk cId="1551877832" sldId="1623"/>
            <ac:grpSpMk id="98" creationId="{00000000-0000-0000-0000-000000000000}"/>
          </ac:grpSpMkLst>
        </pc:grpChg>
        <pc:grpChg chg="add mod">
          <ac:chgData name="Gregor Suster" userId="b50f0a75-a674-4284-8a4f-9cdcee3030e4" providerId="ADAL" clId="{ED98DAE8-6DAD-4D8D-BA36-A1F5312DBA98}" dt="2017-05-14T18:50:32.561" v="1218" actId="1035"/>
          <ac:grpSpMkLst>
            <pc:docMk/>
            <pc:sldMk cId="1551877832" sldId="1623"/>
            <ac:grpSpMk id="2" creationId="{83D1A2B3-8CFB-4AAD-B193-0B28F675B941}"/>
          </ac:grpSpMkLst>
        </pc:grpChg>
        <pc:grpChg chg="add mod">
          <ac:chgData name="Gregor Suster" userId="b50f0a75-a674-4284-8a4f-9cdcee3030e4" providerId="ADAL" clId="{ED98DAE8-6DAD-4D8D-BA36-A1F5312DBA98}" dt="2017-05-14T18:50:32.561" v="1218" actId="1035"/>
          <ac:grpSpMkLst>
            <pc:docMk/>
            <pc:sldMk cId="1551877832" sldId="1623"/>
            <ac:grpSpMk id="4" creationId="{F7322A94-3942-4D5D-95DA-FE2A87F595AA}"/>
          </ac:grpSpMkLst>
        </pc:grpChg>
        <pc:picChg chg="mod">
          <ac:chgData name="Gregor Suster" userId="b50f0a75-a674-4284-8a4f-9cdcee3030e4" providerId="ADAL" clId="{ED98DAE8-6DAD-4D8D-BA36-A1F5312DBA98}" dt="2017-05-14T18:50:32.561" v="1218" actId="1035"/>
          <ac:picMkLst>
            <pc:docMk/>
            <pc:sldMk cId="1551877832" sldId="1623"/>
            <ac:picMk id="86" creationId="{00000000-0000-0000-0000-000000000000}"/>
          </ac:picMkLst>
        </pc:picChg>
        <pc:picChg chg="mod">
          <ac:chgData name="Gregor Suster" userId="b50f0a75-a674-4284-8a4f-9cdcee3030e4" providerId="ADAL" clId="{ED98DAE8-6DAD-4D8D-BA36-A1F5312DBA98}" dt="2017-05-14T18:50:32.561" v="1218" actId="1035"/>
          <ac:picMkLst>
            <pc:docMk/>
            <pc:sldMk cId="1551877832" sldId="1623"/>
            <ac:picMk id="71" creationId="{00000000-0000-0000-0000-000000000000}"/>
          </ac:picMkLst>
        </pc:picChg>
        <pc:picChg chg="del mod">
          <ac:chgData name="Gregor Suster" userId="b50f0a75-a674-4284-8a4f-9cdcee3030e4" providerId="ADAL" clId="{ED98DAE8-6DAD-4D8D-BA36-A1F5312DBA98}" dt="2017-05-14T18:45:28.980" v="1156" actId="478"/>
          <ac:picMkLst>
            <pc:docMk/>
            <pc:sldMk cId="1551877832" sldId="1623"/>
            <ac:picMk id="25" creationId="{00000000-0000-0000-0000-000000000000}"/>
          </ac:picMkLst>
        </pc:picChg>
        <pc:picChg chg="mod">
          <ac:chgData name="Gregor Suster" userId="b50f0a75-a674-4284-8a4f-9cdcee3030e4" providerId="ADAL" clId="{ED98DAE8-6DAD-4D8D-BA36-A1F5312DBA98}" dt="2017-05-14T18:50:32.561" v="1218" actId="1035"/>
          <ac:picMkLst>
            <pc:docMk/>
            <pc:sldMk cId="1551877832" sldId="1623"/>
            <ac:picMk id="90" creationId="{00000000-0000-0000-0000-000000000000}"/>
          </ac:picMkLst>
        </pc:picChg>
        <pc:picChg chg="mod">
          <ac:chgData name="Gregor Suster" userId="b50f0a75-a674-4284-8a4f-9cdcee3030e4" providerId="ADAL" clId="{ED98DAE8-6DAD-4D8D-BA36-A1F5312DBA98}" dt="2017-05-14T18:42:58.712" v="1140" actId="0"/>
          <ac:picMkLst>
            <pc:docMk/>
            <pc:sldMk cId="1551877832" sldId="1623"/>
            <ac:picMk id="183" creationId="{00000000-0000-0000-0000-000000000000}"/>
          </ac:picMkLst>
        </pc:picChg>
        <pc:picChg chg="mod">
          <ac:chgData name="Gregor Suster" userId="b50f0a75-a674-4284-8a4f-9cdcee3030e4" providerId="ADAL" clId="{ED98DAE8-6DAD-4D8D-BA36-A1F5312DBA98}" dt="2017-05-14T18:50:32.561" v="1218" actId="1035"/>
          <ac:picMkLst>
            <pc:docMk/>
            <pc:sldMk cId="1551877832" sldId="1623"/>
            <ac:picMk id="87" creationId="{00000000-0000-0000-0000-000000000000}"/>
          </ac:picMkLst>
        </pc:picChg>
        <pc:picChg chg="mod">
          <ac:chgData name="Gregor Suster" userId="b50f0a75-a674-4284-8a4f-9cdcee3030e4" providerId="ADAL" clId="{ED98DAE8-6DAD-4D8D-BA36-A1F5312DBA98}" dt="2017-05-14T18:50:32.561" v="1218" actId="1035"/>
          <ac:picMkLst>
            <pc:docMk/>
            <pc:sldMk cId="1551877832" sldId="1623"/>
            <ac:picMk id="88" creationId="{00000000-0000-0000-0000-000000000000}"/>
          </ac:picMkLst>
        </pc:picChg>
        <pc:picChg chg="mod">
          <ac:chgData name="Gregor Suster" userId="b50f0a75-a674-4284-8a4f-9cdcee3030e4" providerId="ADAL" clId="{ED98DAE8-6DAD-4D8D-BA36-A1F5312DBA98}" dt="2017-05-14T18:50:32.561" v="1218" actId="1035"/>
          <ac:picMkLst>
            <pc:docMk/>
            <pc:sldMk cId="1551877832" sldId="1623"/>
            <ac:picMk id="70" creationId="{00000000-0000-0000-0000-000000000000}"/>
          </ac:picMkLst>
        </pc:picChg>
        <pc:cxnChg chg="mod">
          <ac:chgData name="Gregor Suster" userId="b50f0a75-a674-4284-8a4f-9cdcee3030e4" providerId="ADAL" clId="{ED98DAE8-6DAD-4D8D-BA36-A1F5312DBA98}" dt="2017-05-14T18:50:32.561" v="1218" actId="1035"/>
          <ac:cxnSpMkLst>
            <pc:docMk/>
            <pc:sldMk cId="1551877832" sldId="1623"/>
            <ac:cxnSpMk id="92" creationId="{00000000-0000-0000-0000-000000000000}"/>
          </ac:cxnSpMkLst>
        </pc:cxnChg>
        <pc:cxnChg chg="mod">
          <ac:chgData name="Gregor Suster" userId="b50f0a75-a674-4284-8a4f-9cdcee3030e4" providerId="ADAL" clId="{ED98DAE8-6DAD-4D8D-BA36-A1F5312DBA98}" dt="2017-05-14T18:50:32.561" v="1218" actId="1035"/>
          <ac:cxnSpMkLst>
            <pc:docMk/>
            <pc:sldMk cId="1551877832" sldId="1623"/>
            <ac:cxnSpMk id="186" creationId="{00000000-0000-0000-0000-000000000000}"/>
          </ac:cxnSpMkLst>
        </pc:cxnChg>
        <pc:cxnChg chg="mod">
          <ac:chgData name="Gregor Suster" userId="b50f0a75-a674-4284-8a4f-9cdcee3030e4" providerId="ADAL" clId="{ED98DAE8-6DAD-4D8D-BA36-A1F5312DBA98}" dt="2017-05-14T18:50:32.561" v="1218" actId="1035"/>
          <ac:cxnSpMkLst>
            <pc:docMk/>
            <pc:sldMk cId="1551877832" sldId="1623"/>
            <ac:cxnSpMk id="150" creationId="{00000000-0000-0000-0000-000000000000}"/>
          </ac:cxnSpMkLst>
        </pc:cxnChg>
        <pc:cxnChg chg="add mod">
          <ac:chgData name="Gregor Suster" userId="b50f0a75-a674-4284-8a4f-9cdcee3030e4" providerId="ADAL" clId="{ED98DAE8-6DAD-4D8D-BA36-A1F5312DBA98}" dt="2017-05-14T18:50:32.561" v="1218" actId="1035"/>
          <ac:cxnSpMkLst>
            <pc:docMk/>
            <pc:sldMk cId="1551877832" sldId="1623"/>
            <ac:cxnSpMk id="154" creationId="{1315952E-DCE0-4847-A82F-FC816464DF43}"/>
          </ac:cxnSpMkLst>
        </pc:cxnChg>
        <pc:cxnChg chg="mod">
          <ac:chgData name="Gregor Suster" userId="b50f0a75-a674-4284-8a4f-9cdcee3030e4" providerId="ADAL" clId="{ED98DAE8-6DAD-4D8D-BA36-A1F5312DBA98}" dt="2017-05-14T18:50:32.561" v="1218" actId="1035"/>
          <ac:cxnSpMkLst>
            <pc:docMk/>
            <pc:sldMk cId="1551877832" sldId="1623"/>
            <ac:cxnSpMk id="152" creationId="{00000000-0000-0000-0000-000000000000}"/>
          </ac:cxnSpMkLst>
        </pc:cxnChg>
      </pc:sldChg>
      <pc:sldChg chg="addSp delSp modSp add ord modTransition">
        <pc:chgData name="Gregor Suster" userId="b50f0a75-a674-4284-8a4f-9cdcee3030e4" providerId="ADAL" clId="{ED98DAE8-6DAD-4D8D-BA36-A1F5312DBA98}" dt="2017-05-17T10:50:44.696" v="1775" actId="20577"/>
        <pc:sldMkLst>
          <pc:docMk/>
          <pc:sldMk cId="4248452239" sldId="1624"/>
        </pc:sldMkLst>
        <pc:spChg chg="add del mod">
          <ac:chgData name="Gregor Suster" userId="b50f0a75-a674-4284-8a4f-9cdcee3030e4" providerId="ADAL" clId="{ED98DAE8-6DAD-4D8D-BA36-A1F5312DBA98}" dt="2017-05-16T20:20:03.849" v="1290" actId="0"/>
          <ac:spMkLst>
            <pc:docMk/>
            <pc:sldMk cId="4248452239" sldId="1624"/>
            <ac:spMk id="3" creationId="{36A8C4FE-19B4-43B4-A8FE-8CCC3383DDA4}"/>
          </ac:spMkLst>
        </pc:spChg>
        <pc:spChg chg="add del mod">
          <ac:chgData name="Gregor Suster" userId="b50f0a75-a674-4284-8a4f-9cdcee3030e4" providerId="ADAL" clId="{ED98DAE8-6DAD-4D8D-BA36-A1F5312DBA98}" dt="2017-05-16T20:20:03.849" v="1290" actId="0"/>
          <ac:spMkLst>
            <pc:docMk/>
            <pc:sldMk cId="4248452239" sldId="1624"/>
            <ac:spMk id="2" creationId="{3224078D-2DDC-479E-89EA-BC3A654F61C0}"/>
          </ac:spMkLst>
        </pc:spChg>
        <pc:spChg chg="mod">
          <ac:chgData name="Gregor Suster" userId="b50f0a75-a674-4284-8a4f-9cdcee3030e4" providerId="ADAL" clId="{ED98DAE8-6DAD-4D8D-BA36-A1F5312DBA98}" dt="2017-05-17T10:50:44.696" v="1775" actId="20577"/>
          <ac:spMkLst>
            <pc:docMk/>
            <pc:sldMk cId="4248452239" sldId="1624"/>
            <ac:spMk id="12" creationId="{00000000-0000-0000-0000-000000000000}"/>
          </ac:spMkLst>
        </pc:spChg>
      </pc:sldChg>
      <pc:sldChg chg="add del ord">
        <pc:chgData name="Gregor Suster" userId="b50f0a75-a674-4284-8a4f-9cdcee3030e4" providerId="ADAL" clId="{ED98DAE8-6DAD-4D8D-BA36-A1F5312DBA98}" dt="2017-05-16T20:20:38.167" v="1296" actId="2696"/>
        <pc:sldMkLst>
          <pc:docMk/>
          <pc:sldMk cId="682840696" sldId="1625"/>
        </pc:sldMkLst>
      </pc:sldChg>
      <pc:sldChg chg="modSp add modTransition">
        <pc:chgData name="Gregor Suster" userId="b50f0a75-a674-4284-8a4f-9cdcee3030e4" providerId="ADAL" clId="{ED98DAE8-6DAD-4D8D-BA36-A1F5312DBA98}" dt="2017-05-17T07:36:11.546" v="1545" actId="0"/>
        <pc:sldMkLst>
          <pc:docMk/>
          <pc:sldMk cId="658901829" sldId="1626"/>
        </pc:sldMkLst>
        <pc:spChg chg="mod">
          <ac:chgData name="Gregor Suster" userId="b50f0a75-a674-4284-8a4f-9cdcee3030e4" providerId="ADAL" clId="{ED98DAE8-6DAD-4D8D-BA36-A1F5312DBA98}" dt="2017-05-16T19:55:00.240" v="1281" actId="404"/>
          <ac:spMkLst>
            <pc:docMk/>
            <pc:sldMk cId="658901829" sldId="1626"/>
            <ac:spMk id="2" creationId="{21A22EDB-FE3B-4F38-A8E5-4600E4E531BF}"/>
          </ac:spMkLst>
        </pc:spChg>
      </pc:sldChg>
      <pc:sldChg chg="addSp delSp modSp add del modTransition">
        <pc:chgData name="Gregor Suster" userId="b50f0a75-a674-4284-8a4f-9cdcee3030e4" providerId="ADAL" clId="{ED98DAE8-6DAD-4D8D-BA36-A1F5312DBA98}" dt="2017-05-17T03:27:43.185" v="1302" actId="2696"/>
        <pc:sldMkLst>
          <pc:docMk/>
          <pc:sldMk cId="4056411905" sldId="1627"/>
        </pc:sldMkLst>
        <pc:spChg chg="add del mod">
          <ac:chgData name="Gregor Suster" userId="b50f0a75-a674-4284-8a4f-9cdcee3030e4" providerId="ADAL" clId="{ED98DAE8-6DAD-4D8D-BA36-A1F5312DBA98}" dt="2017-05-17T02:33:21.741" v="1300" actId="0"/>
          <ac:spMkLst>
            <pc:docMk/>
            <pc:sldMk cId="4056411905" sldId="1627"/>
            <ac:spMk id="3" creationId="{F241A639-CED2-43D0-808A-00399AD24076}"/>
          </ac:spMkLst>
        </pc:spChg>
        <pc:spChg chg="add del mod">
          <ac:chgData name="Gregor Suster" userId="b50f0a75-a674-4284-8a4f-9cdcee3030e4" providerId="ADAL" clId="{ED98DAE8-6DAD-4D8D-BA36-A1F5312DBA98}" dt="2017-05-17T02:33:19.422" v="1299" actId="0"/>
          <ac:spMkLst>
            <pc:docMk/>
            <pc:sldMk cId="4056411905" sldId="1627"/>
            <ac:spMk id="2" creationId="{08507CD5-DAA1-4B0B-B089-299F1F0C3D85}"/>
          </ac:spMkLst>
        </pc:spChg>
      </pc:sldChg>
      <pc:sldMasterChg chg="modTransition delSldLayout modSldLayout">
        <pc:chgData name="Gregor Suster" userId="b50f0a75-a674-4284-8a4f-9cdcee3030e4" providerId="ADAL" clId="{ED98DAE8-6DAD-4D8D-BA36-A1F5312DBA98}" dt="2017-05-17T07:36:11.546" v="1545" actId="0"/>
        <pc:sldMasterMkLst>
          <pc:docMk/>
          <pc:sldMasterMk cId="3588427678" sldId="2147484229"/>
        </pc:sldMasterMkLst>
        <pc:sldLayoutChg chg="modTransition">
          <pc:sldLayoutMkLst>
            <pc:docMk/>
            <pc:sldMasterMk cId="3588427678" sldId="2147484229"/>
            <pc:sldLayoutMk cId="1531337368" sldId="2147484240"/>
          </pc:sldLayoutMkLst>
        </pc:sldLayoutChg>
        <pc:sldLayoutChg chg="modSp modTransition">
          <pc:sldLayoutMkLst>
            <pc:docMk/>
            <pc:sldMasterMk cId="3588427678" sldId="2147484229"/>
            <pc:sldLayoutMk cId="1703268474" sldId="2147484241"/>
          </pc:sldLayoutMkLst>
          <pc:spChg chg="mod">
            <ac:spMkLst>
              <pc:docMk/>
              <pc:sldMasterMk cId="3588427678" sldId="2147484229"/>
              <pc:sldLayoutMk cId="1703268474" sldId="2147484241"/>
              <ac:spMk id="3" creationId="{00000000-0000-0000-0000-000000000000}"/>
            </ac:spMkLst>
          </pc:spChg>
        </pc:sldLayoutChg>
        <pc:sldLayoutChg chg="modTransition">
          <pc:sldLayoutMkLst>
            <pc:docMk/>
            <pc:sldMasterMk cId="3588427678" sldId="2147484229"/>
            <pc:sldLayoutMk cId="4179946700" sldId="2147484245"/>
          </pc:sldLayoutMkLst>
        </pc:sldLayoutChg>
        <pc:sldLayoutChg chg="modTransition">
          <pc:sldLayoutMkLst>
            <pc:docMk/>
            <pc:sldMasterMk cId="3588427678" sldId="2147484229"/>
            <pc:sldLayoutMk cId="2189335521" sldId="2147484247"/>
          </pc:sldLayoutMkLst>
        </pc:sldLayoutChg>
        <pc:sldLayoutChg chg="modTransition">
          <pc:sldLayoutMkLst>
            <pc:docMk/>
            <pc:sldMasterMk cId="3588427678" sldId="2147484229"/>
            <pc:sldLayoutMk cId="3311556723" sldId="2147484256"/>
          </pc:sldLayoutMkLst>
        </pc:sldLayoutChg>
        <pc:sldLayoutChg chg="modTransition">
          <pc:sldLayoutMkLst>
            <pc:docMk/>
            <pc:sldMasterMk cId="3588427678" sldId="2147484229"/>
            <pc:sldLayoutMk cId="1129962453" sldId="2147484260"/>
          </pc:sldLayoutMkLst>
        </pc:sldLayoutChg>
        <pc:sldLayoutChg chg="modTransition">
          <pc:sldLayoutMkLst>
            <pc:docMk/>
            <pc:sldMasterMk cId="3588427678" sldId="2147484229"/>
            <pc:sldLayoutMk cId="925069136" sldId="2147484299"/>
          </pc:sldLayoutMkLst>
        </pc:sldLayoutChg>
        <pc:sldLayoutChg chg="modTransition">
          <pc:sldLayoutMkLst>
            <pc:docMk/>
            <pc:sldMasterMk cId="3588427678" sldId="2147484229"/>
            <pc:sldLayoutMk cId="3216358242" sldId="2147484463"/>
          </pc:sldLayoutMkLst>
        </pc:sldLayoutChg>
        <pc:sldLayoutChg chg="modTransition">
          <pc:sldLayoutMkLst>
            <pc:docMk/>
            <pc:sldMasterMk cId="3588427678" sldId="2147484229"/>
            <pc:sldLayoutMk cId="2192018982" sldId="2147484474"/>
          </pc:sldLayoutMkLst>
        </pc:sldLayoutChg>
        <pc:sldLayoutChg chg="modTransition">
          <pc:sldLayoutMkLst>
            <pc:docMk/>
            <pc:sldMasterMk cId="3588427678" sldId="2147484229"/>
            <pc:sldLayoutMk cId="3087552822" sldId="2147484521"/>
          </pc:sldLayoutMkLst>
        </pc:sldLayoutChg>
        <pc:sldLayoutChg chg="modTransition">
          <pc:sldLayoutMkLst>
            <pc:docMk/>
            <pc:sldMasterMk cId="3588427678" sldId="2147484229"/>
            <pc:sldLayoutMk cId="3735076428" sldId="2147484556"/>
          </pc:sldLayoutMkLst>
        </pc:sldLayoutChg>
        <pc:sldLayoutChg chg="modTransition">
          <pc:sldLayoutMkLst>
            <pc:docMk/>
            <pc:sldMasterMk cId="3588427678" sldId="2147484229"/>
            <pc:sldLayoutMk cId="3885057472" sldId="2147484559"/>
          </pc:sldLayoutMkLst>
        </pc:sldLayoutChg>
        <pc:sldLayoutChg chg="modTransition">
          <pc:sldLayoutMkLst>
            <pc:docMk/>
            <pc:sldMasterMk cId="3588427678" sldId="2147484229"/>
            <pc:sldLayoutMk cId="2047944484" sldId="2147484560"/>
          </pc:sldLayoutMkLst>
        </pc:sldLayoutChg>
        <pc:sldLayoutChg chg="modTransition">
          <pc:sldLayoutMkLst>
            <pc:docMk/>
            <pc:sldMasterMk cId="3588427678" sldId="2147484229"/>
            <pc:sldLayoutMk cId="2490935165" sldId="2147484561"/>
          </pc:sldLayoutMkLst>
        </pc:sldLayoutChg>
        <pc:sldLayoutChg chg="modTransition">
          <pc:sldLayoutMkLst>
            <pc:docMk/>
            <pc:sldMasterMk cId="3588427678" sldId="2147484229"/>
            <pc:sldLayoutMk cId="3666148862" sldId="2147484562"/>
          </pc:sldLayoutMkLst>
        </pc:sldLayoutChg>
        <pc:sldLayoutChg chg="modTransition">
          <pc:sldLayoutMkLst>
            <pc:docMk/>
            <pc:sldMasterMk cId="3588427678" sldId="2147484229"/>
            <pc:sldLayoutMk cId="1258810484" sldId="2147484563"/>
          </pc:sldLayoutMkLst>
        </pc:sldLayoutChg>
        <pc:sldLayoutChg chg="del">
          <pc:sldLayoutMkLst>
            <pc:docMk/>
            <pc:sldMasterMk cId="3588427678" sldId="2147484229"/>
            <pc:sldLayoutMk cId="3528790046" sldId="2147484563"/>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451D8A-89B4-44F9-9C2D-28F469B6F9A2}" type="doc">
      <dgm:prSet loTypeId="urn:microsoft.com/office/officeart/2005/8/layout/hChevron3" loCatId="process" qsTypeId="urn:microsoft.com/office/officeart/2005/8/quickstyle/simple1" qsCatId="simple" csTypeId="urn:microsoft.com/office/officeart/2005/8/colors/accent1_2" csCatId="accent1" phldr="1"/>
      <dgm:spPr/>
      <dgm:t>
        <a:bodyPr/>
        <a:lstStyle/>
        <a:p>
          <a:endParaRPr lang="en-US"/>
        </a:p>
      </dgm:t>
    </dgm:pt>
    <dgm:pt modelId="{C087591D-A4BC-4F8C-9DDC-C59EA3A4CC27}">
      <dgm:prSet phldrT="[Text]"/>
      <dgm:spPr>
        <a:solidFill>
          <a:srgbClr val="DDB77F"/>
        </a:solidFill>
      </dgm:spPr>
      <dgm:t>
        <a:bodyPr/>
        <a:lstStyle/>
        <a:p>
          <a:r>
            <a:rPr lang="en-US" dirty="0"/>
            <a:t>Label to Template mapping</a:t>
          </a:r>
        </a:p>
      </dgm:t>
    </dgm:pt>
    <dgm:pt modelId="{72819970-CCD0-46B0-A435-ED67647452D5}" type="parTrans" cxnId="{1D55D7AB-1B12-4B58-ADB2-F822342D1F9E}">
      <dgm:prSet/>
      <dgm:spPr/>
      <dgm:t>
        <a:bodyPr/>
        <a:lstStyle/>
        <a:p>
          <a:endParaRPr lang="en-US"/>
        </a:p>
      </dgm:t>
    </dgm:pt>
    <dgm:pt modelId="{9A204CF1-A520-4E1A-B8E2-832A443F2ED3}" type="sibTrans" cxnId="{1D55D7AB-1B12-4B58-ADB2-F822342D1F9E}">
      <dgm:prSet/>
      <dgm:spPr/>
      <dgm:t>
        <a:bodyPr/>
        <a:lstStyle/>
        <a:p>
          <a:endParaRPr lang="en-US"/>
        </a:p>
      </dgm:t>
    </dgm:pt>
    <dgm:pt modelId="{3F94178D-1A15-4299-8B25-805663335783}">
      <dgm:prSet phldrT="[Text]"/>
      <dgm:spPr>
        <a:solidFill>
          <a:srgbClr val="FFC000"/>
        </a:solidFill>
      </dgm:spPr>
      <dgm:t>
        <a:bodyPr/>
        <a:lstStyle/>
        <a:p>
          <a:r>
            <a:rPr lang="en-US" dirty="0"/>
            <a:t>Key management</a:t>
          </a:r>
        </a:p>
      </dgm:t>
    </dgm:pt>
    <dgm:pt modelId="{BC7600B3-08DC-4B02-881A-64DA2FDEE9E9}" type="parTrans" cxnId="{41AC3EAB-9731-4FD0-B036-E4DFD6F4190C}">
      <dgm:prSet/>
      <dgm:spPr/>
      <dgm:t>
        <a:bodyPr/>
        <a:lstStyle/>
        <a:p>
          <a:endParaRPr lang="en-US"/>
        </a:p>
      </dgm:t>
    </dgm:pt>
    <dgm:pt modelId="{00924FA3-F932-4A78-902D-931CB5BD1AE5}" type="sibTrans" cxnId="{41AC3EAB-9731-4FD0-B036-E4DFD6F4190C}">
      <dgm:prSet/>
      <dgm:spPr/>
      <dgm:t>
        <a:bodyPr/>
        <a:lstStyle/>
        <a:p>
          <a:endParaRPr lang="en-US"/>
        </a:p>
      </dgm:t>
    </dgm:pt>
    <dgm:pt modelId="{F830E7E5-475D-4259-B593-41CA6C01124C}">
      <dgm:prSet phldrT="[Text]"/>
      <dgm:spPr>
        <a:solidFill>
          <a:srgbClr val="F08400"/>
        </a:solidFill>
      </dgm:spPr>
      <dgm:t>
        <a:bodyPr/>
        <a:lstStyle/>
        <a:p>
          <a:r>
            <a:rPr lang="en-US" dirty="0"/>
            <a:t>Define protection objectives</a:t>
          </a:r>
        </a:p>
      </dgm:t>
    </dgm:pt>
    <dgm:pt modelId="{D53DAEDB-6673-4D4F-9F39-D236D669FCCB}" type="parTrans" cxnId="{767B6D93-3497-4511-B359-0BD6E3FD507F}">
      <dgm:prSet/>
      <dgm:spPr/>
      <dgm:t>
        <a:bodyPr/>
        <a:lstStyle/>
        <a:p>
          <a:endParaRPr lang="en-US"/>
        </a:p>
      </dgm:t>
    </dgm:pt>
    <dgm:pt modelId="{24FAD333-6E55-4FAF-AF60-22EC41F43BF5}" type="sibTrans" cxnId="{767B6D93-3497-4511-B359-0BD6E3FD507F}">
      <dgm:prSet/>
      <dgm:spPr/>
      <dgm:t>
        <a:bodyPr/>
        <a:lstStyle/>
        <a:p>
          <a:endParaRPr lang="en-US"/>
        </a:p>
      </dgm:t>
    </dgm:pt>
    <dgm:pt modelId="{97AAB077-19D0-4AEA-BF9F-3B04A3F87171}" type="pres">
      <dgm:prSet presAssocID="{1B451D8A-89B4-44F9-9C2D-28F469B6F9A2}" presName="Name0" presStyleCnt="0">
        <dgm:presLayoutVars>
          <dgm:dir/>
          <dgm:resizeHandles val="exact"/>
        </dgm:presLayoutVars>
      </dgm:prSet>
      <dgm:spPr/>
    </dgm:pt>
    <dgm:pt modelId="{4BA9CF93-DB39-407A-898B-23FCA45F5389}" type="pres">
      <dgm:prSet presAssocID="{F830E7E5-475D-4259-B593-41CA6C01124C}" presName="parTxOnly" presStyleLbl="node1" presStyleIdx="0" presStyleCnt="3">
        <dgm:presLayoutVars>
          <dgm:bulletEnabled val="1"/>
        </dgm:presLayoutVars>
      </dgm:prSet>
      <dgm:spPr/>
    </dgm:pt>
    <dgm:pt modelId="{E16A94D6-D4C2-4EB6-9207-758524ED675C}" type="pres">
      <dgm:prSet presAssocID="{24FAD333-6E55-4FAF-AF60-22EC41F43BF5}" presName="parSpace" presStyleCnt="0"/>
      <dgm:spPr/>
    </dgm:pt>
    <dgm:pt modelId="{ACE06846-823B-4B1E-A5CA-3750A777D6AF}" type="pres">
      <dgm:prSet presAssocID="{C087591D-A4BC-4F8C-9DDC-C59EA3A4CC27}" presName="parTxOnly" presStyleLbl="node1" presStyleIdx="1" presStyleCnt="3">
        <dgm:presLayoutVars>
          <dgm:bulletEnabled val="1"/>
        </dgm:presLayoutVars>
      </dgm:prSet>
      <dgm:spPr/>
    </dgm:pt>
    <dgm:pt modelId="{74C11977-C8B7-4A06-80B1-B9644478983F}" type="pres">
      <dgm:prSet presAssocID="{9A204CF1-A520-4E1A-B8E2-832A443F2ED3}" presName="parSpace" presStyleCnt="0"/>
      <dgm:spPr/>
    </dgm:pt>
    <dgm:pt modelId="{1CAC691D-FACA-40C5-9171-04D90FC8FA2D}" type="pres">
      <dgm:prSet presAssocID="{3F94178D-1A15-4299-8B25-805663335783}" presName="parTxOnly" presStyleLbl="node1" presStyleIdx="2" presStyleCnt="3">
        <dgm:presLayoutVars>
          <dgm:bulletEnabled val="1"/>
        </dgm:presLayoutVars>
      </dgm:prSet>
      <dgm:spPr/>
    </dgm:pt>
  </dgm:ptLst>
  <dgm:cxnLst>
    <dgm:cxn modelId="{6BEEFF3E-6B7A-4223-BC3E-193FF6CE3A21}" type="presOf" srcId="{1B451D8A-89B4-44F9-9C2D-28F469B6F9A2}" destId="{97AAB077-19D0-4AEA-BF9F-3B04A3F87171}" srcOrd="0" destOrd="0" presId="urn:microsoft.com/office/officeart/2005/8/layout/hChevron3"/>
    <dgm:cxn modelId="{767B6D93-3497-4511-B359-0BD6E3FD507F}" srcId="{1B451D8A-89B4-44F9-9C2D-28F469B6F9A2}" destId="{F830E7E5-475D-4259-B593-41CA6C01124C}" srcOrd="0" destOrd="0" parTransId="{D53DAEDB-6673-4D4F-9F39-D236D669FCCB}" sibTransId="{24FAD333-6E55-4FAF-AF60-22EC41F43BF5}"/>
    <dgm:cxn modelId="{41AC3EAB-9731-4FD0-B036-E4DFD6F4190C}" srcId="{1B451D8A-89B4-44F9-9C2D-28F469B6F9A2}" destId="{3F94178D-1A15-4299-8B25-805663335783}" srcOrd="2" destOrd="0" parTransId="{BC7600B3-08DC-4B02-881A-64DA2FDEE9E9}" sibTransId="{00924FA3-F932-4A78-902D-931CB5BD1AE5}"/>
    <dgm:cxn modelId="{1D55D7AB-1B12-4B58-ADB2-F822342D1F9E}" srcId="{1B451D8A-89B4-44F9-9C2D-28F469B6F9A2}" destId="{C087591D-A4BC-4F8C-9DDC-C59EA3A4CC27}" srcOrd="1" destOrd="0" parTransId="{72819970-CCD0-46B0-A435-ED67647452D5}" sibTransId="{9A204CF1-A520-4E1A-B8E2-832A443F2ED3}"/>
    <dgm:cxn modelId="{526163AF-E74B-4A16-9FAA-7129E313D435}" type="presOf" srcId="{3F94178D-1A15-4299-8B25-805663335783}" destId="{1CAC691D-FACA-40C5-9171-04D90FC8FA2D}" srcOrd="0" destOrd="0" presId="urn:microsoft.com/office/officeart/2005/8/layout/hChevron3"/>
    <dgm:cxn modelId="{D86079CB-AE54-4471-84FC-1DC2BD772457}" type="presOf" srcId="{C087591D-A4BC-4F8C-9DDC-C59EA3A4CC27}" destId="{ACE06846-823B-4B1E-A5CA-3750A777D6AF}" srcOrd="0" destOrd="0" presId="urn:microsoft.com/office/officeart/2005/8/layout/hChevron3"/>
    <dgm:cxn modelId="{D1EC1CF3-2ED4-4FED-80A4-A05AA3B5B4D3}" type="presOf" srcId="{F830E7E5-475D-4259-B593-41CA6C01124C}" destId="{4BA9CF93-DB39-407A-898B-23FCA45F5389}" srcOrd="0" destOrd="0" presId="urn:microsoft.com/office/officeart/2005/8/layout/hChevron3"/>
    <dgm:cxn modelId="{A5EA0E47-06D4-4FAD-929A-7B34D61023CE}" type="presParOf" srcId="{97AAB077-19D0-4AEA-BF9F-3B04A3F87171}" destId="{4BA9CF93-DB39-407A-898B-23FCA45F5389}" srcOrd="0" destOrd="0" presId="urn:microsoft.com/office/officeart/2005/8/layout/hChevron3"/>
    <dgm:cxn modelId="{E5B9832F-4FED-4472-89B8-9788D2CAD58F}" type="presParOf" srcId="{97AAB077-19D0-4AEA-BF9F-3B04A3F87171}" destId="{E16A94D6-D4C2-4EB6-9207-758524ED675C}" srcOrd="1" destOrd="0" presId="urn:microsoft.com/office/officeart/2005/8/layout/hChevron3"/>
    <dgm:cxn modelId="{A10F6AC9-1C60-4F5A-930A-E594B904D1B8}" type="presParOf" srcId="{97AAB077-19D0-4AEA-BF9F-3B04A3F87171}" destId="{ACE06846-823B-4B1E-A5CA-3750A777D6AF}" srcOrd="2" destOrd="0" presId="urn:microsoft.com/office/officeart/2005/8/layout/hChevron3"/>
    <dgm:cxn modelId="{2374F1A8-4860-4995-8EFC-6BA346082D80}" type="presParOf" srcId="{97AAB077-19D0-4AEA-BF9F-3B04A3F87171}" destId="{74C11977-C8B7-4A06-80B1-B9644478983F}" srcOrd="3" destOrd="0" presId="urn:microsoft.com/office/officeart/2005/8/layout/hChevron3"/>
    <dgm:cxn modelId="{FFE9DD89-0349-4161-A3D8-FC2B8E51539E}" type="presParOf" srcId="{97AAB077-19D0-4AEA-BF9F-3B04A3F87171}" destId="{1CAC691D-FACA-40C5-9171-04D90FC8FA2D}" srcOrd="4"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451D8A-89B4-44F9-9C2D-28F469B6F9A2}" type="doc">
      <dgm:prSet loTypeId="urn:microsoft.com/office/officeart/2005/8/layout/hChevron3" loCatId="process" qsTypeId="urn:microsoft.com/office/officeart/2005/8/quickstyle/simple1" qsCatId="simple" csTypeId="urn:microsoft.com/office/officeart/2005/8/colors/accent1_2" csCatId="accent1" phldr="1"/>
      <dgm:spPr/>
      <dgm:t>
        <a:bodyPr/>
        <a:lstStyle/>
        <a:p>
          <a:endParaRPr lang="en-US"/>
        </a:p>
      </dgm:t>
    </dgm:pt>
    <dgm:pt modelId="{C087591D-A4BC-4F8C-9DDC-C59EA3A4CC27}">
      <dgm:prSet phldrT="[Text]"/>
      <dgm:spPr>
        <a:solidFill>
          <a:srgbClr val="DDB77F"/>
        </a:solidFill>
      </dgm:spPr>
      <dgm:t>
        <a:bodyPr/>
        <a:lstStyle/>
        <a:p>
          <a:r>
            <a:rPr lang="en-US" dirty="0"/>
            <a:t>Label to Template mapping</a:t>
          </a:r>
        </a:p>
      </dgm:t>
    </dgm:pt>
    <dgm:pt modelId="{72819970-CCD0-46B0-A435-ED67647452D5}" type="parTrans" cxnId="{1D55D7AB-1B12-4B58-ADB2-F822342D1F9E}">
      <dgm:prSet/>
      <dgm:spPr/>
      <dgm:t>
        <a:bodyPr/>
        <a:lstStyle/>
        <a:p>
          <a:endParaRPr lang="en-US"/>
        </a:p>
      </dgm:t>
    </dgm:pt>
    <dgm:pt modelId="{9A204CF1-A520-4E1A-B8E2-832A443F2ED3}" type="sibTrans" cxnId="{1D55D7AB-1B12-4B58-ADB2-F822342D1F9E}">
      <dgm:prSet/>
      <dgm:spPr/>
      <dgm:t>
        <a:bodyPr/>
        <a:lstStyle/>
        <a:p>
          <a:endParaRPr lang="en-US"/>
        </a:p>
      </dgm:t>
    </dgm:pt>
    <dgm:pt modelId="{3F94178D-1A15-4299-8B25-805663335783}">
      <dgm:prSet phldrT="[Text]" custT="1">
        <dgm:style>
          <a:lnRef idx="0">
            <a:scrgbClr r="0" g="0" b="0"/>
          </a:lnRef>
          <a:fillRef idx="0">
            <a:scrgbClr r="0" g="0" b="0"/>
          </a:fillRef>
          <a:effectRef idx="0">
            <a:scrgbClr r="0" g="0" b="0"/>
          </a:effectRef>
          <a:fontRef idx="minor">
            <a:schemeClr val="lt1"/>
          </a:fontRef>
        </dgm:style>
      </dgm:prSet>
      <dgm:spPr>
        <a:solidFill>
          <a:srgbClr val="FFC000"/>
        </a:solidFill>
        <a:ln w="10795" cap="flat" cmpd="sng" algn="ctr">
          <a:solidFill>
            <a:srgbClr val="FFFFFF">
              <a:hueOff val="0"/>
              <a:satOff val="0"/>
              <a:lumOff val="0"/>
              <a:alphaOff val="0"/>
            </a:srgbClr>
          </a:solidFill>
          <a:prstDash val="solid"/>
        </a:ln>
        <a:effectLst/>
      </dgm:spPr>
      <dgm:t>
        <a:bodyPr spcFirstLastPara="0" vert="horz" wrap="square" lIns="96012" tIns="64008" rIns="32004" bIns="64008" numCol="1" spcCol="1270" anchor="ctr" anchorCtr="0"/>
        <a:lstStyle/>
        <a:p>
          <a:pPr marL="0" lvl="0" indent="0" algn="ctr" defTabSz="1066800">
            <a:lnSpc>
              <a:spcPct val="90000"/>
            </a:lnSpc>
            <a:spcBef>
              <a:spcPct val="0"/>
            </a:spcBef>
            <a:spcAft>
              <a:spcPct val="35000"/>
            </a:spcAft>
            <a:buNone/>
          </a:pPr>
          <a:r>
            <a:rPr lang="en-US" sz="2400" kern="1200" dirty="0">
              <a:solidFill>
                <a:srgbClr val="FFFFFF"/>
              </a:solidFill>
              <a:latin typeface="Segoe UI Semilight"/>
              <a:ea typeface="+mn-ea"/>
              <a:cs typeface="+mn-cs"/>
            </a:rPr>
            <a:t>Key management</a:t>
          </a:r>
        </a:p>
      </dgm:t>
    </dgm:pt>
    <dgm:pt modelId="{BC7600B3-08DC-4B02-881A-64DA2FDEE9E9}" type="parTrans" cxnId="{41AC3EAB-9731-4FD0-B036-E4DFD6F4190C}">
      <dgm:prSet/>
      <dgm:spPr/>
      <dgm:t>
        <a:bodyPr/>
        <a:lstStyle/>
        <a:p>
          <a:endParaRPr lang="en-US"/>
        </a:p>
      </dgm:t>
    </dgm:pt>
    <dgm:pt modelId="{00924FA3-F932-4A78-902D-931CB5BD1AE5}" type="sibTrans" cxnId="{41AC3EAB-9731-4FD0-B036-E4DFD6F4190C}">
      <dgm:prSet/>
      <dgm:spPr/>
      <dgm:t>
        <a:bodyPr/>
        <a:lstStyle/>
        <a:p>
          <a:endParaRPr lang="en-US"/>
        </a:p>
      </dgm:t>
    </dgm:pt>
    <dgm:pt modelId="{F830E7E5-475D-4259-B593-41CA6C01124C}">
      <dgm:prSet phldrT="[Text]">
        <dgm:style>
          <a:lnRef idx="0">
            <a:scrgbClr r="0" g="0" b="0"/>
          </a:lnRef>
          <a:fillRef idx="0">
            <a:scrgbClr r="0" g="0" b="0"/>
          </a:fillRef>
          <a:effectRef idx="0">
            <a:scrgbClr r="0" g="0" b="0"/>
          </a:effectRef>
          <a:fontRef idx="minor">
            <a:schemeClr val="accent2"/>
          </a:fontRef>
        </dgm:style>
      </dgm:prSet>
      <dgm:spPr>
        <a:noFill/>
        <a:ln>
          <a:noFill/>
        </a:ln>
      </dgm:spPr>
      <dgm:t>
        <a:bodyPr/>
        <a:lstStyle/>
        <a:p>
          <a:r>
            <a:rPr lang="en-US" dirty="0"/>
            <a:t> </a:t>
          </a:r>
        </a:p>
      </dgm:t>
    </dgm:pt>
    <dgm:pt modelId="{D53DAEDB-6673-4D4F-9F39-D236D669FCCB}" type="parTrans" cxnId="{767B6D93-3497-4511-B359-0BD6E3FD507F}">
      <dgm:prSet/>
      <dgm:spPr/>
      <dgm:t>
        <a:bodyPr/>
        <a:lstStyle/>
        <a:p>
          <a:endParaRPr lang="en-US"/>
        </a:p>
      </dgm:t>
    </dgm:pt>
    <dgm:pt modelId="{24FAD333-6E55-4FAF-AF60-22EC41F43BF5}" type="sibTrans" cxnId="{767B6D93-3497-4511-B359-0BD6E3FD507F}">
      <dgm:prSet/>
      <dgm:spPr/>
      <dgm:t>
        <a:bodyPr/>
        <a:lstStyle/>
        <a:p>
          <a:endParaRPr lang="en-US"/>
        </a:p>
      </dgm:t>
    </dgm:pt>
    <dgm:pt modelId="{97AAB077-19D0-4AEA-BF9F-3B04A3F87171}" type="pres">
      <dgm:prSet presAssocID="{1B451D8A-89B4-44F9-9C2D-28F469B6F9A2}" presName="Name0" presStyleCnt="0">
        <dgm:presLayoutVars>
          <dgm:dir/>
          <dgm:resizeHandles val="exact"/>
        </dgm:presLayoutVars>
      </dgm:prSet>
      <dgm:spPr/>
    </dgm:pt>
    <dgm:pt modelId="{4BA9CF93-DB39-407A-898B-23FCA45F5389}" type="pres">
      <dgm:prSet presAssocID="{F830E7E5-475D-4259-B593-41CA6C01124C}" presName="parTxOnly" presStyleLbl="node1" presStyleIdx="0" presStyleCnt="3">
        <dgm:presLayoutVars>
          <dgm:bulletEnabled val="1"/>
        </dgm:presLayoutVars>
      </dgm:prSet>
      <dgm:spPr/>
    </dgm:pt>
    <dgm:pt modelId="{E16A94D6-D4C2-4EB6-9207-758524ED675C}" type="pres">
      <dgm:prSet presAssocID="{24FAD333-6E55-4FAF-AF60-22EC41F43BF5}" presName="parSpace" presStyleCnt="0"/>
      <dgm:spPr/>
    </dgm:pt>
    <dgm:pt modelId="{ACE06846-823B-4B1E-A5CA-3750A777D6AF}" type="pres">
      <dgm:prSet presAssocID="{C087591D-A4BC-4F8C-9DDC-C59EA3A4CC27}" presName="parTxOnly" presStyleLbl="node1" presStyleIdx="1" presStyleCnt="3">
        <dgm:presLayoutVars>
          <dgm:bulletEnabled val="1"/>
        </dgm:presLayoutVars>
      </dgm:prSet>
      <dgm:spPr/>
    </dgm:pt>
    <dgm:pt modelId="{74C11977-C8B7-4A06-80B1-B9644478983F}" type="pres">
      <dgm:prSet presAssocID="{9A204CF1-A520-4E1A-B8E2-832A443F2ED3}" presName="parSpace" presStyleCnt="0"/>
      <dgm:spPr/>
    </dgm:pt>
    <dgm:pt modelId="{1CAC691D-FACA-40C5-9171-04D90FC8FA2D}" type="pres">
      <dgm:prSet presAssocID="{3F94178D-1A15-4299-8B25-805663335783}" presName="parTxOnly" presStyleLbl="node1" presStyleIdx="2" presStyleCnt="3">
        <dgm:presLayoutVars>
          <dgm:bulletEnabled val="1"/>
        </dgm:presLayoutVars>
      </dgm:prSet>
      <dgm:spPr>
        <a:xfrm>
          <a:off x="5016650" y="649577"/>
          <a:ext cx="3133166" cy="1253266"/>
        </a:xfrm>
        <a:prstGeom prst="chevron">
          <a:avLst/>
        </a:prstGeom>
      </dgm:spPr>
    </dgm:pt>
  </dgm:ptLst>
  <dgm:cxnLst>
    <dgm:cxn modelId="{6BEEFF3E-6B7A-4223-BC3E-193FF6CE3A21}" type="presOf" srcId="{1B451D8A-89B4-44F9-9C2D-28F469B6F9A2}" destId="{97AAB077-19D0-4AEA-BF9F-3B04A3F87171}" srcOrd="0" destOrd="0" presId="urn:microsoft.com/office/officeart/2005/8/layout/hChevron3"/>
    <dgm:cxn modelId="{767B6D93-3497-4511-B359-0BD6E3FD507F}" srcId="{1B451D8A-89B4-44F9-9C2D-28F469B6F9A2}" destId="{F830E7E5-475D-4259-B593-41CA6C01124C}" srcOrd="0" destOrd="0" parTransId="{D53DAEDB-6673-4D4F-9F39-D236D669FCCB}" sibTransId="{24FAD333-6E55-4FAF-AF60-22EC41F43BF5}"/>
    <dgm:cxn modelId="{41AC3EAB-9731-4FD0-B036-E4DFD6F4190C}" srcId="{1B451D8A-89B4-44F9-9C2D-28F469B6F9A2}" destId="{3F94178D-1A15-4299-8B25-805663335783}" srcOrd="2" destOrd="0" parTransId="{BC7600B3-08DC-4B02-881A-64DA2FDEE9E9}" sibTransId="{00924FA3-F932-4A78-902D-931CB5BD1AE5}"/>
    <dgm:cxn modelId="{1D55D7AB-1B12-4B58-ADB2-F822342D1F9E}" srcId="{1B451D8A-89B4-44F9-9C2D-28F469B6F9A2}" destId="{C087591D-A4BC-4F8C-9DDC-C59EA3A4CC27}" srcOrd="1" destOrd="0" parTransId="{72819970-CCD0-46B0-A435-ED67647452D5}" sibTransId="{9A204CF1-A520-4E1A-B8E2-832A443F2ED3}"/>
    <dgm:cxn modelId="{526163AF-E74B-4A16-9FAA-7129E313D435}" type="presOf" srcId="{3F94178D-1A15-4299-8B25-805663335783}" destId="{1CAC691D-FACA-40C5-9171-04D90FC8FA2D}" srcOrd="0" destOrd="0" presId="urn:microsoft.com/office/officeart/2005/8/layout/hChevron3"/>
    <dgm:cxn modelId="{D86079CB-AE54-4471-84FC-1DC2BD772457}" type="presOf" srcId="{C087591D-A4BC-4F8C-9DDC-C59EA3A4CC27}" destId="{ACE06846-823B-4B1E-A5CA-3750A777D6AF}" srcOrd="0" destOrd="0" presId="urn:microsoft.com/office/officeart/2005/8/layout/hChevron3"/>
    <dgm:cxn modelId="{D1EC1CF3-2ED4-4FED-80A4-A05AA3B5B4D3}" type="presOf" srcId="{F830E7E5-475D-4259-B593-41CA6C01124C}" destId="{4BA9CF93-DB39-407A-898B-23FCA45F5389}" srcOrd="0" destOrd="0" presId="urn:microsoft.com/office/officeart/2005/8/layout/hChevron3"/>
    <dgm:cxn modelId="{A5EA0E47-06D4-4FAD-929A-7B34D61023CE}" type="presParOf" srcId="{97AAB077-19D0-4AEA-BF9F-3B04A3F87171}" destId="{4BA9CF93-DB39-407A-898B-23FCA45F5389}" srcOrd="0" destOrd="0" presId="urn:microsoft.com/office/officeart/2005/8/layout/hChevron3"/>
    <dgm:cxn modelId="{E5B9832F-4FED-4472-89B8-9788D2CAD58F}" type="presParOf" srcId="{97AAB077-19D0-4AEA-BF9F-3B04A3F87171}" destId="{E16A94D6-D4C2-4EB6-9207-758524ED675C}" srcOrd="1" destOrd="0" presId="urn:microsoft.com/office/officeart/2005/8/layout/hChevron3"/>
    <dgm:cxn modelId="{A10F6AC9-1C60-4F5A-930A-E594B904D1B8}" type="presParOf" srcId="{97AAB077-19D0-4AEA-BF9F-3B04A3F87171}" destId="{ACE06846-823B-4B1E-A5CA-3750A777D6AF}" srcOrd="2" destOrd="0" presId="urn:microsoft.com/office/officeart/2005/8/layout/hChevron3"/>
    <dgm:cxn modelId="{2374F1A8-4860-4995-8EFC-6BA346082D80}" type="presParOf" srcId="{97AAB077-19D0-4AEA-BF9F-3B04A3F87171}" destId="{74C11977-C8B7-4A06-80B1-B9644478983F}" srcOrd="3" destOrd="0" presId="urn:microsoft.com/office/officeart/2005/8/layout/hChevron3"/>
    <dgm:cxn modelId="{FFE9DD89-0349-4161-A3D8-FC2B8E51539E}" type="presParOf" srcId="{97AAB077-19D0-4AEA-BF9F-3B04A3F87171}" destId="{1CAC691D-FACA-40C5-9171-04D90FC8FA2D}" srcOrd="4" destOrd="0" presId="urn:microsoft.com/office/officeart/2005/8/layout/hChevron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2D29B4-5F61-43A5-B1A5-3E1975E3BA21}"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3E3D599C-A76E-4DDF-902F-14D79C83DFF3}">
      <dgm:prSet phldrT="[Text]"/>
      <dgm:spPr>
        <a:solidFill>
          <a:srgbClr val="DDB77F"/>
        </a:solidFill>
        <a:ln>
          <a:noFill/>
        </a:ln>
      </dgm:spPr>
      <dgm:t>
        <a:bodyPr/>
        <a:lstStyle/>
        <a:p>
          <a:r>
            <a:rPr lang="en-US" dirty="0"/>
            <a:t>Define protection objectives</a:t>
          </a:r>
        </a:p>
      </dgm:t>
    </dgm:pt>
    <dgm:pt modelId="{BA88D446-5F3C-4B5D-B206-E8B210706740}" type="parTrans" cxnId="{62C3361D-52CE-41A2-BC8E-D82AE1ACF23D}">
      <dgm:prSet/>
      <dgm:spPr/>
      <dgm:t>
        <a:bodyPr/>
        <a:lstStyle/>
        <a:p>
          <a:endParaRPr lang="en-US"/>
        </a:p>
      </dgm:t>
    </dgm:pt>
    <dgm:pt modelId="{8417C77A-BCA4-4C7E-A556-0742BF115603}" type="sibTrans" cxnId="{62C3361D-52CE-41A2-BC8E-D82AE1ACF23D}">
      <dgm:prSet/>
      <dgm:spPr/>
      <dgm:t>
        <a:bodyPr/>
        <a:lstStyle/>
        <a:p>
          <a:endParaRPr lang="en-US"/>
        </a:p>
      </dgm:t>
    </dgm:pt>
    <dgm:pt modelId="{55E2CC24-684C-4CD5-9CFC-D9709D3A19D1}">
      <dgm:prSet phldrT="[Text]"/>
      <dgm:spPr>
        <a:solidFill>
          <a:schemeClr val="bg1">
            <a:lumMod val="95000"/>
            <a:alpha val="90000"/>
          </a:schemeClr>
        </a:solidFill>
        <a:ln>
          <a:noFill/>
        </a:ln>
      </dgm:spPr>
      <dgm:t>
        <a:bodyPr/>
        <a:lstStyle/>
        <a:p>
          <a:r>
            <a:rPr lang="en-US" dirty="0"/>
            <a:t>What do you want to achieve?</a:t>
          </a:r>
        </a:p>
      </dgm:t>
    </dgm:pt>
    <dgm:pt modelId="{6D59CC27-C0C2-4AFA-B26D-0E0BEE0A8238}" type="parTrans" cxnId="{AB6FB449-1770-435D-9835-9F59901FBB8B}">
      <dgm:prSet/>
      <dgm:spPr/>
      <dgm:t>
        <a:bodyPr/>
        <a:lstStyle/>
        <a:p>
          <a:endParaRPr lang="en-US"/>
        </a:p>
      </dgm:t>
    </dgm:pt>
    <dgm:pt modelId="{5D462E0B-20DF-4F34-887C-F55EF51983A4}" type="sibTrans" cxnId="{AB6FB449-1770-435D-9835-9F59901FBB8B}">
      <dgm:prSet/>
      <dgm:spPr/>
      <dgm:t>
        <a:bodyPr/>
        <a:lstStyle/>
        <a:p>
          <a:endParaRPr lang="en-US"/>
        </a:p>
      </dgm:t>
    </dgm:pt>
    <dgm:pt modelId="{8867BE01-D2C0-49E9-82E3-6C917066B6BF}">
      <dgm:prSet phldrT="[Text]"/>
      <dgm:spPr>
        <a:solidFill>
          <a:schemeClr val="bg1">
            <a:lumMod val="95000"/>
            <a:alpha val="90000"/>
          </a:schemeClr>
        </a:solidFill>
        <a:ln>
          <a:noFill/>
        </a:ln>
      </dgm:spPr>
      <dgm:t>
        <a:bodyPr/>
        <a:lstStyle/>
        <a:p>
          <a:r>
            <a:rPr lang="en-US" dirty="0"/>
            <a:t>Aim for flexibility first, restrictions next</a:t>
          </a:r>
        </a:p>
      </dgm:t>
    </dgm:pt>
    <dgm:pt modelId="{016DCE56-C07C-41DD-999E-E129149D761B}" type="parTrans" cxnId="{5D9169D8-B3FF-4668-AE59-400F7B4DFFC8}">
      <dgm:prSet/>
      <dgm:spPr/>
      <dgm:t>
        <a:bodyPr/>
        <a:lstStyle/>
        <a:p>
          <a:endParaRPr lang="en-US"/>
        </a:p>
      </dgm:t>
    </dgm:pt>
    <dgm:pt modelId="{5D9C61AA-87D1-44AA-8250-24DC905C409A}" type="sibTrans" cxnId="{5D9169D8-B3FF-4668-AE59-400F7B4DFFC8}">
      <dgm:prSet/>
      <dgm:spPr/>
      <dgm:t>
        <a:bodyPr/>
        <a:lstStyle/>
        <a:p>
          <a:endParaRPr lang="en-US"/>
        </a:p>
      </dgm:t>
    </dgm:pt>
    <dgm:pt modelId="{F185BEC7-4547-4EBD-838E-497FEFD09C8E}">
      <dgm:prSet phldrT="[Text]" custT="1"/>
      <dgm:spPr>
        <a:solidFill>
          <a:srgbClr val="DDB77F"/>
        </a:solidFill>
        <a:ln w="10795" cap="flat" cmpd="sng" algn="ctr">
          <a:noFill/>
          <a:prstDash val="solid"/>
        </a:ln>
        <a:effectLst/>
      </dgm:spPr>
      <dgm:t>
        <a:bodyPr spcFirstLastPara="0" vert="horz" wrap="square" lIns="227584" tIns="130048" rIns="227584" bIns="130048" numCol="1" spcCol="1270" anchor="ctr" anchorCtr="0"/>
        <a:lstStyle/>
        <a:p>
          <a:pPr marL="0" lvl="0" indent="0" algn="ctr" defTabSz="1422400">
            <a:lnSpc>
              <a:spcPct val="90000"/>
            </a:lnSpc>
            <a:spcBef>
              <a:spcPct val="0"/>
            </a:spcBef>
            <a:spcAft>
              <a:spcPct val="35000"/>
            </a:spcAft>
            <a:buNone/>
          </a:pPr>
          <a:r>
            <a:rPr lang="en-US" sz="3200" kern="1200" dirty="0">
              <a:solidFill>
                <a:srgbClr val="FFFFFF"/>
              </a:solidFill>
              <a:latin typeface="Segoe UI Semilight"/>
              <a:ea typeface="+mn-ea"/>
              <a:cs typeface="+mn-cs"/>
            </a:rPr>
            <a:t>Label to Template mapping</a:t>
          </a:r>
        </a:p>
      </dgm:t>
    </dgm:pt>
    <dgm:pt modelId="{9CF8D41E-FB37-4211-8A21-E9830446BEEC}" type="parTrans" cxnId="{180494A6-A147-47A1-BBAA-98A548E686E6}">
      <dgm:prSet/>
      <dgm:spPr/>
      <dgm:t>
        <a:bodyPr/>
        <a:lstStyle/>
        <a:p>
          <a:endParaRPr lang="en-US"/>
        </a:p>
      </dgm:t>
    </dgm:pt>
    <dgm:pt modelId="{1EC91B83-087B-4514-BB0C-C35E6CB99AF3}" type="sibTrans" cxnId="{180494A6-A147-47A1-BBAA-98A548E686E6}">
      <dgm:prSet/>
      <dgm:spPr/>
      <dgm:t>
        <a:bodyPr/>
        <a:lstStyle/>
        <a:p>
          <a:endParaRPr lang="en-US"/>
        </a:p>
      </dgm:t>
    </dgm:pt>
    <dgm:pt modelId="{1760534C-EB41-42E5-94F3-A77CCAC2863A}">
      <dgm:prSet phldrT="[Text]" custT="1"/>
      <dgm:spPr>
        <a:solidFill>
          <a:srgbClr val="FFFFFF">
            <a:lumMod val="95000"/>
            <a:alpha val="90000"/>
          </a:srgbClr>
        </a:solidFill>
        <a:ln w="10795" cap="flat" cmpd="sng" algn="ctr">
          <a:noFill/>
          <a:prstDash val="solid"/>
        </a:ln>
        <a:effectLst/>
      </dgm:spPr>
      <dgm:t>
        <a:bodyPr spcFirstLastPara="0" vert="horz" wrap="square" lIns="176022" tIns="176022" rIns="234696" bIns="264033" numCol="1" spcCol="1270" anchor="t" anchorCtr="0"/>
        <a:lstStyle/>
        <a:p>
          <a:pPr marL="285750" lvl="1" indent="-285750" algn="l" defTabSz="1466850">
            <a:lnSpc>
              <a:spcPct val="90000"/>
            </a:lnSpc>
            <a:spcBef>
              <a:spcPct val="0"/>
            </a:spcBef>
            <a:spcAft>
              <a:spcPct val="15000"/>
            </a:spcAft>
            <a:buChar char="•"/>
          </a:pPr>
          <a:r>
            <a:rPr lang="en-US" sz="3300" kern="1200" dirty="0">
              <a:solidFill>
                <a:srgbClr val="353535">
                  <a:hueOff val="0"/>
                  <a:satOff val="0"/>
                  <a:lumOff val="0"/>
                  <a:alphaOff val="0"/>
                </a:srgbClr>
              </a:solidFill>
              <a:latin typeface="Segoe UI Semilight"/>
              <a:ea typeface="+mn-ea"/>
              <a:cs typeface="+mn-cs"/>
            </a:rPr>
            <a:t>Drive protection via labelling</a:t>
          </a:r>
        </a:p>
      </dgm:t>
    </dgm:pt>
    <dgm:pt modelId="{EE3A7B05-E20A-40D5-9C04-B80F773B980E}" type="parTrans" cxnId="{77D51723-18C9-4979-B91C-8799DEE75D19}">
      <dgm:prSet/>
      <dgm:spPr/>
      <dgm:t>
        <a:bodyPr/>
        <a:lstStyle/>
        <a:p>
          <a:endParaRPr lang="en-US"/>
        </a:p>
      </dgm:t>
    </dgm:pt>
    <dgm:pt modelId="{4CA364EF-12D3-4810-83B1-02839EC838C9}" type="sibTrans" cxnId="{77D51723-18C9-4979-B91C-8799DEE75D19}">
      <dgm:prSet/>
      <dgm:spPr/>
      <dgm:t>
        <a:bodyPr/>
        <a:lstStyle/>
        <a:p>
          <a:endParaRPr lang="en-US"/>
        </a:p>
      </dgm:t>
    </dgm:pt>
    <dgm:pt modelId="{C25F28CC-308D-480C-9972-9D933CB9CE3F}">
      <dgm:prSet phldrT="[Text]" custT="1"/>
      <dgm:spPr>
        <a:solidFill>
          <a:srgbClr val="FFFFFF">
            <a:lumMod val="95000"/>
            <a:alpha val="90000"/>
          </a:srgbClr>
        </a:solidFill>
        <a:ln w="10795" cap="flat" cmpd="sng" algn="ctr">
          <a:noFill/>
          <a:prstDash val="solid"/>
        </a:ln>
        <a:effectLst/>
      </dgm:spPr>
      <dgm:t>
        <a:bodyPr spcFirstLastPara="0" vert="horz" wrap="square" lIns="176022" tIns="176022" rIns="234696" bIns="264033" numCol="1" spcCol="1270" anchor="t" anchorCtr="0"/>
        <a:lstStyle/>
        <a:p>
          <a:pPr marL="285750" lvl="1" indent="-285750" algn="l" defTabSz="1466850">
            <a:lnSpc>
              <a:spcPct val="90000"/>
            </a:lnSpc>
            <a:spcBef>
              <a:spcPct val="0"/>
            </a:spcBef>
            <a:spcAft>
              <a:spcPct val="15000"/>
            </a:spcAft>
            <a:buChar char="•"/>
          </a:pPr>
          <a:r>
            <a:rPr lang="en-US" sz="3300" kern="1200" dirty="0">
              <a:solidFill>
                <a:srgbClr val="353535">
                  <a:hueOff val="0"/>
                  <a:satOff val="0"/>
                  <a:lumOff val="0"/>
                  <a:alphaOff val="0"/>
                </a:srgbClr>
              </a:solidFill>
              <a:latin typeface="Segoe UI Semilight"/>
              <a:ea typeface="+mn-ea"/>
              <a:cs typeface="+mn-cs"/>
            </a:rPr>
            <a:t>Intent </a:t>
          </a:r>
          <a:r>
            <a:rPr lang="sl-SI" sz="3300" kern="1200" dirty="0">
              <a:solidFill>
                <a:srgbClr val="353535">
                  <a:hueOff val="0"/>
                  <a:satOff val="0"/>
                  <a:lumOff val="0"/>
                  <a:alphaOff val="0"/>
                </a:srgbClr>
              </a:solidFill>
              <a:latin typeface="Segoe UI Semilight"/>
              <a:ea typeface="+mn-ea"/>
              <a:cs typeface="+mn-cs"/>
              <a:sym typeface="Wingdings" panose="05000000000000000000" pitchFamily="2" charset="2"/>
            </a:rPr>
            <a:t></a:t>
          </a:r>
          <a:r>
            <a:rPr lang="en-US" sz="3300" kern="1200" dirty="0">
              <a:solidFill>
                <a:srgbClr val="353535">
                  <a:hueOff val="0"/>
                  <a:satOff val="0"/>
                  <a:lumOff val="0"/>
                  <a:alphaOff val="0"/>
                </a:srgbClr>
              </a:solidFill>
              <a:latin typeface="Segoe UI Semilight"/>
              <a:ea typeface="+mn-ea"/>
              <a:cs typeface="+mn-cs"/>
            </a:rPr>
            <a:t> protection! </a:t>
          </a:r>
        </a:p>
      </dgm:t>
    </dgm:pt>
    <dgm:pt modelId="{BF7FA3D0-4D24-4D99-A4DA-AD94585EF17B}" type="parTrans" cxnId="{4EE3870B-20E2-42C7-98FA-D0CC75E78065}">
      <dgm:prSet/>
      <dgm:spPr/>
      <dgm:t>
        <a:bodyPr/>
        <a:lstStyle/>
        <a:p>
          <a:endParaRPr lang="en-US"/>
        </a:p>
      </dgm:t>
    </dgm:pt>
    <dgm:pt modelId="{109490C6-6934-4E91-935A-15B4A041424D}" type="sibTrans" cxnId="{4EE3870B-20E2-42C7-98FA-D0CC75E78065}">
      <dgm:prSet/>
      <dgm:spPr/>
      <dgm:t>
        <a:bodyPr/>
        <a:lstStyle/>
        <a:p>
          <a:endParaRPr lang="en-US"/>
        </a:p>
      </dgm:t>
    </dgm:pt>
    <dgm:pt modelId="{4A4BBC90-1228-4CD3-97DE-C1349A494A29}">
      <dgm:prSet phldrT="[Text]" custT="1"/>
      <dgm:spPr>
        <a:solidFill>
          <a:srgbClr val="DDB77F"/>
        </a:solidFill>
        <a:ln w="10795" cap="flat" cmpd="sng" algn="ctr">
          <a:noFill/>
          <a:prstDash val="solid"/>
        </a:ln>
        <a:effectLst/>
      </dgm:spPr>
      <dgm:t>
        <a:bodyPr spcFirstLastPara="0" vert="horz" wrap="square" lIns="227584" tIns="130048" rIns="227584" bIns="130048" numCol="1" spcCol="1270" anchor="ctr" anchorCtr="0"/>
        <a:lstStyle/>
        <a:p>
          <a:pPr marL="0" lvl="0" indent="0" algn="ctr" defTabSz="1422400">
            <a:lnSpc>
              <a:spcPct val="90000"/>
            </a:lnSpc>
            <a:spcBef>
              <a:spcPct val="0"/>
            </a:spcBef>
            <a:spcAft>
              <a:spcPct val="35000"/>
            </a:spcAft>
            <a:buNone/>
          </a:pPr>
          <a:r>
            <a:rPr lang="en-US" sz="3200" kern="1200" dirty="0">
              <a:solidFill>
                <a:srgbClr val="FFFFFF"/>
              </a:solidFill>
              <a:latin typeface="Segoe UI Semilight"/>
              <a:ea typeface="+mn-ea"/>
              <a:cs typeface="+mn-cs"/>
            </a:rPr>
            <a:t>Key Management</a:t>
          </a:r>
        </a:p>
      </dgm:t>
    </dgm:pt>
    <dgm:pt modelId="{38215F74-1234-4CA1-A0EB-F9B0C0556FBB}" type="parTrans" cxnId="{D5317304-847F-460E-A659-CEC1163F1BE7}">
      <dgm:prSet/>
      <dgm:spPr/>
      <dgm:t>
        <a:bodyPr/>
        <a:lstStyle/>
        <a:p>
          <a:endParaRPr lang="en-US"/>
        </a:p>
      </dgm:t>
    </dgm:pt>
    <dgm:pt modelId="{961AC908-FA75-42FB-939F-0EB7396BC92D}" type="sibTrans" cxnId="{D5317304-847F-460E-A659-CEC1163F1BE7}">
      <dgm:prSet/>
      <dgm:spPr/>
      <dgm:t>
        <a:bodyPr/>
        <a:lstStyle/>
        <a:p>
          <a:endParaRPr lang="en-US"/>
        </a:p>
      </dgm:t>
    </dgm:pt>
    <dgm:pt modelId="{07367AC1-2402-4E5F-B507-E4383E5116E0}">
      <dgm:prSet phldrT="[Text]" custT="1"/>
      <dgm:spPr>
        <a:solidFill>
          <a:srgbClr val="FFFFFF">
            <a:lumMod val="95000"/>
            <a:alpha val="90000"/>
          </a:srgbClr>
        </a:solidFill>
        <a:ln w="10795" cap="flat" cmpd="sng" algn="ctr">
          <a:noFill/>
          <a:prstDash val="solid"/>
        </a:ln>
        <a:effectLst/>
      </dgm:spPr>
      <dgm:t>
        <a:bodyPr spcFirstLastPara="0" vert="horz" wrap="square" lIns="176022" tIns="176022" rIns="234696" bIns="264033" numCol="1" spcCol="1270" anchor="t" anchorCtr="0"/>
        <a:lstStyle/>
        <a:p>
          <a:pPr marL="285750" lvl="1" indent="-285750" algn="l" defTabSz="1466850">
            <a:lnSpc>
              <a:spcPct val="90000"/>
            </a:lnSpc>
            <a:spcBef>
              <a:spcPct val="0"/>
            </a:spcBef>
            <a:spcAft>
              <a:spcPct val="15000"/>
            </a:spcAft>
            <a:buChar char="•"/>
          </a:pPr>
          <a:r>
            <a:rPr lang="en-US" sz="3300" kern="1200" dirty="0">
              <a:solidFill>
                <a:srgbClr val="353535">
                  <a:hueOff val="0"/>
                  <a:satOff val="0"/>
                  <a:lumOff val="0"/>
                  <a:alphaOff val="0"/>
                </a:srgbClr>
              </a:solidFill>
              <a:latin typeface="Segoe UI Semilight"/>
              <a:ea typeface="+mn-ea"/>
              <a:cs typeface="+mn-cs"/>
            </a:rPr>
            <a:t>Start with MS managed key</a:t>
          </a:r>
        </a:p>
      </dgm:t>
    </dgm:pt>
    <dgm:pt modelId="{D629868A-672F-45F4-8020-1FA8697A65A3}" type="parTrans" cxnId="{59D81F71-5769-497B-817F-7DA7828B9413}">
      <dgm:prSet/>
      <dgm:spPr/>
      <dgm:t>
        <a:bodyPr/>
        <a:lstStyle/>
        <a:p>
          <a:endParaRPr lang="en-US"/>
        </a:p>
      </dgm:t>
    </dgm:pt>
    <dgm:pt modelId="{E7395A99-0419-4D01-B358-FA8151E843A9}" type="sibTrans" cxnId="{59D81F71-5769-497B-817F-7DA7828B9413}">
      <dgm:prSet/>
      <dgm:spPr/>
      <dgm:t>
        <a:bodyPr/>
        <a:lstStyle/>
        <a:p>
          <a:endParaRPr lang="en-US"/>
        </a:p>
      </dgm:t>
    </dgm:pt>
    <dgm:pt modelId="{849C36A3-DAA7-43EE-9657-8FDB2A955DD6}">
      <dgm:prSet phldrT="[Text]" custT="1"/>
      <dgm:spPr>
        <a:solidFill>
          <a:srgbClr val="FFFFFF">
            <a:lumMod val="95000"/>
            <a:alpha val="90000"/>
          </a:srgbClr>
        </a:solidFill>
        <a:ln w="10795" cap="flat" cmpd="sng" algn="ctr">
          <a:noFill/>
          <a:prstDash val="solid"/>
        </a:ln>
        <a:effectLst/>
      </dgm:spPr>
      <dgm:t>
        <a:bodyPr spcFirstLastPara="0" vert="horz" wrap="square" lIns="176022" tIns="176022" rIns="234696" bIns="264033" numCol="1" spcCol="1270" anchor="t" anchorCtr="0"/>
        <a:lstStyle/>
        <a:p>
          <a:pPr marL="285750" lvl="1" indent="-285750" algn="l" defTabSz="1466850">
            <a:lnSpc>
              <a:spcPct val="90000"/>
            </a:lnSpc>
            <a:spcBef>
              <a:spcPct val="0"/>
            </a:spcBef>
            <a:spcAft>
              <a:spcPct val="15000"/>
            </a:spcAft>
            <a:buChar char="•"/>
          </a:pPr>
          <a:r>
            <a:rPr lang="en-US" sz="3300" kern="1200" dirty="0">
              <a:solidFill>
                <a:srgbClr val="353535">
                  <a:hueOff val="0"/>
                  <a:satOff val="0"/>
                  <a:lumOff val="0"/>
                  <a:alphaOff val="0"/>
                </a:srgbClr>
              </a:solidFill>
              <a:latin typeface="Segoe UI Semilight"/>
              <a:ea typeface="+mn-ea"/>
              <a:cs typeface="+mn-cs"/>
            </a:rPr>
            <a:t>Choose HYOK wisely</a:t>
          </a:r>
        </a:p>
      </dgm:t>
    </dgm:pt>
    <dgm:pt modelId="{746FDEE7-2D14-4C1C-B422-B66DB2A5A97B}" type="parTrans" cxnId="{FFD8BFD0-E3A5-442B-93B1-1E290D0D5916}">
      <dgm:prSet/>
      <dgm:spPr/>
      <dgm:t>
        <a:bodyPr/>
        <a:lstStyle/>
        <a:p>
          <a:endParaRPr lang="en-US"/>
        </a:p>
      </dgm:t>
    </dgm:pt>
    <dgm:pt modelId="{02A4EA4F-AAFA-40A6-9F9B-9913E66B79BA}" type="sibTrans" cxnId="{FFD8BFD0-E3A5-442B-93B1-1E290D0D5916}">
      <dgm:prSet/>
      <dgm:spPr/>
      <dgm:t>
        <a:bodyPr/>
        <a:lstStyle/>
        <a:p>
          <a:endParaRPr lang="en-US"/>
        </a:p>
      </dgm:t>
    </dgm:pt>
    <dgm:pt modelId="{EB7E0BC5-1638-4264-8EBC-CAA6575CE7DF}">
      <dgm:prSet phldrT="[Text]"/>
      <dgm:spPr>
        <a:solidFill>
          <a:schemeClr val="bg1">
            <a:lumMod val="95000"/>
            <a:alpha val="90000"/>
          </a:schemeClr>
        </a:solidFill>
        <a:ln>
          <a:noFill/>
        </a:ln>
      </dgm:spPr>
      <dgm:t>
        <a:bodyPr/>
        <a:lstStyle/>
        <a:p>
          <a:r>
            <a:rPr lang="en-US" dirty="0"/>
            <a:t>Keep it simple</a:t>
          </a:r>
        </a:p>
      </dgm:t>
    </dgm:pt>
    <dgm:pt modelId="{E2E9407E-0A8E-4DC9-9FA0-CA87438275DC}" type="parTrans" cxnId="{F44FC3AB-13F9-4275-AFE1-C2463C88CE63}">
      <dgm:prSet/>
      <dgm:spPr/>
      <dgm:t>
        <a:bodyPr/>
        <a:lstStyle/>
        <a:p>
          <a:endParaRPr lang="en-US"/>
        </a:p>
      </dgm:t>
    </dgm:pt>
    <dgm:pt modelId="{27B49871-9867-4147-9341-CFDB35858DD1}" type="sibTrans" cxnId="{F44FC3AB-13F9-4275-AFE1-C2463C88CE63}">
      <dgm:prSet/>
      <dgm:spPr/>
      <dgm:t>
        <a:bodyPr/>
        <a:lstStyle/>
        <a:p>
          <a:endParaRPr lang="en-US"/>
        </a:p>
      </dgm:t>
    </dgm:pt>
    <dgm:pt modelId="{988C7730-08C6-4614-BFD3-C52419EA5317}">
      <dgm:prSet phldrT="[Text]" custT="1"/>
      <dgm:spPr>
        <a:solidFill>
          <a:srgbClr val="FFFFFF">
            <a:lumMod val="95000"/>
            <a:alpha val="90000"/>
          </a:srgbClr>
        </a:solidFill>
        <a:ln w="10795" cap="flat" cmpd="sng" algn="ctr">
          <a:noFill/>
          <a:prstDash val="solid"/>
        </a:ln>
        <a:effectLst/>
      </dgm:spPr>
      <dgm:t>
        <a:bodyPr spcFirstLastPara="0" vert="horz" wrap="square" lIns="176022" tIns="176022" rIns="234696" bIns="264033" numCol="1" spcCol="1270" anchor="t" anchorCtr="0"/>
        <a:lstStyle/>
        <a:p>
          <a:pPr marL="285750" lvl="1" indent="-285750" algn="l" defTabSz="1466850">
            <a:lnSpc>
              <a:spcPct val="90000"/>
            </a:lnSpc>
            <a:spcBef>
              <a:spcPct val="0"/>
            </a:spcBef>
            <a:spcAft>
              <a:spcPct val="15000"/>
            </a:spcAft>
            <a:buChar char="•"/>
          </a:pPr>
          <a:r>
            <a:rPr lang="en-US" sz="3300" kern="1200" dirty="0">
              <a:solidFill>
                <a:srgbClr val="353535">
                  <a:hueOff val="0"/>
                  <a:satOff val="0"/>
                  <a:lumOff val="0"/>
                  <a:alphaOff val="0"/>
                </a:srgbClr>
              </a:solidFill>
              <a:latin typeface="Segoe UI Semilight"/>
              <a:ea typeface="+mn-ea"/>
              <a:cs typeface="+mn-cs"/>
            </a:rPr>
            <a:t>Moving to BYOK</a:t>
          </a:r>
        </a:p>
      </dgm:t>
    </dgm:pt>
    <dgm:pt modelId="{01208C20-2CAF-4907-B1E5-6CD1A1EA1164}" type="parTrans" cxnId="{5A6A4876-2E87-461A-83E7-F7936EF74C93}">
      <dgm:prSet/>
      <dgm:spPr/>
      <dgm:t>
        <a:bodyPr/>
        <a:lstStyle/>
        <a:p>
          <a:endParaRPr lang="en-US"/>
        </a:p>
      </dgm:t>
    </dgm:pt>
    <dgm:pt modelId="{2BFE51C4-21B8-42A2-B448-2FB951F494C4}" type="sibTrans" cxnId="{5A6A4876-2E87-461A-83E7-F7936EF74C93}">
      <dgm:prSet/>
      <dgm:spPr/>
      <dgm:t>
        <a:bodyPr/>
        <a:lstStyle/>
        <a:p>
          <a:endParaRPr lang="en-US"/>
        </a:p>
      </dgm:t>
    </dgm:pt>
    <dgm:pt modelId="{D208D35B-DE45-49F4-944B-E52AC57F8A21}">
      <dgm:prSet phldrT="[Text]" custT="1"/>
      <dgm:spPr>
        <a:solidFill>
          <a:srgbClr val="FFFFFF">
            <a:lumMod val="95000"/>
            <a:alpha val="90000"/>
          </a:srgbClr>
        </a:solidFill>
        <a:ln w="10795" cap="flat" cmpd="sng" algn="ctr">
          <a:noFill/>
          <a:prstDash val="solid"/>
        </a:ln>
        <a:effectLst/>
      </dgm:spPr>
      <dgm:t>
        <a:bodyPr spcFirstLastPara="0" vert="horz" wrap="square" lIns="176022" tIns="176022" rIns="234696" bIns="264033" numCol="1" spcCol="1270" anchor="t" anchorCtr="0"/>
        <a:lstStyle/>
        <a:p>
          <a:pPr marL="285750" lvl="1" indent="-285750" algn="l" defTabSz="1466850">
            <a:lnSpc>
              <a:spcPct val="90000"/>
            </a:lnSpc>
            <a:spcBef>
              <a:spcPct val="0"/>
            </a:spcBef>
            <a:spcAft>
              <a:spcPct val="15000"/>
            </a:spcAft>
            <a:buChar char="•"/>
          </a:pPr>
          <a:r>
            <a:rPr lang="en-US" sz="3300" kern="1200" dirty="0">
              <a:solidFill>
                <a:srgbClr val="353535">
                  <a:hueOff val="0"/>
                  <a:satOff val="0"/>
                  <a:lumOff val="0"/>
                  <a:alphaOff val="0"/>
                </a:srgbClr>
              </a:solidFill>
              <a:latin typeface="Segoe UI Semilight"/>
              <a:ea typeface="+mn-ea"/>
              <a:cs typeface="+mn-cs"/>
            </a:rPr>
            <a:t>Especially Office apps</a:t>
          </a:r>
        </a:p>
      </dgm:t>
    </dgm:pt>
    <dgm:pt modelId="{15FED837-987E-48F9-83A0-DE282B06E446}" type="parTrans" cxnId="{A1467A1B-3B26-456C-AE04-5954347C938D}">
      <dgm:prSet/>
      <dgm:spPr/>
      <dgm:t>
        <a:bodyPr/>
        <a:lstStyle/>
        <a:p>
          <a:endParaRPr lang="en-US"/>
        </a:p>
      </dgm:t>
    </dgm:pt>
    <dgm:pt modelId="{AB0350B1-64E5-46C7-B07B-5A9988B2D1C1}" type="sibTrans" cxnId="{A1467A1B-3B26-456C-AE04-5954347C938D}">
      <dgm:prSet/>
      <dgm:spPr/>
      <dgm:t>
        <a:bodyPr/>
        <a:lstStyle/>
        <a:p>
          <a:endParaRPr lang="en-US"/>
        </a:p>
      </dgm:t>
    </dgm:pt>
    <dgm:pt modelId="{B024A8A4-4C8A-4CD5-ADB4-5DE48E07503A}" type="pres">
      <dgm:prSet presAssocID="{602D29B4-5F61-43A5-B1A5-3E1975E3BA21}" presName="Name0" presStyleCnt="0">
        <dgm:presLayoutVars>
          <dgm:dir/>
          <dgm:animLvl val="lvl"/>
          <dgm:resizeHandles val="exact"/>
        </dgm:presLayoutVars>
      </dgm:prSet>
      <dgm:spPr/>
    </dgm:pt>
    <dgm:pt modelId="{E0B165D6-0934-430F-B057-2E323C1C2DD6}" type="pres">
      <dgm:prSet presAssocID="{3E3D599C-A76E-4DDF-902F-14D79C83DFF3}" presName="composite" presStyleCnt="0"/>
      <dgm:spPr/>
    </dgm:pt>
    <dgm:pt modelId="{C8FE40AF-D87A-4FFD-8AD2-04634749EEE1}" type="pres">
      <dgm:prSet presAssocID="{3E3D599C-A76E-4DDF-902F-14D79C83DFF3}" presName="parTx" presStyleLbl="alignNode1" presStyleIdx="0" presStyleCnt="3">
        <dgm:presLayoutVars>
          <dgm:chMax val="0"/>
          <dgm:chPref val="0"/>
          <dgm:bulletEnabled val="1"/>
        </dgm:presLayoutVars>
      </dgm:prSet>
      <dgm:spPr/>
    </dgm:pt>
    <dgm:pt modelId="{CCCEA270-5B02-4021-AD60-24B75AFBBD4D}" type="pres">
      <dgm:prSet presAssocID="{3E3D599C-A76E-4DDF-902F-14D79C83DFF3}" presName="desTx" presStyleLbl="alignAccFollowNode1" presStyleIdx="0" presStyleCnt="3">
        <dgm:presLayoutVars>
          <dgm:bulletEnabled val="1"/>
        </dgm:presLayoutVars>
      </dgm:prSet>
      <dgm:spPr/>
    </dgm:pt>
    <dgm:pt modelId="{88AF7016-D2DD-4356-860F-447D61FB902E}" type="pres">
      <dgm:prSet presAssocID="{8417C77A-BCA4-4C7E-A556-0742BF115603}" presName="space" presStyleCnt="0"/>
      <dgm:spPr/>
    </dgm:pt>
    <dgm:pt modelId="{5BF529F7-029A-49FC-BA1F-81187711251E}" type="pres">
      <dgm:prSet presAssocID="{F185BEC7-4547-4EBD-838E-497FEFD09C8E}" presName="composite" presStyleCnt="0"/>
      <dgm:spPr/>
    </dgm:pt>
    <dgm:pt modelId="{98F6796F-D9B2-4439-B5CD-8E7BBC45E669}" type="pres">
      <dgm:prSet presAssocID="{F185BEC7-4547-4EBD-838E-497FEFD09C8E}" presName="parTx" presStyleLbl="alignNode1" presStyleIdx="1" presStyleCnt="3">
        <dgm:presLayoutVars>
          <dgm:chMax val="0"/>
          <dgm:chPref val="0"/>
          <dgm:bulletEnabled val="1"/>
        </dgm:presLayoutVars>
      </dgm:prSet>
      <dgm:spPr>
        <a:xfrm>
          <a:off x="4133480" y="674610"/>
          <a:ext cx="3622601" cy="1234767"/>
        </a:xfrm>
        <a:prstGeom prst="rect">
          <a:avLst/>
        </a:prstGeom>
      </dgm:spPr>
    </dgm:pt>
    <dgm:pt modelId="{9E94B0CA-1173-466A-91D3-E32150283A0A}" type="pres">
      <dgm:prSet presAssocID="{F185BEC7-4547-4EBD-838E-497FEFD09C8E}" presName="desTx" presStyleLbl="alignAccFollowNode1" presStyleIdx="1" presStyleCnt="3">
        <dgm:presLayoutVars>
          <dgm:bulletEnabled val="1"/>
        </dgm:presLayoutVars>
      </dgm:prSet>
      <dgm:spPr>
        <a:xfrm>
          <a:off x="4133480" y="1604155"/>
          <a:ext cx="3622601" cy="4166910"/>
        </a:xfrm>
        <a:prstGeom prst="rect">
          <a:avLst/>
        </a:prstGeom>
      </dgm:spPr>
    </dgm:pt>
    <dgm:pt modelId="{B52CF3E2-7D30-41E2-A3BA-C9992FF028D0}" type="pres">
      <dgm:prSet presAssocID="{1EC91B83-087B-4514-BB0C-C35E6CB99AF3}" presName="space" presStyleCnt="0"/>
      <dgm:spPr/>
    </dgm:pt>
    <dgm:pt modelId="{AA961B57-E990-4237-8AE9-D3F0AED1CB7F}" type="pres">
      <dgm:prSet presAssocID="{4A4BBC90-1228-4CD3-97DE-C1349A494A29}" presName="composite" presStyleCnt="0"/>
      <dgm:spPr/>
    </dgm:pt>
    <dgm:pt modelId="{643D5BA8-90D5-449A-842A-C43299BDEC80}" type="pres">
      <dgm:prSet presAssocID="{4A4BBC90-1228-4CD3-97DE-C1349A494A29}" presName="parTx" presStyleLbl="alignNode1" presStyleIdx="2" presStyleCnt="3">
        <dgm:presLayoutVars>
          <dgm:chMax val="0"/>
          <dgm:chPref val="0"/>
          <dgm:bulletEnabled val="1"/>
        </dgm:presLayoutVars>
      </dgm:prSet>
      <dgm:spPr>
        <a:xfrm>
          <a:off x="8263246" y="326522"/>
          <a:ext cx="3622601" cy="1277632"/>
        </a:xfrm>
        <a:prstGeom prst="rect">
          <a:avLst/>
        </a:prstGeom>
      </dgm:spPr>
    </dgm:pt>
    <dgm:pt modelId="{4F9D0B6F-BD3C-4087-935E-A96E7F9C6088}" type="pres">
      <dgm:prSet presAssocID="{4A4BBC90-1228-4CD3-97DE-C1349A494A29}" presName="desTx" presStyleLbl="alignAccFollowNode1" presStyleIdx="2" presStyleCnt="3">
        <dgm:presLayoutVars>
          <dgm:bulletEnabled val="1"/>
        </dgm:presLayoutVars>
      </dgm:prSet>
      <dgm:spPr>
        <a:xfrm>
          <a:off x="8263246" y="1604155"/>
          <a:ext cx="3622601" cy="4166910"/>
        </a:xfrm>
        <a:prstGeom prst="rect">
          <a:avLst/>
        </a:prstGeom>
      </dgm:spPr>
    </dgm:pt>
  </dgm:ptLst>
  <dgm:cxnLst>
    <dgm:cxn modelId="{24EB7F02-5A53-4FC5-96E5-BA7654A109EE}" type="presOf" srcId="{EB7E0BC5-1638-4264-8EBC-CAA6575CE7DF}" destId="{CCCEA270-5B02-4021-AD60-24B75AFBBD4D}" srcOrd="0" destOrd="2" presId="urn:microsoft.com/office/officeart/2005/8/layout/hList1"/>
    <dgm:cxn modelId="{D5317304-847F-460E-A659-CEC1163F1BE7}" srcId="{602D29B4-5F61-43A5-B1A5-3E1975E3BA21}" destId="{4A4BBC90-1228-4CD3-97DE-C1349A494A29}" srcOrd="2" destOrd="0" parTransId="{38215F74-1234-4CA1-A0EB-F9B0C0556FBB}" sibTransId="{961AC908-FA75-42FB-939F-0EB7396BC92D}"/>
    <dgm:cxn modelId="{4EE3870B-20E2-42C7-98FA-D0CC75E78065}" srcId="{F185BEC7-4547-4EBD-838E-497FEFD09C8E}" destId="{C25F28CC-308D-480C-9972-9D933CB9CE3F}" srcOrd="1" destOrd="0" parTransId="{BF7FA3D0-4D24-4D99-A4DA-AD94585EF17B}" sibTransId="{109490C6-6934-4E91-935A-15B4A041424D}"/>
    <dgm:cxn modelId="{A1467A1B-3B26-456C-AE04-5954347C938D}" srcId="{F185BEC7-4547-4EBD-838E-497FEFD09C8E}" destId="{D208D35B-DE45-49F4-944B-E52AC57F8A21}" srcOrd="2" destOrd="0" parTransId="{15FED837-987E-48F9-83A0-DE282B06E446}" sibTransId="{AB0350B1-64E5-46C7-B07B-5A9988B2D1C1}"/>
    <dgm:cxn modelId="{62C3361D-52CE-41A2-BC8E-D82AE1ACF23D}" srcId="{602D29B4-5F61-43A5-B1A5-3E1975E3BA21}" destId="{3E3D599C-A76E-4DDF-902F-14D79C83DFF3}" srcOrd="0" destOrd="0" parTransId="{BA88D446-5F3C-4B5D-B206-E8B210706740}" sibTransId="{8417C77A-BCA4-4C7E-A556-0742BF115603}"/>
    <dgm:cxn modelId="{77D51723-18C9-4979-B91C-8799DEE75D19}" srcId="{F185BEC7-4547-4EBD-838E-497FEFD09C8E}" destId="{1760534C-EB41-42E5-94F3-A77CCAC2863A}" srcOrd="0" destOrd="0" parTransId="{EE3A7B05-E20A-40D5-9C04-B80F773B980E}" sibTransId="{4CA364EF-12D3-4810-83B1-02839EC838C9}"/>
    <dgm:cxn modelId="{F37D563C-6668-491D-AC21-F4BAA211D4F8}" type="presOf" srcId="{C25F28CC-308D-480C-9972-9D933CB9CE3F}" destId="{9E94B0CA-1173-466A-91D3-E32150283A0A}" srcOrd="0" destOrd="1" presId="urn:microsoft.com/office/officeart/2005/8/layout/hList1"/>
    <dgm:cxn modelId="{B1708D3C-97AB-40D5-805D-9976AD9C50CC}" type="presOf" srcId="{D208D35B-DE45-49F4-944B-E52AC57F8A21}" destId="{9E94B0CA-1173-466A-91D3-E32150283A0A}" srcOrd="0" destOrd="2" presId="urn:microsoft.com/office/officeart/2005/8/layout/hList1"/>
    <dgm:cxn modelId="{00359665-EF72-4B1C-BFA0-9EFD7C95CCB6}" type="presOf" srcId="{849C36A3-DAA7-43EE-9657-8FDB2A955DD6}" destId="{4F9D0B6F-BD3C-4087-935E-A96E7F9C6088}" srcOrd="0" destOrd="2" presId="urn:microsoft.com/office/officeart/2005/8/layout/hList1"/>
    <dgm:cxn modelId="{AB6FB449-1770-435D-9835-9F59901FBB8B}" srcId="{3E3D599C-A76E-4DDF-902F-14D79C83DFF3}" destId="{55E2CC24-684C-4CD5-9CFC-D9709D3A19D1}" srcOrd="0" destOrd="0" parTransId="{6D59CC27-C0C2-4AFA-B26D-0E0BEE0A8238}" sibTransId="{5D462E0B-20DF-4F34-887C-F55EF51983A4}"/>
    <dgm:cxn modelId="{59D81F71-5769-497B-817F-7DA7828B9413}" srcId="{4A4BBC90-1228-4CD3-97DE-C1349A494A29}" destId="{07367AC1-2402-4E5F-B507-E4383E5116E0}" srcOrd="0" destOrd="0" parTransId="{D629868A-672F-45F4-8020-1FA8697A65A3}" sibTransId="{E7395A99-0419-4D01-B358-FA8151E843A9}"/>
    <dgm:cxn modelId="{A9DD2176-B7FC-4BBE-B0BF-9AC7BCB18009}" type="presOf" srcId="{602D29B4-5F61-43A5-B1A5-3E1975E3BA21}" destId="{B024A8A4-4C8A-4CD5-ADB4-5DE48E07503A}" srcOrd="0" destOrd="0" presId="urn:microsoft.com/office/officeart/2005/8/layout/hList1"/>
    <dgm:cxn modelId="{5A6A4876-2E87-461A-83E7-F7936EF74C93}" srcId="{4A4BBC90-1228-4CD3-97DE-C1349A494A29}" destId="{988C7730-08C6-4614-BFD3-C52419EA5317}" srcOrd="1" destOrd="0" parTransId="{01208C20-2CAF-4907-B1E5-6CD1A1EA1164}" sibTransId="{2BFE51C4-21B8-42A2-B448-2FB951F494C4}"/>
    <dgm:cxn modelId="{7783A095-0B28-4418-8D1D-2B4BBF551F83}" type="presOf" srcId="{8867BE01-D2C0-49E9-82E3-6C917066B6BF}" destId="{CCCEA270-5B02-4021-AD60-24B75AFBBD4D}" srcOrd="0" destOrd="1" presId="urn:microsoft.com/office/officeart/2005/8/layout/hList1"/>
    <dgm:cxn modelId="{4EFEEB9C-3E50-4C30-9CA8-007FCF586994}" type="presOf" srcId="{07367AC1-2402-4E5F-B507-E4383E5116E0}" destId="{4F9D0B6F-BD3C-4087-935E-A96E7F9C6088}" srcOrd="0" destOrd="0" presId="urn:microsoft.com/office/officeart/2005/8/layout/hList1"/>
    <dgm:cxn modelId="{180494A6-A147-47A1-BBAA-98A548E686E6}" srcId="{602D29B4-5F61-43A5-B1A5-3E1975E3BA21}" destId="{F185BEC7-4547-4EBD-838E-497FEFD09C8E}" srcOrd="1" destOrd="0" parTransId="{9CF8D41E-FB37-4211-8A21-E9830446BEEC}" sibTransId="{1EC91B83-087B-4514-BB0C-C35E6CB99AF3}"/>
    <dgm:cxn modelId="{F44FC3AB-13F9-4275-AFE1-C2463C88CE63}" srcId="{3E3D599C-A76E-4DDF-902F-14D79C83DFF3}" destId="{EB7E0BC5-1638-4264-8EBC-CAA6575CE7DF}" srcOrd="2" destOrd="0" parTransId="{E2E9407E-0A8E-4DC9-9FA0-CA87438275DC}" sibTransId="{27B49871-9867-4147-9341-CFDB35858DD1}"/>
    <dgm:cxn modelId="{3E4ED3AF-43B9-4D73-AEDA-F6A366A13B3F}" type="presOf" srcId="{3E3D599C-A76E-4DDF-902F-14D79C83DFF3}" destId="{C8FE40AF-D87A-4FFD-8AD2-04634749EEE1}" srcOrd="0" destOrd="0" presId="urn:microsoft.com/office/officeart/2005/8/layout/hList1"/>
    <dgm:cxn modelId="{4C1E00BE-F310-4311-B859-31F16418834F}" type="presOf" srcId="{55E2CC24-684C-4CD5-9CFC-D9709D3A19D1}" destId="{CCCEA270-5B02-4021-AD60-24B75AFBBD4D}" srcOrd="0" destOrd="0" presId="urn:microsoft.com/office/officeart/2005/8/layout/hList1"/>
    <dgm:cxn modelId="{E2B9D1C5-0271-4A79-98E5-E8A3D08CD58B}" type="presOf" srcId="{F185BEC7-4547-4EBD-838E-497FEFD09C8E}" destId="{98F6796F-D9B2-4439-B5CD-8E7BBC45E669}" srcOrd="0" destOrd="0" presId="urn:microsoft.com/office/officeart/2005/8/layout/hList1"/>
    <dgm:cxn modelId="{85B15DC8-0834-4722-8C59-099D1B34A340}" type="presOf" srcId="{988C7730-08C6-4614-BFD3-C52419EA5317}" destId="{4F9D0B6F-BD3C-4087-935E-A96E7F9C6088}" srcOrd="0" destOrd="1" presId="urn:microsoft.com/office/officeart/2005/8/layout/hList1"/>
    <dgm:cxn modelId="{FFD8BFD0-E3A5-442B-93B1-1E290D0D5916}" srcId="{4A4BBC90-1228-4CD3-97DE-C1349A494A29}" destId="{849C36A3-DAA7-43EE-9657-8FDB2A955DD6}" srcOrd="2" destOrd="0" parTransId="{746FDEE7-2D14-4C1C-B422-B66DB2A5A97B}" sibTransId="{02A4EA4F-AAFA-40A6-9F9B-9913E66B79BA}"/>
    <dgm:cxn modelId="{5D9169D8-B3FF-4668-AE59-400F7B4DFFC8}" srcId="{3E3D599C-A76E-4DDF-902F-14D79C83DFF3}" destId="{8867BE01-D2C0-49E9-82E3-6C917066B6BF}" srcOrd="1" destOrd="0" parTransId="{016DCE56-C07C-41DD-999E-E129149D761B}" sibTransId="{5D9C61AA-87D1-44AA-8250-24DC905C409A}"/>
    <dgm:cxn modelId="{2439FEED-10F3-4B82-9902-F73168428987}" type="presOf" srcId="{4A4BBC90-1228-4CD3-97DE-C1349A494A29}" destId="{643D5BA8-90D5-449A-842A-C43299BDEC80}" srcOrd="0" destOrd="0" presId="urn:microsoft.com/office/officeart/2005/8/layout/hList1"/>
    <dgm:cxn modelId="{F393FAF8-3DC8-482B-84BC-26DCB4081A7F}" type="presOf" srcId="{1760534C-EB41-42E5-94F3-A77CCAC2863A}" destId="{9E94B0CA-1173-466A-91D3-E32150283A0A}" srcOrd="0" destOrd="0" presId="urn:microsoft.com/office/officeart/2005/8/layout/hList1"/>
    <dgm:cxn modelId="{92523448-C7A0-4691-BB75-508E877C57E5}" type="presParOf" srcId="{B024A8A4-4C8A-4CD5-ADB4-5DE48E07503A}" destId="{E0B165D6-0934-430F-B057-2E323C1C2DD6}" srcOrd="0" destOrd="0" presId="urn:microsoft.com/office/officeart/2005/8/layout/hList1"/>
    <dgm:cxn modelId="{145FB975-C474-4DA9-9FEF-0A6883F47E9F}" type="presParOf" srcId="{E0B165D6-0934-430F-B057-2E323C1C2DD6}" destId="{C8FE40AF-D87A-4FFD-8AD2-04634749EEE1}" srcOrd="0" destOrd="0" presId="urn:microsoft.com/office/officeart/2005/8/layout/hList1"/>
    <dgm:cxn modelId="{7F428E80-C9CC-4CCC-B67C-011CBB2B813F}" type="presParOf" srcId="{E0B165D6-0934-430F-B057-2E323C1C2DD6}" destId="{CCCEA270-5B02-4021-AD60-24B75AFBBD4D}" srcOrd="1" destOrd="0" presId="urn:microsoft.com/office/officeart/2005/8/layout/hList1"/>
    <dgm:cxn modelId="{C8C78C8F-0987-409C-A2F7-885445253CFF}" type="presParOf" srcId="{B024A8A4-4C8A-4CD5-ADB4-5DE48E07503A}" destId="{88AF7016-D2DD-4356-860F-447D61FB902E}" srcOrd="1" destOrd="0" presId="urn:microsoft.com/office/officeart/2005/8/layout/hList1"/>
    <dgm:cxn modelId="{C5AB1BED-C6C7-450F-8423-BF9806C2EF92}" type="presParOf" srcId="{B024A8A4-4C8A-4CD5-ADB4-5DE48E07503A}" destId="{5BF529F7-029A-49FC-BA1F-81187711251E}" srcOrd="2" destOrd="0" presId="urn:microsoft.com/office/officeart/2005/8/layout/hList1"/>
    <dgm:cxn modelId="{6651D5F9-4452-4C6F-BE43-BDBC683CC958}" type="presParOf" srcId="{5BF529F7-029A-49FC-BA1F-81187711251E}" destId="{98F6796F-D9B2-4439-B5CD-8E7BBC45E669}" srcOrd="0" destOrd="0" presId="urn:microsoft.com/office/officeart/2005/8/layout/hList1"/>
    <dgm:cxn modelId="{46493C3A-DA56-4187-AAFA-5F67E4C4698B}" type="presParOf" srcId="{5BF529F7-029A-49FC-BA1F-81187711251E}" destId="{9E94B0CA-1173-466A-91D3-E32150283A0A}" srcOrd="1" destOrd="0" presId="urn:microsoft.com/office/officeart/2005/8/layout/hList1"/>
    <dgm:cxn modelId="{4735C944-FBE3-4547-9BCC-1BA6F1732892}" type="presParOf" srcId="{B024A8A4-4C8A-4CD5-ADB4-5DE48E07503A}" destId="{B52CF3E2-7D30-41E2-A3BA-C9992FF028D0}" srcOrd="3" destOrd="0" presId="urn:microsoft.com/office/officeart/2005/8/layout/hList1"/>
    <dgm:cxn modelId="{BA3CACB9-0052-4465-B4BA-563E58CCF8A0}" type="presParOf" srcId="{B024A8A4-4C8A-4CD5-ADB4-5DE48E07503A}" destId="{AA961B57-E990-4237-8AE9-D3F0AED1CB7F}" srcOrd="4" destOrd="0" presId="urn:microsoft.com/office/officeart/2005/8/layout/hList1"/>
    <dgm:cxn modelId="{48DCFD3C-34E7-413D-8498-83998DC7363E}" type="presParOf" srcId="{AA961B57-E990-4237-8AE9-D3F0AED1CB7F}" destId="{643D5BA8-90D5-449A-842A-C43299BDEC80}" srcOrd="0" destOrd="0" presId="urn:microsoft.com/office/officeart/2005/8/layout/hList1"/>
    <dgm:cxn modelId="{A3C52B50-5FE5-4882-BDC3-D6B006E434E4}" type="presParOf" srcId="{AA961B57-E990-4237-8AE9-D3F0AED1CB7F}" destId="{4F9D0B6F-BD3C-4087-935E-A96E7F9C6088}"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A9CF93-DB39-407A-898B-23FCA45F5389}">
      <dsp:nvSpPr>
        <dsp:cNvPr id="0" name=""/>
        <dsp:cNvSpPr/>
      </dsp:nvSpPr>
      <dsp:spPr>
        <a:xfrm>
          <a:off x="3583" y="649577"/>
          <a:ext cx="3133166" cy="1253266"/>
        </a:xfrm>
        <a:prstGeom prst="homePlate">
          <a:avLst/>
        </a:prstGeom>
        <a:solidFill>
          <a:srgbClr val="F0840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64008" rIns="32004" bIns="64008" numCol="1" spcCol="1270" anchor="ctr" anchorCtr="0">
          <a:noAutofit/>
        </a:bodyPr>
        <a:lstStyle/>
        <a:p>
          <a:pPr marL="0" lvl="0" indent="0" algn="ctr" defTabSz="1066800">
            <a:lnSpc>
              <a:spcPct val="90000"/>
            </a:lnSpc>
            <a:spcBef>
              <a:spcPct val="0"/>
            </a:spcBef>
            <a:spcAft>
              <a:spcPct val="35000"/>
            </a:spcAft>
            <a:buNone/>
          </a:pPr>
          <a:r>
            <a:rPr lang="en-US" sz="2400" kern="1200" dirty="0"/>
            <a:t>Define protection objectives</a:t>
          </a:r>
        </a:p>
      </dsp:txBody>
      <dsp:txXfrm>
        <a:off x="3583" y="649577"/>
        <a:ext cx="2819850" cy="1253266"/>
      </dsp:txXfrm>
    </dsp:sp>
    <dsp:sp modelId="{ACE06846-823B-4B1E-A5CA-3750A777D6AF}">
      <dsp:nvSpPr>
        <dsp:cNvPr id="0" name=""/>
        <dsp:cNvSpPr/>
      </dsp:nvSpPr>
      <dsp:spPr>
        <a:xfrm>
          <a:off x="2510116" y="649577"/>
          <a:ext cx="3133166" cy="1253266"/>
        </a:xfrm>
        <a:prstGeom prst="chevron">
          <a:avLst/>
        </a:prstGeom>
        <a:solidFill>
          <a:srgbClr val="DDB77F"/>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64008" rIns="32004" bIns="64008" numCol="1" spcCol="1270" anchor="ctr" anchorCtr="0">
          <a:noAutofit/>
        </a:bodyPr>
        <a:lstStyle/>
        <a:p>
          <a:pPr marL="0" lvl="0" indent="0" algn="ctr" defTabSz="1066800">
            <a:lnSpc>
              <a:spcPct val="90000"/>
            </a:lnSpc>
            <a:spcBef>
              <a:spcPct val="0"/>
            </a:spcBef>
            <a:spcAft>
              <a:spcPct val="35000"/>
            </a:spcAft>
            <a:buNone/>
          </a:pPr>
          <a:r>
            <a:rPr lang="en-US" sz="2400" kern="1200" dirty="0"/>
            <a:t>Label to Template mapping</a:t>
          </a:r>
        </a:p>
      </dsp:txBody>
      <dsp:txXfrm>
        <a:off x="3136749" y="649577"/>
        <a:ext cx="1879900" cy="1253266"/>
      </dsp:txXfrm>
    </dsp:sp>
    <dsp:sp modelId="{1CAC691D-FACA-40C5-9171-04D90FC8FA2D}">
      <dsp:nvSpPr>
        <dsp:cNvPr id="0" name=""/>
        <dsp:cNvSpPr/>
      </dsp:nvSpPr>
      <dsp:spPr>
        <a:xfrm>
          <a:off x="5016650" y="649577"/>
          <a:ext cx="3133166" cy="1253266"/>
        </a:xfrm>
        <a:prstGeom prst="chevron">
          <a:avLst/>
        </a:prstGeom>
        <a:solidFill>
          <a:srgbClr val="FFC00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64008" rIns="32004" bIns="64008" numCol="1" spcCol="1270" anchor="ctr" anchorCtr="0">
          <a:noAutofit/>
        </a:bodyPr>
        <a:lstStyle/>
        <a:p>
          <a:pPr marL="0" lvl="0" indent="0" algn="ctr" defTabSz="1066800">
            <a:lnSpc>
              <a:spcPct val="90000"/>
            </a:lnSpc>
            <a:spcBef>
              <a:spcPct val="0"/>
            </a:spcBef>
            <a:spcAft>
              <a:spcPct val="35000"/>
            </a:spcAft>
            <a:buNone/>
          </a:pPr>
          <a:r>
            <a:rPr lang="en-US" sz="2400" kern="1200" dirty="0"/>
            <a:t>Key management</a:t>
          </a:r>
        </a:p>
      </dsp:txBody>
      <dsp:txXfrm>
        <a:off x="5643283" y="649577"/>
        <a:ext cx="1879900" cy="12532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A9CF93-DB39-407A-898B-23FCA45F5389}">
      <dsp:nvSpPr>
        <dsp:cNvPr id="0" name=""/>
        <dsp:cNvSpPr/>
      </dsp:nvSpPr>
      <dsp:spPr>
        <a:xfrm>
          <a:off x="3583" y="649577"/>
          <a:ext cx="3133166" cy="1253266"/>
        </a:xfrm>
        <a:prstGeom prst="homePlate">
          <a:avLst/>
        </a:prstGeom>
        <a:noFill/>
        <a:ln>
          <a:noFill/>
        </a:ln>
        <a:effectLst/>
      </dsp:spPr>
      <dsp:style>
        <a:lnRef idx="0">
          <a:scrgbClr r="0" g="0" b="0"/>
        </a:lnRef>
        <a:fillRef idx="0">
          <a:scrgbClr r="0" g="0" b="0"/>
        </a:fillRef>
        <a:effectRef idx="0">
          <a:scrgbClr r="0" g="0" b="0"/>
        </a:effectRef>
        <a:fontRef idx="minor">
          <a:schemeClr val="accent2"/>
        </a:fontRef>
      </dsp:style>
      <dsp:txBody>
        <a:bodyPr spcFirstLastPara="0" vert="horz" wrap="square" lIns="128016" tIns="64008" rIns="32004" bIns="64008" numCol="1" spcCol="1270" anchor="ctr" anchorCtr="0">
          <a:noAutofit/>
        </a:bodyPr>
        <a:lstStyle/>
        <a:p>
          <a:pPr marL="0" lvl="0" indent="0" algn="ctr" defTabSz="1066800">
            <a:lnSpc>
              <a:spcPct val="90000"/>
            </a:lnSpc>
            <a:spcBef>
              <a:spcPct val="0"/>
            </a:spcBef>
            <a:spcAft>
              <a:spcPct val="35000"/>
            </a:spcAft>
            <a:buNone/>
          </a:pPr>
          <a:r>
            <a:rPr lang="en-US" sz="2400" kern="1200" dirty="0"/>
            <a:t> </a:t>
          </a:r>
        </a:p>
      </dsp:txBody>
      <dsp:txXfrm>
        <a:off x="3583" y="649577"/>
        <a:ext cx="2819850" cy="1253266"/>
      </dsp:txXfrm>
    </dsp:sp>
    <dsp:sp modelId="{ACE06846-823B-4B1E-A5CA-3750A777D6AF}">
      <dsp:nvSpPr>
        <dsp:cNvPr id="0" name=""/>
        <dsp:cNvSpPr/>
      </dsp:nvSpPr>
      <dsp:spPr>
        <a:xfrm>
          <a:off x="2510116" y="649577"/>
          <a:ext cx="3133166" cy="1253266"/>
        </a:xfrm>
        <a:prstGeom prst="chevron">
          <a:avLst/>
        </a:prstGeom>
        <a:solidFill>
          <a:srgbClr val="DDB77F"/>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64008" rIns="32004" bIns="64008" numCol="1" spcCol="1270" anchor="ctr" anchorCtr="0">
          <a:noAutofit/>
        </a:bodyPr>
        <a:lstStyle/>
        <a:p>
          <a:pPr marL="0" lvl="0" indent="0" algn="ctr" defTabSz="1066800">
            <a:lnSpc>
              <a:spcPct val="90000"/>
            </a:lnSpc>
            <a:spcBef>
              <a:spcPct val="0"/>
            </a:spcBef>
            <a:spcAft>
              <a:spcPct val="35000"/>
            </a:spcAft>
            <a:buNone/>
          </a:pPr>
          <a:r>
            <a:rPr lang="en-US" sz="2400" kern="1200" dirty="0"/>
            <a:t>Label to Template mapping</a:t>
          </a:r>
        </a:p>
      </dsp:txBody>
      <dsp:txXfrm>
        <a:off x="3136749" y="649577"/>
        <a:ext cx="1879900" cy="1253266"/>
      </dsp:txXfrm>
    </dsp:sp>
    <dsp:sp modelId="{1CAC691D-FACA-40C5-9171-04D90FC8FA2D}">
      <dsp:nvSpPr>
        <dsp:cNvPr id="0" name=""/>
        <dsp:cNvSpPr/>
      </dsp:nvSpPr>
      <dsp:spPr>
        <a:xfrm>
          <a:off x="5016650" y="649577"/>
          <a:ext cx="3133166" cy="1253266"/>
        </a:xfrm>
        <a:prstGeom prst="chevron">
          <a:avLst/>
        </a:prstGeom>
        <a:solidFill>
          <a:srgbClr val="FFC000"/>
        </a:solidFill>
        <a:ln w="10795" cap="flat" cmpd="sng" algn="ctr">
          <a:solidFill>
            <a:srgbClr val="FFFFFF">
              <a:hueOff val="0"/>
              <a:satOff val="0"/>
              <a:lumOff val="0"/>
              <a:alphaOff val="0"/>
            </a:srgbClr>
          </a:solidFill>
          <a:prstDash val="solid"/>
        </a:ln>
        <a:effectLst/>
      </dsp:spPr>
      <dsp:style>
        <a:lnRef idx="0">
          <a:scrgbClr r="0" g="0" b="0"/>
        </a:lnRef>
        <a:fillRef idx="0">
          <a:scrgbClr r="0" g="0" b="0"/>
        </a:fillRef>
        <a:effectRef idx="0">
          <a:scrgbClr r="0" g="0" b="0"/>
        </a:effectRef>
        <a:fontRef idx="minor">
          <a:schemeClr val="lt1"/>
        </a:fontRef>
      </dsp:style>
      <dsp:txBody>
        <a:bodyPr spcFirstLastPara="0" vert="horz" wrap="square" lIns="96012" tIns="64008" rIns="32004" bIns="6400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FFFFFF"/>
              </a:solidFill>
              <a:latin typeface="Segoe UI Semilight"/>
              <a:ea typeface="+mn-ea"/>
              <a:cs typeface="+mn-cs"/>
            </a:rPr>
            <a:t>Key management</a:t>
          </a:r>
        </a:p>
      </dsp:txBody>
      <dsp:txXfrm>
        <a:off x="5643283" y="649577"/>
        <a:ext cx="1879900" cy="12532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FE40AF-D87A-4FFD-8AD2-04634749EEE1}">
      <dsp:nvSpPr>
        <dsp:cNvPr id="0" name=""/>
        <dsp:cNvSpPr/>
      </dsp:nvSpPr>
      <dsp:spPr>
        <a:xfrm>
          <a:off x="3715" y="326522"/>
          <a:ext cx="3622601" cy="1277632"/>
        </a:xfrm>
        <a:prstGeom prst="rect">
          <a:avLst/>
        </a:prstGeom>
        <a:solidFill>
          <a:srgbClr val="DDB77F"/>
        </a:solid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134112" rIns="234696" bIns="134112" numCol="1" spcCol="1270" anchor="ctr" anchorCtr="0">
          <a:noAutofit/>
        </a:bodyPr>
        <a:lstStyle/>
        <a:p>
          <a:pPr marL="0" lvl="0" indent="0" algn="ctr" defTabSz="1466850">
            <a:lnSpc>
              <a:spcPct val="90000"/>
            </a:lnSpc>
            <a:spcBef>
              <a:spcPct val="0"/>
            </a:spcBef>
            <a:spcAft>
              <a:spcPct val="35000"/>
            </a:spcAft>
            <a:buNone/>
          </a:pPr>
          <a:r>
            <a:rPr lang="en-US" sz="3300" kern="1200" dirty="0"/>
            <a:t>Define protection objectives</a:t>
          </a:r>
        </a:p>
      </dsp:txBody>
      <dsp:txXfrm>
        <a:off x="3715" y="326522"/>
        <a:ext cx="3622601" cy="1277632"/>
      </dsp:txXfrm>
    </dsp:sp>
    <dsp:sp modelId="{CCCEA270-5B02-4021-AD60-24B75AFBBD4D}">
      <dsp:nvSpPr>
        <dsp:cNvPr id="0" name=""/>
        <dsp:cNvSpPr/>
      </dsp:nvSpPr>
      <dsp:spPr>
        <a:xfrm>
          <a:off x="3715" y="1604155"/>
          <a:ext cx="3622601" cy="4166910"/>
        </a:xfrm>
        <a:prstGeom prst="rect">
          <a:avLst/>
        </a:prstGeom>
        <a:solidFill>
          <a:schemeClr val="bg1">
            <a:lumMod val="95000"/>
            <a:alpha val="90000"/>
          </a:schemeClr>
        </a:solidFill>
        <a:ln w="10795"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76022" tIns="176022" rIns="234696" bIns="264033" numCol="1" spcCol="1270" anchor="t" anchorCtr="0">
          <a:noAutofit/>
        </a:bodyPr>
        <a:lstStyle/>
        <a:p>
          <a:pPr marL="285750" lvl="1" indent="-285750" algn="l" defTabSz="1466850">
            <a:lnSpc>
              <a:spcPct val="90000"/>
            </a:lnSpc>
            <a:spcBef>
              <a:spcPct val="0"/>
            </a:spcBef>
            <a:spcAft>
              <a:spcPct val="15000"/>
            </a:spcAft>
            <a:buChar char="•"/>
          </a:pPr>
          <a:r>
            <a:rPr lang="en-US" sz="3300" kern="1200" dirty="0"/>
            <a:t>What do you want to achieve?</a:t>
          </a:r>
        </a:p>
        <a:p>
          <a:pPr marL="285750" lvl="1" indent="-285750" algn="l" defTabSz="1466850">
            <a:lnSpc>
              <a:spcPct val="90000"/>
            </a:lnSpc>
            <a:spcBef>
              <a:spcPct val="0"/>
            </a:spcBef>
            <a:spcAft>
              <a:spcPct val="15000"/>
            </a:spcAft>
            <a:buChar char="•"/>
          </a:pPr>
          <a:r>
            <a:rPr lang="en-US" sz="3300" kern="1200" dirty="0"/>
            <a:t>Aim for flexibility first, restrictions next</a:t>
          </a:r>
        </a:p>
        <a:p>
          <a:pPr marL="285750" lvl="1" indent="-285750" algn="l" defTabSz="1466850">
            <a:lnSpc>
              <a:spcPct val="90000"/>
            </a:lnSpc>
            <a:spcBef>
              <a:spcPct val="0"/>
            </a:spcBef>
            <a:spcAft>
              <a:spcPct val="15000"/>
            </a:spcAft>
            <a:buChar char="•"/>
          </a:pPr>
          <a:r>
            <a:rPr lang="en-US" sz="3300" kern="1200" dirty="0"/>
            <a:t>Keep it simple</a:t>
          </a:r>
        </a:p>
      </dsp:txBody>
      <dsp:txXfrm>
        <a:off x="3715" y="1604155"/>
        <a:ext cx="3622601" cy="4166910"/>
      </dsp:txXfrm>
    </dsp:sp>
    <dsp:sp modelId="{98F6796F-D9B2-4439-B5CD-8E7BBC45E669}">
      <dsp:nvSpPr>
        <dsp:cNvPr id="0" name=""/>
        <dsp:cNvSpPr/>
      </dsp:nvSpPr>
      <dsp:spPr>
        <a:xfrm>
          <a:off x="4133480" y="326522"/>
          <a:ext cx="3622601" cy="1277632"/>
        </a:xfrm>
        <a:prstGeom prst="rect">
          <a:avLst/>
        </a:prstGeom>
        <a:solidFill>
          <a:srgbClr val="DDB77F"/>
        </a:solid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rgbClr val="FFFFFF"/>
              </a:solidFill>
              <a:latin typeface="Segoe UI Semilight"/>
              <a:ea typeface="+mn-ea"/>
              <a:cs typeface="+mn-cs"/>
            </a:rPr>
            <a:t>Label to Template mapping</a:t>
          </a:r>
        </a:p>
      </dsp:txBody>
      <dsp:txXfrm>
        <a:off x="4133480" y="326522"/>
        <a:ext cx="3622601" cy="1277632"/>
      </dsp:txXfrm>
    </dsp:sp>
    <dsp:sp modelId="{9E94B0CA-1173-466A-91D3-E32150283A0A}">
      <dsp:nvSpPr>
        <dsp:cNvPr id="0" name=""/>
        <dsp:cNvSpPr/>
      </dsp:nvSpPr>
      <dsp:spPr>
        <a:xfrm>
          <a:off x="4133480" y="1604155"/>
          <a:ext cx="3622601" cy="4166910"/>
        </a:xfrm>
        <a:prstGeom prst="rect">
          <a:avLst/>
        </a:prstGeom>
        <a:solidFill>
          <a:srgbClr val="FFFFFF">
            <a:lumMod val="95000"/>
            <a:alpha val="90000"/>
          </a:srgbClr>
        </a:solidFill>
        <a:ln w="10795"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76022" tIns="176022" rIns="234696" bIns="264033" numCol="1" spcCol="1270" anchor="t" anchorCtr="0">
          <a:noAutofit/>
        </a:bodyPr>
        <a:lstStyle/>
        <a:p>
          <a:pPr marL="285750" lvl="1" indent="-285750" algn="l" defTabSz="1466850">
            <a:lnSpc>
              <a:spcPct val="90000"/>
            </a:lnSpc>
            <a:spcBef>
              <a:spcPct val="0"/>
            </a:spcBef>
            <a:spcAft>
              <a:spcPct val="15000"/>
            </a:spcAft>
            <a:buChar char="•"/>
          </a:pPr>
          <a:r>
            <a:rPr lang="en-US" sz="3300" kern="1200" dirty="0">
              <a:solidFill>
                <a:srgbClr val="353535">
                  <a:hueOff val="0"/>
                  <a:satOff val="0"/>
                  <a:lumOff val="0"/>
                  <a:alphaOff val="0"/>
                </a:srgbClr>
              </a:solidFill>
              <a:latin typeface="Segoe UI Semilight"/>
              <a:ea typeface="+mn-ea"/>
              <a:cs typeface="+mn-cs"/>
            </a:rPr>
            <a:t>Drive protection via labelling</a:t>
          </a:r>
        </a:p>
        <a:p>
          <a:pPr marL="285750" lvl="1" indent="-285750" algn="l" defTabSz="1466850">
            <a:lnSpc>
              <a:spcPct val="90000"/>
            </a:lnSpc>
            <a:spcBef>
              <a:spcPct val="0"/>
            </a:spcBef>
            <a:spcAft>
              <a:spcPct val="15000"/>
            </a:spcAft>
            <a:buChar char="•"/>
          </a:pPr>
          <a:r>
            <a:rPr lang="en-US" sz="3300" kern="1200" dirty="0">
              <a:solidFill>
                <a:srgbClr val="353535">
                  <a:hueOff val="0"/>
                  <a:satOff val="0"/>
                  <a:lumOff val="0"/>
                  <a:alphaOff val="0"/>
                </a:srgbClr>
              </a:solidFill>
              <a:latin typeface="Segoe UI Semilight"/>
              <a:ea typeface="+mn-ea"/>
              <a:cs typeface="+mn-cs"/>
            </a:rPr>
            <a:t>Intent </a:t>
          </a:r>
          <a:r>
            <a:rPr lang="sl-SI" sz="3300" kern="1200" dirty="0">
              <a:solidFill>
                <a:srgbClr val="353535">
                  <a:hueOff val="0"/>
                  <a:satOff val="0"/>
                  <a:lumOff val="0"/>
                  <a:alphaOff val="0"/>
                </a:srgbClr>
              </a:solidFill>
              <a:latin typeface="Segoe UI Semilight"/>
              <a:ea typeface="+mn-ea"/>
              <a:cs typeface="+mn-cs"/>
              <a:sym typeface="Wingdings" panose="05000000000000000000" pitchFamily="2" charset="2"/>
            </a:rPr>
            <a:t></a:t>
          </a:r>
          <a:r>
            <a:rPr lang="en-US" sz="3300" kern="1200" dirty="0">
              <a:solidFill>
                <a:srgbClr val="353535">
                  <a:hueOff val="0"/>
                  <a:satOff val="0"/>
                  <a:lumOff val="0"/>
                  <a:alphaOff val="0"/>
                </a:srgbClr>
              </a:solidFill>
              <a:latin typeface="Segoe UI Semilight"/>
              <a:ea typeface="+mn-ea"/>
              <a:cs typeface="+mn-cs"/>
            </a:rPr>
            <a:t> protection! </a:t>
          </a:r>
        </a:p>
        <a:p>
          <a:pPr marL="285750" lvl="1" indent="-285750" algn="l" defTabSz="1466850">
            <a:lnSpc>
              <a:spcPct val="90000"/>
            </a:lnSpc>
            <a:spcBef>
              <a:spcPct val="0"/>
            </a:spcBef>
            <a:spcAft>
              <a:spcPct val="15000"/>
            </a:spcAft>
            <a:buChar char="•"/>
          </a:pPr>
          <a:r>
            <a:rPr lang="en-US" sz="3300" kern="1200" dirty="0">
              <a:solidFill>
                <a:srgbClr val="353535">
                  <a:hueOff val="0"/>
                  <a:satOff val="0"/>
                  <a:lumOff val="0"/>
                  <a:alphaOff val="0"/>
                </a:srgbClr>
              </a:solidFill>
              <a:latin typeface="Segoe UI Semilight"/>
              <a:ea typeface="+mn-ea"/>
              <a:cs typeface="+mn-cs"/>
            </a:rPr>
            <a:t>Especially Office apps</a:t>
          </a:r>
        </a:p>
      </dsp:txBody>
      <dsp:txXfrm>
        <a:off x="4133480" y="1604155"/>
        <a:ext cx="3622601" cy="4166910"/>
      </dsp:txXfrm>
    </dsp:sp>
    <dsp:sp modelId="{643D5BA8-90D5-449A-842A-C43299BDEC80}">
      <dsp:nvSpPr>
        <dsp:cNvPr id="0" name=""/>
        <dsp:cNvSpPr/>
      </dsp:nvSpPr>
      <dsp:spPr>
        <a:xfrm>
          <a:off x="8263246" y="326522"/>
          <a:ext cx="3622601" cy="1277632"/>
        </a:xfrm>
        <a:prstGeom prst="rect">
          <a:avLst/>
        </a:prstGeom>
        <a:solidFill>
          <a:srgbClr val="DDB77F"/>
        </a:solid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rgbClr val="FFFFFF"/>
              </a:solidFill>
              <a:latin typeface="Segoe UI Semilight"/>
              <a:ea typeface="+mn-ea"/>
              <a:cs typeface="+mn-cs"/>
            </a:rPr>
            <a:t>Key Management</a:t>
          </a:r>
        </a:p>
      </dsp:txBody>
      <dsp:txXfrm>
        <a:off x="8263246" y="326522"/>
        <a:ext cx="3622601" cy="1277632"/>
      </dsp:txXfrm>
    </dsp:sp>
    <dsp:sp modelId="{4F9D0B6F-BD3C-4087-935E-A96E7F9C6088}">
      <dsp:nvSpPr>
        <dsp:cNvPr id="0" name=""/>
        <dsp:cNvSpPr/>
      </dsp:nvSpPr>
      <dsp:spPr>
        <a:xfrm>
          <a:off x="8263246" y="1604155"/>
          <a:ext cx="3622601" cy="4166910"/>
        </a:xfrm>
        <a:prstGeom prst="rect">
          <a:avLst/>
        </a:prstGeom>
        <a:solidFill>
          <a:srgbClr val="FFFFFF">
            <a:lumMod val="95000"/>
            <a:alpha val="90000"/>
          </a:srgbClr>
        </a:solidFill>
        <a:ln w="10795"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76022" tIns="176022" rIns="234696" bIns="264033" numCol="1" spcCol="1270" anchor="t" anchorCtr="0">
          <a:noAutofit/>
        </a:bodyPr>
        <a:lstStyle/>
        <a:p>
          <a:pPr marL="285750" lvl="1" indent="-285750" algn="l" defTabSz="1466850">
            <a:lnSpc>
              <a:spcPct val="90000"/>
            </a:lnSpc>
            <a:spcBef>
              <a:spcPct val="0"/>
            </a:spcBef>
            <a:spcAft>
              <a:spcPct val="15000"/>
            </a:spcAft>
            <a:buChar char="•"/>
          </a:pPr>
          <a:r>
            <a:rPr lang="en-US" sz="3300" kern="1200" dirty="0">
              <a:solidFill>
                <a:srgbClr val="353535">
                  <a:hueOff val="0"/>
                  <a:satOff val="0"/>
                  <a:lumOff val="0"/>
                  <a:alphaOff val="0"/>
                </a:srgbClr>
              </a:solidFill>
              <a:latin typeface="Segoe UI Semilight"/>
              <a:ea typeface="+mn-ea"/>
              <a:cs typeface="+mn-cs"/>
            </a:rPr>
            <a:t>Start with MS managed key</a:t>
          </a:r>
        </a:p>
        <a:p>
          <a:pPr marL="285750" lvl="1" indent="-285750" algn="l" defTabSz="1466850">
            <a:lnSpc>
              <a:spcPct val="90000"/>
            </a:lnSpc>
            <a:spcBef>
              <a:spcPct val="0"/>
            </a:spcBef>
            <a:spcAft>
              <a:spcPct val="15000"/>
            </a:spcAft>
            <a:buChar char="•"/>
          </a:pPr>
          <a:r>
            <a:rPr lang="en-US" sz="3300" kern="1200" dirty="0">
              <a:solidFill>
                <a:srgbClr val="353535">
                  <a:hueOff val="0"/>
                  <a:satOff val="0"/>
                  <a:lumOff val="0"/>
                  <a:alphaOff val="0"/>
                </a:srgbClr>
              </a:solidFill>
              <a:latin typeface="Segoe UI Semilight"/>
              <a:ea typeface="+mn-ea"/>
              <a:cs typeface="+mn-cs"/>
            </a:rPr>
            <a:t>Moving to BYOK</a:t>
          </a:r>
        </a:p>
        <a:p>
          <a:pPr marL="285750" lvl="1" indent="-285750" algn="l" defTabSz="1466850">
            <a:lnSpc>
              <a:spcPct val="90000"/>
            </a:lnSpc>
            <a:spcBef>
              <a:spcPct val="0"/>
            </a:spcBef>
            <a:spcAft>
              <a:spcPct val="15000"/>
            </a:spcAft>
            <a:buChar char="•"/>
          </a:pPr>
          <a:r>
            <a:rPr lang="en-US" sz="3300" kern="1200" dirty="0">
              <a:solidFill>
                <a:srgbClr val="353535">
                  <a:hueOff val="0"/>
                  <a:satOff val="0"/>
                  <a:lumOff val="0"/>
                  <a:alphaOff val="0"/>
                </a:srgbClr>
              </a:solidFill>
              <a:latin typeface="Segoe UI Semilight"/>
              <a:ea typeface="+mn-ea"/>
              <a:cs typeface="+mn-cs"/>
            </a:rPr>
            <a:t>Choose HYOK wisely</a:t>
          </a:r>
        </a:p>
      </dsp:txBody>
      <dsp:txXfrm>
        <a:off x="8263246" y="1604155"/>
        <a:ext cx="3622601" cy="4166910"/>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DEE0FCF-C7E0-4D48-BDED-CDAF8CF9FA2C}" type="datetime8">
              <a:rPr lang="en-US" smtClean="0">
                <a:latin typeface="Segoe UI" pitchFamily="34" charset="0"/>
              </a:rPr>
              <a:t>5/17/2017 12:50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E00DFBAC-C1EB-4316-9080-41696EE30CC7}" type="datetime8">
              <a:rPr lang="en-US" smtClean="0"/>
              <a:t>5/17/2017 11:52 AM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ec.europa.eu/justice/data-protection/reform/index_en.htm"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AF717DEF-32D9-4697-A551-1576219D01F5}" type="datetime8">
              <a:rPr lang="en-US" smtClean="0"/>
              <a:t>5/17/2017 11:52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4241144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96FB4D85-0C70-4A30-9FD6-6705899EE95C}" type="datetime8">
              <a:rPr lang="en-US" smtClean="0"/>
              <a:t>5/17/2017 11:52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12903508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kern="1200" dirty="0">
                <a:solidFill>
                  <a:schemeClr val="tx1"/>
                </a:solidFill>
                <a:effectLst/>
                <a:latin typeface="Segoe UI Light" pitchFamily="34" charset="0"/>
                <a:ea typeface="+mn-ea"/>
                <a:cs typeface="+mn-cs"/>
              </a:rPr>
              <a:t>Presenter guidance:</a:t>
            </a:r>
            <a:endParaRPr lang="sl-SI" sz="900" kern="1200" dirty="0">
              <a:solidFill>
                <a:schemeClr val="tx1"/>
              </a:solidFill>
              <a:effectLst/>
              <a:latin typeface="Segoe UI Light" pitchFamily="34" charset="0"/>
              <a:ea typeface="+mn-ea"/>
              <a:cs typeface="+mn-cs"/>
            </a:endParaRPr>
          </a:p>
          <a:p>
            <a:r>
              <a:rPr lang="en-US" sz="900" kern="1200" dirty="0">
                <a:solidFill>
                  <a:schemeClr val="tx1"/>
                </a:solidFill>
                <a:effectLst/>
                <a:latin typeface="Segoe UI Light" pitchFamily="34" charset="0"/>
                <a:ea typeface="+mn-ea"/>
                <a:cs typeface="+mn-cs"/>
              </a:rPr>
              <a:t>Use this slide to define the GDPR and introduce why it is such a big a change.</a:t>
            </a:r>
            <a:endParaRPr lang="sl-SI" sz="900" kern="1200" dirty="0">
              <a:solidFill>
                <a:schemeClr val="tx1"/>
              </a:solidFill>
              <a:effectLst/>
              <a:latin typeface="Segoe UI Light" pitchFamily="34" charset="0"/>
              <a:ea typeface="+mn-ea"/>
              <a:cs typeface="+mn-cs"/>
            </a:endParaRPr>
          </a:p>
          <a:p>
            <a:r>
              <a:rPr lang="en-US" sz="900" b="1" kern="1200" dirty="0">
                <a:solidFill>
                  <a:schemeClr val="tx1"/>
                </a:solidFill>
                <a:effectLst/>
                <a:latin typeface="Segoe UI Light" pitchFamily="34" charset="0"/>
                <a:ea typeface="+mn-ea"/>
                <a:cs typeface="+mn-cs"/>
              </a:rPr>
              <a:t> </a:t>
            </a:r>
            <a:endParaRPr lang="sl-SI" sz="900" kern="1200" dirty="0">
              <a:solidFill>
                <a:schemeClr val="tx1"/>
              </a:solidFill>
              <a:effectLst/>
              <a:latin typeface="Segoe UI Light" pitchFamily="34" charset="0"/>
              <a:ea typeface="+mn-ea"/>
              <a:cs typeface="+mn-cs"/>
            </a:endParaRPr>
          </a:p>
          <a:p>
            <a:r>
              <a:rPr lang="en-US" sz="900" b="1" kern="1200" dirty="0">
                <a:solidFill>
                  <a:schemeClr val="tx1"/>
                </a:solidFill>
                <a:effectLst/>
                <a:latin typeface="Segoe UI Light" pitchFamily="34" charset="0"/>
                <a:ea typeface="+mn-ea"/>
                <a:cs typeface="+mn-cs"/>
              </a:rPr>
              <a:t>Key takeaways:</a:t>
            </a:r>
            <a:endParaRPr lang="sl-SI" sz="900" kern="1200" dirty="0">
              <a:solidFill>
                <a:schemeClr val="tx1"/>
              </a:solidFill>
              <a:effectLst/>
              <a:latin typeface="Segoe UI Light" pitchFamily="34" charset="0"/>
              <a:ea typeface="+mn-ea"/>
              <a:cs typeface="+mn-cs"/>
            </a:endParaRPr>
          </a:p>
          <a:p>
            <a:pPr lvl="0"/>
            <a:r>
              <a:rPr lang="en-US" sz="900" kern="1200" dirty="0">
                <a:solidFill>
                  <a:schemeClr val="tx1"/>
                </a:solidFill>
                <a:effectLst/>
                <a:latin typeface="Segoe UI Light" pitchFamily="34" charset="0"/>
                <a:ea typeface="+mn-ea"/>
                <a:cs typeface="+mn-cs"/>
              </a:rPr>
              <a:t>In May 2018, a European privacy law is due to take effect that will require big changes, and potentially significant investments, by organizations all over the world – including Microsoft and our customers. </a:t>
            </a:r>
            <a:endParaRPr lang="sl-SI" sz="900" kern="1200" dirty="0">
              <a:solidFill>
                <a:schemeClr val="tx1"/>
              </a:solidFill>
              <a:effectLst/>
              <a:latin typeface="Segoe UI Light" pitchFamily="34" charset="0"/>
              <a:ea typeface="+mn-ea"/>
              <a:cs typeface="+mn-cs"/>
            </a:endParaRPr>
          </a:p>
          <a:p>
            <a:pPr lvl="0"/>
            <a:r>
              <a:rPr lang="en-US" sz="900" kern="1200" dirty="0">
                <a:solidFill>
                  <a:schemeClr val="tx1"/>
                </a:solidFill>
                <a:effectLst/>
                <a:latin typeface="Segoe UI Light" pitchFamily="34" charset="0"/>
                <a:ea typeface="+mn-ea"/>
                <a:cs typeface="+mn-cs"/>
              </a:rPr>
              <a:t>And there is an opportunity for Microsoft to support its customers with products and services that simplify their GDPR compliance.</a:t>
            </a:r>
            <a:endParaRPr lang="sl-SI" sz="900" kern="1200" dirty="0">
              <a:solidFill>
                <a:schemeClr val="tx1"/>
              </a:solidFill>
              <a:effectLst/>
              <a:latin typeface="Segoe UI Light" pitchFamily="34" charset="0"/>
              <a:ea typeface="+mn-ea"/>
              <a:cs typeface="+mn-cs"/>
            </a:endParaRPr>
          </a:p>
          <a:p>
            <a:pPr lvl="0"/>
            <a:r>
              <a:rPr lang="en-US" sz="900" kern="1200" dirty="0">
                <a:solidFill>
                  <a:schemeClr val="tx1"/>
                </a:solidFill>
                <a:effectLst/>
                <a:latin typeface="Segoe UI Light" pitchFamily="34" charset="0"/>
                <a:ea typeface="+mn-ea"/>
                <a:cs typeface="+mn-cs"/>
              </a:rPr>
              <a:t>The </a:t>
            </a:r>
            <a:r>
              <a:rPr lang="en-US" sz="900" u="sng" kern="1200" dirty="0">
                <a:solidFill>
                  <a:schemeClr val="tx1"/>
                </a:solidFill>
                <a:effectLst/>
                <a:latin typeface="Segoe UI Light" pitchFamily="34" charset="0"/>
                <a:ea typeface="+mn-ea"/>
                <a:cs typeface="+mn-cs"/>
                <a:hlinkClick r:id="rId3"/>
              </a:rPr>
              <a:t>General Data Protection Regulation (GDPR)</a:t>
            </a:r>
            <a:r>
              <a:rPr lang="en-US" sz="900" kern="1200" dirty="0">
                <a:solidFill>
                  <a:schemeClr val="tx1"/>
                </a:solidFill>
                <a:effectLst/>
                <a:latin typeface="Segoe UI Light" pitchFamily="34" charset="0"/>
                <a:ea typeface="+mn-ea"/>
                <a:cs typeface="+mn-cs"/>
              </a:rPr>
              <a:t> applies to organizations located in the EU.  And it applies to organizations – wherever they are located – that offer goods and services to people in the EU or monitor the behavior of people in the EU.  </a:t>
            </a:r>
            <a:endParaRPr lang="sl-SI" sz="900" kern="1200" dirty="0">
              <a:solidFill>
                <a:schemeClr val="tx1"/>
              </a:solidFill>
              <a:effectLst/>
              <a:latin typeface="Segoe UI Light" pitchFamily="34" charset="0"/>
              <a:ea typeface="+mn-ea"/>
              <a:cs typeface="+mn-cs"/>
            </a:endParaRPr>
          </a:p>
          <a:p>
            <a:pPr lvl="0"/>
            <a:r>
              <a:rPr lang="en-US" sz="900" kern="1200" dirty="0">
                <a:solidFill>
                  <a:schemeClr val="tx1"/>
                </a:solidFill>
                <a:effectLst/>
                <a:latin typeface="Segoe UI Light" pitchFamily="34" charset="0"/>
                <a:ea typeface="+mn-ea"/>
                <a:cs typeface="+mn-cs"/>
              </a:rPr>
              <a:t>Microsoft believes the GDPR represents an important step forward for individual privacy rights. It gives EU residents more control over their “personal data” (which is precisely defined by the GDPR). The GDPR replaces the 20 year old Data Protection Directive.  </a:t>
            </a:r>
            <a:endParaRPr lang="sl-SI" sz="850" kern="1200" dirty="0">
              <a:solidFill>
                <a:schemeClr val="tx1"/>
              </a:solidFill>
              <a:effectLst/>
              <a:latin typeface="Segoe UI Light" pitchFamily="34" charset="0"/>
              <a:ea typeface="+mn-ea"/>
              <a:cs typeface="+mn-cs"/>
            </a:endParaRPr>
          </a:p>
          <a:p>
            <a:pPr lvl="0"/>
            <a:r>
              <a:rPr lang="en-US" sz="900" kern="1200" dirty="0">
                <a:solidFill>
                  <a:schemeClr val="tx1"/>
                </a:solidFill>
                <a:effectLst/>
                <a:latin typeface="Segoe UI Light" pitchFamily="34" charset="0"/>
                <a:ea typeface="+mn-ea"/>
                <a:cs typeface="+mn-cs"/>
              </a:rPr>
              <a:t>When you think about the change in the technology landscape over the past 20 years and the implications for the privacy of individuals, and you can appreciate why it was important to modernize the law.  And the importance of privacy has been amplified with the prospect of significant fines for non-compliance.</a:t>
            </a:r>
            <a:endParaRPr lang="sl-SI" sz="850" kern="1200" dirty="0">
              <a:solidFill>
                <a:schemeClr val="tx1"/>
              </a:solidFill>
              <a:effectLst/>
              <a:latin typeface="Segoe UI Light" pitchFamily="34" charset="0"/>
              <a:ea typeface="+mn-ea"/>
              <a:cs typeface="+mn-cs"/>
            </a:endParaRPr>
          </a:p>
          <a:p>
            <a:pPr lvl="0"/>
            <a:r>
              <a:rPr lang="en-US" sz="900" kern="1200" dirty="0">
                <a:solidFill>
                  <a:schemeClr val="tx1"/>
                </a:solidFill>
                <a:effectLst/>
                <a:latin typeface="Segoe UI Light" pitchFamily="34" charset="0"/>
                <a:ea typeface="+mn-ea"/>
                <a:cs typeface="+mn-cs"/>
              </a:rPr>
              <a:t>The GDPR is a complex regulation that may require significant changes in how you collect, process, and manage data. Microsoft has a long history of helping our customers comply with complex regulations. When it comes to preparing for the GDPR, we’ve got your back.   </a:t>
            </a:r>
            <a:endParaRPr lang="sl-SI" sz="900" kern="1200" dirty="0">
              <a:solidFill>
                <a:schemeClr val="tx1"/>
              </a:solidFill>
              <a:effectLst/>
              <a:latin typeface="Segoe UI Light" pitchFamily="34" charset="0"/>
              <a:ea typeface="+mn-ea"/>
              <a:cs typeface="+mn-cs"/>
            </a:endParaRPr>
          </a:p>
          <a:p>
            <a:r>
              <a:rPr lang="en-US" sz="900" kern="1200" dirty="0">
                <a:solidFill>
                  <a:schemeClr val="tx1"/>
                </a:solidFill>
                <a:effectLst/>
                <a:latin typeface="Segoe UI Light" pitchFamily="34" charset="0"/>
                <a:ea typeface="+mn-ea"/>
                <a:cs typeface="+mn-cs"/>
              </a:rPr>
              <a:t> </a:t>
            </a:r>
            <a:endParaRPr lang="sl-SI" sz="900" kern="1200" dirty="0">
              <a:solidFill>
                <a:schemeClr val="tx1"/>
              </a:solidFill>
              <a:effectLst/>
              <a:latin typeface="Segoe UI Light" pitchFamily="34" charset="0"/>
              <a:ea typeface="+mn-ea"/>
              <a:cs typeface="+mn-cs"/>
            </a:endParaRPr>
          </a:p>
          <a:p>
            <a:r>
              <a:rPr lang="en-US" sz="900" b="1" kern="1200" dirty="0">
                <a:solidFill>
                  <a:schemeClr val="tx1"/>
                </a:solidFill>
                <a:effectLst/>
                <a:latin typeface="Segoe UI Light" pitchFamily="34" charset="0"/>
                <a:ea typeface="+mn-ea"/>
                <a:cs typeface="+mn-cs"/>
              </a:rPr>
              <a:t>Supporting points:</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Enhanced personal privacy rights—</a:t>
            </a:r>
            <a:r>
              <a:rPr lang="en-US" sz="900" kern="1200" dirty="0">
                <a:solidFill>
                  <a:schemeClr val="tx1"/>
                </a:solidFill>
                <a:effectLst/>
                <a:latin typeface="Segoe UI Light" pitchFamily="34" charset="0"/>
                <a:ea typeface="+mn-ea"/>
                <a:cs typeface="+mn-cs"/>
              </a:rPr>
              <a:t>The GDPR strengthens and unifies data protection for individuals within the European Union (EU) by ensuring they have the right to have access to data, to correct inaccuracies, to erase data, to object to processing of their information, and to have the ability to move their data. Additionally, data controllers and processors have increased security requirements to ensure data is more secure.</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Increased duty for protecting data—</a:t>
            </a:r>
            <a:r>
              <a:rPr lang="en-US" sz="900" kern="1200" dirty="0">
                <a:solidFill>
                  <a:schemeClr val="tx1"/>
                </a:solidFill>
                <a:effectLst/>
                <a:latin typeface="Segoe UI Light" pitchFamily="34" charset="0"/>
                <a:ea typeface="+mn-ea"/>
                <a:cs typeface="+mn-cs"/>
              </a:rPr>
              <a:t>The GDPR contains rule changes that reinforce the accountability of companies and public organizations that process personal data, providing increased clarity of responsibility in ensuring compliance. </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Mandatory</a:t>
            </a:r>
            <a:r>
              <a:rPr lang="en-US" sz="900" kern="1200" dirty="0">
                <a:solidFill>
                  <a:schemeClr val="tx1"/>
                </a:solidFill>
                <a:effectLst/>
                <a:latin typeface="Segoe UI Light" pitchFamily="34" charset="0"/>
                <a:ea typeface="+mn-ea"/>
                <a:cs typeface="+mn-cs"/>
              </a:rPr>
              <a:t> </a:t>
            </a:r>
            <a:r>
              <a:rPr lang="en-US" sz="900" b="1" kern="1200" dirty="0">
                <a:solidFill>
                  <a:schemeClr val="tx1"/>
                </a:solidFill>
                <a:effectLst/>
                <a:latin typeface="Segoe UI Light" pitchFamily="34" charset="0"/>
                <a:ea typeface="+mn-ea"/>
                <a:cs typeface="+mn-cs"/>
              </a:rPr>
              <a:t>Breach Reporting</a:t>
            </a:r>
            <a:r>
              <a:rPr lang="en-US" sz="900" kern="1200" dirty="0">
                <a:solidFill>
                  <a:schemeClr val="tx1"/>
                </a:solidFill>
                <a:effectLst/>
                <a:latin typeface="Segoe UI Light" pitchFamily="34" charset="0"/>
                <a:ea typeface="+mn-ea"/>
                <a:cs typeface="+mn-cs"/>
              </a:rPr>
              <a:t>—the GDPR requires companies to report data breaches to their supervisory authorities without undue delay, and generally no later than 72 hours.</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Significant penalties for non-compliance</a:t>
            </a:r>
            <a:r>
              <a:rPr lang="en-US" sz="900" kern="1200" dirty="0">
                <a:solidFill>
                  <a:schemeClr val="tx1"/>
                </a:solidFill>
                <a:effectLst/>
                <a:latin typeface="Segoe UI Light" pitchFamily="34" charset="0"/>
                <a:ea typeface="+mn-ea"/>
                <a:cs typeface="+mn-cs"/>
              </a:rPr>
              <a:t>—The regulation features steep administrative sanctions, including substantial fines that are applicable whether an organization has intentionally or inadvertently failed to comply. </a:t>
            </a:r>
            <a:endParaRPr lang="sl-SI" sz="900" kern="1200" dirty="0">
              <a:solidFill>
                <a:schemeClr val="tx1"/>
              </a:solidFill>
              <a:effectLst/>
              <a:latin typeface="Segoe UI Light" pitchFamily="34" charset="0"/>
              <a:ea typeface="+mn-ea"/>
              <a:cs typeface="+mn-cs"/>
            </a:endParaRPr>
          </a:p>
          <a:p>
            <a:pPr lvl="1"/>
            <a:r>
              <a:rPr lang="en-US" sz="900" kern="1200" dirty="0">
                <a:solidFill>
                  <a:schemeClr val="tx1"/>
                </a:solidFill>
                <a:effectLst/>
                <a:latin typeface="Segoe UI Light" pitchFamily="34" charset="0"/>
                <a:ea typeface="+mn-ea"/>
                <a:cs typeface="+mn-cs"/>
              </a:rPr>
              <a:t>10 000 000 EUR or 2% of the total worldwide annual turnover of the preceding financial year (whichever is higher)</a:t>
            </a:r>
            <a:endParaRPr lang="sl-SI" sz="900" kern="1200" dirty="0">
              <a:solidFill>
                <a:schemeClr val="tx1"/>
              </a:solidFill>
              <a:effectLst/>
              <a:latin typeface="Segoe UI Light" pitchFamily="34" charset="0"/>
              <a:ea typeface="+mn-ea"/>
              <a:cs typeface="+mn-cs"/>
            </a:endParaRPr>
          </a:p>
          <a:p>
            <a:pPr lvl="1"/>
            <a:r>
              <a:rPr lang="en-US" sz="900" kern="1200" dirty="0">
                <a:solidFill>
                  <a:schemeClr val="tx1"/>
                </a:solidFill>
                <a:effectLst/>
                <a:latin typeface="Segoe UI Light" pitchFamily="34" charset="0"/>
                <a:ea typeface="+mn-ea"/>
                <a:cs typeface="+mn-cs"/>
              </a:rPr>
              <a:t>20 000 000 EUR or 4% of the total worldwide annual turnover of the preceding financial year (whichever is higher)</a:t>
            </a:r>
            <a:endParaRPr lang="sl-SI" sz="900" kern="1200" dirty="0">
              <a:solidFill>
                <a:schemeClr val="tx1"/>
              </a:solidFill>
              <a:effectLst/>
              <a:latin typeface="Segoe UI Light"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FE6522E-D16A-4C1A-BC72-BFBAF7275DA1}" type="datetime8">
              <a:rPr lang="en-US" smtClean="0"/>
              <a:t>5/17/2017 11:52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a:p>
        </p:txBody>
      </p:sp>
    </p:spTree>
    <p:extLst>
      <p:ext uri="{BB962C8B-B14F-4D97-AF65-F5344CB8AC3E}">
        <p14:creationId xmlns:p14="http://schemas.microsoft.com/office/powerpoint/2010/main" val="1637347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kern="1200" dirty="0">
                <a:solidFill>
                  <a:schemeClr val="tx1"/>
                </a:solidFill>
                <a:effectLst/>
                <a:latin typeface="Segoe UI Light" pitchFamily="34" charset="0"/>
                <a:ea typeface="+mn-ea"/>
                <a:cs typeface="+mn-cs"/>
              </a:rPr>
              <a:t>Presenter guidance:</a:t>
            </a:r>
            <a:endParaRPr lang="sl-SI" sz="900" kern="1200" dirty="0">
              <a:solidFill>
                <a:schemeClr val="tx1"/>
              </a:solidFill>
              <a:effectLst/>
              <a:latin typeface="Segoe UI Light" pitchFamily="34" charset="0"/>
              <a:ea typeface="+mn-ea"/>
              <a:cs typeface="+mn-cs"/>
            </a:endParaRPr>
          </a:p>
          <a:p>
            <a:r>
              <a:rPr lang="en-US" sz="900" kern="1200" dirty="0">
                <a:solidFill>
                  <a:schemeClr val="tx1"/>
                </a:solidFill>
                <a:effectLst/>
                <a:latin typeface="Segoe UI Light" pitchFamily="34" charset="0"/>
                <a:ea typeface="+mn-ea"/>
                <a:cs typeface="+mn-cs"/>
              </a:rPr>
              <a:t>Use this slide to dive deeper into the changes being introduce with GDPR and the potential impact organizations are going to face.</a:t>
            </a:r>
            <a:endParaRPr lang="sl-SI" sz="900" kern="1200" dirty="0">
              <a:solidFill>
                <a:schemeClr val="tx1"/>
              </a:solidFill>
              <a:effectLst/>
              <a:latin typeface="Segoe UI Light" pitchFamily="34" charset="0"/>
              <a:ea typeface="+mn-ea"/>
              <a:cs typeface="+mn-cs"/>
            </a:endParaRPr>
          </a:p>
          <a:p>
            <a:r>
              <a:rPr lang="en-US" sz="900" b="1" kern="1200" dirty="0">
                <a:solidFill>
                  <a:schemeClr val="tx1"/>
                </a:solidFill>
                <a:effectLst/>
                <a:latin typeface="Segoe UI Light" pitchFamily="34" charset="0"/>
                <a:ea typeface="+mn-ea"/>
                <a:cs typeface="+mn-cs"/>
              </a:rPr>
              <a:t> </a:t>
            </a:r>
            <a:endParaRPr lang="sl-SI" sz="900" kern="1200" dirty="0">
              <a:solidFill>
                <a:schemeClr val="tx1"/>
              </a:solidFill>
              <a:effectLst/>
              <a:latin typeface="Segoe UI Light" pitchFamily="34" charset="0"/>
              <a:ea typeface="+mn-ea"/>
              <a:cs typeface="+mn-cs"/>
            </a:endParaRPr>
          </a:p>
          <a:p>
            <a:r>
              <a:rPr lang="en-US" sz="900" b="1" kern="1200" dirty="0">
                <a:solidFill>
                  <a:schemeClr val="tx1"/>
                </a:solidFill>
                <a:effectLst/>
                <a:latin typeface="Segoe UI Light" pitchFamily="34" charset="0"/>
                <a:ea typeface="+mn-ea"/>
                <a:cs typeface="+mn-cs"/>
              </a:rPr>
              <a:t>Key takeaways:</a:t>
            </a:r>
            <a:endParaRPr lang="sl-SI" sz="900" kern="1200" dirty="0">
              <a:solidFill>
                <a:schemeClr val="tx1"/>
              </a:solidFill>
              <a:effectLst/>
              <a:latin typeface="Segoe UI Light" pitchFamily="34" charset="0"/>
              <a:ea typeface="+mn-ea"/>
              <a:cs typeface="+mn-cs"/>
            </a:endParaRPr>
          </a:p>
          <a:p>
            <a:r>
              <a:rPr lang="en-US" sz="900" kern="1200" dirty="0">
                <a:solidFill>
                  <a:schemeClr val="tx1"/>
                </a:solidFill>
                <a:effectLst/>
                <a:latin typeface="Segoe UI Light" pitchFamily="34" charset="0"/>
                <a:ea typeface="+mn-ea"/>
                <a:cs typeface="+mn-cs"/>
              </a:rPr>
              <a:t>The GDPR contains many requirements about how you collect, store, and use personal information. This means not only how you identify and secure the personal data in your systems but also how you accommodate new transparency requirements, how you detect and report personal data breaches, and how you train privacy personnel and employees. </a:t>
            </a:r>
            <a:endParaRPr lang="sl-SI" sz="900" kern="1200" dirty="0">
              <a:solidFill>
                <a:schemeClr val="tx1"/>
              </a:solidFill>
              <a:effectLst/>
              <a:latin typeface="Segoe UI Light" pitchFamily="34" charset="0"/>
              <a:ea typeface="+mn-ea"/>
              <a:cs typeface="+mn-cs"/>
            </a:endParaRPr>
          </a:p>
          <a:p>
            <a:r>
              <a:rPr lang="en-US" sz="900" kern="1200" dirty="0">
                <a:solidFill>
                  <a:schemeClr val="tx1"/>
                </a:solidFill>
                <a:effectLst/>
                <a:latin typeface="Segoe UI Light" pitchFamily="34" charset="0"/>
                <a:ea typeface="+mn-ea"/>
                <a:cs typeface="+mn-cs"/>
              </a:rPr>
              <a:t> </a:t>
            </a:r>
            <a:endParaRPr lang="sl-SI" sz="900" kern="1200" dirty="0">
              <a:solidFill>
                <a:schemeClr val="tx1"/>
              </a:solidFill>
              <a:effectLst/>
              <a:latin typeface="Segoe UI Light" pitchFamily="34" charset="0"/>
              <a:ea typeface="+mn-ea"/>
              <a:cs typeface="+mn-cs"/>
            </a:endParaRPr>
          </a:p>
          <a:p>
            <a:r>
              <a:rPr lang="en-US" sz="900" b="1" kern="1200" dirty="0">
                <a:solidFill>
                  <a:schemeClr val="tx1"/>
                </a:solidFill>
                <a:effectLst/>
                <a:latin typeface="Segoe UI Light" pitchFamily="34" charset="0"/>
                <a:ea typeface="+mn-ea"/>
                <a:cs typeface="+mn-cs"/>
              </a:rPr>
              <a:t>Personal privacy:</a:t>
            </a:r>
            <a:endParaRPr lang="sl-SI" sz="900" kern="1200" dirty="0">
              <a:solidFill>
                <a:schemeClr val="tx1"/>
              </a:solidFill>
              <a:effectLst/>
              <a:latin typeface="Segoe UI Light" pitchFamily="34" charset="0"/>
              <a:ea typeface="+mn-ea"/>
              <a:cs typeface="+mn-cs"/>
            </a:endParaRPr>
          </a:p>
          <a:p>
            <a:r>
              <a:rPr lang="en-US" sz="900" kern="1200" dirty="0">
                <a:solidFill>
                  <a:schemeClr val="tx1"/>
                </a:solidFill>
                <a:effectLst/>
                <a:latin typeface="Segoe UI Light" pitchFamily="34" charset="0"/>
                <a:ea typeface="+mn-ea"/>
                <a:cs typeface="+mn-cs"/>
              </a:rPr>
              <a:t>The GDPR strengthens data protection for individuals within the European Union (EU) by ensuring they have the right to have access to their personal data, correct inaccuracies, erase data, object to processing of their data, and have the ability to move their data, such as in the case of moving from one vendor to another.  </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Access their personal data—</a:t>
            </a:r>
            <a:r>
              <a:rPr lang="en-US" sz="900" kern="1200" dirty="0">
                <a:solidFill>
                  <a:schemeClr val="tx1"/>
                </a:solidFill>
                <a:effectLst/>
                <a:latin typeface="Segoe UI Light" pitchFamily="34" charset="0"/>
                <a:ea typeface="+mn-ea"/>
                <a:cs typeface="+mn-cs"/>
              </a:rPr>
              <a:t>The GDPR gives individuals rights to a copy of their personal data, an explanation of the categories of data being processed (e.g., location data, browsing history, demographic data, voice data, biometric data, </a:t>
            </a:r>
            <a:r>
              <a:rPr lang="en-US" sz="900" kern="1200" dirty="0" err="1">
                <a:solidFill>
                  <a:schemeClr val="tx1"/>
                </a:solidFill>
                <a:effectLst/>
                <a:latin typeface="Segoe UI Light" pitchFamily="34" charset="0"/>
                <a:ea typeface="+mn-ea"/>
                <a:cs typeface="+mn-cs"/>
              </a:rPr>
              <a:t>etc</a:t>
            </a:r>
            <a:r>
              <a:rPr lang="en-US" sz="900" kern="1200" dirty="0">
                <a:solidFill>
                  <a:schemeClr val="tx1"/>
                </a:solidFill>
                <a:effectLst/>
                <a:latin typeface="Segoe UI Light" pitchFamily="34" charset="0"/>
                <a:ea typeface="+mn-ea"/>
                <a:cs typeface="+mn-cs"/>
              </a:rPr>
              <a:t>), the purpose of the data processing, and any third parties that might receive that data.</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Correct errors in their personal data (rectification)—</a:t>
            </a:r>
            <a:r>
              <a:rPr lang="en-US" sz="900" kern="1200" dirty="0">
                <a:solidFill>
                  <a:schemeClr val="tx1"/>
                </a:solidFill>
                <a:effectLst/>
                <a:latin typeface="Segoe UI Light" pitchFamily="34" charset="0"/>
                <a:ea typeface="+mn-ea"/>
                <a:cs typeface="+mn-cs"/>
              </a:rPr>
              <a:t>Individuals can require corrections to their personal data. </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Right to erasure—</a:t>
            </a:r>
            <a:r>
              <a:rPr lang="en-US" sz="900" kern="1200" dirty="0">
                <a:solidFill>
                  <a:schemeClr val="tx1"/>
                </a:solidFill>
                <a:effectLst/>
                <a:latin typeface="Segoe UI Light" pitchFamily="34" charset="0"/>
                <a:ea typeface="+mn-ea"/>
                <a:cs typeface="+mn-cs"/>
              </a:rPr>
              <a:t>Individuals can require deletion of their personal data where it is no longer needed for the purpose for which it was initially collected or in the event consent is withdrawn. For enterprises, this means an </a:t>
            </a:r>
            <a:r>
              <a:rPr lang="en-US" sz="900" kern="1200" dirty="0" err="1">
                <a:solidFill>
                  <a:schemeClr val="tx1"/>
                </a:solidFill>
                <a:effectLst/>
                <a:latin typeface="Segoe UI Light" pitchFamily="34" charset="0"/>
                <a:ea typeface="+mn-ea"/>
                <a:cs typeface="+mn-cs"/>
              </a:rPr>
              <a:t>indivudual’s</a:t>
            </a:r>
            <a:r>
              <a:rPr lang="en-US" sz="900" kern="1200" dirty="0">
                <a:solidFill>
                  <a:schemeClr val="tx1"/>
                </a:solidFill>
                <a:effectLst/>
                <a:latin typeface="Segoe UI Light" pitchFamily="34" charset="0"/>
                <a:ea typeface="+mn-ea"/>
                <a:cs typeface="+mn-cs"/>
              </a:rPr>
              <a:t> data needs to be removed not just from production databases, but all backups, archives, and more. </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Object to the processing of their personal data—</a:t>
            </a:r>
            <a:r>
              <a:rPr lang="en-US" sz="900" kern="1200" dirty="0">
                <a:solidFill>
                  <a:schemeClr val="tx1"/>
                </a:solidFill>
                <a:effectLst/>
                <a:latin typeface="Segoe UI Light" pitchFamily="34" charset="0"/>
                <a:ea typeface="+mn-ea"/>
                <a:cs typeface="+mn-cs"/>
              </a:rPr>
              <a:t>In cases where data cannot be deleted because it is necessary for other legitimate purposes (such as a legal hold, protection of another’s rights, etc...) an individual can require that the data not be processed and that it is simply stored.</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Move their information </a:t>
            </a:r>
            <a:r>
              <a:rPr lang="en-US" sz="900" kern="1200" dirty="0">
                <a:solidFill>
                  <a:schemeClr val="tx1"/>
                </a:solidFill>
                <a:effectLst/>
                <a:latin typeface="Segoe UI Light" pitchFamily="34" charset="0"/>
                <a:ea typeface="+mn-ea"/>
                <a:cs typeface="+mn-cs"/>
              </a:rPr>
              <a:t>(also known as</a:t>
            </a:r>
            <a:r>
              <a:rPr lang="en-US" sz="900" b="1" kern="1200" dirty="0">
                <a:solidFill>
                  <a:schemeClr val="tx1"/>
                </a:solidFill>
                <a:effectLst/>
                <a:latin typeface="Segoe UI Light" pitchFamily="34" charset="0"/>
                <a:ea typeface="+mn-ea"/>
                <a:cs typeface="+mn-cs"/>
              </a:rPr>
              <a:t> Data Portability</a:t>
            </a:r>
            <a:r>
              <a:rPr lang="en-US" sz="900" kern="1200" dirty="0">
                <a:solidFill>
                  <a:schemeClr val="tx1"/>
                </a:solidFill>
                <a:effectLst/>
                <a:latin typeface="Segoe UI Light" pitchFamily="34" charset="0"/>
                <a:ea typeface="+mn-ea"/>
                <a:cs typeface="+mn-cs"/>
              </a:rPr>
              <a:t>)</a:t>
            </a:r>
            <a:r>
              <a:rPr lang="en-US" sz="900" b="1" kern="1200" dirty="0">
                <a:solidFill>
                  <a:schemeClr val="tx1"/>
                </a:solidFill>
                <a:effectLst/>
                <a:latin typeface="Segoe UI Light" pitchFamily="34" charset="0"/>
                <a:ea typeface="+mn-ea"/>
                <a:cs typeface="+mn-cs"/>
              </a:rPr>
              <a:t>—</a:t>
            </a:r>
            <a:r>
              <a:rPr lang="en-US" sz="900" kern="1200" dirty="0">
                <a:solidFill>
                  <a:schemeClr val="tx1"/>
                </a:solidFill>
                <a:effectLst/>
                <a:latin typeface="Segoe UI Light" pitchFamily="34" charset="0"/>
                <a:ea typeface="+mn-ea"/>
                <a:cs typeface="+mn-cs"/>
              </a:rPr>
              <a:t>An</a:t>
            </a:r>
            <a:r>
              <a:rPr lang="en-US" sz="900" b="1" kern="1200" dirty="0">
                <a:solidFill>
                  <a:schemeClr val="tx1"/>
                </a:solidFill>
                <a:effectLst/>
                <a:latin typeface="Segoe UI Light" pitchFamily="34" charset="0"/>
                <a:ea typeface="+mn-ea"/>
                <a:cs typeface="+mn-cs"/>
              </a:rPr>
              <a:t> </a:t>
            </a:r>
            <a:r>
              <a:rPr lang="en-US" sz="900" kern="1200" dirty="0">
                <a:solidFill>
                  <a:schemeClr val="tx1"/>
                </a:solidFill>
                <a:effectLst/>
                <a:latin typeface="Segoe UI Light" pitchFamily="34" charset="0"/>
                <a:ea typeface="+mn-ea"/>
                <a:cs typeface="+mn-cs"/>
              </a:rPr>
              <a:t>individual should be able to get a copy of his or her personal data in a structured interoperable format to share with another data controller.</a:t>
            </a:r>
            <a:endParaRPr lang="sl-SI" sz="900" kern="1200" dirty="0">
              <a:solidFill>
                <a:schemeClr val="tx1"/>
              </a:solidFill>
              <a:effectLst/>
              <a:latin typeface="Segoe UI Light" pitchFamily="34" charset="0"/>
              <a:ea typeface="+mn-ea"/>
              <a:cs typeface="+mn-cs"/>
            </a:endParaRPr>
          </a:p>
          <a:p>
            <a:r>
              <a:rPr lang="en-US" sz="900" kern="1200" dirty="0">
                <a:solidFill>
                  <a:schemeClr val="tx1"/>
                </a:solidFill>
                <a:effectLst/>
                <a:latin typeface="Segoe UI Light" pitchFamily="34" charset="0"/>
                <a:ea typeface="+mn-ea"/>
                <a:cs typeface="+mn-cs"/>
              </a:rPr>
              <a:t> </a:t>
            </a:r>
            <a:endParaRPr lang="sl-SI" sz="900" kern="1200" dirty="0">
              <a:solidFill>
                <a:schemeClr val="tx1"/>
              </a:solidFill>
              <a:effectLst/>
              <a:latin typeface="Segoe UI Light" pitchFamily="34" charset="0"/>
              <a:ea typeface="+mn-ea"/>
              <a:cs typeface="+mn-cs"/>
            </a:endParaRPr>
          </a:p>
          <a:p>
            <a:r>
              <a:rPr lang="en-US" sz="900" b="1" kern="1200" dirty="0">
                <a:solidFill>
                  <a:schemeClr val="tx1"/>
                </a:solidFill>
                <a:effectLst/>
                <a:latin typeface="Segoe UI Light" pitchFamily="34" charset="0"/>
                <a:ea typeface="+mn-ea"/>
                <a:cs typeface="+mn-cs"/>
              </a:rPr>
              <a:t>Controls and notifications:</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Strict security requirements—</a:t>
            </a:r>
            <a:r>
              <a:rPr lang="en-US" sz="900" kern="1200" dirty="0">
                <a:solidFill>
                  <a:schemeClr val="tx1"/>
                </a:solidFill>
                <a:effectLst/>
                <a:latin typeface="Segoe UI Light" pitchFamily="34" charset="0"/>
                <a:ea typeface="+mn-ea"/>
                <a:cs typeface="+mn-cs"/>
              </a:rPr>
              <a:t>The regulation requires organizations to protect personal data in order to “prevent any unlawful forms of processing, in particular any unauthorized disclosure, dissemination or access, or alteration of personal data.” This means data controllers and processors need to ensure:</a:t>
            </a:r>
            <a:endParaRPr lang="sl-SI" sz="900" kern="1200" dirty="0">
              <a:solidFill>
                <a:schemeClr val="tx1"/>
              </a:solidFill>
              <a:effectLst/>
              <a:latin typeface="Segoe UI Light" pitchFamily="34" charset="0"/>
              <a:ea typeface="+mn-ea"/>
              <a:cs typeface="+mn-cs"/>
            </a:endParaRPr>
          </a:p>
          <a:p>
            <a:pPr lvl="1"/>
            <a:r>
              <a:rPr lang="en-US" sz="900" kern="1200" dirty="0">
                <a:solidFill>
                  <a:schemeClr val="tx1"/>
                </a:solidFill>
                <a:effectLst/>
                <a:latin typeface="Segoe UI Light" pitchFamily="34" charset="0"/>
                <a:ea typeface="+mn-ea"/>
                <a:cs typeface="+mn-cs"/>
              </a:rPr>
              <a:t>Sensitive personal data is encrypted/pseudonymized</a:t>
            </a:r>
            <a:endParaRPr lang="sl-SI" sz="900" kern="1200" dirty="0">
              <a:solidFill>
                <a:schemeClr val="tx1"/>
              </a:solidFill>
              <a:effectLst/>
              <a:latin typeface="Segoe UI Light" pitchFamily="34" charset="0"/>
              <a:ea typeface="+mn-ea"/>
              <a:cs typeface="+mn-cs"/>
            </a:endParaRPr>
          </a:p>
          <a:p>
            <a:pPr lvl="1"/>
            <a:r>
              <a:rPr lang="en-US" sz="900" kern="1200" dirty="0">
                <a:solidFill>
                  <a:schemeClr val="tx1"/>
                </a:solidFill>
                <a:effectLst/>
                <a:latin typeface="Segoe UI Light" pitchFamily="34" charset="0"/>
                <a:ea typeface="+mn-ea"/>
                <a:cs typeface="+mn-cs"/>
              </a:rPr>
              <a:t>Processing systems and services maintain data confidentiality, integrity, and availability</a:t>
            </a:r>
            <a:endParaRPr lang="sl-SI" sz="900" kern="1200" dirty="0">
              <a:solidFill>
                <a:schemeClr val="tx1"/>
              </a:solidFill>
              <a:effectLst/>
              <a:latin typeface="Segoe UI Light" pitchFamily="34" charset="0"/>
              <a:ea typeface="+mn-ea"/>
              <a:cs typeface="+mn-cs"/>
            </a:endParaRPr>
          </a:p>
          <a:p>
            <a:pPr lvl="1"/>
            <a:r>
              <a:rPr lang="en-US" sz="900" kern="1200" dirty="0">
                <a:solidFill>
                  <a:schemeClr val="tx1"/>
                </a:solidFill>
                <a:effectLst/>
                <a:latin typeface="Segoe UI Light" pitchFamily="34" charset="0"/>
                <a:ea typeface="+mn-ea"/>
                <a:cs typeface="+mn-cs"/>
              </a:rPr>
              <a:t>Deleted/lost personal data can be restored in a timely manner in the event of a physical or technical incident</a:t>
            </a:r>
            <a:endParaRPr lang="sl-SI" sz="900" kern="1200" dirty="0">
              <a:solidFill>
                <a:schemeClr val="tx1"/>
              </a:solidFill>
              <a:effectLst/>
              <a:latin typeface="Segoe UI Light" pitchFamily="34" charset="0"/>
              <a:ea typeface="+mn-ea"/>
              <a:cs typeface="+mn-cs"/>
            </a:endParaRPr>
          </a:p>
          <a:p>
            <a:pPr lvl="1"/>
            <a:r>
              <a:rPr lang="en-US" sz="900" kern="1200" dirty="0">
                <a:solidFill>
                  <a:schemeClr val="tx1"/>
                </a:solidFill>
                <a:effectLst/>
                <a:latin typeface="Segoe UI Light" pitchFamily="34" charset="0"/>
                <a:ea typeface="+mn-ea"/>
                <a:cs typeface="+mn-cs"/>
              </a:rPr>
              <a:t>Security measures are routinely tested for competency </a:t>
            </a:r>
            <a:endParaRPr lang="sl-SI" sz="900" kern="1200" dirty="0">
              <a:solidFill>
                <a:schemeClr val="tx1"/>
              </a:solidFill>
              <a:effectLst/>
              <a:latin typeface="Segoe UI Light" pitchFamily="34" charset="0"/>
              <a:ea typeface="+mn-ea"/>
              <a:cs typeface="+mn-cs"/>
            </a:endParaRPr>
          </a:p>
          <a:p>
            <a:pPr lvl="1"/>
            <a:r>
              <a:rPr lang="en-US" sz="900" kern="1200" dirty="0">
                <a:solidFill>
                  <a:schemeClr val="tx1"/>
                </a:solidFill>
                <a:effectLst/>
                <a:latin typeface="Segoe UI Light" pitchFamily="34" charset="0"/>
                <a:ea typeface="+mn-ea"/>
                <a:cs typeface="+mn-cs"/>
              </a:rPr>
              <a:t>Breach detection and prevention tools are in place</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Breach notification obligation—</a:t>
            </a:r>
            <a:r>
              <a:rPr lang="en-US" sz="900" kern="1200" dirty="0">
                <a:solidFill>
                  <a:schemeClr val="tx1"/>
                </a:solidFill>
                <a:effectLst/>
                <a:latin typeface="Segoe UI Light" pitchFamily="34" charset="0"/>
                <a:ea typeface="+mn-ea"/>
                <a:cs typeface="+mn-cs"/>
              </a:rPr>
              <a:t>A new requirement not in the existing DPD is that data controllers must notify supervisory authorities (generally, the </a:t>
            </a:r>
            <a:r>
              <a:rPr lang="en-US" sz="900" kern="1200" dirty="0" err="1">
                <a:solidFill>
                  <a:schemeClr val="tx1"/>
                </a:solidFill>
                <a:effectLst/>
                <a:latin typeface="Segoe UI Light" pitchFamily="34" charset="0"/>
                <a:ea typeface="+mn-ea"/>
                <a:cs typeface="+mn-cs"/>
              </a:rPr>
              <a:t>applicale</a:t>
            </a:r>
            <a:r>
              <a:rPr lang="en-US" sz="900" kern="1200" dirty="0">
                <a:solidFill>
                  <a:schemeClr val="tx1"/>
                </a:solidFill>
                <a:effectLst/>
                <a:latin typeface="Segoe UI Light" pitchFamily="34" charset="0"/>
                <a:ea typeface="+mn-ea"/>
                <a:cs typeface="+mn-cs"/>
              </a:rPr>
              <a:t> data protection authority) of data breaches without undue delay and in any event within 72 hours after discovery. Data subjects will also have to notified without undue delay if the leaked data poses a “high risk to their rights and freedoms.”</a:t>
            </a:r>
            <a:r>
              <a:rPr lang="en-US" sz="900" b="1" kern="1200" dirty="0">
                <a:solidFill>
                  <a:schemeClr val="tx1"/>
                </a:solidFill>
                <a:effectLst/>
                <a:latin typeface="Segoe UI Light" pitchFamily="34" charset="0"/>
                <a:ea typeface="+mn-ea"/>
                <a:cs typeface="+mn-cs"/>
              </a:rPr>
              <a:t> </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Appropriate consents for data processing—</a:t>
            </a:r>
            <a:r>
              <a:rPr lang="en-US" sz="900" kern="1200" dirty="0">
                <a:solidFill>
                  <a:schemeClr val="tx1"/>
                </a:solidFill>
                <a:effectLst/>
                <a:latin typeface="Segoe UI Light" pitchFamily="34" charset="0"/>
                <a:ea typeface="+mn-ea"/>
                <a:cs typeface="+mn-cs"/>
              </a:rPr>
              <a:t>Consent for processing must also be “freely given, specific, informed, and unambiguous.”</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Confidentiality—</a:t>
            </a:r>
            <a:r>
              <a:rPr lang="en-US" sz="900" kern="1200" dirty="0">
                <a:solidFill>
                  <a:schemeClr val="tx1"/>
                </a:solidFill>
                <a:effectLst/>
                <a:latin typeface="Segoe UI Light" pitchFamily="34" charset="0"/>
                <a:ea typeface="+mn-ea"/>
                <a:cs typeface="+mn-cs"/>
              </a:rPr>
              <a:t>Ensure those that process personal data are committed to confidentiality.</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Recordkeeping—</a:t>
            </a:r>
            <a:r>
              <a:rPr lang="en-US" sz="900" kern="1200" dirty="0">
                <a:solidFill>
                  <a:schemeClr val="tx1"/>
                </a:solidFill>
                <a:effectLst/>
                <a:latin typeface="Segoe UI Light" pitchFamily="34" charset="0"/>
                <a:ea typeface="+mn-ea"/>
                <a:cs typeface="+mn-cs"/>
              </a:rPr>
              <a:t>Companies must maintain robust records on how they comply with the GDPR and their processing activities.</a:t>
            </a:r>
            <a:endParaRPr lang="sl-SI" sz="900" kern="1200" dirty="0">
              <a:solidFill>
                <a:schemeClr val="tx1"/>
              </a:solidFill>
              <a:effectLst/>
              <a:latin typeface="Segoe UI Light" pitchFamily="34" charset="0"/>
              <a:ea typeface="+mn-ea"/>
              <a:cs typeface="+mn-cs"/>
            </a:endParaRPr>
          </a:p>
          <a:p>
            <a:r>
              <a:rPr lang="en-US" sz="900" b="1" kern="1200" dirty="0">
                <a:solidFill>
                  <a:schemeClr val="tx1"/>
                </a:solidFill>
                <a:effectLst/>
                <a:latin typeface="Segoe UI Light" pitchFamily="34" charset="0"/>
                <a:ea typeface="+mn-ea"/>
                <a:cs typeface="+mn-cs"/>
              </a:rPr>
              <a:t> </a:t>
            </a:r>
            <a:endParaRPr lang="sl-SI" sz="900" kern="1200" dirty="0">
              <a:solidFill>
                <a:schemeClr val="tx1"/>
              </a:solidFill>
              <a:effectLst/>
              <a:latin typeface="Segoe UI Light" pitchFamily="34" charset="0"/>
              <a:ea typeface="+mn-ea"/>
              <a:cs typeface="+mn-cs"/>
            </a:endParaRPr>
          </a:p>
          <a:p>
            <a:r>
              <a:rPr lang="en-US" sz="900" b="1" kern="1200" dirty="0">
                <a:solidFill>
                  <a:schemeClr val="tx1"/>
                </a:solidFill>
                <a:effectLst/>
                <a:latin typeface="Segoe UI Light" pitchFamily="34" charset="0"/>
                <a:ea typeface="+mn-ea"/>
                <a:cs typeface="+mn-cs"/>
              </a:rPr>
              <a:t>Transparent policies:</a:t>
            </a:r>
            <a:endParaRPr lang="sl-SI" sz="900" kern="1200" dirty="0">
              <a:solidFill>
                <a:schemeClr val="tx1"/>
              </a:solidFill>
              <a:effectLst/>
              <a:latin typeface="Segoe UI Light" pitchFamily="34" charset="0"/>
              <a:ea typeface="+mn-ea"/>
              <a:cs typeface="+mn-cs"/>
            </a:endParaRPr>
          </a:p>
          <a:p>
            <a:pPr lvl="0"/>
            <a:r>
              <a:rPr lang="en-US" sz="900" b="1" kern="1200" dirty="0">
                <a:solidFill>
                  <a:schemeClr val="tx1"/>
                </a:solidFill>
                <a:effectLst/>
                <a:latin typeface="Segoe UI Light" pitchFamily="34" charset="0"/>
                <a:ea typeface="+mn-ea"/>
                <a:cs typeface="+mn-cs"/>
              </a:rPr>
              <a:t>Transparent and easily accessible policies—</a:t>
            </a:r>
            <a:r>
              <a:rPr lang="en-US" sz="900" kern="1200" dirty="0">
                <a:solidFill>
                  <a:schemeClr val="tx1"/>
                </a:solidFill>
                <a:effectLst/>
                <a:latin typeface="Segoe UI Light" pitchFamily="34" charset="0"/>
                <a:ea typeface="+mn-ea"/>
                <a:cs typeface="+mn-cs"/>
              </a:rPr>
              <a:t>In keeping with the view that individuals should understand how their data is being used,</a:t>
            </a:r>
            <a:r>
              <a:rPr lang="en-US" sz="900" b="1" kern="1200" dirty="0">
                <a:solidFill>
                  <a:schemeClr val="tx1"/>
                </a:solidFill>
                <a:effectLst/>
                <a:latin typeface="Segoe UI Light" pitchFamily="34" charset="0"/>
                <a:ea typeface="+mn-ea"/>
                <a:cs typeface="+mn-cs"/>
              </a:rPr>
              <a:t> </a:t>
            </a:r>
            <a:r>
              <a:rPr lang="en-US" sz="900" kern="1200" dirty="0">
                <a:solidFill>
                  <a:schemeClr val="tx1"/>
                </a:solidFill>
                <a:effectLst/>
                <a:latin typeface="Segoe UI Light" pitchFamily="34" charset="0"/>
                <a:ea typeface="+mn-ea"/>
                <a:cs typeface="+mn-cs"/>
              </a:rPr>
              <a:t>the GDPR requires transparency to individuals with regard to how their personal data is collected, used, and processed. This information should be easily accessible and in clear and plain language. It should explicitly describe the specific purposes for which personal data are processed and it should be provided at the time of collection. </a:t>
            </a:r>
            <a:endParaRPr lang="sl-SI" sz="900" kern="1200" dirty="0">
              <a:solidFill>
                <a:schemeClr val="tx1"/>
              </a:solidFill>
              <a:effectLst/>
              <a:latin typeface="Segoe UI Light" pitchFamily="34" charset="0"/>
              <a:ea typeface="+mn-ea"/>
              <a:cs typeface="+mn-cs"/>
            </a:endParaRPr>
          </a:p>
          <a:p>
            <a:r>
              <a:rPr lang="en-US" sz="900" b="1" kern="1200" dirty="0">
                <a:solidFill>
                  <a:schemeClr val="tx1"/>
                </a:solidFill>
                <a:effectLst/>
                <a:latin typeface="Segoe UI Light" pitchFamily="34" charset="0"/>
                <a:ea typeface="+mn-ea"/>
                <a:cs typeface="+mn-cs"/>
              </a:rPr>
              <a:t> </a:t>
            </a:r>
            <a:endParaRPr lang="sl-SI" sz="900" kern="1200" dirty="0">
              <a:solidFill>
                <a:schemeClr val="tx1"/>
              </a:solidFill>
              <a:effectLst/>
              <a:latin typeface="Segoe UI Light" pitchFamily="34" charset="0"/>
              <a:ea typeface="+mn-ea"/>
              <a:cs typeface="+mn-cs"/>
            </a:endParaRPr>
          </a:p>
          <a:p>
            <a:r>
              <a:rPr lang="en-US" sz="900" b="1" kern="1200" dirty="0">
                <a:solidFill>
                  <a:schemeClr val="tx1"/>
                </a:solidFill>
                <a:effectLst/>
                <a:latin typeface="Segoe UI Light" pitchFamily="34" charset="0"/>
                <a:ea typeface="+mn-ea"/>
                <a:cs typeface="+mn-cs"/>
              </a:rPr>
              <a:t>IT and Training:</a:t>
            </a:r>
            <a:endParaRPr lang="sl-SI" sz="900" kern="1200" dirty="0">
              <a:solidFill>
                <a:schemeClr val="tx1"/>
              </a:solidFill>
              <a:effectLst/>
              <a:latin typeface="Segoe UI Light" pitchFamily="34" charset="0"/>
              <a:ea typeface="+mn-ea"/>
              <a:cs typeface="+mn-cs"/>
            </a:endParaRPr>
          </a:p>
          <a:p>
            <a:pPr lvl="0"/>
            <a:r>
              <a:rPr lang="en-US" sz="900" kern="1200" dirty="0">
                <a:solidFill>
                  <a:schemeClr val="tx1"/>
                </a:solidFill>
                <a:effectLst/>
                <a:latin typeface="Segoe UI Light" pitchFamily="34" charset="0"/>
                <a:ea typeface="+mn-ea"/>
                <a:cs typeface="+mn-cs"/>
              </a:rPr>
              <a:t>Companies will need to ensure their employees understand the GDPR and that their data policies are updated to ensure alignment with GDPR and its broader “personal data” definition.</a:t>
            </a:r>
            <a:endParaRPr lang="sl-SI" sz="900" kern="1200" dirty="0">
              <a:solidFill>
                <a:schemeClr val="tx1"/>
              </a:solidFill>
              <a:effectLst/>
              <a:latin typeface="Segoe UI Light" pitchFamily="34" charset="0"/>
              <a:ea typeface="+mn-ea"/>
              <a:cs typeface="+mn-cs"/>
            </a:endParaRPr>
          </a:p>
          <a:p>
            <a:pPr lvl="0"/>
            <a:r>
              <a:rPr lang="en-US" sz="900" kern="1200" dirty="0">
                <a:solidFill>
                  <a:schemeClr val="tx1"/>
                </a:solidFill>
                <a:effectLst/>
                <a:latin typeface="Segoe UI Light" pitchFamily="34" charset="0"/>
                <a:ea typeface="+mn-ea"/>
                <a:cs typeface="+mn-cs"/>
              </a:rPr>
              <a:t>Larger organizations will need to appoint a Data Protection Officer to monitor compliance with GDPR.</a:t>
            </a:r>
            <a:endParaRPr lang="sl-SI" sz="900" kern="1200" dirty="0">
              <a:solidFill>
                <a:schemeClr val="tx1"/>
              </a:solidFill>
              <a:effectLst/>
              <a:latin typeface="Segoe UI Light" pitchFamily="34" charset="0"/>
              <a:ea typeface="+mn-ea"/>
              <a:cs typeface="+mn-cs"/>
            </a:endParaRPr>
          </a:p>
          <a:p>
            <a:pPr lvl="0"/>
            <a:r>
              <a:rPr lang="en-US" sz="900" kern="1200" dirty="0">
                <a:solidFill>
                  <a:schemeClr val="tx1"/>
                </a:solidFill>
                <a:effectLst/>
                <a:latin typeface="Segoe UI Light" pitchFamily="34" charset="0"/>
                <a:ea typeface="+mn-ea"/>
                <a:cs typeface="+mn-cs"/>
              </a:rPr>
              <a:t>Lastly, companies will need to enter into contracts with data processors, such as Microsoft, to jointly commit to the data processing requirements of the GDPR.</a:t>
            </a:r>
            <a:endParaRPr lang="sl-SI" sz="900" kern="1200" dirty="0">
              <a:solidFill>
                <a:schemeClr val="tx1"/>
              </a:solidFill>
              <a:effectLst/>
              <a:latin typeface="Segoe UI Light" pitchFamily="34" charset="0"/>
              <a:ea typeface="+mn-ea"/>
              <a:cs typeface="+mn-cs"/>
            </a:endParaRPr>
          </a:p>
          <a:p>
            <a:endParaRPr lang="en-US" dirty="0"/>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rPr>
              <a:t>Microsoft Envision 2016</a:t>
            </a:r>
          </a:p>
        </p:txBody>
      </p:sp>
      <p:sp>
        <p:nvSpPr>
          <p:cNvPr id="5" name="Footer Placehold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2450EE-2571-4EE2-85E8-3BFB4FECB8B8}" type="datetime8">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t>5/17/2017 11:52 AM</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2675192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kern="1200" dirty="0">
                <a:solidFill>
                  <a:schemeClr val="tx1"/>
                </a:solidFill>
                <a:effectLst/>
                <a:latin typeface="Segoe UI Light" pitchFamily="34" charset="0"/>
                <a:ea typeface="+mn-ea"/>
                <a:cs typeface="+mn-cs"/>
              </a:rPr>
              <a:t>Presenter guidance:</a:t>
            </a:r>
            <a:endParaRPr lang="sl-SI" sz="900" kern="1200" dirty="0">
              <a:solidFill>
                <a:schemeClr val="tx1"/>
              </a:solidFill>
              <a:effectLst/>
              <a:latin typeface="Segoe UI Light" pitchFamily="34" charset="0"/>
              <a:ea typeface="+mn-ea"/>
              <a:cs typeface="+mn-cs"/>
            </a:endParaRPr>
          </a:p>
          <a:p>
            <a:r>
              <a:rPr lang="en-US" sz="900" kern="1200" dirty="0">
                <a:solidFill>
                  <a:schemeClr val="tx1"/>
                </a:solidFill>
                <a:effectLst/>
                <a:latin typeface="Segoe UI Light" pitchFamily="34" charset="0"/>
                <a:ea typeface="+mn-ea"/>
                <a:cs typeface="+mn-cs"/>
              </a:rPr>
              <a:t>Use this slide to translate how those key changes are going to affect how organization’s store, use and manage personal data. </a:t>
            </a:r>
            <a:endParaRPr lang="sl-SI" sz="900" kern="1200" dirty="0">
              <a:solidFill>
                <a:schemeClr val="tx1"/>
              </a:solidFill>
              <a:effectLst/>
              <a:latin typeface="Segoe UI Light" pitchFamily="34" charset="0"/>
              <a:ea typeface="+mn-ea"/>
              <a:cs typeface="+mn-cs"/>
            </a:endParaRPr>
          </a:p>
          <a:p>
            <a:r>
              <a:rPr lang="en-US" sz="900" b="1" kern="1200" dirty="0">
                <a:solidFill>
                  <a:schemeClr val="tx1"/>
                </a:solidFill>
                <a:effectLst/>
                <a:latin typeface="Segoe UI Light" pitchFamily="34" charset="0"/>
                <a:ea typeface="+mn-ea"/>
                <a:cs typeface="+mn-cs"/>
              </a:rPr>
              <a:t> </a:t>
            </a:r>
            <a:endParaRPr lang="sl-SI" sz="900" kern="1200" dirty="0">
              <a:solidFill>
                <a:schemeClr val="tx1"/>
              </a:solidFill>
              <a:effectLst/>
              <a:latin typeface="Segoe UI Light" pitchFamily="34" charset="0"/>
              <a:ea typeface="+mn-ea"/>
              <a:cs typeface="+mn-cs"/>
            </a:endParaRPr>
          </a:p>
          <a:p>
            <a:r>
              <a:rPr lang="en-US" sz="900" b="1" kern="1200" dirty="0">
                <a:solidFill>
                  <a:schemeClr val="tx1"/>
                </a:solidFill>
                <a:effectLst/>
                <a:latin typeface="Segoe UI Light" pitchFamily="34" charset="0"/>
                <a:ea typeface="+mn-ea"/>
                <a:cs typeface="+mn-cs"/>
              </a:rPr>
              <a:t>Key takeaways:</a:t>
            </a:r>
            <a:endParaRPr lang="sl-SI" sz="900" kern="1200" dirty="0">
              <a:solidFill>
                <a:schemeClr val="tx1"/>
              </a:solidFill>
              <a:effectLst/>
              <a:latin typeface="Segoe UI Light" pitchFamily="34" charset="0"/>
              <a:ea typeface="+mn-ea"/>
              <a:cs typeface="+mn-cs"/>
            </a:endParaRPr>
          </a:p>
          <a:p>
            <a:pPr lvl="0"/>
            <a:r>
              <a:rPr lang="en-US" sz="900" kern="1200" dirty="0">
                <a:solidFill>
                  <a:schemeClr val="tx1"/>
                </a:solidFill>
                <a:effectLst/>
                <a:latin typeface="Segoe UI Light" pitchFamily="34" charset="0"/>
                <a:ea typeface="+mn-ea"/>
                <a:cs typeface="+mn-cs"/>
              </a:rPr>
              <a:t>With the GDPR, organizations will need to have tighter controls on how they manage and collect personal. Systems and processes will need to be updated or put in place to prevent unlawful use of data (primarily around processing data without the data subject’s content) and to ensure the way it is stored and used is compliant. Additionally, because data subjects now have the legal right to correct, withdraw consent, request deletion or ask for a copy of their data, organizations will need to have the proper tools and systems in place to accommodate these new requirements. </a:t>
            </a:r>
            <a:endParaRPr lang="sl-SI" sz="900" kern="1200" dirty="0">
              <a:solidFill>
                <a:schemeClr val="tx1"/>
              </a:solidFill>
              <a:effectLst/>
              <a:latin typeface="Segoe UI Light" pitchFamily="34" charset="0"/>
              <a:ea typeface="+mn-ea"/>
              <a:cs typeface="+mn-cs"/>
            </a:endParaRPr>
          </a:p>
          <a:p>
            <a:pPr lvl="0"/>
            <a:r>
              <a:rPr lang="en-US" sz="900" kern="1200" dirty="0">
                <a:solidFill>
                  <a:schemeClr val="tx1"/>
                </a:solidFill>
                <a:effectLst/>
                <a:latin typeface="Segoe UI Light" pitchFamily="34" charset="0"/>
                <a:ea typeface="+mn-ea"/>
                <a:cs typeface="+mn-cs"/>
              </a:rPr>
              <a:t>Organizations will also need implement more advanced data policies that not only need to ensure that organizations are being compliant with their use of personal data, but also enable them to accommodate the new transparency, recordkeeping and reporting requirements. Organizations that take a privacy by design approach to improve their data policies will be better prepared to prevent data breaches, report on their GDPR compliance, and perform data impact risk assessments.   </a:t>
            </a:r>
            <a:endParaRPr lang="sl-SI" sz="900" kern="1200" dirty="0">
              <a:solidFill>
                <a:schemeClr val="tx1"/>
              </a:solidFill>
              <a:effectLst/>
              <a:latin typeface="Segoe UI Light" pitchFamily="34" charset="0"/>
              <a:ea typeface="+mn-ea"/>
              <a:cs typeface="+mn-cs"/>
            </a:endParaRPr>
          </a:p>
          <a:p>
            <a:pPr lvl="0"/>
            <a:r>
              <a:rPr lang="en-US" sz="900" kern="1200" dirty="0">
                <a:solidFill>
                  <a:schemeClr val="tx1"/>
                </a:solidFill>
                <a:effectLst/>
                <a:latin typeface="Segoe UI Light" pitchFamily="34" charset="0"/>
                <a:ea typeface="+mn-ea"/>
                <a:cs typeface="+mn-cs"/>
              </a:rPr>
              <a:t>With the GDPR’s high penalties for non-compliance, data governance tools will be extremely important to ensure organizations can provide an audit trail to prove compliance, expose areas of risk before they become a problem, and effectively and legally respond to data breaches. </a:t>
            </a:r>
            <a:endParaRPr lang="sl-SI" sz="900" kern="1200" dirty="0">
              <a:solidFill>
                <a:schemeClr val="tx1"/>
              </a:solidFill>
              <a:effectLst/>
              <a:latin typeface="Segoe UI Light" pitchFamily="34" charset="0"/>
              <a:ea typeface="+mn-ea"/>
              <a:cs typeface="+mn-cs"/>
            </a:endParaRPr>
          </a:p>
        </p:txBody>
      </p:sp>
      <p:sp>
        <p:nvSpPr>
          <p:cNvPr id="4" name="Slide Number Placeholder 3"/>
          <p:cNvSpPr>
            <a:spLocks noGrp="1"/>
          </p:cNvSpPr>
          <p:nvPr>
            <p:ph type="sldNum" sz="quarter" idx="10"/>
          </p:nvPr>
        </p:nvSpPr>
        <p:spPr/>
        <p:txBody>
          <a:bodyPr/>
          <a:lstStyle/>
          <a:p>
            <a:fld id="{17A4760B-E6A7-41A7-B208-0115AB56D25F}" type="slidenum">
              <a:rPr lang="en-US" smtClean="0"/>
              <a:t>5</a:t>
            </a:fld>
            <a:endParaRPr lang="en-US"/>
          </a:p>
        </p:txBody>
      </p:sp>
    </p:spTree>
    <p:extLst>
      <p:ext uri="{BB962C8B-B14F-4D97-AF65-F5344CB8AC3E}">
        <p14:creationId xmlns:p14="http://schemas.microsoft.com/office/powerpoint/2010/main" val="1321453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7A2D2A7-FEDB-4FEC-BF57-39E9383DCE56}"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800" b="0" i="0" u="none" strike="noStrike" kern="0" cap="none" spc="0" normalizeH="0" baseline="0" noProof="0" dirty="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9394887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7F76D2-1A1E-4840-AFDB-EDFE11B433FD}" type="datetime8">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t>5/17/2017 11:52 AM</a:t>
            </a:fld>
            <a:endParaRPr kumimoji="0" lang="en-US" sz="1800" b="0" i="0" u="none" strike="noStrike" kern="0" cap="none" spc="0" normalizeH="0" baseline="0" noProof="0" dirty="0">
              <a:ln>
                <a:noFill/>
              </a:ln>
              <a:solidFill>
                <a:sysClr val="windowText" lastClr="000000"/>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800" b="0" i="0" u="none" strike="noStrike" kern="0" cap="none" spc="0" normalizeH="0" baseline="0" noProof="0" dirty="0">
              <a:ln>
                <a:noFill/>
              </a:ln>
              <a:solidFill>
                <a:sysClr val="windowText" lastClr="000000"/>
              </a:solidFill>
              <a:effectLst/>
              <a:uLnTx/>
              <a:uFillTx/>
              <a:latin typeface="Segoe UI" pitchFamily="34" charset="0"/>
              <a:ea typeface="+mn-ea"/>
              <a:cs typeface="+mn-cs"/>
            </a:endParaRPr>
          </a:p>
        </p:txBody>
      </p:sp>
      <p:sp>
        <p:nvSpPr>
          <p:cNvPr id="10" name="Footer Placeholder 9"/>
          <p:cNvSpPr>
            <a:spLocks noGrp="1"/>
          </p:cNvSpPr>
          <p:nvPr>
            <p:ph type="ftr" sz="quarter" idx="1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5500555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4464251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https://blogs.microsoft.com/blog/2015/11/09/microsoft-to-acquire-secure-islands-a-leader-in-data-protection-technology</a:t>
            </a:r>
            <a:r>
              <a:rPr lang="sl-SI" dirty="0"/>
              <a:t> </a:t>
            </a:r>
          </a:p>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7060106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2838894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13A7503-46DA-447C-B280-C425024DF5FB}" type="datetime8">
              <a:rPr lang="en-US" smtClean="0"/>
              <a:t>5/17/2017 11:52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30014833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30134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6334809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7AEAA698-3BEF-46C1-B968-87733054616E}"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1408360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4964049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521500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34893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6652824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6A90B959-B771-4D28-9B80-E40FD9489F07}"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t>5/17/2017 11:52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7636330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9305510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8789219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3350359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7934254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C5C95E1-0871-4E26-B2B6-652313DEA26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t>5/17/2017 11:52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2431974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0996014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11FAE85-20FE-844F-9354-E6E61F84E3F4}"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4334742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9B90782A-2091-4C31-BBED-1BCA8A7ABEF4}"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t>5/17/2017 11:52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2278684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1AA3501A-9BBD-4ED8-B300-E58C3AC951B2}" type="datetime8">
              <a:rPr lang="en-US" smtClean="0"/>
              <a:t>5/17/2017 11:52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28</a:t>
            </a:fld>
            <a:endParaRPr lang="en-US" dirty="0"/>
          </a:p>
        </p:txBody>
      </p:sp>
    </p:spTree>
    <p:extLst>
      <p:ext uri="{BB962C8B-B14F-4D97-AF65-F5344CB8AC3E}">
        <p14:creationId xmlns:p14="http://schemas.microsoft.com/office/powerpoint/2010/main" val="24329181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2C56C3C0-47ED-4285-B59A-ECAF14D376FB}" type="datetime8">
              <a:rPr lang="en-US" smtClean="0"/>
              <a:t>5/17/2017 11:52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29</a:t>
            </a:fld>
            <a:endParaRPr lang="en-US" dirty="0"/>
          </a:p>
        </p:txBody>
      </p:sp>
    </p:spTree>
    <p:extLst>
      <p:ext uri="{BB962C8B-B14F-4D97-AF65-F5344CB8AC3E}">
        <p14:creationId xmlns:p14="http://schemas.microsoft.com/office/powerpoint/2010/main" val="8119941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FEA4B09A-1E3A-4EA8-8735-72EACE5FF92A}" type="datetime8">
              <a:rPr lang="en-US" smtClean="0"/>
              <a:t>5/17/2017 11:52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30</a:t>
            </a:fld>
            <a:endParaRPr lang="en-US" dirty="0"/>
          </a:p>
        </p:txBody>
      </p:sp>
    </p:spTree>
    <p:extLst>
      <p:ext uri="{BB962C8B-B14F-4D97-AF65-F5344CB8AC3E}">
        <p14:creationId xmlns:p14="http://schemas.microsoft.com/office/powerpoint/2010/main" val="27365654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04DD5E9A-1D9E-4A77-A1FE-635F6B96046A}" type="datetime8">
              <a:rPr lang="en-US" smtClean="0">
                <a:solidFill>
                  <a:prstClr val="black"/>
                </a:solidFill>
              </a:rPr>
              <a:t>5/17/2017 11:52 AM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31</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2981234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2.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0" y="-1"/>
            <a:ext cx="12436475" cy="6994525"/>
          </a:xfrm>
          <a:prstGeom prst="rect">
            <a:avLst/>
          </a:prstGeom>
        </p:spPr>
      </p:pic>
      <p:pic>
        <p:nvPicPr>
          <p:cNvPr id="5" name="Picture 4"/>
          <p:cNvPicPr>
            <a:picLocks noChangeAspect="1"/>
          </p:cNvPicPr>
          <p:nvPr userDrawn="1"/>
        </p:nvPicPr>
        <p:blipFill>
          <a:blip r:embed="rId3"/>
          <a:stretch>
            <a:fillRect/>
          </a:stretch>
        </p:blipFill>
        <p:spPr>
          <a:xfrm>
            <a:off x="10466709" y="472926"/>
            <a:ext cx="1536700" cy="330200"/>
          </a:xfrm>
          <a:prstGeom prst="rect">
            <a:avLst/>
          </a:prstGeom>
        </p:spPr>
      </p:pic>
      <p:pic>
        <p:nvPicPr>
          <p:cNvPr id="11" name="Picture 10"/>
          <p:cNvPicPr>
            <a:picLocks noChangeAspect="1"/>
          </p:cNvPicPr>
          <p:nvPr userDrawn="1"/>
        </p:nvPicPr>
        <p:blipFill>
          <a:blip r:embed="rId4"/>
          <a:stretch>
            <a:fillRect/>
          </a:stretch>
        </p:blipFill>
        <p:spPr>
          <a:xfrm>
            <a:off x="385589" y="400918"/>
            <a:ext cx="1807430" cy="1800200"/>
          </a:xfrm>
          <a:prstGeom prst="rect">
            <a:avLst/>
          </a:prstGeom>
        </p:spPr>
      </p:pic>
      <p:pic>
        <p:nvPicPr>
          <p:cNvPr id="23" name="Picture 22"/>
          <p:cNvPicPr>
            <a:picLocks noChangeAspect="1"/>
          </p:cNvPicPr>
          <p:nvPr userDrawn="1"/>
        </p:nvPicPr>
        <p:blipFill>
          <a:blip r:embed="rId5"/>
          <a:stretch>
            <a:fillRect/>
          </a:stretch>
        </p:blipFill>
        <p:spPr>
          <a:xfrm>
            <a:off x="916929" y="3617559"/>
            <a:ext cx="10629900" cy="3375732"/>
          </a:xfrm>
          <a:prstGeom prst="rect">
            <a:avLst/>
          </a:prstGeom>
        </p:spPr>
      </p:pic>
    </p:spTree>
    <p:extLst>
      <p:ext uri="{BB962C8B-B14F-4D97-AF65-F5344CB8AC3E}">
        <p14:creationId xmlns:p14="http://schemas.microsoft.com/office/powerpoint/2010/main" val="3087552822"/>
      </p:ext>
    </p:extLst>
  </p:cSld>
  <p:clrMapOvr>
    <a:overrideClrMapping bg1="dk1" tx1="lt1" bg2="dk2" tx2="lt2" accent1="accent1" accent2="accent2" accent3="accent3" accent4="accent4" accent5="accent5" accent6="accent6" hlink="hlink" folHlink="folHlink"/>
  </p:clrMapOvr>
  <p:transition>
    <p:pu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bg>
      <p:bgPr>
        <a:solidFill>
          <a:srgbClr val="E4491C"/>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stretch>
            <a:fillRect/>
          </a:stretch>
        </p:blipFill>
        <p:spPr>
          <a:xfrm>
            <a:off x="10538717" y="328910"/>
            <a:ext cx="1536700" cy="330200"/>
          </a:xfrm>
          <a:prstGeom prst="rect">
            <a:avLst/>
          </a:prstGeom>
        </p:spPr>
      </p:pic>
      <p:pic>
        <p:nvPicPr>
          <p:cNvPr id="10" name="Picture 9"/>
          <p:cNvPicPr>
            <a:picLocks noChangeAspect="1"/>
          </p:cNvPicPr>
          <p:nvPr userDrawn="1"/>
        </p:nvPicPr>
        <p:blipFill>
          <a:blip r:embed="rId3"/>
          <a:stretch>
            <a:fillRect/>
          </a:stretch>
        </p:blipFill>
        <p:spPr>
          <a:xfrm>
            <a:off x="457597" y="328910"/>
            <a:ext cx="1663700" cy="1524000"/>
          </a:xfrm>
          <a:prstGeom prst="rect">
            <a:avLst/>
          </a:prstGeom>
        </p:spPr>
      </p:pic>
      <p:pic>
        <p:nvPicPr>
          <p:cNvPr id="7" name="Picture 6"/>
          <p:cNvPicPr>
            <a:picLocks noChangeAspect="1"/>
          </p:cNvPicPr>
          <p:nvPr userDrawn="1"/>
        </p:nvPicPr>
        <p:blipFill>
          <a:blip r:embed="rId4"/>
          <a:stretch>
            <a:fillRect/>
          </a:stretch>
        </p:blipFill>
        <p:spPr>
          <a:xfrm>
            <a:off x="385588" y="6305574"/>
            <a:ext cx="2935469" cy="338708"/>
          </a:xfrm>
          <a:prstGeom prst="rect">
            <a:avLst/>
          </a:prstGeom>
        </p:spPr>
      </p:pic>
      <p:pic>
        <p:nvPicPr>
          <p:cNvPr id="8" name="Picture 7"/>
          <p:cNvPicPr>
            <a:picLocks noChangeAspect="1"/>
          </p:cNvPicPr>
          <p:nvPr userDrawn="1"/>
        </p:nvPicPr>
        <p:blipFill>
          <a:blip r:embed="rId5"/>
          <a:stretch>
            <a:fillRect/>
          </a:stretch>
        </p:blipFill>
        <p:spPr>
          <a:xfrm>
            <a:off x="7442373" y="2644153"/>
            <a:ext cx="5270500" cy="4381501"/>
          </a:xfrm>
          <a:prstGeom prst="rect">
            <a:avLst/>
          </a:prstGeom>
        </p:spPr>
      </p:pic>
      <p:sp>
        <p:nvSpPr>
          <p:cNvPr id="13" name="Title 1"/>
          <p:cNvSpPr>
            <a:spLocks noGrp="1"/>
          </p:cNvSpPr>
          <p:nvPr>
            <p:ph type="title" hasCustomPrompt="1"/>
          </p:nvPr>
        </p:nvSpPr>
        <p:spPr bwMode="auto">
          <a:xfrm>
            <a:off x="274702" y="2814105"/>
            <a:ext cx="4937760" cy="1835285"/>
          </a:xfrm>
          <a:noFill/>
        </p:spPr>
        <p:txBody>
          <a:bodyPr lIns="146304" tIns="91440" rIns="146304" bIns="91440" anchor="t" anchorCtr="0"/>
          <a:lstStyle>
            <a:lvl1pPr>
              <a:defRPr sz="4800" spc="-100" baseline="0">
                <a:solidFill>
                  <a:schemeClr val="tx1"/>
                </a:solidFill>
              </a:defRPr>
            </a:lvl1pPr>
          </a:lstStyle>
          <a:p>
            <a:r>
              <a:rPr lang="en-US" dirty="0"/>
              <a:t>Presentation title</a:t>
            </a:r>
          </a:p>
        </p:txBody>
      </p:sp>
      <p:sp>
        <p:nvSpPr>
          <p:cNvPr id="14" name="Text Placeholder 2"/>
          <p:cNvSpPr>
            <a:spLocks noGrp="1"/>
          </p:cNvSpPr>
          <p:nvPr>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solidFill>
                  <a:schemeClr val="tx1"/>
                </a:soli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spTree>
    <p:extLst>
      <p:ext uri="{BB962C8B-B14F-4D97-AF65-F5344CB8AC3E}">
        <p14:creationId xmlns:p14="http://schemas.microsoft.com/office/powerpoint/2010/main" val="3735076428"/>
      </p:ext>
    </p:extLst>
  </p:cSld>
  <p:clrMapOvr>
    <a:overrideClrMapping bg1="dk1" tx1="lt1" bg2="dk2" tx2="lt2" accent1="accent1" accent2="accent2" accent3="accent3" accent4="accent4" accent5="accent5" accent6="accent6" hlink="hlink" folHlink="folHlink"/>
  </p:clrMapOvr>
  <p:transition>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8" y="1212850"/>
            <a:ext cx="11888787" cy="2308324"/>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p:cNvPicPr>
            <a:picLocks noChangeAspect="1"/>
          </p:cNvPicPr>
          <p:nvPr userDrawn="1"/>
        </p:nvPicPr>
        <p:blipFill>
          <a:blip r:embed="rId2"/>
          <a:stretch>
            <a:fillRect/>
          </a:stretch>
        </p:blipFill>
        <p:spPr>
          <a:xfrm>
            <a:off x="11046573" y="5801518"/>
            <a:ext cx="1076320" cy="956122"/>
          </a:xfrm>
          <a:prstGeom prst="rect">
            <a:avLst/>
          </a:prstGeom>
        </p:spPr>
      </p:pic>
      <p:sp>
        <p:nvSpPr>
          <p:cNvPr id="5" name="TextBox 4"/>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6" name="Picture 5"/>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531337368"/>
      </p:ext>
    </p:extLst>
  </p:cSld>
  <p:clrMapOvr>
    <a:masterClrMapping/>
  </p:clrMapOvr>
  <p:transition>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274702" y="1211287"/>
            <a:ext cx="11888787" cy="444621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703268474"/>
      </p:ext>
    </p:extLst>
  </p:cSld>
  <p:clrMapOvr>
    <a:masterClrMapping/>
  </p:clrMapOvr>
  <p:transition>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50" marR="0" lvl="0" indent="-514350" algn="l" defTabSz="932742" rtl="0" eaLnBrk="1" fontAlgn="auto" latinLnBrk="0" hangingPunct="1">
              <a:lnSpc>
                <a:spcPct val="90000"/>
              </a:lnSpc>
              <a:spcBef>
                <a:spcPts val="1224"/>
              </a:spcBef>
              <a:spcAft>
                <a:spcPts val="0"/>
              </a:spcAft>
              <a:buClr>
                <a:schemeClr val="tx1"/>
              </a:buClr>
              <a:buSzPct val="90000"/>
              <a:tabLst/>
            </a:pPr>
            <a:r>
              <a:rPr lang="en-US"/>
              <a:t>Edit Master text styles</a:t>
            </a:r>
          </a:p>
          <a:p>
            <a:pPr marL="514350" marR="0" lvl="1" indent="-514350" algn="l" defTabSz="932742" rtl="0" eaLnBrk="1" fontAlgn="auto" latinLnBrk="0" hangingPunct="1">
              <a:lnSpc>
                <a:spcPct val="90000"/>
              </a:lnSpc>
              <a:spcBef>
                <a:spcPts val="1224"/>
              </a:spcBef>
              <a:spcAft>
                <a:spcPts val="0"/>
              </a:spcAft>
              <a:buClr>
                <a:schemeClr val="tx1"/>
              </a:buClr>
              <a:buSzPct val="90000"/>
              <a:tabLst/>
            </a:pPr>
            <a:r>
              <a:rPr lang="en-US"/>
              <a:t>Second level</a:t>
            </a:r>
          </a:p>
          <a:p>
            <a:pPr marL="514350" marR="0" lvl="2" indent="-514350" algn="l" defTabSz="932742" rtl="0" eaLnBrk="1" fontAlgn="auto" latinLnBrk="0" hangingPunct="1">
              <a:lnSpc>
                <a:spcPct val="90000"/>
              </a:lnSpc>
              <a:spcBef>
                <a:spcPts val="1224"/>
              </a:spcBef>
              <a:spcAft>
                <a:spcPts val="0"/>
              </a:spcAft>
              <a:buClr>
                <a:schemeClr val="tx1"/>
              </a:buClr>
              <a:buSzPct val="90000"/>
              <a:tabLst/>
            </a:pPr>
            <a:r>
              <a:rPr lang="en-US"/>
              <a:t>Third level</a:t>
            </a:r>
          </a:p>
          <a:p>
            <a:pPr marL="514350" marR="0" lvl="3" indent="-514350" algn="l" defTabSz="932742" rtl="0" eaLnBrk="1" fontAlgn="auto" latinLnBrk="0" hangingPunct="1">
              <a:lnSpc>
                <a:spcPct val="90000"/>
              </a:lnSpc>
              <a:spcBef>
                <a:spcPts val="1224"/>
              </a:spcBef>
              <a:spcAft>
                <a:spcPts val="0"/>
              </a:spcAft>
              <a:buClr>
                <a:schemeClr val="tx1"/>
              </a:buClr>
              <a:buSzPct val="90000"/>
              <a:tabLst/>
            </a:pPr>
            <a:r>
              <a:rPr lang="en-US"/>
              <a:t>Fourth level</a:t>
            </a:r>
          </a:p>
          <a:p>
            <a:pPr marL="514350" marR="0" lvl="4" indent="-514350" algn="l" defTabSz="932742" rtl="0" eaLnBrk="1" fontAlgn="auto" latinLnBrk="0" hangingPunct="1">
              <a:lnSpc>
                <a:spcPct val="90000"/>
              </a:lnSpc>
              <a:spcBef>
                <a:spcPts val="1224"/>
              </a:spcBef>
              <a:spcAft>
                <a:spcPts val="0"/>
              </a:spcAft>
              <a:buClr>
                <a:schemeClr val="tx1"/>
              </a:buClr>
              <a:buSzPct val="90000"/>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pic>
        <p:nvPicPr>
          <p:cNvPr id="3" name="Picture 2"/>
          <p:cNvPicPr>
            <a:picLocks noChangeAspect="1"/>
          </p:cNvPicPr>
          <p:nvPr userDrawn="1"/>
        </p:nvPicPr>
        <p:blipFill>
          <a:blip r:embed="rId3"/>
          <a:stretch>
            <a:fillRect/>
          </a:stretch>
        </p:blipFill>
        <p:spPr>
          <a:xfrm>
            <a:off x="8738517" y="5779161"/>
            <a:ext cx="1368152" cy="1215363"/>
          </a:xfrm>
          <a:prstGeom prst="rect">
            <a:avLst/>
          </a:prstGeom>
        </p:spPr>
      </p:pic>
      <p:sp>
        <p:nvSpPr>
          <p:cNvPr id="9" name="TextBox 8"/>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10" name="Picture 9"/>
          <p:cNvPicPr>
            <a:picLocks noChangeAspect="1"/>
          </p:cNvPicPr>
          <p:nvPr userDrawn="1"/>
        </p:nvPicPr>
        <p:blipFill>
          <a:blip r:embed="rId4"/>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92018982"/>
      </p:ext>
    </p:extLst>
  </p:cSld>
  <p:clrMapOvr>
    <a:masterClrMapping/>
  </p:clrMapOvr>
  <p:transition>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75" marR="0" lvl="0"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Edit Master text styles</a:t>
            </a:r>
          </a:p>
          <a:p>
            <a:pPr marL="231775" marR="0" lvl="1"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Second level</a:t>
            </a:r>
          </a:p>
          <a:p>
            <a:pPr marL="231775" marR="0" lvl="2"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Third level</a:t>
            </a:r>
          </a:p>
          <a:p>
            <a:pPr marL="231775" marR="0" lvl="3"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Fourth level</a:t>
            </a:r>
          </a:p>
          <a:p>
            <a:pPr marL="231775" marR="0" lvl="4"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4179946700"/>
      </p:ext>
    </p:extLst>
  </p:cSld>
  <p:clrMapOvr>
    <a:masterClrMapping/>
  </p:clrMapOvr>
  <p:transition>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pic>
        <p:nvPicPr>
          <p:cNvPr id="4" name="Picture 3"/>
          <p:cNvPicPr>
            <a:picLocks noChangeAspect="1"/>
          </p:cNvPicPr>
          <p:nvPr userDrawn="1"/>
        </p:nvPicPr>
        <p:blipFill>
          <a:blip r:embed="rId2"/>
          <a:stretch>
            <a:fillRect/>
          </a:stretch>
        </p:blipFill>
        <p:spPr>
          <a:xfrm>
            <a:off x="11046573" y="5801518"/>
            <a:ext cx="1076320" cy="956122"/>
          </a:xfrm>
          <a:prstGeom prst="rect">
            <a:avLst/>
          </a:prstGeom>
        </p:spPr>
      </p:pic>
      <p:sp>
        <p:nvSpPr>
          <p:cNvPr id="6" name="TextBox 5"/>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7" name="Picture 6"/>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89335521"/>
      </p:ext>
    </p:extLst>
  </p:cSld>
  <p:clrMapOvr>
    <a:masterClrMapping/>
  </p:clrMapOvr>
  <p:transition>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a:stretch>
            <a:fillRect/>
          </a:stretch>
        </p:blipFill>
        <p:spPr>
          <a:xfrm>
            <a:off x="11114781" y="5801517"/>
            <a:ext cx="1080120" cy="959497"/>
          </a:xfrm>
          <a:prstGeom prst="rect">
            <a:avLst/>
          </a:prstGeom>
        </p:spPr>
      </p:pic>
      <p:pic>
        <p:nvPicPr>
          <p:cNvPr id="6" name="Picture 5"/>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3885057472"/>
      </p:ext>
    </p:extLst>
  </p:cSld>
  <p:clrMapOvr>
    <a:overrideClrMapping bg1="dk1" tx1="lt1" bg2="dk2" tx2="lt2" accent1="accent1" accent2="accent2" accent3="accent3" accent4="accent4" accent5="accent5" accent6="accent6" hlink="hlink" folHlink="folHlink"/>
  </p:clrMapOvr>
  <p:transition>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Vide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125677"/>
            <a:ext cx="10056812" cy="1181862"/>
          </a:xfrm>
          <a:noFill/>
        </p:spPr>
        <p:txBody>
          <a:bodyPr tIns="91440" bIns="91440" anchor="t"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047944484"/>
      </p:ext>
    </p:extLst>
  </p:cSld>
  <p:clrMapOvr>
    <a:overrideClrMapping bg1="dk1" tx1="lt1" bg2="dk2" tx2="lt2" accent1="accent1" accent2="accent2" accent3="accent3" accent4="accent4" accent5="accent5" accent6="accent6" hlink="hlink" folHlink="folHlink"/>
  </p:clrMapOvr>
  <p:transition>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490935165"/>
      </p:ext>
    </p:extLst>
  </p:cSld>
  <p:clrMapOvr>
    <a:overrideClrMapping bg1="dk1" tx1="lt1" bg2="dk2" tx2="lt2" accent1="accent1" accent2="accent2" accent3="accent3" accent4="accent4" accent5="accent5" accent6="accent6" hlink="hlink" folHlink="folHlink"/>
  </p:clrMapOvr>
  <p:transition>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740132"/>
            <a:ext cx="4892040" cy="1514261"/>
          </a:xfrm>
        </p:spPr>
        <p:txBody>
          <a:bodyPr wrap="square" anchor="ctr">
            <a:spAutoFit/>
          </a:bodyPr>
          <a:lstStyle>
            <a:lvl1pPr>
              <a:defRPr sz="4800"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pic>
        <p:nvPicPr>
          <p:cNvPr id="5" name="Picture 4"/>
          <p:cNvPicPr>
            <a:picLocks noChangeAspect="1"/>
          </p:cNvPicPr>
          <p:nvPr userDrawn="1"/>
        </p:nvPicPr>
        <p:blipFill>
          <a:blip r:embed="rId3"/>
          <a:stretch>
            <a:fillRect/>
          </a:stretch>
        </p:blipFill>
        <p:spPr>
          <a:xfrm>
            <a:off x="385589" y="5801518"/>
            <a:ext cx="1076320" cy="956122"/>
          </a:xfrm>
          <a:prstGeom prst="rect">
            <a:avLst/>
          </a:prstGeom>
        </p:spPr>
      </p:pic>
    </p:spTree>
    <p:extLst>
      <p:ext uri="{BB962C8B-B14F-4D97-AF65-F5344CB8AC3E}">
        <p14:creationId xmlns:p14="http://schemas.microsoft.com/office/powerpoint/2010/main" val="3216358242"/>
      </p:ext>
    </p:extLst>
  </p:cSld>
  <p:clrMapOvr>
    <a:masterClrMapping/>
  </p:clrMapOvr>
  <p:transition>
    <p:push/>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212849"/>
            <a:ext cx="12436475"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9" tIns="46639" rIns="46639" bIns="46639"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74638" y="1221157"/>
            <a:ext cx="11887199" cy="1995931"/>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5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60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56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99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9962453"/>
      </p:ext>
    </p:extLst>
  </p:cSld>
  <p:clrMapOvr>
    <a:masterClrMapping/>
  </p:clrMapOvr>
  <p:transition>
    <p:push/>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vert="horz" wrap="square" lIns="182880" tIns="182880" rIns="182880" bIns="182880"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200" y="479425"/>
            <a:ext cx="1483418" cy="310896"/>
          </a:xfrm>
          <a:prstGeom prst="rect">
            <a:avLst/>
          </a:prstGeom>
        </p:spPr>
      </p:pic>
      <p:pic>
        <p:nvPicPr>
          <p:cNvPr id="6" name="Picture 5"/>
          <p:cNvPicPr>
            <a:picLocks noChangeAspect="1"/>
          </p:cNvPicPr>
          <p:nvPr userDrawn="1"/>
        </p:nvPicPr>
        <p:blipFill>
          <a:blip r:embed="rId3"/>
          <a:stretch>
            <a:fillRect/>
          </a:stretch>
        </p:blipFill>
        <p:spPr>
          <a:xfrm>
            <a:off x="10250685" y="400918"/>
            <a:ext cx="1807430" cy="1800200"/>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push/>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mp; 2-color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Text Placeholder 5"/>
          <p:cNvSpPr>
            <a:spLocks noGrp="1"/>
          </p:cNvSpPr>
          <p:nvPr>
            <p:ph type="body" sz="quarter" idx="10"/>
          </p:nvPr>
        </p:nvSpPr>
        <p:spPr>
          <a:xfrm>
            <a:off x="274639" y="1212851"/>
            <a:ext cx="11887200" cy="2172903"/>
          </a:xfrm>
        </p:spPr>
        <p:txBody>
          <a:bodyPr/>
          <a:lstStyle>
            <a:lvl1pPr marL="0" indent="0">
              <a:buNone/>
              <a:defRPr>
                <a:gradFill>
                  <a:gsLst>
                    <a:gs pos="1250">
                      <a:schemeClr val="tx2"/>
                    </a:gs>
                    <a:gs pos="99000">
                      <a:schemeClr val="tx2"/>
                    </a:gs>
                  </a:gsLst>
                  <a:lin ang="5400000" scaled="0"/>
                </a:gradFill>
              </a:defRPr>
            </a:lvl1pPr>
            <a:lvl2pPr marL="0" indent="0">
              <a:buFontTx/>
              <a:buNone/>
              <a:defRPr sz="2000"/>
            </a:lvl2pPr>
            <a:lvl3pPr marL="228557" indent="0">
              <a:buNone/>
              <a:defRPr/>
            </a:lvl3pPr>
            <a:lvl4pPr marL="457112" indent="0">
              <a:buNone/>
              <a:defRPr/>
            </a:lvl4pPr>
            <a:lvl5pPr marL="685669"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66148862"/>
      </p:ext>
    </p:extLst>
  </p:cSld>
  <p:clrMapOvr>
    <a:masterClrMapping/>
  </p:clrMapOvr>
  <p:transition>
    <p:push/>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diagrams slide ">
    <p:spTree>
      <p:nvGrpSpPr>
        <p:cNvPr id="1" name=""/>
        <p:cNvGrpSpPr/>
        <p:nvPr/>
      </p:nvGrpSpPr>
      <p:grpSpPr>
        <a:xfrm>
          <a:off x="0" y="0"/>
          <a:ext cx="0" cy="0"/>
          <a:chOff x="0" y="0"/>
          <a:chExt cx="0" cy="0"/>
        </a:xfrm>
      </p:grpSpPr>
      <p:sp>
        <p:nvSpPr>
          <p:cNvPr id="4" name="Rectangle 3"/>
          <p:cNvSpPr/>
          <p:nvPr userDrawn="1"/>
        </p:nvSpPr>
        <p:spPr bwMode="auto">
          <a:xfrm>
            <a:off x="0" y="1212852"/>
            <a:ext cx="12436475" cy="5781674"/>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7559" rIns="0" bIns="47559" numCol="1" rtlCol="0" anchor="ctr" anchorCtr="0" compatLnSpc="1">
            <a:prstTxWarp prst="textNoShape">
              <a:avLst/>
            </a:prstTxWarp>
          </a:bodyPr>
          <a:lstStyle/>
          <a:p>
            <a:pPr algn="ctr" defTabSz="950869" fontAlgn="base">
              <a:spcBef>
                <a:spcPct val="0"/>
              </a:spcBef>
              <a:spcAft>
                <a:spcPct val="0"/>
              </a:spcAft>
            </a:pPr>
            <a:endParaRPr lang="en-US" sz="2040" dirty="0">
              <a:gradFill>
                <a:gsLst>
                  <a:gs pos="0">
                    <a:srgbClr val="FFFFFF"/>
                  </a:gs>
                  <a:gs pos="100000">
                    <a:srgbClr val="FFFFFF"/>
                  </a:gs>
                </a:gsLst>
                <a:lin ang="5400000" scaled="0"/>
              </a:gradFill>
            </a:endParaRPr>
          </a:p>
        </p:txBody>
      </p:sp>
      <p:sp>
        <p:nvSpPr>
          <p:cNvPr id="5" name="Text Placeholder 3"/>
          <p:cNvSpPr>
            <a:spLocks noGrp="1"/>
          </p:cNvSpPr>
          <p:nvPr>
            <p:ph type="body" sz="quarter" idx="10"/>
          </p:nvPr>
        </p:nvSpPr>
        <p:spPr>
          <a:xfrm>
            <a:off x="274640" y="1212853"/>
            <a:ext cx="11887200" cy="2092881"/>
          </a:xfrm>
          <a:prstGeom prst="rect">
            <a:avLst/>
          </a:prstGeom>
        </p:spPr>
        <p:txBody>
          <a:bodyPr/>
          <a:lstStyle>
            <a:lvl1pPr marL="0" indent="0">
              <a:buNone/>
              <a:defRPr/>
            </a:lvl1pPr>
            <a:lvl2pPr marL="342776" indent="0">
              <a:buNone/>
              <a:defRPr/>
            </a:lvl2pPr>
            <a:lvl3pPr marL="571295" indent="0">
              <a:buNone/>
              <a:defRPr/>
            </a:lvl3pPr>
            <a:lvl4pPr marL="799812" indent="0">
              <a:buNone/>
              <a:defRPr/>
            </a:lvl4pPr>
            <a:lvl5pPr marL="1028331"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5"/>
          <p:cNvSpPr>
            <a:spLocks noGrp="1"/>
          </p:cNvSpPr>
          <p:nvPr>
            <p:ph type="title"/>
          </p:nvPr>
        </p:nvSpPr>
        <p:spPr>
          <a:xfrm>
            <a:off x="274641" y="295278"/>
            <a:ext cx="11888787" cy="917575"/>
          </a:xfrm>
          <a:prstGeom prst="rect">
            <a:avLst/>
          </a:prstGeom>
        </p:spPr>
        <p:txBody>
          <a:bodyPr/>
          <a:lstStyle>
            <a:lvl1pPr>
              <a:defRPr sz="4488"/>
            </a:lvl1pPr>
          </a:lstStyle>
          <a:p>
            <a:r>
              <a:rPr lang="en-US" dirty="0"/>
              <a:t>Click to edit Master title style</a:t>
            </a:r>
          </a:p>
        </p:txBody>
      </p:sp>
    </p:spTree>
    <p:extLst>
      <p:ext uri="{BB962C8B-B14F-4D97-AF65-F5344CB8AC3E}">
        <p14:creationId xmlns:p14="http://schemas.microsoft.com/office/powerpoint/2010/main" val="1258810484"/>
      </p:ext>
    </p:extLst>
  </p:cSld>
  <p:clrMapOvr>
    <a:masterClrMapping/>
  </p:clrMapOvr>
  <p:transition>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74640"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21" r:id="rId1"/>
    <p:sldLayoutId id="2147484556" r:id="rId2"/>
    <p:sldLayoutId id="2147484240" r:id="rId3"/>
    <p:sldLayoutId id="2147484241" r:id="rId4"/>
    <p:sldLayoutId id="2147484474" r:id="rId5"/>
    <p:sldLayoutId id="2147484245" r:id="rId6"/>
    <p:sldLayoutId id="2147484247" r:id="rId7"/>
    <p:sldLayoutId id="2147484559" r:id="rId8"/>
    <p:sldLayoutId id="2147484560" r:id="rId9"/>
    <p:sldLayoutId id="2147484561" r:id="rId10"/>
    <p:sldLayoutId id="2147484463" r:id="rId11"/>
    <p:sldLayoutId id="2147484256" r:id="rId12"/>
    <p:sldLayoutId id="2147484260" r:id="rId13"/>
    <p:sldLayoutId id="2147484299" r:id="rId14"/>
    <p:sldLayoutId id="2147484562" r:id="rId15"/>
    <p:sldLayoutId id="2147484563" r:id="rId16"/>
  </p:sldLayoutIdLst>
  <p:transition>
    <p:push/>
  </p:transition>
  <p:hf hdr="0" ftr="0" dt="0"/>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emf"/><Relationship Id="rId5" Type="http://schemas.openxmlformats.org/officeDocument/2006/relationships/image" Target="../media/image15.emf"/><Relationship Id="rId4" Type="http://schemas.openxmlformats.org/officeDocument/2006/relationships/image" Target="../media/image14.emf"/></Relationships>
</file>

<file path=ppt/slides/_rels/slide5.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29.emf"/><Relationship Id="rId13" Type="http://schemas.openxmlformats.org/officeDocument/2006/relationships/image" Target="../media/image33.png"/><Relationship Id="rId3" Type="http://schemas.openxmlformats.org/officeDocument/2006/relationships/image" Target="../media/image24.emf"/><Relationship Id="rId7" Type="http://schemas.openxmlformats.org/officeDocument/2006/relationships/image" Target="../media/image28.emf"/><Relationship Id="rId12" Type="http://schemas.microsoft.com/office/2007/relationships/hdphoto" Target="../media/hdphoto1.wdp"/><Relationship Id="rId2" Type="http://schemas.openxmlformats.org/officeDocument/2006/relationships/notesSlide" Target="../notesSlides/notesSlide7.xml"/><Relationship Id="rId16"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27.emf"/><Relationship Id="rId11" Type="http://schemas.openxmlformats.org/officeDocument/2006/relationships/image" Target="../media/image32.png"/><Relationship Id="rId5" Type="http://schemas.openxmlformats.org/officeDocument/2006/relationships/image" Target="../media/image26.emf"/><Relationship Id="rId15" Type="http://schemas.openxmlformats.org/officeDocument/2006/relationships/image" Target="../media/image35.png"/><Relationship Id="rId10" Type="http://schemas.openxmlformats.org/officeDocument/2006/relationships/image" Target="../media/image31.emf"/><Relationship Id="rId4" Type="http://schemas.openxmlformats.org/officeDocument/2006/relationships/image" Target="../media/image25.emf"/><Relationship Id="rId9" Type="http://schemas.openxmlformats.org/officeDocument/2006/relationships/image" Target="../media/image30.emf"/><Relationship Id="rId14" Type="http://schemas.openxmlformats.org/officeDocument/2006/relationships/image" Target="../media/image3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3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https://www.microsoft.com/en-us/cloud-platform/enterprise-mobility-security-trial" TargetMode="External"/><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hyperlink" Target="https://www.microsoft.com/gdpr" TargetMode="External"/><Relationship Id="rId2" Type="http://schemas.openxmlformats.org/officeDocument/2006/relationships/notesSlide" Target="../notesSlides/notesSlide30.xml"/><Relationship Id="rId1" Type="http://schemas.openxmlformats.org/officeDocument/2006/relationships/slideLayout" Target="../slideLayouts/slideLayout4.xml"/><Relationship Id="rId5" Type="http://schemas.openxmlformats.org/officeDocument/2006/relationships/hyperlink" Target="https://azure.microsoft.com/en-us/resources/samples/azure-information-protection-samples/" TargetMode="External"/><Relationship Id="rId4" Type="http://schemas.openxmlformats.org/officeDocument/2006/relationships/hyperlink" Target="https://aka.ms/aip"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702" y="2814105"/>
            <a:ext cx="5079440" cy="1835285"/>
          </a:xfrm>
        </p:spPr>
        <p:txBody>
          <a:bodyPr/>
          <a:lstStyle/>
          <a:p>
            <a:r>
              <a:rPr lang="hr-HR" b="1" dirty="0"/>
              <a:t>Azure </a:t>
            </a:r>
            <a:r>
              <a:rPr lang="hr-HR" b="1" dirty="0" err="1"/>
              <a:t>Information</a:t>
            </a:r>
            <a:r>
              <a:rPr lang="hr-HR" b="1" dirty="0"/>
              <a:t> Protection </a:t>
            </a:r>
          </a:p>
        </p:txBody>
      </p:sp>
      <p:sp>
        <p:nvSpPr>
          <p:cNvPr id="3" name="Text Placeholder 2"/>
          <p:cNvSpPr>
            <a:spLocks noGrp="1"/>
          </p:cNvSpPr>
          <p:nvPr>
            <p:ph type="body" sz="quarter" idx="14"/>
          </p:nvPr>
        </p:nvSpPr>
        <p:spPr>
          <a:xfrm>
            <a:off x="273050" y="4277902"/>
            <a:ext cx="4937760" cy="731528"/>
          </a:xfrm>
        </p:spPr>
        <p:txBody>
          <a:bodyPr/>
          <a:lstStyle/>
          <a:p>
            <a:r>
              <a:rPr lang="hr-HR" sz="2400" dirty="0"/>
              <a:t>Gregor Šuster</a:t>
            </a:r>
            <a:br>
              <a:rPr lang="hr-HR" sz="2400" dirty="0"/>
            </a:br>
            <a:r>
              <a:rPr lang="hr-HR" sz="2400" dirty="0"/>
              <a:t>Microsoft Slovenija</a:t>
            </a:r>
          </a:p>
        </p:txBody>
      </p:sp>
    </p:spTree>
    <p:extLst>
      <p:ext uri="{BB962C8B-B14F-4D97-AF65-F5344CB8AC3E}">
        <p14:creationId xmlns:p14="http://schemas.microsoft.com/office/powerpoint/2010/main" val="2187609918"/>
      </p:ext>
    </p:extLst>
  </p:cSld>
  <p:clrMapOvr>
    <a:masterClrMapping/>
  </p:clrMapOvr>
  <p:transition>
    <p:pu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DE40BC7-EEAC-45BA-ABD4-4F62247AD5C2}"/>
              </a:ext>
            </a:extLst>
          </p:cNvPr>
          <p:cNvSpPr>
            <a:spLocks noGrp="1"/>
          </p:cNvSpPr>
          <p:nvPr>
            <p:ph type="title"/>
          </p:nvPr>
        </p:nvSpPr>
        <p:spPr>
          <a:xfrm>
            <a:off x="546911" y="293712"/>
            <a:ext cx="11889564" cy="917575"/>
          </a:xfrm>
        </p:spPr>
        <p:txBody>
          <a:bodyPr/>
          <a:lstStyle/>
          <a:p>
            <a:r>
              <a:rPr lang="sl-SI" dirty="0"/>
              <a:t>Agenda</a:t>
            </a:r>
          </a:p>
        </p:txBody>
      </p:sp>
      <p:sp>
        <p:nvSpPr>
          <p:cNvPr id="5" name="Text Placeholder 4">
            <a:extLst>
              <a:ext uri="{FF2B5EF4-FFF2-40B4-BE49-F238E27FC236}">
                <a16:creationId xmlns:a16="http://schemas.microsoft.com/office/drawing/2014/main" id="{FB73CFA4-E9C5-4AB9-B23F-F4B449873379}"/>
              </a:ext>
            </a:extLst>
          </p:cNvPr>
          <p:cNvSpPr>
            <a:spLocks noGrp="1"/>
          </p:cNvSpPr>
          <p:nvPr>
            <p:ph type="body" sz="quarter" idx="10"/>
          </p:nvPr>
        </p:nvSpPr>
        <p:spPr/>
        <p:txBody>
          <a:bodyPr/>
          <a:lstStyle/>
          <a:p>
            <a:r>
              <a:rPr lang="en-US" dirty="0"/>
              <a:t>An overview of Azure Information Protection</a:t>
            </a:r>
          </a:p>
          <a:p>
            <a:pPr lvl="1"/>
            <a:r>
              <a:rPr lang="en-US" dirty="0"/>
              <a:t>Why it should be used?</a:t>
            </a:r>
          </a:p>
          <a:p>
            <a:pPr lvl="1"/>
            <a:r>
              <a:rPr lang="en-US" dirty="0"/>
              <a:t>How it fits into GDPR scenarios?</a:t>
            </a:r>
          </a:p>
          <a:p>
            <a:pPr lvl="1"/>
            <a:r>
              <a:rPr lang="en-US" dirty="0"/>
              <a:t>What to expect from Azure Information Protection</a:t>
            </a:r>
            <a:r>
              <a:rPr lang="sl-SI" dirty="0"/>
              <a:t> </a:t>
            </a:r>
            <a:r>
              <a:rPr lang="sl-SI" dirty="0" err="1"/>
              <a:t>solution</a:t>
            </a:r>
            <a:r>
              <a:rPr lang="en-US" dirty="0"/>
              <a:t>? How to implement and integrate. </a:t>
            </a:r>
          </a:p>
          <a:p>
            <a:pPr lvl="1"/>
            <a:endParaRPr lang="en-US" dirty="0"/>
          </a:p>
        </p:txBody>
      </p:sp>
    </p:spTree>
    <p:extLst>
      <p:ext uri="{BB962C8B-B14F-4D97-AF65-F5344CB8AC3E}">
        <p14:creationId xmlns:p14="http://schemas.microsoft.com/office/powerpoint/2010/main" val="2628366937"/>
      </p:ext>
    </p:extLst>
  </p:cSld>
  <p:clrMapOvr>
    <a:masterClrMapping/>
  </p:clrMapOvr>
  <p:transition>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Providing clarity and consistency for the protection of personal data</a:t>
            </a:r>
          </a:p>
        </p:txBody>
      </p:sp>
      <p:grpSp>
        <p:nvGrpSpPr>
          <p:cNvPr id="10" name="Group 9">
            <a:extLst>
              <a:ext uri="{FF2B5EF4-FFF2-40B4-BE49-F238E27FC236}">
                <a16:creationId xmlns:a16="http://schemas.microsoft.com/office/drawing/2014/main" id="{A12833B7-04EE-4D77-9155-1B8852E44E9E}"/>
              </a:ext>
            </a:extLst>
          </p:cNvPr>
          <p:cNvGrpSpPr/>
          <p:nvPr/>
        </p:nvGrpSpPr>
        <p:grpSpPr>
          <a:xfrm>
            <a:off x="6794301" y="2281117"/>
            <a:ext cx="5039996" cy="3295326"/>
            <a:chOff x="7135354" y="2419381"/>
            <a:chExt cx="4910752" cy="3295326"/>
          </a:xfrm>
        </p:grpSpPr>
        <p:sp>
          <p:nvSpPr>
            <p:cNvPr id="29" name="Oval 28"/>
            <p:cNvSpPr/>
            <p:nvPr/>
          </p:nvSpPr>
          <p:spPr bwMode="auto">
            <a:xfrm>
              <a:off x="7135354" y="2617620"/>
              <a:ext cx="186522" cy="186521"/>
            </a:xfrm>
            <a:prstGeom prst="ellipse">
              <a:avLst/>
            </a:prstGeom>
            <a:solidFill>
              <a:srgbClr val="F08400"/>
            </a:solidFill>
            <a:ln w="254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040" kern="0" err="1">
                <a:solidFill>
                  <a:srgbClr val="F08400"/>
                </a:solidFill>
                <a:ea typeface="Segoe UI" pitchFamily="34" charset="0"/>
                <a:cs typeface="Segoe UI" pitchFamily="34" charset="0"/>
              </a:endParaRPr>
            </a:p>
          </p:txBody>
        </p:sp>
        <p:sp>
          <p:nvSpPr>
            <p:cNvPr id="30" name="Oval 29"/>
            <p:cNvSpPr/>
            <p:nvPr/>
          </p:nvSpPr>
          <p:spPr bwMode="auto">
            <a:xfrm>
              <a:off x="7135354" y="3517796"/>
              <a:ext cx="186522" cy="186521"/>
            </a:xfrm>
            <a:prstGeom prst="ellipse">
              <a:avLst/>
            </a:prstGeom>
            <a:solidFill>
              <a:srgbClr val="F08400"/>
            </a:solidFill>
            <a:ln w="254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040" kern="0" err="1">
                <a:solidFill>
                  <a:srgbClr val="F08400"/>
                </a:solidFill>
                <a:cs typeface="Segoe UI" pitchFamily="34" charset="0"/>
              </a:endParaRPr>
            </a:p>
          </p:txBody>
        </p:sp>
        <p:sp>
          <p:nvSpPr>
            <p:cNvPr id="31" name="Oval 30"/>
            <p:cNvSpPr/>
            <p:nvPr/>
          </p:nvSpPr>
          <p:spPr bwMode="auto">
            <a:xfrm>
              <a:off x="7135354" y="4396202"/>
              <a:ext cx="186522" cy="186521"/>
            </a:xfrm>
            <a:prstGeom prst="ellipse">
              <a:avLst/>
            </a:prstGeom>
            <a:solidFill>
              <a:srgbClr val="F08400"/>
            </a:solidFill>
            <a:ln w="254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040" kern="0" err="1">
                <a:solidFill>
                  <a:srgbClr val="F08400"/>
                </a:solidFill>
                <a:cs typeface="Segoe UI" pitchFamily="34" charset="0"/>
              </a:endParaRPr>
            </a:p>
          </p:txBody>
        </p:sp>
        <p:grpSp>
          <p:nvGrpSpPr>
            <p:cNvPr id="8" name="Group 7">
              <a:extLst>
                <a:ext uri="{FF2B5EF4-FFF2-40B4-BE49-F238E27FC236}">
                  <a16:creationId xmlns:a16="http://schemas.microsoft.com/office/drawing/2014/main" id="{EE7C4C33-8730-4004-A8D5-9D2F4661BF01}"/>
                </a:ext>
              </a:extLst>
            </p:cNvPr>
            <p:cNvGrpSpPr/>
            <p:nvPr/>
          </p:nvGrpSpPr>
          <p:grpSpPr>
            <a:xfrm>
              <a:off x="7270025" y="2419381"/>
              <a:ext cx="4776081" cy="3295326"/>
              <a:chOff x="7270025" y="2419381"/>
              <a:chExt cx="4776081" cy="3295326"/>
            </a:xfrm>
          </p:grpSpPr>
          <p:sp>
            <p:nvSpPr>
              <p:cNvPr id="25" name="TextBox 24"/>
              <p:cNvSpPr txBox="1"/>
              <p:nvPr/>
            </p:nvSpPr>
            <p:spPr>
              <a:xfrm>
                <a:off x="7270025" y="2419381"/>
                <a:ext cx="4004304" cy="583860"/>
              </a:xfrm>
              <a:prstGeom prst="rect">
                <a:avLst/>
              </a:prstGeom>
              <a:noFill/>
            </p:spPr>
            <p:txBody>
              <a:bodyPr wrap="square" lIns="186521" tIns="149217" rIns="186521" bIns="149217" rtlCol="0">
                <a:spAutoFit/>
              </a:bodyPr>
              <a:lstStyle/>
              <a:p>
                <a:pPr>
                  <a:lnSpc>
                    <a:spcPct val="90000"/>
                  </a:lnSpc>
                  <a:spcAft>
                    <a:spcPts val="612"/>
                  </a:spcAft>
                </a:pPr>
                <a:r>
                  <a:rPr lang="en-US" sz="2040" b="1" dirty="0">
                    <a:solidFill>
                      <a:srgbClr val="F08400"/>
                    </a:solidFill>
                  </a:rPr>
                  <a:t>Enhanced</a:t>
                </a:r>
                <a:r>
                  <a:rPr lang="en-US" sz="2040" dirty="0"/>
                  <a:t> personal privacy rights</a:t>
                </a:r>
              </a:p>
            </p:txBody>
          </p:sp>
          <p:sp>
            <p:nvSpPr>
              <p:cNvPr id="26" name="TextBox 25"/>
              <p:cNvSpPr txBox="1"/>
              <p:nvPr/>
            </p:nvSpPr>
            <p:spPr>
              <a:xfrm>
                <a:off x="7270025" y="3322939"/>
                <a:ext cx="4144628" cy="583860"/>
              </a:xfrm>
              <a:prstGeom prst="rect">
                <a:avLst/>
              </a:prstGeom>
              <a:noFill/>
            </p:spPr>
            <p:txBody>
              <a:bodyPr wrap="square" lIns="186521" tIns="149217" rIns="186521" bIns="149217" rtlCol="0">
                <a:spAutoFit/>
              </a:bodyPr>
              <a:lstStyle/>
              <a:p>
                <a:pPr>
                  <a:lnSpc>
                    <a:spcPct val="90000"/>
                  </a:lnSpc>
                  <a:spcAft>
                    <a:spcPts val="612"/>
                  </a:spcAft>
                </a:pPr>
                <a:r>
                  <a:rPr lang="en-US" sz="2040" b="1" dirty="0">
                    <a:solidFill>
                      <a:srgbClr val="F08400"/>
                    </a:solidFill>
                  </a:rPr>
                  <a:t>Increased</a:t>
                </a:r>
                <a:r>
                  <a:rPr lang="en-US" sz="2040" dirty="0"/>
                  <a:t> duty for protecting data</a:t>
                </a:r>
              </a:p>
            </p:txBody>
          </p:sp>
          <p:sp>
            <p:nvSpPr>
              <p:cNvPr id="27" name="TextBox 26"/>
              <p:cNvSpPr txBox="1"/>
              <p:nvPr/>
            </p:nvSpPr>
            <p:spPr>
              <a:xfrm>
                <a:off x="7270025" y="4198086"/>
                <a:ext cx="4629112" cy="583860"/>
              </a:xfrm>
              <a:prstGeom prst="rect">
                <a:avLst/>
              </a:prstGeom>
              <a:noFill/>
            </p:spPr>
            <p:txBody>
              <a:bodyPr wrap="square" lIns="186521" tIns="149217" rIns="186521" bIns="149217" rtlCol="0">
                <a:spAutoFit/>
              </a:bodyPr>
              <a:lstStyle/>
              <a:p>
                <a:pPr>
                  <a:lnSpc>
                    <a:spcPct val="90000"/>
                  </a:lnSpc>
                  <a:spcAft>
                    <a:spcPts val="612"/>
                  </a:spcAft>
                </a:pPr>
                <a:r>
                  <a:rPr lang="en-US" sz="2040" b="1" dirty="0">
                    <a:solidFill>
                      <a:srgbClr val="F08400"/>
                    </a:solidFill>
                  </a:rPr>
                  <a:t>Mandatory</a:t>
                </a:r>
                <a:r>
                  <a:rPr lang="en-US" sz="2040" b="1" dirty="0"/>
                  <a:t> </a:t>
                </a:r>
                <a:r>
                  <a:rPr lang="en-US" sz="2040" dirty="0"/>
                  <a:t>breach reporting</a:t>
                </a:r>
              </a:p>
            </p:txBody>
          </p:sp>
          <p:sp>
            <p:nvSpPr>
              <p:cNvPr id="33" name="TextBox 32"/>
              <p:cNvSpPr txBox="1"/>
              <p:nvPr/>
            </p:nvSpPr>
            <p:spPr>
              <a:xfrm>
                <a:off x="7270025" y="5130847"/>
                <a:ext cx="4776081" cy="583860"/>
              </a:xfrm>
              <a:prstGeom prst="rect">
                <a:avLst/>
              </a:prstGeom>
              <a:noFill/>
            </p:spPr>
            <p:txBody>
              <a:bodyPr wrap="square" lIns="186521" tIns="149217" rIns="186521" bIns="149217" rtlCol="0">
                <a:spAutoFit/>
              </a:bodyPr>
              <a:lstStyle/>
              <a:p>
                <a:pPr>
                  <a:lnSpc>
                    <a:spcPct val="90000"/>
                  </a:lnSpc>
                  <a:spcAft>
                    <a:spcPts val="612"/>
                  </a:spcAft>
                </a:pPr>
                <a:r>
                  <a:rPr lang="en-US" sz="2040" b="1" dirty="0">
                    <a:solidFill>
                      <a:srgbClr val="F08400"/>
                    </a:solidFill>
                  </a:rPr>
                  <a:t>Significant</a:t>
                </a:r>
                <a:r>
                  <a:rPr lang="en-US" sz="2040" b="1" dirty="0"/>
                  <a:t> </a:t>
                </a:r>
                <a:r>
                  <a:rPr lang="en-US" sz="2040" dirty="0"/>
                  <a:t>penalties</a:t>
                </a:r>
                <a:r>
                  <a:rPr lang="en-US" sz="2040" b="1" dirty="0"/>
                  <a:t> </a:t>
                </a:r>
                <a:r>
                  <a:rPr lang="en-US" sz="2040" dirty="0"/>
                  <a:t>for non-compliance</a:t>
                </a:r>
              </a:p>
            </p:txBody>
          </p:sp>
        </p:grpSp>
        <p:sp>
          <p:nvSpPr>
            <p:cNvPr id="34" name="Oval 33"/>
            <p:cNvSpPr/>
            <p:nvPr/>
          </p:nvSpPr>
          <p:spPr bwMode="auto">
            <a:xfrm>
              <a:off x="7135354" y="5303446"/>
              <a:ext cx="186522" cy="186521"/>
            </a:xfrm>
            <a:prstGeom prst="ellipse">
              <a:avLst/>
            </a:prstGeom>
            <a:solidFill>
              <a:srgbClr val="F08400"/>
            </a:solidFill>
            <a:ln w="254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040" kern="0" err="1">
                <a:solidFill>
                  <a:srgbClr val="F08400"/>
                </a:solidFill>
                <a:cs typeface="Segoe UI" pitchFamily="34" charset="0"/>
              </a:endParaRPr>
            </a:p>
          </p:txBody>
        </p:sp>
      </p:grpSp>
      <p:sp>
        <p:nvSpPr>
          <p:cNvPr id="23" name="TextBox 22"/>
          <p:cNvSpPr txBox="1"/>
          <p:nvPr/>
        </p:nvSpPr>
        <p:spPr>
          <a:xfrm>
            <a:off x="536001" y="2281117"/>
            <a:ext cx="5865730" cy="2880746"/>
          </a:xfrm>
          <a:prstGeom prst="rect">
            <a:avLst/>
          </a:prstGeom>
          <a:noFill/>
        </p:spPr>
        <p:txBody>
          <a:bodyPr wrap="square" lIns="182854" tIns="146283" rIns="182854" bIns="146283" rtlCol="0">
            <a:spAutoFit/>
          </a:bodyPr>
          <a:lstStyle/>
          <a:p>
            <a:r>
              <a:rPr lang="en-US" sz="2400" dirty="0"/>
              <a:t>The </a:t>
            </a:r>
            <a:r>
              <a:rPr lang="en-US" sz="2400" b="1" dirty="0"/>
              <a:t>General Data Protection Regulation </a:t>
            </a:r>
            <a:r>
              <a:rPr lang="en-US" sz="2400" dirty="0"/>
              <a:t>(GDPR) imposes new rules on organizations that offer goods and services to people in the European Union (EU), or that collect and analyze data tied to EU residents, no matter where they are located.</a:t>
            </a:r>
          </a:p>
        </p:txBody>
      </p:sp>
    </p:spTree>
    <p:extLst>
      <p:ext uri="{BB962C8B-B14F-4D97-AF65-F5344CB8AC3E}">
        <p14:creationId xmlns:p14="http://schemas.microsoft.com/office/powerpoint/2010/main" val="420902209"/>
      </p:ext>
    </p:extLst>
  </p:cSld>
  <p:clrMapOvr>
    <a:masterClrMapping/>
  </p:clrMapOvr>
  <p:transition>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are the key changes with the GDPR?</a:t>
            </a:r>
          </a:p>
        </p:txBody>
      </p:sp>
      <p:grpSp>
        <p:nvGrpSpPr>
          <p:cNvPr id="18" name="Group 17">
            <a:extLst>
              <a:ext uri="{FF2B5EF4-FFF2-40B4-BE49-F238E27FC236}">
                <a16:creationId xmlns:a16="http://schemas.microsoft.com/office/drawing/2014/main" id="{A33C9B09-10A8-48C4-AED0-BB143E0CC0A0}"/>
              </a:ext>
            </a:extLst>
          </p:cNvPr>
          <p:cNvGrpSpPr/>
          <p:nvPr/>
        </p:nvGrpSpPr>
        <p:grpSpPr>
          <a:xfrm>
            <a:off x="673621" y="1481038"/>
            <a:ext cx="1988903" cy="4517282"/>
            <a:chOff x="456821" y="1341420"/>
            <a:chExt cx="1988903" cy="4517282"/>
          </a:xfrm>
        </p:grpSpPr>
        <p:grpSp>
          <p:nvGrpSpPr>
            <p:cNvPr id="17" name="Group 16">
              <a:extLst>
                <a:ext uri="{FF2B5EF4-FFF2-40B4-BE49-F238E27FC236}">
                  <a16:creationId xmlns:a16="http://schemas.microsoft.com/office/drawing/2014/main" id="{0FDE9027-6A7D-41DF-B18F-3AB8E3CBF852}"/>
                </a:ext>
              </a:extLst>
            </p:cNvPr>
            <p:cNvGrpSpPr/>
            <p:nvPr/>
          </p:nvGrpSpPr>
          <p:grpSpPr>
            <a:xfrm>
              <a:off x="456821" y="2222702"/>
              <a:ext cx="1988903" cy="3636000"/>
              <a:chOff x="456821" y="2222702"/>
              <a:chExt cx="1988903" cy="3636000"/>
            </a:xfrm>
          </p:grpSpPr>
          <p:sp>
            <p:nvSpPr>
              <p:cNvPr id="23" name="Rectangle 22"/>
              <p:cNvSpPr/>
              <p:nvPr/>
            </p:nvSpPr>
            <p:spPr bwMode="auto">
              <a:xfrm>
                <a:off x="456821" y="2222702"/>
                <a:ext cx="1988903" cy="3636000"/>
              </a:xfrm>
              <a:prstGeom prst="rect">
                <a:avLst/>
              </a:prstGeom>
              <a:solidFill>
                <a:srgbClr val="F08400">
                  <a:alpha val="7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540000" rIns="186521" bIns="149217" numCol="1" spcCol="0" rtlCol="0" fromWordArt="0" anchor="t" anchorCtr="0" forceAA="0" compatLnSpc="1">
                <a:prstTxWarp prst="textNoShape">
                  <a:avLst/>
                </a:prstTxWarp>
                <a:noAutofit/>
              </a:bodyPr>
              <a:lstStyle/>
              <a:p>
                <a:pPr algn="ctr" defTabSz="932418">
                  <a:defRPr/>
                </a:pPr>
                <a:r>
                  <a:rPr lang="en-US" sz="2040" kern="0" dirty="0">
                    <a:solidFill>
                      <a:schemeClr val="bg1"/>
                    </a:solidFill>
                    <a:latin typeface="Segoe UI Semibold" panose="020B0702040204020203" pitchFamily="34" charset="0"/>
                    <a:cs typeface="Segoe UI Semibold" panose="020B0702040204020203" pitchFamily="34" charset="0"/>
                  </a:rPr>
                  <a:t>Personal</a:t>
                </a:r>
                <a:br>
                  <a:rPr lang="en-US" sz="2040" kern="0" dirty="0">
                    <a:solidFill>
                      <a:schemeClr val="bg1"/>
                    </a:solidFill>
                    <a:latin typeface="Segoe UI Semibold" panose="020B0702040204020203" pitchFamily="34" charset="0"/>
                    <a:cs typeface="Segoe UI Semibold" panose="020B0702040204020203" pitchFamily="34" charset="0"/>
                  </a:rPr>
                </a:br>
                <a:r>
                  <a:rPr lang="en-US" sz="2040" kern="0" dirty="0">
                    <a:solidFill>
                      <a:schemeClr val="bg1"/>
                    </a:solidFill>
                    <a:latin typeface="Segoe UI Semibold" panose="020B0702040204020203" pitchFamily="34" charset="0"/>
                    <a:cs typeface="Segoe UI Semibold" panose="020B0702040204020203" pitchFamily="34" charset="0"/>
                  </a:rPr>
                  <a:t>privacy</a:t>
                </a:r>
              </a:p>
            </p:txBody>
          </p:sp>
          <p:sp>
            <p:nvSpPr>
              <p:cNvPr id="27" name="Rectangle 26"/>
              <p:cNvSpPr/>
              <p:nvPr/>
            </p:nvSpPr>
            <p:spPr>
              <a:xfrm>
                <a:off x="543364" y="3644247"/>
                <a:ext cx="1815816" cy="1908215"/>
              </a:xfrm>
              <a:prstGeom prst="rect">
                <a:avLst/>
              </a:prstGeom>
            </p:spPr>
            <p:txBody>
              <a:bodyPr wrap="square" lIns="0" tIns="0" rIns="0" bIns="0">
                <a:spAutoFit/>
              </a:bodyPr>
              <a:lstStyle/>
              <a:p>
                <a:pPr defTabSz="932418">
                  <a:spcAft>
                    <a:spcPts val="612"/>
                  </a:spcAft>
                  <a:defRPr/>
                </a:pPr>
                <a:r>
                  <a:rPr lang="en-US" sz="1100" kern="0" dirty="0">
                    <a:solidFill>
                      <a:schemeClr val="bg1"/>
                    </a:solidFill>
                    <a:latin typeface="Segoe UI"/>
                    <a:cs typeface="Segoe UI Semilight" panose="020B0402040204020203" pitchFamily="34" charset="0"/>
                  </a:rPr>
                  <a:t>Individuals have the right to:</a:t>
                </a:r>
              </a:p>
              <a:p>
                <a:pPr marL="291436" indent="-291436" defTabSz="932418">
                  <a:spcAft>
                    <a:spcPts val="612"/>
                  </a:spcAft>
                  <a:buFont typeface="Arial" panose="020B0604020202020204" pitchFamily="34" charset="0"/>
                  <a:buChar char="•"/>
                  <a:defRPr/>
                </a:pPr>
                <a:r>
                  <a:rPr lang="en-US" sz="1100" kern="0" dirty="0">
                    <a:solidFill>
                      <a:schemeClr val="bg1"/>
                    </a:solidFill>
                    <a:latin typeface="Segoe UI"/>
                    <a:cs typeface="Segoe UI Semilight" panose="020B0402040204020203" pitchFamily="34" charset="0"/>
                  </a:rPr>
                  <a:t>Access their personal data</a:t>
                </a:r>
              </a:p>
              <a:p>
                <a:pPr marL="291436" indent="-291436" defTabSz="932418">
                  <a:spcAft>
                    <a:spcPts val="612"/>
                  </a:spcAft>
                  <a:buFont typeface="Arial" panose="020B0604020202020204" pitchFamily="34" charset="0"/>
                  <a:buChar char="•"/>
                  <a:defRPr/>
                </a:pPr>
                <a:r>
                  <a:rPr lang="en-US" sz="1100" kern="0" dirty="0">
                    <a:solidFill>
                      <a:schemeClr val="bg1"/>
                    </a:solidFill>
                    <a:latin typeface="Segoe UI"/>
                    <a:cs typeface="Segoe UI Semilight" panose="020B0402040204020203" pitchFamily="34" charset="0"/>
                  </a:rPr>
                  <a:t>Correct errors in their personal data</a:t>
                </a:r>
              </a:p>
              <a:p>
                <a:pPr marL="291436" indent="-291436" defTabSz="932418">
                  <a:spcAft>
                    <a:spcPts val="612"/>
                  </a:spcAft>
                  <a:buFont typeface="Arial" panose="020B0604020202020204" pitchFamily="34" charset="0"/>
                  <a:buChar char="•"/>
                  <a:defRPr/>
                </a:pPr>
                <a:r>
                  <a:rPr lang="en-US" sz="1100" kern="0" dirty="0">
                    <a:solidFill>
                      <a:schemeClr val="bg1"/>
                    </a:solidFill>
                    <a:cs typeface="Segoe UI Semilight" panose="020B0402040204020203" pitchFamily="34" charset="0"/>
                  </a:rPr>
                  <a:t>Erase their personal data</a:t>
                </a:r>
              </a:p>
              <a:p>
                <a:pPr marL="291436" indent="-291436" defTabSz="932418">
                  <a:spcAft>
                    <a:spcPts val="612"/>
                  </a:spcAft>
                  <a:buFont typeface="Arial" panose="020B0604020202020204" pitchFamily="34" charset="0"/>
                  <a:buChar char="•"/>
                  <a:defRPr/>
                </a:pPr>
                <a:r>
                  <a:rPr lang="en-US" sz="1100" kern="0" dirty="0">
                    <a:solidFill>
                      <a:schemeClr val="bg1"/>
                    </a:solidFill>
                    <a:cs typeface="Segoe UI Semilight" panose="020B0402040204020203" pitchFamily="34" charset="0"/>
                  </a:rPr>
                  <a:t>Object to processing </a:t>
                </a:r>
                <a:r>
                  <a:rPr lang="en-US" sz="1100" kern="0" dirty="0">
                    <a:solidFill>
                      <a:schemeClr val="bg1"/>
                    </a:solidFill>
                    <a:latin typeface="Segoe UI"/>
                    <a:cs typeface="Segoe UI Semilight" panose="020B0402040204020203" pitchFamily="34" charset="0"/>
                  </a:rPr>
                  <a:t>of their personal data</a:t>
                </a:r>
              </a:p>
              <a:p>
                <a:pPr marL="291436" indent="-291436" defTabSz="932418">
                  <a:spcAft>
                    <a:spcPts val="612"/>
                  </a:spcAft>
                  <a:buFont typeface="Arial" panose="020B0604020202020204" pitchFamily="34" charset="0"/>
                  <a:buChar char="•"/>
                  <a:defRPr/>
                </a:pPr>
                <a:r>
                  <a:rPr lang="en-US" sz="1100" kern="0" dirty="0">
                    <a:solidFill>
                      <a:schemeClr val="bg1"/>
                    </a:solidFill>
                    <a:latin typeface="Segoe UI"/>
                    <a:cs typeface="Segoe UI Semilight" panose="020B0402040204020203" pitchFamily="34" charset="0"/>
                  </a:rPr>
                  <a:t>Export personal data</a:t>
                </a:r>
              </a:p>
            </p:txBody>
          </p:sp>
        </p:grpSp>
        <p:grpSp>
          <p:nvGrpSpPr>
            <p:cNvPr id="6" name="Group 5"/>
            <p:cNvGrpSpPr/>
            <p:nvPr/>
          </p:nvGrpSpPr>
          <p:grpSpPr>
            <a:xfrm>
              <a:off x="759243" y="1341420"/>
              <a:ext cx="1384059" cy="1384059"/>
              <a:chOff x="748624" y="1391440"/>
              <a:chExt cx="1703930" cy="1703930"/>
            </a:xfrm>
            <a:solidFill>
              <a:srgbClr val="E4491C"/>
            </a:solidFill>
          </p:grpSpPr>
          <p:sp>
            <p:nvSpPr>
              <p:cNvPr id="14" name="Oval 13"/>
              <p:cNvSpPr/>
              <p:nvPr/>
            </p:nvSpPr>
            <p:spPr bwMode="auto">
              <a:xfrm>
                <a:off x="748624" y="1391440"/>
                <a:ext cx="1703930" cy="1703930"/>
              </a:xfrm>
              <a:prstGeom prst="ellipse">
                <a:avLst/>
              </a:prstGeom>
              <a:grpFill/>
              <a:ln w="254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err="1">
                  <a:solidFill>
                    <a:schemeClr val="tx2"/>
                  </a:solidFill>
                  <a:ea typeface="Segoe UI" pitchFamily="34" charset="0"/>
                  <a:cs typeface="Segoe UI" pitchFamily="34" charset="0"/>
                </a:endParaRPr>
              </a:p>
            </p:txBody>
          </p:sp>
          <p:pic>
            <p:nvPicPr>
              <p:cNvPr id="3" name="Picture 2"/>
              <p:cNvPicPr>
                <a:picLocks noChangeAspect="1"/>
              </p:cNvPicPr>
              <p:nvPr/>
            </p:nvPicPr>
            <p:blipFill>
              <a:blip r:embed="rId3"/>
              <a:stretch>
                <a:fillRect/>
              </a:stretch>
            </p:blipFill>
            <p:spPr>
              <a:xfrm>
                <a:off x="1210246" y="2020146"/>
                <a:ext cx="780685" cy="494434"/>
              </a:xfrm>
              <a:prstGeom prst="rect">
                <a:avLst/>
              </a:prstGeom>
              <a:grpFill/>
            </p:spPr>
          </p:pic>
        </p:grpSp>
      </p:grpSp>
      <p:grpSp>
        <p:nvGrpSpPr>
          <p:cNvPr id="24" name="Group 23">
            <a:extLst>
              <a:ext uri="{FF2B5EF4-FFF2-40B4-BE49-F238E27FC236}">
                <a16:creationId xmlns:a16="http://schemas.microsoft.com/office/drawing/2014/main" id="{57B4AA72-214F-4841-BAB4-DA45A578E824}"/>
              </a:ext>
            </a:extLst>
          </p:cNvPr>
          <p:cNvGrpSpPr/>
          <p:nvPr/>
        </p:nvGrpSpPr>
        <p:grpSpPr>
          <a:xfrm>
            <a:off x="3376326" y="1481038"/>
            <a:ext cx="1988903" cy="4548064"/>
            <a:chOff x="3385127" y="1372436"/>
            <a:chExt cx="1988903" cy="4548064"/>
          </a:xfrm>
        </p:grpSpPr>
        <p:grpSp>
          <p:nvGrpSpPr>
            <p:cNvPr id="19" name="Group 18">
              <a:extLst>
                <a:ext uri="{FF2B5EF4-FFF2-40B4-BE49-F238E27FC236}">
                  <a16:creationId xmlns:a16="http://schemas.microsoft.com/office/drawing/2014/main" id="{AA011FDE-18E6-4EA7-8526-1A3F6FC41E17}"/>
                </a:ext>
              </a:extLst>
            </p:cNvPr>
            <p:cNvGrpSpPr/>
            <p:nvPr/>
          </p:nvGrpSpPr>
          <p:grpSpPr>
            <a:xfrm>
              <a:off x="3385127" y="2253718"/>
              <a:ext cx="1988903" cy="3666782"/>
              <a:chOff x="3385127" y="2222702"/>
              <a:chExt cx="1988903" cy="3666782"/>
            </a:xfrm>
          </p:grpSpPr>
          <p:sp>
            <p:nvSpPr>
              <p:cNvPr id="26" name="Rectangle 25"/>
              <p:cNvSpPr/>
              <p:nvPr/>
            </p:nvSpPr>
            <p:spPr bwMode="auto">
              <a:xfrm>
                <a:off x="3385127" y="2222702"/>
                <a:ext cx="1988903" cy="3638249"/>
              </a:xfrm>
              <a:prstGeom prst="rect">
                <a:avLst/>
              </a:prstGeom>
              <a:solidFill>
                <a:srgbClr val="F08400">
                  <a:alpha val="7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540000" rIns="186521" bIns="149217" numCol="1" spcCol="0" rtlCol="0" fromWordArt="0" anchor="t" anchorCtr="0" forceAA="0" compatLnSpc="1">
                <a:prstTxWarp prst="textNoShape">
                  <a:avLst/>
                </a:prstTxWarp>
                <a:noAutofit/>
              </a:bodyPr>
              <a:lstStyle/>
              <a:p>
                <a:pPr algn="ctr" defTabSz="932418">
                  <a:defRPr/>
                </a:pPr>
                <a:r>
                  <a:rPr lang="en-US" sz="2040" kern="0" dirty="0">
                    <a:solidFill>
                      <a:schemeClr val="bg1"/>
                    </a:solidFill>
                    <a:latin typeface="Segoe UI Semibold" panose="020B0702040204020203" pitchFamily="34" charset="0"/>
                    <a:cs typeface="Segoe UI Semibold" panose="020B0702040204020203" pitchFamily="34" charset="0"/>
                  </a:rPr>
                  <a:t>Controls and notifications</a:t>
                </a:r>
              </a:p>
            </p:txBody>
          </p:sp>
          <p:sp>
            <p:nvSpPr>
              <p:cNvPr id="5" name="Rectangle 4"/>
              <p:cNvSpPr/>
              <p:nvPr/>
            </p:nvSpPr>
            <p:spPr>
              <a:xfrm>
                <a:off x="3432194" y="3642715"/>
                <a:ext cx="1894768" cy="2246769"/>
              </a:xfrm>
              <a:prstGeom prst="rect">
                <a:avLst/>
              </a:prstGeom>
            </p:spPr>
            <p:txBody>
              <a:bodyPr wrap="square" lIns="0" tIns="0" rIns="0" bIns="0">
                <a:spAutoFit/>
              </a:bodyPr>
              <a:lstStyle/>
              <a:p>
                <a:pPr defTabSz="932418">
                  <a:spcAft>
                    <a:spcPts val="612"/>
                  </a:spcAft>
                  <a:defRPr/>
                </a:pPr>
                <a:r>
                  <a:rPr lang="en-US" sz="1100" kern="0" dirty="0">
                    <a:solidFill>
                      <a:schemeClr val="bg1"/>
                    </a:solidFill>
                    <a:cs typeface="Segoe UI Semilight" panose="020B0402040204020203" pitchFamily="34" charset="0"/>
                  </a:rPr>
                  <a:t>Processors will need to:</a:t>
                </a:r>
              </a:p>
              <a:p>
                <a:pPr marL="291436" indent="-291436" defTabSz="932418">
                  <a:spcAft>
                    <a:spcPts val="612"/>
                  </a:spcAft>
                  <a:buFont typeface="Arial" panose="020B0604020202020204" pitchFamily="34" charset="0"/>
                  <a:buChar char="•"/>
                  <a:defRPr/>
                </a:pPr>
                <a:r>
                  <a:rPr lang="en-US" sz="1100" kern="0" dirty="0">
                    <a:solidFill>
                      <a:schemeClr val="bg1"/>
                    </a:solidFill>
                    <a:cs typeface="Segoe UI Semilight" panose="020B0402040204020203" pitchFamily="34" charset="0"/>
                  </a:rPr>
                  <a:t>Protect personal data using appropriate security practices</a:t>
                </a:r>
              </a:p>
              <a:p>
                <a:pPr marL="291436" indent="-291436" defTabSz="932418">
                  <a:spcAft>
                    <a:spcPts val="612"/>
                  </a:spcAft>
                  <a:buFont typeface="Arial" panose="020B0604020202020204" pitchFamily="34" charset="0"/>
                  <a:buChar char="•"/>
                  <a:defRPr/>
                </a:pPr>
                <a:r>
                  <a:rPr lang="en-US" sz="1100" kern="0" dirty="0">
                    <a:solidFill>
                      <a:schemeClr val="bg1"/>
                    </a:solidFill>
                    <a:cs typeface="Segoe UI Semilight" panose="020B0402040204020203" pitchFamily="34" charset="0"/>
                  </a:rPr>
                  <a:t>Notify authorities within 72 hours of breaches</a:t>
                </a:r>
              </a:p>
              <a:p>
                <a:pPr marL="291436" indent="-291436" defTabSz="932418">
                  <a:spcAft>
                    <a:spcPts val="612"/>
                  </a:spcAft>
                  <a:buFont typeface="Arial" panose="020B0604020202020204" pitchFamily="34" charset="0"/>
                  <a:buChar char="•"/>
                  <a:defRPr/>
                </a:pPr>
                <a:r>
                  <a:rPr lang="en-US" sz="1100" kern="0" dirty="0">
                    <a:solidFill>
                      <a:schemeClr val="bg1"/>
                    </a:solidFill>
                    <a:cs typeface="Segoe UI Semilight" panose="020B0402040204020203" pitchFamily="34" charset="0"/>
                  </a:rPr>
                  <a:t>Receive </a:t>
                </a:r>
                <a:r>
                  <a:rPr lang="en-US" sz="1100" kern="0" dirty="0">
                    <a:solidFill>
                      <a:schemeClr val="bg1"/>
                    </a:solidFill>
                    <a:latin typeface="Segoe UI"/>
                    <a:cs typeface="Segoe UI Semilight" panose="020B0402040204020203" pitchFamily="34" charset="0"/>
                  </a:rPr>
                  <a:t>consent before processing personal data</a:t>
                </a:r>
              </a:p>
              <a:p>
                <a:pPr marL="291436" indent="-291436" defTabSz="932418">
                  <a:spcAft>
                    <a:spcPts val="612"/>
                  </a:spcAft>
                  <a:buFont typeface="Arial" panose="020B0604020202020204" pitchFamily="34" charset="0"/>
                  <a:buChar char="•"/>
                  <a:defRPr/>
                </a:pPr>
                <a:r>
                  <a:rPr lang="en-US" sz="1100" kern="0" dirty="0">
                    <a:solidFill>
                      <a:schemeClr val="bg1"/>
                    </a:solidFill>
                    <a:cs typeface="Segoe UI Semilight" panose="020B0402040204020203" pitchFamily="34" charset="0"/>
                  </a:rPr>
                  <a:t>Keep records detailing data processing</a:t>
                </a:r>
              </a:p>
              <a:p>
                <a:pPr defTabSz="932418">
                  <a:spcAft>
                    <a:spcPts val="612"/>
                  </a:spcAft>
                  <a:defRPr/>
                </a:pPr>
                <a:endParaRPr lang="en-US" sz="1100" kern="0" dirty="0">
                  <a:solidFill>
                    <a:schemeClr val="bg1"/>
                  </a:solidFill>
                  <a:latin typeface="Segoe UI"/>
                  <a:cs typeface="Segoe UI Semilight" panose="020B0402040204020203" pitchFamily="34" charset="0"/>
                </a:endParaRPr>
              </a:p>
            </p:txBody>
          </p:sp>
        </p:grpSp>
        <p:grpSp>
          <p:nvGrpSpPr>
            <p:cNvPr id="10" name="Group 9"/>
            <p:cNvGrpSpPr/>
            <p:nvPr/>
          </p:nvGrpSpPr>
          <p:grpSpPr>
            <a:xfrm>
              <a:off x="3687549" y="1372436"/>
              <a:ext cx="1384059" cy="1384059"/>
              <a:chOff x="3661067" y="1391440"/>
              <a:chExt cx="1703930" cy="1703930"/>
            </a:xfrm>
            <a:solidFill>
              <a:srgbClr val="E4491C"/>
            </a:solidFill>
          </p:grpSpPr>
          <p:sp>
            <p:nvSpPr>
              <p:cNvPr id="20" name="Oval 19"/>
              <p:cNvSpPr/>
              <p:nvPr/>
            </p:nvSpPr>
            <p:spPr bwMode="auto">
              <a:xfrm>
                <a:off x="3661067" y="1391440"/>
                <a:ext cx="1703930" cy="1703930"/>
              </a:xfrm>
              <a:prstGeom prst="ellipse">
                <a:avLst/>
              </a:prstGeom>
              <a:grpFill/>
              <a:ln w="254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err="1">
                  <a:solidFill>
                    <a:schemeClr val="tx2"/>
                  </a:solidFill>
                  <a:ea typeface="Segoe UI" pitchFamily="34" charset="0"/>
                  <a:cs typeface="Segoe UI" pitchFamily="34" charset="0"/>
                </a:endParaRPr>
              </a:p>
            </p:txBody>
          </p:sp>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93660" y="1888548"/>
                <a:ext cx="638741" cy="709714"/>
              </a:xfrm>
              <a:prstGeom prst="rect">
                <a:avLst/>
              </a:prstGeom>
              <a:grpFill/>
            </p:spPr>
          </p:pic>
        </p:grpSp>
      </p:grpSp>
      <p:grpSp>
        <p:nvGrpSpPr>
          <p:cNvPr id="32" name="Group 31">
            <a:extLst>
              <a:ext uri="{FF2B5EF4-FFF2-40B4-BE49-F238E27FC236}">
                <a16:creationId xmlns:a16="http://schemas.microsoft.com/office/drawing/2014/main" id="{90A2B621-2E8A-4B58-952B-FBAC5367A1AE}"/>
              </a:ext>
            </a:extLst>
          </p:cNvPr>
          <p:cNvGrpSpPr/>
          <p:nvPr/>
        </p:nvGrpSpPr>
        <p:grpSpPr>
          <a:xfrm>
            <a:off x="6079031" y="1481038"/>
            <a:ext cx="1988903" cy="4519531"/>
            <a:chOff x="6314397" y="1341420"/>
            <a:chExt cx="1988903" cy="4519531"/>
          </a:xfrm>
        </p:grpSpPr>
        <p:grpSp>
          <p:nvGrpSpPr>
            <p:cNvPr id="25" name="Group 24">
              <a:extLst>
                <a:ext uri="{FF2B5EF4-FFF2-40B4-BE49-F238E27FC236}">
                  <a16:creationId xmlns:a16="http://schemas.microsoft.com/office/drawing/2014/main" id="{E78B46B2-9644-4C55-86DF-62D3C06A1176}"/>
                </a:ext>
              </a:extLst>
            </p:cNvPr>
            <p:cNvGrpSpPr/>
            <p:nvPr/>
          </p:nvGrpSpPr>
          <p:grpSpPr>
            <a:xfrm>
              <a:off x="6314397" y="2222702"/>
              <a:ext cx="1988903" cy="3638249"/>
              <a:chOff x="6314397" y="2222702"/>
              <a:chExt cx="1988903" cy="3638249"/>
            </a:xfrm>
          </p:grpSpPr>
          <p:sp>
            <p:nvSpPr>
              <p:cNvPr id="28" name="Rectangle 27"/>
              <p:cNvSpPr/>
              <p:nvPr/>
            </p:nvSpPr>
            <p:spPr bwMode="auto">
              <a:xfrm>
                <a:off x="6314397" y="2222702"/>
                <a:ext cx="1988903" cy="3638249"/>
              </a:xfrm>
              <a:prstGeom prst="rect">
                <a:avLst/>
              </a:prstGeom>
              <a:solidFill>
                <a:srgbClr val="F08400">
                  <a:alpha val="7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540000" rIns="186521" bIns="149217" numCol="1" spcCol="0" rtlCol="0" fromWordArt="0" anchor="t" anchorCtr="0" forceAA="0" compatLnSpc="1">
                <a:prstTxWarp prst="textNoShape">
                  <a:avLst/>
                </a:prstTxWarp>
                <a:noAutofit/>
              </a:bodyPr>
              <a:lstStyle/>
              <a:p>
                <a:pPr algn="ctr" defTabSz="932418">
                  <a:defRPr/>
                </a:pPr>
                <a:r>
                  <a:rPr lang="en-US" sz="2040" kern="0" dirty="0">
                    <a:solidFill>
                      <a:schemeClr val="bg1"/>
                    </a:solidFill>
                    <a:latin typeface="Segoe UI Semibold" panose="020B0702040204020203" pitchFamily="34" charset="0"/>
                    <a:cs typeface="Segoe UI Semibold" panose="020B0702040204020203" pitchFamily="34" charset="0"/>
                  </a:rPr>
                  <a:t>Transparent policies</a:t>
                </a:r>
              </a:p>
            </p:txBody>
          </p:sp>
          <p:sp>
            <p:nvSpPr>
              <p:cNvPr id="9" name="Rectangle 8"/>
              <p:cNvSpPr/>
              <p:nvPr/>
            </p:nvSpPr>
            <p:spPr>
              <a:xfrm>
                <a:off x="6452085" y="3642715"/>
                <a:ext cx="1713526" cy="1415772"/>
              </a:xfrm>
              <a:prstGeom prst="rect">
                <a:avLst/>
              </a:prstGeom>
            </p:spPr>
            <p:txBody>
              <a:bodyPr wrap="square" lIns="0" tIns="0" rIns="0" bIns="0">
                <a:spAutoFit/>
              </a:bodyPr>
              <a:lstStyle/>
              <a:p>
                <a:pPr defTabSz="932418">
                  <a:spcAft>
                    <a:spcPts val="612"/>
                  </a:spcAft>
                  <a:defRPr/>
                </a:pPr>
                <a:r>
                  <a:rPr lang="en-US" sz="1100" kern="0" dirty="0">
                    <a:solidFill>
                      <a:schemeClr val="bg1"/>
                    </a:solidFill>
                    <a:cs typeface="Segoe UI Semilight" panose="020B0402040204020203" pitchFamily="34" charset="0"/>
                  </a:rPr>
                  <a:t>Processors are required to:</a:t>
                </a:r>
              </a:p>
              <a:p>
                <a:pPr marL="291436" indent="-291436" defTabSz="932418">
                  <a:spcAft>
                    <a:spcPts val="612"/>
                  </a:spcAft>
                  <a:buFont typeface="Arial" panose="020B0604020202020204" pitchFamily="34" charset="0"/>
                  <a:buChar char="•"/>
                  <a:defRPr/>
                </a:pPr>
                <a:r>
                  <a:rPr lang="en-US" sz="1100" kern="0" dirty="0">
                    <a:solidFill>
                      <a:schemeClr val="bg1"/>
                    </a:solidFill>
                    <a:cs typeface="Segoe UI Semilight" panose="020B0402040204020203" pitchFamily="34" charset="0"/>
                  </a:rPr>
                  <a:t>Provide clear notice of data collection</a:t>
                </a:r>
              </a:p>
              <a:p>
                <a:pPr marL="291436" indent="-291436" defTabSz="932418">
                  <a:spcAft>
                    <a:spcPts val="612"/>
                  </a:spcAft>
                  <a:buFont typeface="Arial" panose="020B0604020202020204" pitchFamily="34" charset="0"/>
                  <a:buChar char="•"/>
                  <a:defRPr/>
                </a:pPr>
                <a:r>
                  <a:rPr lang="en-US" sz="1100" kern="0" dirty="0">
                    <a:solidFill>
                      <a:schemeClr val="bg1"/>
                    </a:solidFill>
                    <a:cs typeface="Segoe UI Semilight" panose="020B0402040204020203" pitchFamily="34" charset="0"/>
                  </a:rPr>
                  <a:t>Outline processing purposes and use cases</a:t>
                </a:r>
              </a:p>
              <a:p>
                <a:pPr marL="291436" indent="-291436" defTabSz="932418">
                  <a:spcAft>
                    <a:spcPts val="612"/>
                  </a:spcAft>
                  <a:buFont typeface="Arial" panose="020B0604020202020204" pitchFamily="34" charset="0"/>
                  <a:buChar char="•"/>
                  <a:defRPr/>
                </a:pPr>
                <a:r>
                  <a:rPr lang="en-US" sz="1100" kern="0" dirty="0">
                    <a:solidFill>
                      <a:schemeClr val="bg1"/>
                    </a:solidFill>
                    <a:cs typeface="Segoe UI Semilight" panose="020B0402040204020203" pitchFamily="34" charset="0"/>
                  </a:rPr>
                  <a:t>Define data retention and deletion policies</a:t>
                </a:r>
              </a:p>
            </p:txBody>
          </p:sp>
        </p:grpSp>
        <p:grpSp>
          <p:nvGrpSpPr>
            <p:cNvPr id="13" name="Group 12"/>
            <p:cNvGrpSpPr/>
            <p:nvPr/>
          </p:nvGrpSpPr>
          <p:grpSpPr>
            <a:xfrm>
              <a:off x="6616819" y="1341420"/>
              <a:ext cx="1384059" cy="1384059"/>
              <a:chOff x="6583831" y="1391440"/>
              <a:chExt cx="1703930" cy="1703930"/>
            </a:xfrm>
            <a:solidFill>
              <a:srgbClr val="E4491C"/>
            </a:solidFill>
          </p:grpSpPr>
          <p:sp>
            <p:nvSpPr>
              <p:cNvPr id="22" name="Oval 21"/>
              <p:cNvSpPr/>
              <p:nvPr/>
            </p:nvSpPr>
            <p:spPr bwMode="auto">
              <a:xfrm>
                <a:off x="6583831" y="1391440"/>
                <a:ext cx="1703930" cy="1703930"/>
              </a:xfrm>
              <a:prstGeom prst="ellipse">
                <a:avLst/>
              </a:prstGeom>
              <a:grpFill/>
              <a:ln w="254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err="1">
                  <a:solidFill>
                    <a:schemeClr val="tx2"/>
                  </a:solidFill>
                  <a:ea typeface="Segoe UI" pitchFamily="34" charset="0"/>
                  <a:cs typeface="Segoe UI" pitchFamily="34" charset="0"/>
                </a:endParaRPr>
              </a:p>
            </p:txBody>
          </p:sp>
          <p:pic>
            <p:nvPicPr>
              <p:cNvPr id="4" name="Picture 3"/>
              <p:cNvPicPr>
                <a:picLocks noChangeAspect="1"/>
              </p:cNvPicPr>
              <p:nvPr/>
            </p:nvPicPr>
            <p:blipFill>
              <a:blip r:embed="rId5"/>
              <a:stretch>
                <a:fillRect/>
              </a:stretch>
            </p:blipFill>
            <p:spPr>
              <a:xfrm>
                <a:off x="7099478" y="1816223"/>
                <a:ext cx="819727" cy="854364"/>
              </a:xfrm>
              <a:prstGeom prst="rect">
                <a:avLst/>
              </a:prstGeom>
              <a:grpFill/>
            </p:spPr>
          </p:pic>
        </p:grpSp>
      </p:grpSp>
      <p:grpSp>
        <p:nvGrpSpPr>
          <p:cNvPr id="34" name="Group 33">
            <a:extLst>
              <a:ext uri="{FF2B5EF4-FFF2-40B4-BE49-F238E27FC236}">
                <a16:creationId xmlns:a16="http://schemas.microsoft.com/office/drawing/2014/main" id="{FD2A2A1D-CCF3-43D5-8A69-53D5C5E6C9A1}"/>
              </a:ext>
            </a:extLst>
          </p:cNvPr>
          <p:cNvGrpSpPr/>
          <p:nvPr/>
        </p:nvGrpSpPr>
        <p:grpSpPr>
          <a:xfrm>
            <a:off x="8781735" y="1481038"/>
            <a:ext cx="1988903" cy="4532107"/>
            <a:chOff x="9221451" y="1341420"/>
            <a:chExt cx="1988903" cy="4532107"/>
          </a:xfrm>
        </p:grpSpPr>
        <p:grpSp>
          <p:nvGrpSpPr>
            <p:cNvPr id="31" name="Group 30">
              <a:extLst>
                <a:ext uri="{FF2B5EF4-FFF2-40B4-BE49-F238E27FC236}">
                  <a16:creationId xmlns:a16="http://schemas.microsoft.com/office/drawing/2014/main" id="{90DB8CE1-867C-42FF-9E32-3EC2C86FA09C}"/>
                </a:ext>
              </a:extLst>
            </p:cNvPr>
            <p:cNvGrpSpPr/>
            <p:nvPr/>
          </p:nvGrpSpPr>
          <p:grpSpPr>
            <a:xfrm>
              <a:off x="9221451" y="2222703"/>
              <a:ext cx="1988903" cy="3650824"/>
              <a:chOff x="9221451" y="2222703"/>
              <a:chExt cx="1988903" cy="3650824"/>
            </a:xfrm>
          </p:grpSpPr>
          <p:sp>
            <p:nvSpPr>
              <p:cNvPr id="29" name="Rectangle 28"/>
              <p:cNvSpPr/>
              <p:nvPr/>
            </p:nvSpPr>
            <p:spPr bwMode="auto">
              <a:xfrm>
                <a:off x="9221451" y="2222703"/>
                <a:ext cx="1988903" cy="3650824"/>
              </a:xfrm>
              <a:prstGeom prst="rect">
                <a:avLst/>
              </a:prstGeom>
              <a:solidFill>
                <a:srgbClr val="F08400">
                  <a:alpha val="7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540000" rIns="186521" bIns="149217" numCol="1" spcCol="0" rtlCol="0" fromWordArt="0" anchor="t" anchorCtr="0" forceAA="0" compatLnSpc="1">
                <a:prstTxWarp prst="textNoShape">
                  <a:avLst/>
                </a:prstTxWarp>
                <a:noAutofit/>
              </a:bodyPr>
              <a:lstStyle/>
              <a:p>
                <a:pPr algn="ctr" defTabSz="932418">
                  <a:defRPr/>
                </a:pPr>
                <a:r>
                  <a:rPr lang="en-US" sz="2040" kern="0" dirty="0">
                    <a:solidFill>
                      <a:schemeClr val="bg1"/>
                    </a:solidFill>
                    <a:latin typeface="Segoe UI Semibold" panose="020B0702040204020203" pitchFamily="34" charset="0"/>
                    <a:cs typeface="Segoe UI Semibold" panose="020B0702040204020203" pitchFamily="34" charset="0"/>
                  </a:rPr>
                  <a:t>IT and training</a:t>
                </a:r>
              </a:p>
            </p:txBody>
          </p:sp>
          <p:sp>
            <p:nvSpPr>
              <p:cNvPr id="16" name="Rectangle 15"/>
              <p:cNvSpPr/>
              <p:nvPr/>
            </p:nvSpPr>
            <p:spPr>
              <a:xfrm>
                <a:off x="9335237" y="3644817"/>
                <a:ext cx="1761330" cy="2169825"/>
              </a:xfrm>
              <a:prstGeom prst="rect">
                <a:avLst/>
              </a:prstGeom>
            </p:spPr>
            <p:txBody>
              <a:bodyPr wrap="square" lIns="0" tIns="0" rIns="0" bIns="0" anchor="t">
                <a:spAutoFit/>
              </a:bodyPr>
              <a:lstStyle/>
              <a:p>
                <a:pPr defTabSz="932418">
                  <a:spcAft>
                    <a:spcPts val="612"/>
                  </a:spcAft>
                  <a:defRPr/>
                </a:pPr>
                <a:r>
                  <a:rPr lang="en-US" sz="1100" kern="0" dirty="0">
                    <a:solidFill>
                      <a:schemeClr val="bg1"/>
                    </a:solidFill>
                    <a:latin typeface="Segoe UI"/>
                    <a:cs typeface="Segoe UI Semilight" panose="020B0402040204020203" pitchFamily="34" charset="0"/>
                  </a:rPr>
                  <a:t>Processors will need:</a:t>
                </a:r>
              </a:p>
              <a:p>
                <a:pPr marL="291436" indent="-291436" defTabSz="932418">
                  <a:spcAft>
                    <a:spcPts val="612"/>
                  </a:spcAft>
                  <a:buFont typeface="Arial" panose="020B0604020202020204" pitchFamily="34" charset="0"/>
                  <a:buChar char="•"/>
                  <a:defRPr/>
                </a:pPr>
                <a:r>
                  <a:rPr lang="en-US" sz="1100" kern="0" dirty="0">
                    <a:solidFill>
                      <a:schemeClr val="bg1"/>
                    </a:solidFill>
                    <a:cs typeface="Segoe UI Semilight" panose="020B0402040204020203" pitchFamily="34" charset="0"/>
                  </a:rPr>
                  <a:t>Train privacy personnel &amp; employee</a:t>
                </a:r>
              </a:p>
              <a:p>
                <a:pPr marL="291436" indent="-291436" defTabSz="932418">
                  <a:spcAft>
                    <a:spcPts val="612"/>
                  </a:spcAft>
                  <a:buFont typeface="Arial" panose="020B0604020202020204" pitchFamily="34" charset="0"/>
                  <a:buChar char="•"/>
                  <a:defRPr/>
                </a:pPr>
                <a:r>
                  <a:rPr lang="en-US" sz="1100" kern="0" dirty="0">
                    <a:solidFill>
                      <a:schemeClr val="bg1"/>
                    </a:solidFill>
                    <a:cs typeface="Segoe UI Semilight" panose="020B0402040204020203" pitchFamily="34" charset="0"/>
                  </a:rPr>
                  <a:t>Audit and update data policies</a:t>
                </a:r>
              </a:p>
              <a:p>
                <a:pPr marL="291436" indent="-291436" defTabSz="932418">
                  <a:spcAft>
                    <a:spcPts val="612"/>
                  </a:spcAft>
                  <a:buFont typeface="Arial" panose="020B0604020202020204" pitchFamily="34" charset="0"/>
                  <a:buChar char="•"/>
                  <a:defRPr/>
                </a:pPr>
                <a:r>
                  <a:rPr lang="en-US" sz="1100" kern="0" dirty="0">
                    <a:solidFill>
                      <a:schemeClr val="bg1"/>
                    </a:solidFill>
                    <a:cs typeface="Segoe UI Semilight" panose="020B0402040204020203" pitchFamily="34" charset="0"/>
                  </a:rPr>
                  <a:t>Employ a Data Protection Officer (for larger organizations)</a:t>
                </a:r>
                <a:endParaRPr lang="en-US" sz="1100" kern="0" dirty="0">
                  <a:cs typeface="Segoe UI Semilight" panose="020B0402040204020203" pitchFamily="34" charset="0"/>
                </a:endParaRPr>
              </a:p>
              <a:p>
                <a:pPr marL="291436" indent="-291436" defTabSz="932418">
                  <a:spcAft>
                    <a:spcPts val="612"/>
                  </a:spcAft>
                  <a:buFont typeface="Arial" panose="020B0604020202020204" pitchFamily="34" charset="0"/>
                  <a:buChar char="•"/>
                  <a:defRPr/>
                </a:pPr>
                <a:r>
                  <a:rPr lang="en-US" sz="1100" kern="0" dirty="0">
                    <a:solidFill>
                      <a:schemeClr val="bg1"/>
                    </a:solidFill>
                    <a:latin typeface="Segoe UI"/>
                    <a:cs typeface="Segoe UI Semilight" panose="020B0402040204020203" pitchFamily="34" charset="0"/>
                  </a:rPr>
                  <a:t>Create &amp; manage processor/vendor contracts</a:t>
                </a:r>
              </a:p>
            </p:txBody>
          </p:sp>
        </p:grpSp>
        <p:grpSp>
          <p:nvGrpSpPr>
            <p:cNvPr id="15" name="Group 14"/>
            <p:cNvGrpSpPr/>
            <p:nvPr/>
          </p:nvGrpSpPr>
          <p:grpSpPr>
            <a:xfrm>
              <a:off x="9523873" y="1341420"/>
              <a:ext cx="1384059" cy="1384059"/>
              <a:chOff x="9412910" y="1391440"/>
              <a:chExt cx="1703930" cy="1703930"/>
            </a:xfrm>
            <a:solidFill>
              <a:srgbClr val="E4491C"/>
            </a:solidFill>
          </p:grpSpPr>
          <p:sp>
            <p:nvSpPr>
              <p:cNvPr id="21" name="Oval 20"/>
              <p:cNvSpPr/>
              <p:nvPr/>
            </p:nvSpPr>
            <p:spPr bwMode="auto">
              <a:xfrm>
                <a:off x="9412910" y="1391440"/>
                <a:ext cx="1703930" cy="1703930"/>
              </a:xfrm>
              <a:prstGeom prst="ellipse">
                <a:avLst/>
              </a:prstGeom>
              <a:grpFill/>
              <a:ln w="254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err="1">
                  <a:solidFill>
                    <a:schemeClr val="tx2"/>
                  </a:solidFill>
                  <a:ea typeface="Segoe UI" pitchFamily="34" charset="0"/>
                  <a:cs typeface="Segoe UI" pitchFamily="34" charset="0"/>
                </a:endParaRPr>
              </a:p>
            </p:txBody>
          </p:sp>
          <p:pic>
            <p:nvPicPr>
              <p:cNvPr id="30" name="Picture 29"/>
              <p:cNvPicPr>
                <a:picLocks noChangeAspect="1"/>
              </p:cNvPicPr>
              <p:nvPr/>
            </p:nvPicPr>
            <p:blipFill>
              <a:blip r:embed="rId6">
                <a:lum bright="100000"/>
              </a:blip>
              <a:stretch>
                <a:fillRect/>
              </a:stretch>
            </p:blipFill>
            <p:spPr>
              <a:xfrm>
                <a:off x="9924580" y="1889498"/>
                <a:ext cx="680590" cy="707814"/>
              </a:xfrm>
              <a:prstGeom prst="rect">
                <a:avLst/>
              </a:prstGeom>
              <a:grpFill/>
            </p:spPr>
          </p:pic>
        </p:grpSp>
      </p:grpSp>
    </p:spTree>
    <p:extLst>
      <p:ext uri="{BB962C8B-B14F-4D97-AF65-F5344CB8AC3E}">
        <p14:creationId xmlns:p14="http://schemas.microsoft.com/office/powerpoint/2010/main" val="2858491252"/>
      </p:ext>
    </p:extLst>
  </p:cSld>
  <p:clrMapOvr>
    <a:masterClrMapping/>
  </p:clrMapOvr>
  <p:transition>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1" name="Group 240"/>
          <p:cNvGrpSpPr/>
          <p:nvPr/>
        </p:nvGrpSpPr>
        <p:grpSpPr>
          <a:xfrm rot="16200000">
            <a:off x="3943666" y="1086934"/>
            <a:ext cx="4471899" cy="4471899"/>
            <a:chOff x="3845967" y="1200150"/>
            <a:chExt cx="4472534" cy="4472534"/>
          </a:xfrm>
        </p:grpSpPr>
        <p:sp>
          <p:nvSpPr>
            <p:cNvPr id="242" name="Oval 241"/>
            <p:cNvSpPr/>
            <p:nvPr/>
          </p:nvSpPr>
          <p:spPr bwMode="auto">
            <a:xfrm>
              <a:off x="3845967" y="1200150"/>
              <a:ext cx="4472534" cy="4472534"/>
            </a:xfrm>
            <a:prstGeom prst="ellipse">
              <a:avLst/>
            </a:prstGeom>
            <a:noFill/>
            <a:ln w="19050">
              <a:noFill/>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60" tIns="143408" rIns="179260" bIns="143408" numCol="1" spcCol="0" rtlCol="0" fromWordArt="0" anchor="t" anchorCtr="0" forceAA="0" compatLnSpc="1">
              <a:prstTxWarp prst="textNoShape">
                <a:avLst/>
              </a:prstTxWarp>
              <a:noAutofit/>
            </a:bodyPr>
            <a:lstStyle/>
            <a:p>
              <a:pPr algn="ctr" defTabSz="913926" fontAlgn="base">
                <a:lnSpc>
                  <a:spcPct val="90000"/>
                </a:lnSpc>
                <a:spcBef>
                  <a:spcPct val="0"/>
                </a:spcBef>
                <a:spcAft>
                  <a:spcPct val="0"/>
                </a:spcAft>
              </a:pPr>
              <a:endParaRPr lang="en-US" sz="2353">
                <a:gradFill>
                  <a:gsLst>
                    <a:gs pos="0">
                      <a:srgbClr val="FFFFFF"/>
                    </a:gs>
                    <a:gs pos="100000">
                      <a:srgbClr val="FFFFFF"/>
                    </a:gs>
                  </a:gsLst>
                  <a:lin ang="5400000" scaled="0"/>
                </a:gradFill>
                <a:ea typeface="Segoe UI" pitchFamily="34" charset="0"/>
                <a:cs typeface="Segoe UI" pitchFamily="34" charset="0"/>
              </a:endParaRPr>
            </a:p>
          </p:txBody>
        </p:sp>
        <p:sp>
          <p:nvSpPr>
            <p:cNvPr id="243" name="Oval 242"/>
            <p:cNvSpPr/>
            <p:nvPr/>
          </p:nvSpPr>
          <p:spPr bwMode="auto">
            <a:xfrm>
              <a:off x="4095090" y="1449278"/>
              <a:ext cx="3974287" cy="3974288"/>
            </a:xfrm>
            <a:prstGeom prst="ellipse">
              <a:avLst/>
            </a:prstGeom>
            <a:noFill/>
            <a:ln w="19050">
              <a:solidFill>
                <a:schemeClr val="tx2"/>
              </a:solidFill>
              <a:miter lim="800000"/>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60" tIns="143408" rIns="179260" bIns="143408" numCol="1" spcCol="0" rtlCol="0" fromWordArt="0" anchor="t" anchorCtr="0" forceAA="0" compatLnSpc="1">
              <a:prstTxWarp prst="textNoShape">
                <a:avLst/>
              </a:prstTxWarp>
              <a:noAutofit/>
            </a:bodyPr>
            <a:lstStyle/>
            <a:p>
              <a:pPr algn="ctr" defTabSz="913926" fontAlgn="base">
                <a:lnSpc>
                  <a:spcPct val="90000"/>
                </a:lnSpc>
                <a:spcBef>
                  <a:spcPct val="0"/>
                </a:spcBef>
                <a:spcAft>
                  <a:spcPct val="0"/>
                </a:spcAft>
              </a:pPr>
              <a:endParaRPr lang="en-US" sz="2353">
                <a:gradFill>
                  <a:gsLst>
                    <a:gs pos="0">
                      <a:srgbClr val="FFFFFF"/>
                    </a:gs>
                    <a:gs pos="100000">
                      <a:srgbClr val="FFFFFF"/>
                    </a:gs>
                  </a:gsLst>
                  <a:lin ang="5400000" scaled="0"/>
                </a:gradFill>
                <a:ea typeface="Segoe UI" pitchFamily="34" charset="0"/>
                <a:cs typeface="Segoe UI" pitchFamily="34" charset="0"/>
              </a:endParaRPr>
            </a:p>
          </p:txBody>
        </p:sp>
        <p:grpSp>
          <p:nvGrpSpPr>
            <p:cNvPr id="244" name="Group 243"/>
            <p:cNvGrpSpPr/>
            <p:nvPr/>
          </p:nvGrpSpPr>
          <p:grpSpPr>
            <a:xfrm rot="9000000">
              <a:off x="4267004" y="4361960"/>
              <a:ext cx="199560" cy="154999"/>
              <a:chOff x="7757350" y="3430894"/>
              <a:chExt cx="183659" cy="142649"/>
            </a:xfrm>
          </p:grpSpPr>
          <p:sp useBgFill="1">
            <p:nvSpPr>
              <p:cNvPr id="251" name="Rectangle 250"/>
              <p:cNvSpPr/>
              <p:nvPr/>
            </p:nvSpPr>
            <p:spPr bwMode="auto">
              <a:xfrm>
                <a:off x="7757350" y="3517432"/>
                <a:ext cx="183659" cy="56111"/>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000">
                  <a:gradFill>
                    <a:gsLst>
                      <a:gs pos="0">
                        <a:srgbClr val="FFFFFF"/>
                      </a:gs>
                      <a:gs pos="100000">
                        <a:srgbClr val="FFFFFF"/>
                      </a:gs>
                    </a:gsLst>
                    <a:lin ang="5400000" scaled="0"/>
                  </a:gradFill>
                </a:endParaRPr>
              </a:p>
            </p:txBody>
          </p:sp>
          <p:sp>
            <p:nvSpPr>
              <p:cNvPr id="252" name="Freeform 9"/>
              <p:cNvSpPr>
                <a:spLocks/>
              </p:cNvSpPr>
              <p:nvPr/>
            </p:nvSpPr>
            <p:spPr bwMode="auto">
              <a:xfrm rot="5400000">
                <a:off x="7804728" y="3390147"/>
                <a:ext cx="88902" cy="170396"/>
              </a:xfrm>
              <a:custGeom>
                <a:avLst/>
                <a:gdLst>
                  <a:gd name="T0" fmla="*/ 0 w 72"/>
                  <a:gd name="T1" fmla="*/ 0 h 138"/>
                  <a:gd name="T2" fmla="*/ 72 w 72"/>
                  <a:gd name="T3" fmla="*/ 69 h 138"/>
                  <a:gd name="T4" fmla="*/ 0 w 72"/>
                  <a:gd name="T5" fmla="*/ 138 h 138"/>
                </a:gdLst>
                <a:ahLst/>
                <a:cxnLst>
                  <a:cxn ang="0">
                    <a:pos x="T0" y="T1"/>
                  </a:cxn>
                  <a:cxn ang="0">
                    <a:pos x="T2" y="T3"/>
                  </a:cxn>
                  <a:cxn ang="0">
                    <a:pos x="T4" y="T5"/>
                  </a:cxn>
                </a:cxnLst>
                <a:rect l="0" t="0" r="r" b="b"/>
                <a:pathLst>
                  <a:path w="72" h="138">
                    <a:moveTo>
                      <a:pt x="0" y="0"/>
                    </a:moveTo>
                    <a:lnTo>
                      <a:pt x="72" y="69"/>
                    </a:lnTo>
                    <a:lnTo>
                      <a:pt x="0" y="138"/>
                    </a:lnTo>
                  </a:path>
                </a:pathLst>
              </a:custGeom>
              <a:noFill/>
              <a:ln w="19050">
                <a:solidFill>
                  <a:schemeClr val="tx2"/>
                </a:solidFill>
                <a:miter lim="800000"/>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60" tIns="143408" rIns="179260" bIns="143408" numCol="1" spcCol="0" rtlCol="0" fromWordArt="0" anchor="t" anchorCtr="0" forceAA="0" compatLnSpc="1">
                <a:prstTxWarp prst="textNoShape">
                  <a:avLst/>
                </a:prstTxWarp>
                <a:noAutofit/>
              </a:bodyPr>
              <a:lstStyle/>
              <a:p>
                <a:pPr algn="ctr" defTabSz="913926" fontAlgn="base">
                  <a:lnSpc>
                    <a:spcPct val="90000"/>
                  </a:lnSpc>
                  <a:spcBef>
                    <a:spcPct val="0"/>
                  </a:spcBef>
                  <a:spcAft>
                    <a:spcPct val="0"/>
                  </a:spcAft>
                </a:pPr>
                <a:endParaRPr lang="en-US" sz="2353">
                  <a:gradFill>
                    <a:gsLst>
                      <a:gs pos="0">
                        <a:srgbClr val="FFFFFF"/>
                      </a:gs>
                      <a:gs pos="100000">
                        <a:srgbClr val="FFFFFF"/>
                      </a:gs>
                    </a:gsLst>
                    <a:lin ang="5400000" scaled="0"/>
                  </a:gradFill>
                  <a:ea typeface="Segoe UI" pitchFamily="34" charset="0"/>
                  <a:cs typeface="Segoe UI" pitchFamily="34" charset="0"/>
                </a:endParaRPr>
              </a:p>
            </p:txBody>
          </p:sp>
        </p:grpSp>
        <p:grpSp>
          <p:nvGrpSpPr>
            <p:cNvPr id="245" name="Group 244"/>
            <p:cNvGrpSpPr/>
            <p:nvPr/>
          </p:nvGrpSpPr>
          <p:grpSpPr>
            <a:xfrm rot="16200000" flipH="1">
              <a:off x="5952459" y="1373253"/>
              <a:ext cx="199560" cy="154999"/>
              <a:chOff x="7757350" y="3430894"/>
              <a:chExt cx="183659" cy="142649"/>
            </a:xfrm>
          </p:grpSpPr>
          <p:sp useBgFill="1">
            <p:nvSpPr>
              <p:cNvPr id="249" name="Rectangle 248"/>
              <p:cNvSpPr/>
              <p:nvPr/>
            </p:nvSpPr>
            <p:spPr bwMode="auto">
              <a:xfrm>
                <a:off x="7757350" y="3517432"/>
                <a:ext cx="183659" cy="56111"/>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000">
                  <a:gradFill>
                    <a:gsLst>
                      <a:gs pos="0">
                        <a:srgbClr val="FFFFFF"/>
                      </a:gs>
                      <a:gs pos="100000">
                        <a:srgbClr val="FFFFFF"/>
                      </a:gs>
                    </a:gsLst>
                    <a:lin ang="5400000" scaled="0"/>
                  </a:gradFill>
                </a:endParaRPr>
              </a:p>
            </p:txBody>
          </p:sp>
          <p:sp>
            <p:nvSpPr>
              <p:cNvPr id="250" name="Freeform 9"/>
              <p:cNvSpPr>
                <a:spLocks/>
              </p:cNvSpPr>
              <p:nvPr/>
            </p:nvSpPr>
            <p:spPr bwMode="auto">
              <a:xfrm rot="5400000">
                <a:off x="7804728" y="3390147"/>
                <a:ext cx="88902" cy="170396"/>
              </a:xfrm>
              <a:custGeom>
                <a:avLst/>
                <a:gdLst>
                  <a:gd name="T0" fmla="*/ 0 w 72"/>
                  <a:gd name="T1" fmla="*/ 0 h 138"/>
                  <a:gd name="T2" fmla="*/ 72 w 72"/>
                  <a:gd name="T3" fmla="*/ 69 h 138"/>
                  <a:gd name="T4" fmla="*/ 0 w 72"/>
                  <a:gd name="T5" fmla="*/ 138 h 138"/>
                </a:gdLst>
                <a:ahLst/>
                <a:cxnLst>
                  <a:cxn ang="0">
                    <a:pos x="T0" y="T1"/>
                  </a:cxn>
                  <a:cxn ang="0">
                    <a:pos x="T2" y="T3"/>
                  </a:cxn>
                  <a:cxn ang="0">
                    <a:pos x="T4" y="T5"/>
                  </a:cxn>
                </a:cxnLst>
                <a:rect l="0" t="0" r="r" b="b"/>
                <a:pathLst>
                  <a:path w="72" h="138">
                    <a:moveTo>
                      <a:pt x="0" y="0"/>
                    </a:moveTo>
                    <a:lnTo>
                      <a:pt x="72" y="69"/>
                    </a:lnTo>
                    <a:lnTo>
                      <a:pt x="0" y="138"/>
                    </a:lnTo>
                  </a:path>
                </a:pathLst>
              </a:custGeom>
              <a:noFill/>
              <a:ln w="19050">
                <a:solidFill>
                  <a:schemeClr val="tx2"/>
                </a:solidFill>
                <a:miter lim="800000"/>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60" tIns="143408" rIns="179260" bIns="143408" numCol="1" spcCol="0" rtlCol="0" fromWordArt="0" anchor="t" anchorCtr="0" forceAA="0" compatLnSpc="1">
                <a:prstTxWarp prst="textNoShape">
                  <a:avLst/>
                </a:prstTxWarp>
                <a:noAutofit/>
              </a:bodyPr>
              <a:lstStyle/>
              <a:p>
                <a:pPr algn="ctr" defTabSz="913926" fontAlgn="base">
                  <a:lnSpc>
                    <a:spcPct val="90000"/>
                  </a:lnSpc>
                  <a:spcBef>
                    <a:spcPct val="0"/>
                  </a:spcBef>
                  <a:spcAft>
                    <a:spcPct val="0"/>
                  </a:spcAft>
                </a:pPr>
                <a:endParaRPr lang="en-US" sz="2353">
                  <a:gradFill>
                    <a:gsLst>
                      <a:gs pos="0">
                        <a:srgbClr val="FFFFFF"/>
                      </a:gs>
                      <a:gs pos="100000">
                        <a:srgbClr val="FFFFFF"/>
                      </a:gs>
                    </a:gsLst>
                    <a:lin ang="5400000" scaled="0"/>
                  </a:gradFill>
                  <a:ea typeface="Segoe UI" pitchFamily="34" charset="0"/>
                  <a:cs typeface="Segoe UI" pitchFamily="34" charset="0"/>
                </a:endParaRPr>
              </a:p>
            </p:txBody>
          </p:sp>
        </p:grpSp>
        <p:grpSp>
          <p:nvGrpSpPr>
            <p:cNvPr id="246" name="Group 245"/>
            <p:cNvGrpSpPr/>
            <p:nvPr/>
          </p:nvGrpSpPr>
          <p:grpSpPr>
            <a:xfrm rot="12600000" flipV="1">
              <a:off x="7684287" y="4372782"/>
              <a:ext cx="199560" cy="154999"/>
              <a:chOff x="7757350" y="3430894"/>
              <a:chExt cx="183659" cy="142649"/>
            </a:xfrm>
          </p:grpSpPr>
          <p:sp useBgFill="1">
            <p:nvSpPr>
              <p:cNvPr id="247" name="Rectangle 246"/>
              <p:cNvSpPr/>
              <p:nvPr/>
            </p:nvSpPr>
            <p:spPr bwMode="auto">
              <a:xfrm>
                <a:off x="7757350" y="3517432"/>
                <a:ext cx="183659" cy="56111"/>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000">
                  <a:gradFill>
                    <a:gsLst>
                      <a:gs pos="0">
                        <a:srgbClr val="FFFFFF"/>
                      </a:gs>
                      <a:gs pos="100000">
                        <a:srgbClr val="FFFFFF"/>
                      </a:gs>
                    </a:gsLst>
                    <a:lin ang="5400000" scaled="0"/>
                  </a:gradFill>
                </a:endParaRPr>
              </a:p>
            </p:txBody>
          </p:sp>
          <p:sp>
            <p:nvSpPr>
              <p:cNvPr id="248" name="Freeform 150"/>
              <p:cNvSpPr>
                <a:spLocks/>
              </p:cNvSpPr>
              <p:nvPr/>
            </p:nvSpPr>
            <p:spPr bwMode="auto">
              <a:xfrm rot="5400000">
                <a:off x="7804728" y="3390147"/>
                <a:ext cx="88902" cy="170396"/>
              </a:xfrm>
              <a:custGeom>
                <a:avLst/>
                <a:gdLst>
                  <a:gd name="T0" fmla="*/ 0 w 72"/>
                  <a:gd name="T1" fmla="*/ 0 h 138"/>
                  <a:gd name="T2" fmla="*/ 72 w 72"/>
                  <a:gd name="T3" fmla="*/ 69 h 138"/>
                  <a:gd name="T4" fmla="*/ 0 w 72"/>
                  <a:gd name="T5" fmla="*/ 138 h 138"/>
                </a:gdLst>
                <a:ahLst/>
                <a:cxnLst>
                  <a:cxn ang="0">
                    <a:pos x="T0" y="T1"/>
                  </a:cxn>
                  <a:cxn ang="0">
                    <a:pos x="T2" y="T3"/>
                  </a:cxn>
                  <a:cxn ang="0">
                    <a:pos x="T4" y="T5"/>
                  </a:cxn>
                </a:cxnLst>
                <a:rect l="0" t="0" r="r" b="b"/>
                <a:pathLst>
                  <a:path w="72" h="138">
                    <a:moveTo>
                      <a:pt x="0" y="0"/>
                    </a:moveTo>
                    <a:lnTo>
                      <a:pt x="72" y="69"/>
                    </a:lnTo>
                    <a:lnTo>
                      <a:pt x="0" y="138"/>
                    </a:lnTo>
                  </a:path>
                </a:pathLst>
              </a:custGeom>
              <a:noFill/>
              <a:ln w="19050">
                <a:solidFill>
                  <a:schemeClr val="tx2"/>
                </a:solidFill>
                <a:miter lim="800000"/>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60" tIns="143408" rIns="179260" bIns="143408" numCol="1" spcCol="0" rtlCol="0" fromWordArt="0" anchor="t" anchorCtr="0" forceAA="0" compatLnSpc="1">
                <a:prstTxWarp prst="textNoShape">
                  <a:avLst/>
                </a:prstTxWarp>
                <a:noAutofit/>
              </a:bodyPr>
              <a:lstStyle/>
              <a:p>
                <a:pPr algn="ctr" defTabSz="913926" fontAlgn="base">
                  <a:lnSpc>
                    <a:spcPct val="90000"/>
                  </a:lnSpc>
                  <a:spcBef>
                    <a:spcPct val="0"/>
                  </a:spcBef>
                  <a:spcAft>
                    <a:spcPct val="0"/>
                  </a:spcAft>
                </a:pPr>
                <a:endParaRPr lang="en-US" sz="2353">
                  <a:gradFill>
                    <a:gsLst>
                      <a:gs pos="0">
                        <a:srgbClr val="FFFFFF"/>
                      </a:gs>
                      <a:gs pos="100000">
                        <a:srgbClr val="FFFFFF"/>
                      </a:gs>
                    </a:gsLst>
                    <a:lin ang="5400000" scaled="0"/>
                  </a:gradFill>
                  <a:ea typeface="Segoe UI" pitchFamily="34" charset="0"/>
                  <a:cs typeface="Segoe UI" pitchFamily="34" charset="0"/>
                </a:endParaRPr>
              </a:p>
            </p:txBody>
          </p:sp>
        </p:grpSp>
      </p:grpSp>
      <p:sp>
        <p:nvSpPr>
          <p:cNvPr id="258" name="Oval 257"/>
          <p:cNvSpPr/>
          <p:nvPr/>
        </p:nvSpPr>
        <p:spPr bwMode="auto">
          <a:xfrm>
            <a:off x="4094828" y="1964002"/>
            <a:ext cx="734550" cy="734550"/>
          </a:xfrm>
          <a:prstGeom prst="ellipse">
            <a:avLst/>
          </a:prstGeom>
          <a:solidFill>
            <a:schemeClr val="tx2"/>
          </a:solidFill>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60" tIns="143408" rIns="179260" bIns="143408" numCol="1" spcCol="0" rtlCol="0" fromWordArt="0" anchor="t" anchorCtr="0" forceAA="0" compatLnSpc="1">
            <a:prstTxWarp prst="textNoShape">
              <a:avLst/>
            </a:prstTxWarp>
            <a:noAutofit/>
          </a:bodyPr>
          <a:lstStyle/>
          <a:p>
            <a:pPr algn="ctr" defTabSz="913926"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261" name="Oval 260"/>
          <p:cNvSpPr/>
          <p:nvPr/>
        </p:nvSpPr>
        <p:spPr bwMode="auto">
          <a:xfrm>
            <a:off x="7525248" y="1964002"/>
            <a:ext cx="734550" cy="734550"/>
          </a:xfrm>
          <a:prstGeom prst="ellipse">
            <a:avLst/>
          </a:prstGeom>
          <a:solidFill>
            <a:schemeClr val="tx2"/>
          </a:solidFill>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60" tIns="143408" rIns="179260" bIns="143408" numCol="1" spcCol="0" rtlCol="0" fromWordArt="0" anchor="t" anchorCtr="0" forceAA="0" compatLnSpc="1">
            <a:prstTxWarp prst="textNoShape">
              <a:avLst/>
            </a:prstTxWarp>
            <a:noAutofit/>
          </a:bodyPr>
          <a:lstStyle/>
          <a:p>
            <a:pPr algn="ctr" defTabSz="913926"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264" name="Oval 263"/>
          <p:cNvSpPr/>
          <p:nvPr/>
        </p:nvSpPr>
        <p:spPr bwMode="auto">
          <a:xfrm>
            <a:off x="5812339" y="4938011"/>
            <a:ext cx="734550" cy="734550"/>
          </a:xfrm>
          <a:prstGeom prst="ellipse">
            <a:avLst/>
          </a:prstGeom>
          <a:solidFill>
            <a:schemeClr val="tx2"/>
          </a:solidFill>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60" tIns="143408" rIns="179260" bIns="143408" numCol="1" spcCol="0" rtlCol="0" fromWordArt="0" anchor="t" anchorCtr="0" forceAA="0" compatLnSpc="1">
            <a:prstTxWarp prst="textNoShape">
              <a:avLst/>
            </a:prstTxWarp>
            <a:noAutofit/>
          </a:bodyPr>
          <a:lstStyle/>
          <a:p>
            <a:pPr algn="ctr" defTabSz="913926"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grpSp>
        <p:nvGrpSpPr>
          <p:cNvPr id="4" name="Group 3"/>
          <p:cNvGrpSpPr/>
          <p:nvPr/>
        </p:nvGrpSpPr>
        <p:grpSpPr>
          <a:xfrm>
            <a:off x="4761777" y="2636016"/>
            <a:ext cx="2835675" cy="1369678"/>
            <a:chOff x="4381404" y="2724669"/>
            <a:chExt cx="2780326" cy="1342943"/>
          </a:xfrm>
        </p:grpSpPr>
        <p:sp>
          <p:nvSpPr>
            <p:cNvPr id="256" name="TextBox 255"/>
            <p:cNvSpPr txBox="1"/>
            <p:nvPr/>
          </p:nvSpPr>
          <p:spPr>
            <a:xfrm>
              <a:off x="4381404" y="3439748"/>
              <a:ext cx="2780326" cy="627864"/>
            </a:xfrm>
            <a:prstGeom prst="rect">
              <a:avLst/>
            </a:prstGeom>
            <a:noFill/>
            <a:ln w="25400">
              <a:noFill/>
              <a:miter lim="800000"/>
            </a:ln>
          </p:spPr>
          <p:txBody>
            <a:bodyPr wrap="square" lIns="0" tIns="0" rIns="0" bIns="0" rtlCol="0" anchor="ctr">
              <a:spAutoFit/>
            </a:bodyPr>
            <a:lstStyle/>
            <a:p>
              <a:pPr algn="ctr"/>
              <a:r>
                <a:rPr lang="en-US" sz="2040" kern="0" spc="122">
                  <a:solidFill>
                    <a:schemeClr val="tx2"/>
                  </a:solidFill>
                  <a:ea typeface="Segoe UI Black" panose="020B0A02040204020203" pitchFamily="34" charset="0"/>
                  <a:cs typeface="Segoe UI Black" panose="020B0A02040204020203" pitchFamily="34" charset="0"/>
                </a:rPr>
                <a:t>Protecting customer privacy with GDPR</a:t>
              </a:r>
              <a:endParaRPr lang="en-US" sz="2040" b="1">
                <a:solidFill>
                  <a:schemeClr val="tx2"/>
                </a:solidFill>
              </a:endParaRPr>
            </a:p>
          </p:txBody>
        </p:sp>
        <p:sp>
          <p:nvSpPr>
            <p:cNvPr id="78" name="Freeform 63"/>
            <p:cNvSpPr>
              <a:spLocks noChangeAspect="1"/>
            </p:cNvSpPr>
            <p:nvPr/>
          </p:nvSpPr>
          <p:spPr bwMode="black">
            <a:xfrm>
              <a:off x="5525636" y="2724669"/>
              <a:ext cx="548640" cy="622982"/>
            </a:xfrm>
            <a:custGeom>
              <a:avLst/>
              <a:gdLst>
                <a:gd name="connsiteX0" fmla="*/ 671962 w 1342613"/>
                <a:gd name="connsiteY0" fmla="*/ 451283 h 1524532"/>
                <a:gd name="connsiteX1" fmla="*/ 485615 w 1342613"/>
                <a:gd name="connsiteY1" fmla="*/ 637630 h 1524532"/>
                <a:gd name="connsiteX2" fmla="*/ 540195 w 1342613"/>
                <a:gd name="connsiteY2" fmla="*/ 769397 h 1524532"/>
                <a:gd name="connsiteX3" fmla="*/ 580648 w 1342613"/>
                <a:gd name="connsiteY3" fmla="*/ 796671 h 1524532"/>
                <a:gd name="connsiteX4" fmla="*/ 525619 w 1342613"/>
                <a:gd name="connsiteY4" fmla="*/ 1087555 h 1524532"/>
                <a:gd name="connsiteX5" fmla="*/ 818303 w 1342613"/>
                <a:gd name="connsiteY5" fmla="*/ 1087555 h 1524532"/>
                <a:gd name="connsiteX6" fmla="*/ 763275 w 1342613"/>
                <a:gd name="connsiteY6" fmla="*/ 796673 h 1524532"/>
                <a:gd name="connsiteX7" fmla="*/ 803729 w 1342613"/>
                <a:gd name="connsiteY7" fmla="*/ 769397 h 1524532"/>
                <a:gd name="connsiteX8" fmla="*/ 858309 w 1342613"/>
                <a:gd name="connsiteY8" fmla="*/ 637630 h 1524532"/>
                <a:gd name="connsiteX9" fmla="*/ 671962 w 1342613"/>
                <a:gd name="connsiteY9" fmla="*/ 451283 h 1524532"/>
                <a:gd name="connsiteX10" fmla="*/ 665941 w 1342613"/>
                <a:gd name="connsiteY10" fmla="*/ 0 h 1524532"/>
                <a:gd name="connsiteX11" fmla="*/ 677983 w 1342613"/>
                <a:gd name="connsiteY11" fmla="*/ 12004 h 1524532"/>
                <a:gd name="connsiteX12" fmla="*/ 1015160 w 1342613"/>
                <a:gd name="connsiteY12" fmla="*/ 156055 h 1524532"/>
                <a:gd name="connsiteX13" fmla="*/ 1292127 w 1342613"/>
                <a:gd name="connsiteY13" fmla="*/ 84029 h 1524532"/>
                <a:gd name="connsiteX14" fmla="*/ 665941 w 1342613"/>
                <a:gd name="connsiteY14" fmla="*/ 1524532 h 1524532"/>
                <a:gd name="connsiteX15" fmla="*/ 51797 w 1342613"/>
                <a:gd name="connsiteY15" fmla="*/ 84029 h 1524532"/>
                <a:gd name="connsiteX16" fmla="*/ 328763 w 1342613"/>
                <a:gd name="connsiteY16" fmla="*/ 156055 h 1524532"/>
                <a:gd name="connsiteX17" fmla="*/ 665941 w 1342613"/>
                <a:gd name="connsiteY17" fmla="*/ 12004 h 1524532"/>
                <a:gd name="connsiteX18" fmla="*/ 665941 w 1342613"/>
                <a:gd name="connsiteY18" fmla="*/ 0 h 1524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42613" h="1524532">
                  <a:moveTo>
                    <a:pt x="671962" y="451283"/>
                  </a:moveTo>
                  <a:cubicBezTo>
                    <a:pt x="569045" y="451283"/>
                    <a:pt x="485615" y="534713"/>
                    <a:pt x="485615" y="637630"/>
                  </a:cubicBezTo>
                  <a:cubicBezTo>
                    <a:pt x="485615" y="689089"/>
                    <a:pt x="506472" y="735675"/>
                    <a:pt x="540195" y="769397"/>
                  </a:cubicBezTo>
                  <a:lnTo>
                    <a:pt x="580648" y="796671"/>
                  </a:lnTo>
                  <a:lnTo>
                    <a:pt x="525619" y="1087555"/>
                  </a:lnTo>
                  <a:lnTo>
                    <a:pt x="818303" y="1087555"/>
                  </a:lnTo>
                  <a:lnTo>
                    <a:pt x="763275" y="796673"/>
                  </a:lnTo>
                  <a:lnTo>
                    <a:pt x="803729" y="769397"/>
                  </a:lnTo>
                  <a:cubicBezTo>
                    <a:pt x="837452" y="735675"/>
                    <a:pt x="858309" y="689089"/>
                    <a:pt x="858309" y="637630"/>
                  </a:cubicBezTo>
                  <a:cubicBezTo>
                    <a:pt x="858309" y="534713"/>
                    <a:pt x="774879" y="451283"/>
                    <a:pt x="671962" y="451283"/>
                  </a:cubicBezTo>
                  <a:close/>
                  <a:moveTo>
                    <a:pt x="665941" y="0"/>
                  </a:moveTo>
                  <a:cubicBezTo>
                    <a:pt x="677983" y="0"/>
                    <a:pt x="677983" y="0"/>
                    <a:pt x="677983" y="12004"/>
                  </a:cubicBezTo>
                  <a:cubicBezTo>
                    <a:pt x="750235" y="72025"/>
                    <a:pt x="858613" y="156055"/>
                    <a:pt x="1015160" y="156055"/>
                  </a:cubicBezTo>
                  <a:cubicBezTo>
                    <a:pt x="1099454" y="156055"/>
                    <a:pt x="1195790" y="132046"/>
                    <a:pt x="1292127" y="84029"/>
                  </a:cubicBezTo>
                  <a:cubicBezTo>
                    <a:pt x="1460715" y="624218"/>
                    <a:pt x="1195790" y="1248436"/>
                    <a:pt x="665941" y="1524532"/>
                  </a:cubicBezTo>
                  <a:cubicBezTo>
                    <a:pt x="136091" y="1248436"/>
                    <a:pt x="-116792" y="624218"/>
                    <a:pt x="51797" y="84029"/>
                  </a:cubicBezTo>
                  <a:cubicBezTo>
                    <a:pt x="148133" y="132046"/>
                    <a:pt x="244469" y="156055"/>
                    <a:pt x="328763" y="156055"/>
                  </a:cubicBezTo>
                  <a:cubicBezTo>
                    <a:pt x="485310" y="156055"/>
                    <a:pt x="593688" y="72025"/>
                    <a:pt x="665941" y="12004"/>
                  </a:cubicBezTo>
                  <a:cubicBezTo>
                    <a:pt x="665941" y="0"/>
                    <a:pt x="665941" y="0"/>
                    <a:pt x="665941" y="0"/>
                  </a:cubicBezTo>
                  <a:close/>
                </a:path>
              </a:pathLst>
            </a:custGeom>
            <a:solidFill>
              <a:schemeClr val="bg2"/>
            </a:solidFill>
            <a:ln w="1905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72594" tIns="58076" rIns="72594" bIns="58076"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algn="ctr" defTabSz="370117" fontAlgn="base">
                <a:lnSpc>
                  <a:spcPct val="90000"/>
                </a:lnSpc>
                <a:spcBef>
                  <a:spcPct val="0"/>
                </a:spcBef>
                <a:spcAft>
                  <a:spcPct val="0"/>
                </a:spcAft>
              </a:pPr>
              <a:endParaRPr lang="en-US" sz="953">
                <a:gradFill>
                  <a:gsLst>
                    <a:gs pos="0">
                      <a:srgbClr val="FFFFFF"/>
                    </a:gs>
                    <a:gs pos="100000">
                      <a:srgbClr val="FFFFFF"/>
                    </a:gs>
                  </a:gsLst>
                  <a:lin ang="5400000" scaled="0"/>
                </a:gradFill>
                <a:ea typeface="Segoe UI" pitchFamily="34" charset="0"/>
                <a:cs typeface="Segoe UI" pitchFamily="34" charset="0"/>
              </a:endParaRPr>
            </a:p>
          </p:txBody>
        </p:sp>
      </p:grpSp>
      <p:sp>
        <p:nvSpPr>
          <p:cNvPr id="36" name="TextBox 35"/>
          <p:cNvSpPr txBox="1"/>
          <p:nvPr/>
        </p:nvSpPr>
        <p:spPr>
          <a:xfrm>
            <a:off x="4382220" y="5658381"/>
            <a:ext cx="3652696" cy="1079241"/>
          </a:xfrm>
          <a:prstGeom prst="rect">
            <a:avLst/>
          </a:prstGeom>
          <a:noFill/>
        </p:spPr>
        <p:txBody>
          <a:bodyPr wrap="square" lIns="186521" tIns="149217" rIns="186521" bIns="149217" rtlCol="0">
            <a:spAutoFit/>
          </a:bodyPr>
          <a:lstStyle/>
          <a:p>
            <a:pPr algn="ctr">
              <a:lnSpc>
                <a:spcPct val="90000"/>
              </a:lnSpc>
              <a:spcAft>
                <a:spcPts val="612"/>
              </a:spcAft>
            </a:pPr>
            <a:r>
              <a:rPr lang="en-US" sz="1836" dirty="0">
                <a:gradFill>
                  <a:gsLst>
                    <a:gs pos="2917">
                      <a:schemeClr val="tx1"/>
                    </a:gs>
                    <a:gs pos="30000">
                      <a:schemeClr val="tx1"/>
                    </a:gs>
                  </a:gsLst>
                  <a:lin ang="5400000" scaled="0"/>
                </a:gradFill>
              </a:rPr>
              <a:t>Improved data policies to provide control to data subjects and ensure lawful processing</a:t>
            </a:r>
          </a:p>
        </p:txBody>
      </p:sp>
      <p:sp>
        <p:nvSpPr>
          <p:cNvPr id="37" name="TextBox 36"/>
          <p:cNvSpPr txBox="1"/>
          <p:nvPr/>
        </p:nvSpPr>
        <p:spPr>
          <a:xfrm>
            <a:off x="643997" y="2166485"/>
            <a:ext cx="3326285" cy="1079241"/>
          </a:xfrm>
          <a:prstGeom prst="rect">
            <a:avLst/>
          </a:prstGeom>
          <a:noFill/>
        </p:spPr>
        <p:txBody>
          <a:bodyPr wrap="square" lIns="186521" tIns="149217" rIns="186521" bIns="149217" rtlCol="0">
            <a:spAutoFit/>
          </a:bodyPr>
          <a:lstStyle/>
          <a:p>
            <a:pPr algn="ctr">
              <a:lnSpc>
                <a:spcPct val="90000"/>
              </a:lnSpc>
              <a:spcAft>
                <a:spcPts val="612"/>
              </a:spcAft>
            </a:pPr>
            <a:r>
              <a:rPr lang="en-US" sz="1836">
                <a:gradFill>
                  <a:gsLst>
                    <a:gs pos="2917">
                      <a:schemeClr val="tx1"/>
                    </a:gs>
                    <a:gs pos="30000">
                      <a:schemeClr val="tx1"/>
                    </a:gs>
                  </a:gsLst>
                  <a:lin ang="5400000" scaled="0"/>
                </a:gradFill>
              </a:rPr>
              <a:t>Stricter control on where personal data is stored and how it is used</a:t>
            </a:r>
          </a:p>
        </p:txBody>
      </p:sp>
      <p:sp>
        <p:nvSpPr>
          <p:cNvPr id="38" name="TextBox 37"/>
          <p:cNvSpPr txBox="1"/>
          <p:nvPr/>
        </p:nvSpPr>
        <p:spPr>
          <a:xfrm>
            <a:off x="8638039" y="2166484"/>
            <a:ext cx="3487710" cy="1079241"/>
          </a:xfrm>
          <a:prstGeom prst="rect">
            <a:avLst/>
          </a:prstGeom>
          <a:noFill/>
        </p:spPr>
        <p:txBody>
          <a:bodyPr wrap="square" lIns="186521" tIns="149217" rIns="186521" bIns="149217" rtlCol="0">
            <a:spAutoFit/>
          </a:bodyPr>
          <a:lstStyle/>
          <a:p>
            <a:pPr algn="ctr">
              <a:lnSpc>
                <a:spcPct val="90000"/>
              </a:lnSpc>
              <a:spcAft>
                <a:spcPts val="612"/>
              </a:spcAft>
            </a:pPr>
            <a:r>
              <a:rPr lang="en-US" sz="1836">
                <a:gradFill>
                  <a:gsLst>
                    <a:gs pos="2917">
                      <a:schemeClr val="tx1"/>
                    </a:gs>
                    <a:gs pos="30000">
                      <a:schemeClr val="tx1"/>
                    </a:gs>
                  </a:gsLst>
                  <a:lin ang="5400000" scaled="0"/>
                </a:gradFill>
              </a:rPr>
              <a:t>Better data governance </a:t>
            </a:r>
            <a:br>
              <a:rPr lang="en-US" sz="1836">
                <a:gradFill>
                  <a:gsLst>
                    <a:gs pos="2917">
                      <a:schemeClr val="tx1"/>
                    </a:gs>
                    <a:gs pos="30000">
                      <a:schemeClr val="tx1"/>
                    </a:gs>
                  </a:gsLst>
                  <a:lin ang="5400000" scaled="0"/>
                </a:gradFill>
              </a:rPr>
            </a:br>
            <a:r>
              <a:rPr lang="en-US" sz="1836">
                <a:gradFill>
                  <a:gsLst>
                    <a:gs pos="2917">
                      <a:schemeClr val="tx1"/>
                    </a:gs>
                    <a:gs pos="30000">
                      <a:schemeClr val="tx1"/>
                    </a:gs>
                  </a:gsLst>
                  <a:lin ang="5400000" scaled="0"/>
                </a:gradFill>
              </a:rPr>
              <a:t>tools for better transparency, recordkeeping and reporting</a:t>
            </a:r>
          </a:p>
        </p:txBody>
      </p:sp>
      <p:pic>
        <p:nvPicPr>
          <p:cNvPr id="39" name="Graphic 38" descr="Lock"/>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76550" y="2056086"/>
            <a:ext cx="550383" cy="550383"/>
          </a:xfrm>
          <a:prstGeom prst="rect">
            <a:avLst/>
          </a:prstGeom>
        </p:spPr>
      </p:pic>
      <p:pic>
        <p:nvPicPr>
          <p:cNvPr id="40" name="Graphic 39" descr="Scales of Justice"/>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5899833" y="4999528"/>
            <a:ext cx="559562" cy="559562"/>
          </a:xfrm>
          <a:prstGeom prst="rect">
            <a:avLst/>
          </a:prstGeom>
        </p:spPr>
      </p:pic>
      <p:pic>
        <p:nvPicPr>
          <p:cNvPr id="41" name="Graphic 40" descr="List"/>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7622879" y="2046907"/>
            <a:ext cx="559562" cy="559562"/>
          </a:xfrm>
          <a:prstGeom prst="rect">
            <a:avLst/>
          </a:prstGeom>
        </p:spPr>
      </p:pic>
      <p:sp>
        <p:nvSpPr>
          <p:cNvPr id="27" name="Title 2"/>
          <p:cNvSpPr>
            <a:spLocks noGrp="1"/>
          </p:cNvSpPr>
          <p:nvPr>
            <p:ph type="title"/>
          </p:nvPr>
        </p:nvSpPr>
        <p:spPr/>
        <p:txBody>
          <a:bodyPr/>
          <a:lstStyle/>
          <a:p>
            <a:pPr>
              <a:spcBef>
                <a:spcPts val="1836"/>
              </a:spcBef>
              <a:spcAft>
                <a:spcPts val="1224"/>
              </a:spcAft>
            </a:pPr>
            <a:r>
              <a:rPr lang="en-US" sz="4896"/>
              <a:t>What does this mean for my data?</a:t>
            </a:r>
          </a:p>
        </p:txBody>
      </p:sp>
    </p:spTree>
    <p:extLst>
      <p:ext uri="{BB962C8B-B14F-4D97-AF65-F5344CB8AC3E}">
        <p14:creationId xmlns:p14="http://schemas.microsoft.com/office/powerpoint/2010/main" val="2862027460"/>
      </p:ext>
    </p:extLst>
  </p:cSld>
  <p:clrMapOvr>
    <a:masterClrMapping/>
  </p:clrMapOvr>
  <p:transition>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9" name="Straight Connector 198"/>
          <p:cNvCxnSpPr>
            <a:endCxn id="138" idx="2"/>
          </p:cNvCxnSpPr>
          <p:nvPr/>
        </p:nvCxnSpPr>
        <p:spPr>
          <a:xfrm flipV="1">
            <a:off x="3858360" y="3072197"/>
            <a:ext cx="4601452" cy="2738"/>
          </a:xfrm>
          <a:prstGeom prst="line">
            <a:avLst/>
          </a:prstGeom>
          <a:ln w="76200">
            <a:solidFill>
              <a:srgbClr val="E4491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title"/>
          </p:nvPr>
        </p:nvSpPr>
        <p:spPr/>
        <p:txBody>
          <a:bodyPr/>
          <a:lstStyle/>
          <a:p>
            <a:r>
              <a:rPr lang="en-US" dirty="0"/>
              <a:t>The evolution of Information Protection</a:t>
            </a:r>
          </a:p>
        </p:txBody>
      </p:sp>
      <p:grpSp>
        <p:nvGrpSpPr>
          <p:cNvPr id="10" name="Group 9"/>
          <p:cNvGrpSpPr/>
          <p:nvPr/>
        </p:nvGrpSpPr>
        <p:grpSpPr>
          <a:xfrm>
            <a:off x="8464922" y="2025994"/>
            <a:ext cx="3657632" cy="3631508"/>
            <a:chOff x="8400032" y="2656408"/>
            <a:chExt cx="3586239" cy="3560625"/>
          </a:xfrm>
        </p:grpSpPr>
        <p:cxnSp>
          <p:nvCxnSpPr>
            <p:cNvPr id="65" name="Straight Connector 64"/>
            <p:cNvCxnSpPr>
              <a:endCxn id="425" idx="2"/>
            </p:cNvCxnSpPr>
            <p:nvPr/>
          </p:nvCxnSpPr>
          <p:spPr>
            <a:xfrm>
              <a:off x="8400032" y="3679091"/>
              <a:ext cx="3245430" cy="13793"/>
            </a:xfrm>
            <a:prstGeom prst="line">
              <a:avLst/>
            </a:prstGeom>
            <a:ln w="76200">
              <a:solidFill>
                <a:srgbClr val="F08400"/>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8530707" y="2656408"/>
              <a:ext cx="3455564" cy="3560625"/>
              <a:chOff x="8530707" y="2663372"/>
              <a:chExt cx="3455564" cy="3560625"/>
            </a:xfrm>
          </p:grpSpPr>
          <p:grpSp>
            <p:nvGrpSpPr>
              <p:cNvPr id="16" name="Group 15"/>
              <p:cNvGrpSpPr/>
              <p:nvPr/>
            </p:nvGrpSpPr>
            <p:grpSpPr>
              <a:xfrm>
                <a:off x="8744224" y="3039948"/>
                <a:ext cx="1314737" cy="1300690"/>
                <a:chOff x="8744224" y="3039948"/>
                <a:chExt cx="1314737" cy="1300690"/>
              </a:xfrm>
            </p:grpSpPr>
            <p:sp>
              <p:nvSpPr>
                <p:cNvPr id="390" name="Oval 389"/>
                <p:cNvSpPr/>
                <p:nvPr/>
              </p:nvSpPr>
              <p:spPr bwMode="auto">
                <a:xfrm flipH="1" flipV="1">
                  <a:off x="8744224" y="3039948"/>
                  <a:ext cx="1314737" cy="1300690"/>
                </a:xfrm>
                <a:prstGeom prst="ellipse">
                  <a:avLst/>
                </a:prstGeom>
                <a:solidFill>
                  <a:schemeClr val="bg1"/>
                </a:solidFill>
                <a:ln w="76200">
                  <a:solidFill>
                    <a:srgbClr val="F084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7565" rIns="0" bIns="47565" numCol="1" rtlCol="0" anchor="ctr" anchorCtr="0" compatLnSpc="1">
                  <a:prstTxWarp prst="textNoShape">
                    <a:avLst/>
                  </a:prstTxWarp>
                </a:bodyPr>
                <a:lstStyle/>
                <a:p>
                  <a:pPr marL="0" marR="0" lvl="0" indent="0" algn="ctr" defTabSz="951028" rtl="0" eaLnBrk="1" fontAlgn="base"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391" name="Rectangle 390"/>
                <p:cNvSpPr/>
                <p:nvPr/>
              </p:nvSpPr>
              <p:spPr>
                <a:xfrm>
                  <a:off x="8746284" y="3759640"/>
                  <a:ext cx="1151748" cy="282513"/>
                </a:xfrm>
                <a:prstGeom prst="rect">
                  <a:avLst/>
                </a:prstGeom>
                <a:noFill/>
                <a:ln>
                  <a:noFill/>
                </a:ln>
              </p:spPr>
              <p:txBody>
                <a:bodyPr wrap="square" lIns="186521" tIns="0" rIns="0" bIns="0">
                  <a:spAutoFit/>
                </a:bodyPr>
                <a:lstStyle/>
                <a:p>
                  <a:pPr marL="0" marR="0" lvl="0" indent="0" algn="ctr" defTabSz="951304" rtl="0" eaLnBrk="1" fontAlgn="auto" latinLnBrk="0" hangingPunct="1">
                    <a:lnSpc>
                      <a:spcPct val="100000"/>
                    </a:lnSpc>
                    <a:spcBef>
                      <a:spcPts val="0"/>
                    </a:spcBef>
                    <a:spcAft>
                      <a:spcPts val="0"/>
                    </a:spcAft>
                    <a:buClrTx/>
                    <a:buSzTx/>
                    <a:buFontTx/>
                    <a:buNone/>
                    <a:tabLst/>
                    <a:defRPr/>
                  </a:pPr>
                  <a:r>
                    <a:rPr kumimoji="0" lang="en-US" sz="918" b="1" i="0" u="none" strike="noStrike" kern="0" cap="none" spc="0" normalizeH="0" baseline="0" noProof="0" dirty="0">
                      <a:ln>
                        <a:noFill/>
                      </a:ln>
                      <a:solidFill>
                        <a:srgbClr val="002050"/>
                      </a:solidFill>
                      <a:effectLst/>
                      <a:uLnTx/>
                      <a:uFillTx/>
                      <a:latin typeface="Segoe UI"/>
                      <a:ea typeface="+mn-ea"/>
                      <a:cs typeface="+mn-cs"/>
                    </a:rPr>
                    <a:t>DOCUMENT TRACKING</a:t>
                  </a:r>
                </a:p>
              </p:txBody>
            </p:sp>
            <p:grpSp>
              <p:nvGrpSpPr>
                <p:cNvPr id="392" name="Group 391"/>
                <p:cNvGrpSpPr/>
                <p:nvPr/>
              </p:nvGrpSpPr>
              <p:grpSpPr>
                <a:xfrm>
                  <a:off x="9150814" y="3223405"/>
                  <a:ext cx="454978" cy="434243"/>
                  <a:chOff x="4881794" y="3230369"/>
                  <a:chExt cx="712232" cy="728867"/>
                </a:xfrm>
                <a:solidFill>
                  <a:schemeClr val="accent1"/>
                </a:solidFill>
              </p:grpSpPr>
              <p:grpSp>
                <p:nvGrpSpPr>
                  <p:cNvPr id="393" name="Group 392"/>
                  <p:cNvGrpSpPr/>
                  <p:nvPr/>
                </p:nvGrpSpPr>
                <p:grpSpPr>
                  <a:xfrm>
                    <a:off x="4881794" y="3454304"/>
                    <a:ext cx="394992" cy="504932"/>
                    <a:chOff x="13131800" y="957263"/>
                    <a:chExt cx="4916488" cy="6284912"/>
                  </a:xfrm>
                  <a:grpFill/>
                </p:grpSpPr>
                <p:sp>
                  <p:nvSpPr>
                    <p:cNvPr id="400" name="Freeform 32"/>
                    <p:cNvSpPr>
                      <a:spLocks noEditPoints="1"/>
                    </p:cNvSpPr>
                    <p:nvPr/>
                  </p:nvSpPr>
                  <p:spPr bwMode="auto">
                    <a:xfrm>
                      <a:off x="13131800" y="957263"/>
                      <a:ext cx="4916488" cy="6284912"/>
                    </a:xfrm>
                    <a:custGeom>
                      <a:avLst/>
                      <a:gdLst>
                        <a:gd name="T0" fmla="*/ 980 w 1308"/>
                        <a:gd name="T1" fmla="*/ 12 h 1673"/>
                        <a:gd name="T2" fmla="*/ 102 w 1308"/>
                        <a:gd name="T3" fmla="*/ 0 h 1673"/>
                        <a:gd name="T4" fmla="*/ 55 w 1308"/>
                        <a:gd name="T5" fmla="*/ 16 h 1673"/>
                        <a:gd name="T6" fmla="*/ 26 w 1308"/>
                        <a:gd name="T7" fmla="*/ 41 h 1673"/>
                        <a:gd name="T8" fmla="*/ 9 w 1308"/>
                        <a:gd name="T9" fmla="*/ 73 h 1673"/>
                        <a:gd name="T10" fmla="*/ 0 w 1308"/>
                        <a:gd name="T11" fmla="*/ 1567 h 1673"/>
                        <a:gd name="T12" fmla="*/ 16 w 1308"/>
                        <a:gd name="T13" fmla="*/ 1614 h 1673"/>
                        <a:gd name="T14" fmla="*/ 41 w 1308"/>
                        <a:gd name="T15" fmla="*/ 1643 h 1673"/>
                        <a:gd name="T16" fmla="*/ 73 w 1308"/>
                        <a:gd name="T17" fmla="*/ 1660 h 1673"/>
                        <a:gd name="T18" fmla="*/ 1197 w 1308"/>
                        <a:gd name="T19" fmla="*/ 1673 h 1673"/>
                        <a:gd name="T20" fmla="*/ 1237 w 1308"/>
                        <a:gd name="T21" fmla="*/ 1664 h 1673"/>
                        <a:gd name="T22" fmla="*/ 1269 w 1308"/>
                        <a:gd name="T23" fmla="*/ 1645 h 1673"/>
                        <a:gd name="T24" fmla="*/ 1293 w 1308"/>
                        <a:gd name="T25" fmla="*/ 1613 h 1673"/>
                        <a:gd name="T26" fmla="*/ 1308 w 1308"/>
                        <a:gd name="T27" fmla="*/ 1560 h 1673"/>
                        <a:gd name="T28" fmla="*/ 1294 w 1308"/>
                        <a:gd name="T29" fmla="*/ 308 h 1673"/>
                        <a:gd name="T30" fmla="*/ 1217 w 1308"/>
                        <a:gd name="T31" fmla="*/ 1549 h 1673"/>
                        <a:gd name="T32" fmla="*/ 1193 w 1308"/>
                        <a:gd name="T33" fmla="*/ 1577 h 1673"/>
                        <a:gd name="T34" fmla="*/ 1174 w 1308"/>
                        <a:gd name="T35" fmla="*/ 1593 h 1673"/>
                        <a:gd name="T36" fmla="*/ 389 w 1308"/>
                        <a:gd name="T37" fmla="*/ 1587 h 1673"/>
                        <a:gd name="T38" fmla="*/ 381 w 1308"/>
                        <a:gd name="T39" fmla="*/ 1588 h 1673"/>
                        <a:gd name="T40" fmla="*/ 111 w 1308"/>
                        <a:gd name="T41" fmla="*/ 1577 h 1673"/>
                        <a:gd name="T42" fmla="*/ 95 w 1308"/>
                        <a:gd name="T43" fmla="*/ 1560 h 1673"/>
                        <a:gd name="T44" fmla="*/ 88 w 1308"/>
                        <a:gd name="T45" fmla="*/ 1520 h 1673"/>
                        <a:gd name="T46" fmla="*/ 92 w 1308"/>
                        <a:gd name="T47" fmla="*/ 111 h 1673"/>
                        <a:gd name="T48" fmla="*/ 110 w 1308"/>
                        <a:gd name="T49" fmla="*/ 95 h 1673"/>
                        <a:gd name="T50" fmla="*/ 134 w 1308"/>
                        <a:gd name="T51" fmla="*/ 88 h 1673"/>
                        <a:gd name="T52" fmla="*/ 926 w 1308"/>
                        <a:gd name="T53" fmla="*/ 132 h 1673"/>
                        <a:gd name="T54" fmla="*/ 927 w 1308"/>
                        <a:gd name="T55" fmla="*/ 282 h 1673"/>
                        <a:gd name="T56" fmla="*/ 940 w 1308"/>
                        <a:gd name="T57" fmla="*/ 328 h 1673"/>
                        <a:gd name="T58" fmla="*/ 964 w 1308"/>
                        <a:gd name="T59" fmla="*/ 359 h 1673"/>
                        <a:gd name="T60" fmla="*/ 1001 w 1308"/>
                        <a:gd name="T61" fmla="*/ 376 h 1673"/>
                        <a:gd name="T62" fmla="*/ 1224 w 1308"/>
                        <a:gd name="T63" fmla="*/ 421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8" h="1673">
                          <a:moveTo>
                            <a:pt x="1294" y="308"/>
                          </a:moveTo>
                          <a:cubicBezTo>
                            <a:pt x="980" y="12"/>
                            <a:pt x="980" y="12"/>
                            <a:pt x="980" y="12"/>
                          </a:cubicBezTo>
                          <a:cubicBezTo>
                            <a:pt x="971" y="4"/>
                            <a:pt x="960" y="0"/>
                            <a:pt x="949" y="0"/>
                          </a:cubicBezTo>
                          <a:cubicBezTo>
                            <a:pt x="102" y="0"/>
                            <a:pt x="102" y="0"/>
                            <a:pt x="102" y="0"/>
                          </a:cubicBezTo>
                          <a:cubicBezTo>
                            <a:pt x="69" y="9"/>
                            <a:pt x="69" y="9"/>
                            <a:pt x="69" y="9"/>
                          </a:cubicBezTo>
                          <a:cubicBezTo>
                            <a:pt x="64" y="10"/>
                            <a:pt x="59" y="13"/>
                            <a:pt x="55" y="16"/>
                          </a:cubicBezTo>
                          <a:cubicBezTo>
                            <a:pt x="38" y="28"/>
                            <a:pt x="38" y="28"/>
                            <a:pt x="38" y="28"/>
                          </a:cubicBezTo>
                          <a:cubicBezTo>
                            <a:pt x="33" y="31"/>
                            <a:pt x="29" y="36"/>
                            <a:pt x="26" y="41"/>
                          </a:cubicBezTo>
                          <a:cubicBezTo>
                            <a:pt x="14" y="60"/>
                            <a:pt x="14" y="60"/>
                            <a:pt x="14" y="60"/>
                          </a:cubicBezTo>
                          <a:cubicBezTo>
                            <a:pt x="12" y="64"/>
                            <a:pt x="10" y="68"/>
                            <a:pt x="9" y="73"/>
                          </a:cubicBezTo>
                          <a:cubicBezTo>
                            <a:pt x="0" y="110"/>
                            <a:pt x="0" y="110"/>
                            <a:pt x="0" y="110"/>
                          </a:cubicBezTo>
                          <a:cubicBezTo>
                            <a:pt x="0" y="1567"/>
                            <a:pt x="0" y="1567"/>
                            <a:pt x="0" y="1567"/>
                          </a:cubicBezTo>
                          <a:cubicBezTo>
                            <a:pt x="9" y="1600"/>
                            <a:pt x="9" y="1600"/>
                            <a:pt x="9" y="1600"/>
                          </a:cubicBezTo>
                          <a:cubicBezTo>
                            <a:pt x="10" y="1605"/>
                            <a:pt x="13" y="1610"/>
                            <a:pt x="16" y="1614"/>
                          </a:cubicBezTo>
                          <a:cubicBezTo>
                            <a:pt x="28" y="1631"/>
                            <a:pt x="28" y="1631"/>
                            <a:pt x="28" y="1631"/>
                          </a:cubicBezTo>
                          <a:cubicBezTo>
                            <a:pt x="31" y="1636"/>
                            <a:pt x="36" y="1640"/>
                            <a:pt x="41" y="1643"/>
                          </a:cubicBezTo>
                          <a:cubicBezTo>
                            <a:pt x="60" y="1655"/>
                            <a:pt x="60" y="1655"/>
                            <a:pt x="60" y="1655"/>
                          </a:cubicBezTo>
                          <a:cubicBezTo>
                            <a:pt x="64" y="1657"/>
                            <a:pt x="68" y="1659"/>
                            <a:pt x="73" y="1660"/>
                          </a:cubicBezTo>
                          <a:cubicBezTo>
                            <a:pt x="110" y="1669"/>
                            <a:pt x="110" y="1669"/>
                            <a:pt x="110" y="1669"/>
                          </a:cubicBezTo>
                          <a:cubicBezTo>
                            <a:pt x="1197" y="1673"/>
                            <a:pt x="1197" y="1673"/>
                            <a:pt x="1197" y="1673"/>
                          </a:cubicBezTo>
                          <a:cubicBezTo>
                            <a:pt x="1201" y="1673"/>
                            <a:pt x="1205" y="1672"/>
                            <a:pt x="1209" y="1671"/>
                          </a:cubicBezTo>
                          <a:cubicBezTo>
                            <a:pt x="1237" y="1664"/>
                            <a:pt x="1237" y="1664"/>
                            <a:pt x="1237" y="1664"/>
                          </a:cubicBezTo>
                          <a:cubicBezTo>
                            <a:pt x="1242" y="1662"/>
                            <a:pt x="1246" y="1660"/>
                            <a:pt x="1250" y="1658"/>
                          </a:cubicBezTo>
                          <a:cubicBezTo>
                            <a:pt x="1269" y="1645"/>
                            <a:pt x="1269" y="1645"/>
                            <a:pt x="1269" y="1645"/>
                          </a:cubicBezTo>
                          <a:cubicBezTo>
                            <a:pt x="1274" y="1642"/>
                            <a:pt x="1279" y="1637"/>
                            <a:pt x="1282" y="1631"/>
                          </a:cubicBezTo>
                          <a:cubicBezTo>
                            <a:pt x="1293" y="1613"/>
                            <a:pt x="1293" y="1613"/>
                            <a:pt x="1293" y="1613"/>
                          </a:cubicBezTo>
                          <a:cubicBezTo>
                            <a:pt x="1296" y="1609"/>
                            <a:pt x="1298" y="1604"/>
                            <a:pt x="1299" y="1599"/>
                          </a:cubicBezTo>
                          <a:cubicBezTo>
                            <a:pt x="1308" y="1560"/>
                            <a:pt x="1308" y="1560"/>
                            <a:pt x="1308" y="1560"/>
                          </a:cubicBezTo>
                          <a:cubicBezTo>
                            <a:pt x="1308" y="340"/>
                            <a:pt x="1308" y="340"/>
                            <a:pt x="1308" y="340"/>
                          </a:cubicBezTo>
                          <a:cubicBezTo>
                            <a:pt x="1308" y="328"/>
                            <a:pt x="1302" y="317"/>
                            <a:pt x="1294" y="308"/>
                          </a:cubicBezTo>
                          <a:close/>
                          <a:moveTo>
                            <a:pt x="1224" y="1525"/>
                          </a:moveTo>
                          <a:cubicBezTo>
                            <a:pt x="1224" y="1534"/>
                            <a:pt x="1221" y="1542"/>
                            <a:pt x="1217" y="1549"/>
                          </a:cubicBezTo>
                          <a:cubicBezTo>
                            <a:pt x="1209" y="1561"/>
                            <a:pt x="1209" y="1561"/>
                            <a:pt x="1209" y="1561"/>
                          </a:cubicBezTo>
                          <a:cubicBezTo>
                            <a:pt x="1205" y="1568"/>
                            <a:pt x="1200" y="1573"/>
                            <a:pt x="1193" y="1577"/>
                          </a:cubicBezTo>
                          <a:cubicBezTo>
                            <a:pt x="1186" y="1580"/>
                            <a:pt x="1179" y="1582"/>
                            <a:pt x="1172" y="1582"/>
                          </a:cubicBezTo>
                          <a:cubicBezTo>
                            <a:pt x="1174" y="1593"/>
                            <a:pt x="1174" y="1593"/>
                            <a:pt x="1174" y="1593"/>
                          </a:cubicBezTo>
                          <a:cubicBezTo>
                            <a:pt x="1162" y="1587"/>
                            <a:pt x="1162" y="1587"/>
                            <a:pt x="1162" y="1587"/>
                          </a:cubicBezTo>
                          <a:cubicBezTo>
                            <a:pt x="389" y="1587"/>
                            <a:pt x="389" y="1587"/>
                            <a:pt x="389" y="1587"/>
                          </a:cubicBezTo>
                          <a:cubicBezTo>
                            <a:pt x="386" y="1587"/>
                            <a:pt x="384" y="1587"/>
                            <a:pt x="381" y="1588"/>
                          </a:cubicBezTo>
                          <a:cubicBezTo>
                            <a:pt x="381" y="1588"/>
                            <a:pt x="381" y="1588"/>
                            <a:pt x="381" y="1588"/>
                          </a:cubicBezTo>
                          <a:cubicBezTo>
                            <a:pt x="140" y="1588"/>
                            <a:pt x="140" y="1588"/>
                            <a:pt x="140" y="1588"/>
                          </a:cubicBezTo>
                          <a:cubicBezTo>
                            <a:pt x="129" y="1588"/>
                            <a:pt x="119" y="1584"/>
                            <a:pt x="111" y="1577"/>
                          </a:cubicBezTo>
                          <a:cubicBezTo>
                            <a:pt x="106" y="1573"/>
                            <a:pt x="106" y="1573"/>
                            <a:pt x="106" y="1573"/>
                          </a:cubicBezTo>
                          <a:cubicBezTo>
                            <a:pt x="101" y="1569"/>
                            <a:pt x="98" y="1565"/>
                            <a:pt x="95" y="1560"/>
                          </a:cubicBezTo>
                          <a:cubicBezTo>
                            <a:pt x="93" y="1557"/>
                            <a:pt x="93" y="1557"/>
                            <a:pt x="93" y="1557"/>
                          </a:cubicBezTo>
                          <a:cubicBezTo>
                            <a:pt x="90" y="1550"/>
                            <a:pt x="88" y="1527"/>
                            <a:pt x="88" y="1520"/>
                          </a:cubicBezTo>
                          <a:cubicBezTo>
                            <a:pt x="82" y="139"/>
                            <a:pt x="82" y="139"/>
                            <a:pt x="82" y="139"/>
                          </a:cubicBezTo>
                          <a:cubicBezTo>
                            <a:pt x="82" y="129"/>
                            <a:pt x="85" y="119"/>
                            <a:pt x="92" y="111"/>
                          </a:cubicBezTo>
                          <a:cubicBezTo>
                            <a:pt x="96" y="106"/>
                            <a:pt x="96" y="106"/>
                            <a:pt x="96" y="106"/>
                          </a:cubicBezTo>
                          <a:cubicBezTo>
                            <a:pt x="100" y="101"/>
                            <a:pt x="105" y="97"/>
                            <a:pt x="110" y="95"/>
                          </a:cubicBezTo>
                          <a:cubicBezTo>
                            <a:pt x="112" y="93"/>
                            <a:pt x="112" y="93"/>
                            <a:pt x="112" y="93"/>
                          </a:cubicBezTo>
                          <a:cubicBezTo>
                            <a:pt x="119" y="90"/>
                            <a:pt x="126" y="88"/>
                            <a:pt x="134" y="88"/>
                          </a:cubicBezTo>
                          <a:cubicBezTo>
                            <a:pt x="882" y="88"/>
                            <a:pt x="882" y="88"/>
                            <a:pt x="882" y="88"/>
                          </a:cubicBezTo>
                          <a:cubicBezTo>
                            <a:pt x="906" y="88"/>
                            <a:pt x="926" y="108"/>
                            <a:pt x="926" y="132"/>
                          </a:cubicBezTo>
                          <a:cubicBezTo>
                            <a:pt x="926" y="272"/>
                            <a:pt x="926" y="272"/>
                            <a:pt x="926" y="272"/>
                          </a:cubicBezTo>
                          <a:cubicBezTo>
                            <a:pt x="926" y="276"/>
                            <a:pt x="926" y="279"/>
                            <a:pt x="927" y="282"/>
                          </a:cubicBezTo>
                          <a:cubicBezTo>
                            <a:pt x="935" y="314"/>
                            <a:pt x="935" y="314"/>
                            <a:pt x="935" y="314"/>
                          </a:cubicBezTo>
                          <a:cubicBezTo>
                            <a:pt x="936" y="319"/>
                            <a:pt x="937" y="323"/>
                            <a:pt x="940" y="328"/>
                          </a:cubicBezTo>
                          <a:cubicBezTo>
                            <a:pt x="952" y="347"/>
                            <a:pt x="952" y="347"/>
                            <a:pt x="952" y="347"/>
                          </a:cubicBezTo>
                          <a:cubicBezTo>
                            <a:pt x="955" y="352"/>
                            <a:pt x="959" y="356"/>
                            <a:pt x="964" y="359"/>
                          </a:cubicBezTo>
                          <a:cubicBezTo>
                            <a:pt x="975" y="368"/>
                            <a:pt x="975" y="368"/>
                            <a:pt x="975" y="368"/>
                          </a:cubicBezTo>
                          <a:cubicBezTo>
                            <a:pt x="983" y="373"/>
                            <a:pt x="992" y="376"/>
                            <a:pt x="1001" y="376"/>
                          </a:cubicBezTo>
                          <a:cubicBezTo>
                            <a:pt x="1179" y="376"/>
                            <a:pt x="1179" y="376"/>
                            <a:pt x="1179" y="376"/>
                          </a:cubicBezTo>
                          <a:cubicBezTo>
                            <a:pt x="1204" y="376"/>
                            <a:pt x="1224" y="396"/>
                            <a:pt x="1224" y="421"/>
                          </a:cubicBezTo>
                          <a:lnTo>
                            <a:pt x="1224" y="1525"/>
                          </a:lnTo>
                          <a:close/>
                        </a:path>
                      </a:pathLst>
                    </a:custGeom>
                    <a:grp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01" name="Rectangle 33"/>
                    <p:cNvSpPr>
                      <a:spLocks noChangeArrowheads="1"/>
                    </p:cNvSpPr>
                    <p:nvPr/>
                  </p:nvSpPr>
                  <p:spPr bwMode="auto">
                    <a:xfrm>
                      <a:off x="13925548" y="3071821"/>
                      <a:ext cx="3267068" cy="601666"/>
                    </a:xfrm>
                    <a:prstGeom prst="rect">
                      <a:avLst/>
                    </a:prstGeom>
                    <a:grpFill/>
                    <a:ln w="9525">
                      <a:solidFill>
                        <a:srgbClr val="000000"/>
                      </a:solidFill>
                      <a:miter lim="800000"/>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02" name="Rectangle 34"/>
                    <p:cNvSpPr>
                      <a:spLocks noChangeArrowheads="1"/>
                    </p:cNvSpPr>
                    <p:nvPr/>
                  </p:nvSpPr>
                  <p:spPr bwMode="auto">
                    <a:xfrm>
                      <a:off x="13925550" y="5581650"/>
                      <a:ext cx="3267075" cy="604837"/>
                    </a:xfrm>
                    <a:prstGeom prst="rect">
                      <a:avLst/>
                    </a:prstGeom>
                    <a:grpFill/>
                    <a:ln w="9525">
                      <a:solidFill>
                        <a:srgbClr val="000000"/>
                      </a:solidFill>
                      <a:miter lim="800000"/>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03" name="Rectangle 35"/>
                    <p:cNvSpPr>
                      <a:spLocks noChangeArrowheads="1"/>
                    </p:cNvSpPr>
                    <p:nvPr/>
                  </p:nvSpPr>
                  <p:spPr bwMode="auto">
                    <a:xfrm>
                      <a:off x="13925564" y="4327517"/>
                      <a:ext cx="3267068" cy="600067"/>
                    </a:xfrm>
                    <a:prstGeom prst="rect">
                      <a:avLst/>
                    </a:prstGeom>
                    <a:grpFill/>
                    <a:ln w="9525">
                      <a:solidFill>
                        <a:srgbClr val="000000"/>
                      </a:solidFill>
                      <a:miter lim="800000"/>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grpSp>
              <p:grpSp>
                <p:nvGrpSpPr>
                  <p:cNvPr id="394" name="Group 393"/>
                  <p:cNvGrpSpPr/>
                  <p:nvPr/>
                </p:nvGrpSpPr>
                <p:grpSpPr>
                  <a:xfrm>
                    <a:off x="5397632" y="3230369"/>
                    <a:ext cx="196394" cy="251057"/>
                    <a:chOff x="13131800" y="957263"/>
                    <a:chExt cx="4916488" cy="6284912"/>
                  </a:xfrm>
                  <a:grpFill/>
                </p:grpSpPr>
                <p:sp>
                  <p:nvSpPr>
                    <p:cNvPr id="396" name="Freeform 32"/>
                    <p:cNvSpPr>
                      <a:spLocks noEditPoints="1"/>
                    </p:cNvSpPr>
                    <p:nvPr/>
                  </p:nvSpPr>
                  <p:spPr bwMode="auto">
                    <a:xfrm>
                      <a:off x="13131800" y="957263"/>
                      <a:ext cx="4916488" cy="6284912"/>
                    </a:xfrm>
                    <a:custGeom>
                      <a:avLst/>
                      <a:gdLst>
                        <a:gd name="T0" fmla="*/ 980 w 1308"/>
                        <a:gd name="T1" fmla="*/ 12 h 1673"/>
                        <a:gd name="T2" fmla="*/ 102 w 1308"/>
                        <a:gd name="T3" fmla="*/ 0 h 1673"/>
                        <a:gd name="T4" fmla="*/ 55 w 1308"/>
                        <a:gd name="T5" fmla="*/ 16 h 1673"/>
                        <a:gd name="T6" fmla="*/ 26 w 1308"/>
                        <a:gd name="T7" fmla="*/ 41 h 1673"/>
                        <a:gd name="T8" fmla="*/ 9 w 1308"/>
                        <a:gd name="T9" fmla="*/ 73 h 1673"/>
                        <a:gd name="T10" fmla="*/ 0 w 1308"/>
                        <a:gd name="T11" fmla="*/ 1567 h 1673"/>
                        <a:gd name="T12" fmla="*/ 16 w 1308"/>
                        <a:gd name="T13" fmla="*/ 1614 h 1673"/>
                        <a:gd name="T14" fmla="*/ 41 w 1308"/>
                        <a:gd name="T15" fmla="*/ 1643 h 1673"/>
                        <a:gd name="T16" fmla="*/ 73 w 1308"/>
                        <a:gd name="T17" fmla="*/ 1660 h 1673"/>
                        <a:gd name="T18" fmla="*/ 1197 w 1308"/>
                        <a:gd name="T19" fmla="*/ 1673 h 1673"/>
                        <a:gd name="T20" fmla="*/ 1237 w 1308"/>
                        <a:gd name="T21" fmla="*/ 1664 h 1673"/>
                        <a:gd name="T22" fmla="*/ 1269 w 1308"/>
                        <a:gd name="T23" fmla="*/ 1645 h 1673"/>
                        <a:gd name="T24" fmla="*/ 1293 w 1308"/>
                        <a:gd name="T25" fmla="*/ 1613 h 1673"/>
                        <a:gd name="T26" fmla="*/ 1308 w 1308"/>
                        <a:gd name="T27" fmla="*/ 1560 h 1673"/>
                        <a:gd name="T28" fmla="*/ 1294 w 1308"/>
                        <a:gd name="T29" fmla="*/ 308 h 1673"/>
                        <a:gd name="T30" fmla="*/ 1217 w 1308"/>
                        <a:gd name="T31" fmla="*/ 1549 h 1673"/>
                        <a:gd name="T32" fmla="*/ 1193 w 1308"/>
                        <a:gd name="T33" fmla="*/ 1577 h 1673"/>
                        <a:gd name="T34" fmla="*/ 1174 w 1308"/>
                        <a:gd name="T35" fmla="*/ 1593 h 1673"/>
                        <a:gd name="T36" fmla="*/ 389 w 1308"/>
                        <a:gd name="T37" fmla="*/ 1587 h 1673"/>
                        <a:gd name="T38" fmla="*/ 381 w 1308"/>
                        <a:gd name="T39" fmla="*/ 1588 h 1673"/>
                        <a:gd name="T40" fmla="*/ 111 w 1308"/>
                        <a:gd name="T41" fmla="*/ 1577 h 1673"/>
                        <a:gd name="T42" fmla="*/ 95 w 1308"/>
                        <a:gd name="T43" fmla="*/ 1560 h 1673"/>
                        <a:gd name="T44" fmla="*/ 88 w 1308"/>
                        <a:gd name="T45" fmla="*/ 1520 h 1673"/>
                        <a:gd name="T46" fmla="*/ 92 w 1308"/>
                        <a:gd name="T47" fmla="*/ 111 h 1673"/>
                        <a:gd name="T48" fmla="*/ 110 w 1308"/>
                        <a:gd name="T49" fmla="*/ 95 h 1673"/>
                        <a:gd name="T50" fmla="*/ 134 w 1308"/>
                        <a:gd name="T51" fmla="*/ 88 h 1673"/>
                        <a:gd name="T52" fmla="*/ 926 w 1308"/>
                        <a:gd name="T53" fmla="*/ 132 h 1673"/>
                        <a:gd name="T54" fmla="*/ 927 w 1308"/>
                        <a:gd name="T55" fmla="*/ 282 h 1673"/>
                        <a:gd name="T56" fmla="*/ 940 w 1308"/>
                        <a:gd name="T57" fmla="*/ 328 h 1673"/>
                        <a:gd name="T58" fmla="*/ 964 w 1308"/>
                        <a:gd name="T59" fmla="*/ 359 h 1673"/>
                        <a:gd name="T60" fmla="*/ 1001 w 1308"/>
                        <a:gd name="T61" fmla="*/ 376 h 1673"/>
                        <a:gd name="T62" fmla="*/ 1224 w 1308"/>
                        <a:gd name="T63" fmla="*/ 421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8" h="1673">
                          <a:moveTo>
                            <a:pt x="1294" y="308"/>
                          </a:moveTo>
                          <a:cubicBezTo>
                            <a:pt x="980" y="12"/>
                            <a:pt x="980" y="12"/>
                            <a:pt x="980" y="12"/>
                          </a:cubicBezTo>
                          <a:cubicBezTo>
                            <a:pt x="971" y="4"/>
                            <a:pt x="960" y="0"/>
                            <a:pt x="949" y="0"/>
                          </a:cubicBezTo>
                          <a:cubicBezTo>
                            <a:pt x="102" y="0"/>
                            <a:pt x="102" y="0"/>
                            <a:pt x="102" y="0"/>
                          </a:cubicBezTo>
                          <a:cubicBezTo>
                            <a:pt x="69" y="9"/>
                            <a:pt x="69" y="9"/>
                            <a:pt x="69" y="9"/>
                          </a:cubicBezTo>
                          <a:cubicBezTo>
                            <a:pt x="64" y="10"/>
                            <a:pt x="59" y="13"/>
                            <a:pt x="55" y="16"/>
                          </a:cubicBezTo>
                          <a:cubicBezTo>
                            <a:pt x="38" y="28"/>
                            <a:pt x="38" y="28"/>
                            <a:pt x="38" y="28"/>
                          </a:cubicBezTo>
                          <a:cubicBezTo>
                            <a:pt x="33" y="31"/>
                            <a:pt x="29" y="36"/>
                            <a:pt x="26" y="41"/>
                          </a:cubicBezTo>
                          <a:cubicBezTo>
                            <a:pt x="14" y="60"/>
                            <a:pt x="14" y="60"/>
                            <a:pt x="14" y="60"/>
                          </a:cubicBezTo>
                          <a:cubicBezTo>
                            <a:pt x="12" y="64"/>
                            <a:pt x="10" y="68"/>
                            <a:pt x="9" y="73"/>
                          </a:cubicBezTo>
                          <a:cubicBezTo>
                            <a:pt x="0" y="110"/>
                            <a:pt x="0" y="110"/>
                            <a:pt x="0" y="110"/>
                          </a:cubicBezTo>
                          <a:cubicBezTo>
                            <a:pt x="0" y="1567"/>
                            <a:pt x="0" y="1567"/>
                            <a:pt x="0" y="1567"/>
                          </a:cubicBezTo>
                          <a:cubicBezTo>
                            <a:pt x="9" y="1600"/>
                            <a:pt x="9" y="1600"/>
                            <a:pt x="9" y="1600"/>
                          </a:cubicBezTo>
                          <a:cubicBezTo>
                            <a:pt x="10" y="1605"/>
                            <a:pt x="13" y="1610"/>
                            <a:pt x="16" y="1614"/>
                          </a:cubicBezTo>
                          <a:cubicBezTo>
                            <a:pt x="28" y="1631"/>
                            <a:pt x="28" y="1631"/>
                            <a:pt x="28" y="1631"/>
                          </a:cubicBezTo>
                          <a:cubicBezTo>
                            <a:pt x="31" y="1636"/>
                            <a:pt x="36" y="1640"/>
                            <a:pt x="41" y="1643"/>
                          </a:cubicBezTo>
                          <a:cubicBezTo>
                            <a:pt x="60" y="1655"/>
                            <a:pt x="60" y="1655"/>
                            <a:pt x="60" y="1655"/>
                          </a:cubicBezTo>
                          <a:cubicBezTo>
                            <a:pt x="64" y="1657"/>
                            <a:pt x="68" y="1659"/>
                            <a:pt x="73" y="1660"/>
                          </a:cubicBezTo>
                          <a:cubicBezTo>
                            <a:pt x="110" y="1669"/>
                            <a:pt x="110" y="1669"/>
                            <a:pt x="110" y="1669"/>
                          </a:cubicBezTo>
                          <a:cubicBezTo>
                            <a:pt x="1197" y="1673"/>
                            <a:pt x="1197" y="1673"/>
                            <a:pt x="1197" y="1673"/>
                          </a:cubicBezTo>
                          <a:cubicBezTo>
                            <a:pt x="1201" y="1673"/>
                            <a:pt x="1205" y="1672"/>
                            <a:pt x="1209" y="1671"/>
                          </a:cubicBezTo>
                          <a:cubicBezTo>
                            <a:pt x="1237" y="1664"/>
                            <a:pt x="1237" y="1664"/>
                            <a:pt x="1237" y="1664"/>
                          </a:cubicBezTo>
                          <a:cubicBezTo>
                            <a:pt x="1242" y="1662"/>
                            <a:pt x="1246" y="1660"/>
                            <a:pt x="1250" y="1658"/>
                          </a:cubicBezTo>
                          <a:cubicBezTo>
                            <a:pt x="1269" y="1645"/>
                            <a:pt x="1269" y="1645"/>
                            <a:pt x="1269" y="1645"/>
                          </a:cubicBezTo>
                          <a:cubicBezTo>
                            <a:pt x="1274" y="1642"/>
                            <a:pt x="1279" y="1637"/>
                            <a:pt x="1282" y="1631"/>
                          </a:cubicBezTo>
                          <a:cubicBezTo>
                            <a:pt x="1293" y="1613"/>
                            <a:pt x="1293" y="1613"/>
                            <a:pt x="1293" y="1613"/>
                          </a:cubicBezTo>
                          <a:cubicBezTo>
                            <a:pt x="1296" y="1609"/>
                            <a:pt x="1298" y="1604"/>
                            <a:pt x="1299" y="1599"/>
                          </a:cubicBezTo>
                          <a:cubicBezTo>
                            <a:pt x="1308" y="1560"/>
                            <a:pt x="1308" y="1560"/>
                            <a:pt x="1308" y="1560"/>
                          </a:cubicBezTo>
                          <a:cubicBezTo>
                            <a:pt x="1308" y="340"/>
                            <a:pt x="1308" y="340"/>
                            <a:pt x="1308" y="340"/>
                          </a:cubicBezTo>
                          <a:cubicBezTo>
                            <a:pt x="1308" y="328"/>
                            <a:pt x="1302" y="317"/>
                            <a:pt x="1294" y="308"/>
                          </a:cubicBezTo>
                          <a:close/>
                          <a:moveTo>
                            <a:pt x="1224" y="1525"/>
                          </a:moveTo>
                          <a:cubicBezTo>
                            <a:pt x="1224" y="1534"/>
                            <a:pt x="1221" y="1542"/>
                            <a:pt x="1217" y="1549"/>
                          </a:cubicBezTo>
                          <a:cubicBezTo>
                            <a:pt x="1209" y="1561"/>
                            <a:pt x="1209" y="1561"/>
                            <a:pt x="1209" y="1561"/>
                          </a:cubicBezTo>
                          <a:cubicBezTo>
                            <a:pt x="1205" y="1568"/>
                            <a:pt x="1200" y="1573"/>
                            <a:pt x="1193" y="1577"/>
                          </a:cubicBezTo>
                          <a:cubicBezTo>
                            <a:pt x="1186" y="1580"/>
                            <a:pt x="1179" y="1582"/>
                            <a:pt x="1172" y="1582"/>
                          </a:cubicBezTo>
                          <a:cubicBezTo>
                            <a:pt x="1174" y="1593"/>
                            <a:pt x="1174" y="1593"/>
                            <a:pt x="1174" y="1593"/>
                          </a:cubicBezTo>
                          <a:cubicBezTo>
                            <a:pt x="1162" y="1587"/>
                            <a:pt x="1162" y="1587"/>
                            <a:pt x="1162" y="1587"/>
                          </a:cubicBezTo>
                          <a:cubicBezTo>
                            <a:pt x="389" y="1587"/>
                            <a:pt x="389" y="1587"/>
                            <a:pt x="389" y="1587"/>
                          </a:cubicBezTo>
                          <a:cubicBezTo>
                            <a:pt x="386" y="1587"/>
                            <a:pt x="384" y="1587"/>
                            <a:pt x="381" y="1588"/>
                          </a:cubicBezTo>
                          <a:cubicBezTo>
                            <a:pt x="381" y="1588"/>
                            <a:pt x="381" y="1588"/>
                            <a:pt x="381" y="1588"/>
                          </a:cubicBezTo>
                          <a:cubicBezTo>
                            <a:pt x="140" y="1588"/>
                            <a:pt x="140" y="1588"/>
                            <a:pt x="140" y="1588"/>
                          </a:cubicBezTo>
                          <a:cubicBezTo>
                            <a:pt x="129" y="1588"/>
                            <a:pt x="119" y="1584"/>
                            <a:pt x="111" y="1577"/>
                          </a:cubicBezTo>
                          <a:cubicBezTo>
                            <a:pt x="106" y="1573"/>
                            <a:pt x="106" y="1573"/>
                            <a:pt x="106" y="1573"/>
                          </a:cubicBezTo>
                          <a:cubicBezTo>
                            <a:pt x="101" y="1569"/>
                            <a:pt x="98" y="1565"/>
                            <a:pt x="95" y="1560"/>
                          </a:cubicBezTo>
                          <a:cubicBezTo>
                            <a:pt x="93" y="1557"/>
                            <a:pt x="93" y="1557"/>
                            <a:pt x="93" y="1557"/>
                          </a:cubicBezTo>
                          <a:cubicBezTo>
                            <a:pt x="90" y="1550"/>
                            <a:pt x="88" y="1527"/>
                            <a:pt x="88" y="1520"/>
                          </a:cubicBezTo>
                          <a:cubicBezTo>
                            <a:pt x="82" y="139"/>
                            <a:pt x="82" y="139"/>
                            <a:pt x="82" y="139"/>
                          </a:cubicBezTo>
                          <a:cubicBezTo>
                            <a:pt x="82" y="129"/>
                            <a:pt x="85" y="119"/>
                            <a:pt x="92" y="111"/>
                          </a:cubicBezTo>
                          <a:cubicBezTo>
                            <a:pt x="96" y="106"/>
                            <a:pt x="96" y="106"/>
                            <a:pt x="96" y="106"/>
                          </a:cubicBezTo>
                          <a:cubicBezTo>
                            <a:pt x="100" y="101"/>
                            <a:pt x="105" y="97"/>
                            <a:pt x="110" y="95"/>
                          </a:cubicBezTo>
                          <a:cubicBezTo>
                            <a:pt x="112" y="93"/>
                            <a:pt x="112" y="93"/>
                            <a:pt x="112" y="93"/>
                          </a:cubicBezTo>
                          <a:cubicBezTo>
                            <a:pt x="119" y="90"/>
                            <a:pt x="126" y="88"/>
                            <a:pt x="134" y="88"/>
                          </a:cubicBezTo>
                          <a:cubicBezTo>
                            <a:pt x="882" y="88"/>
                            <a:pt x="882" y="88"/>
                            <a:pt x="882" y="88"/>
                          </a:cubicBezTo>
                          <a:cubicBezTo>
                            <a:pt x="906" y="88"/>
                            <a:pt x="926" y="108"/>
                            <a:pt x="926" y="132"/>
                          </a:cubicBezTo>
                          <a:cubicBezTo>
                            <a:pt x="926" y="272"/>
                            <a:pt x="926" y="272"/>
                            <a:pt x="926" y="272"/>
                          </a:cubicBezTo>
                          <a:cubicBezTo>
                            <a:pt x="926" y="276"/>
                            <a:pt x="926" y="279"/>
                            <a:pt x="927" y="282"/>
                          </a:cubicBezTo>
                          <a:cubicBezTo>
                            <a:pt x="935" y="314"/>
                            <a:pt x="935" y="314"/>
                            <a:pt x="935" y="314"/>
                          </a:cubicBezTo>
                          <a:cubicBezTo>
                            <a:pt x="936" y="319"/>
                            <a:pt x="937" y="323"/>
                            <a:pt x="940" y="328"/>
                          </a:cubicBezTo>
                          <a:cubicBezTo>
                            <a:pt x="952" y="347"/>
                            <a:pt x="952" y="347"/>
                            <a:pt x="952" y="347"/>
                          </a:cubicBezTo>
                          <a:cubicBezTo>
                            <a:pt x="955" y="352"/>
                            <a:pt x="959" y="356"/>
                            <a:pt x="964" y="359"/>
                          </a:cubicBezTo>
                          <a:cubicBezTo>
                            <a:pt x="975" y="368"/>
                            <a:pt x="975" y="368"/>
                            <a:pt x="975" y="368"/>
                          </a:cubicBezTo>
                          <a:cubicBezTo>
                            <a:pt x="983" y="373"/>
                            <a:pt x="992" y="376"/>
                            <a:pt x="1001" y="376"/>
                          </a:cubicBezTo>
                          <a:cubicBezTo>
                            <a:pt x="1179" y="376"/>
                            <a:pt x="1179" y="376"/>
                            <a:pt x="1179" y="376"/>
                          </a:cubicBezTo>
                          <a:cubicBezTo>
                            <a:pt x="1204" y="376"/>
                            <a:pt x="1224" y="396"/>
                            <a:pt x="1224" y="421"/>
                          </a:cubicBezTo>
                          <a:lnTo>
                            <a:pt x="1224" y="1525"/>
                          </a:lnTo>
                          <a:close/>
                        </a:path>
                      </a:pathLst>
                    </a:custGeom>
                    <a:grp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397" name="Rectangle 33"/>
                    <p:cNvSpPr>
                      <a:spLocks noChangeArrowheads="1"/>
                    </p:cNvSpPr>
                    <p:nvPr/>
                  </p:nvSpPr>
                  <p:spPr bwMode="auto">
                    <a:xfrm>
                      <a:off x="13925550" y="3071813"/>
                      <a:ext cx="3267075" cy="601662"/>
                    </a:xfrm>
                    <a:prstGeom prst="rect">
                      <a:avLst/>
                    </a:prstGeom>
                    <a:grpFill/>
                    <a:ln w="9525">
                      <a:solidFill>
                        <a:srgbClr val="000000"/>
                      </a:solidFill>
                      <a:miter lim="800000"/>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398" name="Rectangle 34"/>
                    <p:cNvSpPr>
                      <a:spLocks noChangeArrowheads="1"/>
                    </p:cNvSpPr>
                    <p:nvPr/>
                  </p:nvSpPr>
                  <p:spPr bwMode="auto">
                    <a:xfrm>
                      <a:off x="13925550" y="5581650"/>
                      <a:ext cx="3267075" cy="604837"/>
                    </a:xfrm>
                    <a:prstGeom prst="rect">
                      <a:avLst/>
                    </a:prstGeom>
                    <a:grpFill/>
                    <a:ln w="9525">
                      <a:solidFill>
                        <a:srgbClr val="000000"/>
                      </a:solidFill>
                      <a:miter lim="800000"/>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399" name="Rectangle 35"/>
                    <p:cNvSpPr>
                      <a:spLocks noChangeArrowheads="1"/>
                    </p:cNvSpPr>
                    <p:nvPr/>
                  </p:nvSpPr>
                  <p:spPr bwMode="auto">
                    <a:xfrm>
                      <a:off x="13925550" y="4327525"/>
                      <a:ext cx="3267075" cy="600075"/>
                    </a:xfrm>
                    <a:prstGeom prst="rect">
                      <a:avLst/>
                    </a:prstGeom>
                    <a:grpFill/>
                    <a:ln w="9525">
                      <a:solidFill>
                        <a:srgbClr val="000000"/>
                      </a:solidFill>
                      <a:miter lim="800000"/>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grpSp>
              <p:cxnSp>
                <p:nvCxnSpPr>
                  <p:cNvPr id="395" name="Straight Connector 394"/>
                  <p:cNvCxnSpPr/>
                  <p:nvPr/>
                </p:nvCxnSpPr>
                <p:spPr>
                  <a:xfrm flipH="1">
                    <a:off x="5253135" y="3379746"/>
                    <a:ext cx="66722" cy="63250"/>
                  </a:xfrm>
                  <a:prstGeom prst="line">
                    <a:avLst/>
                  </a:prstGeom>
                  <a:grpFill/>
                  <a:ln w="28575">
                    <a:solidFill>
                      <a:srgbClr val="F08400"/>
                    </a:solidFill>
                    <a:headEnd type="none"/>
                    <a:tailEnd type="none"/>
                  </a:ln>
                </p:spPr>
                <p:style>
                  <a:lnRef idx="1">
                    <a:schemeClr val="accent1"/>
                  </a:lnRef>
                  <a:fillRef idx="0">
                    <a:schemeClr val="accent1"/>
                  </a:fillRef>
                  <a:effectRef idx="0">
                    <a:schemeClr val="accent1"/>
                  </a:effectRef>
                  <a:fontRef idx="minor">
                    <a:schemeClr val="tx1"/>
                  </a:fontRef>
                </p:style>
              </p:cxnSp>
            </p:grpSp>
          </p:grpSp>
          <p:grpSp>
            <p:nvGrpSpPr>
              <p:cNvPr id="15" name="Group 14"/>
              <p:cNvGrpSpPr/>
              <p:nvPr/>
            </p:nvGrpSpPr>
            <p:grpSpPr>
              <a:xfrm>
                <a:off x="10295732" y="3045093"/>
                <a:ext cx="1349730" cy="1309511"/>
                <a:chOff x="10295732" y="3045093"/>
                <a:chExt cx="1349730" cy="1309511"/>
              </a:xfrm>
            </p:grpSpPr>
            <p:sp>
              <p:nvSpPr>
                <p:cNvPr id="425" name="Oval 424"/>
                <p:cNvSpPr/>
                <p:nvPr/>
              </p:nvSpPr>
              <p:spPr bwMode="auto">
                <a:xfrm flipH="1" flipV="1">
                  <a:off x="10366086" y="3045093"/>
                  <a:ext cx="1279376" cy="1309511"/>
                </a:xfrm>
                <a:prstGeom prst="ellipse">
                  <a:avLst/>
                </a:prstGeom>
                <a:solidFill>
                  <a:schemeClr val="bg1"/>
                </a:solidFill>
                <a:ln w="76200">
                  <a:solidFill>
                    <a:srgbClr val="F084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7565" rIns="0" bIns="47565" numCol="1" rtlCol="0" anchor="ctr" anchorCtr="0" compatLnSpc="1">
                  <a:prstTxWarp prst="textNoShape">
                    <a:avLst/>
                  </a:prstTxWarp>
                </a:bodyPr>
                <a:lstStyle/>
                <a:p>
                  <a:pPr marL="0" marR="0" lvl="0" indent="0" algn="ctr" defTabSz="951028" rtl="0" eaLnBrk="1" fontAlgn="base"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26" name="Rectangle 425"/>
                <p:cNvSpPr/>
                <p:nvPr/>
              </p:nvSpPr>
              <p:spPr>
                <a:xfrm>
                  <a:off x="10295732" y="3759640"/>
                  <a:ext cx="1260932" cy="282513"/>
                </a:xfrm>
                <a:prstGeom prst="rect">
                  <a:avLst/>
                </a:prstGeom>
                <a:noFill/>
                <a:ln>
                  <a:noFill/>
                </a:ln>
              </p:spPr>
              <p:txBody>
                <a:bodyPr wrap="square" lIns="186521" tIns="0" rIns="0" bIns="0">
                  <a:spAutoFit/>
                </a:bodyPr>
                <a:lstStyle/>
                <a:p>
                  <a:pPr marL="0" marR="0" lvl="0" indent="0" algn="ctr" defTabSz="951304" rtl="0" eaLnBrk="1" fontAlgn="auto" latinLnBrk="0" hangingPunct="1">
                    <a:lnSpc>
                      <a:spcPct val="100000"/>
                    </a:lnSpc>
                    <a:spcBef>
                      <a:spcPts val="0"/>
                    </a:spcBef>
                    <a:spcAft>
                      <a:spcPts val="0"/>
                    </a:spcAft>
                    <a:buClrTx/>
                    <a:buSzTx/>
                    <a:buFontTx/>
                    <a:buNone/>
                    <a:tabLst/>
                    <a:defRPr/>
                  </a:pPr>
                  <a:r>
                    <a:rPr kumimoji="0" lang="en-US" sz="918" b="1" i="0" u="none" strike="noStrike" kern="0" cap="none" spc="0" normalizeH="0" baseline="0" noProof="0" dirty="0">
                      <a:ln>
                        <a:noFill/>
                      </a:ln>
                      <a:solidFill>
                        <a:srgbClr val="002050"/>
                      </a:solidFill>
                      <a:effectLst/>
                      <a:uLnTx/>
                      <a:uFillTx/>
                      <a:latin typeface="Segoe UI"/>
                      <a:ea typeface="+mn-ea"/>
                      <a:cs typeface="+mn-cs"/>
                    </a:rPr>
                    <a:t>DOCUMENT REVOCATION</a:t>
                  </a:r>
                </a:p>
              </p:txBody>
            </p:sp>
            <p:grpSp>
              <p:nvGrpSpPr>
                <p:cNvPr id="427" name="Group 426"/>
                <p:cNvGrpSpPr/>
                <p:nvPr/>
              </p:nvGrpSpPr>
              <p:grpSpPr>
                <a:xfrm>
                  <a:off x="10788199" y="3169722"/>
                  <a:ext cx="428442" cy="508349"/>
                  <a:chOff x="8329999" y="3221892"/>
                  <a:chExt cx="560746" cy="660022"/>
                </a:xfrm>
                <a:solidFill>
                  <a:schemeClr val="accent1"/>
                </a:solidFill>
              </p:grpSpPr>
              <p:sp>
                <p:nvSpPr>
                  <p:cNvPr id="428" name="Freeform 15"/>
                  <p:cNvSpPr>
                    <a:spLocks noEditPoints="1"/>
                  </p:cNvSpPr>
                  <p:nvPr/>
                </p:nvSpPr>
                <p:spPr bwMode="auto">
                  <a:xfrm>
                    <a:off x="8575037" y="3221892"/>
                    <a:ext cx="315708" cy="315708"/>
                  </a:xfrm>
                  <a:custGeom>
                    <a:avLst/>
                    <a:gdLst>
                      <a:gd name="T0" fmla="*/ 948 w 1896"/>
                      <a:gd name="T1" fmla="*/ 0 h 1896"/>
                      <a:gd name="T2" fmla="*/ 0 w 1896"/>
                      <a:gd name="T3" fmla="*/ 948 h 1896"/>
                      <a:gd name="T4" fmla="*/ 948 w 1896"/>
                      <a:gd name="T5" fmla="*/ 1896 h 1896"/>
                      <a:gd name="T6" fmla="*/ 1896 w 1896"/>
                      <a:gd name="T7" fmla="*/ 948 h 1896"/>
                      <a:gd name="T8" fmla="*/ 948 w 1896"/>
                      <a:gd name="T9" fmla="*/ 0 h 1896"/>
                      <a:gd name="T10" fmla="*/ 755 w 1896"/>
                      <a:gd name="T11" fmla="*/ 1371 h 1896"/>
                      <a:gd name="T12" fmla="*/ 533 w 1896"/>
                      <a:gd name="T13" fmla="*/ 1371 h 1896"/>
                      <a:gd name="T14" fmla="*/ 817 w 1896"/>
                      <a:gd name="T15" fmla="*/ 1009 h 1896"/>
                      <a:gd name="T16" fmla="*/ 918 w 1896"/>
                      <a:gd name="T17" fmla="*/ 1147 h 1896"/>
                      <a:gd name="T18" fmla="*/ 755 w 1896"/>
                      <a:gd name="T19" fmla="*/ 1371 h 1896"/>
                      <a:gd name="T20" fmla="*/ 1142 w 1896"/>
                      <a:gd name="T21" fmla="*/ 1371 h 1896"/>
                      <a:gd name="T22" fmla="*/ 948 w 1896"/>
                      <a:gd name="T23" fmla="*/ 1107 h 1896"/>
                      <a:gd name="T24" fmla="*/ 835 w 1896"/>
                      <a:gd name="T25" fmla="*/ 953 h 1896"/>
                      <a:gd name="T26" fmla="*/ 522 w 1896"/>
                      <a:gd name="T27" fmla="*/ 526 h 1896"/>
                      <a:gd name="T28" fmla="*/ 741 w 1896"/>
                      <a:gd name="T29" fmla="*/ 524 h 1896"/>
                      <a:gd name="T30" fmla="*/ 918 w 1896"/>
                      <a:gd name="T31" fmla="*/ 761 h 1896"/>
                      <a:gd name="T32" fmla="*/ 948 w 1896"/>
                      <a:gd name="T33" fmla="*/ 802 h 1896"/>
                      <a:gd name="T34" fmla="*/ 1061 w 1896"/>
                      <a:gd name="T35" fmla="*/ 953 h 1896"/>
                      <a:gd name="T36" fmla="*/ 1065 w 1896"/>
                      <a:gd name="T37" fmla="*/ 958 h 1896"/>
                      <a:gd name="T38" fmla="*/ 1374 w 1896"/>
                      <a:gd name="T39" fmla="*/ 1371 h 1896"/>
                      <a:gd name="T40" fmla="*/ 1142 w 1896"/>
                      <a:gd name="T41" fmla="*/ 1371 h 1896"/>
                      <a:gd name="T42" fmla="*/ 1096 w 1896"/>
                      <a:gd name="T43" fmla="*/ 921 h 1896"/>
                      <a:gd name="T44" fmla="*/ 998 w 1896"/>
                      <a:gd name="T45" fmla="*/ 787 h 1896"/>
                      <a:gd name="T46" fmla="*/ 1197 w 1896"/>
                      <a:gd name="T47" fmla="*/ 523 h 1896"/>
                      <a:gd name="T48" fmla="*/ 1415 w 1896"/>
                      <a:gd name="T49" fmla="*/ 525 h 1896"/>
                      <a:gd name="T50" fmla="*/ 1096 w 1896"/>
                      <a:gd name="T51" fmla="*/ 921 h 1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6" h="1896">
                        <a:moveTo>
                          <a:pt x="948" y="0"/>
                        </a:moveTo>
                        <a:cubicBezTo>
                          <a:pt x="424" y="0"/>
                          <a:pt x="0" y="424"/>
                          <a:pt x="0" y="948"/>
                        </a:cubicBezTo>
                        <a:cubicBezTo>
                          <a:pt x="0" y="1471"/>
                          <a:pt x="424" y="1896"/>
                          <a:pt x="948" y="1896"/>
                        </a:cubicBezTo>
                        <a:cubicBezTo>
                          <a:pt x="1471" y="1896"/>
                          <a:pt x="1896" y="1471"/>
                          <a:pt x="1896" y="948"/>
                        </a:cubicBezTo>
                        <a:cubicBezTo>
                          <a:pt x="1896" y="424"/>
                          <a:pt x="1471" y="0"/>
                          <a:pt x="948" y="0"/>
                        </a:cubicBezTo>
                        <a:close/>
                        <a:moveTo>
                          <a:pt x="755" y="1371"/>
                        </a:moveTo>
                        <a:cubicBezTo>
                          <a:pt x="533" y="1371"/>
                          <a:pt x="533" y="1371"/>
                          <a:pt x="533" y="1371"/>
                        </a:cubicBezTo>
                        <a:cubicBezTo>
                          <a:pt x="817" y="1009"/>
                          <a:pt x="817" y="1009"/>
                          <a:pt x="817" y="1009"/>
                        </a:cubicBezTo>
                        <a:cubicBezTo>
                          <a:pt x="918" y="1147"/>
                          <a:pt x="918" y="1147"/>
                          <a:pt x="918" y="1147"/>
                        </a:cubicBezTo>
                        <a:lnTo>
                          <a:pt x="755" y="1371"/>
                        </a:lnTo>
                        <a:close/>
                        <a:moveTo>
                          <a:pt x="1142" y="1371"/>
                        </a:moveTo>
                        <a:cubicBezTo>
                          <a:pt x="948" y="1107"/>
                          <a:pt x="948" y="1107"/>
                          <a:pt x="948" y="1107"/>
                        </a:cubicBezTo>
                        <a:cubicBezTo>
                          <a:pt x="835" y="953"/>
                          <a:pt x="835" y="953"/>
                          <a:pt x="835" y="953"/>
                        </a:cubicBezTo>
                        <a:cubicBezTo>
                          <a:pt x="522" y="526"/>
                          <a:pt x="522" y="526"/>
                          <a:pt x="522" y="526"/>
                        </a:cubicBezTo>
                        <a:cubicBezTo>
                          <a:pt x="741" y="524"/>
                          <a:pt x="741" y="524"/>
                          <a:pt x="741" y="524"/>
                        </a:cubicBezTo>
                        <a:cubicBezTo>
                          <a:pt x="918" y="761"/>
                          <a:pt x="918" y="761"/>
                          <a:pt x="918" y="761"/>
                        </a:cubicBezTo>
                        <a:cubicBezTo>
                          <a:pt x="948" y="802"/>
                          <a:pt x="948" y="802"/>
                          <a:pt x="948" y="802"/>
                        </a:cubicBezTo>
                        <a:cubicBezTo>
                          <a:pt x="1061" y="953"/>
                          <a:pt x="1061" y="953"/>
                          <a:pt x="1061" y="953"/>
                        </a:cubicBezTo>
                        <a:cubicBezTo>
                          <a:pt x="1065" y="958"/>
                          <a:pt x="1065" y="958"/>
                          <a:pt x="1065" y="958"/>
                        </a:cubicBezTo>
                        <a:cubicBezTo>
                          <a:pt x="1374" y="1371"/>
                          <a:pt x="1374" y="1371"/>
                          <a:pt x="1374" y="1371"/>
                        </a:cubicBezTo>
                        <a:lnTo>
                          <a:pt x="1142" y="1371"/>
                        </a:lnTo>
                        <a:close/>
                        <a:moveTo>
                          <a:pt x="1096" y="921"/>
                        </a:moveTo>
                        <a:cubicBezTo>
                          <a:pt x="998" y="787"/>
                          <a:pt x="998" y="787"/>
                          <a:pt x="998" y="787"/>
                        </a:cubicBezTo>
                        <a:cubicBezTo>
                          <a:pt x="1197" y="523"/>
                          <a:pt x="1197" y="523"/>
                          <a:pt x="1197" y="523"/>
                        </a:cubicBezTo>
                        <a:cubicBezTo>
                          <a:pt x="1415" y="525"/>
                          <a:pt x="1415" y="525"/>
                          <a:pt x="1415" y="525"/>
                        </a:cubicBezTo>
                        <a:lnTo>
                          <a:pt x="1096" y="921"/>
                        </a:lnTo>
                        <a:close/>
                      </a:path>
                    </a:pathLst>
                  </a:custGeom>
                  <a:grpFill/>
                  <a:ln>
                    <a:noFill/>
                  </a:ln>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grpSp>
                <p:nvGrpSpPr>
                  <p:cNvPr id="429" name="Group 428"/>
                  <p:cNvGrpSpPr/>
                  <p:nvPr/>
                </p:nvGrpSpPr>
                <p:grpSpPr>
                  <a:xfrm>
                    <a:off x="8329999" y="3376982"/>
                    <a:ext cx="394992" cy="504932"/>
                    <a:chOff x="13131800" y="957263"/>
                    <a:chExt cx="4916488" cy="6284912"/>
                  </a:xfrm>
                  <a:grpFill/>
                </p:grpSpPr>
                <p:sp>
                  <p:nvSpPr>
                    <p:cNvPr id="430" name="Freeform 32"/>
                    <p:cNvSpPr>
                      <a:spLocks noEditPoints="1"/>
                    </p:cNvSpPr>
                    <p:nvPr/>
                  </p:nvSpPr>
                  <p:spPr bwMode="auto">
                    <a:xfrm>
                      <a:off x="13131800" y="957263"/>
                      <a:ext cx="4916488" cy="6284912"/>
                    </a:xfrm>
                    <a:custGeom>
                      <a:avLst/>
                      <a:gdLst>
                        <a:gd name="T0" fmla="*/ 980 w 1308"/>
                        <a:gd name="T1" fmla="*/ 12 h 1673"/>
                        <a:gd name="T2" fmla="*/ 102 w 1308"/>
                        <a:gd name="T3" fmla="*/ 0 h 1673"/>
                        <a:gd name="T4" fmla="*/ 55 w 1308"/>
                        <a:gd name="T5" fmla="*/ 16 h 1673"/>
                        <a:gd name="T6" fmla="*/ 26 w 1308"/>
                        <a:gd name="T7" fmla="*/ 41 h 1673"/>
                        <a:gd name="T8" fmla="*/ 9 w 1308"/>
                        <a:gd name="T9" fmla="*/ 73 h 1673"/>
                        <a:gd name="T10" fmla="*/ 0 w 1308"/>
                        <a:gd name="T11" fmla="*/ 1567 h 1673"/>
                        <a:gd name="T12" fmla="*/ 16 w 1308"/>
                        <a:gd name="T13" fmla="*/ 1614 h 1673"/>
                        <a:gd name="T14" fmla="*/ 41 w 1308"/>
                        <a:gd name="T15" fmla="*/ 1643 h 1673"/>
                        <a:gd name="T16" fmla="*/ 73 w 1308"/>
                        <a:gd name="T17" fmla="*/ 1660 h 1673"/>
                        <a:gd name="T18" fmla="*/ 1197 w 1308"/>
                        <a:gd name="T19" fmla="*/ 1673 h 1673"/>
                        <a:gd name="T20" fmla="*/ 1237 w 1308"/>
                        <a:gd name="T21" fmla="*/ 1664 h 1673"/>
                        <a:gd name="T22" fmla="*/ 1269 w 1308"/>
                        <a:gd name="T23" fmla="*/ 1645 h 1673"/>
                        <a:gd name="T24" fmla="*/ 1293 w 1308"/>
                        <a:gd name="T25" fmla="*/ 1613 h 1673"/>
                        <a:gd name="T26" fmla="*/ 1308 w 1308"/>
                        <a:gd name="T27" fmla="*/ 1560 h 1673"/>
                        <a:gd name="T28" fmla="*/ 1294 w 1308"/>
                        <a:gd name="T29" fmla="*/ 308 h 1673"/>
                        <a:gd name="T30" fmla="*/ 1217 w 1308"/>
                        <a:gd name="T31" fmla="*/ 1549 h 1673"/>
                        <a:gd name="T32" fmla="*/ 1193 w 1308"/>
                        <a:gd name="T33" fmla="*/ 1577 h 1673"/>
                        <a:gd name="T34" fmla="*/ 1174 w 1308"/>
                        <a:gd name="T35" fmla="*/ 1593 h 1673"/>
                        <a:gd name="T36" fmla="*/ 389 w 1308"/>
                        <a:gd name="T37" fmla="*/ 1587 h 1673"/>
                        <a:gd name="T38" fmla="*/ 381 w 1308"/>
                        <a:gd name="T39" fmla="*/ 1588 h 1673"/>
                        <a:gd name="T40" fmla="*/ 111 w 1308"/>
                        <a:gd name="T41" fmla="*/ 1577 h 1673"/>
                        <a:gd name="T42" fmla="*/ 95 w 1308"/>
                        <a:gd name="T43" fmla="*/ 1560 h 1673"/>
                        <a:gd name="T44" fmla="*/ 88 w 1308"/>
                        <a:gd name="T45" fmla="*/ 1520 h 1673"/>
                        <a:gd name="T46" fmla="*/ 92 w 1308"/>
                        <a:gd name="T47" fmla="*/ 111 h 1673"/>
                        <a:gd name="T48" fmla="*/ 110 w 1308"/>
                        <a:gd name="T49" fmla="*/ 95 h 1673"/>
                        <a:gd name="T50" fmla="*/ 134 w 1308"/>
                        <a:gd name="T51" fmla="*/ 88 h 1673"/>
                        <a:gd name="T52" fmla="*/ 926 w 1308"/>
                        <a:gd name="T53" fmla="*/ 132 h 1673"/>
                        <a:gd name="T54" fmla="*/ 927 w 1308"/>
                        <a:gd name="T55" fmla="*/ 282 h 1673"/>
                        <a:gd name="T56" fmla="*/ 940 w 1308"/>
                        <a:gd name="T57" fmla="*/ 328 h 1673"/>
                        <a:gd name="T58" fmla="*/ 964 w 1308"/>
                        <a:gd name="T59" fmla="*/ 359 h 1673"/>
                        <a:gd name="T60" fmla="*/ 1001 w 1308"/>
                        <a:gd name="T61" fmla="*/ 376 h 1673"/>
                        <a:gd name="T62" fmla="*/ 1224 w 1308"/>
                        <a:gd name="T63" fmla="*/ 421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8" h="1673">
                          <a:moveTo>
                            <a:pt x="1294" y="308"/>
                          </a:moveTo>
                          <a:cubicBezTo>
                            <a:pt x="980" y="12"/>
                            <a:pt x="980" y="12"/>
                            <a:pt x="980" y="12"/>
                          </a:cubicBezTo>
                          <a:cubicBezTo>
                            <a:pt x="971" y="4"/>
                            <a:pt x="960" y="0"/>
                            <a:pt x="949" y="0"/>
                          </a:cubicBezTo>
                          <a:cubicBezTo>
                            <a:pt x="102" y="0"/>
                            <a:pt x="102" y="0"/>
                            <a:pt x="102" y="0"/>
                          </a:cubicBezTo>
                          <a:cubicBezTo>
                            <a:pt x="69" y="9"/>
                            <a:pt x="69" y="9"/>
                            <a:pt x="69" y="9"/>
                          </a:cubicBezTo>
                          <a:cubicBezTo>
                            <a:pt x="64" y="10"/>
                            <a:pt x="59" y="13"/>
                            <a:pt x="55" y="16"/>
                          </a:cubicBezTo>
                          <a:cubicBezTo>
                            <a:pt x="38" y="28"/>
                            <a:pt x="38" y="28"/>
                            <a:pt x="38" y="28"/>
                          </a:cubicBezTo>
                          <a:cubicBezTo>
                            <a:pt x="33" y="31"/>
                            <a:pt x="29" y="36"/>
                            <a:pt x="26" y="41"/>
                          </a:cubicBezTo>
                          <a:cubicBezTo>
                            <a:pt x="14" y="60"/>
                            <a:pt x="14" y="60"/>
                            <a:pt x="14" y="60"/>
                          </a:cubicBezTo>
                          <a:cubicBezTo>
                            <a:pt x="12" y="64"/>
                            <a:pt x="10" y="68"/>
                            <a:pt x="9" y="73"/>
                          </a:cubicBezTo>
                          <a:cubicBezTo>
                            <a:pt x="0" y="110"/>
                            <a:pt x="0" y="110"/>
                            <a:pt x="0" y="110"/>
                          </a:cubicBezTo>
                          <a:cubicBezTo>
                            <a:pt x="0" y="1567"/>
                            <a:pt x="0" y="1567"/>
                            <a:pt x="0" y="1567"/>
                          </a:cubicBezTo>
                          <a:cubicBezTo>
                            <a:pt x="9" y="1600"/>
                            <a:pt x="9" y="1600"/>
                            <a:pt x="9" y="1600"/>
                          </a:cubicBezTo>
                          <a:cubicBezTo>
                            <a:pt x="10" y="1605"/>
                            <a:pt x="13" y="1610"/>
                            <a:pt x="16" y="1614"/>
                          </a:cubicBezTo>
                          <a:cubicBezTo>
                            <a:pt x="28" y="1631"/>
                            <a:pt x="28" y="1631"/>
                            <a:pt x="28" y="1631"/>
                          </a:cubicBezTo>
                          <a:cubicBezTo>
                            <a:pt x="31" y="1636"/>
                            <a:pt x="36" y="1640"/>
                            <a:pt x="41" y="1643"/>
                          </a:cubicBezTo>
                          <a:cubicBezTo>
                            <a:pt x="60" y="1655"/>
                            <a:pt x="60" y="1655"/>
                            <a:pt x="60" y="1655"/>
                          </a:cubicBezTo>
                          <a:cubicBezTo>
                            <a:pt x="64" y="1657"/>
                            <a:pt x="68" y="1659"/>
                            <a:pt x="73" y="1660"/>
                          </a:cubicBezTo>
                          <a:cubicBezTo>
                            <a:pt x="110" y="1669"/>
                            <a:pt x="110" y="1669"/>
                            <a:pt x="110" y="1669"/>
                          </a:cubicBezTo>
                          <a:cubicBezTo>
                            <a:pt x="1197" y="1673"/>
                            <a:pt x="1197" y="1673"/>
                            <a:pt x="1197" y="1673"/>
                          </a:cubicBezTo>
                          <a:cubicBezTo>
                            <a:pt x="1201" y="1673"/>
                            <a:pt x="1205" y="1672"/>
                            <a:pt x="1209" y="1671"/>
                          </a:cubicBezTo>
                          <a:cubicBezTo>
                            <a:pt x="1237" y="1664"/>
                            <a:pt x="1237" y="1664"/>
                            <a:pt x="1237" y="1664"/>
                          </a:cubicBezTo>
                          <a:cubicBezTo>
                            <a:pt x="1242" y="1662"/>
                            <a:pt x="1246" y="1660"/>
                            <a:pt x="1250" y="1658"/>
                          </a:cubicBezTo>
                          <a:cubicBezTo>
                            <a:pt x="1269" y="1645"/>
                            <a:pt x="1269" y="1645"/>
                            <a:pt x="1269" y="1645"/>
                          </a:cubicBezTo>
                          <a:cubicBezTo>
                            <a:pt x="1274" y="1642"/>
                            <a:pt x="1279" y="1637"/>
                            <a:pt x="1282" y="1631"/>
                          </a:cubicBezTo>
                          <a:cubicBezTo>
                            <a:pt x="1293" y="1613"/>
                            <a:pt x="1293" y="1613"/>
                            <a:pt x="1293" y="1613"/>
                          </a:cubicBezTo>
                          <a:cubicBezTo>
                            <a:pt x="1296" y="1609"/>
                            <a:pt x="1298" y="1604"/>
                            <a:pt x="1299" y="1599"/>
                          </a:cubicBezTo>
                          <a:cubicBezTo>
                            <a:pt x="1308" y="1560"/>
                            <a:pt x="1308" y="1560"/>
                            <a:pt x="1308" y="1560"/>
                          </a:cubicBezTo>
                          <a:cubicBezTo>
                            <a:pt x="1308" y="340"/>
                            <a:pt x="1308" y="340"/>
                            <a:pt x="1308" y="340"/>
                          </a:cubicBezTo>
                          <a:cubicBezTo>
                            <a:pt x="1308" y="328"/>
                            <a:pt x="1302" y="317"/>
                            <a:pt x="1294" y="308"/>
                          </a:cubicBezTo>
                          <a:close/>
                          <a:moveTo>
                            <a:pt x="1224" y="1525"/>
                          </a:moveTo>
                          <a:cubicBezTo>
                            <a:pt x="1224" y="1534"/>
                            <a:pt x="1221" y="1542"/>
                            <a:pt x="1217" y="1549"/>
                          </a:cubicBezTo>
                          <a:cubicBezTo>
                            <a:pt x="1209" y="1561"/>
                            <a:pt x="1209" y="1561"/>
                            <a:pt x="1209" y="1561"/>
                          </a:cubicBezTo>
                          <a:cubicBezTo>
                            <a:pt x="1205" y="1568"/>
                            <a:pt x="1200" y="1573"/>
                            <a:pt x="1193" y="1577"/>
                          </a:cubicBezTo>
                          <a:cubicBezTo>
                            <a:pt x="1186" y="1580"/>
                            <a:pt x="1179" y="1582"/>
                            <a:pt x="1172" y="1582"/>
                          </a:cubicBezTo>
                          <a:cubicBezTo>
                            <a:pt x="1174" y="1593"/>
                            <a:pt x="1174" y="1593"/>
                            <a:pt x="1174" y="1593"/>
                          </a:cubicBezTo>
                          <a:cubicBezTo>
                            <a:pt x="1162" y="1587"/>
                            <a:pt x="1162" y="1587"/>
                            <a:pt x="1162" y="1587"/>
                          </a:cubicBezTo>
                          <a:cubicBezTo>
                            <a:pt x="389" y="1587"/>
                            <a:pt x="389" y="1587"/>
                            <a:pt x="389" y="1587"/>
                          </a:cubicBezTo>
                          <a:cubicBezTo>
                            <a:pt x="386" y="1587"/>
                            <a:pt x="384" y="1587"/>
                            <a:pt x="381" y="1588"/>
                          </a:cubicBezTo>
                          <a:cubicBezTo>
                            <a:pt x="381" y="1588"/>
                            <a:pt x="381" y="1588"/>
                            <a:pt x="381" y="1588"/>
                          </a:cubicBezTo>
                          <a:cubicBezTo>
                            <a:pt x="140" y="1588"/>
                            <a:pt x="140" y="1588"/>
                            <a:pt x="140" y="1588"/>
                          </a:cubicBezTo>
                          <a:cubicBezTo>
                            <a:pt x="129" y="1588"/>
                            <a:pt x="119" y="1584"/>
                            <a:pt x="111" y="1577"/>
                          </a:cubicBezTo>
                          <a:cubicBezTo>
                            <a:pt x="106" y="1573"/>
                            <a:pt x="106" y="1573"/>
                            <a:pt x="106" y="1573"/>
                          </a:cubicBezTo>
                          <a:cubicBezTo>
                            <a:pt x="101" y="1569"/>
                            <a:pt x="98" y="1565"/>
                            <a:pt x="95" y="1560"/>
                          </a:cubicBezTo>
                          <a:cubicBezTo>
                            <a:pt x="93" y="1557"/>
                            <a:pt x="93" y="1557"/>
                            <a:pt x="93" y="1557"/>
                          </a:cubicBezTo>
                          <a:cubicBezTo>
                            <a:pt x="90" y="1550"/>
                            <a:pt x="88" y="1527"/>
                            <a:pt x="88" y="1520"/>
                          </a:cubicBezTo>
                          <a:cubicBezTo>
                            <a:pt x="82" y="139"/>
                            <a:pt x="82" y="139"/>
                            <a:pt x="82" y="139"/>
                          </a:cubicBezTo>
                          <a:cubicBezTo>
                            <a:pt x="82" y="129"/>
                            <a:pt x="85" y="119"/>
                            <a:pt x="92" y="111"/>
                          </a:cubicBezTo>
                          <a:cubicBezTo>
                            <a:pt x="96" y="106"/>
                            <a:pt x="96" y="106"/>
                            <a:pt x="96" y="106"/>
                          </a:cubicBezTo>
                          <a:cubicBezTo>
                            <a:pt x="100" y="101"/>
                            <a:pt x="105" y="97"/>
                            <a:pt x="110" y="95"/>
                          </a:cubicBezTo>
                          <a:cubicBezTo>
                            <a:pt x="112" y="93"/>
                            <a:pt x="112" y="93"/>
                            <a:pt x="112" y="93"/>
                          </a:cubicBezTo>
                          <a:cubicBezTo>
                            <a:pt x="119" y="90"/>
                            <a:pt x="126" y="88"/>
                            <a:pt x="134" y="88"/>
                          </a:cubicBezTo>
                          <a:cubicBezTo>
                            <a:pt x="882" y="88"/>
                            <a:pt x="882" y="88"/>
                            <a:pt x="882" y="88"/>
                          </a:cubicBezTo>
                          <a:cubicBezTo>
                            <a:pt x="906" y="88"/>
                            <a:pt x="926" y="108"/>
                            <a:pt x="926" y="132"/>
                          </a:cubicBezTo>
                          <a:cubicBezTo>
                            <a:pt x="926" y="272"/>
                            <a:pt x="926" y="272"/>
                            <a:pt x="926" y="272"/>
                          </a:cubicBezTo>
                          <a:cubicBezTo>
                            <a:pt x="926" y="276"/>
                            <a:pt x="926" y="279"/>
                            <a:pt x="927" y="282"/>
                          </a:cubicBezTo>
                          <a:cubicBezTo>
                            <a:pt x="935" y="314"/>
                            <a:pt x="935" y="314"/>
                            <a:pt x="935" y="314"/>
                          </a:cubicBezTo>
                          <a:cubicBezTo>
                            <a:pt x="936" y="319"/>
                            <a:pt x="937" y="323"/>
                            <a:pt x="940" y="328"/>
                          </a:cubicBezTo>
                          <a:cubicBezTo>
                            <a:pt x="952" y="347"/>
                            <a:pt x="952" y="347"/>
                            <a:pt x="952" y="347"/>
                          </a:cubicBezTo>
                          <a:cubicBezTo>
                            <a:pt x="955" y="352"/>
                            <a:pt x="959" y="356"/>
                            <a:pt x="964" y="359"/>
                          </a:cubicBezTo>
                          <a:cubicBezTo>
                            <a:pt x="975" y="368"/>
                            <a:pt x="975" y="368"/>
                            <a:pt x="975" y="368"/>
                          </a:cubicBezTo>
                          <a:cubicBezTo>
                            <a:pt x="983" y="373"/>
                            <a:pt x="992" y="376"/>
                            <a:pt x="1001" y="376"/>
                          </a:cubicBezTo>
                          <a:cubicBezTo>
                            <a:pt x="1179" y="376"/>
                            <a:pt x="1179" y="376"/>
                            <a:pt x="1179" y="376"/>
                          </a:cubicBezTo>
                          <a:cubicBezTo>
                            <a:pt x="1204" y="376"/>
                            <a:pt x="1224" y="396"/>
                            <a:pt x="1224" y="421"/>
                          </a:cubicBezTo>
                          <a:lnTo>
                            <a:pt x="1224" y="1525"/>
                          </a:lnTo>
                          <a:close/>
                        </a:path>
                      </a:pathLst>
                    </a:custGeom>
                    <a:grp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31" name="Rectangle 33"/>
                    <p:cNvSpPr>
                      <a:spLocks noChangeArrowheads="1"/>
                    </p:cNvSpPr>
                    <p:nvPr/>
                  </p:nvSpPr>
                  <p:spPr bwMode="auto">
                    <a:xfrm>
                      <a:off x="13925550" y="3071813"/>
                      <a:ext cx="3267075" cy="601662"/>
                    </a:xfrm>
                    <a:prstGeom prst="rect">
                      <a:avLst/>
                    </a:prstGeom>
                    <a:grpFill/>
                    <a:ln w="9525">
                      <a:solidFill>
                        <a:srgbClr val="000000"/>
                      </a:solidFill>
                      <a:miter lim="800000"/>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32" name="Rectangle 34"/>
                    <p:cNvSpPr>
                      <a:spLocks noChangeArrowheads="1"/>
                    </p:cNvSpPr>
                    <p:nvPr/>
                  </p:nvSpPr>
                  <p:spPr bwMode="auto">
                    <a:xfrm>
                      <a:off x="13925550" y="5581650"/>
                      <a:ext cx="3267075" cy="604837"/>
                    </a:xfrm>
                    <a:prstGeom prst="rect">
                      <a:avLst/>
                    </a:prstGeom>
                    <a:grpFill/>
                    <a:ln w="9525">
                      <a:solidFill>
                        <a:srgbClr val="000000"/>
                      </a:solidFill>
                      <a:miter lim="800000"/>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33" name="Rectangle 35"/>
                    <p:cNvSpPr>
                      <a:spLocks noChangeArrowheads="1"/>
                    </p:cNvSpPr>
                    <p:nvPr/>
                  </p:nvSpPr>
                  <p:spPr bwMode="auto">
                    <a:xfrm>
                      <a:off x="13925550" y="4327525"/>
                      <a:ext cx="3267075" cy="600075"/>
                    </a:xfrm>
                    <a:prstGeom prst="rect">
                      <a:avLst/>
                    </a:prstGeom>
                    <a:grpFill/>
                    <a:ln w="9525">
                      <a:solidFill>
                        <a:srgbClr val="000000"/>
                      </a:solidFill>
                      <a:miter lim="800000"/>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grpSp>
            </p:grpSp>
          </p:grpSp>
          <p:sp>
            <p:nvSpPr>
              <p:cNvPr id="72" name="Rectangle 71"/>
              <p:cNvSpPr/>
              <p:nvPr/>
            </p:nvSpPr>
            <p:spPr>
              <a:xfrm>
                <a:off x="8530707" y="5016921"/>
                <a:ext cx="3454443" cy="1207076"/>
              </a:xfrm>
              <a:prstGeom prst="rect">
                <a:avLst/>
              </a:prstGeom>
              <a:noFill/>
              <a:ln>
                <a:noFill/>
              </a:ln>
            </p:spPr>
            <p:txBody>
              <a:bodyPr wrap="square" lIns="186521" tIns="0" rIns="0" bIns="0">
                <a:spAutoFit/>
              </a:bodyPr>
              <a:lstStyle/>
              <a:p>
                <a:pPr marL="0" marR="0" lvl="0" indent="0" algn="ctr" defTabSz="951304" rtl="0" eaLnBrk="1" fontAlgn="auto" latinLnBrk="0" hangingPunct="1">
                  <a:lnSpc>
                    <a:spcPct val="100000"/>
                  </a:lnSpc>
                  <a:spcBef>
                    <a:spcPts val="0"/>
                  </a:spcBef>
                  <a:spcAft>
                    <a:spcPts val="0"/>
                  </a:spcAft>
                  <a:buClrTx/>
                  <a:buSzTx/>
                  <a:buFontTx/>
                  <a:buNone/>
                  <a:tabLst/>
                  <a:defRPr/>
                </a:pPr>
                <a:r>
                  <a:rPr kumimoji="0" lang="en-US" sz="4000" b="0" i="0" u="none" strike="noStrike" kern="0" cap="none" spc="0" normalizeH="0" baseline="0" noProof="0" dirty="0">
                    <a:ln>
                      <a:noFill/>
                    </a:ln>
                    <a:solidFill>
                      <a:srgbClr val="E4491C"/>
                    </a:solidFill>
                    <a:effectLst/>
                    <a:uLnTx/>
                    <a:uFillTx/>
                    <a:latin typeface="Segoe UI Light"/>
                    <a:ea typeface="+mn-ea"/>
                    <a:cs typeface="+mn-cs"/>
                  </a:rPr>
                  <a:t>Monitor &amp; Respond</a:t>
                </a:r>
              </a:p>
            </p:txBody>
          </p:sp>
          <p:grpSp>
            <p:nvGrpSpPr>
              <p:cNvPr id="73" name="Group 72"/>
              <p:cNvGrpSpPr/>
              <p:nvPr/>
            </p:nvGrpSpPr>
            <p:grpSpPr>
              <a:xfrm>
                <a:off x="8531827" y="2663372"/>
                <a:ext cx="3454444" cy="2025703"/>
                <a:chOff x="3811979" y="2663372"/>
                <a:chExt cx="4545251" cy="2025703"/>
              </a:xfrm>
            </p:grpSpPr>
            <p:cxnSp>
              <p:nvCxnSpPr>
                <p:cNvPr id="74" name="Straight Connector 73"/>
                <p:cNvCxnSpPr/>
                <p:nvPr/>
              </p:nvCxnSpPr>
              <p:spPr>
                <a:xfrm>
                  <a:off x="3811979" y="2663372"/>
                  <a:ext cx="4545251" cy="0"/>
                </a:xfrm>
                <a:prstGeom prst="line">
                  <a:avLst/>
                </a:prstGeom>
                <a:ln w="76200">
                  <a:solidFill>
                    <a:srgbClr val="F0840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3811979" y="4689075"/>
                  <a:ext cx="4545251" cy="0"/>
                </a:xfrm>
                <a:prstGeom prst="line">
                  <a:avLst/>
                </a:prstGeom>
                <a:ln w="76200">
                  <a:solidFill>
                    <a:srgbClr val="F08400"/>
                  </a:solidFill>
                  <a:headEnd type="none"/>
                  <a:tailEnd type="none"/>
                </a:ln>
              </p:spPr>
              <p:style>
                <a:lnRef idx="1">
                  <a:schemeClr val="accent1"/>
                </a:lnRef>
                <a:fillRef idx="0">
                  <a:schemeClr val="accent1"/>
                </a:fillRef>
                <a:effectRef idx="0">
                  <a:schemeClr val="accent1"/>
                </a:effectRef>
                <a:fontRef idx="minor">
                  <a:schemeClr val="tx1"/>
                </a:fontRef>
              </p:style>
            </p:cxnSp>
          </p:grpSp>
        </p:grpSp>
      </p:grpSp>
      <p:grpSp>
        <p:nvGrpSpPr>
          <p:cNvPr id="3" name="Group 2"/>
          <p:cNvGrpSpPr/>
          <p:nvPr/>
        </p:nvGrpSpPr>
        <p:grpSpPr>
          <a:xfrm>
            <a:off x="97557" y="2029694"/>
            <a:ext cx="3839838" cy="3007666"/>
            <a:chOff x="118496" y="2660036"/>
            <a:chExt cx="3764889" cy="2948959"/>
          </a:xfrm>
        </p:grpSpPr>
        <p:cxnSp>
          <p:nvCxnSpPr>
            <p:cNvPr id="78" name="Straight Connector 77"/>
            <p:cNvCxnSpPr/>
            <p:nvPr/>
          </p:nvCxnSpPr>
          <p:spPr>
            <a:xfrm flipV="1">
              <a:off x="581099" y="3671107"/>
              <a:ext cx="3302286" cy="7982"/>
            </a:xfrm>
            <a:prstGeom prst="line">
              <a:avLst/>
            </a:prstGeom>
            <a:ln w="76200">
              <a:solidFill>
                <a:srgbClr val="DDB77F"/>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22" name="Group 21"/>
            <p:cNvGrpSpPr/>
            <p:nvPr/>
          </p:nvGrpSpPr>
          <p:grpSpPr>
            <a:xfrm>
              <a:off x="2141388" y="3009235"/>
              <a:ext cx="1305998" cy="1344614"/>
              <a:chOff x="2141388" y="3009235"/>
              <a:chExt cx="1305998" cy="1344614"/>
            </a:xfrm>
          </p:grpSpPr>
          <p:sp>
            <p:nvSpPr>
              <p:cNvPr id="337" name="Oval 336"/>
              <p:cNvSpPr/>
              <p:nvPr/>
            </p:nvSpPr>
            <p:spPr bwMode="auto">
              <a:xfrm flipH="1" flipV="1">
                <a:off x="2141388" y="3009235"/>
                <a:ext cx="1305998" cy="1344614"/>
              </a:xfrm>
              <a:prstGeom prst="ellipse">
                <a:avLst/>
              </a:prstGeom>
              <a:solidFill>
                <a:schemeClr val="bg1"/>
              </a:solidFill>
              <a:ln w="76200">
                <a:solidFill>
                  <a:srgbClr val="DDB77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7565" rIns="0" bIns="47565" numCol="1" rtlCol="0" anchor="ctr" anchorCtr="0" compatLnSpc="1">
                <a:prstTxWarp prst="textNoShape">
                  <a:avLst/>
                </a:prstTxWarp>
              </a:bodyPr>
              <a:lstStyle/>
              <a:p>
                <a:pPr marL="0" marR="0" lvl="0" indent="0" algn="ctr" defTabSz="951028" rtl="0" eaLnBrk="1" fontAlgn="base"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340" name="Rectangle 339"/>
              <p:cNvSpPr/>
              <p:nvPr/>
            </p:nvSpPr>
            <p:spPr>
              <a:xfrm>
                <a:off x="2155965" y="3828335"/>
                <a:ext cx="1034594" cy="141257"/>
              </a:xfrm>
              <a:prstGeom prst="rect">
                <a:avLst/>
              </a:prstGeom>
              <a:noFill/>
              <a:ln>
                <a:noFill/>
              </a:ln>
            </p:spPr>
            <p:txBody>
              <a:bodyPr wrap="square" lIns="186521" tIns="0" rIns="0" bIns="0">
                <a:spAutoFit/>
              </a:bodyPr>
              <a:lstStyle/>
              <a:p>
                <a:pPr marL="0" marR="0" lvl="0" indent="0" algn="ctr" defTabSz="951304" rtl="0" eaLnBrk="1" fontAlgn="auto" latinLnBrk="0" hangingPunct="1">
                  <a:lnSpc>
                    <a:spcPct val="100000"/>
                  </a:lnSpc>
                  <a:spcBef>
                    <a:spcPts val="0"/>
                  </a:spcBef>
                  <a:spcAft>
                    <a:spcPts val="0"/>
                  </a:spcAft>
                  <a:buClrTx/>
                  <a:buSzTx/>
                  <a:buFontTx/>
                  <a:buNone/>
                  <a:tabLst/>
                  <a:defRPr/>
                </a:pPr>
                <a:r>
                  <a:rPr kumimoji="0" lang="en-US" sz="918" b="1" i="0" u="none" strike="noStrike" kern="0" cap="none" spc="0" normalizeH="0" baseline="0" noProof="0" dirty="0">
                    <a:ln>
                      <a:noFill/>
                    </a:ln>
                    <a:solidFill>
                      <a:srgbClr val="002050"/>
                    </a:solidFill>
                    <a:effectLst/>
                    <a:uLnTx/>
                    <a:uFillTx/>
                    <a:latin typeface="Segoe UI"/>
                    <a:ea typeface="+mn-ea"/>
                    <a:cs typeface="+mn-cs"/>
                  </a:rPr>
                  <a:t>LABELING</a:t>
                </a:r>
              </a:p>
            </p:txBody>
          </p:sp>
          <p:sp>
            <p:nvSpPr>
              <p:cNvPr id="343" name="Freeform 110"/>
              <p:cNvSpPr>
                <a:spLocks noEditPoints="1"/>
              </p:cNvSpPr>
              <p:nvPr/>
            </p:nvSpPr>
            <p:spPr bwMode="black">
              <a:xfrm>
                <a:off x="2595650" y="3238601"/>
                <a:ext cx="409426" cy="419048"/>
              </a:xfrm>
              <a:custGeom>
                <a:avLst/>
                <a:gdLst>
                  <a:gd name="T0" fmla="*/ 9 w 70"/>
                  <a:gd name="T1" fmla="*/ 68 h 70"/>
                  <a:gd name="T2" fmla="*/ 10 w 70"/>
                  <a:gd name="T3" fmla="*/ 66 h 70"/>
                  <a:gd name="T4" fmla="*/ 4 w 70"/>
                  <a:gd name="T5" fmla="*/ 60 h 70"/>
                  <a:gd name="T6" fmla="*/ 2 w 70"/>
                  <a:gd name="T7" fmla="*/ 61 h 70"/>
                  <a:gd name="T8" fmla="*/ 0 w 70"/>
                  <a:gd name="T9" fmla="*/ 68 h 70"/>
                  <a:gd name="T10" fmla="*/ 2 w 70"/>
                  <a:gd name="T11" fmla="*/ 70 h 70"/>
                  <a:gd name="T12" fmla="*/ 9 w 70"/>
                  <a:gd name="T13" fmla="*/ 68 h 70"/>
                  <a:gd name="T14" fmla="*/ 64 w 70"/>
                  <a:gd name="T15" fmla="*/ 6 h 70"/>
                  <a:gd name="T16" fmla="*/ 52 w 70"/>
                  <a:gd name="T17" fmla="*/ 4 h 70"/>
                  <a:gd name="T18" fmla="*/ 49 w 70"/>
                  <a:gd name="T19" fmla="*/ 7 h 70"/>
                  <a:gd name="T20" fmla="*/ 49 w 70"/>
                  <a:gd name="T21" fmla="*/ 11 h 70"/>
                  <a:gd name="T22" fmla="*/ 60 w 70"/>
                  <a:gd name="T23" fmla="*/ 21 h 70"/>
                  <a:gd name="T24" fmla="*/ 63 w 70"/>
                  <a:gd name="T25" fmla="*/ 21 h 70"/>
                  <a:gd name="T26" fmla="*/ 66 w 70"/>
                  <a:gd name="T27" fmla="*/ 18 h 70"/>
                  <a:gd name="T28" fmla="*/ 64 w 70"/>
                  <a:gd name="T29" fmla="*/ 6 h 70"/>
                  <a:gd name="T30" fmla="*/ 22 w 70"/>
                  <a:gd name="T31" fmla="*/ 62 h 70"/>
                  <a:gd name="T32" fmla="*/ 19 w 70"/>
                  <a:gd name="T33" fmla="*/ 62 h 70"/>
                  <a:gd name="T34" fmla="*/ 8 w 70"/>
                  <a:gd name="T35" fmla="*/ 51 h 70"/>
                  <a:gd name="T36" fmla="*/ 8 w 70"/>
                  <a:gd name="T37" fmla="*/ 48 h 70"/>
                  <a:gd name="T38" fmla="*/ 42 w 70"/>
                  <a:gd name="T39" fmla="*/ 14 h 70"/>
                  <a:gd name="T40" fmla="*/ 45 w 70"/>
                  <a:gd name="T41" fmla="*/ 14 h 70"/>
                  <a:gd name="T42" fmla="*/ 56 w 70"/>
                  <a:gd name="T43" fmla="*/ 25 h 70"/>
                  <a:gd name="T44" fmla="*/ 56 w 70"/>
                  <a:gd name="T45" fmla="*/ 28 h 70"/>
                  <a:gd name="T46" fmla="*/ 22 w 70"/>
                  <a:gd name="T47" fmla="*/ 6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0" h="70">
                    <a:moveTo>
                      <a:pt x="9" y="68"/>
                    </a:moveTo>
                    <a:cubicBezTo>
                      <a:pt x="10" y="67"/>
                      <a:pt x="11" y="67"/>
                      <a:pt x="10" y="66"/>
                    </a:cubicBezTo>
                    <a:cubicBezTo>
                      <a:pt x="4" y="60"/>
                      <a:pt x="4" y="60"/>
                      <a:pt x="4" y="60"/>
                    </a:cubicBezTo>
                    <a:cubicBezTo>
                      <a:pt x="4" y="59"/>
                      <a:pt x="3" y="60"/>
                      <a:pt x="2" y="61"/>
                    </a:cubicBezTo>
                    <a:cubicBezTo>
                      <a:pt x="0" y="68"/>
                      <a:pt x="0" y="68"/>
                      <a:pt x="0" y="68"/>
                    </a:cubicBezTo>
                    <a:cubicBezTo>
                      <a:pt x="0" y="69"/>
                      <a:pt x="1" y="70"/>
                      <a:pt x="2" y="70"/>
                    </a:cubicBezTo>
                    <a:lnTo>
                      <a:pt x="9" y="68"/>
                    </a:lnTo>
                    <a:close/>
                    <a:moveTo>
                      <a:pt x="64" y="6"/>
                    </a:moveTo>
                    <a:cubicBezTo>
                      <a:pt x="58" y="0"/>
                      <a:pt x="52" y="4"/>
                      <a:pt x="52" y="4"/>
                    </a:cubicBezTo>
                    <a:cubicBezTo>
                      <a:pt x="51" y="5"/>
                      <a:pt x="50" y="6"/>
                      <a:pt x="49" y="7"/>
                    </a:cubicBezTo>
                    <a:cubicBezTo>
                      <a:pt x="48" y="8"/>
                      <a:pt x="48" y="10"/>
                      <a:pt x="49" y="11"/>
                    </a:cubicBezTo>
                    <a:cubicBezTo>
                      <a:pt x="60" y="21"/>
                      <a:pt x="60" y="21"/>
                      <a:pt x="60" y="21"/>
                    </a:cubicBezTo>
                    <a:cubicBezTo>
                      <a:pt x="60" y="22"/>
                      <a:pt x="62" y="22"/>
                      <a:pt x="63" y="21"/>
                    </a:cubicBezTo>
                    <a:cubicBezTo>
                      <a:pt x="64" y="20"/>
                      <a:pt x="65" y="19"/>
                      <a:pt x="66" y="18"/>
                    </a:cubicBezTo>
                    <a:cubicBezTo>
                      <a:pt x="66" y="18"/>
                      <a:pt x="70" y="12"/>
                      <a:pt x="64" y="6"/>
                    </a:cubicBezTo>
                    <a:moveTo>
                      <a:pt x="22" y="62"/>
                    </a:moveTo>
                    <a:cubicBezTo>
                      <a:pt x="21" y="63"/>
                      <a:pt x="20" y="63"/>
                      <a:pt x="19" y="62"/>
                    </a:cubicBezTo>
                    <a:cubicBezTo>
                      <a:pt x="8" y="51"/>
                      <a:pt x="8" y="51"/>
                      <a:pt x="8" y="51"/>
                    </a:cubicBezTo>
                    <a:cubicBezTo>
                      <a:pt x="7" y="51"/>
                      <a:pt x="7" y="49"/>
                      <a:pt x="8" y="48"/>
                    </a:cubicBezTo>
                    <a:cubicBezTo>
                      <a:pt x="42" y="14"/>
                      <a:pt x="42" y="14"/>
                      <a:pt x="42" y="14"/>
                    </a:cubicBezTo>
                    <a:cubicBezTo>
                      <a:pt x="43" y="13"/>
                      <a:pt x="44" y="13"/>
                      <a:pt x="45" y="14"/>
                    </a:cubicBezTo>
                    <a:cubicBezTo>
                      <a:pt x="56" y="25"/>
                      <a:pt x="56" y="25"/>
                      <a:pt x="56" y="25"/>
                    </a:cubicBezTo>
                    <a:cubicBezTo>
                      <a:pt x="57" y="26"/>
                      <a:pt x="57" y="27"/>
                      <a:pt x="56" y="28"/>
                    </a:cubicBezTo>
                    <a:lnTo>
                      <a:pt x="22" y="62"/>
                    </a:lnTo>
                    <a:close/>
                  </a:path>
                </a:pathLst>
              </a:custGeom>
              <a:solidFill>
                <a:schemeClr val="accent1"/>
              </a:solidFill>
              <a:ln>
                <a:noFill/>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1200" cap="none" spc="0" normalizeH="0" baseline="0" noProof="0" dirty="0">
                  <a:ln>
                    <a:noFill/>
                  </a:ln>
                  <a:solidFill>
                    <a:srgbClr val="002050"/>
                  </a:solidFill>
                  <a:effectLst/>
                  <a:uLnTx/>
                  <a:uFillTx/>
                  <a:latin typeface="Segoe UI"/>
                  <a:ea typeface="+mn-ea"/>
                  <a:cs typeface="+mn-cs"/>
                </a:endParaRPr>
              </a:p>
            </p:txBody>
          </p:sp>
        </p:grpSp>
        <p:grpSp>
          <p:nvGrpSpPr>
            <p:cNvPr id="21" name="Group 20"/>
            <p:cNvGrpSpPr/>
            <p:nvPr/>
          </p:nvGrpSpPr>
          <p:grpSpPr>
            <a:xfrm>
              <a:off x="401890" y="3044011"/>
              <a:ext cx="1442694" cy="1291592"/>
              <a:chOff x="401890" y="3044011"/>
              <a:chExt cx="1442694" cy="1291592"/>
            </a:xfrm>
          </p:grpSpPr>
          <p:sp>
            <p:nvSpPr>
              <p:cNvPr id="338" name="Oval 337"/>
              <p:cNvSpPr/>
              <p:nvPr/>
            </p:nvSpPr>
            <p:spPr bwMode="auto">
              <a:xfrm flipH="1" flipV="1">
                <a:off x="550164" y="3044011"/>
                <a:ext cx="1294420" cy="1291592"/>
              </a:xfrm>
              <a:prstGeom prst="ellipse">
                <a:avLst/>
              </a:prstGeom>
              <a:solidFill>
                <a:schemeClr val="bg1"/>
              </a:solidFill>
              <a:ln w="76200">
                <a:solidFill>
                  <a:srgbClr val="DDB77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7565" rIns="0" bIns="47565" numCol="1" rtlCol="0" anchor="ctr" anchorCtr="0" compatLnSpc="1">
                <a:prstTxWarp prst="textNoShape">
                  <a:avLst/>
                </a:prstTxWarp>
              </a:bodyPr>
              <a:lstStyle/>
              <a:p>
                <a:pPr marL="0" marR="0" lvl="0" indent="0" algn="ctr" defTabSz="951028" rtl="0" eaLnBrk="1" fontAlgn="base"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pic>
            <p:nvPicPr>
              <p:cNvPr id="342" name="Picture 3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5841" y="3245177"/>
                <a:ext cx="383066" cy="485600"/>
              </a:xfrm>
              <a:prstGeom prst="rect">
                <a:avLst/>
              </a:prstGeom>
            </p:spPr>
          </p:pic>
          <p:sp>
            <p:nvSpPr>
              <p:cNvPr id="341" name="Rectangle 340"/>
              <p:cNvSpPr/>
              <p:nvPr/>
            </p:nvSpPr>
            <p:spPr>
              <a:xfrm>
                <a:off x="401890" y="3828335"/>
                <a:ext cx="1370314" cy="141257"/>
              </a:xfrm>
              <a:prstGeom prst="rect">
                <a:avLst/>
              </a:prstGeom>
              <a:noFill/>
            </p:spPr>
            <p:txBody>
              <a:bodyPr wrap="square" lIns="186521" tIns="0" rIns="0" bIns="0">
                <a:spAutoFit/>
              </a:bodyPr>
              <a:lstStyle/>
              <a:p>
                <a:pPr marL="0" marR="0" lvl="0" indent="0" algn="ctr" defTabSz="951304" rtl="0" eaLnBrk="1" fontAlgn="auto" latinLnBrk="0" hangingPunct="1">
                  <a:lnSpc>
                    <a:spcPct val="100000"/>
                  </a:lnSpc>
                  <a:spcBef>
                    <a:spcPts val="0"/>
                  </a:spcBef>
                  <a:spcAft>
                    <a:spcPts val="0"/>
                  </a:spcAft>
                  <a:buClrTx/>
                  <a:buSzTx/>
                  <a:buFontTx/>
                  <a:buNone/>
                  <a:tabLst/>
                  <a:defRPr/>
                </a:pPr>
                <a:r>
                  <a:rPr kumimoji="0" lang="en-US" sz="918" b="1" i="0" u="none" strike="noStrike" kern="0" cap="none" spc="0" normalizeH="0" baseline="0" noProof="0" dirty="0">
                    <a:ln>
                      <a:noFill/>
                    </a:ln>
                    <a:solidFill>
                      <a:srgbClr val="002050"/>
                    </a:solidFill>
                    <a:effectLst/>
                    <a:uLnTx/>
                    <a:uFillTx/>
                    <a:latin typeface="Segoe UI"/>
                    <a:ea typeface="+mn-ea"/>
                    <a:cs typeface="+mn-cs"/>
                  </a:rPr>
                  <a:t>CLASSIFICATION</a:t>
                </a:r>
              </a:p>
            </p:txBody>
          </p:sp>
        </p:grpSp>
        <p:grpSp>
          <p:nvGrpSpPr>
            <p:cNvPr id="79" name="Group 78"/>
            <p:cNvGrpSpPr/>
            <p:nvPr/>
          </p:nvGrpSpPr>
          <p:grpSpPr>
            <a:xfrm>
              <a:off x="118497" y="2660036"/>
              <a:ext cx="3615303" cy="2025704"/>
              <a:chOff x="3811979" y="2667000"/>
              <a:chExt cx="4545251" cy="2025704"/>
            </a:xfrm>
          </p:grpSpPr>
          <p:cxnSp>
            <p:nvCxnSpPr>
              <p:cNvPr id="81" name="Straight Connector 80"/>
              <p:cNvCxnSpPr/>
              <p:nvPr/>
            </p:nvCxnSpPr>
            <p:spPr>
              <a:xfrm>
                <a:off x="3811979" y="2667000"/>
                <a:ext cx="4545251" cy="0"/>
              </a:xfrm>
              <a:prstGeom prst="line">
                <a:avLst/>
              </a:prstGeom>
              <a:ln w="76200">
                <a:solidFill>
                  <a:srgbClr val="DDB77F"/>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3811979" y="4692704"/>
                <a:ext cx="4545251" cy="0"/>
              </a:xfrm>
              <a:prstGeom prst="line">
                <a:avLst/>
              </a:prstGeom>
              <a:ln w="76200">
                <a:solidFill>
                  <a:srgbClr val="DDB77F"/>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83" name="Rectangle 82"/>
            <p:cNvSpPr/>
            <p:nvPr/>
          </p:nvSpPr>
          <p:spPr>
            <a:xfrm>
              <a:off x="118496" y="5005457"/>
              <a:ext cx="3616595" cy="603538"/>
            </a:xfrm>
            <a:prstGeom prst="rect">
              <a:avLst/>
            </a:prstGeom>
            <a:noFill/>
          </p:spPr>
          <p:txBody>
            <a:bodyPr wrap="square" lIns="186521" tIns="0" rIns="0" bIns="0">
              <a:spAutoFit/>
            </a:bodyPr>
            <a:lstStyle/>
            <a:p>
              <a:pPr marL="0" marR="0" lvl="0" indent="0" algn="ctr" defTabSz="951304" rtl="0" eaLnBrk="1" fontAlgn="auto" latinLnBrk="0" hangingPunct="1">
                <a:lnSpc>
                  <a:spcPct val="100000"/>
                </a:lnSpc>
                <a:spcBef>
                  <a:spcPts val="0"/>
                </a:spcBef>
                <a:spcAft>
                  <a:spcPts val="0"/>
                </a:spcAft>
                <a:buClrTx/>
                <a:buSzTx/>
                <a:buFontTx/>
                <a:buNone/>
                <a:tabLst/>
                <a:defRPr/>
              </a:pPr>
              <a:r>
                <a:rPr kumimoji="0" lang="en-US" sz="4000" b="0" i="0" u="none" strike="noStrike" kern="0" cap="none" spc="0" normalizeH="0" baseline="0" noProof="0" dirty="0">
                  <a:ln>
                    <a:noFill/>
                  </a:ln>
                  <a:solidFill>
                    <a:srgbClr val="DDB77F"/>
                  </a:solidFill>
                  <a:effectLst/>
                  <a:uLnTx/>
                  <a:uFillTx/>
                  <a:latin typeface="Segoe UI Light"/>
                  <a:ea typeface="+mn-ea"/>
                  <a:cs typeface="+mn-cs"/>
                </a:rPr>
                <a:t>Classify &amp; Label</a:t>
              </a:r>
            </a:p>
          </p:txBody>
        </p:sp>
      </p:grpSp>
      <p:grpSp>
        <p:nvGrpSpPr>
          <p:cNvPr id="8" name="Group 7"/>
          <p:cNvGrpSpPr/>
          <p:nvPr/>
        </p:nvGrpSpPr>
        <p:grpSpPr>
          <a:xfrm>
            <a:off x="3778355" y="2029694"/>
            <a:ext cx="4736391" cy="3019858"/>
            <a:chOff x="3804942" y="2660036"/>
            <a:chExt cx="4643942" cy="2960913"/>
          </a:xfrm>
        </p:grpSpPr>
        <p:grpSp>
          <p:nvGrpSpPr>
            <p:cNvPr id="4" name="Group 3"/>
            <p:cNvGrpSpPr/>
            <p:nvPr/>
          </p:nvGrpSpPr>
          <p:grpSpPr>
            <a:xfrm>
              <a:off x="3804942" y="2660036"/>
              <a:ext cx="4643942" cy="2960913"/>
              <a:chOff x="3713288" y="2667000"/>
              <a:chExt cx="4643942" cy="2960913"/>
            </a:xfrm>
          </p:grpSpPr>
          <p:grpSp>
            <p:nvGrpSpPr>
              <p:cNvPr id="17" name="Group 16"/>
              <p:cNvGrpSpPr/>
              <p:nvPr/>
            </p:nvGrpSpPr>
            <p:grpSpPr>
              <a:xfrm>
                <a:off x="3791731" y="3022478"/>
                <a:ext cx="1335001" cy="1322894"/>
                <a:chOff x="3791731" y="3022478"/>
                <a:chExt cx="1335001" cy="1322894"/>
              </a:xfrm>
            </p:grpSpPr>
            <p:sp>
              <p:nvSpPr>
                <p:cNvPr id="457" name="Oval 456"/>
                <p:cNvSpPr/>
                <p:nvPr/>
              </p:nvSpPr>
              <p:spPr bwMode="auto">
                <a:xfrm flipH="1" flipV="1">
                  <a:off x="3811979" y="3022478"/>
                  <a:ext cx="1314753" cy="1322894"/>
                </a:xfrm>
                <a:prstGeom prst="ellipse">
                  <a:avLst/>
                </a:prstGeom>
                <a:solidFill>
                  <a:schemeClr val="bg1"/>
                </a:solidFill>
                <a:ln w="76200">
                  <a:solidFill>
                    <a:srgbClr val="E4491C"/>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7565" rIns="0" bIns="47565" numCol="1" rtlCol="0" anchor="ctr" anchorCtr="0" compatLnSpc="1">
                  <a:prstTxWarp prst="textNoShape">
                    <a:avLst/>
                  </a:prstTxWarp>
                </a:bodyPr>
                <a:lstStyle/>
                <a:p>
                  <a:pPr marL="0" marR="0" lvl="0" indent="0" algn="ctr" defTabSz="951028" rtl="0" eaLnBrk="1" fontAlgn="base"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58" name="Rectangle 457"/>
                <p:cNvSpPr/>
                <p:nvPr/>
              </p:nvSpPr>
              <p:spPr>
                <a:xfrm>
                  <a:off x="3791731" y="3828335"/>
                  <a:ext cx="1204075" cy="141257"/>
                </a:xfrm>
                <a:prstGeom prst="rect">
                  <a:avLst/>
                </a:prstGeom>
                <a:noFill/>
                <a:ln>
                  <a:noFill/>
                </a:ln>
              </p:spPr>
              <p:txBody>
                <a:bodyPr wrap="square" lIns="186521" tIns="0" rIns="0" bIns="0">
                  <a:spAutoFit/>
                </a:bodyPr>
                <a:lstStyle/>
                <a:p>
                  <a:pPr marL="0" marR="0" lvl="0" indent="0" algn="ctr" defTabSz="951304" rtl="0" eaLnBrk="1" fontAlgn="auto" latinLnBrk="0" hangingPunct="1">
                    <a:lnSpc>
                      <a:spcPct val="100000"/>
                    </a:lnSpc>
                    <a:spcBef>
                      <a:spcPts val="0"/>
                    </a:spcBef>
                    <a:spcAft>
                      <a:spcPts val="0"/>
                    </a:spcAft>
                    <a:buClrTx/>
                    <a:buSzTx/>
                    <a:buFontTx/>
                    <a:buNone/>
                    <a:tabLst/>
                    <a:defRPr/>
                  </a:pPr>
                  <a:r>
                    <a:rPr kumimoji="0" lang="en-US" sz="918" b="1" i="0" u="none" strike="noStrike" kern="0" cap="none" spc="0" normalizeH="0" baseline="0" noProof="0" dirty="0">
                      <a:ln>
                        <a:noFill/>
                      </a:ln>
                      <a:solidFill>
                        <a:srgbClr val="002050"/>
                      </a:solidFill>
                      <a:effectLst/>
                      <a:uLnTx/>
                      <a:uFillTx/>
                      <a:latin typeface="Segoe UI"/>
                      <a:ea typeface="+mn-ea"/>
                      <a:cs typeface="+mn-cs"/>
                    </a:rPr>
                    <a:t>ENCRYPTION</a:t>
                  </a:r>
                </a:p>
              </p:txBody>
            </p:sp>
            <p:grpSp>
              <p:nvGrpSpPr>
                <p:cNvPr id="6" name="Group 5"/>
                <p:cNvGrpSpPr/>
                <p:nvPr/>
              </p:nvGrpSpPr>
              <p:grpSpPr>
                <a:xfrm>
                  <a:off x="4137279" y="3381977"/>
                  <a:ext cx="672874" cy="211244"/>
                  <a:chOff x="3976206" y="3274878"/>
                  <a:chExt cx="762555" cy="239399"/>
                </a:xfrm>
              </p:grpSpPr>
              <p:sp>
                <p:nvSpPr>
                  <p:cNvPr id="460" name="Freeform 24"/>
                  <p:cNvSpPr>
                    <a:spLocks noEditPoints="1"/>
                  </p:cNvSpPr>
                  <p:nvPr/>
                </p:nvSpPr>
                <p:spPr bwMode="auto">
                  <a:xfrm>
                    <a:off x="3981508" y="3279822"/>
                    <a:ext cx="751952" cy="229510"/>
                  </a:xfrm>
                  <a:custGeom>
                    <a:avLst/>
                    <a:gdLst>
                      <a:gd name="T0" fmla="*/ 2282 w 2579"/>
                      <a:gd name="T1" fmla="*/ 842 h 842"/>
                      <a:gd name="T2" fmla="*/ 297 w 2579"/>
                      <a:gd name="T3" fmla="*/ 842 h 842"/>
                      <a:gd name="T4" fmla="*/ 0 w 2579"/>
                      <a:gd name="T5" fmla="*/ 544 h 842"/>
                      <a:gd name="T6" fmla="*/ 0 w 2579"/>
                      <a:gd name="T7" fmla="*/ 298 h 842"/>
                      <a:gd name="T8" fmla="*/ 297 w 2579"/>
                      <a:gd name="T9" fmla="*/ 0 h 842"/>
                      <a:gd name="T10" fmla="*/ 2299 w 2579"/>
                      <a:gd name="T11" fmla="*/ 0 h 842"/>
                      <a:gd name="T12" fmla="*/ 2579 w 2579"/>
                      <a:gd name="T13" fmla="*/ 280 h 842"/>
                      <a:gd name="T14" fmla="*/ 2579 w 2579"/>
                      <a:gd name="T15" fmla="*/ 544 h 842"/>
                      <a:gd name="T16" fmla="*/ 2282 w 2579"/>
                      <a:gd name="T17" fmla="*/ 842 h 842"/>
                      <a:gd name="T18" fmla="*/ 297 w 2579"/>
                      <a:gd name="T19" fmla="*/ 83 h 842"/>
                      <a:gd name="T20" fmla="*/ 83 w 2579"/>
                      <a:gd name="T21" fmla="*/ 298 h 842"/>
                      <a:gd name="T22" fmla="*/ 83 w 2579"/>
                      <a:gd name="T23" fmla="*/ 544 h 842"/>
                      <a:gd name="T24" fmla="*/ 297 w 2579"/>
                      <a:gd name="T25" fmla="*/ 759 h 842"/>
                      <a:gd name="T26" fmla="*/ 2282 w 2579"/>
                      <a:gd name="T27" fmla="*/ 759 h 842"/>
                      <a:gd name="T28" fmla="*/ 2496 w 2579"/>
                      <a:gd name="T29" fmla="*/ 544 h 842"/>
                      <a:gd name="T30" fmla="*/ 2496 w 2579"/>
                      <a:gd name="T31" fmla="*/ 315 h 842"/>
                      <a:gd name="T32" fmla="*/ 2265 w 2579"/>
                      <a:gd name="T33" fmla="*/ 83 h 842"/>
                      <a:gd name="T34" fmla="*/ 297 w 2579"/>
                      <a:gd name="T35" fmla="*/ 83 h 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79" h="842">
                        <a:moveTo>
                          <a:pt x="2282" y="842"/>
                        </a:moveTo>
                        <a:cubicBezTo>
                          <a:pt x="297" y="842"/>
                          <a:pt x="297" y="842"/>
                          <a:pt x="297" y="842"/>
                        </a:cubicBezTo>
                        <a:cubicBezTo>
                          <a:pt x="133" y="842"/>
                          <a:pt x="0" y="709"/>
                          <a:pt x="0" y="544"/>
                        </a:cubicBezTo>
                        <a:cubicBezTo>
                          <a:pt x="0" y="298"/>
                          <a:pt x="0" y="298"/>
                          <a:pt x="0" y="298"/>
                        </a:cubicBezTo>
                        <a:cubicBezTo>
                          <a:pt x="0" y="133"/>
                          <a:pt x="133" y="0"/>
                          <a:pt x="297" y="0"/>
                        </a:cubicBezTo>
                        <a:cubicBezTo>
                          <a:pt x="2299" y="0"/>
                          <a:pt x="2299" y="0"/>
                          <a:pt x="2299" y="0"/>
                        </a:cubicBezTo>
                        <a:cubicBezTo>
                          <a:pt x="2579" y="280"/>
                          <a:pt x="2579" y="280"/>
                          <a:pt x="2579" y="280"/>
                        </a:cubicBezTo>
                        <a:cubicBezTo>
                          <a:pt x="2579" y="544"/>
                          <a:pt x="2579" y="544"/>
                          <a:pt x="2579" y="544"/>
                        </a:cubicBezTo>
                        <a:cubicBezTo>
                          <a:pt x="2579" y="709"/>
                          <a:pt x="2446" y="842"/>
                          <a:pt x="2282" y="842"/>
                        </a:cubicBezTo>
                        <a:close/>
                        <a:moveTo>
                          <a:pt x="297" y="83"/>
                        </a:moveTo>
                        <a:cubicBezTo>
                          <a:pt x="179" y="83"/>
                          <a:pt x="83" y="179"/>
                          <a:pt x="83" y="298"/>
                        </a:cubicBezTo>
                        <a:cubicBezTo>
                          <a:pt x="83" y="544"/>
                          <a:pt x="83" y="544"/>
                          <a:pt x="83" y="544"/>
                        </a:cubicBezTo>
                        <a:cubicBezTo>
                          <a:pt x="83" y="663"/>
                          <a:pt x="179" y="759"/>
                          <a:pt x="297" y="759"/>
                        </a:cubicBezTo>
                        <a:cubicBezTo>
                          <a:pt x="2282" y="759"/>
                          <a:pt x="2282" y="759"/>
                          <a:pt x="2282" y="759"/>
                        </a:cubicBezTo>
                        <a:cubicBezTo>
                          <a:pt x="2400" y="759"/>
                          <a:pt x="2496" y="663"/>
                          <a:pt x="2496" y="544"/>
                        </a:cubicBezTo>
                        <a:cubicBezTo>
                          <a:pt x="2496" y="315"/>
                          <a:pt x="2496" y="315"/>
                          <a:pt x="2496" y="315"/>
                        </a:cubicBezTo>
                        <a:cubicBezTo>
                          <a:pt x="2265" y="83"/>
                          <a:pt x="2265" y="83"/>
                          <a:pt x="2265" y="83"/>
                        </a:cubicBezTo>
                        <a:lnTo>
                          <a:pt x="297" y="83"/>
                        </a:lnTo>
                        <a:close/>
                      </a:path>
                    </a:pathLst>
                  </a:custGeom>
                  <a:solidFill>
                    <a:schemeClr val="accent1"/>
                  </a:solid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61" name="Freeform 25"/>
                  <p:cNvSpPr>
                    <a:spLocks noEditPoints="1"/>
                  </p:cNvSpPr>
                  <p:nvPr/>
                </p:nvSpPr>
                <p:spPr bwMode="auto">
                  <a:xfrm>
                    <a:off x="3976206" y="3274878"/>
                    <a:ext cx="762555" cy="239399"/>
                  </a:xfrm>
                  <a:custGeom>
                    <a:avLst/>
                    <a:gdLst>
                      <a:gd name="T0" fmla="*/ 2300 w 2615"/>
                      <a:gd name="T1" fmla="*/ 878 h 878"/>
                      <a:gd name="T2" fmla="*/ 315 w 2615"/>
                      <a:gd name="T3" fmla="*/ 878 h 878"/>
                      <a:gd name="T4" fmla="*/ 0 w 2615"/>
                      <a:gd name="T5" fmla="*/ 562 h 878"/>
                      <a:gd name="T6" fmla="*/ 0 w 2615"/>
                      <a:gd name="T7" fmla="*/ 316 h 878"/>
                      <a:gd name="T8" fmla="*/ 315 w 2615"/>
                      <a:gd name="T9" fmla="*/ 0 h 878"/>
                      <a:gd name="T10" fmla="*/ 2324 w 2615"/>
                      <a:gd name="T11" fmla="*/ 0 h 878"/>
                      <a:gd name="T12" fmla="*/ 2615 w 2615"/>
                      <a:gd name="T13" fmla="*/ 291 h 878"/>
                      <a:gd name="T14" fmla="*/ 2615 w 2615"/>
                      <a:gd name="T15" fmla="*/ 562 h 878"/>
                      <a:gd name="T16" fmla="*/ 2300 w 2615"/>
                      <a:gd name="T17" fmla="*/ 878 h 878"/>
                      <a:gd name="T18" fmla="*/ 315 w 2615"/>
                      <a:gd name="T19" fmla="*/ 36 h 878"/>
                      <a:gd name="T20" fmla="*/ 35 w 2615"/>
                      <a:gd name="T21" fmla="*/ 316 h 878"/>
                      <a:gd name="T22" fmla="*/ 35 w 2615"/>
                      <a:gd name="T23" fmla="*/ 562 h 878"/>
                      <a:gd name="T24" fmla="*/ 315 w 2615"/>
                      <a:gd name="T25" fmla="*/ 842 h 878"/>
                      <a:gd name="T26" fmla="*/ 2300 w 2615"/>
                      <a:gd name="T27" fmla="*/ 842 h 878"/>
                      <a:gd name="T28" fmla="*/ 2580 w 2615"/>
                      <a:gd name="T29" fmla="*/ 562 h 878"/>
                      <a:gd name="T30" fmla="*/ 2580 w 2615"/>
                      <a:gd name="T31" fmla="*/ 306 h 878"/>
                      <a:gd name="T32" fmla="*/ 2310 w 2615"/>
                      <a:gd name="T33" fmla="*/ 36 h 878"/>
                      <a:gd name="T34" fmla="*/ 315 w 2615"/>
                      <a:gd name="T35" fmla="*/ 36 h 878"/>
                      <a:gd name="T36" fmla="*/ 2300 w 2615"/>
                      <a:gd name="T37" fmla="*/ 795 h 878"/>
                      <a:gd name="T38" fmla="*/ 315 w 2615"/>
                      <a:gd name="T39" fmla="*/ 795 h 878"/>
                      <a:gd name="T40" fmla="*/ 83 w 2615"/>
                      <a:gd name="T41" fmla="*/ 562 h 878"/>
                      <a:gd name="T42" fmla="*/ 83 w 2615"/>
                      <a:gd name="T43" fmla="*/ 316 h 878"/>
                      <a:gd name="T44" fmla="*/ 315 w 2615"/>
                      <a:gd name="T45" fmla="*/ 83 h 878"/>
                      <a:gd name="T46" fmla="*/ 2290 w 2615"/>
                      <a:gd name="T47" fmla="*/ 83 h 878"/>
                      <a:gd name="T48" fmla="*/ 2532 w 2615"/>
                      <a:gd name="T49" fmla="*/ 325 h 878"/>
                      <a:gd name="T50" fmla="*/ 2532 w 2615"/>
                      <a:gd name="T51" fmla="*/ 562 h 878"/>
                      <a:gd name="T52" fmla="*/ 2300 w 2615"/>
                      <a:gd name="T53" fmla="*/ 795 h 878"/>
                      <a:gd name="T54" fmla="*/ 315 w 2615"/>
                      <a:gd name="T55" fmla="*/ 119 h 878"/>
                      <a:gd name="T56" fmla="*/ 119 w 2615"/>
                      <a:gd name="T57" fmla="*/ 316 h 878"/>
                      <a:gd name="T58" fmla="*/ 119 w 2615"/>
                      <a:gd name="T59" fmla="*/ 562 h 878"/>
                      <a:gd name="T60" fmla="*/ 315 w 2615"/>
                      <a:gd name="T61" fmla="*/ 759 h 878"/>
                      <a:gd name="T62" fmla="*/ 2300 w 2615"/>
                      <a:gd name="T63" fmla="*/ 759 h 878"/>
                      <a:gd name="T64" fmla="*/ 2497 w 2615"/>
                      <a:gd name="T65" fmla="*/ 562 h 878"/>
                      <a:gd name="T66" fmla="*/ 2497 w 2615"/>
                      <a:gd name="T67" fmla="*/ 340 h 878"/>
                      <a:gd name="T68" fmla="*/ 2275 w 2615"/>
                      <a:gd name="T69" fmla="*/ 119 h 878"/>
                      <a:gd name="T70" fmla="*/ 315 w 2615"/>
                      <a:gd name="T71" fmla="*/ 119 h 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15" h="878">
                        <a:moveTo>
                          <a:pt x="2300" y="878"/>
                        </a:moveTo>
                        <a:cubicBezTo>
                          <a:pt x="315" y="878"/>
                          <a:pt x="315" y="878"/>
                          <a:pt x="315" y="878"/>
                        </a:cubicBezTo>
                        <a:cubicBezTo>
                          <a:pt x="141" y="878"/>
                          <a:pt x="0" y="736"/>
                          <a:pt x="0" y="562"/>
                        </a:cubicBezTo>
                        <a:cubicBezTo>
                          <a:pt x="0" y="316"/>
                          <a:pt x="0" y="316"/>
                          <a:pt x="0" y="316"/>
                        </a:cubicBezTo>
                        <a:cubicBezTo>
                          <a:pt x="0" y="142"/>
                          <a:pt x="141" y="0"/>
                          <a:pt x="315" y="0"/>
                        </a:cubicBezTo>
                        <a:cubicBezTo>
                          <a:pt x="2324" y="0"/>
                          <a:pt x="2324" y="0"/>
                          <a:pt x="2324" y="0"/>
                        </a:cubicBezTo>
                        <a:cubicBezTo>
                          <a:pt x="2615" y="291"/>
                          <a:pt x="2615" y="291"/>
                          <a:pt x="2615" y="291"/>
                        </a:cubicBezTo>
                        <a:cubicBezTo>
                          <a:pt x="2615" y="562"/>
                          <a:pt x="2615" y="562"/>
                          <a:pt x="2615" y="562"/>
                        </a:cubicBezTo>
                        <a:cubicBezTo>
                          <a:pt x="2615" y="736"/>
                          <a:pt x="2474" y="878"/>
                          <a:pt x="2300" y="878"/>
                        </a:cubicBezTo>
                        <a:close/>
                        <a:moveTo>
                          <a:pt x="315" y="36"/>
                        </a:moveTo>
                        <a:cubicBezTo>
                          <a:pt x="161" y="36"/>
                          <a:pt x="35" y="161"/>
                          <a:pt x="35" y="316"/>
                        </a:cubicBezTo>
                        <a:cubicBezTo>
                          <a:pt x="35" y="562"/>
                          <a:pt x="35" y="562"/>
                          <a:pt x="35" y="562"/>
                        </a:cubicBezTo>
                        <a:cubicBezTo>
                          <a:pt x="35" y="717"/>
                          <a:pt x="161" y="842"/>
                          <a:pt x="315" y="842"/>
                        </a:cubicBezTo>
                        <a:cubicBezTo>
                          <a:pt x="2300" y="842"/>
                          <a:pt x="2300" y="842"/>
                          <a:pt x="2300" y="842"/>
                        </a:cubicBezTo>
                        <a:cubicBezTo>
                          <a:pt x="2454" y="842"/>
                          <a:pt x="2580" y="717"/>
                          <a:pt x="2580" y="562"/>
                        </a:cubicBezTo>
                        <a:cubicBezTo>
                          <a:pt x="2580" y="306"/>
                          <a:pt x="2580" y="306"/>
                          <a:pt x="2580" y="306"/>
                        </a:cubicBezTo>
                        <a:cubicBezTo>
                          <a:pt x="2310" y="36"/>
                          <a:pt x="2310" y="36"/>
                          <a:pt x="2310" y="36"/>
                        </a:cubicBezTo>
                        <a:lnTo>
                          <a:pt x="315" y="36"/>
                        </a:lnTo>
                        <a:close/>
                        <a:moveTo>
                          <a:pt x="2300" y="795"/>
                        </a:moveTo>
                        <a:cubicBezTo>
                          <a:pt x="315" y="795"/>
                          <a:pt x="315" y="795"/>
                          <a:pt x="315" y="795"/>
                        </a:cubicBezTo>
                        <a:cubicBezTo>
                          <a:pt x="187" y="795"/>
                          <a:pt x="83" y="691"/>
                          <a:pt x="83" y="562"/>
                        </a:cubicBezTo>
                        <a:cubicBezTo>
                          <a:pt x="83" y="316"/>
                          <a:pt x="83" y="316"/>
                          <a:pt x="83" y="316"/>
                        </a:cubicBezTo>
                        <a:cubicBezTo>
                          <a:pt x="83" y="187"/>
                          <a:pt x="187" y="83"/>
                          <a:pt x="315" y="83"/>
                        </a:cubicBezTo>
                        <a:cubicBezTo>
                          <a:pt x="2290" y="83"/>
                          <a:pt x="2290" y="83"/>
                          <a:pt x="2290" y="83"/>
                        </a:cubicBezTo>
                        <a:cubicBezTo>
                          <a:pt x="2532" y="325"/>
                          <a:pt x="2532" y="325"/>
                          <a:pt x="2532" y="325"/>
                        </a:cubicBezTo>
                        <a:cubicBezTo>
                          <a:pt x="2532" y="562"/>
                          <a:pt x="2532" y="562"/>
                          <a:pt x="2532" y="562"/>
                        </a:cubicBezTo>
                        <a:cubicBezTo>
                          <a:pt x="2532" y="691"/>
                          <a:pt x="2428" y="795"/>
                          <a:pt x="2300" y="795"/>
                        </a:cubicBezTo>
                        <a:close/>
                        <a:moveTo>
                          <a:pt x="315" y="119"/>
                        </a:moveTo>
                        <a:cubicBezTo>
                          <a:pt x="207" y="119"/>
                          <a:pt x="119" y="207"/>
                          <a:pt x="119" y="316"/>
                        </a:cubicBezTo>
                        <a:cubicBezTo>
                          <a:pt x="119" y="562"/>
                          <a:pt x="119" y="562"/>
                          <a:pt x="119" y="562"/>
                        </a:cubicBezTo>
                        <a:cubicBezTo>
                          <a:pt x="119" y="671"/>
                          <a:pt x="207" y="759"/>
                          <a:pt x="315" y="759"/>
                        </a:cubicBezTo>
                        <a:cubicBezTo>
                          <a:pt x="2300" y="759"/>
                          <a:pt x="2300" y="759"/>
                          <a:pt x="2300" y="759"/>
                        </a:cubicBezTo>
                        <a:cubicBezTo>
                          <a:pt x="2408" y="759"/>
                          <a:pt x="2497" y="671"/>
                          <a:pt x="2497" y="562"/>
                        </a:cubicBezTo>
                        <a:cubicBezTo>
                          <a:pt x="2497" y="340"/>
                          <a:pt x="2497" y="340"/>
                          <a:pt x="2497" y="340"/>
                        </a:cubicBezTo>
                        <a:cubicBezTo>
                          <a:pt x="2275" y="119"/>
                          <a:pt x="2275" y="119"/>
                          <a:pt x="2275" y="119"/>
                        </a:cubicBezTo>
                        <a:lnTo>
                          <a:pt x="315" y="119"/>
                        </a:lnTo>
                        <a:close/>
                      </a:path>
                    </a:pathLst>
                  </a:custGeom>
                  <a:solidFill>
                    <a:schemeClr val="accent1"/>
                  </a:solid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62" name="Freeform 26"/>
                  <p:cNvSpPr>
                    <a:spLocks/>
                  </p:cNvSpPr>
                  <p:nvPr/>
                </p:nvSpPr>
                <p:spPr bwMode="auto">
                  <a:xfrm>
                    <a:off x="4191102" y="3349043"/>
                    <a:ext cx="58070" cy="44729"/>
                  </a:xfrm>
                  <a:custGeom>
                    <a:avLst/>
                    <a:gdLst>
                      <a:gd name="T0" fmla="*/ 206 w 471"/>
                      <a:gd name="T1" fmla="*/ 389 h 389"/>
                      <a:gd name="T2" fmla="*/ 471 w 471"/>
                      <a:gd name="T3" fmla="*/ 137 h 389"/>
                      <a:gd name="T4" fmla="*/ 301 w 471"/>
                      <a:gd name="T5" fmla="*/ 104 h 389"/>
                      <a:gd name="T6" fmla="*/ 154 w 471"/>
                      <a:gd name="T7" fmla="*/ 242 h 389"/>
                      <a:gd name="T8" fmla="*/ 152 w 471"/>
                      <a:gd name="T9" fmla="*/ 2 h 389"/>
                      <a:gd name="T10" fmla="*/ 0 w 471"/>
                      <a:gd name="T11" fmla="*/ 0 h 389"/>
                      <a:gd name="T12" fmla="*/ 0 w 471"/>
                      <a:gd name="T13" fmla="*/ 194 h 389"/>
                      <a:gd name="T14" fmla="*/ 206 w 471"/>
                      <a:gd name="T15" fmla="*/ 389 h 3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1" h="389">
                        <a:moveTo>
                          <a:pt x="206" y="389"/>
                        </a:moveTo>
                        <a:lnTo>
                          <a:pt x="471" y="137"/>
                        </a:lnTo>
                        <a:lnTo>
                          <a:pt x="301" y="104"/>
                        </a:lnTo>
                        <a:lnTo>
                          <a:pt x="154" y="242"/>
                        </a:lnTo>
                        <a:lnTo>
                          <a:pt x="152" y="2"/>
                        </a:lnTo>
                        <a:lnTo>
                          <a:pt x="0" y="0"/>
                        </a:lnTo>
                        <a:lnTo>
                          <a:pt x="0" y="194"/>
                        </a:lnTo>
                        <a:lnTo>
                          <a:pt x="206" y="389"/>
                        </a:lnTo>
                        <a:close/>
                      </a:path>
                    </a:pathLst>
                  </a:custGeom>
                  <a:solidFill>
                    <a:schemeClr val="accent1"/>
                  </a:solid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63" name="Freeform 27"/>
                  <p:cNvSpPr>
                    <a:spLocks/>
                  </p:cNvSpPr>
                  <p:nvPr/>
                </p:nvSpPr>
                <p:spPr bwMode="auto">
                  <a:xfrm>
                    <a:off x="4153005" y="3398602"/>
                    <a:ext cx="57947" cy="41740"/>
                  </a:xfrm>
                  <a:custGeom>
                    <a:avLst/>
                    <a:gdLst>
                      <a:gd name="T0" fmla="*/ 264 w 470"/>
                      <a:gd name="T1" fmla="*/ 0 h 363"/>
                      <a:gd name="T2" fmla="*/ 0 w 470"/>
                      <a:gd name="T3" fmla="*/ 247 h 363"/>
                      <a:gd name="T4" fmla="*/ 182 w 470"/>
                      <a:gd name="T5" fmla="*/ 280 h 363"/>
                      <a:gd name="T6" fmla="*/ 309 w 470"/>
                      <a:gd name="T7" fmla="*/ 157 h 363"/>
                      <a:gd name="T8" fmla="*/ 309 w 470"/>
                      <a:gd name="T9" fmla="*/ 363 h 363"/>
                      <a:gd name="T10" fmla="*/ 470 w 470"/>
                      <a:gd name="T11" fmla="*/ 358 h 363"/>
                      <a:gd name="T12" fmla="*/ 468 w 470"/>
                      <a:gd name="T13" fmla="*/ 195 h 363"/>
                      <a:gd name="T14" fmla="*/ 264 w 470"/>
                      <a:gd name="T15" fmla="*/ 0 h 3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0" h="363">
                        <a:moveTo>
                          <a:pt x="264" y="0"/>
                        </a:moveTo>
                        <a:lnTo>
                          <a:pt x="0" y="247"/>
                        </a:lnTo>
                        <a:lnTo>
                          <a:pt x="182" y="280"/>
                        </a:lnTo>
                        <a:lnTo>
                          <a:pt x="309" y="157"/>
                        </a:lnTo>
                        <a:lnTo>
                          <a:pt x="309" y="363"/>
                        </a:lnTo>
                        <a:lnTo>
                          <a:pt x="470" y="358"/>
                        </a:lnTo>
                        <a:lnTo>
                          <a:pt x="468" y="195"/>
                        </a:lnTo>
                        <a:lnTo>
                          <a:pt x="264" y="0"/>
                        </a:lnTo>
                        <a:close/>
                      </a:path>
                    </a:pathLst>
                  </a:custGeom>
                  <a:solidFill>
                    <a:schemeClr val="accent1"/>
                  </a:solid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64" name="Freeform 28"/>
                  <p:cNvSpPr>
                    <a:spLocks/>
                  </p:cNvSpPr>
                  <p:nvPr/>
                </p:nvSpPr>
                <p:spPr bwMode="auto">
                  <a:xfrm>
                    <a:off x="4153005" y="3361002"/>
                    <a:ext cx="96167" cy="69796"/>
                  </a:xfrm>
                  <a:custGeom>
                    <a:avLst/>
                    <a:gdLst>
                      <a:gd name="T0" fmla="*/ 482 w 780"/>
                      <a:gd name="T1" fmla="*/ 294 h 607"/>
                      <a:gd name="T2" fmla="*/ 340 w 780"/>
                      <a:gd name="T3" fmla="*/ 161 h 607"/>
                      <a:gd name="T4" fmla="*/ 170 w 780"/>
                      <a:gd name="T5" fmla="*/ 0 h 607"/>
                      <a:gd name="T6" fmla="*/ 0 w 780"/>
                      <a:gd name="T7" fmla="*/ 33 h 607"/>
                      <a:gd name="T8" fmla="*/ 302 w 780"/>
                      <a:gd name="T9" fmla="*/ 323 h 607"/>
                      <a:gd name="T10" fmla="*/ 411 w 780"/>
                      <a:gd name="T11" fmla="*/ 427 h 607"/>
                      <a:gd name="T12" fmla="*/ 598 w 780"/>
                      <a:gd name="T13" fmla="*/ 607 h 607"/>
                      <a:gd name="T14" fmla="*/ 780 w 780"/>
                      <a:gd name="T15" fmla="*/ 574 h 607"/>
                      <a:gd name="T16" fmla="*/ 482 w 780"/>
                      <a:gd name="T17" fmla="*/ 294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0" h="607">
                        <a:moveTo>
                          <a:pt x="482" y="294"/>
                        </a:moveTo>
                        <a:lnTo>
                          <a:pt x="340" y="161"/>
                        </a:lnTo>
                        <a:lnTo>
                          <a:pt x="170" y="0"/>
                        </a:lnTo>
                        <a:lnTo>
                          <a:pt x="0" y="33"/>
                        </a:lnTo>
                        <a:lnTo>
                          <a:pt x="302" y="323"/>
                        </a:lnTo>
                        <a:lnTo>
                          <a:pt x="411" y="427"/>
                        </a:lnTo>
                        <a:lnTo>
                          <a:pt x="598" y="607"/>
                        </a:lnTo>
                        <a:lnTo>
                          <a:pt x="780" y="574"/>
                        </a:lnTo>
                        <a:lnTo>
                          <a:pt x="482" y="294"/>
                        </a:lnTo>
                        <a:close/>
                      </a:path>
                    </a:pathLst>
                  </a:custGeom>
                  <a:solidFill>
                    <a:schemeClr val="accent1"/>
                  </a:solid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65" name="Freeform 29"/>
                  <p:cNvSpPr>
                    <a:spLocks/>
                  </p:cNvSpPr>
                  <p:nvPr/>
                </p:nvSpPr>
                <p:spPr bwMode="auto">
                  <a:xfrm>
                    <a:off x="4347435" y="3350078"/>
                    <a:ext cx="58070" cy="45074"/>
                  </a:xfrm>
                  <a:custGeom>
                    <a:avLst/>
                    <a:gdLst>
                      <a:gd name="T0" fmla="*/ 208 w 471"/>
                      <a:gd name="T1" fmla="*/ 392 h 392"/>
                      <a:gd name="T2" fmla="*/ 471 w 471"/>
                      <a:gd name="T3" fmla="*/ 138 h 392"/>
                      <a:gd name="T4" fmla="*/ 300 w 471"/>
                      <a:gd name="T5" fmla="*/ 107 h 392"/>
                      <a:gd name="T6" fmla="*/ 156 w 471"/>
                      <a:gd name="T7" fmla="*/ 245 h 392"/>
                      <a:gd name="T8" fmla="*/ 154 w 471"/>
                      <a:gd name="T9" fmla="*/ 5 h 392"/>
                      <a:gd name="T10" fmla="*/ 0 w 471"/>
                      <a:gd name="T11" fmla="*/ 0 h 392"/>
                      <a:gd name="T12" fmla="*/ 2 w 471"/>
                      <a:gd name="T13" fmla="*/ 197 h 392"/>
                      <a:gd name="T14" fmla="*/ 208 w 471"/>
                      <a:gd name="T15" fmla="*/ 392 h 3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1" h="392">
                        <a:moveTo>
                          <a:pt x="208" y="392"/>
                        </a:moveTo>
                        <a:lnTo>
                          <a:pt x="471" y="138"/>
                        </a:lnTo>
                        <a:lnTo>
                          <a:pt x="300" y="107"/>
                        </a:lnTo>
                        <a:lnTo>
                          <a:pt x="156" y="245"/>
                        </a:lnTo>
                        <a:lnTo>
                          <a:pt x="154" y="5"/>
                        </a:lnTo>
                        <a:lnTo>
                          <a:pt x="0" y="0"/>
                        </a:lnTo>
                        <a:lnTo>
                          <a:pt x="2" y="197"/>
                        </a:lnTo>
                        <a:lnTo>
                          <a:pt x="208" y="392"/>
                        </a:lnTo>
                        <a:close/>
                      </a:path>
                    </a:pathLst>
                  </a:custGeom>
                  <a:solidFill>
                    <a:schemeClr val="accent1"/>
                  </a:solid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66" name="Freeform 30"/>
                  <p:cNvSpPr>
                    <a:spLocks/>
                  </p:cNvSpPr>
                  <p:nvPr/>
                </p:nvSpPr>
                <p:spPr bwMode="auto">
                  <a:xfrm>
                    <a:off x="4309585" y="3399752"/>
                    <a:ext cx="57947" cy="41970"/>
                  </a:xfrm>
                  <a:custGeom>
                    <a:avLst/>
                    <a:gdLst>
                      <a:gd name="T0" fmla="*/ 262 w 470"/>
                      <a:gd name="T1" fmla="*/ 0 h 365"/>
                      <a:gd name="T2" fmla="*/ 0 w 470"/>
                      <a:gd name="T3" fmla="*/ 249 h 365"/>
                      <a:gd name="T4" fmla="*/ 179 w 470"/>
                      <a:gd name="T5" fmla="*/ 280 h 365"/>
                      <a:gd name="T6" fmla="*/ 309 w 470"/>
                      <a:gd name="T7" fmla="*/ 156 h 365"/>
                      <a:gd name="T8" fmla="*/ 309 w 470"/>
                      <a:gd name="T9" fmla="*/ 365 h 365"/>
                      <a:gd name="T10" fmla="*/ 470 w 470"/>
                      <a:gd name="T11" fmla="*/ 360 h 365"/>
                      <a:gd name="T12" fmla="*/ 468 w 470"/>
                      <a:gd name="T13" fmla="*/ 197 h 365"/>
                      <a:gd name="T14" fmla="*/ 262 w 470"/>
                      <a:gd name="T15" fmla="*/ 0 h 3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0" h="365">
                        <a:moveTo>
                          <a:pt x="262" y="0"/>
                        </a:moveTo>
                        <a:lnTo>
                          <a:pt x="0" y="249"/>
                        </a:lnTo>
                        <a:lnTo>
                          <a:pt x="179" y="280"/>
                        </a:lnTo>
                        <a:lnTo>
                          <a:pt x="309" y="156"/>
                        </a:lnTo>
                        <a:lnTo>
                          <a:pt x="309" y="365"/>
                        </a:lnTo>
                        <a:lnTo>
                          <a:pt x="470" y="360"/>
                        </a:lnTo>
                        <a:lnTo>
                          <a:pt x="468" y="197"/>
                        </a:lnTo>
                        <a:lnTo>
                          <a:pt x="262" y="0"/>
                        </a:lnTo>
                        <a:close/>
                      </a:path>
                    </a:pathLst>
                  </a:custGeom>
                  <a:solidFill>
                    <a:schemeClr val="accent1"/>
                  </a:solid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67" name="Freeform 31"/>
                  <p:cNvSpPr>
                    <a:spLocks/>
                  </p:cNvSpPr>
                  <p:nvPr/>
                </p:nvSpPr>
                <p:spPr bwMode="auto">
                  <a:xfrm>
                    <a:off x="4309585" y="3362382"/>
                    <a:ext cx="95920" cy="69566"/>
                  </a:xfrm>
                  <a:custGeom>
                    <a:avLst/>
                    <a:gdLst>
                      <a:gd name="T0" fmla="*/ 482 w 778"/>
                      <a:gd name="T1" fmla="*/ 294 h 605"/>
                      <a:gd name="T2" fmla="*/ 340 w 778"/>
                      <a:gd name="T3" fmla="*/ 161 h 605"/>
                      <a:gd name="T4" fmla="*/ 170 w 778"/>
                      <a:gd name="T5" fmla="*/ 0 h 605"/>
                      <a:gd name="T6" fmla="*/ 0 w 778"/>
                      <a:gd name="T7" fmla="*/ 31 h 605"/>
                      <a:gd name="T8" fmla="*/ 302 w 778"/>
                      <a:gd name="T9" fmla="*/ 322 h 605"/>
                      <a:gd name="T10" fmla="*/ 411 w 778"/>
                      <a:gd name="T11" fmla="*/ 427 h 605"/>
                      <a:gd name="T12" fmla="*/ 598 w 778"/>
                      <a:gd name="T13" fmla="*/ 605 h 605"/>
                      <a:gd name="T14" fmla="*/ 778 w 778"/>
                      <a:gd name="T15" fmla="*/ 574 h 605"/>
                      <a:gd name="T16" fmla="*/ 482 w 778"/>
                      <a:gd name="T17" fmla="*/ 294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8" h="605">
                        <a:moveTo>
                          <a:pt x="482" y="294"/>
                        </a:moveTo>
                        <a:lnTo>
                          <a:pt x="340" y="161"/>
                        </a:lnTo>
                        <a:lnTo>
                          <a:pt x="170" y="0"/>
                        </a:lnTo>
                        <a:lnTo>
                          <a:pt x="0" y="31"/>
                        </a:lnTo>
                        <a:lnTo>
                          <a:pt x="302" y="322"/>
                        </a:lnTo>
                        <a:lnTo>
                          <a:pt x="411" y="427"/>
                        </a:lnTo>
                        <a:lnTo>
                          <a:pt x="598" y="605"/>
                        </a:lnTo>
                        <a:lnTo>
                          <a:pt x="778" y="574"/>
                        </a:lnTo>
                        <a:lnTo>
                          <a:pt x="482" y="294"/>
                        </a:lnTo>
                        <a:close/>
                      </a:path>
                    </a:pathLst>
                  </a:custGeom>
                  <a:solidFill>
                    <a:schemeClr val="accent1"/>
                  </a:solid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68" name="Freeform 32"/>
                  <p:cNvSpPr>
                    <a:spLocks/>
                  </p:cNvSpPr>
                  <p:nvPr/>
                </p:nvSpPr>
                <p:spPr bwMode="auto">
                  <a:xfrm>
                    <a:off x="4504015" y="3348239"/>
                    <a:ext cx="58070" cy="44729"/>
                  </a:xfrm>
                  <a:custGeom>
                    <a:avLst/>
                    <a:gdLst>
                      <a:gd name="T0" fmla="*/ 206 w 471"/>
                      <a:gd name="T1" fmla="*/ 389 h 389"/>
                      <a:gd name="T2" fmla="*/ 471 w 471"/>
                      <a:gd name="T3" fmla="*/ 137 h 389"/>
                      <a:gd name="T4" fmla="*/ 301 w 471"/>
                      <a:gd name="T5" fmla="*/ 106 h 389"/>
                      <a:gd name="T6" fmla="*/ 154 w 471"/>
                      <a:gd name="T7" fmla="*/ 242 h 389"/>
                      <a:gd name="T8" fmla="*/ 152 w 471"/>
                      <a:gd name="T9" fmla="*/ 2 h 389"/>
                      <a:gd name="T10" fmla="*/ 0 w 471"/>
                      <a:gd name="T11" fmla="*/ 0 h 389"/>
                      <a:gd name="T12" fmla="*/ 0 w 471"/>
                      <a:gd name="T13" fmla="*/ 194 h 389"/>
                      <a:gd name="T14" fmla="*/ 206 w 471"/>
                      <a:gd name="T15" fmla="*/ 389 h 3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1" h="389">
                        <a:moveTo>
                          <a:pt x="206" y="389"/>
                        </a:moveTo>
                        <a:lnTo>
                          <a:pt x="471" y="137"/>
                        </a:lnTo>
                        <a:lnTo>
                          <a:pt x="301" y="106"/>
                        </a:lnTo>
                        <a:lnTo>
                          <a:pt x="154" y="242"/>
                        </a:lnTo>
                        <a:lnTo>
                          <a:pt x="152" y="2"/>
                        </a:lnTo>
                        <a:lnTo>
                          <a:pt x="0" y="0"/>
                        </a:lnTo>
                        <a:lnTo>
                          <a:pt x="0" y="194"/>
                        </a:lnTo>
                        <a:lnTo>
                          <a:pt x="206" y="389"/>
                        </a:lnTo>
                        <a:close/>
                      </a:path>
                    </a:pathLst>
                  </a:custGeom>
                  <a:solidFill>
                    <a:schemeClr val="accent1"/>
                  </a:solid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69" name="Freeform 33"/>
                  <p:cNvSpPr>
                    <a:spLocks/>
                  </p:cNvSpPr>
                  <p:nvPr/>
                </p:nvSpPr>
                <p:spPr bwMode="auto">
                  <a:xfrm>
                    <a:off x="4465795" y="3397797"/>
                    <a:ext cx="58070" cy="41740"/>
                  </a:xfrm>
                  <a:custGeom>
                    <a:avLst/>
                    <a:gdLst>
                      <a:gd name="T0" fmla="*/ 265 w 471"/>
                      <a:gd name="T1" fmla="*/ 0 h 363"/>
                      <a:gd name="T2" fmla="*/ 0 w 471"/>
                      <a:gd name="T3" fmla="*/ 247 h 363"/>
                      <a:gd name="T4" fmla="*/ 182 w 471"/>
                      <a:gd name="T5" fmla="*/ 280 h 363"/>
                      <a:gd name="T6" fmla="*/ 310 w 471"/>
                      <a:gd name="T7" fmla="*/ 157 h 363"/>
                      <a:gd name="T8" fmla="*/ 310 w 471"/>
                      <a:gd name="T9" fmla="*/ 363 h 363"/>
                      <a:gd name="T10" fmla="*/ 471 w 471"/>
                      <a:gd name="T11" fmla="*/ 358 h 363"/>
                      <a:gd name="T12" fmla="*/ 469 w 471"/>
                      <a:gd name="T13" fmla="*/ 195 h 363"/>
                      <a:gd name="T14" fmla="*/ 265 w 471"/>
                      <a:gd name="T15" fmla="*/ 0 h 3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1" h="363">
                        <a:moveTo>
                          <a:pt x="265" y="0"/>
                        </a:moveTo>
                        <a:lnTo>
                          <a:pt x="0" y="247"/>
                        </a:lnTo>
                        <a:lnTo>
                          <a:pt x="182" y="280"/>
                        </a:lnTo>
                        <a:lnTo>
                          <a:pt x="310" y="157"/>
                        </a:lnTo>
                        <a:lnTo>
                          <a:pt x="310" y="363"/>
                        </a:lnTo>
                        <a:lnTo>
                          <a:pt x="471" y="358"/>
                        </a:lnTo>
                        <a:lnTo>
                          <a:pt x="469" y="195"/>
                        </a:lnTo>
                        <a:lnTo>
                          <a:pt x="265" y="0"/>
                        </a:lnTo>
                        <a:close/>
                      </a:path>
                    </a:pathLst>
                  </a:custGeom>
                  <a:solidFill>
                    <a:schemeClr val="accent1"/>
                  </a:solid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70" name="Freeform 34"/>
                  <p:cNvSpPr>
                    <a:spLocks/>
                  </p:cNvSpPr>
                  <p:nvPr/>
                </p:nvSpPr>
                <p:spPr bwMode="auto">
                  <a:xfrm>
                    <a:off x="4465795" y="3360427"/>
                    <a:ext cx="96290" cy="69566"/>
                  </a:xfrm>
                  <a:custGeom>
                    <a:avLst/>
                    <a:gdLst>
                      <a:gd name="T0" fmla="*/ 483 w 781"/>
                      <a:gd name="T1" fmla="*/ 292 h 605"/>
                      <a:gd name="T2" fmla="*/ 341 w 781"/>
                      <a:gd name="T3" fmla="*/ 159 h 605"/>
                      <a:gd name="T4" fmla="*/ 171 w 781"/>
                      <a:gd name="T5" fmla="*/ 0 h 605"/>
                      <a:gd name="T6" fmla="*/ 0 w 781"/>
                      <a:gd name="T7" fmla="*/ 31 h 605"/>
                      <a:gd name="T8" fmla="*/ 303 w 781"/>
                      <a:gd name="T9" fmla="*/ 321 h 605"/>
                      <a:gd name="T10" fmla="*/ 412 w 781"/>
                      <a:gd name="T11" fmla="*/ 425 h 605"/>
                      <a:gd name="T12" fmla="*/ 599 w 781"/>
                      <a:gd name="T13" fmla="*/ 605 h 605"/>
                      <a:gd name="T14" fmla="*/ 781 w 781"/>
                      <a:gd name="T15" fmla="*/ 572 h 605"/>
                      <a:gd name="T16" fmla="*/ 483 w 781"/>
                      <a:gd name="T17" fmla="*/ 292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1" h="605">
                        <a:moveTo>
                          <a:pt x="483" y="292"/>
                        </a:moveTo>
                        <a:lnTo>
                          <a:pt x="341" y="159"/>
                        </a:lnTo>
                        <a:lnTo>
                          <a:pt x="171" y="0"/>
                        </a:lnTo>
                        <a:lnTo>
                          <a:pt x="0" y="31"/>
                        </a:lnTo>
                        <a:lnTo>
                          <a:pt x="303" y="321"/>
                        </a:lnTo>
                        <a:lnTo>
                          <a:pt x="412" y="425"/>
                        </a:lnTo>
                        <a:lnTo>
                          <a:pt x="599" y="605"/>
                        </a:lnTo>
                        <a:lnTo>
                          <a:pt x="781" y="572"/>
                        </a:lnTo>
                        <a:lnTo>
                          <a:pt x="483" y="292"/>
                        </a:lnTo>
                        <a:close/>
                      </a:path>
                    </a:pathLst>
                  </a:custGeom>
                  <a:solidFill>
                    <a:schemeClr val="accent1"/>
                  </a:solidFill>
                  <a:ln w="9525">
                    <a:solidFill>
                      <a:srgbClr val="000000"/>
                    </a:solid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grpSp>
          </p:grpSp>
          <p:sp>
            <p:nvSpPr>
              <p:cNvPr id="491" name="Rectangle 490"/>
              <p:cNvSpPr/>
              <p:nvPr/>
            </p:nvSpPr>
            <p:spPr>
              <a:xfrm>
                <a:off x="3713288" y="5024375"/>
                <a:ext cx="4545251" cy="603538"/>
              </a:xfrm>
              <a:prstGeom prst="rect">
                <a:avLst/>
              </a:prstGeom>
              <a:noFill/>
              <a:ln>
                <a:noFill/>
              </a:ln>
            </p:spPr>
            <p:txBody>
              <a:bodyPr wrap="square" lIns="186521" tIns="0" rIns="0" bIns="0">
                <a:spAutoFit/>
              </a:bodyPr>
              <a:lstStyle/>
              <a:p>
                <a:pPr marL="0" marR="0" lvl="0" indent="0" algn="ctr" defTabSz="951304" rtl="0" eaLnBrk="1" fontAlgn="auto" latinLnBrk="0" hangingPunct="1">
                  <a:lnSpc>
                    <a:spcPct val="100000"/>
                  </a:lnSpc>
                  <a:spcBef>
                    <a:spcPts val="0"/>
                  </a:spcBef>
                  <a:spcAft>
                    <a:spcPts val="0"/>
                  </a:spcAft>
                  <a:buClrTx/>
                  <a:buSzTx/>
                  <a:buFontTx/>
                  <a:buNone/>
                  <a:tabLst/>
                  <a:defRPr/>
                </a:pPr>
                <a:r>
                  <a:rPr kumimoji="0" lang="en-US" sz="4000" b="0" i="0" u="none" strike="noStrike" kern="0" cap="none" spc="0" normalizeH="0" baseline="0" noProof="0" dirty="0">
                    <a:ln>
                      <a:noFill/>
                    </a:ln>
                    <a:solidFill>
                      <a:srgbClr val="F08400"/>
                    </a:solidFill>
                    <a:effectLst/>
                    <a:uLnTx/>
                    <a:uFillTx/>
                    <a:latin typeface="Segoe UI Light"/>
                    <a:ea typeface="+mn-ea"/>
                    <a:cs typeface="+mn-cs"/>
                  </a:rPr>
                  <a:t>Protect</a:t>
                </a:r>
              </a:p>
            </p:txBody>
          </p:sp>
          <p:grpSp>
            <p:nvGrpSpPr>
              <p:cNvPr id="18" name="Group 17"/>
              <p:cNvGrpSpPr/>
              <p:nvPr/>
            </p:nvGrpSpPr>
            <p:grpSpPr>
              <a:xfrm>
                <a:off x="5442408" y="3038131"/>
                <a:ext cx="1282042" cy="1288119"/>
                <a:chOff x="5442408" y="3038131"/>
                <a:chExt cx="1282042" cy="1288119"/>
              </a:xfrm>
            </p:grpSpPr>
            <p:sp>
              <p:nvSpPr>
                <p:cNvPr id="487" name="Oval 486"/>
                <p:cNvSpPr/>
                <p:nvPr/>
              </p:nvSpPr>
              <p:spPr bwMode="auto">
                <a:xfrm flipH="1" flipV="1">
                  <a:off x="5442408" y="3038131"/>
                  <a:ext cx="1282042" cy="1288119"/>
                </a:xfrm>
                <a:prstGeom prst="ellipse">
                  <a:avLst/>
                </a:prstGeom>
                <a:solidFill>
                  <a:schemeClr val="bg1"/>
                </a:solidFill>
                <a:ln w="76200">
                  <a:solidFill>
                    <a:srgbClr val="E4491C"/>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7565" rIns="0" bIns="47565" numCol="1" rtlCol="0" anchor="ctr" anchorCtr="0" compatLnSpc="1">
                  <a:prstTxWarp prst="textNoShape">
                    <a:avLst/>
                  </a:prstTxWarp>
                </a:bodyPr>
                <a:lstStyle/>
                <a:p>
                  <a:pPr marL="0" marR="0" lvl="0" indent="0" algn="ctr" defTabSz="951028" rtl="0" eaLnBrk="1" fontAlgn="base"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88" name="Rectangle 487"/>
                <p:cNvSpPr/>
                <p:nvPr/>
              </p:nvSpPr>
              <p:spPr>
                <a:xfrm>
                  <a:off x="5543954" y="3759640"/>
                  <a:ext cx="878380" cy="282513"/>
                </a:xfrm>
                <a:prstGeom prst="rect">
                  <a:avLst/>
                </a:prstGeom>
                <a:noFill/>
                <a:ln>
                  <a:noFill/>
                </a:ln>
              </p:spPr>
              <p:txBody>
                <a:bodyPr wrap="square" lIns="186521" tIns="0" rIns="0" bIns="0">
                  <a:spAutoFit/>
                </a:bodyPr>
                <a:lstStyle/>
                <a:p>
                  <a:pPr marL="0" marR="0" lvl="0" indent="0" algn="ctr" defTabSz="951304" rtl="0" eaLnBrk="1" fontAlgn="auto" latinLnBrk="0" hangingPunct="1">
                    <a:lnSpc>
                      <a:spcPct val="100000"/>
                    </a:lnSpc>
                    <a:spcBef>
                      <a:spcPts val="0"/>
                    </a:spcBef>
                    <a:spcAft>
                      <a:spcPts val="0"/>
                    </a:spcAft>
                    <a:buClrTx/>
                    <a:buSzTx/>
                    <a:buFontTx/>
                    <a:buNone/>
                    <a:tabLst/>
                    <a:defRPr/>
                  </a:pPr>
                  <a:r>
                    <a:rPr kumimoji="0" lang="en-US" sz="918" b="1" i="0" u="none" strike="noStrike" kern="0" cap="none" spc="0" normalizeH="0" baseline="0" noProof="0" dirty="0">
                      <a:ln>
                        <a:noFill/>
                      </a:ln>
                      <a:solidFill>
                        <a:srgbClr val="002050"/>
                      </a:solidFill>
                      <a:effectLst/>
                      <a:uLnTx/>
                      <a:uFillTx/>
                      <a:latin typeface="Segoe UI"/>
                      <a:ea typeface="+mn-ea"/>
                      <a:cs typeface="+mn-cs"/>
                    </a:rPr>
                    <a:t>ACCESS CONTROL</a:t>
                  </a:r>
                </a:p>
              </p:txBody>
            </p:sp>
            <p:sp>
              <p:nvSpPr>
                <p:cNvPr id="489" name="Freeform 43"/>
                <p:cNvSpPr>
                  <a:spLocks noEditPoints="1"/>
                </p:cNvSpPr>
                <p:nvPr/>
              </p:nvSpPr>
              <p:spPr bwMode="auto">
                <a:xfrm>
                  <a:off x="5895327" y="3244366"/>
                  <a:ext cx="396766" cy="395016"/>
                </a:xfrm>
                <a:custGeom>
                  <a:avLst/>
                  <a:gdLst>
                    <a:gd name="T0" fmla="*/ 1222 w 2445"/>
                    <a:gd name="T1" fmla="*/ 2446 h 2446"/>
                    <a:gd name="T2" fmla="*/ 727 w 2445"/>
                    <a:gd name="T3" fmla="*/ 719 h 2446"/>
                    <a:gd name="T4" fmla="*/ 1511 w 2445"/>
                    <a:gd name="T5" fmla="*/ 574 h 2446"/>
                    <a:gd name="T6" fmla="*/ 1661 w 2445"/>
                    <a:gd name="T7" fmla="*/ 737 h 2446"/>
                    <a:gd name="T8" fmla="*/ 1288 w 2445"/>
                    <a:gd name="T9" fmla="*/ 595 h 2446"/>
                    <a:gd name="T10" fmla="*/ 789 w 2445"/>
                    <a:gd name="T11" fmla="*/ 768 h 2446"/>
                    <a:gd name="T12" fmla="*/ 672 w 2445"/>
                    <a:gd name="T13" fmla="*/ 994 h 2446"/>
                    <a:gd name="T14" fmla="*/ 1291 w 2445"/>
                    <a:gd name="T15" fmla="*/ 652 h 2446"/>
                    <a:gd name="T16" fmla="*/ 1735 w 2445"/>
                    <a:gd name="T17" fmla="*/ 944 h 2446"/>
                    <a:gd name="T18" fmla="*/ 1661 w 2445"/>
                    <a:gd name="T19" fmla="*/ 967 h 2446"/>
                    <a:gd name="T20" fmla="*/ 1157 w 2445"/>
                    <a:gd name="T21" fmla="*/ 729 h 2446"/>
                    <a:gd name="T22" fmla="*/ 740 w 2445"/>
                    <a:gd name="T23" fmla="*/ 1034 h 2446"/>
                    <a:gd name="T24" fmla="*/ 718 w 2445"/>
                    <a:gd name="T25" fmla="*/ 1748 h 2446"/>
                    <a:gd name="T26" fmla="*/ 1105 w 2445"/>
                    <a:gd name="T27" fmla="*/ 1366 h 2446"/>
                    <a:gd name="T28" fmla="*/ 1253 w 2445"/>
                    <a:gd name="T29" fmla="*/ 1263 h 2446"/>
                    <a:gd name="T30" fmla="*/ 877 w 2445"/>
                    <a:gd name="T31" fmla="*/ 1704 h 2446"/>
                    <a:gd name="T32" fmla="*/ 831 w 2445"/>
                    <a:gd name="T33" fmla="*/ 1849 h 2446"/>
                    <a:gd name="T34" fmla="*/ 1207 w 2445"/>
                    <a:gd name="T35" fmla="*/ 1485 h 2446"/>
                    <a:gd name="T36" fmla="*/ 1296 w 2445"/>
                    <a:gd name="T37" fmla="*/ 1192 h 2446"/>
                    <a:gd name="T38" fmla="*/ 1029 w 2445"/>
                    <a:gd name="T39" fmla="*/ 1354 h 2446"/>
                    <a:gd name="T40" fmla="*/ 656 w 2445"/>
                    <a:gd name="T41" fmla="*/ 1621 h 2446"/>
                    <a:gd name="T42" fmla="*/ 1028 w 2445"/>
                    <a:gd name="T43" fmla="*/ 1194 h 2446"/>
                    <a:gd name="T44" fmla="*/ 1379 w 2445"/>
                    <a:gd name="T45" fmla="*/ 1180 h 2446"/>
                    <a:gd name="T46" fmla="*/ 1014 w 2445"/>
                    <a:gd name="T47" fmla="*/ 1778 h 2446"/>
                    <a:gd name="T48" fmla="*/ 1284 w 2445"/>
                    <a:gd name="T49" fmla="*/ 1943 h 2446"/>
                    <a:gd name="T50" fmla="*/ 1174 w 2445"/>
                    <a:gd name="T51" fmla="*/ 1827 h 2446"/>
                    <a:gd name="T52" fmla="*/ 1054 w 2445"/>
                    <a:gd name="T53" fmla="*/ 1906 h 2446"/>
                    <a:gd name="T54" fmla="*/ 993 w 2445"/>
                    <a:gd name="T55" fmla="*/ 1857 h 2446"/>
                    <a:gd name="T56" fmla="*/ 1273 w 2445"/>
                    <a:gd name="T57" fmla="*/ 1811 h 2446"/>
                    <a:gd name="T58" fmla="*/ 1448 w 2445"/>
                    <a:gd name="T59" fmla="*/ 1895 h 2446"/>
                    <a:gd name="T60" fmla="*/ 1417 w 2445"/>
                    <a:gd name="T61" fmla="*/ 1891 h 2446"/>
                    <a:gd name="T62" fmla="*/ 1325 w 2445"/>
                    <a:gd name="T63" fmla="*/ 1532 h 2446"/>
                    <a:gd name="T64" fmla="*/ 1403 w 2445"/>
                    <a:gd name="T65" fmla="*/ 1771 h 2446"/>
                    <a:gd name="T66" fmla="*/ 1448 w 2445"/>
                    <a:gd name="T67" fmla="*/ 1895 h 2446"/>
                    <a:gd name="T68" fmla="*/ 1434 w 2445"/>
                    <a:gd name="T69" fmla="*/ 1635 h 2446"/>
                    <a:gd name="T70" fmla="*/ 1446 w 2445"/>
                    <a:gd name="T71" fmla="*/ 1238 h 2446"/>
                    <a:gd name="T72" fmla="*/ 963 w 2445"/>
                    <a:gd name="T73" fmla="*/ 1188 h 2446"/>
                    <a:gd name="T74" fmla="*/ 668 w 2445"/>
                    <a:gd name="T75" fmla="*/ 1453 h 2446"/>
                    <a:gd name="T76" fmla="*/ 809 w 2445"/>
                    <a:gd name="T77" fmla="*/ 1275 h 2446"/>
                    <a:gd name="T78" fmla="*/ 1240 w 2445"/>
                    <a:gd name="T79" fmla="*/ 924 h 2446"/>
                    <a:gd name="T80" fmla="*/ 1525 w 2445"/>
                    <a:gd name="T81" fmla="*/ 1233 h 2446"/>
                    <a:gd name="T82" fmla="*/ 1522 w 2445"/>
                    <a:gd name="T83" fmla="*/ 1640 h 2446"/>
                    <a:gd name="T84" fmla="*/ 1653 w 2445"/>
                    <a:gd name="T85" fmla="*/ 1777 h 2446"/>
                    <a:gd name="T86" fmla="*/ 1552 w 2445"/>
                    <a:gd name="T87" fmla="*/ 1428 h 2446"/>
                    <a:gd name="T88" fmla="*/ 1535 w 2445"/>
                    <a:gd name="T89" fmla="*/ 1042 h 2446"/>
                    <a:gd name="T90" fmla="*/ 939 w 2445"/>
                    <a:gd name="T91" fmla="*/ 991 h 2446"/>
                    <a:gd name="T92" fmla="*/ 695 w 2445"/>
                    <a:gd name="T93" fmla="*/ 1263 h 2446"/>
                    <a:gd name="T94" fmla="*/ 803 w 2445"/>
                    <a:gd name="T95" fmla="*/ 1047 h 2446"/>
                    <a:gd name="T96" fmla="*/ 1455 w 2445"/>
                    <a:gd name="T97" fmla="*/ 852 h 2446"/>
                    <a:gd name="T98" fmla="*/ 1637 w 2445"/>
                    <a:gd name="T99" fmla="*/ 1384 h 2446"/>
                    <a:gd name="T100" fmla="*/ 1719 w 2445"/>
                    <a:gd name="T101" fmla="*/ 1628 h 2446"/>
                    <a:gd name="T102" fmla="*/ 1758 w 2445"/>
                    <a:gd name="T103" fmla="*/ 1510 h 2446"/>
                    <a:gd name="T104" fmla="*/ 1682 w 2445"/>
                    <a:gd name="T105" fmla="*/ 1492 h 2446"/>
                    <a:gd name="T106" fmla="*/ 1673 w 2445"/>
                    <a:gd name="T107" fmla="*/ 1090 h 2446"/>
                    <a:gd name="T108" fmla="*/ 1771 w 2445"/>
                    <a:gd name="T109" fmla="*/ 1140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45" h="2446">
                      <a:moveTo>
                        <a:pt x="1222" y="0"/>
                      </a:moveTo>
                      <a:cubicBezTo>
                        <a:pt x="547" y="0"/>
                        <a:pt x="0" y="548"/>
                        <a:pt x="0" y="1223"/>
                      </a:cubicBezTo>
                      <a:cubicBezTo>
                        <a:pt x="0" y="1898"/>
                        <a:pt x="547" y="2446"/>
                        <a:pt x="1222" y="2446"/>
                      </a:cubicBezTo>
                      <a:cubicBezTo>
                        <a:pt x="1898" y="2446"/>
                        <a:pt x="2445" y="1898"/>
                        <a:pt x="2445" y="1223"/>
                      </a:cubicBezTo>
                      <a:cubicBezTo>
                        <a:pt x="2445" y="548"/>
                        <a:pt x="1898" y="0"/>
                        <a:pt x="1222" y="0"/>
                      </a:cubicBezTo>
                      <a:close/>
                      <a:moveTo>
                        <a:pt x="727" y="719"/>
                      </a:moveTo>
                      <a:cubicBezTo>
                        <a:pt x="757" y="681"/>
                        <a:pt x="793" y="650"/>
                        <a:pt x="833" y="623"/>
                      </a:cubicBezTo>
                      <a:cubicBezTo>
                        <a:pt x="916" y="565"/>
                        <a:pt x="1009" y="531"/>
                        <a:pt x="1110" y="518"/>
                      </a:cubicBezTo>
                      <a:cubicBezTo>
                        <a:pt x="1249" y="500"/>
                        <a:pt x="1383" y="517"/>
                        <a:pt x="1511" y="574"/>
                      </a:cubicBezTo>
                      <a:cubicBezTo>
                        <a:pt x="1567" y="599"/>
                        <a:pt x="1619" y="632"/>
                        <a:pt x="1666" y="671"/>
                      </a:cubicBezTo>
                      <a:cubicBezTo>
                        <a:pt x="1677" y="680"/>
                        <a:pt x="1682" y="690"/>
                        <a:pt x="1682" y="706"/>
                      </a:cubicBezTo>
                      <a:cubicBezTo>
                        <a:pt x="1682" y="718"/>
                        <a:pt x="1675" y="730"/>
                        <a:pt x="1661" y="737"/>
                      </a:cubicBezTo>
                      <a:cubicBezTo>
                        <a:pt x="1647" y="744"/>
                        <a:pt x="1633" y="743"/>
                        <a:pt x="1620" y="734"/>
                      </a:cubicBezTo>
                      <a:cubicBezTo>
                        <a:pt x="1608" y="726"/>
                        <a:pt x="1598" y="717"/>
                        <a:pt x="1586" y="709"/>
                      </a:cubicBezTo>
                      <a:cubicBezTo>
                        <a:pt x="1497" y="644"/>
                        <a:pt x="1397" y="607"/>
                        <a:pt x="1288" y="595"/>
                      </a:cubicBezTo>
                      <a:cubicBezTo>
                        <a:pt x="1190" y="584"/>
                        <a:pt x="1094" y="591"/>
                        <a:pt x="1000" y="625"/>
                      </a:cubicBezTo>
                      <a:cubicBezTo>
                        <a:pt x="929" y="650"/>
                        <a:pt x="866" y="689"/>
                        <a:pt x="812" y="742"/>
                      </a:cubicBezTo>
                      <a:cubicBezTo>
                        <a:pt x="804" y="750"/>
                        <a:pt x="796" y="759"/>
                        <a:pt x="789" y="768"/>
                      </a:cubicBezTo>
                      <a:cubicBezTo>
                        <a:pt x="774" y="786"/>
                        <a:pt x="749" y="789"/>
                        <a:pt x="732" y="775"/>
                      </a:cubicBezTo>
                      <a:cubicBezTo>
                        <a:pt x="715" y="762"/>
                        <a:pt x="712" y="737"/>
                        <a:pt x="727" y="719"/>
                      </a:cubicBezTo>
                      <a:close/>
                      <a:moveTo>
                        <a:pt x="672" y="994"/>
                      </a:moveTo>
                      <a:cubicBezTo>
                        <a:pt x="719" y="917"/>
                        <a:pt x="772" y="843"/>
                        <a:pt x="840" y="782"/>
                      </a:cubicBezTo>
                      <a:cubicBezTo>
                        <a:pt x="914" y="716"/>
                        <a:pt x="1000" y="676"/>
                        <a:pt x="1097" y="658"/>
                      </a:cubicBezTo>
                      <a:cubicBezTo>
                        <a:pt x="1161" y="647"/>
                        <a:pt x="1226" y="644"/>
                        <a:pt x="1291" y="652"/>
                      </a:cubicBezTo>
                      <a:cubicBezTo>
                        <a:pt x="1378" y="663"/>
                        <a:pt x="1458" y="693"/>
                        <a:pt x="1532" y="740"/>
                      </a:cubicBezTo>
                      <a:cubicBezTo>
                        <a:pt x="1606" y="788"/>
                        <a:pt x="1670" y="847"/>
                        <a:pt x="1722" y="918"/>
                      </a:cubicBezTo>
                      <a:cubicBezTo>
                        <a:pt x="1728" y="926"/>
                        <a:pt x="1731" y="936"/>
                        <a:pt x="1735" y="944"/>
                      </a:cubicBezTo>
                      <a:cubicBezTo>
                        <a:pt x="1734" y="945"/>
                        <a:pt x="1734" y="945"/>
                        <a:pt x="1733" y="945"/>
                      </a:cubicBezTo>
                      <a:cubicBezTo>
                        <a:pt x="1733" y="962"/>
                        <a:pt x="1722" y="977"/>
                        <a:pt x="1706" y="983"/>
                      </a:cubicBezTo>
                      <a:cubicBezTo>
                        <a:pt x="1689" y="988"/>
                        <a:pt x="1672" y="983"/>
                        <a:pt x="1661" y="967"/>
                      </a:cubicBezTo>
                      <a:cubicBezTo>
                        <a:pt x="1638" y="936"/>
                        <a:pt x="1612" y="907"/>
                        <a:pt x="1583" y="880"/>
                      </a:cubicBezTo>
                      <a:cubicBezTo>
                        <a:pt x="1511" y="812"/>
                        <a:pt x="1429" y="763"/>
                        <a:pt x="1332" y="739"/>
                      </a:cubicBezTo>
                      <a:cubicBezTo>
                        <a:pt x="1274" y="725"/>
                        <a:pt x="1216" y="723"/>
                        <a:pt x="1157" y="729"/>
                      </a:cubicBezTo>
                      <a:cubicBezTo>
                        <a:pt x="1094" y="736"/>
                        <a:pt x="1034" y="752"/>
                        <a:pt x="979" y="781"/>
                      </a:cubicBezTo>
                      <a:cubicBezTo>
                        <a:pt x="921" y="811"/>
                        <a:pt x="873" y="854"/>
                        <a:pt x="832" y="905"/>
                      </a:cubicBezTo>
                      <a:cubicBezTo>
                        <a:pt x="798" y="946"/>
                        <a:pt x="767" y="988"/>
                        <a:pt x="740" y="1034"/>
                      </a:cubicBezTo>
                      <a:cubicBezTo>
                        <a:pt x="728" y="1054"/>
                        <a:pt x="704" y="1060"/>
                        <a:pt x="685" y="1048"/>
                      </a:cubicBezTo>
                      <a:cubicBezTo>
                        <a:pt x="666" y="1037"/>
                        <a:pt x="660" y="1014"/>
                        <a:pt x="672" y="994"/>
                      </a:cubicBezTo>
                      <a:close/>
                      <a:moveTo>
                        <a:pt x="718" y="1748"/>
                      </a:moveTo>
                      <a:cubicBezTo>
                        <a:pt x="716" y="1732"/>
                        <a:pt x="723" y="1721"/>
                        <a:pt x="736" y="1711"/>
                      </a:cubicBezTo>
                      <a:cubicBezTo>
                        <a:pt x="777" y="1680"/>
                        <a:pt x="819" y="1650"/>
                        <a:pt x="859" y="1617"/>
                      </a:cubicBezTo>
                      <a:cubicBezTo>
                        <a:pt x="951" y="1543"/>
                        <a:pt x="1034" y="1461"/>
                        <a:pt x="1105" y="1366"/>
                      </a:cubicBezTo>
                      <a:cubicBezTo>
                        <a:pt x="1133" y="1328"/>
                        <a:pt x="1158" y="1289"/>
                        <a:pt x="1177" y="1246"/>
                      </a:cubicBezTo>
                      <a:cubicBezTo>
                        <a:pt x="1184" y="1228"/>
                        <a:pt x="1203" y="1219"/>
                        <a:pt x="1222" y="1224"/>
                      </a:cubicBezTo>
                      <a:cubicBezTo>
                        <a:pt x="1240" y="1228"/>
                        <a:pt x="1252" y="1244"/>
                        <a:pt x="1253" y="1263"/>
                      </a:cubicBezTo>
                      <a:cubicBezTo>
                        <a:pt x="1251" y="1269"/>
                        <a:pt x="1249" y="1276"/>
                        <a:pt x="1247" y="1282"/>
                      </a:cubicBezTo>
                      <a:cubicBezTo>
                        <a:pt x="1223" y="1336"/>
                        <a:pt x="1191" y="1385"/>
                        <a:pt x="1155" y="1431"/>
                      </a:cubicBezTo>
                      <a:cubicBezTo>
                        <a:pt x="1075" y="1535"/>
                        <a:pt x="980" y="1623"/>
                        <a:pt x="877" y="1704"/>
                      </a:cubicBezTo>
                      <a:cubicBezTo>
                        <a:pt x="846" y="1729"/>
                        <a:pt x="813" y="1753"/>
                        <a:pt x="781" y="1776"/>
                      </a:cubicBezTo>
                      <a:cubicBezTo>
                        <a:pt x="755" y="1795"/>
                        <a:pt x="720" y="1779"/>
                        <a:pt x="718" y="1748"/>
                      </a:cubicBezTo>
                      <a:close/>
                      <a:moveTo>
                        <a:pt x="831" y="1849"/>
                      </a:moveTo>
                      <a:cubicBezTo>
                        <a:pt x="827" y="1832"/>
                        <a:pt x="834" y="1818"/>
                        <a:pt x="848" y="1807"/>
                      </a:cubicBezTo>
                      <a:cubicBezTo>
                        <a:pt x="889" y="1776"/>
                        <a:pt x="930" y="1746"/>
                        <a:pt x="970" y="1713"/>
                      </a:cubicBezTo>
                      <a:cubicBezTo>
                        <a:pt x="1055" y="1644"/>
                        <a:pt x="1136" y="1570"/>
                        <a:pt x="1207" y="1485"/>
                      </a:cubicBezTo>
                      <a:cubicBezTo>
                        <a:pt x="1245" y="1440"/>
                        <a:pt x="1281" y="1393"/>
                        <a:pt x="1303" y="1338"/>
                      </a:cubicBezTo>
                      <a:cubicBezTo>
                        <a:pt x="1315" y="1311"/>
                        <a:pt x="1323" y="1284"/>
                        <a:pt x="1319" y="1254"/>
                      </a:cubicBezTo>
                      <a:cubicBezTo>
                        <a:pt x="1315" y="1232"/>
                        <a:pt x="1308" y="1211"/>
                        <a:pt x="1296" y="1192"/>
                      </a:cubicBezTo>
                      <a:cubicBezTo>
                        <a:pt x="1267" y="1145"/>
                        <a:pt x="1213" y="1130"/>
                        <a:pt x="1164" y="1156"/>
                      </a:cubicBezTo>
                      <a:cubicBezTo>
                        <a:pt x="1135" y="1171"/>
                        <a:pt x="1115" y="1195"/>
                        <a:pt x="1101" y="1224"/>
                      </a:cubicBezTo>
                      <a:cubicBezTo>
                        <a:pt x="1081" y="1269"/>
                        <a:pt x="1057" y="1313"/>
                        <a:pt x="1029" y="1354"/>
                      </a:cubicBezTo>
                      <a:cubicBezTo>
                        <a:pt x="986" y="1417"/>
                        <a:pt x="932" y="1469"/>
                        <a:pt x="871" y="1514"/>
                      </a:cubicBezTo>
                      <a:cubicBezTo>
                        <a:pt x="819" y="1554"/>
                        <a:pt x="766" y="1591"/>
                        <a:pt x="713" y="1630"/>
                      </a:cubicBezTo>
                      <a:cubicBezTo>
                        <a:pt x="693" y="1644"/>
                        <a:pt x="668" y="1640"/>
                        <a:pt x="656" y="1621"/>
                      </a:cubicBezTo>
                      <a:cubicBezTo>
                        <a:pt x="643" y="1603"/>
                        <a:pt x="647" y="1580"/>
                        <a:pt x="667" y="1565"/>
                      </a:cubicBezTo>
                      <a:cubicBezTo>
                        <a:pt x="717" y="1529"/>
                        <a:pt x="767" y="1493"/>
                        <a:pt x="817" y="1457"/>
                      </a:cubicBezTo>
                      <a:cubicBezTo>
                        <a:pt x="912" y="1388"/>
                        <a:pt x="982" y="1301"/>
                        <a:pt x="1028" y="1194"/>
                      </a:cubicBezTo>
                      <a:cubicBezTo>
                        <a:pt x="1052" y="1142"/>
                        <a:pt x="1088" y="1102"/>
                        <a:pt x="1142" y="1079"/>
                      </a:cubicBezTo>
                      <a:cubicBezTo>
                        <a:pt x="1165" y="1070"/>
                        <a:pt x="1188" y="1065"/>
                        <a:pt x="1213" y="1065"/>
                      </a:cubicBezTo>
                      <a:cubicBezTo>
                        <a:pt x="1285" y="1065"/>
                        <a:pt x="1348" y="1109"/>
                        <a:pt x="1379" y="1180"/>
                      </a:cubicBezTo>
                      <a:cubicBezTo>
                        <a:pt x="1408" y="1247"/>
                        <a:pt x="1402" y="1312"/>
                        <a:pt x="1373" y="1376"/>
                      </a:cubicBezTo>
                      <a:cubicBezTo>
                        <a:pt x="1346" y="1437"/>
                        <a:pt x="1307" y="1490"/>
                        <a:pt x="1265" y="1540"/>
                      </a:cubicBezTo>
                      <a:cubicBezTo>
                        <a:pt x="1190" y="1628"/>
                        <a:pt x="1104" y="1705"/>
                        <a:pt x="1014" y="1778"/>
                      </a:cubicBezTo>
                      <a:cubicBezTo>
                        <a:pt x="975" y="1810"/>
                        <a:pt x="935" y="1841"/>
                        <a:pt x="894" y="1871"/>
                      </a:cubicBezTo>
                      <a:cubicBezTo>
                        <a:pt x="870" y="1889"/>
                        <a:pt x="838" y="1878"/>
                        <a:pt x="831" y="1849"/>
                      </a:cubicBezTo>
                      <a:close/>
                      <a:moveTo>
                        <a:pt x="1284" y="1943"/>
                      </a:moveTo>
                      <a:cubicBezTo>
                        <a:pt x="1263" y="1950"/>
                        <a:pt x="1243" y="1939"/>
                        <a:pt x="1235" y="1918"/>
                      </a:cubicBezTo>
                      <a:cubicBezTo>
                        <a:pt x="1227" y="1898"/>
                        <a:pt x="1220" y="1879"/>
                        <a:pt x="1211" y="1861"/>
                      </a:cubicBezTo>
                      <a:cubicBezTo>
                        <a:pt x="1203" y="1845"/>
                        <a:pt x="1191" y="1833"/>
                        <a:pt x="1174" y="1827"/>
                      </a:cubicBezTo>
                      <a:cubicBezTo>
                        <a:pt x="1163" y="1823"/>
                        <a:pt x="1153" y="1823"/>
                        <a:pt x="1144" y="1829"/>
                      </a:cubicBezTo>
                      <a:cubicBezTo>
                        <a:pt x="1128" y="1840"/>
                        <a:pt x="1111" y="1850"/>
                        <a:pt x="1097" y="1863"/>
                      </a:cubicBezTo>
                      <a:cubicBezTo>
                        <a:pt x="1081" y="1876"/>
                        <a:pt x="1068" y="1892"/>
                        <a:pt x="1054" y="1906"/>
                      </a:cubicBezTo>
                      <a:cubicBezTo>
                        <a:pt x="1042" y="1919"/>
                        <a:pt x="1025" y="1922"/>
                        <a:pt x="1010" y="1915"/>
                      </a:cubicBezTo>
                      <a:cubicBezTo>
                        <a:pt x="994" y="1909"/>
                        <a:pt x="985" y="1894"/>
                        <a:pt x="986" y="1877"/>
                      </a:cubicBezTo>
                      <a:cubicBezTo>
                        <a:pt x="987" y="1870"/>
                        <a:pt x="989" y="1862"/>
                        <a:pt x="993" y="1857"/>
                      </a:cubicBezTo>
                      <a:cubicBezTo>
                        <a:pt x="1026" y="1818"/>
                        <a:pt x="1062" y="1783"/>
                        <a:pt x="1107" y="1759"/>
                      </a:cubicBezTo>
                      <a:cubicBezTo>
                        <a:pt x="1124" y="1751"/>
                        <a:pt x="1141" y="1746"/>
                        <a:pt x="1160" y="1746"/>
                      </a:cubicBezTo>
                      <a:cubicBezTo>
                        <a:pt x="1210" y="1748"/>
                        <a:pt x="1246" y="1771"/>
                        <a:pt x="1273" y="1811"/>
                      </a:cubicBezTo>
                      <a:cubicBezTo>
                        <a:pt x="1291" y="1837"/>
                        <a:pt x="1302" y="1866"/>
                        <a:pt x="1311" y="1896"/>
                      </a:cubicBezTo>
                      <a:cubicBezTo>
                        <a:pt x="1316" y="1916"/>
                        <a:pt x="1304" y="1937"/>
                        <a:pt x="1284" y="1943"/>
                      </a:cubicBezTo>
                      <a:close/>
                      <a:moveTo>
                        <a:pt x="1448" y="1895"/>
                      </a:moveTo>
                      <a:cubicBezTo>
                        <a:pt x="1445" y="1896"/>
                        <a:pt x="1441" y="1896"/>
                        <a:pt x="1438" y="1897"/>
                      </a:cubicBezTo>
                      <a:cubicBezTo>
                        <a:pt x="1438" y="1897"/>
                        <a:pt x="1438" y="1898"/>
                        <a:pt x="1437" y="1898"/>
                      </a:cubicBezTo>
                      <a:cubicBezTo>
                        <a:pt x="1431" y="1896"/>
                        <a:pt x="1423" y="1895"/>
                        <a:pt x="1417" y="1891"/>
                      </a:cubicBezTo>
                      <a:cubicBezTo>
                        <a:pt x="1362" y="1851"/>
                        <a:pt x="1316" y="1803"/>
                        <a:pt x="1291" y="1739"/>
                      </a:cubicBezTo>
                      <a:cubicBezTo>
                        <a:pt x="1267" y="1680"/>
                        <a:pt x="1268" y="1620"/>
                        <a:pt x="1294" y="1562"/>
                      </a:cubicBezTo>
                      <a:cubicBezTo>
                        <a:pt x="1301" y="1548"/>
                        <a:pt x="1309" y="1536"/>
                        <a:pt x="1325" y="1532"/>
                      </a:cubicBezTo>
                      <a:cubicBezTo>
                        <a:pt x="1341" y="1529"/>
                        <a:pt x="1354" y="1534"/>
                        <a:pt x="1364" y="1545"/>
                      </a:cubicBezTo>
                      <a:cubicBezTo>
                        <a:pt x="1374" y="1557"/>
                        <a:pt x="1377" y="1571"/>
                        <a:pt x="1370" y="1585"/>
                      </a:cubicBezTo>
                      <a:cubicBezTo>
                        <a:pt x="1336" y="1655"/>
                        <a:pt x="1355" y="1716"/>
                        <a:pt x="1403" y="1771"/>
                      </a:cubicBezTo>
                      <a:cubicBezTo>
                        <a:pt x="1420" y="1791"/>
                        <a:pt x="1442" y="1808"/>
                        <a:pt x="1462" y="1826"/>
                      </a:cubicBezTo>
                      <a:cubicBezTo>
                        <a:pt x="1474" y="1836"/>
                        <a:pt x="1480" y="1849"/>
                        <a:pt x="1477" y="1865"/>
                      </a:cubicBezTo>
                      <a:cubicBezTo>
                        <a:pt x="1474" y="1881"/>
                        <a:pt x="1464" y="1891"/>
                        <a:pt x="1448" y="1895"/>
                      </a:cubicBezTo>
                      <a:close/>
                      <a:moveTo>
                        <a:pt x="1653" y="1777"/>
                      </a:moveTo>
                      <a:cubicBezTo>
                        <a:pt x="1645" y="1798"/>
                        <a:pt x="1623" y="1807"/>
                        <a:pt x="1601" y="1800"/>
                      </a:cubicBezTo>
                      <a:cubicBezTo>
                        <a:pt x="1518" y="1773"/>
                        <a:pt x="1463" y="1717"/>
                        <a:pt x="1434" y="1635"/>
                      </a:cubicBezTo>
                      <a:cubicBezTo>
                        <a:pt x="1416" y="1583"/>
                        <a:pt x="1405" y="1529"/>
                        <a:pt x="1412" y="1474"/>
                      </a:cubicBezTo>
                      <a:cubicBezTo>
                        <a:pt x="1416" y="1436"/>
                        <a:pt x="1423" y="1398"/>
                        <a:pt x="1430" y="1361"/>
                      </a:cubicBezTo>
                      <a:cubicBezTo>
                        <a:pt x="1437" y="1320"/>
                        <a:pt x="1445" y="1280"/>
                        <a:pt x="1446" y="1238"/>
                      </a:cubicBezTo>
                      <a:cubicBezTo>
                        <a:pt x="1449" y="1155"/>
                        <a:pt x="1414" y="1092"/>
                        <a:pt x="1347" y="1045"/>
                      </a:cubicBezTo>
                      <a:cubicBezTo>
                        <a:pt x="1252" y="979"/>
                        <a:pt x="1133" y="989"/>
                        <a:pt x="1046" y="1071"/>
                      </a:cubicBezTo>
                      <a:cubicBezTo>
                        <a:pt x="1011" y="1104"/>
                        <a:pt x="982" y="1144"/>
                        <a:pt x="963" y="1188"/>
                      </a:cubicBezTo>
                      <a:cubicBezTo>
                        <a:pt x="936" y="1253"/>
                        <a:pt x="893" y="1306"/>
                        <a:pt x="841" y="1353"/>
                      </a:cubicBezTo>
                      <a:cubicBezTo>
                        <a:pt x="800" y="1390"/>
                        <a:pt x="757" y="1423"/>
                        <a:pt x="710" y="1453"/>
                      </a:cubicBezTo>
                      <a:cubicBezTo>
                        <a:pt x="696" y="1461"/>
                        <a:pt x="682" y="1462"/>
                        <a:pt x="668" y="1453"/>
                      </a:cubicBezTo>
                      <a:cubicBezTo>
                        <a:pt x="655" y="1446"/>
                        <a:pt x="648" y="1434"/>
                        <a:pt x="649" y="1418"/>
                      </a:cubicBezTo>
                      <a:cubicBezTo>
                        <a:pt x="649" y="1404"/>
                        <a:pt x="657" y="1393"/>
                        <a:pt x="669" y="1385"/>
                      </a:cubicBezTo>
                      <a:cubicBezTo>
                        <a:pt x="719" y="1353"/>
                        <a:pt x="767" y="1317"/>
                        <a:pt x="809" y="1275"/>
                      </a:cubicBezTo>
                      <a:cubicBezTo>
                        <a:pt x="842" y="1241"/>
                        <a:pt x="870" y="1204"/>
                        <a:pt x="889" y="1160"/>
                      </a:cubicBezTo>
                      <a:cubicBezTo>
                        <a:pt x="919" y="1093"/>
                        <a:pt x="961" y="1034"/>
                        <a:pt x="1021" y="990"/>
                      </a:cubicBezTo>
                      <a:cubicBezTo>
                        <a:pt x="1085" y="940"/>
                        <a:pt x="1158" y="917"/>
                        <a:pt x="1240" y="924"/>
                      </a:cubicBezTo>
                      <a:cubicBezTo>
                        <a:pt x="1373" y="936"/>
                        <a:pt x="1490" y="1039"/>
                        <a:pt x="1516" y="1154"/>
                      </a:cubicBezTo>
                      <a:cubicBezTo>
                        <a:pt x="1522" y="1180"/>
                        <a:pt x="1524" y="1206"/>
                        <a:pt x="1528" y="1233"/>
                      </a:cubicBezTo>
                      <a:cubicBezTo>
                        <a:pt x="1527" y="1233"/>
                        <a:pt x="1526" y="1233"/>
                        <a:pt x="1525" y="1233"/>
                      </a:cubicBezTo>
                      <a:cubicBezTo>
                        <a:pt x="1525" y="1280"/>
                        <a:pt x="1517" y="1325"/>
                        <a:pt x="1508" y="1371"/>
                      </a:cubicBezTo>
                      <a:cubicBezTo>
                        <a:pt x="1499" y="1415"/>
                        <a:pt x="1489" y="1459"/>
                        <a:pt x="1489" y="1505"/>
                      </a:cubicBezTo>
                      <a:cubicBezTo>
                        <a:pt x="1490" y="1553"/>
                        <a:pt x="1501" y="1598"/>
                        <a:pt x="1522" y="1640"/>
                      </a:cubicBezTo>
                      <a:cubicBezTo>
                        <a:pt x="1541" y="1677"/>
                        <a:pt x="1570" y="1703"/>
                        <a:pt x="1608" y="1718"/>
                      </a:cubicBezTo>
                      <a:cubicBezTo>
                        <a:pt x="1615" y="1721"/>
                        <a:pt x="1621" y="1723"/>
                        <a:pt x="1628" y="1726"/>
                      </a:cubicBezTo>
                      <a:cubicBezTo>
                        <a:pt x="1650" y="1734"/>
                        <a:pt x="1661" y="1756"/>
                        <a:pt x="1653" y="1777"/>
                      </a:cubicBezTo>
                      <a:close/>
                      <a:moveTo>
                        <a:pt x="1670" y="1689"/>
                      </a:moveTo>
                      <a:cubicBezTo>
                        <a:pt x="1616" y="1641"/>
                        <a:pt x="1570" y="1586"/>
                        <a:pt x="1554" y="1512"/>
                      </a:cubicBezTo>
                      <a:cubicBezTo>
                        <a:pt x="1548" y="1484"/>
                        <a:pt x="1548" y="1456"/>
                        <a:pt x="1552" y="1428"/>
                      </a:cubicBezTo>
                      <a:cubicBezTo>
                        <a:pt x="1560" y="1371"/>
                        <a:pt x="1569" y="1314"/>
                        <a:pt x="1576" y="1257"/>
                      </a:cubicBezTo>
                      <a:cubicBezTo>
                        <a:pt x="1581" y="1222"/>
                        <a:pt x="1586" y="1186"/>
                        <a:pt x="1580" y="1150"/>
                      </a:cubicBezTo>
                      <a:cubicBezTo>
                        <a:pt x="1574" y="1111"/>
                        <a:pt x="1556" y="1075"/>
                        <a:pt x="1535" y="1042"/>
                      </a:cubicBezTo>
                      <a:cubicBezTo>
                        <a:pt x="1476" y="947"/>
                        <a:pt x="1392" y="888"/>
                        <a:pt x="1280" y="870"/>
                      </a:cubicBezTo>
                      <a:cubicBezTo>
                        <a:pt x="1258" y="867"/>
                        <a:pt x="1235" y="866"/>
                        <a:pt x="1213" y="863"/>
                      </a:cubicBezTo>
                      <a:cubicBezTo>
                        <a:pt x="1102" y="864"/>
                        <a:pt x="1011" y="908"/>
                        <a:pt x="939" y="991"/>
                      </a:cubicBezTo>
                      <a:cubicBezTo>
                        <a:pt x="911" y="1024"/>
                        <a:pt x="887" y="1059"/>
                        <a:pt x="865" y="1096"/>
                      </a:cubicBezTo>
                      <a:cubicBezTo>
                        <a:pt x="831" y="1155"/>
                        <a:pt x="788" y="1205"/>
                        <a:pt x="732" y="1244"/>
                      </a:cubicBezTo>
                      <a:cubicBezTo>
                        <a:pt x="721" y="1252"/>
                        <a:pt x="708" y="1259"/>
                        <a:pt x="695" y="1263"/>
                      </a:cubicBezTo>
                      <a:cubicBezTo>
                        <a:pt x="678" y="1268"/>
                        <a:pt x="660" y="1257"/>
                        <a:pt x="653" y="1240"/>
                      </a:cubicBezTo>
                      <a:cubicBezTo>
                        <a:pt x="645" y="1224"/>
                        <a:pt x="650" y="1203"/>
                        <a:pt x="666" y="1193"/>
                      </a:cubicBezTo>
                      <a:cubicBezTo>
                        <a:pt x="726" y="1157"/>
                        <a:pt x="768" y="1106"/>
                        <a:pt x="803" y="1047"/>
                      </a:cubicBezTo>
                      <a:cubicBezTo>
                        <a:pt x="829" y="1002"/>
                        <a:pt x="859" y="961"/>
                        <a:pt x="894" y="924"/>
                      </a:cubicBezTo>
                      <a:cubicBezTo>
                        <a:pt x="966" y="847"/>
                        <a:pt x="1054" y="800"/>
                        <a:pt x="1160" y="789"/>
                      </a:cubicBezTo>
                      <a:cubicBezTo>
                        <a:pt x="1265" y="778"/>
                        <a:pt x="1365" y="796"/>
                        <a:pt x="1455" y="852"/>
                      </a:cubicBezTo>
                      <a:cubicBezTo>
                        <a:pt x="1556" y="915"/>
                        <a:pt x="1623" y="1006"/>
                        <a:pt x="1655" y="1121"/>
                      </a:cubicBezTo>
                      <a:cubicBezTo>
                        <a:pt x="1663" y="1150"/>
                        <a:pt x="1663" y="1181"/>
                        <a:pt x="1660" y="1212"/>
                      </a:cubicBezTo>
                      <a:cubicBezTo>
                        <a:pt x="1653" y="1269"/>
                        <a:pt x="1645" y="1327"/>
                        <a:pt x="1637" y="1384"/>
                      </a:cubicBezTo>
                      <a:cubicBezTo>
                        <a:pt x="1634" y="1411"/>
                        <a:pt x="1630" y="1438"/>
                        <a:pt x="1629" y="1466"/>
                      </a:cubicBezTo>
                      <a:cubicBezTo>
                        <a:pt x="1627" y="1496"/>
                        <a:pt x="1638" y="1524"/>
                        <a:pt x="1653" y="1549"/>
                      </a:cubicBezTo>
                      <a:cubicBezTo>
                        <a:pt x="1671" y="1579"/>
                        <a:pt x="1694" y="1604"/>
                        <a:pt x="1719" y="1628"/>
                      </a:cubicBezTo>
                      <a:cubicBezTo>
                        <a:pt x="1731" y="1639"/>
                        <a:pt x="1736" y="1652"/>
                        <a:pt x="1731" y="1668"/>
                      </a:cubicBezTo>
                      <a:cubicBezTo>
                        <a:pt x="1724" y="1695"/>
                        <a:pt x="1691" y="1708"/>
                        <a:pt x="1670" y="1689"/>
                      </a:cubicBezTo>
                      <a:close/>
                      <a:moveTo>
                        <a:pt x="1758" y="1510"/>
                      </a:moveTo>
                      <a:cubicBezTo>
                        <a:pt x="1754" y="1530"/>
                        <a:pt x="1739" y="1542"/>
                        <a:pt x="1721" y="1543"/>
                      </a:cubicBezTo>
                      <a:cubicBezTo>
                        <a:pt x="1703" y="1543"/>
                        <a:pt x="1686" y="1532"/>
                        <a:pt x="1682" y="1515"/>
                      </a:cubicBezTo>
                      <a:cubicBezTo>
                        <a:pt x="1680" y="1507"/>
                        <a:pt x="1680" y="1499"/>
                        <a:pt x="1682" y="1492"/>
                      </a:cubicBezTo>
                      <a:cubicBezTo>
                        <a:pt x="1697" y="1420"/>
                        <a:pt x="1707" y="1349"/>
                        <a:pt x="1706" y="1276"/>
                      </a:cubicBezTo>
                      <a:cubicBezTo>
                        <a:pt x="1705" y="1219"/>
                        <a:pt x="1699" y="1163"/>
                        <a:pt x="1681" y="1109"/>
                      </a:cubicBezTo>
                      <a:cubicBezTo>
                        <a:pt x="1679" y="1103"/>
                        <a:pt x="1676" y="1096"/>
                        <a:pt x="1673" y="1090"/>
                      </a:cubicBezTo>
                      <a:cubicBezTo>
                        <a:pt x="1665" y="1069"/>
                        <a:pt x="1673" y="1047"/>
                        <a:pt x="1693" y="1038"/>
                      </a:cubicBezTo>
                      <a:cubicBezTo>
                        <a:pt x="1713" y="1029"/>
                        <a:pt x="1737" y="1037"/>
                        <a:pt x="1745" y="1058"/>
                      </a:cubicBezTo>
                      <a:cubicBezTo>
                        <a:pt x="1755" y="1085"/>
                        <a:pt x="1764" y="1112"/>
                        <a:pt x="1771" y="1140"/>
                      </a:cubicBezTo>
                      <a:cubicBezTo>
                        <a:pt x="1782" y="1188"/>
                        <a:pt x="1785" y="1237"/>
                        <a:pt x="1785" y="1286"/>
                      </a:cubicBezTo>
                      <a:cubicBezTo>
                        <a:pt x="1785" y="1362"/>
                        <a:pt x="1775" y="1436"/>
                        <a:pt x="1758" y="1510"/>
                      </a:cubicBezTo>
                      <a:close/>
                    </a:path>
                  </a:pathLst>
                </a:custGeom>
                <a:solidFill>
                  <a:schemeClr val="accent1"/>
                </a:solidFill>
                <a:ln>
                  <a:noFill/>
                </a:ln>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grpSp>
          <p:grpSp>
            <p:nvGrpSpPr>
              <p:cNvPr id="23" name="Group 22"/>
              <p:cNvGrpSpPr/>
              <p:nvPr/>
            </p:nvGrpSpPr>
            <p:grpSpPr>
              <a:xfrm>
                <a:off x="3811979" y="2667000"/>
                <a:ext cx="4545251" cy="2025704"/>
                <a:chOff x="3811979" y="2667000"/>
                <a:chExt cx="4545251" cy="2025704"/>
              </a:xfrm>
            </p:grpSpPr>
            <p:cxnSp>
              <p:nvCxnSpPr>
                <p:cNvPr id="77" name="Straight Connector 76"/>
                <p:cNvCxnSpPr/>
                <p:nvPr/>
              </p:nvCxnSpPr>
              <p:spPr>
                <a:xfrm>
                  <a:off x="3811979" y="2667000"/>
                  <a:ext cx="4545251" cy="0"/>
                </a:xfrm>
                <a:prstGeom prst="line">
                  <a:avLst/>
                </a:prstGeom>
                <a:ln w="76200">
                  <a:solidFill>
                    <a:srgbClr val="E4491C"/>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3811979" y="4692704"/>
                  <a:ext cx="4545251" cy="0"/>
                </a:xfrm>
                <a:prstGeom prst="line">
                  <a:avLst/>
                </a:prstGeom>
                <a:ln w="76200">
                  <a:solidFill>
                    <a:srgbClr val="E4491C"/>
                  </a:solidFill>
                  <a:headEnd type="none"/>
                  <a:tailEnd type="none"/>
                </a:ln>
              </p:spPr>
              <p:style>
                <a:lnRef idx="1">
                  <a:schemeClr val="accent1"/>
                </a:lnRef>
                <a:fillRef idx="0">
                  <a:schemeClr val="accent1"/>
                </a:fillRef>
                <a:effectRef idx="0">
                  <a:schemeClr val="accent1"/>
                </a:effectRef>
                <a:fontRef idx="minor">
                  <a:schemeClr val="tx1"/>
                </a:fontRef>
              </p:style>
            </p:cxnSp>
          </p:grpSp>
        </p:grpSp>
        <p:grpSp>
          <p:nvGrpSpPr>
            <p:cNvPr id="20" name="Group 19"/>
            <p:cNvGrpSpPr/>
            <p:nvPr/>
          </p:nvGrpSpPr>
          <p:grpSpPr>
            <a:xfrm>
              <a:off x="6967960" y="3038131"/>
              <a:ext cx="1427062" cy="1288119"/>
              <a:chOff x="6967960" y="3038131"/>
              <a:chExt cx="1427062" cy="1288119"/>
            </a:xfrm>
          </p:grpSpPr>
          <p:sp>
            <p:nvSpPr>
              <p:cNvPr id="138" name="Oval 137"/>
              <p:cNvSpPr/>
              <p:nvPr/>
            </p:nvSpPr>
            <p:spPr bwMode="auto">
              <a:xfrm flipH="1" flipV="1">
                <a:off x="7112980" y="3038131"/>
                <a:ext cx="1282042" cy="1288119"/>
              </a:xfrm>
              <a:prstGeom prst="ellipse">
                <a:avLst/>
              </a:prstGeom>
              <a:solidFill>
                <a:schemeClr val="bg1"/>
              </a:solidFill>
              <a:ln w="76200">
                <a:solidFill>
                  <a:srgbClr val="E4491C"/>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7565" rIns="0" bIns="47565" numCol="1" rtlCol="0" anchor="ctr" anchorCtr="0" compatLnSpc="1">
                <a:prstTxWarp prst="textNoShape">
                  <a:avLst/>
                </a:prstTxWarp>
              </a:bodyPr>
              <a:lstStyle/>
              <a:p>
                <a:pPr marL="0" marR="0" lvl="0" indent="0" algn="ctr" defTabSz="951028" rtl="0" eaLnBrk="1" fontAlgn="base"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72" name="Rectangle 471"/>
              <p:cNvSpPr/>
              <p:nvPr/>
            </p:nvSpPr>
            <p:spPr>
              <a:xfrm>
                <a:off x="6967960" y="3759640"/>
                <a:ext cx="1389270" cy="282513"/>
              </a:xfrm>
              <a:prstGeom prst="rect">
                <a:avLst/>
              </a:prstGeom>
              <a:noFill/>
              <a:ln>
                <a:noFill/>
              </a:ln>
            </p:spPr>
            <p:txBody>
              <a:bodyPr wrap="square" lIns="186521" tIns="0" rIns="0" bIns="0">
                <a:spAutoFit/>
              </a:bodyPr>
              <a:lstStyle/>
              <a:p>
                <a:pPr marL="0" marR="0" lvl="0" indent="0" algn="ctr" defTabSz="951304" rtl="0" eaLnBrk="1" fontAlgn="auto" latinLnBrk="0" hangingPunct="1">
                  <a:lnSpc>
                    <a:spcPct val="100000"/>
                  </a:lnSpc>
                  <a:spcBef>
                    <a:spcPts val="0"/>
                  </a:spcBef>
                  <a:spcAft>
                    <a:spcPts val="0"/>
                  </a:spcAft>
                  <a:buClrTx/>
                  <a:buSzTx/>
                  <a:buFontTx/>
                  <a:buNone/>
                  <a:tabLst/>
                  <a:defRPr/>
                </a:pPr>
                <a:r>
                  <a:rPr kumimoji="0" lang="en-US" sz="918" b="1" i="0" u="none" strike="noStrike" kern="0" cap="none" spc="0" normalizeH="0" baseline="0" noProof="0" dirty="0">
                    <a:ln>
                      <a:noFill/>
                    </a:ln>
                    <a:solidFill>
                      <a:srgbClr val="002050"/>
                    </a:solidFill>
                    <a:effectLst/>
                    <a:uLnTx/>
                    <a:uFillTx/>
                    <a:latin typeface="Segoe UI"/>
                    <a:ea typeface="+mn-ea"/>
                    <a:cs typeface="+mn-cs"/>
                  </a:rPr>
                  <a:t>POLICY ENFORCEMENT</a:t>
                </a:r>
              </a:p>
            </p:txBody>
          </p:sp>
          <p:grpSp>
            <p:nvGrpSpPr>
              <p:cNvPr id="2" name="Group 1"/>
              <p:cNvGrpSpPr/>
              <p:nvPr/>
            </p:nvGrpSpPr>
            <p:grpSpPr>
              <a:xfrm>
                <a:off x="7566660" y="3160075"/>
                <a:ext cx="365760" cy="546064"/>
                <a:chOff x="7393691" y="3113490"/>
                <a:chExt cx="462688" cy="639233"/>
              </a:xfrm>
            </p:grpSpPr>
            <p:sp>
              <p:nvSpPr>
                <p:cNvPr id="474" name="Rectangle 53"/>
                <p:cNvSpPr>
                  <a:spLocks noChangeArrowheads="1"/>
                </p:cNvSpPr>
                <p:nvPr/>
              </p:nvSpPr>
              <p:spPr bwMode="auto">
                <a:xfrm>
                  <a:off x="7529045" y="3443787"/>
                  <a:ext cx="259543" cy="44655"/>
                </a:xfrm>
                <a:prstGeom prst="rect">
                  <a:avLst/>
                </a:prstGeom>
                <a:solidFill>
                  <a:schemeClr val="accent1"/>
                </a:solidFill>
                <a:ln w="9525">
                  <a:solidFill>
                    <a:srgbClr val="000000"/>
                  </a:solidFill>
                  <a:miter lim="800000"/>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75" name="Rectangle 54"/>
                <p:cNvSpPr>
                  <a:spLocks noChangeArrowheads="1"/>
                </p:cNvSpPr>
                <p:nvPr/>
              </p:nvSpPr>
              <p:spPr bwMode="auto">
                <a:xfrm>
                  <a:off x="7529045" y="3629922"/>
                  <a:ext cx="259543" cy="44655"/>
                </a:xfrm>
                <a:prstGeom prst="rect">
                  <a:avLst/>
                </a:prstGeom>
                <a:solidFill>
                  <a:schemeClr val="accent1"/>
                </a:solidFill>
                <a:ln w="9525">
                  <a:solidFill>
                    <a:srgbClr val="000000"/>
                  </a:solidFill>
                  <a:miter lim="800000"/>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76" name="Rectangle 55"/>
                <p:cNvSpPr>
                  <a:spLocks noChangeArrowheads="1"/>
                </p:cNvSpPr>
                <p:nvPr/>
              </p:nvSpPr>
              <p:spPr bwMode="auto">
                <a:xfrm>
                  <a:off x="7529045" y="3536962"/>
                  <a:ext cx="259543" cy="44655"/>
                </a:xfrm>
                <a:prstGeom prst="rect">
                  <a:avLst/>
                </a:prstGeom>
                <a:solidFill>
                  <a:schemeClr val="accent1"/>
                </a:solidFill>
                <a:ln w="9525">
                  <a:solidFill>
                    <a:srgbClr val="000000"/>
                  </a:solidFill>
                  <a:miter lim="800000"/>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sp>
              <p:nvSpPr>
                <p:cNvPr id="477" name="Freeform 56"/>
                <p:cNvSpPr>
                  <a:spLocks noEditPoints="1"/>
                </p:cNvSpPr>
                <p:nvPr/>
              </p:nvSpPr>
              <p:spPr bwMode="auto">
                <a:xfrm>
                  <a:off x="7393691" y="3113490"/>
                  <a:ext cx="462688" cy="639233"/>
                </a:xfrm>
                <a:custGeom>
                  <a:avLst/>
                  <a:gdLst>
                    <a:gd name="T0" fmla="*/ 1340 w 1699"/>
                    <a:gd name="T1" fmla="*/ 697 h 2518"/>
                    <a:gd name="T2" fmla="*/ 1114 w 1699"/>
                    <a:gd name="T3" fmla="*/ 684 h 2518"/>
                    <a:gd name="T4" fmla="*/ 563 w 1699"/>
                    <a:gd name="T5" fmla="*/ 0 h 2518"/>
                    <a:gd name="T6" fmla="*/ 266 w 1699"/>
                    <a:gd name="T7" fmla="*/ 1041 h 2518"/>
                    <a:gd name="T8" fmla="*/ 275 w 1699"/>
                    <a:gd name="T9" fmla="*/ 2439 h 2518"/>
                    <a:gd name="T10" fmla="*/ 296 w 1699"/>
                    <a:gd name="T11" fmla="*/ 2473 h 2518"/>
                    <a:gd name="T12" fmla="*/ 331 w 1699"/>
                    <a:gd name="T13" fmla="*/ 2499 h 2518"/>
                    <a:gd name="T14" fmla="*/ 386 w 1699"/>
                    <a:gd name="T15" fmla="*/ 2514 h 2518"/>
                    <a:gd name="T16" fmla="*/ 1591 w 1699"/>
                    <a:gd name="T17" fmla="*/ 2517 h 2518"/>
                    <a:gd name="T18" fmla="*/ 1636 w 1699"/>
                    <a:gd name="T19" fmla="*/ 2502 h 2518"/>
                    <a:gd name="T20" fmla="*/ 1671 w 1699"/>
                    <a:gd name="T21" fmla="*/ 2473 h 2518"/>
                    <a:gd name="T22" fmla="*/ 1690 w 1699"/>
                    <a:gd name="T23" fmla="*/ 2438 h 2518"/>
                    <a:gd name="T24" fmla="*/ 1699 w 1699"/>
                    <a:gd name="T25" fmla="*/ 1057 h 2518"/>
                    <a:gd name="T26" fmla="*/ 725 w 1699"/>
                    <a:gd name="T27" fmla="*/ 310 h 2518"/>
                    <a:gd name="T28" fmla="*/ 624 w 1699"/>
                    <a:gd name="T29" fmla="*/ 780 h 2518"/>
                    <a:gd name="T30" fmla="*/ 725 w 1699"/>
                    <a:gd name="T31" fmla="*/ 310 h 2518"/>
                    <a:gd name="T32" fmla="*/ 605 w 1699"/>
                    <a:gd name="T33" fmla="*/ 801 h 2518"/>
                    <a:gd name="T34" fmla="*/ 264 w 1699"/>
                    <a:gd name="T35" fmla="*/ 531 h 2518"/>
                    <a:gd name="T36" fmla="*/ 1607 w 1699"/>
                    <a:gd name="T37" fmla="*/ 2357 h 2518"/>
                    <a:gd name="T38" fmla="*/ 1592 w 1699"/>
                    <a:gd name="T39" fmla="*/ 2396 h 2518"/>
                    <a:gd name="T40" fmla="*/ 1550 w 1699"/>
                    <a:gd name="T41" fmla="*/ 2419 h 2518"/>
                    <a:gd name="T42" fmla="*/ 1540 w 1699"/>
                    <a:gd name="T43" fmla="*/ 2424 h 2518"/>
                    <a:gd name="T44" fmla="*/ 683 w 1699"/>
                    <a:gd name="T45" fmla="*/ 2425 h 2518"/>
                    <a:gd name="T46" fmla="*/ 418 w 1699"/>
                    <a:gd name="T47" fmla="*/ 2425 h 2518"/>
                    <a:gd name="T48" fmla="*/ 381 w 1699"/>
                    <a:gd name="T49" fmla="*/ 2409 h 2518"/>
                    <a:gd name="T50" fmla="*/ 368 w 1699"/>
                    <a:gd name="T51" fmla="*/ 2391 h 2518"/>
                    <a:gd name="T52" fmla="*/ 356 w 1699"/>
                    <a:gd name="T53" fmla="*/ 1087 h 2518"/>
                    <a:gd name="T54" fmla="*/ 1083 w 1699"/>
                    <a:gd name="T55" fmla="*/ 780 h 2518"/>
                    <a:gd name="T56" fmla="*/ 1281 w 1699"/>
                    <a:gd name="T57" fmla="*/ 829 h 2518"/>
                    <a:gd name="T58" fmla="*/ 1282 w 1699"/>
                    <a:gd name="T59" fmla="*/ 993 h 2518"/>
                    <a:gd name="T60" fmla="*/ 1296 w 1699"/>
                    <a:gd name="T61" fmla="*/ 1043 h 2518"/>
                    <a:gd name="T62" fmla="*/ 1322 w 1699"/>
                    <a:gd name="T63" fmla="*/ 1078 h 2518"/>
                    <a:gd name="T64" fmla="*/ 1364 w 1699"/>
                    <a:gd name="T65" fmla="*/ 1096 h 2518"/>
                    <a:gd name="T66" fmla="*/ 1607 w 1699"/>
                    <a:gd name="T67" fmla="*/ 1145 h 2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99" h="2518">
                      <a:moveTo>
                        <a:pt x="1684" y="1022"/>
                      </a:moveTo>
                      <a:cubicBezTo>
                        <a:pt x="1340" y="697"/>
                        <a:pt x="1340" y="697"/>
                        <a:pt x="1340" y="697"/>
                      </a:cubicBezTo>
                      <a:cubicBezTo>
                        <a:pt x="1331" y="689"/>
                        <a:pt x="1319" y="684"/>
                        <a:pt x="1306" y="684"/>
                      </a:cubicBezTo>
                      <a:cubicBezTo>
                        <a:pt x="1114" y="684"/>
                        <a:pt x="1114" y="684"/>
                        <a:pt x="1114" y="684"/>
                      </a:cubicBezTo>
                      <a:cubicBezTo>
                        <a:pt x="1122" y="645"/>
                        <a:pt x="1127" y="605"/>
                        <a:pt x="1127" y="563"/>
                      </a:cubicBezTo>
                      <a:cubicBezTo>
                        <a:pt x="1127" y="252"/>
                        <a:pt x="875" y="0"/>
                        <a:pt x="563" y="0"/>
                      </a:cubicBezTo>
                      <a:cubicBezTo>
                        <a:pt x="252" y="0"/>
                        <a:pt x="0" y="252"/>
                        <a:pt x="0" y="563"/>
                      </a:cubicBezTo>
                      <a:cubicBezTo>
                        <a:pt x="0" y="765"/>
                        <a:pt x="106" y="941"/>
                        <a:pt x="266" y="1041"/>
                      </a:cubicBezTo>
                      <a:cubicBezTo>
                        <a:pt x="265" y="2403"/>
                        <a:pt x="265" y="2403"/>
                        <a:pt x="265" y="2403"/>
                      </a:cubicBezTo>
                      <a:cubicBezTo>
                        <a:pt x="275" y="2439"/>
                        <a:pt x="275" y="2439"/>
                        <a:pt x="275" y="2439"/>
                      </a:cubicBezTo>
                      <a:cubicBezTo>
                        <a:pt x="277" y="2444"/>
                        <a:pt x="279" y="2450"/>
                        <a:pt x="283" y="2454"/>
                      </a:cubicBezTo>
                      <a:cubicBezTo>
                        <a:pt x="296" y="2473"/>
                        <a:pt x="296" y="2473"/>
                        <a:pt x="296" y="2473"/>
                      </a:cubicBezTo>
                      <a:cubicBezTo>
                        <a:pt x="300" y="2478"/>
                        <a:pt x="304" y="2483"/>
                        <a:pt x="310" y="2486"/>
                      </a:cubicBezTo>
                      <a:cubicBezTo>
                        <a:pt x="331" y="2499"/>
                        <a:pt x="331" y="2499"/>
                        <a:pt x="331" y="2499"/>
                      </a:cubicBezTo>
                      <a:cubicBezTo>
                        <a:pt x="335" y="2502"/>
                        <a:pt x="340" y="2504"/>
                        <a:pt x="345" y="2505"/>
                      </a:cubicBezTo>
                      <a:cubicBezTo>
                        <a:pt x="386" y="2514"/>
                        <a:pt x="386" y="2514"/>
                        <a:pt x="386" y="2514"/>
                      </a:cubicBezTo>
                      <a:cubicBezTo>
                        <a:pt x="1578" y="2518"/>
                        <a:pt x="1578" y="2518"/>
                        <a:pt x="1578" y="2518"/>
                      </a:cubicBezTo>
                      <a:cubicBezTo>
                        <a:pt x="1583" y="2518"/>
                        <a:pt x="1587" y="2518"/>
                        <a:pt x="1591" y="2517"/>
                      </a:cubicBezTo>
                      <a:cubicBezTo>
                        <a:pt x="1622" y="2508"/>
                        <a:pt x="1622" y="2508"/>
                        <a:pt x="1622" y="2508"/>
                      </a:cubicBezTo>
                      <a:cubicBezTo>
                        <a:pt x="1627" y="2507"/>
                        <a:pt x="1632" y="2505"/>
                        <a:pt x="1636" y="2502"/>
                      </a:cubicBezTo>
                      <a:cubicBezTo>
                        <a:pt x="1657" y="2488"/>
                        <a:pt x="1657" y="2488"/>
                        <a:pt x="1657" y="2488"/>
                      </a:cubicBezTo>
                      <a:cubicBezTo>
                        <a:pt x="1663" y="2484"/>
                        <a:pt x="1668" y="2479"/>
                        <a:pt x="1671" y="2473"/>
                      </a:cubicBezTo>
                      <a:cubicBezTo>
                        <a:pt x="1684" y="2453"/>
                        <a:pt x="1684" y="2453"/>
                        <a:pt x="1684" y="2453"/>
                      </a:cubicBezTo>
                      <a:cubicBezTo>
                        <a:pt x="1687" y="2448"/>
                        <a:pt x="1689" y="2443"/>
                        <a:pt x="1690" y="2438"/>
                      </a:cubicBezTo>
                      <a:cubicBezTo>
                        <a:pt x="1699" y="2395"/>
                        <a:pt x="1699" y="2395"/>
                        <a:pt x="1699" y="2395"/>
                      </a:cubicBezTo>
                      <a:cubicBezTo>
                        <a:pt x="1699" y="1057"/>
                        <a:pt x="1699" y="1057"/>
                        <a:pt x="1699" y="1057"/>
                      </a:cubicBezTo>
                      <a:cubicBezTo>
                        <a:pt x="1699" y="1044"/>
                        <a:pt x="1694" y="1031"/>
                        <a:pt x="1684" y="1022"/>
                      </a:cubicBezTo>
                      <a:close/>
                      <a:moveTo>
                        <a:pt x="725" y="310"/>
                      </a:moveTo>
                      <a:cubicBezTo>
                        <a:pt x="856" y="310"/>
                        <a:pt x="856" y="310"/>
                        <a:pt x="856" y="310"/>
                      </a:cubicBezTo>
                      <a:cubicBezTo>
                        <a:pt x="624" y="780"/>
                        <a:pt x="624" y="780"/>
                        <a:pt x="624" y="780"/>
                      </a:cubicBezTo>
                      <a:cubicBezTo>
                        <a:pt x="545" y="671"/>
                        <a:pt x="545" y="671"/>
                        <a:pt x="545" y="671"/>
                      </a:cubicBezTo>
                      <a:lnTo>
                        <a:pt x="725" y="310"/>
                      </a:lnTo>
                      <a:close/>
                      <a:moveTo>
                        <a:pt x="408" y="531"/>
                      </a:moveTo>
                      <a:cubicBezTo>
                        <a:pt x="605" y="801"/>
                        <a:pt x="605" y="801"/>
                        <a:pt x="605" y="801"/>
                      </a:cubicBezTo>
                      <a:cubicBezTo>
                        <a:pt x="461" y="801"/>
                        <a:pt x="461" y="801"/>
                        <a:pt x="461" y="801"/>
                      </a:cubicBezTo>
                      <a:cubicBezTo>
                        <a:pt x="264" y="531"/>
                        <a:pt x="264" y="531"/>
                        <a:pt x="264" y="531"/>
                      </a:cubicBezTo>
                      <a:lnTo>
                        <a:pt x="408" y="531"/>
                      </a:lnTo>
                      <a:close/>
                      <a:moveTo>
                        <a:pt x="1607" y="2357"/>
                      </a:moveTo>
                      <a:cubicBezTo>
                        <a:pt x="1607" y="2366"/>
                        <a:pt x="1605" y="2375"/>
                        <a:pt x="1600" y="2382"/>
                      </a:cubicBezTo>
                      <a:cubicBezTo>
                        <a:pt x="1592" y="2396"/>
                        <a:pt x="1592" y="2396"/>
                        <a:pt x="1592" y="2396"/>
                      </a:cubicBezTo>
                      <a:cubicBezTo>
                        <a:pt x="1587" y="2403"/>
                        <a:pt x="1581" y="2409"/>
                        <a:pt x="1574" y="2413"/>
                      </a:cubicBezTo>
                      <a:cubicBezTo>
                        <a:pt x="1566" y="2417"/>
                        <a:pt x="1558" y="2419"/>
                        <a:pt x="1550" y="2419"/>
                      </a:cubicBezTo>
                      <a:cubicBezTo>
                        <a:pt x="1553" y="2431"/>
                        <a:pt x="1553" y="2431"/>
                        <a:pt x="1553" y="2431"/>
                      </a:cubicBezTo>
                      <a:cubicBezTo>
                        <a:pt x="1540" y="2424"/>
                        <a:pt x="1540" y="2424"/>
                        <a:pt x="1540" y="2424"/>
                      </a:cubicBezTo>
                      <a:cubicBezTo>
                        <a:pt x="692" y="2424"/>
                        <a:pt x="692" y="2424"/>
                        <a:pt x="692" y="2424"/>
                      </a:cubicBezTo>
                      <a:cubicBezTo>
                        <a:pt x="689" y="2424"/>
                        <a:pt x="686" y="2425"/>
                        <a:pt x="683" y="2425"/>
                      </a:cubicBezTo>
                      <a:cubicBezTo>
                        <a:pt x="683" y="2425"/>
                        <a:pt x="683" y="2425"/>
                        <a:pt x="683" y="2425"/>
                      </a:cubicBezTo>
                      <a:cubicBezTo>
                        <a:pt x="418" y="2425"/>
                        <a:pt x="418" y="2425"/>
                        <a:pt x="418" y="2425"/>
                      </a:cubicBezTo>
                      <a:cubicBezTo>
                        <a:pt x="407" y="2425"/>
                        <a:pt x="396" y="2421"/>
                        <a:pt x="387" y="2414"/>
                      </a:cubicBezTo>
                      <a:cubicBezTo>
                        <a:pt x="381" y="2409"/>
                        <a:pt x="381" y="2409"/>
                        <a:pt x="381" y="2409"/>
                      </a:cubicBezTo>
                      <a:cubicBezTo>
                        <a:pt x="376" y="2405"/>
                        <a:pt x="372" y="2400"/>
                        <a:pt x="369" y="2394"/>
                      </a:cubicBezTo>
                      <a:cubicBezTo>
                        <a:pt x="368" y="2391"/>
                        <a:pt x="368" y="2391"/>
                        <a:pt x="368" y="2391"/>
                      </a:cubicBezTo>
                      <a:cubicBezTo>
                        <a:pt x="364" y="2384"/>
                        <a:pt x="362" y="2358"/>
                        <a:pt x="362" y="2350"/>
                      </a:cubicBezTo>
                      <a:cubicBezTo>
                        <a:pt x="356" y="1087"/>
                        <a:pt x="356" y="1087"/>
                        <a:pt x="356" y="1087"/>
                      </a:cubicBezTo>
                      <a:cubicBezTo>
                        <a:pt x="420" y="1112"/>
                        <a:pt x="490" y="1127"/>
                        <a:pt x="563" y="1127"/>
                      </a:cubicBezTo>
                      <a:cubicBezTo>
                        <a:pt x="798" y="1127"/>
                        <a:pt x="998" y="984"/>
                        <a:pt x="1083" y="780"/>
                      </a:cubicBezTo>
                      <a:cubicBezTo>
                        <a:pt x="1232" y="780"/>
                        <a:pt x="1232" y="780"/>
                        <a:pt x="1232" y="780"/>
                      </a:cubicBezTo>
                      <a:cubicBezTo>
                        <a:pt x="1259" y="780"/>
                        <a:pt x="1281" y="802"/>
                        <a:pt x="1281" y="829"/>
                      </a:cubicBezTo>
                      <a:cubicBezTo>
                        <a:pt x="1281" y="982"/>
                        <a:pt x="1281" y="982"/>
                        <a:pt x="1281" y="982"/>
                      </a:cubicBezTo>
                      <a:cubicBezTo>
                        <a:pt x="1281" y="986"/>
                        <a:pt x="1281" y="990"/>
                        <a:pt x="1282" y="993"/>
                      </a:cubicBezTo>
                      <a:cubicBezTo>
                        <a:pt x="1290" y="1028"/>
                        <a:pt x="1290" y="1028"/>
                        <a:pt x="1290" y="1028"/>
                      </a:cubicBezTo>
                      <a:cubicBezTo>
                        <a:pt x="1291" y="1034"/>
                        <a:pt x="1294" y="1039"/>
                        <a:pt x="1296" y="1043"/>
                      </a:cubicBezTo>
                      <a:cubicBezTo>
                        <a:pt x="1309" y="1064"/>
                        <a:pt x="1309" y="1064"/>
                        <a:pt x="1309" y="1064"/>
                      </a:cubicBezTo>
                      <a:cubicBezTo>
                        <a:pt x="1313" y="1070"/>
                        <a:pt x="1317" y="1074"/>
                        <a:pt x="1322" y="1078"/>
                      </a:cubicBezTo>
                      <a:cubicBezTo>
                        <a:pt x="1335" y="1087"/>
                        <a:pt x="1335" y="1087"/>
                        <a:pt x="1335" y="1087"/>
                      </a:cubicBezTo>
                      <a:cubicBezTo>
                        <a:pt x="1343" y="1093"/>
                        <a:pt x="1353" y="1096"/>
                        <a:pt x="1364" y="1096"/>
                      </a:cubicBezTo>
                      <a:cubicBezTo>
                        <a:pt x="1559" y="1096"/>
                        <a:pt x="1559" y="1096"/>
                        <a:pt x="1559" y="1096"/>
                      </a:cubicBezTo>
                      <a:cubicBezTo>
                        <a:pt x="1585" y="1096"/>
                        <a:pt x="1607" y="1118"/>
                        <a:pt x="1607" y="1145"/>
                      </a:cubicBezTo>
                      <a:lnTo>
                        <a:pt x="1607" y="2357"/>
                      </a:lnTo>
                      <a:close/>
                    </a:path>
                  </a:pathLst>
                </a:custGeom>
                <a:solidFill>
                  <a:schemeClr val="accent1"/>
                </a:solidFill>
                <a:ln w="9525">
                  <a:noFill/>
                  <a:round/>
                  <a:headEnd/>
                  <a:tailEnd/>
                </a:ln>
                <a:extLst/>
              </p:spPr>
              <p:txBody>
                <a:bodyPr vert="horz" wrap="square" lIns="93260" tIns="46630" rIns="93260" bIns="46630"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918" b="0" i="0" u="none" strike="noStrike" kern="0" cap="none" spc="0" normalizeH="0" baseline="0" noProof="0" dirty="0">
                    <a:ln>
                      <a:noFill/>
                    </a:ln>
                    <a:solidFill>
                      <a:srgbClr val="002050"/>
                    </a:solidFill>
                    <a:effectLst/>
                    <a:uLnTx/>
                    <a:uFillTx/>
                    <a:latin typeface="Segoe UI"/>
                    <a:ea typeface="+mn-ea"/>
                    <a:cs typeface="+mn-cs"/>
                  </a:endParaRPr>
                </a:p>
              </p:txBody>
            </p:sp>
          </p:grpSp>
        </p:grpSp>
      </p:grpSp>
    </p:spTree>
    <p:extLst>
      <p:ext uri="{BB962C8B-B14F-4D97-AF65-F5344CB8AC3E}">
        <p14:creationId xmlns:p14="http://schemas.microsoft.com/office/powerpoint/2010/main" val="727277693"/>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GB" sz="3600" dirty="0"/>
              <a:t>What is Azure Information Protection ?</a:t>
            </a:r>
            <a:endParaRPr lang="en-US" sz="3600" dirty="0"/>
          </a:p>
        </p:txBody>
      </p:sp>
      <p:sp>
        <p:nvSpPr>
          <p:cNvPr id="62" name="AutoShape 19"/>
          <p:cNvSpPr>
            <a:spLocks noChangeAspect="1" noChangeArrowheads="1" noTextEdit="1"/>
          </p:cNvSpPr>
          <p:nvPr/>
        </p:nvSpPr>
        <p:spPr bwMode="auto">
          <a:xfrm>
            <a:off x="5935815" y="1365243"/>
            <a:ext cx="3870325" cy="181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65" name="Freeform 21"/>
          <p:cNvSpPr>
            <a:spLocks/>
          </p:cNvSpPr>
          <p:nvPr/>
        </p:nvSpPr>
        <p:spPr bwMode="auto">
          <a:xfrm>
            <a:off x="6019590" y="1443956"/>
            <a:ext cx="3670300" cy="1660375"/>
          </a:xfrm>
          <a:custGeom>
            <a:avLst/>
            <a:gdLst>
              <a:gd name="T0" fmla="*/ 1074 w 1181"/>
              <a:gd name="T1" fmla="*/ 729 h 777"/>
              <a:gd name="T2" fmla="*/ 1074 w 1181"/>
              <a:gd name="T3" fmla="*/ 729 h 777"/>
              <a:gd name="T4" fmla="*/ 1074 w 1181"/>
              <a:gd name="T5" fmla="*/ 728 h 777"/>
              <a:gd name="T6" fmla="*/ 952 w 1181"/>
              <a:gd name="T7" fmla="*/ 777 h 777"/>
              <a:gd name="T8" fmla="*/ 924 w 1181"/>
              <a:gd name="T9" fmla="*/ 777 h 777"/>
              <a:gd name="T10" fmla="*/ 898 w 1181"/>
              <a:gd name="T11" fmla="*/ 777 h 777"/>
              <a:gd name="T12" fmla="*/ 366 w 1181"/>
              <a:gd name="T13" fmla="*/ 777 h 777"/>
              <a:gd name="T14" fmla="*/ 356 w 1181"/>
              <a:gd name="T15" fmla="*/ 777 h 777"/>
              <a:gd name="T16" fmla="*/ 342 w 1181"/>
              <a:gd name="T17" fmla="*/ 777 h 777"/>
              <a:gd name="T18" fmla="*/ 304 w 1181"/>
              <a:gd name="T19" fmla="*/ 777 h 777"/>
              <a:gd name="T20" fmla="*/ 219 w 1181"/>
              <a:gd name="T21" fmla="*/ 777 h 777"/>
              <a:gd name="T22" fmla="*/ 0 w 1181"/>
              <a:gd name="T23" fmla="*/ 557 h 777"/>
              <a:gd name="T24" fmla="*/ 190 w 1181"/>
              <a:gd name="T25" fmla="*/ 340 h 777"/>
              <a:gd name="T26" fmla="*/ 190 w 1181"/>
              <a:gd name="T27" fmla="*/ 326 h 777"/>
              <a:gd name="T28" fmla="*/ 376 w 1181"/>
              <a:gd name="T29" fmla="*/ 30 h 777"/>
              <a:gd name="T30" fmla="*/ 377 w 1181"/>
              <a:gd name="T31" fmla="*/ 31 h 777"/>
              <a:gd name="T32" fmla="*/ 514 w 1181"/>
              <a:gd name="T33" fmla="*/ 0 h 777"/>
              <a:gd name="T34" fmla="*/ 785 w 1181"/>
              <a:gd name="T35" fmla="*/ 145 h 777"/>
              <a:gd name="T36" fmla="*/ 875 w 1181"/>
              <a:gd name="T37" fmla="*/ 122 h 777"/>
              <a:gd name="T38" fmla="*/ 979 w 1181"/>
              <a:gd name="T39" fmla="*/ 154 h 777"/>
              <a:gd name="T40" fmla="*/ 1063 w 1181"/>
              <a:gd name="T41" fmla="*/ 306 h 777"/>
              <a:gd name="T42" fmla="*/ 1181 w 1181"/>
              <a:gd name="T43" fmla="*/ 521 h 777"/>
              <a:gd name="T44" fmla="*/ 1074 w 1181"/>
              <a:gd name="T45" fmla="*/ 729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81" h="777">
                <a:moveTo>
                  <a:pt x="1074" y="729"/>
                </a:moveTo>
                <a:cubicBezTo>
                  <a:pt x="1074" y="729"/>
                  <a:pt x="1074" y="729"/>
                  <a:pt x="1074" y="729"/>
                </a:cubicBezTo>
                <a:cubicBezTo>
                  <a:pt x="1074" y="729"/>
                  <a:pt x="1074" y="728"/>
                  <a:pt x="1074" y="728"/>
                </a:cubicBezTo>
                <a:cubicBezTo>
                  <a:pt x="1038" y="752"/>
                  <a:pt x="998" y="771"/>
                  <a:pt x="952" y="777"/>
                </a:cubicBezTo>
                <a:cubicBezTo>
                  <a:pt x="943" y="777"/>
                  <a:pt x="933" y="777"/>
                  <a:pt x="924" y="777"/>
                </a:cubicBezTo>
                <a:cubicBezTo>
                  <a:pt x="915" y="777"/>
                  <a:pt x="907" y="777"/>
                  <a:pt x="898" y="777"/>
                </a:cubicBezTo>
                <a:cubicBezTo>
                  <a:pt x="779" y="777"/>
                  <a:pt x="499" y="777"/>
                  <a:pt x="366" y="777"/>
                </a:cubicBezTo>
                <a:cubicBezTo>
                  <a:pt x="363" y="777"/>
                  <a:pt x="359" y="777"/>
                  <a:pt x="356" y="777"/>
                </a:cubicBezTo>
                <a:cubicBezTo>
                  <a:pt x="342" y="777"/>
                  <a:pt x="342" y="777"/>
                  <a:pt x="342" y="777"/>
                </a:cubicBezTo>
                <a:cubicBezTo>
                  <a:pt x="337" y="777"/>
                  <a:pt x="316" y="777"/>
                  <a:pt x="304" y="777"/>
                </a:cubicBezTo>
                <a:cubicBezTo>
                  <a:pt x="219" y="777"/>
                  <a:pt x="219" y="777"/>
                  <a:pt x="219" y="777"/>
                </a:cubicBezTo>
                <a:cubicBezTo>
                  <a:pt x="97" y="773"/>
                  <a:pt x="0" y="676"/>
                  <a:pt x="0" y="557"/>
                </a:cubicBezTo>
                <a:cubicBezTo>
                  <a:pt x="0" y="447"/>
                  <a:pt x="83" y="355"/>
                  <a:pt x="190" y="340"/>
                </a:cubicBezTo>
                <a:cubicBezTo>
                  <a:pt x="190" y="336"/>
                  <a:pt x="190" y="329"/>
                  <a:pt x="190" y="326"/>
                </a:cubicBezTo>
                <a:cubicBezTo>
                  <a:pt x="190" y="194"/>
                  <a:pt x="266" y="82"/>
                  <a:pt x="376" y="30"/>
                </a:cubicBezTo>
                <a:cubicBezTo>
                  <a:pt x="376" y="30"/>
                  <a:pt x="376" y="30"/>
                  <a:pt x="377" y="31"/>
                </a:cubicBezTo>
                <a:cubicBezTo>
                  <a:pt x="420" y="12"/>
                  <a:pt x="464" y="0"/>
                  <a:pt x="514" y="0"/>
                </a:cubicBezTo>
                <a:cubicBezTo>
                  <a:pt x="628" y="0"/>
                  <a:pt x="727" y="59"/>
                  <a:pt x="785" y="145"/>
                </a:cubicBezTo>
                <a:cubicBezTo>
                  <a:pt x="811" y="131"/>
                  <a:pt x="842" y="122"/>
                  <a:pt x="875" y="122"/>
                </a:cubicBezTo>
                <a:cubicBezTo>
                  <a:pt x="913" y="122"/>
                  <a:pt x="949" y="135"/>
                  <a:pt x="979" y="154"/>
                </a:cubicBezTo>
                <a:cubicBezTo>
                  <a:pt x="1029" y="186"/>
                  <a:pt x="1062" y="242"/>
                  <a:pt x="1063" y="306"/>
                </a:cubicBezTo>
                <a:cubicBezTo>
                  <a:pt x="1133" y="352"/>
                  <a:pt x="1181" y="433"/>
                  <a:pt x="1181" y="521"/>
                </a:cubicBezTo>
                <a:cubicBezTo>
                  <a:pt x="1181" y="608"/>
                  <a:pt x="1139" y="682"/>
                  <a:pt x="1074" y="729"/>
                </a:cubicBezTo>
                <a:close/>
              </a:path>
            </a:pathLst>
          </a:custGeom>
          <a:solidFill>
            <a:srgbClr val="2BAEE4"/>
          </a:solidFill>
          <a:ln w="20002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66" name="Freeform 22"/>
          <p:cNvSpPr>
            <a:spLocks/>
          </p:cNvSpPr>
          <p:nvPr/>
        </p:nvSpPr>
        <p:spPr bwMode="auto">
          <a:xfrm>
            <a:off x="7201053" y="1397506"/>
            <a:ext cx="2501900" cy="1643063"/>
          </a:xfrm>
          <a:custGeom>
            <a:avLst/>
            <a:gdLst>
              <a:gd name="T0" fmla="*/ 805 w 805"/>
              <a:gd name="T1" fmla="*/ 521 h 729"/>
              <a:gd name="T2" fmla="*/ 687 w 805"/>
              <a:gd name="T3" fmla="*/ 306 h 729"/>
              <a:gd name="T4" fmla="*/ 603 w 805"/>
              <a:gd name="T5" fmla="*/ 154 h 729"/>
              <a:gd name="T6" fmla="*/ 499 w 805"/>
              <a:gd name="T7" fmla="*/ 122 h 729"/>
              <a:gd name="T8" fmla="*/ 409 w 805"/>
              <a:gd name="T9" fmla="*/ 145 h 729"/>
              <a:gd name="T10" fmla="*/ 138 w 805"/>
              <a:gd name="T11" fmla="*/ 0 h 729"/>
              <a:gd name="T12" fmla="*/ 0 w 805"/>
              <a:gd name="T13" fmla="*/ 31 h 729"/>
              <a:gd name="T14" fmla="*/ 698 w 805"/>
              <a:gd name="T15" fmla="*/ 729 h 729"/>
              <a:gd name="T16" fmla="*/ 805 w 805"/>
              <a:gd name="T17" fmla="*/ 521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5" h="729">
                <a:moveTo>
                  <a:pt x="805" y="521"/>
                </a:moveTo>
                <a:cubicBezTo>
                  <a:pt x="805" y="433"/>
                  <a:pt x="757" y="352"/>
                  <a:pt x="687" y="306"/>
                </a:cubicBezTo>
                <a:cubicBezTo>
                  <a:pt x="686" y="242"/>
                  <a:pt x="653" y="186"/>
                  <a:pt x="603" y="154"/>
                </a:cubicBezTo>
                <a:cubicBezTo>
                  <a:pt x="573" y="135"/>
                  <a:pt x="537" y="122"/>
                  <a:pt x="499" y="122"/>
                </a:cubicBezTo>
                <a:cubicBezTo>
                  <a:pt x="466" y="122"/>
                  <a:pt x="435" y="131"/>
                  <a:pt x="409" y="145"/>
                </a:cubicBezTo>
                <a:cubicBezTo>
                  <a:pt x="351" y="59"/>
                  <a:pt x="252" y="0"/>
                  <a:pt x="138" y="0"/>
                </a:cubicBezTo>
                <a:cubicBezTo>
                  <a:pt x="88" y="0"/>
                  <a:pt x="43" y="12"/>
                  <a:pt x="0" y="31"/>
                </a:cubicBezTo>
                <a:cubicBezTo>
                  <a:pt x="698" y="729"/>
                  <a:pt x="698" y="729"/>
                  <a:pt x="698" y="729"/>
                </a:cubicBezTo>
                <a:cubicBezTo>
                  <a:pt x="763" y="682"/>
                  <a:pt x="805" y="608"/>
                  <a:pt x="805" y="521"/>
                </a:cubicBezTo>
                <a:close/>
              </a:path>
            </a:pathLst>
          </a:custGeom>
          <a:solidFill>
            <a:srgbClr val="2BAE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67" name="Freeform 23"/>
          <p:cNvSpPr>
            <a:spLocks/>
          </p:cNvSpPr>
          <p:nvPr/>
        </p:nvSpPr>
        <p:spPr bwMode="auto">
          <a:xfrm>
            <a:off x="6032653" y="1464181"/>
            <a:ext cx="3338513" cy="1684338"/>
          </a:xfrm>
          <a:custGeom>
            <a:avLst/>
            <a:gdLst>
              <a:gd name="T0" fmla="*/ 376 w 1074"/>
              <a:gd name="T1" fmla="*/ 0 h 747"/>
              <a:gd name="T2" fmla="*/ 190 w 1074"/>
              <a:gd name="T3" fmla="*/ 296 h 747"/>
              <a:gd name="T4" fmla="*/ 190 w 1074"/>
              <a:gd name="T5" fmla="*/ 310 h 747"/>
              <a:gd name="T6" fmla="*/ 0 w 1074"/>
              <a:gd name="T7" fmla="*/ 527 h 747"/>
              <a:gd name="T8" fmla="*/ 219 w 1074"/>
              <a:gd name="T9" fmla="*/ 747 h 747"/>
              <a:gd name="T10" fmla="*/ 304 w 1074"/>
              <a:gd name="T11" fmla="*/ 747 h 747"/>
              <a:gd name="T12" fmla="*/ 342 w 1074"/>
              <a:gd name="T13" fmla="*/ 747 h 747"/>
              <a:gd name="T14" fmla="*/ 356 w 1074"/>
              <a:gd name="T15" fmla="*/ 747 h 747"/>
              <a:gd name="T16" fmla="*/ 366 w 1074"/>
              <a:gd name="T17" fmla="*/ 747 h 747"/>
              <a:gd name="T18" fmla="*/ 898 w 1074"/>
              <a:gd name="T19" fmla="*/ 747 h 747"/>
              <a:gd name="T20" fmla="*/ 924 w 1074"/>
              <a:gd name="T21" fmla="*/ 747 h 747"/>
              <a:gd name="T22" fmla="*/ 952 w 1074"/>
              <a:gd name="T23" fmla="*/ 747 h 747"/>
              <a:gd name="T24" fmla="*/ 1074 w 1074"/>
              <a:gd name="T25" fmla="*/ 698 h 747"/>
              <a:gd name="T26" fmla="*/ 376 w 1074"/>
              <a:gd name="T27" fmla="*/ 0 h 747"/>
              <a:gd name="T28" fmla="*/ 376 w 1074"/>
              <a:gd name="T29" fmla="*/ 0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4" h="747">
                <a:moveTo>
                  <a:pt x="376" y="0"/>
                </a:moveTo>
                <a:cubicBezTo>
                  <a:pt x="266" y="52"/>
                  <a:pt x="190" y="164"/>
                  <a:pt x="190" y="296"/>
                </a:cubicBezTo>
                <a:cubicBezTo>
                  <a:pt x="190" y="299"/>
                  <a:pt x="190" y="306"/>
                  <a:pt x="190" y="310"/>
                </a:cubicBezTo>
                <a:cubicBezTo>
                  <a:pt x="83" y="325"/>
                  <a:pt x="0" y="417"/>
                  <a:pt x="0" y="527"/>
                </a:cubicBezTo>
                <a:cubicBezTo>
                  <a:pt x="0" y="646"/>
                  <a:pt x="97" y="743"/>
                  <a:pt x="219" y="747"/>
                </a:cubicBezTo>
                <a:cubicBezTo>
                  <a:pt x="219" y="747"/>
                  <a:pt x="219" y="747"/>
                  <a:pt x="304" y="747"/>
                </a:cubicBezTo>
                <a:cubicBezTo>
                  <a:pt x="316" y="747"/>
                  <a:pt x="337" y="747"/>
                  <a:pt x="342" y="747"/>
                </a:cubicBezTo>
                <a:cubicBezTo>
                  <a:pt x="342" y="747"/>
                  <a:pt x="342" y="747"/>
                  <a:pt x="356" y="747"/>
                </a:cubicBezTo>
                <a:cubicBezTo>
                  <a:pt x="359" y="747"/>
                  <a:pt x="363" y="747"/>
                  <a:pt x="366" y="747"/>
                </a:cubicBezTo>
                <a:cubicBezTo>
                  <a:pt x="499" y="747"/>
                  <a:pt x="779" y="747"/>
                  <a:pt x="898" y="747"/>
                </a:cubicBezTo>
                <a:cubicBezTo>
                  <a:pt x="907" y="747"/>
                  <a:pt x="915" y="747"/>
                  <a:pt x="924" y="747"/>
                </a:cubicBezTo>
                <a:cubicBezTo>
                  <a:pt x="933" y="747"/>
                  <a:pt x="943" y="747"/>
                  <a:pt x="952" y="747"/>
                </a:cubicBezTo>
                <a:cubicBezTo>
                  <a:pt x="998" y="741"/>
                  <a:pt x="1038" y="722"/>
                  <a:pt x="1074" y="698"/>
                </a:cubicBezTo>
                <a:cubicBezTo>
                  <a:pt x="376" y="0"/>
                  <a:pt x="376" y="0"/>
                  <a:pt x="376" y="0"/>
                </a:cubicBezTo>
                <a:cubicBezTo>
                  <a:pt x="376" y="0"/>
                  <a:pt x="376" y="0"/>
                  <a:pt x="376" y="0"/>
                </a:cubicBezTo>
                <a:close/>
              </a:path>
            </a:pathLst>
          </a:custGeom>
          <a:solidFill>
            <a:srgbClr val="2BAE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68" name="Freeform 24"/>
          <p:cNvSpPr>
            <a:spLocks/>
          </p:cNvSpPr>
          <p:nvPr/>
        </p:nvSpPr>
        <p:spPr bwMode="auto">
          <a:xfrm>
            <a:off x="7232404" y="1398472"/>
            <a:ext cx="2501900" cy="1643063"/>
          </a:xfrm>
          <a:custGeom>
            <a:avLst/>
            <a:gdLst>
              <a:gd name="T0" fmla="*/ 805 w 805"/>
              <a:gd name="T1" fmla="*/ 521 h 729"/>
              <a:gd name="T2" fmla="*/ 687 w 805"/>
              <a:gd name="T3" fmla="*/ 306 h 729"/>
              <a:gd name="T4" fmla="*/ 603 w 805"/>
              <a:gd name="T5" fmla="*/ 154 h 729"/>
              <a:gd name="T6" fmla="*/ 499 w 805"/>
              <a:gd name="T7" fmla="*/ 122 h 729"/>
              <a:gd name="T8" fmla="*/ 409 w 805"/>
              <a:gd name="T9" fmla="*/ 145 h 729"/>
              <a:gd name="T10" fmla="*/ 138 w 805"/>
              <a:gd name="T11" fmla="*/ 0 h 729"/>
              <a:gd name="T12" fmla="*/ 0 w 805"/>
              <a:gd name="T13" fmla="*/ 31 h 729"/>
              <a:gd name="T14" fmla="*/ 698 w 805"/>
              <a:gd name="T15" fmla="*/ 729 h 729"/>
              <a:gd name="T16" fmla="*/ 805 w 805"/>
              <a:gd name="T17" fmla="*/ 521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5" h="729">
                <a:moveTo>
                  <a:pt x="805" y="521"/>
                </a:moveTo>
                <a:cubicBezTo>
                  <a:pt x="805" y="433"/>
                  <a:pt x="757" y="352"/>
                  <a:pt x="687" y="306"/>
                </a:cubicBezTo>
                <a:cubicBezTo>
                  <a:pt x="686" y="242"/>
                  <a:pt x="653" y="186"/>
                  <a:pt x="603" y="154"/>
                </a:cubicBezTo>
                <a:cubicBezTo>
                  <a:pt x="573" y="135"/>
                  <a:pt x="537" y="122"/>
                  <a:pt x="499" y="122"/>
                </a:cubicBezTo>
                <a:cubicBezTo>
                  <a:pt x="466" y="122"/>
                  <a:pt x="435" y="131"/>
                  <a:pt x="409" y="145"/>
                </a:cubicBezTo>
                <a:cubicBezTo>
                  <a:pt x="351" y="59"/>
                  <a:pt x="252" y="0"/>
                  <a:pt x="138" y="0"/>
                </a:cubicBezTo>
                <a:cubicBezTo>
                  <a:pt x="88" y="0"/>
                  <a:pt x="43" y="12"/>
                  <a:pt x="0" y="31"/>
                </a:cubicBezTo>
                <a:cubicBezTo>
                  <a:pt x="698" y="729"/>
                  <a:pt x="698" y="729"/>
                  <a:pt x="698" y="729"/>
                </a:cubicBezTo>
                <a:cubicBezTo>
                  <a:pt x="763" y="682"/>
                  <a:pt x="805" y="608"/>
                  <a:pt x="805" y="521"/>
                </a:cubicBezTo>
                <a:close/>
              </a:path>
            </a:pathLst>
          </a:custGeom>
          <a:solidFill>
            <a:srgbClr val="3FBD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69" name="Freeform 25"/>
          <p:cNvSpPr>
            <a:spLocks/>
          </p:cNvSpPr>
          <p:nvPr/>
        </p:nvSpPr>
        <p:spPr bwMode="auto">
          <a:xfrm>
            <a:off x="6032653" y="1464181"/>
            <a:ext cx="3338513" cy="1684338"/>
          </a:xfrm>
          <a:custGeom>
            <a:avLst/>
            <a:gdLst>
              <a:gd name="T0" fmla="*/ 376 w 1074"/>
              <a:gd name="T1" fmla="*/ 0 h 747"/>
              <a:gd name="T2" fmla="*/ 190 w 1074"/>
              <a:gd name="T3" fmla="*/ 296 h 747"/>
              <a:gd name="T4" fmla="*/ 190 w 1074"/>
              <a:gd name="T5" fmla="*/ 310 h 747"/>
              <a:gd name="T6" fmla="*/ 0 w 1074"/>
              <a:gd name="T7" fmla="*/ 527 h 747"/>
              <a:gd name="T8" fmla="*/ 219 w 1074"/>
              <a:gd name="T9" fmla="*/ 747 h 747"/>
              <a:gd name="T10" fmla="*/ 304 w 1074"/>
              <a:gd name="T11" fmla="*/ 747 h 747"/>
              <a:gd name="T12" fmla="*/ 342 w 1074"/>
              <a:gd name="T13" fmla="*/ 747 h 747"/>
              <a:gd name="T14" fmla="*/ 356 w 1074"/>
              <a:gd name="T15" fmla="*/ 747 h 747"/>
              <a:gd name="T16" fmla="*/ 366 w 1074"/>
              <a:gd name="T17" fmla="*/ 747 h 747"/>
              <a:gd name="T18" fmla="*/ 898 w 1074"/>
              <a:gd name="T19" fmla="*/ 747 h 747"/>
              <a:gd name="T20" fmla="*/ 924 w 1074"/>
              <a:gd name="T21" fmla="*/ 747 h 747"/>
              <a:gd name="T22" fmla="*/ 952 w 1074"/>
              <a:gd name="T23" fmla="*/ 747 h 747"/>
              <a:gd name="T24" fmla="*/ 1074 w 1074"/>
              <a:gd name="T25" fmla="*/ 698 h 747"/>
              <a:gd name="T26" fmla="*/ 376 w 1074"/>
              <a:gd name="T27" fmla="*/ 0 h 747"/>
              <a:gd name="T28" fmla="*/ 376 w 1074"/>
              <a:gd name="T29" fmla="*/ 0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4" h="747">
                <a:moveTo>
                  <a:pt x="376" y="0"/>
                </a:moveTo>
                <a:cubicBezTo>
                  <a:pt x="266" y="52"/>
                  <a:pt x="190" y="164"/>
                  <a:pt x="190" y="296"/>
                </a:cubicBezTo>
                <a:cubicBezTo>
                  <a:pt x="190" y="299"/>
                  <a:pt x="190" y="306"/>
                  <a:pt x="190" y="310"/>
                </a:cubicBezTo>
                <a:cubicBezTo>
                  <a:pt x="83" y="325"/>
                  <a:pt x="0" y="417"/>
                  <a:pt x="0" y="527"/>
                </a:cubicBezTo>
                <a:cubicBezTo>
                  <a:pt x="0" y="646"/>
                  <a:pt x="97" y="743"/>
                  <a:pt x="219" y="747"/>
                </a:cubicBezTo>
                <a:cubicBezTo>
                  <a:pt x="219" y="747"/>
                  <a:pt x="219" y="747"/>
                  <a:pt x="304" y="747"/>
                </a:cubicBezTo>
                <a:cubicBezTo>
                  <a:pt x="316" y="747"/>
                  <a:pt x="337" y="747"/>
                  <a:pt x="342" y="747"/>
                </a:cubicBezTo>
                <a:cubicBezTo>
                  <a:pt x="342" y="747"/>
                  <a:pt x="342" y="747"/>
                  <a:pt x="356" y="747"/>
                </a:cubicBezTo>
                <a:cubicBezTo>
                  <a:pt x="359" y="747"/>
                  <a:pt x="363" y="747"/>
                  <a:pt x="366" y="747"/>
                </a:cubicBezTo>
                <a:cubicBezTo>
                  <a:pt x="499" y="747"/>
                  <a:pt x="779" y="747"/>
                  <a:pt x="898" y="747"/>
                </a:cubicBezTo>
                <a:cubicBezTo>
                  <a:pt x="907" y="747"/>
                  <a:pt x="915" y="747"/>
                  <a:pt x="924" y="747"/>
                </a:cubicBezTo>
                <a:cubicBezTo>
                  <a:pt x="933" y="747"/>
                  <a:pt x="943" y="747"/>
                  <a:pt x="952" y="747"/>
                </a:cubicBezTo>
                <a:cubicBezTo>
                  <a:pt x="998" y="741"/>
                  <a:pt x="1038" y="722"/>
                  <a:pt x="1074" y="698"/>
                </a:cubicBezTo>
                <a:cubicBezTo>
                  <a:pt x="376" y="0"/>
                  <a:pt x="376" y="0"/>
                  <a:pt x="376" y="0"/>
                </a:cubicBezTo>
                <a:cubicBezTo>
                  <a:pt x="376" y="0"/>
                  <a:pt x="376" y="0"/>
                  <a:pt x="376" y="0"/>
                </a:cubicBezTo>
                <a:close/>
              </a:path>
            </a:pathLst>
          </a:custGeom>
          <a:solidFill>
            <a:srgbClr val="2BAE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pic>
        <p:nvPicPr>
          <p:cNvPr id="70" name="Picture 6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03370" y="5151197"/>
            <a:ext cx="1507998" cy="1011462"/>
          </a:xfrm>
          <a:prstGeom prst="rect">
            <a:avLst/>
          </a:prstGeom>
        </p:spPr>
      </p:pic>
      <p:pic>
        <p:nvPicPr>
          <p:cNvPr id="71" name="Picture 70"/>
          <p:cNvPicPr>
            <a:picLocks noChangeAspect="1"/>
          </p:cNvPicPr>
          <p:nvPr/>
        </p:nvPicPr>
        <p:blipFill>
          <a:blip r:embed="rId4" cstate="email">
            <a:duotone>
              <a:prstClr val="black"/>
              <a:schemeClr val="accent1">
                <a:tint val="45000"/>
                <a:satMod val="400000"/>
              </a:schemeClr>
            </a:duotone>
            <a:extLst>
              <a:ext uri="{28A0092B-C50C-407E-A947-70E740481C1C}">
                <a14:useLocalDpi xmlns:a14="http://schemas.microsoft.com/office/drawing/2010/main"/>
              </a:ext>
            </a:extLst>
          </a:blip>
          <a:stretch>
            <a:fillRect/>
          </a:stretch>
        </p:blipFill>
        <p:spPr>
          <a:xfrm>
            <a:off x="5320110" y="6184826"/>
            <a:ext cx="1661450" cy="313093"/>
          </a:xfrm>
          <a:prstGeom prst="rect">
            <a:avLst/>
          </a:prstGeom>
        </p:spPr>
      </p:pic>
      <p:pic>
        <p:nvPicPr>
          <p:cNvPr id="86" name="Picture 8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061896" y="904974"/>
            <a:ext cx="1989439" cy="1128449"/>
          </a:xfrm>
          <a:prstGeom prst="rect">
            <a:avLst/>
          </a:prstGeom>
        </p:spPr>
      </p:pic>
      <p:pic>
        <p:nvPicPr>
          <p:cNvPr id="87" name="Picture 8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907183" y="1371387"/>
            <a:ext cx="3018809" cy="1891376"/>
          </a:xfrm>
          <a:prstGeom prst="rect">
            <a:avLst/>
          </a:prstGeom>
        </p:spPr>
      </p:pic>
      <p:pic>
        <p:nvPicPr>
          <p:cNvPr id="88" name="Picture 87"/>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798403" y="1719721"/>
            <a:ext cx="797860" cy="797861"/>
          </a:xfrm>
          <a:prstGeom prst="rect">
            <a:avLst/>
          </a:prstGeom>
        </p:spPr>
      </p:pic>
      <p:sp>
        <p:nvSpPr>
          <p:cNvPr id="89" name="AutoShape 3"/>
          <p:cNvSpPr>
            <a:spLocks noChangeAspect="1" noChangeArrowheads="1" noTextEdit="1"/>
          </p:cNvSpPr>
          <p:nvPr/>
        </p:nvSpPr>
        <p:spPr bwMode="auto">
          <a:xfrm>
            <a:off x="4671682" y="1779848"/>
            <a:ext cx="764823" cy="547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Segoe UI"/>
              <a:ea typeface="+mn-ea"/>
              <a:cs typeface="+mn-cs"/>
            </a:endParaRPr>
          </a:p>
        </p:txBody>
      </p:sp>
      <p:pic>
        <p:nvPicPr>
          <p:cNvPr id="90" name="Picture 89"/>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6562296" y="1522043"/>
            <a:ext cx="1125965" cy="250215"/>
          </a:xfrm>
          <a:prstGeom prst="rect">
            <a:avLst/>
          </a:prstGeom>
        </p:spPr>
      </p:pic>
      <p:cxnSp>
        <p:nvCxnSpPr>
          <p:cNvPr id="92" name="Straight Connector 91"/>
          <p:cNvCxnSpPr/>
          <p:nvPr/>
        </p:nvCxnSpPr>
        <p:spPr>
          <a:xfrm flipH="1">
            <a:off x="6142513" y="3256205"/>
            <a:ext cx="12004" cy="1776027"/>
          </a:xfrm>
          <a:prstGeom prst="line">
            <a:avLst/>
          </a:prstGeom>
          <a:ln w="12700">
            <a:headEnd type="triangle"/>
            <a:tailEnd type="triangle"/>
          </a:ln>
        </p:spPr>
        <p:style>
          <a:lnRef idx="1">
            <a:schemeClr val="accent3"/>
          </a:lnRef>
          <a:fillRef idx="0">
            <a:schemeClr val="accent3"/>
          </a:fillRef>
          <a:effectRef idx="0">
            <a:schemeClr val="accent3"/>
          </a:effectRef>
          <a:fontRef idx="minor">
            <a:schemeClr val="tx1"/>
          </a:fontRef>
        </p:style>
      </p:cxnSp>
      <p:sp>
        <p:nvSpPr>
          <p:cNvPr id="93" name="AutoShape 13"/>
          <p:cNvSpPr>
            <a:spLocks noChangeAspect="1" noChangeArrowheads="1" noTextEdit="1"/>
          </p:cNvSpPr>
          <p:nvPr/>
        </p:nvSpPr>
        <p:spPr bwMode="auto">
          <a:xfrm>
            <a:off x="6023417" y="4012880"/>
            <a:ext cx="262697" cy="261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Segoe UI"/>
              <a:ea typeface="+mn-ea"/>
              <a:cs typeface="+mn-cs"/>
            </a:endParaRPr>
          </a:p>
        </p:txBody>
      </p:sp>
      <p:sp>
        <p:nvSpPr>
          <p:cNvPr id="94" name="Oval 15"/>
          <p:cNvSpPr>
            <a:spLocks noChangeArrowheads="1"/>
          </p:cNvSpPr>
          <p:nvPr/>
        </p:nvSpPr>
        <p:spPr bwMode="auto">
          <a:xfrm>
            <a:off x="6023914" y="4012880"/>
            <a:ext cx="261704" cy="26120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Segoe UI"/>
              <a:ea typeface="+mn-ea"/>
              <a:cs typeface="+mn-cs"/>
            </a:endParaRPr>
          </a:p>
        </p:txBody>
      </p:sp>
      <p:sp>
        <p:nvSpPr>
          <p:cNvPr id="95" name="Freeform 16"/>
          <p:cNvSpPr>
            <a:spLocks noEditPoints="1"/>
          </p:cNvSpPr>
          <p:nvPr/>
        </p:nvSpPr>
        <p:spPr bwMode="auto">
          <a:xfrm>
            <a:off x="6059668" y="4041186"/>
            <a:ext cx="189698" cy="204596"/>
          </a:xfrm>
          <a:custGeom>
            <a:avLst/>
            <a:gdLst>
              <a:gd name="T0" fmla="*/ 273 w 318"/>
              <a:gd name="T1" fmla="*/ 176 h 343"/>
              <a:gd name="T2" fmla="*/ 272 w 318"/>
              <a:gd name="T3" fmla="*/ 192 h 343"/>
              <a:gd name="T4" fmla="*/ 269 w 318"/>
              <a:gd name="T5" fmla="*/ 205 h 343"/>
              <a:gd name="T6" fmla="*/ 267 w 318"/>
              <a:gd name="T7" fmla="*/ 212 h 343"/>
              <a:gd name="T8" fmla="*/ 264 w 318"/>
              <a:gd name="T9" fmla="*/ 221 h 343"/>
              <a:gd name="T10" fmla="*/ 261 w 318"/>
              <a:gd name="T11" fmla="*/ 227 h 343"/>
              <a:gd name="T12" fmla="*/ 257 w 318"/>
              <a:gd name="T13" fmla="*/ 233 h 343"/>
              <a:gd name="T14" fmla="*/ 254 w 318"/>
              <a:gd name="T15" fmla="*/ 239 h 343"/>
              <a:gd name="T16" fmla="*/ 249 w 318"/>
              <a:gd name="T17" fmla="*/ 245 h 343"/>
              <a:gd name="T18" fmla="*/ 245 w 318"/>
              <a:gd name="T19" fmla="*/ 250 h 343"/>
              <a:gd name="T20" fmla="*/ 240 w 318"/>
              <a:gd name="T21" fmla="*/ 255 h 343"/>
              <a:gd name="T22" fmla="*/ 217 w 318"/>
              <a:gd name="T23" fmla="*/ 273 h 343"/>
              <a:gd name="T24" fmla="*/ 109 w 318"/>
              <a:gd name="T25" fmla="*/ 225 h 343"/>
              <a:gd name="T26" fmla="*/ 15 w 318"/>
              <a:gd name="T27" fmla="*/ 319 h 343"/>
              <a:gd name="T28" fmla="*/ 215 w 318"/>
              <a:gd name="T29" fmla="*/ 323 h 343"/>
              <a:gd name="T30" fmla="*/ 275 w 318"/>
              <a:gd name="T31" fmla="*/ 283 h 343"/>
              <a:gd name="T32" fmla="*/ 281 w 318"/>
              <a:gd name="T33" fmla="*/ 276 h 343"/>
              <a:gd name="T34" fmla="*/ 287 w 318"/>
              <a:gd name="T35" fmla="*/ 269 h 343"/>
              <a:gd name="T36" fmla="*/ 291 w 318"/>
              <a:gd name="T37" fmla="*/ 263 h 343"/>
              <a:gd name="T38" fmla="*/ 296 w 318"/>
              <a:gd name="T39" fmla="*/ 255 h 343"/>
              <a:gd name="T40" fmla="*/ 300 w 318"/>
              <a:gd name="T41" fmla="*/ 248 h 343"/>
              <a:gd name="T42" fmla="*/ 304 w 318"/>
              <a:gd name="T43" fmla="*/ 240 h 343"/>
              <a:gd name="T44" fmla="*/ 307 w 318"/>
              <a:gd name="T45" fmla="*/ 232 h 343"/>
              <a:gd name="T46" fmla="*/ 310 w 318"/>
              <a:gd name="T47" fmla="*/ 224 h 343"/>
              <a:gd name="T48" fmla="*/ 312 w 318"/>
              <a:gd name="T49" fmla="*/ 216 h 343"/>
              <a:gd name="T50" fmla="*/ 316 w 318"/>
              <a:gd name="T51" fmla="*/ 199 h 343"/>
              <a:gd name="T52" fmla="*/ 317 w 318"/>
              <a:gd name="T53" fmla="*/ 191 h 343"/>
              <a:gd name="T54" fmla="*/ 318 w 318"/>
              <a:gd name="T55" fmla="*/ 183 h 343"/>
              <a:gd name="T56" fmla="*/ 318 w 318"/>
              <a:gd name="T57" fmla="*/ 175 h 343"/>
              <a:gd name="T58" fmla="*/ 271 w 318"/>
              <a:gd name="T59" fmla="*/ 62 h 343"/>
              <a:gd name="T60" fmla="*/ 43 w 318"/>
              <a:gd name="T61" fmla="*/ 66 h 343"/>
              <a:gd name="T62" fmla="*/ 37 w 318"/>
              <a:gd name="T63" fmla="*/ 73 h 343"/>
              <a:gd name="T64" fmla="*/ 32 w 318"/>
              <a:gd name="T65" fmla="*/ 80 h 343"/>
              <a:gd name="T66" fmla="*/ 27 w 318"/>
              <a:gd name="T67" fmla="*/ 86 h 343"/>
              <a:gd name="T68" fmla="*/ 22 w 318"/>
              <a:gd name="T69" fmla="*/ 94 h 343"/>
              <a:gd name="T70" fmla="*/ 18 w 318"/>
              <a:gd name="T71" fmla="*/ 102 h 343"/>
              <a:gd name="T72" fmla="*/ 14 w 318"/>
              <a:gd name="T73" fmla="*/ 110 h 343"/>
              <a:gd name="T74" fmla="*/ 11 w 318"/>
              <a:gd name="T75" fmla="*/ 117 h 343"/>
              <a:gd name="T76" fmla="*/ 8 w 318"/>
              <a:gd name="T77" fmla="*/ 125 h 343"/>
              <a:gd name="T78" fmla="*/ 6 w 318"/>
              <a:gd name="T79" fmla="*/ 133 h 343"/>
              <a:gd name="T80" fmla="*/ 2 w 318"/>
              <a:gd name="T81" fmla="*/ 150 h 343"/>
              <a:gd name="T82" fmla="*/ 1 w 318"/>
              <a:gd name="T83" fmla="*/ 158 h 343"/>
              <a:gd name="T84" fmla="*/ 0 w 318"/>
              <a:gd name="T85" fmla="*/ 166 h 343"/>
              <a:gd name="T86" fmla="*/ 0 w 318"/>
              <a:gd name="T87" fmla="*/ 174 h 343"/>
              <a:gd name="T88" fmla="*/ 46 w 318"/>
              <a:gd name="T89" fmla="*/ 189 h 343"/>
              <a:gd name="T90" fmla="*/ 45 w 318"/>
              <a:gd name="T91" fmla="*/ 173 h 343"/>
              <a:gd name="T92" fmla="*/ 46 w 318"/>
              <a:gd name="T93" fmla="*/ 157 h 343"/>
              <a:gd name="T94" fmla="*/ 49 w 318"/>
              <a:gd name="T95" fmla="*/ 144 h 343"/>
              <a:gd name="T96" fmla="*/ 51 w 318"/>
              <a:gd name="T97" fmla="*/ 137 h 343"/>
              <a:gd name="T98" fmla="*/ 55 w 318"/>
              <a:gd name="T99" fmla="*/ 128 h 343"/>
              <a:gd name="T100" fmla="*/ 58 w 318"/>
              <a:gd name="T101" fmla="*/ 122 h 343"/>
              <a:gd name="T102" fmla="*/ 61 w 318"/>
              <a:gd name="T103" fmla="*/ 116 h 343"/>
              <a:gd name="T104" fmla="*/ 64 w 318"/>
              <a:gd name="T105" fmla="*/ 110 h 343"/>
              <a:gd name="T106" fmla="*/ 69 w 318"/>
              <a:gd name="T107" fmla="*/ 104 h 343"/>
              <a:gd name="T108" fmla="*/ 73 w 318"/>
              <a:gd name="T109" fmla="*/ 99 h 343"/>
              <a:gd name="T110" fmla="*/ 78 w 318"/>
              <a:gd name="T111" fmla="*/ 94 h 343"/>
              <a:gd name="T112" fmla="*/ 109 w 318"/>
              <a:gd name="T113" fmla="*/ 72 h 343"/>
              <a:gd name="T114" fmla="*/ 314 w 318"/>
              <a:gd name="T115" fmla="*/ 13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8" h="343">
                <a:moveTo>
                  <a:pt x="272" y="156"/>
                </a:moveTo>
                <a:cubicBezTo>
                  <a:pt x="273" y="162"/>
                  <a:pt x="273" y="167"/>
                  <a:pt x="273" y="173"/>
                </a:cubicBezTo>
                <a:cubicBezTo>
                  <a:pt x="273" y="173"/>
                  <a:pt x="273" y="173"/>
                  <a:pt x="273" y="173"/>
                </a:cubicBezTo>
                <a:cubicBezTo>
                  <a:pt x="273" y="174"/>
                  <a:pt x="273" y="175"/>
                  <a:pt x="273" y="176"/>
                </a:cubicBezTo>
                <a:cubicBezTo>
                  <a:pt x="273" y="176"/>
                  <a:pt x="273" y="176"/>
                  <a:pt x="273" y="176"/>
                </a:cubicBezTo>
                <a:cubicBezTo>
                  <a:pt x="273" y="180"/>
                  <a:pt x="273" y="185"/>
                  <a:pt x="272" y="189"/>
                </a:cubicBezTo>
                <a:cubicBezTo>
                  <a:pt x="272" y="189"/>
                  <a:pt x="272" y="189"/>
                  <a:pt x="272" y="189"/>
                </a:cubicBezTo>
                <a:cubicBezTo>
                  <a:pt x="272" y="190"/>
                  <a:pt x="272" y="191"/>
                  <a:pt x="272" y="192"/>
                </a:cubicBezTo>
                <a:cubicBezTo>
                  <a:pt x="272" y="192"/>
                  <a:pt x="272" y="193"/>
                  <a:pt x="272" y="193"/>
                </a:cubicBezTo>
                <a:cubicBezTo>
                  <a:pt x="271" y="196"/>
                  <a:pt x="271" y="199"/>
                  <a:pt x="270" y="202"/>
                </a:cubicBezTo>
                <a:cubicBezTo>
                  <a:pt x="270" y="203"/>
                  <a:pt x="270" y="203"/>
                  <a:pt x="270" y="203"/>
                </a:cubicBezTo>
                <a:cubicBezTo>
                  <a:pt x="270" y="204"/>
                  <a:pt x="269" y="204"/>
                  <a:pt x="269" y="205"/>
                </a:cubicBezTo>
                <a:cubicBezTo>
                  <a:pt x="269" y="206"/>
                  <a:pt x="269" y="206"/>
                  <a:pt x="269" y="206"/>
                </a:cubicBezTo>
                <a:cubicBezTo>
                  <a:pt x="269" y="207"/>
                  <a:pt x="269" y="208"/>
                  <a:pt x="268" y="208"/>
                </a:cubicBezTo>
                <a:cubicBezTo>
                  <a:pt x="268" y="209"/>
                  <a:pt x="268" y="209"/>
                  <a:pt x="268" y="209"/>
                </a:cubicBezTo>
                <a:cubicBezTo>
                  <a:pt x="268" y="210"/>
                  <a:pt x="267" y="211"/>
                  <a:pt x="267" y="212"/>
                </a:cubicBezTo>
                <a:cubicBezTo>
                  <a:pt x="267" y="212"/>
                  <a:pt x="267" y="212"/>
                  <a:pt x="267" y="212"/>
                </a:cubicBezTo>
                <a:cubicBezTo>
                  <a:pt x="266" y="214"/>
                  <a:pt x="266" y="216"/>
                  <a:pt x="265" y="218"/>
                </a:cubicBezTo>
                <a:cubicBezTo>
                  <a:pt x="265" y="218"/>
                  <a:pt x="265" y="218"/>
                  <a:pt x="265" y="219"/>
                </a:cubicBezTo>
                <a:cubicBezTo>
                  <a:pt x="264" y="219"/>
                  <a:pt x="264" y="220"/>
                  <a:pt x="264" y="221"/>
                </a:cubicBezTo>
                <a:cubicBezTo>
                  <a:pt x="263" y="221"/>
                  <a:pt x="263" y="221"/>
                  <a:pt x="263" y="222"/>
                </a:cubicBezTo>
                <a:cubicBezTo>
                  <a:pt x="263" y="222"/>
                  <a:pt x="263" y="223"/>
                  <a:pt x="262" y="224"/>
                </a:cubicBezTo>
                <a:cubicBezTo>
                  <a:pt x="262" y="224"/>
                  <a:pt x="262" y="224"/>
                  <a:pt x="262" y="225"/>
                </a:cubicBezTo>
                <a:cubicBezTo>
                  <a:pt x="261" y="226"/>
                  <a:pt x="261" y="226"/>
                  <a:pt x="261" y="227"/>
                </a:cubicBezTo>
                <a:cubicBezTo>
                  <a:pt x="261" y="227"/>
                  <a:pt x="260" y="227"/>
                  <a:pt x="260" y="227"/>
                </a:cubicBezTo>
                <a:cubicBezTo>
                  <a:pt x="260" y="228"/>
                  <a:pt x="259" y="229"/>
                  <a:pt x="259" y="230"/>
                </a:cubicBezTo>
                <a:cubicBezTo>
                  <a:pt x="259" y="231"/>
                  <a:pt x="259" y="231"/>
                  <a:pt x="259" y="231"/>
                </a:cubicBezTo>
                <a:cubicBezTo>
                  <a:pt x="258" y="232"/>
                  <a:pt x="258" y="232"/>
                  <a:pt x="257" y="233"/>
                </a:cubicBezTo>
                <a:cubicBezTo>
                  <a:pt x="257" y="233"/>
                  <a:pt x="257" y="234"/>
                  <a:pt x="257" y="234"/>
                </a:cubicBezTo>
                <a:cubicBezTo>
                  <a:pt x="256" y="235"/>
                  <a:pt x="256" y="235"/>
                  <a:pt x="256" y="236"/>
                </a:cubicBezTo>
                <a:cubicBezTo>
                  <a:pt x="255" y="236"/>
                  <a:pt x="255" y="236"/>
                  <a:pt x="255" y="237"/>
                </a:cubicBezTo>
                <a:cubicBezTo>
                  <a:pt x="255" y="237"/>
                  <a:pt x="254" y="238"/>
                  <a:pt x="254" y="239"/>
                </a:cubicBezTo>
                <a:cubicBezTo>
                  <a:pt x="254" y="239"/>
                  <a:pt x="253" y="239"/>
                  <a:pt x="253" y="239"/>
                </a:cubicBezTo>
                <a:cubicBezTo>
                  <a:pt x="253" y="240"/>
                  <a:pt x="252" y="241"/>
                  <a:pt x="252" y="242"/>
                </a:cubicBezTo>
                <a:cubicBezTo>
                  <a:pt x="251" y="242"/>
                  <a:pt x="251" y="242"/>
                  <a:pt x="251" y="242"/>
                </a:cubicBezTo>
                <a:cubicBezTo>
                  <a:pt x="251" y="243"/>
                  <a:pt x="250" y="244"/>
                  <a:pt x="249" y="245"/>
                </a:cubicBezTo>
                <a:cubicBezTo>
                  <a:pt x="249" y="245"/>
                  <a:pt x="249" y="245"/>
                  <a:pt x="249" y="245"/>
                </a:cubicBezTo>
                <a:cubicBezTo>
                  <a:pt x="248" y="246"/>
                  <a:pt x="248" y="247"/>
                  <a:pt x="247" y="247"/>
                </a:cubicBezTo>
                <a:cubicBezTo>
                  <a:pt x="247" y="247"/>
                  <a:pt x="247" y="248"/>
                  <a:pt x="247" y="248"/>
                </a:cubicBezTo>
                <a:cubicBezTo>
                  <a:pt x="246" y="249"/>
                  <a:pt x="246" y="249"/>
                  <a:pt x="245" y="250"/>
                </a:cubicBezTo>
                <a:cubicBezTo>
                  <a:pt x="245" y="250"/>
                  <a:pt x="245" y="250"/>
                  <a:pt x="244" y="251"/>
                </a:cubicBezTo>
                <a:cubicBezTo>
                  <a:pt x="244" y="251"/>
                  <a:pt x="243" y="252"/>
                  <a:pt x="243" y="252"/>
                </a:cubicBezTo>
                <a:cubicBezTo>
                  <a:pt x="243" y="252"/>
                  <a:pt x="242" y="253"/>
                  <a:pt x="242" y="253"/>
                </a:cubicBezTo>
                <a:cubicBezTo>
                  <a:pt x="241" y="254"/>
                  <a:pt x="241" y="255"/>
                  <a:pt x="240" y="255"/>
                </a:cubicBezTo>
                <a:cubicBezTo>
                  <a:pt x="237" y="258"/>
                  <a:pt x="234" y="261"/>
                  <a:pt x="231" y="263"/>
                </a:cubicBezTo>
                <a:cubicBezTo>
                  <a:pt x="230" y="264"/>
                  <a:pt x="228" y="266"/>
                  <a:pt x="227" y="267"/>
                </a:cubicBezTo>
                <a:cubicBezTo>
                  <a:pt x="225" y="268"/>
                  <a:pt x="224" y="269"/>
                  <a:pt x="222" y="270"/>
                </a:cubicBezTo>
                <a:cubicBezTo>
                  <a:pt x="220" y="271"/>
                  <a:pt x="219" y="272"/>
                  <a:pt x="217" y="273"/>
                </a:cubicBezTo>
                <a:cubicBezTo>
                  <a:pt x="216" y="273"/>
                  <a:pt x="216" y="274"/>
                  <a:pt x="215" y="274"/>
                </a:cubicBezTo>
                <a:cubicBezTo>
                  <a:pt x="209" y="277"/>
                  <a:pt x="204" y="280"/>
                  <a:pt x="198" y="282"/>
                </a:cubicBezTo>
                <a:cubicBezTo>
                  <a:pt x="157" y="297"/>
                  <a:pt x="111" y="288"/>
                  <a:pt x="78" y="255"/>
                </a:cubicBezTo>
                <a:cubicBezTo>
                  <a:pt x="109" y="225"/>
                  <a:pt x="109" y="225"/>
                  <a:pt x="109" y="225"/>
                </a:cubicBezTo>
                <a:cubicBezTo>
                  <a:pt x="53" y="217"/>
                  <a:pt x="53" y="217"/>
                  <a:pt x="53" y="217"/>
                </a:cubicBezTo>
                <a:cubicBezTo>
                  <a:pt x="4" y="210"/>
                  <a:pt x="4" y="210"/>
                  <a:pt x="4" y="210"/>
                </a:cubicBezTo>
                <a:cubicBezTo>
                  <a:pt x="0" y="210"/>
                  <a:pt x="0" y="210"/>
                  <a:pt x="0" y="210"/>
                </a:cubicBezTo>
                <a:cubicBezTo>
                  <a:pt x="15" y="319"/>
                  <a:pt x="15" y="319"/>
                  <a:pt x="15" y="319"/>
                </a:cubicBezTo>
                <a:cubicBezTo>
                  <a:pt x="47" y="287"/>
                  <a:pt x="47" y="287"/>
                  <a:pt x="47" y="287"/>
                </a:cubicBezTo>
                <a:cubicBezTo>
                  <a:pt x="89" y="330"/>
                  <a:pt x="150" y="343"/>
                  <a:pt x="204" y="327"/>
                </a:cubicBezTo>
                <a:cubicBezTo>
                  <a:pt x="206" y="327"/>
                  <a:pt x="207" y="326"/>
                  <a:pt x="208" y="326"/>
                </a:cubicBezTo>
                <a:cubicBezTo>
                  <a:pt x="210" y="325"/>
                  <a:pt x="213" y="324"/>
                  <a:pt x="215" y="323"/>
                </a:cubicBezTo>
                <a:cubicBezTo>
                  <a:pt x="233" y="316"/>
                  <a:pt x="250" y="306"/>
                  <a:pt x="266" y="292"/>
                </a:cubicBezTo>
                <a:cubicBezTo>
                  <a:pt x="268" y="291"/>
                  <a:pt x="270" y="289"/>
                  <a:pt x="271" y="287"/>
                </a:cubicBezTo>
                <a:cubicBezTo>
                  <a:pt x="272" y="286"/>
                  <a:pt x="273" y="285"/>
                  <a:pt x="274" y="284"/>
                </a:cubicBezTo>
                <a:cubicBezTo>
                  <a:pt x="275" y="283"/>
                  <a:pt x="275" y="283"/>
                  <a:pt x="275" y="283"/>
                </a:cubicBezTo>
                <a:cubicBezTo>
                  <a:pt x="276" y="282"/>
                  <a:pt x="277" y="281"/>
                  <a:pt x="277" y="281"/>
                </a:cubicBezTo>
                <a:cubicBezTo>
                  <a:pt x="278" y="280"/>
                  <a:pt x="278" y="280"/>
                  <a:pt x="278" y="279"/>
                </a:cubicBezTo>
                <a:cubicBezTo>
                  <a:pt x="279" y="279"/>
                  <a:pt x="280" y="278"/>
                  <a:pt x="280" y="277"/>
                </a:cubicBezTo>
                <a:cubicBezTo>
                  <a:pt x="281" y="277"/>
                  <a:pt x="281" y="276"/>
                  <a:pt x="281" y="276"/>
                </a:cubicBezTo>
                <a:cubicBezTo>
                  <a:pt x="282" y="275"/>
                  <a:pt x="282" y="275"/>
                  <a:pt x="283" y="274"/>
                </a:cubicBezTo>
                <a:cubicBezTo>
                  <a:pt x="283" y="274"/>
                  <a:pt x="284" y="273"/>
                  <a:pt x="284" y="273"/>
                </a:cubicBezTo>
                <a:cubicBezTo>
                  <a:pt x="285" y="272"/>
                  <a:pt x="285" y="271"/>
                  <a:pt x="286" y="271"/>
                </a:cubicBezTo>
                <a:cubicBezTo>
                  <a:pt x="286" y="270"/>
                  <a:pt x="286" y="270"/>
                  <a:pt x="287" y="269"/>
                </a:cubicBezTo>
                <a:cubicBezTo>
                  <a:pt x="287" y="269"/>
                  <a:pt x="288" y="268"/>
                  <a:pt x="288" y="267"/>
                </a:cubicBezTo>
                <a:cubicBezTo>
                  <a:pt x="288" y="267"/>
                  <a:pt x="289" y="266"/>
                  <a:pt x="289" y="266"/>
                </a:cubicBezTo>
                <a:cubicBezTo>
                  <a:pt x="290" y="265"/>
                  <a:pt x="290" y="265"/>
                  <a:pt x="290" y="264"/>
                </a:cubicBezTo>
                <a:cubicBezTo>
                  <a:pt x="291" y="263"/>
                  <a:pt x="291" y="263"/>
                  <a:pt x="291" y="263"/>
                </a:cubicBezTo>
                <a:cubicBezTo>
                  <a:pt x="292" y="262"/>
                  <a:pt x="292" y="261"/>
                  <a:pt x="293" y="260"/>
                </a:cubicBezTo>
                <a:cubicBezTo>
                  <a:pt x="293" y="260"/>
                  <a:pt x="293" y="259"/>
                  <a:pt x="294" y="259"/>
                </a:cubicBezTo>
                <a:cubicBezTo>
                  <a:pt x="294" y="258"/>
                  <a:pt x="295" y="257"/>
                  <a:pt x="295" y="257"/>
                </a:cubicBezTo>
                <a:cubicBezTo>
                  <a:pt x="295" y="256"/>
                  <a:pt x="296" y="256"/>
                  <a:pt x="296" y="255"/>
                </a:cubicBezTo>
                <a:cubicBezTo>
                  <a:pt x="297" y="254"/>
                  <a:pt x="297" y="253"/>
                  <a:pt x="298" y="252"/>
                </a:cubicBezTo>
                <a:cubicBezTo>
                  <a:pt x="298" y="252"/>
                  <a:pt x="298" y="252"/>
                  <a:pt x="298" y="252"/>
                </a:cubicBezTo>
                <a:cubicBezTo>
                  <a:pt x="299" y="251"/>
                  <a:pt x="299" y="249"/>
                  <a:pt x="300" y="248"/>
                </a:cubicBezTo>
                <a:cubicBezTo>
                  <a:pt x="300" y="248"/>
                  <a:pt x="300" y="248"/>
                  <a:pt x="300" y="248"/>
                </a:cubicBezTo>
                <a:cubicBezTo>
                  <a:pt x="301" y="247"/>
                  <a:pt x="301" y="246"/>
                  <a:pt x="302" y="245"/>
                </a:cubicBezTo>
                <a:cubicBezTo>
                  <a:pt x="302" y="244"/>
                  <a:pt x="302" y="244"/>
                  <a:pt x="302" y="243"/>
                </a:cubicBezTo>
                <a:cubicBezTo>
                  <a:pt x="303" y="243"/>
                  <a:pt x="303" y="242"/>
                  <a:pt x="304" y="241"/>
                </a:cubicBezTo>
                <a:cubicBezTo>
                  <a:pt x="304" y="240"/>
                  <a:pt x="304" y="240"/>
                  <a:pt x="304" y="240"/>
                </a:cubicBezTo>
                <a:cubicBezTo>
                  <a:pt x="304" y="239"/>
                  <a:pt x="305" y="238"/>
                  <a:pt x="305" y="237"/>
                </a:cubicBezTo>
                <a:cubicBezTo>
                  <a:pt x="305" y="237"/>
                  <a:pt x="306" y="236"/>
                  <a:pt x="306" y="236"/>
                </a:cubicBezTo>
                <a:cubicBezTo>
                  <a:pt x="306" y="235"/>
                  <a:pt x="306" y="234"/>
                  <a:pt x="307" y="233"/>
                </a:cubicBezTo>
                <a:cubicBezTo>
                  <a:pt x="307" y="233"/>
                  <a:pt x="307" y="232"/>
                  <a:pt x="307" y="232"/>
                </a:cubicBezTo>
                <a:cubicBezTo>
                  <a:pt x="308" y="231"/>
                  <a:pt x="308" y="230"/>
                  <a:pt x="308" y="229"/>
                </a:cubicBezTo>
                <a:cubicBezTo>
                  <a:pt x="308" y="229"/>
                  <a:pt x="309" y="229"/>
                  <a:pt x="309" y="228"/>
                </a:cubicBezTo>
                <a:cubicBezTo>
                  <a:pt x="309" y="227"/>
                  <a:pt x="309" y="226"/>
                  <a:pt x="310" y="225"/>
                </a:cubicBezTo>
                <a:cubicBezTo>
                  <a:pt x="310" y="225"/>
                  <a:pt x="310" y="225"/>
                  <a:pt x="310" y="224"/>
                </a:cubicBezTo>
                <a:cubicBezTo>
                  <a:pt x="310" y="223"/>
                  <a:pt x="311" y="222"/>
                  <a:pt x="311" y="221"/>
                </a:cubicBezTo>
                <a:cubicBezTo>
                  <a:pt x="311" y="221"/>
                  <a:pt x="311" y="221"/>
                  <a:pt x="311" y="220"/>
                </a:cubicBezTo>
                <a:cubicBezTo>
                  <a:pt x="312" y="219"/>
                  <a:pt x="312" y="218"/>
                  <a:pt x="312" y="217"/>
                </a:cubicBezTo>
                <a:cubicBezTo>
                  <a:pt x="312" y="217"/>
                  <a:pt x="312" y="217"/>
                  <a:pt x="312" y="216"/>
                </a:cubicBezTo>
                <a:cubicBezTo>
                  <a:pt x="313" y="212"/>
                  <a:pt x="314" y="208"/>
                  <a:pt x="315" y="204"/>
                </a:cubicBezTo>
                <a:cubicBezTo>
                  <a:pt x="315" y="204"/>
                  <a:pt x="315" y="204"/>
                  <a:pt x="315" y="204"/>
                </a:cubicBezTo>
                <a:cubicBezTo>
                  <a:pt x="315" y="203"/>
                  <a:pt x="316" y="202"/>
                  <a:pt x="316" y="200"/>
                </a:cubicBezTo>
                <a:cubicBezTo>
                  <a:pt x="316" y="200"/>
                  <a:pt x="316" y="200"/>
                  <a:pt x="316" y="199"/>
                </a:cubicBezTo>
                <a:cubicBezTo>
                  <a:pt x="316" y="198"/>
                  <a:pt x="316" y="197"/>
                  <a:pt x="316" y="196"/>
                </a:cubicBezTo>
                <a:cubicBezTo>
                  <a:pt x="317" y="196"/>
                  <a:pt x="317" y="196"/>
                  <a:pt x="317" y="195"/>
                </a:cubicBezTo>
                <a:cubicBezTo>
                  <a:pt x="317" y="194"/>
                  <a:pt x="317" y="193"/>
                  <a:pt x="317" y="192"/>
                </a:cubicBezTo>
                <a:cubicBezTo>
                  <a:pt x="317" y="192"/>
                  <a:pt x="317" y="192"/>
                  <a:pt x="317" y="191"/>
                </a:cubicBezTo>
                <a:cubicBezTo>
                  <a:pt x="317" y="190"/>
                  <a:pt x="317" y="189"/>
                  <a:pt x="317" y="188"/>
                </a:cubicBezTo>
                <a:cubicBezTo>
                  <a:pt x="317" y="188"/>
                  <a:pt x="317" y="188"/>
                  <a:pt x="317" y="187"/>
                </a:cubicBezTo>
                <a:cubicBezTo>
                  <a:pt x="318" y="186"/>
                  <a:pt x="318" y="185"/>
                  <a:pt x="318" y="184"/>
                </a:cubicBezTo>
                <a:cubicBezTo>
                  <a:pt x="318" y="184"/>
                  <a:pt x="318" y="183"/>
                  <a:pt x="318" y="183"/>
                </a:cubicBezTo>
                <a:cubicBezTo>
                  <a:pt x="318" y="182"/>
                  <a:pt x="318" y="181"/>
                  <a:pt x="318" y="180"/>
                </a:cubicBezTo>
                <a:cubicBezTo>
                  <a:pt x="318" y="180"/>
                  <a:pt x="318" y="179"/>
                  <a:pt x="318" y="179"/>
                </a:cubicBezTo>
                <a:cubicBezTo>
                  <a:pt x="318" y="178"/>
                  <a:pt x="318" y="177"/>
                  <a:pt x="318" y="176"/>
                </a:cubicBezTo>
                <a:cubicBezTo>
                  <a:pt x="318" y="175"/>
                  <a:pt x="318" y="175"/>
                  <a:pt x="318" y="175"/>
                </a:cubicBezTo>
                <a:cubicBezTo>
                  <a:pt x="318" y="171"/>
                  <a:pt x="318" y="167"/>
                  <a:pt x="318" y="163"/>
                </a:cubicBezTo>
                <a:cubicBezTo>
                  <a:pt x="318" y="163"/>
                  <a:pt x="318" y="163"/>
                  <a:pt x="318" y="163"/>
                </a:cubicBezTo>
                <a:cubicBezTo>
                  <a:pt x="272" y="156"/>
                  <a:pt x="272" y="156"/>
                  <a:pt x="272" y="156"/>
                </a:cubicBezTo>
                <a:close/>
                <a:moveTo>
                  <a:pt x="271" y="62"/>
                </a:moveTo>
                <a:cubicBezTo>
                  <a:pt x="209" y="0"/>
                  <a:pt x="109" y="0"/>
                  <a:pt x="47" y="62"/>
                </a:cubicBezTo>
                <a:cubicBezTo>
                  <a:pt x="47" y="62"/>
                  <a:pt x="46" y="62"/>
                  <a:pt x="46" y="62"/>
                </a:cubicBezTo>
                <a:cubicBezTo>
                  <a:pt x="45" y="63"/>
                  <a:pt x="45" y="64"/>
                  <a:pt x="44" y="65"/>
                </a:cubicBezTo>
                <a:cubicBezTo>
                  <a:pt x="43" y="66"/>
                  <a:pt x="43" y="66"/>
                  <a:pt x="43" y="66"/>
                </a:cubicBezTo>
                <a:cubicBezTo>
                  <a:pt x="42" y="67"/>
                  <a:pt x="41" y="68"/>
                  <a:pt x="41" y="68"/>
                </a:cubicBezTo>
                <a:cubicBezTo>
                  <a:pt x="40" y="69"/>
                  <a:pt x="40" y="69"/>
                  <a:pt x="40" y="70"/>
                </a:cubicBezTo>
                <a:cubicBezTo>
                  <a:pt x="39" y="70"/>
                  <a:pt x="39" y="71"/>
                  <a:pt x="38" y="72"/>
                </a:cubicBezTo>
                <a:cubicBezTo>
                  <a:pt x="38" y="72"/>
                  <a:pt x="37" y="72"/>
                  <a:pt x="37" y="73"/>
                </a:cubicBezTo>
                <a:cubicBezTo>
                  <a:pt x="36" y="74"/>
                  <a:pt x="36" y="74"/>
                  <a:pt x="35" y="75"/>
                </a:cubicBezTo>
                <a:cubicBezTo>
                  <a:pt x="35" y="75"/>
                  <a:pt x="34" y="76"/>
                  <a:pt x="34" y="76"/>
                </a:cubicBezTo>
                <a:cubicBezTo>
                  <a:pt x="34" y="77"/>
                  <a:pt x="33" y="78"/>
                  <a:pt x="33" y="78"/>
                </a:cubicBezTo>
                <a:cubicBezTo>
                  <a:pt x="32" y="79"/>
                  <a:pt x="32" y="79"/>
                  <a:pt x="32" y="80"/>
                </a:cubicBezTo>
                <a:cubicBezTo>
                  <a:pt x="31" y="80"/>
                  <a:pt x="31" y="81"/>
                  <a:pt x="30" y="82"/>
                </a:cubicBezTo>
                <a:cubicBezTo>
                  <a:pt x="30" y="82"/>
                  <a:pt x="29" y="83"/>
                  <a:pt x="29" y="83"/>
                </a:cubicBezTo>
                <a:cubicBezTo>
                  <a:pt x="29" y="84"/>
                  <a:pt x="28" y="84"/>
                  <a:pt x="28" y="85"/>
                </a:cubicBezTo>
                <a:cubicBezTo>
                  <a:pt x="27" y="85"/>
                  <a:pt x="27" y="86"/>
                  <a:pt x="27" y="86"/>
                </a:cubicBezTo>
                <a:cubicBezTo>
                  <a:pt x="26" y="87"/>
                  <a:pt x="26" y="88"/>
                  <a:pt x="25" y="89"/>
                </a:cubicBezTo>
                <a:cubicBezTo>
                  <a:pt x="25" y="89"/>
                  <a:pt x="25" y="89"/>
                  <a:pt x="24" y="90"/>
                </a:cubicBezTo>
                <a:cubicBezTo>
                  <a:pt x="24" y="91"/>
                  <a:pt x="23" y="91"/>
                  <a:pt x="23" y="92"/>
                </a:cubicBezTo>
                <a:cubicBezTo>
                  <a:pt x="23" y="93"/>
                  <a:pt x="23" y="93"/>
                  <a:pt x="22" y="94"/>
                </a:cubicBezTo>
                <a:cubicBezTo>
                  <a:pt x="22" y="95"/>
                  <a:pt x="21" y="96"/>
                  <a:pt x="20" y="97"/>
                </a:cubicBezTo>
                <a:cubicBezTo>
                  <a:pt x="20" y="97"/>
                  <a:pt x="20" y="97"/>
                  <a:pt x="20" y="97"/>
                </a:cubicBezTo>
                <a:cubicBezTo>
                  <a:pt x="20" y="98"/>
                  <a:pt x="19" y="99"/>
                  <a:pt x="18" y="101"/>
                </a:cubicBezTo>
                <a:cubicBezTo>
                  <a:pt x="18" y="101"/>
                  <a:pt x="18" y="101"/>
                  <a:pt x="18" y="102"/>
                </a:cubicBezTo>
                <a:cubicBezTo>
                  <a:pt x="17" y="103"/>
                  <a:pt x="17" y="103"/>
                  <a:pt x="16" y="104"/>
                </a:cubicBezTo>
                <a:cubicBezTo>
                  <a:pt x="16" y="105"/>
                  <a:pt x="16" y="105"/>
                  <a:pt x="16" y="106"/>
                </a:cubicBezTo>
                <a:cubicBezTo>
                  <a:pt x="15" y="106"/>
                  <a:pt x="15" y="107"/>
                  <a:pt x="15" y="108"/>
                </a:cubicBezTo>
                <a:cubicBezTo>
                  <a:pt x="14" y="109"/>
                  <a:pt x="14" y="109"/>
                  <a:pt x="14" y="110"/>
                </a:cubicBezTo>
                <a:cubicBezTo>
                  <a:pt x="14" y="110"/>
                  <a:pt x="13" y="111"/>
                  <a:pt x="13" y="112"/>
                </a:cubicBezTo>
                <a:cubicBezTo>
                  <a:pt x="13" y="112"/>
                  <a:pt x="13" y="113"/>
                  <a:pt x="12" y="113"/>
                </a:cubicBezTo>
                <a:cubicBezTo>
                  <a:pt x="12" y="114"/>
                  <a:pt x="12" y="115"/>
                  <a:pt x="11" y="116"/>
                </a:cubicBezTo>
                <a:cubicBezTo>
                  <a:pt x="11" y="116"/>
                  <a:pt x="11" y="117"/>
                  <a:pt x="11" y="117"/>
                </a:cubicBezTo>
                <a:cubicBezTo>
                  <a:pt x="11" y="118"/>
                  <a:pt x="10" y="119"/>
                  <a:pt x="10" y="120"/>
                </a:cubicBezTo>
                <a:cubicBezTo>
                  <a:pt x="10" y="120"/>
                  <a:pt x="10" y="120"/>
                  <a:pt x="9" y="121"/>
                </a:cubicBezTo>
                <a:cubicBezTo>
                  <a:pt x="9" y="122"/>
                  <a:pt x="9" y="123"/>
                  <a:pt x="9" y="123"/>
                </a:cubicBezTo>
                <a:cubicBezTo>
                  <a:pt x="8" y="124"/>
                  <a:pt x="8" y="124"/>
                  <a:pt x="8" y="125"/>
                </a:cubicBezTo>
                <a:cubicBezTo>
                  <a:pt x="8" y="126"/>
                  <a:pt x="8" y="127"/>
                  <a:pt x="7" y="127"/>
                </a:cubicBezTo>
                <a:cubicBezTo>
                  <a:pt x="7" y="128"/>
                  <a:pt x="7" y="128"/>
                  <a:pt x="7" y="129"/>
                </a:cubicBezTo>
                <a:cubicBezTo>
                  <a:pt x="7" y="130"/>
                  <a:pt x="6" y="131"/>
                  <a:pt x="6" y="132"/>
                </a:cubicBezTo>
                <a:cubicBezTo>
                  <a:pt x="6" y="132"/>
                  <a:pt x="6" y="132"/>
                  <a:pt x="6" y="133"/>
                </a:cubicBezTo>
                <a:cubicBezTo>
                  <a:pt x="5" y="137"/>
                  <a:pt x="4" y="141"/>
                  <a:pt x="3" y="145"/>
                </a:cubicBezTo>
                <a:cubicBezTo>
                  <a:pt x="3" y="145"/>
                  <a:pt x="3" y="145"/>
                  <a:pt x="3" y="145"/>
                </a:cubicBezTo>
                <a:cubicBezTo>
                  <a:pt x="3" y="146"/>
                  <a:pt x="2" y="147"/>
                  <a:pt x="2" y="149"/>
                </a:cubicBezTo>
                <a:cubicBezTo>
                  <a:pt x="2" y="149"/>
                  <a:pt x="2" y="149"/>
                  <a:pt x="2" y="150"/>
                </a:cubicBezTo>
                <a:cubicBezTo>
                  <a:pt x="2" y="151"/>
                  <a:pt x="2" y="152"/>
                  <a:pt x="2" y="153"/>
                </a:cubicBezTo>
                <a:cubicBezTo>
                  <a:pt x="2" y="153"/>
                  <a:pt x="2" y="153"/>
                  <a:pt x="2" y="154"/>
                </a:cubicBezTo>
                <a:cubicBezTo>
                  <a:pt x="1" y="155"/>
                  <a:pt x="1" y="156"/>
                  <a:pt x="1" y="157"/>
                </a:cubicBezTo>
                <a:cubicBezTo>
                  <a:pt x="1" y="157"/>
                  <a:pt x="1" y="157"/>
                  <a:pt x="1" y="158"/>
                </a:cubicBezTo>
                <a:cubicBezTo>
                  <a:pt x="1" y="159"/>
                  <a:pt x="1" y="160"/>
                  <a:pt x="1" y="161"/>
                </a:cubicBezTo>
                <a:cubicBezTo>
                  <a:pt x="1" y="161"/>
                  <a:pt x="1" y="161"/>
                  <a:pt x="1" y="162"/>
                </a:cubicBezTo>
                <a:cubicBezTo>
                  <a:pt x="1" y="163"/>
                  <a:pt x="1" y="164"/>
                  <a:pt x="0" y="165"/>
                </a:cubicBezTo>
                <a:cubicBezTo>
                  <a:pt x="0" y="165"/>
                  <a:pt x="0" y="165"/>
                  <a:pt x="0" y="166"/>
                </a:cubicBezTo>
                <a:cubicBezTo>
                  <a:pt x="0" y="167"/>
                  <a:pt x="0" y="168"/>
                  <a:pt x="0" y="169"/>
                </a:cubicBezTo>
                <a:cubicBezTo>
                  <a:pt x="0" y="169"/>
                  <a:pt x="0" y="170"/>
                  <a:pt x="0" y="170"/>
                </a:cubicBezTo>
                <a:cubicBezTo>
                  <a:pt x="0" y="171"/>
                  <a:pt x="0" y="172"/>
                  <a:pt x="0" y="173"/>
                </a:cubicBezTo>
                <a:cubicBezTo>
                  <a:pt x="0" y="174"/>
                  <a:pt x="0" y="174"/>
                  <a:pt x="0" y="174"/>
                </a:cubicBezTo>
                <a:cubicBezTo>
                  <a:pt x="0" y="178"/>
                  <a:pt x="0" y="182"/>
                  <a:pt x="1" y="186"/>
                </a:cubicBezTo>
                <a:cubicBezTo>
                  <a:pt x="46" y="193"/>
                  <a:pt x="46" y="193"/>
                  <a:pt x="46" y="193"/>
                </a:cubicBezTo>
                <a:cubicBezTo>
                  <a:pt x="46" y="193"/>
                  <a:pt x="46" y="193"/>
                  <a:pt x="46" y="193"/>
                </a:cubicBezTo>
                <a:cubicBezTo>
                  <a:pt x="46" y="192"/>
                  <a:pt x="46" y="191"/>
                  <a:pt x="46" y="189"/>
                </a:cubicBezTo>
                <a:cubicBezTo>
                  <a:pt x="46" y="189"/>
                  <a:pt x="46" y="189"/>
                  <a:pt x="46" y="189"/>
                </a:cubicBezTo>
                <a:cubicBezTo>
                  <a:pt x="45" y="185"/>
                  <a:pt x="45" y="181"/>
                  <a:pt x="45" y="176"/>
                </a:cubicBezTo>
                <a:cubicBezTo>
                  <a:pt x="45" y="176"/>
                  <a:pt x="45" y="176"/>
                  <a:pt x="45" y="176"/>
                </a:cubicBezTo>
                <a:cubicBezTo>
                  <a:pt x="45" y="175"/>
                  <a:pt x="45" y="174"/>
                  <a:pt x="45" y="173"/>
                </a:cubicBezTo>
                <a:cubicBezTo>
                  <a:pt x="45" y="173"/>
                  <a:pt x="45" y="173"/>
                  <a:pt x="45" y="173"/>
                </a:cubicBezTo>
                <a:cubicBezTo>
                  <a:pt x="45" y="168"/>
                  <a:pt x="45" y="164"/>
                  <a:pt x="46" y="160"/>
                </a:cubicBezTo>
                <a:cubicBezTo>
                  <a:pt x="46" y="160"/>
                  <a:pt x="46" y="160"/>
                  <a:pt x="46" y="159"/>
                </a:cubicBezTo>
                <a:cubicBezTo>
                  <a:pt x="46" y="159"/>
                  <a:pt x="46" y="158"/>
                  <a:pt x="46" y="157"/>
                </a:cubicBezTo>
                <a:cubicBezTo>
                  <a:pt x="46" y="156"/>
                  <a:pt x="46" y="156"/>
                  <a:pt x="46" y="156"/>
                </a:cubicBezTo>
                <a:cubicBezTo>
                  <a:pt x="47" y="153"/>
                  <a:pt x="47" y="150"/>
                  <a:pt x="48" y="147"/>
                </a:cubicBezTo>
                <a:cubicBezTo>
                  <a:pt x="48" y="147"/>
                  <a:pt x="48" y="146"/>
                  <a:pt x="48" y="146"/>
                </a:cubicBezTo>
                <a:cubicBezTo>
                  <a:pt x="48" y="145"/>
                  <a:pt x="49" y="145"/>
                  <a:pt x="49" y="144"/>
                </a:cubicBezTo>
                <a:cubicBezTo>
                  <a:pt x="49" y="143"/>
                  <a:pt x="49" y="143"/>
                  <a:pt x="49" y="143"/>
                </a:cubicBezTo>
                <a:cubicBezTo>
                  <a:pt x="49" y="142"/>
                  <a:pt x="50" y="141"/>
                  <a:pt x="50" y="141"/>
                </a:cubicBezTo>
                <a:cubicBezTo>
                  <a:pt x="50" y="140"/>
                  <a:pt x="50" y="140"/>
                  <a:pt x="50" y="140"/>
                </a:cubicBezTo>
                <a:cubicBezTo>
                  <a:pt x="50" y="139"/>
                  <a:pt x="51" y="138"/>
                  <a:pt x="51" y="137"/>
                </a:cubicBezTo>
                <a:cubicBezTo>
                  <a:pt x="51" y="137"/>
                  <a:pt x="51" y="137"/>
                  <a:pt x="51" y="137"/>
                </a:cubicBezTo>
                <a:cubicBezTo>
                  <a:pt x="52" y="135"/>
                  <a:pt x="52" y="133"/>
                  <a:pt x="53" y="131"/>
                </a:cubicBezTo>
                <a:cubicBezTo>
                  <a:pt x="53" y="131"/>
                  <a:pt x="53" y="130"/>
                  <a:pt x="54" y="130"/>
                </a:cubicBezTo>
                <a:cubicBezTo>
                  <a:pt x="54" y="130"/>
                  <a:pt x="54" y="129"/>
                  <a:pt x="55" y="128"/>
                </a:cubicBezTo>
                <a:cubicBezTo>
                  <a:pt x="55" y="128"/>
                  <a:pt x="55" y="127"/>
                  <a:pt x="55" y="127"/>
                </a:cubicBezTo>
                <a:cubicBezTo>
                  <a:pt x="55" y="126"/>
                  <a:pt x="56" y="126"/>
                  <a:pt x="56" y="125"/>
                </a:cubicBezTo>
                <a:cubicBezTo>
                  <a:pt x="56" y="125"/>
                  <a:pt x="56" y="125"/>
                  <a:pt x="56" y="124"/>
                </a:cubicBezTo>
                <a:cubicBezTo>
                  <a:pt x="57" y="123"/>
                  <a:pt x="57" y="123"/>
                  <a:pt x="58" y="122"/>
                </a:cubicBezTo>
                <a:cubicBezTo>
                  <a:pt x="58" y="122"/>
                  <a:pt x="58" y="122"/>
                  <a:pt x="58" y="121"/>
                </a:cubicBezTo>
                <a:cubicBezTo>
                  <a:pt x="58" y="121"/>
                  <a:pt x="59" y="120"/>
                  <a:pt x="59" y="119"/>
                </a:cubicBezTo>
                <a:cubicBezTo>
                  <a:pt x="59" y="118"/>
                  <a:pt x="59" y="118"/>
                  <a:pt x="60" y="118"/>
                </a:cubicBezTo>
                <a:cubicBezTo>
                  <a:pt x="60" y="117"/>
                  <a:pt x="60" y="117"/>
                  <a:pt x="61" y="116"/>
                </a:cubicBezTo>
                <a:cubicBezTo>
                  <a:pt x="61" y="116"/>
                  <a:pt x="61" y="115"/>
                  <a:pt x="61" y="115"/>
                </a:cubicBezTo>
                <a:cubicBezTo>
                  <a:pt x="62" y="114"/>
                  <a:pt x="62" y="114"/>
                  <a:pt x="63" y="113"/>
                </a:cubicBezTo>
                <a:cubicBezTo>
                  <a:pt x="63" y="113"/>
                  <a:pt x="63" y="113"/>
                  <a:pt x="63" y="112"/>
                </a:cubicBezTo>
                <a:cubicBezTo>
                  <a:pt x="64" y="112"/>
                  <a:pt x="64" y="111"/>
                  <a:pt x="64" y="110"/>
                </a:cubicBezTo>
                <a:cubicBezTo>
                  <a:pt x="65" y="110"/>
                  <a:pt x="65" y="110"/>
                  <a:pt x="65" y="110"/>
                </a:cubicBezTo>
                <a:cubicBezTo>
                  <a:pt x="65" y="109"/>
                  <a:pt x="66" y="108"/>
                  <a:pt x="67" y="107"/>
                </a:cubicBezTo>
                <a:cubicBezTo>
                  <a:pt x="67" y="107"/>
                  <a:pt x="67" y="107"/>
                  <a:pt x="67" y="107"/>
                </a:cubicBezTo>
                <a:cubicBezTo>
                  <a:pt x="67" y="106"/>
                  <a:pt x="68" y="105"/>
                  <a:pt x="69" y="104"/>
                </a:cubicBezTo>
                <a:cubicBezTo>
                  <a:pt x="69" y="104"/>
                  <a:pt x="69" y="104"/>
                  <a:pt x="69" y="104"/>
                </a:cubicBezTo>
                <a:cubicBezTo>
                  <a:pt x="70" y="103"/>
                  <a:pt x="70" y="102"/>
                  <a:pt x="71" y="102"/>
                </a:cubicBezTo>
                <a:cubicBezTo>
                  <a:pt x="71" y="102"/>
                  <a:pt x="71" y="101"/>
                  <a:pt x="72" y="101"/>
                </a:cubicBezTo>
                <a:cubicBezTo>
                  <a:pt x="72" y="100"/>
                  <a:pt x="72" y="100"/>
                  <a:pt x="73" y="99"/>
                </a:cubicBezTo>
                <a:cubicBezTo>
                  <a:pt x="73" y="99"/>
                  <a:pt x="73" y="99"/>
                  <a:pt x="74" y="98"/>
                </a:cubicBezTo>
                <a:cubicBezTo>
                  <a:pt x="74" y="98"/>
                  <a:pt x="75" y="97"/>
                  <a:pt x="75" y="97"/>
                </a:cubicBezTo>
                <a:cubicBezTo>
                  <a:pt x="75" y="96"/>
                  <a:pt x="76" y="96"/>
                  <a:pt x="76" y="96"/>
                </a:cubicBezTo>
                <a:cubicBezTo>
                  <a:pt x="77" y="95"/>
                  <a:pt x="77" y="94"/>
                  <a:pt x="78" y="94"/>
                </a:cubicBezTo>
                <a:cubicBezTo>
                  <a:pt x="81" y="91"/>
                  <a:pt x="84" y="88"/>
                  <a:pt x="87" y="86"/>
                </a:cubicBezTo>
                <a:cubicBezTo>
                  <a:pt x="88" y="85"/>
                  <a:pt x="90" y="83"/>
                  <a:pt x="91" y="82"/>
                </a:cubicBezTo>
                <a:cubicBezTo>
                  <a:pt x="93" y="81"/>
                  <a:pt x="95" y="80"/>
                  <a:pt x="96" y="79"/>
                </a:cubicBezTo>
                <a:cubicBezTo>
                  <a:pt x="100" y="76"/>
                  <a:pt x="105" y="74"/>
                  <a:pt x="109" y="72"/>
                </a:cubicBezTo>
                <a:cubicBezTo>
                  <a:pt x="152" y="51"/>
                  <a:pt x="205" y="58"/>
                  <a:pt x="240" y="94"/>
                </a:cubicBezTo>
                <a:cubicBezTo>
                  <a:pt x="210" y="124"/>
                  <a:pt x="210" y="124"/>
                  <a:pt x="210" y="124"/>
                </a:cubicBezTo>
                <a:cubicBezTo>
                  <a:pt x="265" y="132"/>
                  <a:pt x="265" y="132"/>
                  <a:pt x="265" y="132"/>
                </a:cubicBezTo>
                <a:cubicBezTo>
                  <a:pt x="314" y="139"/>
                  <a:pt x="314" y="139"/>
                  <a:pt x="314" y="139"/>
                </a:cubicBezTo>
                <a:cubicBezTo>
                  <a:pt x="318" y="139"/>
                  <a:pt x="318" y="139"/>
                  <a:pt x="318" y="139"/>
                </a:cubicBezTo>
                <a:cubicBezTo>
                  <a:pt x="303" y="30"/>
                  <a:pt x="303" y="30"/>
                  <a:pt x="303" y="30"/>
                </a:cubicBezTo>
                <a:lnTo>
                  <a:pt x="271" y="62"/>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Segoe UI"/>
              <a:ea typeface="+mn-ea"/>
              <a:cs typeface="+mn-cs"/>
            </a:endParaRPr>
          </a:p>
        </p:txBody>
      </p:sp>
      <p:sp>
        <p:nvSpPr>
          <p:cNvPr id="96" name="Rectangle 95"/>
          <p:cNvSpPr/>
          <p:nvPr/>
        </p:nvSpPr>
        <p:spPr>
          <a:xfrm>
            <a:off x="5641304" y="2068588"/>
            <a:ext cx="813762" cy="184666"/>
          </a:xfrm>
          <a:prstGeom prst="rect">
            <a:avLst/>
          </a:prstGeom>
        </p:spPr>
        <p:txBody>
          <a:bodyPr wrap="square" lIns="0" tIns="0" rIns="0" bIns="0" anchor="b">
            <a:spAutoFit/>
          </a:bodyPr>
          <a:lstStyle/>
          <a:p>
            <a:pPr marL="0" marR="0" lvl="0" indent="0" algn="l" defTabSz="1117965" rtl="0" eaLnBrk="1" fontAlgn="auto" latinLnBrk="0" hangingPunct="1">
              <a:lnSpc>
                <a:spcPct val="100000"/>
              </a:lnSpc>
              <a:spcBef>
                <a:spcPts val="0"/>
              </a:spcBef>
              <a:spcAft>
                <a:spcPts val="0"/>
              </a:spcAft>
              <a:buClrTx/>
              <a:buSzTx/>
              <a:buFontTx/>
              <a:buNone/>
              <a:tabLst/>
              <a:defRPr/>
            </a:pPr>
            <a:r>
              <a:rPr kumimoji="0" lang="en-US" sz="1200" i="0" u="none" strike="noStrike" kern="0" cap="none" spc="0" normalizeH="0" baseline="0" noProof="0" dirty="0">
                <a:ln>
                  <a:solidFill>
                    <a:srgbClr val="FFFFFF">
                      <a:alpha val="0"/>
                    </a:srgbClr>
                  </a:solidFill>
                </a:ln>
                <a:solidFill>
                  <a:srgbClr val="FFFFFF"/>
                </a:solidFill>
                <a:effectLst/>
                <a:uLnTx/>
                <a:uFillTx/>
                <a:latin typeface="Segoe UI"/>
                <a:ea typeface="+mn-ea"/>
                <a:cs typeface="+mn-cs"/>
              </a:rPr>
              <a:t>Azure AD </a:t>
            </a:r>
          </a:p>
        </p:txBody>
      </p:sp>
      <p:sp>
        <p:nvSpPr>
          <p:cNvPr id="97" name="Freeform 15"/>
          <p:cNvSpPr>
            <a:spLocks/>
          </p:cNvSpPr>
          <p:nvPr/>
        </p:nvSpPr>
        <p:spPr bwMode="auto">
          <a:xfrm>
            <a:off x="3542822" y="5979043"/>
            <a:ext cx="520871" cy="35482"/>
          </a:xfrm>
          <a:custGeom>
            <a:avLst/>
            <a:gdLst>
              <a:gd name="T0" fmla="*/ 0 w 149"/>
              <a:gd name="T1" fmla="*/ 0 h 11"/>
              <a:gd name="T2" fmla="*/ 0 w 149"/>
              <a:gd name="T3" fmla="*/ 4 h 11"/>
              <a:gd name="T4" fmla="*/ 6 w 149"/>
              <a:gd name="T5" fmla="*/ 11 h 11"/>
              <a:gd name="T6" fmla="*/ 143 w 149"/>
              <a:gd name="T7" fmla="*/ 11 h 11"/>
              <a:gd name="T8" fmla="*/ 149 w 149"/>
              <a:gd name="T9" fmla="*/ 4 h 11"/>
              <a:gd name="T10" fmla="*/ 149 w 149"/>
              <a:gd name="T11" fmla="*/ 0 h 11"/>
              <a:gd name="T12" fmla="*/ 0 w 149"/>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49" h="11">
                <a:moveTo>
                  <a:pt x="0" y="0"/>
                </a:moveTo>
                <a:cubicBezTo>
                  <a:pt x="0" y="4"/>
                  <a:pt x="0" y="4"/>
                  <a:pt x="0" y="4"/>
                </a:cubicBezTo>
                <a:cubicBezTo>
                  <a:pt x="0" y="8"/>
                  <a:pt x="3" y="11"/>
                  <a:pt x="6" y="11"/>
                </a:cubicBezTo>
                <a:cubicBezTo>
                  <a:pt x="143" y="11"/>
                  <a:pt x="143" y="11"/>
                  <a:pt x="143" y="11"/>
                </a:cubicBezTo>
                <a:cubicBezTo>
                  <a:pt x="146" y="11"/>
                  <a:pt x="149" y="8"/>
                  <a:pt x="149" y="4"/>
                </a:cubicBezTo>
                <a:cubicBezTo>
                  <a:pt x="149" y="0"/>
                  <a:pt x="149" y="0"/>
                  <a:pt x="149" y="0"/>
                </a:cubicBezTo>
                <a:lnTo>
                  <a:pt x="0" y="0"/>
                </a:lnTo>
                <a:close/>
              </a:path>
            </a:pathLst>
          </a:custGeom>
          <a:solidFill>
            <a:srgbClr val="0072C6">
              <a:lumMod val="7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grpSp>
        <p:nvGrpSpPr>
          <p:cNvPr id="98" name="Group 97"/>
          <p:cNvGrpSpPr/>
          <p:nvPr/>
        </p:nvGrpSpPr>
        <p:grpSpPr>
          <a:xfrm>
            <a:off x="3542822" y="5088875"/>
            <a:ext cx="1687756" cy="925650"/>
            <a:chOff x="5317495" y="4258107"/>
            <a:chExt cx="1687756" cy="925650"/>
          </a:xfrm>
        </p:grpSpPr>
        <p:sp>
          <p:nvSpPr>
            <p:cNvPr id="99" name="Freeform 5"/>
            <p:cNvSpPr>
              <a:spLocks/>
            </p:cNvSpPr>
            <p:nvPr/>
          </p:nvSpPr>
          <p:spPr bwMode="auto">
            <a:xfrm>
              <a:off x="5900938" y="4258107"/>
              <a:ext cx="520871" cy="925650"/>
            </a:xfrm>
            <a:custGeom>
              <a:avLst/>
              <a:gdLst>
                <a:gd name="T0" fmla="*/ 149 w 149"/>
                <a:gd name="T1" fmla="*/ 280 h 287"/>
                <a:gd name="T2" fmla="*/ 143 w 149"/>
                <a:gd name="T3" fmla="*/ 287 h 287"/>
                <a:gd name="T4" fmla="*/ 6 w 149"/>
                <a:gd name="T5" fmla="*/ 287 h 287"/>
                <a:gd name="T6" fmla="*/ 0 w 149"/>
                <a:gd name="T7" fmla="*/ 280 h 287"/>
                <a:gd name="T8" fmla="*/ 0 w 149"/>
                <a:gd name="T9" fmla="*/ 7 h 287"/>
                <a:gd name="T10" fmla="*/ 6 w 149"/>
                <a:gd name="T11" fmla="*/ 0 h 287"/>
                <a:gd name="T12" fmla="*/ 143 w 149"/>
                <a:gd name="T13" fmla="*/ 0 h 287"/>
                <a:gd name="T14" fmla="*/ 149 w 149"/>
                <a:gd name="T15" fmla="*/ 7 h 287"/>
                <a:gd name="T16" fmla="*/ 149 w 149"/>
                <a:gd name="T17" fmla="*/ 28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287">
                  <a:moveTo>
                    <a:pt x="149" y="280"/>
                  </a:moveTo>
                  <a:cubicBezTo>
                    <a:pt x="149" y="284"/>
                    <a:pt x="146" y="287"/>
                    <a:pt x="143" y="287"/>
                  </a:cubicBezTo>
                  <a:cubicBezTo>
                    <a:pt x="6" y="287"/>
                    <a:pt x="6" y="287"/>
                    <a:pt x="6" y="287"/>
                  </a:cubicBezTo>
                  <a:cubicBezTo>
                    <a:pt x="3" y="287"/>
                    <a:pt x="0" y="284"/>
                    <a:pt x="0" y="280"/>
                  </a:cubicBezTo>
                  <a:cubicBezTo>
                    <a:pt x="0" y="7"/>
                    <a:pt x="0" y="7"/>
                    <a:pt x="0" y="7"/>
                  </a:cubicBezTo>
                  <a:cubicBezTo>
                    <a:pt x="0" y="3"/>
                    <a:pt x="3" y="0"/>
                    <a:pt x="6" y="0"/>
                  </a:cubicBezTo>
                  <a:cubicBezTo>
                    <a:pt x="143" y="0"/>
                    <a:pt x="143" y="0"/>
                    <a:pt x="143" y="0"/>
                  </a:cubicBezTo>
                  <a:cubicBezTo>
                    <a:pt x="146" y="0"/>
                    <a:pt x="149" y="3"/>
                    <a:pt x="149" y="7"/>
                  </a:cubicBezTo>
                  <a:lnTo>
                    <a:pt x="149" y="280"/>
                  </a:lnTo>
                  <a:close/>
                </a:path>
              </a:pathLst>
            </a:custGeom>
            <a:solidFill>
              <a:srgbClr val="002060">
                <a:alpha val="54000"/>
              </a:srgb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00" name="Freeform 15"/>
            <p:cNvSpPr>
              <a:spLocks/>
            </p:cNvSpPr>
            <p:nvPr/>
          </p:nvSpPr>
          <p:spPr bwMode="auto">
            <a:xfrm>
              <a:off x="5900938" y="5148275"/>
              <a:ext cx="520871" cy="35482"/>
            </a:xfrm>
            <a:custGeom>
              <a:avLst/>
              <a:gdLst>
                <a:gd name="T0" fmla="*/ 0 w 149"/>
                <a:gd name="T1" fmla="*/ 0 h 11"/>
                <a:gd name="T2" fmla="*/ 0 w 149"/>
                <a:gd name="T3" fmla="*/ 4 h 11"/>
                <a:gd name="T4" fmla="*/ 6 w 149"/>
                <a:gd name="T5" fmla="*/ 11 h 11"/>
                <a:gd name="T6" fmla="*/ 143 w 149"/>
                <a:gd name="T7" fmla="*/ 11 h 11"/>
                <a:gd name="T8" fmla="*/ 149 w 149"/>
                <a:gd name="T9" fmla="*/ 4 h 11"/>
                <a:gd name="T10" fmla="*/ 149 w 149"/>
                <a:gd name="T11" fmla="*/ 0 h 11"/>
                <a:gd name="T12" fmla="*/ 0 w 149"/>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49" h="11">
                  <a:moveTo>
                    <a:pt x="0" y="0"/>
                  </a:moveTo>
                  <a:cubicBezTo>
                    <a:pt x="0" y="4"/>
                    <a:pt x="0" y="4"/>
                    <a:pt x="0" y="4"/>
                  </a:cubicBezTo>
                  <a:cubicBezTo>
                    <a:pt x="0" y="8"/>
                    <a:pt x="3" y="11"/>
                    <a:pt x="6" y="11"/>
                  </a:cubicBezTo>
                  <a:cubicBezTo>
                    <a:pt x="143" y="11"/>
                    <a:pt x="143" y="11"/>
                    <a:pt x="143" y="11"/>
                  </a:cubicBezTo>
                  <a:cubicBezTo>
                    <a:pt x="146" y="11"/>
                    <a:pt x="149" y="8"/>
                    <a:pt x="149" y="4"/>
                  </a:cubicBezTo>
                  <a:cubicBezTo>
                    <a:pt x="149" y="0"/>
                    <a:pt x="149" y="0"/>
                    <a:pt x="149" y="0"/>
                  </a:cubicBezTo>
                  <a:lnTo>
                    <a:pt x="0" y="0"/>
                  </a:lnTo>
                  <a:close/>
                </a:path>
              </a:pathLst>
            </a:custGeom>
            <a:solidFill>
              <a:srgbClr val="0072C6">
                <a:lumMod val="7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01" name="Freeform 5"/>
            <p:cNvSpPr>
              <a:spLocks/>
            </p:cNvSpPr>
            <p:nvPr/>
          </p:nvSpPr>
          <p:spPr bwMode="auto">
            <a:xfrm>
              <a:off x="5317495" y="4258107"/>
              <a:ext cx="520871" cy="925650"/>
            </a:xfrm>
            <a:custGeom>
              <a:avLst/>
              <a:gdLst>
                <a:gd name="T0" fmla="*/ 149 w 149"/>
                <a:gd name="T1" fmla="*/ 280 h 287"/>
                <a:gd name="T2" fmla="*/ 143 w 149"/>
                <a:gd name="T3" fmla="*/ 287 h 287"/>
                <a:gd name="T4" fmla="*/ 6 w 149"/>
                <a:gd name="T5" fmla="*/ 287 h 287"/>
                <a:gd name="T6" fmla="*/ 0 w 149"/>
                <a:gd name="T7" fmla="*/ 280 h 287"/>
                <a:gd name="T8" fmla="*/ 0 w 149"/>
                <a:gd name="T9" fmla="*/ 7 h 287"/>
                <a:gd name="T10" fmla="*/ 6 w 149"/>
                <a:gd name="T11" fmla="*/ 0 h 287"/>
                <a:gd name="T12" fmla="*/ 143 w 149"/>
                <a:gd name="T13" fmla="*/ 0 h 287"/>
                <a:gd name="T14" fmla="*/ 149 w 149"/>
                <a:gd name="T15" fmla="*/ 7 h 287"/>
                <a:gd name="T16" fmla="*/ 149 w 149"/>
                <a:gd name="T17" fmla="*/ 28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287">
                  <a:moveTo>
                    <a:pt x="149" y="280"/>
                  </a:moveTo>
                  <a:cubicBezTo>
                    <a:pt x="149" y="284"/>
                    <a:pt x="146" y="287"/>
                    <a:pt x="143" y="287"/>
                  </a:cubicBezTo>
                  <a:cubicBezTo>
                    <a:pt x="6" y="287"/>
                    <a:pt x="6" y="287"/>
                    <a:pt x="6" y="287"/>
                  </a:cubicBezTo>
                  <a:cubicBezTo>
                    <a:pt x="3" y="287"/>
                    <a:pt x="0" y="284"/>
                    <a:pt x="0" y="280"/>
                  </a:cubicBezTo>
                  <a:cubicBezTo>
                    <a:pt x="0" y="7"/>
                    <a:pt x="0" y="7"/>
                    <a:pt x="0" y="7"/>
                  </a:cubicBezTo>
                  <a:cubicBezTo>
                    <a:pt x="0" y="3"/>
                    <a:pt x="3" y="0"/>
                    <a:pt x="6" y="0"/>
                  </a:cubicBezTo>
                  <a:cubicBezTo>
                    <a:pt x="143" y="0"/>
                    <a:pt x="143" y="0"/>
                    <a:pt x="143" y="0"/>
                  </a:cubicBezTo>
                  <a:cubicBezTo>
                    <a:pt x="146" y="0"/>
                    <a:pt x="149" y="3"/>
                    <a:pt x="149" y="7"/>
                  </a:cubicBezTo>
                  <a:lnTo>
                    <a:pt x="149" y="280"/>
                  </a:lnTo>
                  <a:close/>
                </a:path>
              </a:pathLst>
            </a:custGeom>
            <a:solidFill>
              <a:srgbClr val="002060">
                <a:alpha val="54000"/>
              </a:srgb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02" name="Freeform 5"/>
            <p:cNvSpPr>
              <a:spLocks/>
            </p:cNvSpPr>
            <p:nvPr/>
          </p:nvSpPr>
          <p:spPr bwMode="auto">
            <a:xfrm>
              <a:off x="6484380" y="4258107"/>
              <a:ext cx="520871" cy="925650"/>
            </a:xfrm>
            <a:custGeom>
              <a:avLst/>
              <a:gdLst>
                <a:gd name="T0" fmla="*/ 149 w 149"/>
                <a:gd name="T1" fmla="*/ 280 h 287"/>
                <a:gd name="T2" fmla="*/ 143 w 149"/>
                <a:gd name="T3" fmla="*/ 287 h 287"/>
                <a:gd name="T4" fmla="*/ 6 w 149"/>
                <a:gd name="T5" fmla="*/ 287 h 287"/>
                <a:gd name="T6" fmla="*/ 0 w 149"/>
                <a:gd name="T7" fmla="*/ 280 h 287"/>
                <a:gd name="T8" fmla="*/ 0 w 149"/>
                <a:gd name="T9" fmla="*/ 7 h 287"/>
                <a:gd name="T10" fmla="*/ 6 w 149"/>
                <a:gd name="T11" fmla="*/ 0 h 287"/>
                <a:gd name="T12" fmla="*/ 143 w 149"/>
                <a:gd name="T13" fmla="*/ 0 h 287"/>
                <a:gd name="T14" fmla="*/ 149 w 149"/>
                <a:gd name="T15" fmla="*/ 7 h 287"/>
                <a:gd name="T16" fmla="*/ 149 w 149"/>
                <a:gd name="T17" fmla="*/ 28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287">
                  <a:moveTo>
                    <a:pt x="149" y="280"/>
                  </a:moveTo>
                  <a:cubicBezTo>
                    <a:pt x="149" y="284"/>
                    <a:pt x="146" y="287"/>
                    <a:pt x="143" y="287"/>
                  </a:cubicBezTo>
                  <a:cubicBezTo>
                    <a:pt x="6" y="287"/>
                    <a:pt x="6" y="287"/>
                    <a:pt x="6" y="287"/>
                  </a:cubicBezTo>
                  <a:cubicBezTo>
                    <a:pt x="3" y="287"/>
                    <a:pt x="0" y="284"/>
                    <a:pt x="0" y="280"/>
                  </a:cubicBezTo>
                  <a:cubicBezTo>
                    <a:pt x="0" y="7"/>
                    <a:pt x="0" y="7"/>
                    <a:pt x="0" y="7"/>
                  </a:cubicBezTo>
                  <a:cubicBezTo>
                    <a:pt x="0" y="3"/>
                    <a:pt x="3" y="0"/>
                    <a:pt x="6" y="0"/>
                  </a:cubicBezTo>
                  <a:cubicBezTo>
                    <a:pt x="143" y="0"/>
                    <a:pt x="143" y="0"/>
                    <a:pt x="143" y="0"/>
                  </a:cubicBezTo>
                  <a:cubicBezTo>
                    <a:pt x="146" y="0"/>
                    <a:pt x="149" y="3"/>
                    <a:pt x="149" y="7"/>
                  </a:cubicBezTo>
                  <a:lnTo>
                    <a:pt x="149" y="280"/>
                  </a:lnTo>
                  <a:close/>
                </a:path>
              </a:pathLst>
            </a:custGeom>
            <a:solidFill>
              <a:srgbClr val="002060">
                <a:alpha val="54000"/>
              </a:srgb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grpSp>
      <p:sp>
        <p:nvSpPr>
          <p:cNvPr id="103" name="Freeform 15"/>
          <p:cNvSpPr>
            <a:spLocks/>
          </p:cNvSpPr>
          <p:nvPr/>
        </p:nvSpPr>
        <p:spPr bwMode="auto">
          <a:xfrm>
            <a:off x="4709707" y="5979043"/>
            <a:ext cx="520871" cy="35482"/>
          </a:xfrm>
          <a:custGeom>
            <a:avLst/>
            <a:gdLst>
              <a:gd name="T0" fmla="*/ 0 w 149"/>
              <a:gd name="T1" fmla="*/ 0 h 11"/>
              <a:gd name="T2" fmla="*/ 0 w 149"/>
              <a:gd name="T3" fmla="*/ 4 h 11"/>
              <a:gd name="T4" fmla="*/ 6 w 149"/>
              <a:gd name="T5" fmla="*/ 11 h 11"/>
              <a:gd name="T6" fmla="*/ 143 w 149"/>
              <a:gd name="T7" fmla="*/ 11 h 11"/>
              <a:gd name="T8" fmla="*/ 149 w 149"/>
              <a:gd name="T9" fmla="*/ 4 h 11"/>
              <a:gd name="T10" fmla="*/ 149 w 149"/>
              <a:gd name="T11" fmla="*/ 0 h 11"/>
              <a:gd name="T12" fmla="*/ 0 w 149"/>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49" h="11">
                <a:moveTo>
                  <a:pt x="0" y="0"/>
                </a:moveTo>
                <a:cubicBezTo>
                  <a:pt x="0" y="4"/>
                  <a:pt x="0" y="4"/>
                  <a:pt x="0" y="4"/>
                </a:cubicBezTo>
                <a:cubicBezTo>
                  <a:pt x="0" y="8"/>
                  <a:pt x="3" y="11"/>
                  <a:pt x="6" y="11"/>
                </a:cubicBezTo>
                <a:cubicBezTo>
                  <a:pt x="143" y="11"/>
                  <a:pt x="143" y="11"/>
                  <a:pt x="143" y="11"/>
                </a:cubicBezTo>
                <a:cubicBezTo>
                  <a:pt x="146" y="11"/>
                  <a:pt x="149" y="8"/>
                  <a:pt x="149" y="4"/>
                </a:cubicBezTo>
                <a:cubicBezTo>
                  <a:pt x="149" y="0"/>
                  <a:pt x="149" y="0"/>
                  <a:pt x="149" y="0"/>
                </a:cubicBezTo>
                <a:lnTo>
                  <a:pt x="0" y="0"/>
                </a:lnTo>
                <a:close/>
              </a:path>
            </a:pathLst>
          </a:custGeom>
          <a:solidFill>
            <a:srgbClr val="0072C6">
              <a:lumMod val="7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grpSp>
        <p:nvGrpSpPr>
          <p:cNvPr id="104" name="Group 103"/>
          <p:cNvGrpSpPr/>
          <p:nvPr/>
        </p:nvGrpSpPr>
        <p:grpSpPr>
          <a:xfrm>
            <a:off x="3539462" y="5176014"/>
            <a:ext cx="1694477" cy="803030"/>
            <a:chOff x="5314135" y="4345246"/>
            <a:chExt cx="1694477" cy="803030"/>
          </a:xfrm>
        </p:grpSpPr>
        <p:sp>
          <p:nvSpPr>
            <p:cNvPr id="105" name="Rectangle 6"/>
            <p:cNvSpPr>
              <a:spLocks noChangeArrowheads="1"/>
            </p:cNvSpPr>
            <p:nvPr/>
          </p:nvSpPr>
          <p:spPr bwMode="auto">
            <a:xfrm>
              <a:off x="5897578" y="4354638"/>
              <a:ext cx="472144" cy="9914"/>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06" name="Freeform 7"/>
            <p:cNvSpPr>
              <a:spLocks/>
            </p:cNvSpPr>
            <p:nvPr/>
          </p:nvSpPr>
          <p:spPr bwMode="auto">
            <a:xfrm>
              <a:off x="6173696" y="4345246"/>
              <a:ext cx="251474" cy="31829"/>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2"/>
                    <a:pt x="0" y="5"/>
                  </a:cubicBezTo>
                  <a:cubicBezTo>
                    <a:pt x="0" y="7"/>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07" name="Rectangle 8"/>
            <p:cNvSpPr>
              <a:spLocks noChangeArrowheads="1"/>
            </p:cNvSpPr>
            <p:nvPr/>
          </p:nvSpPr>
          <p:spPr bwMode="auto">
            <a:xfrm>
              <a:off x="5897578" y="4464213"/>
              <a:ext cx="472144" cy="6783"/>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08" name="Freeform 9"/>
            <p:cNvSpPr>
              <a:spLocks/>
            </p:cNvSpPr>
            <p:nvPr/>
          </p:nvSpPr>
          <p:spPr bwMode="auto">
            <a:xfrm>
              <a:off x="6173696" y="4451690"/>
              <a:ext cx="251474" cy="31829"/>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2"/>
                    <a:pt x="0" y="5"/>
                  </a:cubicBezTo>
                  <a:cubicBezTo>
                    <a:pt x="0" y="8"/>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09" name="Rectangle 10"/>
            <p:cNvSpPr>
              <a:spLocks noChangeArrowheads="1"/>
            </p:cNvSpPr>
            <p:nvPr/>
          </p:nvSpPr>
          <p:spPr bwMode="auto">
            <a:xfrm>
              <a:off x="5897578" y="4570658"/>
              <a:ext cx="472144" cy="6783"/>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10" name="Freeform 11"/>
            <p:cNvSpPr>
              <a:spLocks/>
            </p:cNvSpPr>
            <p:nvPr/>
          </p:nvSpPr>
          <p:spPr bwMode="auto">
            <a:xfrm>
              <a:off x="6173696" y="4558135"/>
              <a:ext cx="251474" cy="31829"/>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2"/>
                    <a:pt x="0" y="5"/>
                  </a:cubicBezTo>
                  <a:cubicBezTo>
                    <a:pt x="0" y="8"/>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11" name="Rectangle 12"/>
            <p:cNvSpPr>
              <a:spLocks noChangeArrowheads="1"/>
            </p:cNvSpPr>
            <p:nvPr/>
          </p:nvSpPr>
          <p:spPr bwMode="auto">
            <a:xfrm>
              <a:off x="5897578" y="4677102"/>
              <a:ext cx="472144" cy="9914"/>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12" name="Freeform 13"/>
            <p:cNvSpPr>
              <a:spLocks/>
            </p:cNvSpPr>
            <p:nvPr/>
          </p:nvSpPr>
          <p:spPr bwMode="auto">
            <a:xfrm>
              <a:off x="6173696" y="4664579"/>
              <a:ext cx="251474" cy="31829"/>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3"/>
                    <a:pt x="0" y="5"/>
                  </a:cubicBezTo>
                  <a:cubicBezTo>
                    <a:pt x="0" y="8"/>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13" name="Oval 14"/>
            <p:cNvSpPr>
              <a:spLocks noChangeArrowheads="1"/>
            </p:cNvSpPr>
            <p:nvPr/>
          </p:nvSpPr>
          <p:spPr bwMode="auto">
            <a:xfrm>
              <a:off x="6131690" y="4977129"/>
              <a:ext cx="59368" cy="54788"/>
            </a:xfrm>
            <a:prstGeom prst="ellipse">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14" name="Rectangle 16"/>
            <p:cNvSpPr>
              <a:spLocks noChangeArrowheads="1"/>
            </p:cNvSpPr>
            <p:nvPr/>
          </p:nvSpPr>
          <p:spPr bwMode="auto">
            <a:xfrm>
              <a:off x="5900938" y="5090357"/>
              <a:ext cx="520871" cy="57919"/>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grpSp>
          <p:nvGrpSpPr>
            <p:cNvPr id="115" name="Group 114"/>
            <p:cNvGrpSpPr/>
            <p:nvPr/>
          </p:nvGrpSpPr>
          <p:grpSpPr>
            <a:xfrm>
              <a:off x="5992506" y="4745191"/>
              <a:ext cx="337734" cy="314646"/>
              <a:chOff x="5227637" y="5397062"/>
              <a:chExt cx="654969" cy="654969"/>
            </a:xfrm>
          </p:grpSpPr>
          <p:sp>
            <p:nvSpPr>
              <p:cNvPr id="147" name="Oval 146"/>
              <p:cNvSpPr/>
              <p:nvPr/>
            </p:nvSpPr>
            <p:spPr bwMode="auto">
              <a:xfrm>
                <a:off x="5227637" y="5397062"/>
                <a:ext cx="654969" cy="654969"/>
              </a:xfrm>
              <a:prstGeom prst="ellipse">
                <a:avLst/>
              </a:prstGeom>
              <a:solidFill>
                <a:srgbClr val="FFFFFF"/>
              </a:solidFill>
              <a:ln w="10795" cap="flat" cmpd="sng" algn="ctr">
                <a:noFill/>
                <a:prstDash val="solid"/>
                <a:headEnd type="none" w="med" len="med"/>
                <a:tailEnd type="none" w="med" len="med"/>
              </a:ln>
              <a:effectLst/>
            </p:spPr>
            <p:txBody>
              <a:bodyPr rot="0" spcFirstLastPara="0" vertOverflow="overflow" horzOverflow="overflow" vert="horz" wrap="square" lIns="186494" tIns="149195" rIns="186494" bIns="149195" numCol="1" spcCol="0" rtlCol="0" fromWordArt="0" anchor="t" anchorCtr="0" forceAA="0" compatLnSpc="1">
                <a:prstTxWarp prst="textNoShape">
                  <a:avLst/>
                </a:prstTxWarp>
                <a:noAutofit/>
              </a:bodyPr>
              <a:lstStyle/>
              <a:p>
                <a:pPr marL="0" marR="0" lvl="0" indent="0" algn="ctr" defTabSz="932110" rtl="0" eaLnBrk="1" fontAlgn="base" latinLnBrk="0" hangingPunct="1">
                  <a:lnSpc>
                    <a:spcPct val="90000"/>
                  </a:lnSpc>
                  <a:spcBef>
                    <a:spcPct val="0"/>
                  </a:spcBef>
                  <a:spcAft>
                    <a:spcPct val="0"/>
                  </a:spcAft>
                  <a:buClrTx/>
                  <a:buSzTx/>
                  <a:buFontTx/>
                  <a:buNone/>
                  <a:tabLst/>
                  <a:defRPr/>
                </a:pPr>
                <a:endParaRPr kumimoji="0" lang="en-US" sz="2040" b="0" i="0" u="none" strike="noStrike" kern="0" cap="none" spc="-51" normalizeH="0" baseline="0" noProof="0" dirty="0">
                  <a:ln>
                    <a:noFill/>
                  </a:ln>
                  <a:gradFill>
                    <a:gsLst>
                      <a:gs pos="1250">
                        <a:srgbClr val="EFEFEF"/>
                      </a:gs>
                      <a:gs pos="10417">
                        <a:srgbClr val="EFEFEF"/>
                      </a:gs>
                    </a:gsLst>
                    <a:lin ang="5400000" scaled="0"/>
                  </a:gradFill>
                  <a:effectLst/>
                  <a:uLnTx/>
                  <a:uFillTx/>
                  <a:latin typeface="Segoe UI"/>
                  <a:ea typeface="+mn-ea"/>
                  <a:cs typeface="+mn-cs"/>
                </a:endParaRPr>
              </a:p>
            </p:txBody>
          </p:sp>
          <p:pic>
            <p:nvPicPr>
              <p:cNvPr id="148" name="Picture 147"/>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5384244" y="5518806"/>
                <a:ext cx="367512" cy="411480"/>
              </a:xfrm>
              <a:prstGeom prst="rect">
                <a:avLst/>
              </a:prstGeom>
            </p:spPr>
          </p:pic>
        </p:grpSp>
        <p:sp>
          <p:nvSpPr>
            <p:cNvPr id="116" name="Rectangle 6"/>
            <p:cNvSpPr>
              <a:spLocks noChangeArrowheads="1"/>
            </p:cNvSpPr>
            <p:nvPr/>
          </p:nvSpPr>
          <p:spPr bwMode="auto">
            <a:xfrm>
              <a:off x="5314135" y="4354638"/>
              <a:ext cx="472144" cy="9914"/>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17" name="Freeform 7"/>
            <p:cNvSpPr>
              <a:spLocks/>
            </p:cNvSpPr>
            <p:nvPr/>
          </p:nvSpPr>
          <p:spPr bwMode="auto">
            <a:xfrm>
              <a:off x="5590253" y="4345246"/>
              <a:ext cx="251474" cy="31829"/>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2"/>
                    <a:pt x="0" y="5"/>
                  </a:cubicBezTo>
                  <a:cubicBezTo>
                    <a:pt x="0" y="7"/>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18" name="Rectangle 8"/>
            <p:cNvSpPr>
              <a:spLocks noChangeArrowheads="1"/>
            </p:cNvSpPr>
            <p:nvPr/>
          </p:nvSpPr>
          <p:spPr bwMode="auto">
            <a:xfrm>
              <a:off x="5314135" y="4464213"/>
              <a:ext cx="472144" cy="6783"/>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19" name="Freeform 9"/>
            <p:cNvSpPr>
              <a:spLocks/>
            </p:cNvSpPr>
            <p:nvPr/>
          </p:nvSpPr>
          <p:spPr bwMode="auto">
            <a:xfrm>
              <a:off x="5590253" y="4451690"/>
              <a:ext cx="251474" cy="31829"/>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2"/>
                    <a:pt x="0" y="5"/>
                  </a:cubicBezTo>
                  <a:cubicBezTo>
                    <a:pt x="0" y="8"/>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20" name="Rectangle 10"/>
            <p:cNvSpPr>
              <a:spLocks noChangeArrowheads="1"/>
            </p:cNvSpPr>
            <p:nvPr/>
          </p:nvSpPr>
          <p:spPr bwMode="auto">
            <a:xfrm>
              <a:off x="5314135" y="4570658"/>
              <a:ext cx="472144" cy="6783"/>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21" name="Freeform 11"/>
            <p:cNvSpPr>
              <a:spLocks/>
            </p:cNvSpPr>
            <p:nvPr/>
          </p:nvSpPr>
          <p:spPr bwMode="auto">
            <a:xfrm>
              <a:off x="5590253" y="4558135"/>
              <a:ext cx="251474" cy="31829"/>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2"/>
                    <a:pt x="0" y="5"/>
                  </a:cubicBezTo>
                  <a:cubicBezTo>
                    <a:pt x="0" y="8"/>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22" name="Rectangle 12"/>
            <p:cNvSpPr>
              <a:spLocks noChangeArrowheads="1"/>
            </p:cNvSpPr>
            <p:nvPr/>
          </p:nvSpPr>
          <p:spPr bwMode="auto">
            <a:xfrm>
              <a:off x="5314135" y="4677102"/>
              <a:ext cx="472144" cy="9914"/>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23" name="Freeform 13"/>
            <p:cNvSpPr>
              <a:spLocks/>
            </p:cNvSpPr>
            <p:nvPr/>
          </p:nvSpPr>
          <p:spPr bwMode="auto">
            <a:xfrm>
              <a:off x="5590253" y="4664579"/>
              <a:ext cx="251474" cy="31829"/>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3"/>
                    <a:pt x="0" y="5"/>
                  </a:cubicBezTo>
                  <a:cubicBezTo>
                    <a:pt x="0" y="8"/>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24" name="Oval 14"/>
            <p:cNvSpPr>
              <a:spLocks noChangeArrowheads="1"/>
            </p:cNvSpPr>
            <p:nvPr/>
          </p:nvSpPr>
          <p:spPr bwMode="auto">
            <a:xfrm>
              <a:off x="5548247" y="4977129"/>
              <a:ext cx="59368" cy="54788"/>
            </a:xfrm>
            <a:prstGeom prst="ellipse">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25" name="Rectangle 16"/>
            <p:cNvSpPr>
              <a:spLocks noChangeArrowheads="1"/>
            </p:cNvSpPr>
            <p:nvPr/>
          </p:nvSpPr>
          <p:spPr bwMode="auto">
            <a:xfrm>
              <a:off x="5317495" y="5090357"/>
              <a:ext cx="520871" cy="57919"/>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grpSp>
          <p:nvGrpSpPr>
            <p:cNvPr id="126" name="Group 125"/>
            <p:cNvGrpSpPr/>
            <p:nvPr/>
          </p:nvGrpSpPr>
          <p:grpSpPr>
            <a:xfrm>
              <a:off x="5407659" y="4743884"/>
              <a:ext cx="340541" cy="317261"/>
              <a:chOff x="4384118" y="5397062"/>
              <a:chExt cx="654969" cy="654969"/>
            </a:xfrm>
          </p:grpSpPr>
          <p:sp>
            <p:nvSpPr>
              <p:cNvPr id="145" name="Oval 144"/>
              <p:cNvSpPr/>
              <p:nvPr/>
            </p:nvSpPr>
            <p:spPr bwMode="auto">
              <a:xfrm>
                <a:off x="4384118" y="5397062"/>
                <a:ext cx="654969" cy="654969"/>
              </a:xfrm>
              <a:prstGeom prst="ellipse">
                <a:avLst/>
              </a:prstGeom>
              <a:solidFill>
                <a:srgbClr val="FFFFFF"/>
              </a:solidFill>
              <a:ln w="10795" cap="flat" cmpd="sng" algn="ctr">
                <a:noFill/>
                <a:prstDash val="solid"/>
                <a:headEnd type="none" w="med" len="med"/>
                <a:tailEnd type="none" w="med" len="med"/>
              </a:ln>
              <a:effectLst/>
            </p:spPr>
            <p:txBody>
              <a:bodyPr rot="0" spcFirstLastPara="0" vertOverflow="overflow" horzOverflow="overflow" vert="horz" wrap="square" lIns="186494" tIns="149195" rIns="186494" bIns="149195" numCol="1" spcCol="0" rtlCol="0" fromWordArt="0" anchor="t" anchorCtr="0" forceAA="0" compatLnSpc="1">
                <a:prstTxWarp prst="textNoShape">
                  <a:avLst/>
                </a:prstTxWarp>
                <a:noAutofit/>
              </a:bodyPr>
              <a:lstStyle/>
              <a:p>
                <a:pPr marL="0" marR="0" lvl="0" indent="0" algn="ctr" defTabSz="932110" rtl="0" eaLnBrk="1" fontAlgn="base" latinLnBrk="0" hangingPunct="1">
                  <a:lnSpc>
                    <a:spcPct val="90000"/>
                  </a:lnSpc>
                  <a:spcBef>
                    <a:spcPct val="0"/>
                  </a:spcBef>
                  <a:spcAft>
                    <a:spcPct val="0"/>
                  </a:spcAft>
                  <a:buClrTx/>
                  <a:buSzTx/>
                  <a:buFontTx/>
                  <a:buNone/>
                  <a:tabLst/>
                  <a:defRPr/>
                </a:pPr>
                <a:endParaRPr kumimoji="0" lang="en-US" sz="2040" b="0" i="0" u="none" strike="noStrike" kern="0" cap="none" spc="-51" normalizeH="0" baseline="0" noProof="0" dirty="0">
                  <a:ln>
                    <a:noFill/>
                  </a:ln>
                  <a:gradFill>
                    <a:gsLst>
                      <a:gs pos="1250">
                        <a:srgbClr val="EFEFEF"/>
                      </a:gs>
                      <a:gs pos="10417">
                        <a:srgbClr val="EFEFEF"/>
                      </a:gs>
                    </a:gsLst>
                    <a:lin ang="5400000" scaled="0"/>
                  </a:gradFill>
                  <a:effectLst/>
                  <a:uLnTx/>
                  <a:uFillTx/>
                  <a:latin typeface="Segoe UI"/>
                  <a:ea typeface="+mn-ea"/>
                  <a:cs typeface="+mn-cs"/>
                </a:endParaRPr>
              </a:p>
            </p:txBody>
          </p:sp>
          <p:pic>
            <p:nvPicPr>
              <p:cNvPr id="146" name="Picture 145"/>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4518741" y="5522207"/>
                <a:ext cx="411480" cy="404678"/>
              </a:xfrm>
              <a:prstGeom prst="rect">
                <a:avLst/>
              </a:prstGeom>
            </p:spPr>
          </p:pic>
        </p:grpSp>
        <p:sp>
          <p:nvSpPr>
            <p:cNvPr id="127" name="Rectangle 6"/>
            <p:cNvSpPr>
              <a:spLocks noChangeArrowheads="1"/>
            </p:cNvSpPr>
            <p:nvPr/>
          </p:nvSpPr>
          <p:spPr bwMode="auto">
            <a:xfrm>
              <a:off x="6481020" y="4354638"/>
              <a:ext cx="472144" cy="9914"/>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28" name="Freeform 7"/>
            <p:cNvSpPr>
              <a:spLocks/>
            </p:cNvSpPr>
            <p:nvPr/>
          </p:nvSpPr>
          <p:spPr bwMode="auto">
            <a:xfrm>
              <a:off x="6757138" y="4345246"/>
              <a:ext cx="251474" cy="31829"/>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2"/>
                    <a:pt x="0" y="5"/>
                  </a:cubicBezTo>
                  <a:cubicBezTo>
                    <a:pt x="0" y="7"/>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29" name="Rectangle 8"/>
            <p:cNvSpPr>
              <a:spLocks noChangeArrowheads="1"/>
            </p:cNvSpPr>
            <p:nvPr/>
          </p:nvSpPr>
          <p:spPr bwMode="auto">
            <a:xfrm>
              <a:off x="6481020" y="4464213"/>
              <a:ext cx="472144" cy="6783"/>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30" name="Freeform 9"/>
            <p:cNvSpPr>
              <a:spLocks/>
            </p:cNvSpPr>
            <p:nvPr/>
          </p:nvSpPr>
          <p:spPr bwMode="auto">
            <a:xfrm>
              <a:off x="6757138" y="4451690"/>
              <a:ext cx="251474" cy="31829"/>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2"/>
                    <a:pt x="0" y="5"/>
                  </a:cubicBezTo>
                  <a:cubicBezTo>
                    <a:pt x="0" y="8"/>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31" name="Rectangle 10"/>
            <p:cNvSpPr>
              <a:spLocks noChangeArrowheads="1"/>
            </p:cNvSpPr>
            <p:nvPr/>
          </p:nvSpPr>
          <p:spPr bwMode="auto">
            <a:xfrm>
              <a:off x="6481020" y="4570658"/>
              <a:ext cx="472144" cy="6783"/>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32" name="Freeform 11"/>
            <p:cNvSpPr>
              <a:spLocks/>
            </p:cNvSpPr>
            <p:nvPr/>
          </p:nvSpPr>
          <p:spPr bwMode="auto">
            <a:xfrm>
              <a:off x="6757138" y="4558135"/>
              <a:ext cx="251474" cy="31829"/>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2"/>
                    <a:pt x="0" y="5"/>
                  </a:cubicBezTo>
                  <a:cubicBezTo>
                    <a:pt x="0" y="8"/>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33" name="Rectangle 12"/>
            <p:cNvSpPr>
              <a:spLocks noChangeArrowheads="1"/>
            </p:cNvSpPr>
            <p:nvPr/>
          </p:nvSpPr>
          <p:spPr bwMode="auto">
            <a:xfrm>
              <a:off x="6481020" y="4677102"/>
              <a:ext cx="472144" cy="9914"/>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34" name="Freeform 13"/>
            <p:cNvSpPr>
              <a:spLocks/>
            </p:cNvSpPr>
            <p:nvPr/>
          </p:nvSpPr>
          <p:spPr bwMode="auto">
            <a:xfrm>
              <a:off x="6757138" y="4664579"/>
              <a:ext cx="251474" cy="31829"/>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3"/>
                    <a:pt x="0" y="5"/>
                  </a:cubicBezTo>
                  <a:cubicBezTo>
                    <a:pt x="0" y="8"/>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35" name="Oval 14"/>
            <p:cNvSpPr>
              <a:spLocks noChangeArrowheads="1"/>
            </p:cNvSpPr>
            <p:nvPr/>
          </p:nvSpPr>
          <p:spPr bwMode="auto">
            <a:xfrm>
              <a:off x="6715132" y="4977129"/>
              <a:ext cx="59368" cy="54788"/>
            </a:xfrm>
            <a:prstGeom prst="ellipse">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36" name="Rectangle 16"/>
            <p:cNvSpPr>
              <a:spLocks noChangeArrowheads="1"/>
            </p:cNvSpPr>
            <p:nvPr/>
          </p:nvSpPr>
          <p:spPr bwMode="auto">
            <a:xfrm>
              <a:off x="6484380" y="5090357"/>
              <a:ext cx="520871" cy="57919"/>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grpSp>
          <p:nvGrpSpPr>
            <p:cNvPr id="137" name="Group 136"/>
            <p:cNvGrpSpPr/>
            <p:nvPr/>
          </p:nvGrpSpPr>
          <p:grpSpPr>
            <a:xfrm>
              <a:off x="6575948" y="4745191"/>
              <a:ext cx="337734" cy="314646"/>
              <a:chOff x="6151415" y="5413712"/>
              <a:chExt cx="654969" cy="654969"/>
            </a:xfrm>
          </p:grpSpPr>
          <p:sp>
            <p:nvSpPr>
              <p:cNvPr id="138" name="Oval 137"/>
              <p:cNvSpPr/>
              <p:nvPr/>
            </p:nvSpPr>
            <p:spPr bwMode="auto">
              <a:xfrm>
                <a:off x="6151415" y="5413712"/>
                <a:ext cx="654969" cy="654969"/>
              </a:xfrm>
              <a:prstGeom prst="ellipse">
                <a:avLst/>
              </a:prstGeom>
              <a:solidFill>
                <a:srgbClr val="FFFFFF"/>
              </a:solidFill>
              <a:ln w="10795" cap="flat" cmpd="sng" algn="ctr">
                <a:noFill/>
                <a:prstDash val="solid"/>
                <a:headEnd type="none" w="med" len="med"/>
                <a:tailEnd type="none" w="med" len="med"/>
              </a:ln>
              <a:effectLst/>
            </p:spPr>
            <p:txBody>
              <a:bodyPr rot="0" spcFirstLastPara="0" vertOverflow="overflow" horzOverflow="overflow" vert="horz" wrap="square" lIns="186494" tIns="149195" rIns="186494" bIns="149195" numCol="1" spcCol="0" rtlCol="0" fromWordArt="0" anchor="t" anchorCtr="0" forceAA="0" compatLnSpc="1">
                <a:prstTxWarp prst="textNoShape">
                  <a:avLst/>
                </a:prstTxWarp>
                <a:noAutofit/>
              </a:bodyPr>
              <a:lstStyle/>
              <a:p>
                <a:pPr marL="0" marR="0" lvl="0" indent="0" algn="ctr" defTabSz="932110" rtl="0" eaLnBrk="1" fontAlgn="base" latinLnBrk="0" hangingPunct="1">
                  <a:lnSpc>
                    <a:spcPct val="90000"/>
                  </a:lnSpc>
                  <a:spcBef>
                    <a:spcPct val="0"/>
                  </a:spcBef>
                  <a:spcAft>
                    <a:spcPct val="0"/>
                  </a:spcAft>
                  <a:buClrTx/>
                  <a:buSzTx/>
                  <a:buFontTx/>
                  <a:buNone/>
                  <a:tabLst/>
                  <a:defRPr/>
                </a:pPr>
                <a:endParaRPr kumimoji="0" lang="en-US" sz="2040" b="0" i="0" u="none" strike="noStrike" kern="0" cap="none" spc="-51" normalizeH="0" baseline="0" noProof="0" dirty="0">
                  <a:ln>
                    <a:noFill/>
                  </a:ln>
                  <a:gradFill>
                    <a:gsLst>
                      <a:gs pos="1250">
                        <a:srgbClr val="EFEFEF"/>
                      </a:gs>
                      <a:gs pos="10417">
                        <a:srgbClr val="EFEFEF"/>
                      </a:gs>
                    </a:gsLst>
                    <a:lin ang="5400000" scaled="0"/>
                  </a:gradFill>
                  <a:effectLst/>
                  <a:uLnTx/>
                  <a:uFillTx/>
                  <a:latin typeface="Segoe UI"/>
                  <a:ea typeface="+mn-ea"/>
                  <a:cs typeface="+mn-cs"/>
                </a:endParaRPr>
              </a:p>
            </p:txBody>
          </p:sp>
          <p:grpSp>
            <p:nvGrpSpPr>
              <p:cNvPr id="139" name="Group 4"/>
              <p:cNvGrpSpPr>
                <a:grpSpLocks noChangeAspect="1"/>
              </p:cNvGrpSpPr>
              <p:nvPr/>
            </p:nvGrpSpPr>
            <p:grpSpPr bwMode="auto">
              <a:xfrm>
                <a:off x="6291654" y="5541592"/>
                <a:ext cx="423167" cy="363948"/>
                <a:chOff x="3989" y="3392"/>
                <a:chExt cx="343" cy="295"/>
              </a:xfrm>
            </p:grpSpPr>
            <p:sp>
              <p:nvSpPr>
                <p:cNvPr id="140" name="Freeform 5"/>
                <p:cNvSpPr>
                  <a:spLocks/>
                </p:cNvSpPr>
                <p:nvPr/>
              </p:nvSpPr>
              <p:spPr bwMode="auto">
                <a:xfrm>
                  <a:off x="3989" y="3392"/>
                  <a:ext cx="333" cy="295"/>
                </a:xfrm>
                <a:custGeom>
                  <a:avLst/>
                  <a:gdLst>
                    <a:gd name="T0" fmla="*/ 380 w 380"/>
                    <a:gd name="T1" fmla="*/ 79 h 287"/>
                    <a:gd name="T2" fmla="*/ 380 w 380"/>
                    <a:gd name="T3" fmla="*/ 48 h 287"/>
                    <a:gd name="T4" fmla="*/ 368 w 380"/>
                    <a:gd name="T5" fmla="*/ 38 h 287"/>
                    <a:gd name="T6" fmla="*/ 359 w 380"/>
                    <a:gd name="T7" fmla="*/ 20 h 287"/>
                    <a:gd name="T8" fmla="*/ 359 w 380"/>
                    <a:gd name="T9" fmla="*/ 17 h 287"/>
                    <a:gd name="T10" fmla="*/ 342 w 380"/>
                    <a:gd name="T11" fmla="*/ 0 h 287"/>
                    <a:gd name="T12" fmla="*/ 203 w 380"/>
                    <a:gd name="T13" fmla="*/ 0 h 287"/>
                    <a:gd name="T14" fmla="*/ 186 w 380"/>
                    <a:gd name="T15" fmla="*/ 17 h 287"/>
                    <a:gd name="T16" fmla="*/ 186 w 380"/>
                    <a:gd name="T17" fmla="*/ 20 h 287"/>
                    <a:gd name="T18" fmla="*/ 170 w 380"/>
                    <a:gd name="T19" fmla="*/ 38 h 287"/>
                    <a:gd name="T20" fmla="*/ 16 w 380"/>
                    <a:gd name="T21" fmla="*/ 38 h 287"/>
                    <a:gd name="T22" fmla="*/ 0 w 380"/>
                    <a:gd name="T23" fmla="*/ 55 h 287"/>
                    <a:gd name="T24" fmla="*/ 0 w 380"/>
                    <a:gd name="T25" fmla="*/ 269 h 287"/>
                    <a:gd name="T26" fmla="*/ 14 w 380"/>
                    <a:gd name="T27" fmla="*/ 287 h 287"/>
                    <a:gd name="T28" fmla="*/ 40 w 380"/>
                    <a:gd name="T29" fmla="*/ 287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0" h="287">
                      <a:moveTo>
                        <a:pt x="380" y="79"/>
                      </a:moveTo>
                      <a:cubicBezTo>
                        <a:pt x="380" y="79"/>
                        <a:pt x="380" y="60"/>
                        <a:pt x="380" y="48"/>
                      </a:cubicBezTo>
                      <a:cubicBezTo>
                        <a:pt x="380" y="36"/>
                        <a:pt x="368" y="38"/>
                        <a:pt x="368" y="38"/>
                      </a:cubicBezTo>
                      <a:cubicBezTo>
                        <a:pt x="363" y="38"/>
                        <a:pt x="359" y="30"/>
                        <a:pt x="359" y="20"/>
                      </a:cubicBezTo>
                      <a:cubicBezTo>
                        <a:pt x="359" y="17"/>
                        <a:pt x="359" y="17"/>
                        <a:pt x="359" y="17"/>
                      </a:cubicBezTo>
                      <a:cubicBezTo>
                        <a:pt x="359" y="8"/>
                        <a:pt x="351" y="0"/>
                        <a:pt x="342" y="0"/>
                      </a:cubicBezTo>
                      <a:cubicBezTo>
                        <a:pt x="203" y="0"/>
                        <a:pt x="203" y="0"/>
                        <a:pt x="203" y="0"/>
                      </a:cubicBezTo>
                      <a:cubicBezTo>
                        <a:pt x="194" y="0"/>
                        <a:pt x="186" y="8"/>
                        <a:pt x="186" y="17"/>
                      </a:cubicBezTo>
                      <a:cubicBezTo>
                        <a:pt x="186" y="20"/>
                        <a:pt x="186" y="20"/>
                        <a:pt x="186" y="20"/>
                      </a:cubicBezTo>
                      <a:cubicBezTo>
                        <a:pt x="186" y="30"/>
                        <a:pt x="179" y="38"/>
                        <a:pt x="170" y="38"/>
                      </a:cubicBezTo>
                      <a:cubicBezTo>
                        <a:pt x="16" y="38"/>
                        <a:pt x="16" y="38"/>
                        <a:pt x="16" y="38"/>
                      </a:cubicBezTo>
                      <a:cubicBezTo>
                        <a:pt x="7" y="38"/>
                        <a:pt x="0" y="46"/>
                        <a:pt x="0" y="55"/>
                      </a:cubicBezTo>
                      <a:cubicBezTo>
                        <a:pt x="0" y="269"/>
                        <a:pt x="0" y="269"/>
                        <a:pt x="0" y="269"/>
                      </a:cubicBezTo>
                      <a:cubicBezTo>
                        <a:pt x="0" y="278"/>
                        <a:pt x="6" y="286"/>
                        <a:pt x="14" y="287"/>
                      </a:cubicBezTo>
                      <a:cubicBezTo>
                        <a:pt x="40" y="287"/>
                        <a:pt x="40" y="287"/>
                        <a:pt x="40" y="287"/>
                      </a:cubicBezTo>
                    </a:path>
                  </a:pathLst>
                </a:custGeom>
                <a:solidFill>
                  <a:srgbClr val="F794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41" name="Freeform 6"/>
                <p:cNvSpPr>
                  <a:spLocks/>
                </p:cNvSpPr>
                <p:nvPr/>
              </p:nvSpPr>
              <p:spPr bwMode="auto">
                <a:xfrm>
                  <a:off x="4321" y="3454"/>
                  <a:ext cx="1"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0" y="0"/>
                        <a:pt x="0" y="0"/>
                      </a:cubicBezTo>
                      <a:cubicBezTo>
                        <a:pt x="1" y="0"/>
                        <a:pt x="1" y="0"/>
                        <a:pt x="1" y="0"/>
                      </a:cubicBezTo>
                      <a:cubicBezTo>
                        <a:pt x="1" y="0"/>
                        <a:pt x="1" y="0"/>
                        <a:pt x="1" y="0"/>
                      </a:cubicBezTo>
                      <a:close/>
                    </a:path>
                  </a:pathLst>
                </a:custGeom>
                <a:solidFill>
                  <a:srgbClr val="F479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42" name="Freeform 7"/>
                <p:cNvSpPr>
                  <a:spLocks/>
                </p:cNvSpPr>
                <p:nvPr/>
              </p:nvSpPr>
              <p:spPr bwMode="auto">
                <a:xfrm>
                  <a:off x="3989" y="3392"/>
                  <a:ext cx="333" cy="62"/>
                </a:xfrm>
                <a:custGeom>
                  <a:avLst/>
                  <a:gdLst>
                    <a:gd name="T0" fmla="*/ 368 w 380"/>
                    <a:gd name="T1" fmla="*/ 38 h 60"/>
                    <a:gd name="T2" fmla="*/ 380 w 380"/>
                    <a:gd name="T3" fmla="*/ 48 h 60"/>
                    <a:gd name="T4" fmla="*/ 380 w 380"/>
                    <a:gd name="T5" fmla="*/ 60 h 60"/>
                    <a:gd name="T6" fmla="*/ 379 w 380"/>
                    <a:gd name="T7" fmla="*/ 60 h 60"/>
                    <a:gd name="T8" fmla="*/ 40 w 380"/>
                    <a:gd name="T9" fmla="*/ 60 h 60"/>
                    <a:gd name="T10" fmla="*/ 40 w 380"/>
                    <a:gd name="T11" fmla="*/ 60 h 60"/>
                    <a:gd name="T12" fmla="*/ 0 w 380"/>
                    <a:gd name="T13" fmla="*/ 60 h 60"/>
                    <a:gd name="T14" fmla="*/ 0 w 380"/>
                    <a:gd name="T15" fmla="*/ 55 h 60"/>
                    <a:gd name="T16" fmla="*/ 16 w 380"/>
                    <a:gd name="T17" fmla="*/ 38 h 60"/>
                    <a:gd name="T18" fmla="*/ 170 w 380"/>
                    <a:gd name="T19" fmla="*/ 38 h 60"/>
                    <a:gd name="T20" fmla="*/ 186 w 380"/>
                    <a:gd name="T21" fmla="*/ 20 h 60"/>
                    <a:gd name="T22" fmla="*/ 186 w 380"/>
                    <a:gd name="T23" fmla="*/ 17 h 60"/>
                    <a:gd name="T24" fmla="*/ 203 w 380"/>
                    <a:gd name="T25" fmla="*/ 0 h 60"/>
                    <a:gd name="T26" fmla="*/ 342 w 380"/>
                    <a:gd name="T27" fmla="*/ 0 h 60"/>
                    <a:gd name="T28" fmla="*/ 359 w 380"/>
                    <a:gd name="T29" fmla="*/ 17 h 60"/>
                    <a:gd name="T30" fmla="*/ 359 w 380"/>
                    <a:gd name="T31" fmla="*/ 20 h 60"/>
                    <a:gd name="T32" fmla="*/ 368 w 380"/>
                    <a:gd name="T33" fmla="*/ 3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0" h="60">
                      <a:moveTo>
                        <a:pt x="368" y="38"/>
                      </a:moveTo>
                      <a:cubicBezTo>
                        <a:pt x="368" y="38"/>
                        <a:pt x="380" y="36"/>
                        <a:pt x="380" y="48"/>
                      </a:cubicBezTo>
                      <a:cubicBezTo>
                        <a:pt x="380" y="51"/>
                        <a:pt x="380" y="55"/>
                        <a:pt x="380" y="60"/>
                      </a:cubicBezTo>
                      <a:cubicBezTo>
                        <a:pt x="379" y="60"/>
                        <a:pt x="379" y="60"/>
                        <a:pt x="379" y="60"/>
                      </a:cubicBezTo>
                      <a:cubicBezTo>
                        <a:pt x="40" y="60"/>
                        <a:pt x="40" y="60"/>
                        <a:pt x="40" y="60"/>
                      </a:cubicBezTo>
                      <a:cubicBezTo>
                        <a:pt x="40" y="60"/>
                        <a:pt x="40" y="60"/>
                        <a:pt x="40" y="60"/>
                      </a:cubicBezTo>
                      <a:cubicBezTo>
                        <a:pt x="0" y="60"/>
                        <a:pt x="0" y="60"/>
                        <a:pt x="0" y="60"/>
                      </a:cubicBezTo>
                      <a:cubicBezTo>
                        <a:pt x="0" y="58"/>
                        <a:pt x="0" y="57"/>
                        <a:pt x="0" y="55"/>
                      </a:cubicBezTo>
                      <a:cubicBezTo>
                        <a:pt x="0" y="46"/>
                        <a:pt x="7" y="38"/>
                        <a:pt x="16" y="38"/>
                      </a:cubicBezTo>
                      <a:cubicBezTo>
                        <a:pt x="16" y="38"/>
                        <a:pt x="16" y="38"/>
                        <a:pt x="170" y="38"/>
                      </a:cubicBezTo>
                      <a:cubicBezTo>
                        <a:pt x="179" y="38"/>
                        <a:pt x="186" y="30"/>
                        <a:pt x="186" y="20"/>
                      </a:cubicBezTo>
                      <a:cubicBezTo>
                        <a:pt x="186" y="20"/>
                        <a:pt x="186" y="20"/>
                        <a:pt x="186" y="17"/>
                      </a:cubicBezTo>
                      <a:cubicBezTo>
                        <a:pt x="186" y="8"/>
                        <a:pt x="194" y="0"/>
                        <a:pt x="203" y="0"/>
                      </a:cubicBezTo>
                      <a:cubicBezTo>
                        <a:pt x="203" y="0"/>
                        <a:pt x="203" y="0"/>
                        <a:pt x="342" y="0"/>
                      </a:cubicBezTo>
                      <a:cubicBezTo>
                        <a:pt x="351" y="0"/>
                        <a:pt x="359" y="8"/>
                        <a:pt x="359" y="17"/>
                      </a:cubicBezTo>
                      <a:cubicBezTo>
                        <a:pt x="359" y="17"/>
                        <a:pt x="359" y="17"/>
                        <a:pt x="359" y="20"/>
                      </a:cubicBezTo>
                      <a:cubicBezTo>
                        <a:pt x="359" y="30"/>
                        <a:pt x="363" y="38"/>
                        <a:pt x="368" y="38"/>
                      </a:cubicBez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43" name="Freeform 8"/>
                <p:cNvSpPr>
                  <a:spLocks/>
                </p:cNvSpPr>
                <p:nvPr/>
              </p:nvSpPr>
              <p:spPr bwMode="auto">
                <a:xfrm>
                  <a:off x="4013" y="3454"/>
                  <a:ext cx="319" cy="233"/>
                </a:xfrm>
                <a:custGeom>
                  <a:avLst/>
                  <a:gdLst>
                    <a:gd name="T0" fmla="*/ 12 w 363"/>
                    <a:gd name="T1" fmla="*/ 227 h 227"/>
                    <a:gd name="T2" fmla="*/ 0 w 363"/>
                    <a:gd name="T3" fmla="*/ 215 h 227"/>
                    <a:gd name="T4" fmla="*/ 0 w 363"/>
                    <a:gd name="T5" fmla="*/ 12 h 227"/>
                    <a:gd name="T6" fmla="*/ 12 w 363"/>
                    <a:gd name="T7" fmla="*/ 0 h 227"/>
                    <a:gd name="T8" fmla="*/ 12 w 363"/>
                    <a:gd name="T9" fmla="*/ 0 h 227"/>
                    <a:gd name="T10" fmla="*/ 351 w 363"/>
                    <a:gd name="T11" fmla="*/ 0 h 227"/>
                    <a:gd name="T12" fmla="*/ 352 w 363"/>
                    <a:gd name="T13" fmla="*/ 0 h 227"/>
                    <a:gd name="T14" fmla="*/ 363 w 363"/>
                    <a:gd name="T15" fmla="*/ 12 h 227"/>
                    <a:gd name="T16" fmla="*/ 363 w 363"/>
                    <a:gd name="T17" fmla="*/ 215 h 227"/>
                    <a:gd name="T18" fmla="*/ 351 w 363"/>
                    <a:gd name="T19" fmla="*/ 227 h 227"/>
                    <a:gd name="T20" fmla="*/ 335 w 363"/>
                    <a:gd name="T21" fmla="*/ 227 h 227"/>
                    <a:gd name="T22" fmla="*/ 35 w 363"/>
                    <a:gd name="T23" fmla="*/ 227 h 227"/>
                    <a:gd name="T24" fmla="*/ 12 w 363"/>
                    <a:gd name="T25" fmla="*/ 22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3" h="227">
                      <a:moveTo>
                        <a:pt x="12" y="227"/>
                      </a:moveTo>
                      <a:cubicBezTo>
                        <a:pt x="6" y="227"/>
                        <a:pt x="0" y="222"/>
                        <a:pt x="0" y="215"/>
                      </a:cubicBezTo>
                      <a:cubicBezTo>
                        <a:pt x="0" y="12"/>
                        <a:pt x="0" y="12"/>
                        <a:pt x="0" y="12"/>
                      </a:cubicBezTo>
                      <a:cubicBezTo>
                        <a:pt x="0" y="5"/>
                        <a:pt x="6" y="0"/>
                        <a:pt x="12" y="0"/>
                      </a:cubicBezTo>
                      <a:cubicBezTo>
                        <a:pt x="12" y="0"/>
                        <a:pt x="12" y="0"/>
                        <a:pt x="12" y="0"/>
                      </a:cubicBezTo>
                      <a:cubicBezTo>
                        <a:pt x="351" y="0"/>
                        <a:pt x="351" y="0"/>
                        <a:pt x="351" y="0"/>
                      </a:cubicBezTo>
                      <a:cubicBezTo>
                        <a:pt x="351" y="0"/>
                        <a:pt x="352" y="0"/>
                        <a:pt x="352" y="0"/>
                      </a:cubicBezTo>
                      <a:cubicBezTo>
                        <a:pt x="358" y="0"/>
                        <a:pt x="363" y="5"/>
                        <a:pt x="363" y="12"/>
                      </a:cubicBezTo>
                      <a:cubicBezTo>
                        <a:pt x="363" y="215"/>
                        <a:pt x="363" y="215"/>
                        <a:pt x="363" y="215"/>
                      </a:cubicBezTo>
                      <a:cubicBezTo>
                        <a:pt x="363" y="222"/>
                        <a:pt x="357" y="227"/>
                        <a:pt x="351" y="227"/>
                      </a:cubicBezTo>
                      <a:cubicBezTo>
                        <a:pt x="335" y="227"/>
                        <a:pt x="335" y="227"/>
                        <a:pt x="335" y="227"/>
                      </a:cubicBezTo>
                      <a:cubicBezTo>
                        <a:pt x="164" y="227"/>
                        <a:pt x="78" y="227"/>
                        <a:pt x="35" y="227"/>
                      </a:cubicBezTo>
                      <a:cubicBezTo>
                        <a:pt x="26" y="227"/>
                        <a:pt x="18" y="227"/>
                        <a:pt x="12" y="227"/>
                      </a:cubicBezTo>
                      <a:close/>
                    </a:path>
                  </a:pathLst>
                </a:custGeom>
                <a:solidFill>
                  <a:srgbClr val="0072C6">
                    <a:lumMod val="60000"/>
                    <a:lumOff val="4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44" name="Freeform 9"/>
                <p:cNvSpPr>
                  <a:spLocks/>
                </p:cNvSpPr>
                <p:nvPr/>
              </p:nvSpPr>
              <p:spPr bwMode="auto">
                <a:xfrm>
                  <a:off x="3989" y="3454"/>
                  <a:ext cx="35" cy="233"/>
                </a:xfrm>
                <a:custGeom>
                  <a:avLst/>
                  <a:gdLst>
                    <a:gd name="T0" fmla="*/ 40 w 40"/>
                    <a:gd name="T1" fmla="*/ 0 h 227"/>
                    <a:gd name="T2" fmla="*/ 28 w 40"/>
                    <a:gd name="T3" fmla="*/ 12 h 227"/>
                    <a:gd name="T4" fmla="*/ 28 w 40"/>
                    <a:gd name="T5" fmla="*/ 215 h 227"/>
                    <a:gd name="T6" fmla="*/ 40 w 40"/>
                    <a:gd name="T7" fmla="*/ 227 h 227"/>
                    <a:gd name="T8" fmla="*/ 40 w 40"/>
                    <a:gd name="T9" fmla="*/ 227 h 227"/>
                    <a:gd name="T10" fmla="*/ 40 w 40"/>
                    <a:gd name="T11" fmla="*/ 227 h 227"/>
                    <a:gd name="T12" fmla="*/ 14 w 40"/>
                    <a:gd name="T13" fmla="*/ 227 h 227"/>
                    <a:gd name="T14" fmla="*/ 0 w 40"/>
                    <a:gd name="T15" fmla="*/ 209 h 227"/>
                    <a:gd name="T16" fmla="*/ 0 w 40"/>
                    <a:gd name="T17" fmla="*/ 0 h 227"/>
                    <a:gd name="T18" fmla="*/ 40 w 40"/>
                    <a:gd name="T19"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227">
                      <a:moveTo>
                        <a:pt x="40" y="0"/>
                      </a:moveTo>
                      <a:cubicBezTo>
                        <a:pt x="34" y="0"/>
                        <a:pt x="28" y="5"/>
                        <a:pt x="28" y="12"/>
                      </a:cubicBezTo>
                      <a:cubicBezTo>
                        <a:pt x="28" y="215"/>
                        <a:pt x="28" y="215"/>
                        <a:pt x="28" y="215"/>
                      </a:cubicBezTo>
                      <a:cubicBezTo>
                        <a:pt x="28" y="222"/>
                        <a:pt x="34" y="227"/>
                        <a:pt x="40" y="227"/>
                      </a:cubicBezTo>
                      <a:cubicBezTo>
                        <a:pt x="40" y="227"/>
                        <a:pt x="40" y="227"/>
                        <a:pt x="40" y="227"/>
                      </a:cubicBezTo>
                      <a:cubicBezTo>
                        <a:pt x="40" y="227"/>
                        <a:pt x="40" y="227"/>
                        <a:pt x="40" y="227"/>
                      </a:cubicBezTo>
                      <a:cubicBezTo>
                        <a:pt x="14" y="227"/>
                        <a:pt x="14" y="227"/>
                        <a:pt x="14" y="227"/>
                      </a:cubicBezTo>
                      <a:cubicBezTo>
                        <a:pt x="6" y="226"/>
                        <a:pt x="0" y="218"/>
                        <a:pt x="0" y="209"/>
                      </a:cubicBezTo>
                      <a:cubicBezTo>
                        <a:pt x="0" y="209"/>
                        <a:pt x="0" y="209"/>
                        <a:pt x="0" y="0"/>
                      </a:cubicBezTo>
                      <a:lnTo>
                        <a:pt x="40" y="0"/>
                      </a:ln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grpSp>
        </p:grpSp>
      </p:grpSp>
      <p:sp>
        <p:nvSpPr>
          <p:cNvPr id="149" name="Rectangle 148"/>
          <p:cNvSpPr/>
          <p:nvPr/>
        </p:nvSpPr>
        <p:spPr>
          <a:xfrm>
            <a:off x="6837434" y="1243868"/>
            <a:ext cx="813762" cy="184666"/>
          </a:xfrm>
          <a:prstGeom prst="rect">
            <a:avLst/>
          </a:prstGeom>
        </p:spPr>
        <p:txBody>
          <a:bodyPr wrap="square" lIns="0" tIns="0" rIns="0" bIns="0" anchor="b">
            <a:spAutoFit/>
          </a:bodyPr>
          <a:lstStyle/>
          <a:p>
            <a:pPr marL="0" marR="0" lvl="0" indent="0" algn="l" defTabSz="1117965" rtl="0" eaLnBrk="1" fontAlgn="auto" latinLnBrk="0" hangingPunct="1">
              <a:lnSpc>
                <a:spcPct val="100000"/>
              </a:lnSpc>
              <a:spcBef>
                <a:spcPts val="0"/>
              </a:spcBef>
              <a:spcAft>
                <a:spcPts val="0"/>
              </a:spcAft>
              <a:buClrTx/>
              <a:buSzTx/>
              <a:buFontTx/>
              <a:buNone/>
              <a:tabLst/>
              <a:defRPr/>
            </a:pPr>
            <a:r>
              <a:rPr kumimoji="0" lang="sl-SI" sz="1200" b="0" i="0" u="none" strike="noStrike" kern="0" cap="none" spc="0" normalizeH="0" baseline="0" noProof="0" dirty="0">
                <a:ln>
                  <a:solidFill>
                    <a:srgbClr val="FFFFFF">
                      <a:alpha val="0"/>
                    </a:srgbClr>
                  </a:solidFill>
                </a:ln>
                <a:solidFill>
                  <a:srgbClr val="FFFFFF"/>
                </a:solidFill>
                <a:effectLst/>
                <a:uLnTx/>
                <a:uFillTx/>
                <a:latin typeface="Segoe UI"/>
                <a:ea typeface="+mn-ea"/>
                <a:cs typeface="+mn-cs"/>
              </a:rPr>
              <a:t>O</a:t>
            </a:r>
            <a:r>
              <a:rPr kumimoji="0" lang="en-US" sz="1200" b="0" i="0" u="none" strike="noStrike" kern="0" cap="none" spc="0" normalizeH="0" baseline="0" noProof="0" dirty="0" err="1">
                <a:ln>
                  <a:solidFill>
                    <a:srgbClr val="FFFFFF">
                      <a:alpha val="0"/>
                    </a:srgbClr>
                  </a:solidFill>
                </a:ln>
                <a:solidFill>
                  <a:srgbClr val="FFFFFF"/>
                </a:solidFill>
                <a:effectLst/>
                <a:uLnTx/>
                <a:uFillTx/>
                <a:latin typeface="Segoe UI"/>
                <a:ea typeface="+mn-ea"/>
                <a:cs typeface="+mn-cs"/>
              </a:rPr>
              <a:t>ptional</a:t>
            </a:r>
            <a:r>
              <a:rPr kumimoji="0" lang="en-US" sz="1200" b="0" i="0" u="none" strike="noStrike" kern="0" cap="none" spc="0" normalizeH="0" baseline="0" noProof="0" dirty="0">
                <a:ln>
                  <a:solidFill>
                    <a:srgbClr val="FFFFFF">
                      <a:alpha val="0"/>
                    </a:srgbClr>
                  </a:solidFill>
                </a:ln>
                <a:solidFill>
                  <a:srgbClr val="FFFFFF"/>
                </a:solidFill>
                <a:effectLst/>
                <a:uLnTx/>
                <a:uFillTx/>
                <a:latin typeface="Segoe UI"/>
                <a:ea typeface="+mn-ea"/>
                <a:cs typeface="+mn-cs"/>
              </a:rPr>
              <a:t> </a:t>
            </a:r>
          </a:p>
        </p:txBody>
      </p:sp>
      <p:cxnSp>
        <p:nvCxnSpPr>
          <p:cNvPr id="150" name="Straight Connector 149"/>
          <p:cNvCxnSpPr/>
          <p:nvPr/>
        </p:nvCxnSpPr>
        <p:spPr>
          <a:xfrm>
            <a:off x="4595049" y="3008789"/>
            <a:ext cx="2741090" cy="12878"/>
          </a:xfrm>
          <a:prstGeom prst="line">
            <a:avLst/>
          </a:prstGeom>
          <a:noFill/>
          <a:ln w="31750" cap="rnd" cmpd="sng" algn="ctr">
            <a:solidFill>
              <a:schemeClr val="bg1"/>
            </a:solidFill>
            <a:prstDash val="sysDot"/>
            <a:headEnd type="triangle" w="med" len="sm"/>
            <a:tailEnd type="triangle" w="med" len="sm"/>
          </a:ln>
          <a:effectLst/>
        </p:spPr>
      </p:cxnSp>
      <p:sp>
        <p:nvSpPr>
          <p:cNvPr id="151" name="Rectangle 150"/>
          <p:cNvSpPr/>
          <p:nvPr/>
        </p:nvSpPr>
        <p:spPr>
          <a:xfrm>
            <a:off x="4563731" y="2718915"/>
            <a:ext cx="2527301" cy="276999"/>
          </a:xfrm>
          <a:prstGeom prst="rect">
            <a:avLst/>
          </a:prstGeom>
        </p:spPr>
        <p:txBody>
          <a:bodyPr wrap="square">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200" b="0" u="none" strike="noStrike" kern="0" cap="none" spc="-31" normalizeH="0" baseline="0" noProof="0" dirty="0">
                <a:ln>
                  <a:noFill/>
                </a:ln>
                <a:solidFill>
                  <a:schemeClr val="bg1"/>
                </a:solidFill>
                <a:effectLst/>
                <a:uLnTx/>
                <a:uFillTx/>
                <a:latin typeface="Segoe UI"/>
                <a:ea typeface="+mn-ea"/>
                <a:cs typeface="+mn-cs"/>
              </a:rPr>
              <a:t>Authentication &amp; collaboration</a:t>
            </a:r>
          </a:p>
        </p:txBody>
      </p:sp>
      <p:cxnSp>
        <p:nvCxnSpPr>
          <p:cNvPr id="152" name="Straight Connector 151"/>
          <p:cNvCxnSpPr/>
          <p:nvPr/>
        </p:nvCxnSpPr>
        <p:spPr>
          <a:xfrm flipV="1">
            <a:off x="7531998" y="3021667"/>
            <a:ext cx="863317" cy="3497"/>
          </a:xfrm>
          <a:prstGeom prst="line">
            <a:avLst/>
          </a:prstGeom>
          <a:noFill/>
          <a:ln w="28575" cap="rnd" cmpd="sng" algn="ctr">
            <a:solidFill>
              <a:schemeClr val="bg1"/>
            </a:solidFill>
            <a:prstDash val="sysDot"/>
            <a:headEnd type="triangle" w="med" len="med"/>
            <a:tailEnd type="triangle" w="med" len="med"/>
          </a:ln>
          <a:effectLst/>
        </p:spPr>
      </p:cxnSp>
      <p:sp>
        <p:nvSpPr>
          <p:cNvPr id="153" name="Rectangle 152"/>
          <p:cNvSpPr/>
          <p:nvPr/>
        </p:nvSpPr>
        <p:spPr>
          <a:xfrm>
            <a:off x="7644155" y="2758671"/>
            <a:ext cx="544444" cy="276999"/>
          </a:xfrm>
          <a:prstGeom prst="rect">
            <a:avLst/>
          </a:prstGeom>
        </p:spPr>
        <p:txBody>
          <a:bodyPr wrap="none" lIns="0" rIns="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200" b="0" u="none" strike="noStrike" kern="0" cap="none" spc="-31" normalizeH="0" baseline="0" noProof="0" dirty="0">
                <a:ln>
                  <a:noFill/>
                </a:ln>
                <a:solidFill>
                  <a:schemeClr val="bg1"/>
                </a:solidFill>
                <a:effectLst/>
                <a:uLnTx/>
                <a:uFillTx/>
                <a:latin typeface="Segoe UI"/>
                <a:ea typeface="+mn-ea"/>
                <a:cs typeface="+mn-cs"/>
              </a:rPr>
              <a:t>BYO Key</a:t>
            </a:r>
            <a:endParaRPr kumimoji="0" lang="en-US" sz="1200" b="0" u="none" strike="noStrike" kern="0" cap="none" spc="0" normalizeH="0" baseline="0" noProof="0" dirty="0">
              <a:ln>
                <a:noFill/>
              </a:ln>
              <a:solidFill>
                <a:schemeClr val="bg1"/>
              </a:solidFill>
              <a:effectLst/>
              <a:uLnTx/>
              <a:uFillTx/>
              <a:latin typeface="Segoe UI"/>
              <a:ea typeface="+mn-ea"/>
              <a:cs typeface="+mn-cs"/>
            </a:endParaRPr>
          </a:p>
        </p:txBody>
      </p:sp>
      <p:grpSp>
        <p:nvGrpSpPr>
          <p:cNvPr id="4" name="Group 3">
            <a:extLst>
              <a:ext uri="{FF2B5EF4-FFF2-40B4-BE49-F238E27FC236}">
                <a16:creationId xmlns:a16="http://schemas.microsoft.com/office/drawing/2014/main" id="{F7322A94-3942-4D5D-95DA-FE2A87F595AA}"/>
              </a:ext>
            </a:extLst>
          </p:cNvPr>
          <p:cNvGrpSpPr/>
          <p:nvPr/>
        </p:nvGrpSpPr>
        <p:grpSpPr>
          <a:xfrm>
            <a:off x="6966087" y="2139585"/>
            <a:ext cx="1169455" cy="553998"/>
            <a:chOff x="6762388" y="2019248"/>
            <a:chExt cx="1169455" cy="553998"/>
          </a:xfrm>
        </p:grpSpPr>
        <p:sp>
          <p:nvSpPr>
            <p:cNvPr id="91" name="Rectangle 90"/>
            <p:cNvSpPr/>
            <p:nvPr/>
          </p:nvSpPr>
          <p:spPr>
            <a:xfrm>
              <a:off x="7040616" y="2019248"/>
              <a:ext cx="891227" cy="553998"/>
            </a:xfrm>
            <a:prstGeom prst="rect">
              <a:avLst/>
            </a:prstGeom>
          </p:spPr>
          <p:txBody>
            <a:bodyPr wrap="square" lIns="0" tIns="0" rIns="0" bIns="0" anchor="b">
              <a:spAutoFit/>
            </a:bodyPr>
            <a:lstStyle/>
            <a:p>
              <a:pPr marL="0" marR="0" lvl="0" indent="0" algn="l" defTabSz="1117965" rtl="0" eaLnBrk="1" fontAlgn="auto" latinLnBrk="0" hangingPunct="1">
                <a:lnSpc>
                  <a:spcPct val="100000"/>
                </a:lnSpc>
                <a:spcBef>
                  <a:spcPts val="1469"/>
                </a:spcBef>
                <a:spcAft>
                  <a:spcPts val="0"/>
                </a:spcAft>
                <a:buClrTx/>
                <a:buSzTx/>
                <a:buFontTx/>
                <a:buNone/>
                <a:tabLst/>
                <a:defRPr/>
              </a:pPr>
              <a:r>
                <a:rPr kumimoji="0" lang="en-US" sz="1200" i="0" u="none" strike="noStrike" kern="0" cap="none" spc="0" normalizeH="0" baseline="0" noProof="0" dirty="0">
                  <a:ln>
                    <a:solidFill>
                      <a:srgbClr val="FFFFFF">
                        <a:alpha val="0"/>
                      </a:srgbClr>
                    </a:solidFill>
                  </a:ln>
                  <a:solidFill>
                    <a:srgbClr val="FFFFFF"/>
                  </a:solidFill>
                  <a:effectLst/>
                  <a:uLnTx/>
                  <a:uFillTx/>
                  <a:latin typeface="Segoe UI"/>
                  <a:ea typeface="+mn-ea"/>
                  <a:cs typeface="+mn-cs"/>
                </a:rPr>
                <a:t>Azure Information Protection</a:t>
              </a:r>
            </a:p>
          </p:txBody>
        </p:sp>
        <p:sp>
          <p:nvSpPr>
            <p:cNvPr id="156" name="Block Arc 42"/>
            <p:cNvSpPr>
              <a:spLocks noChangeAspect="1"/>
            </p:cNvSpPr>
            <p:nvPr/>
          </p:nvSpPr>
          <p:spPr bwMode="auto">
            <a:xfrm>
              <a:off x="6762388" y="2145150"/>
              <a:ext cx="196649" cy="269612"/>
            </a:xfrm>
            <a:custGeom>
              <a:avLst/>
              <a:gdLst/>
              <a:ahLst/>
              <a:cxnLst/>
              <a:rect l="l" t="t" r="r" b="b"/>
              <a:pathLst>
                <a:path w="325440" h="438658">
                  <a:moveTo>
                    <a:pt x="162720" y="225575"/>
                  </a:moveTo>
                  <a:cubicBezTo>
                    <a:pt x="137075" y="225575"/>
                    <a:pt x="116286" y="246364"/>
                    <a:pt x="116286" y="272009"/>
                  </a:cubicBezTo>
                  <a:cubicBezTo>
                    <a:pt x="116286" y="289154"/>
                    <a:pt x="125578" y="304128"/>
                    <a:pt x="139782" y="311515"/>
                  </a:cubicBezTo>
                  <a:lnTo>
                    <a:pt x="139782" y="381528"/>
                  </a:lnTo>
                  <a:lnTo>
                    <a:pt x="185658" y="381528"/>
                  </a:lnTo>
                  <a:lnTo>
                    <a:pt x="185658" y="311515"/>
                  </a:lnTo>
                  <a:cubicBezTo>
                    <a:pt x="199862" y="304128"/>
                    <a:pt x="209154" y="289154"/>
                    <a:pt x="209154" y="272009"/>
                  </a:cubicBezTo>
                  <a:cubicBezTo>
                    <a:pt x="209154" y="246364"/>
                    <a:pt x="188365" y="225575"/>
                    <a:pt x="162720" y="225575"/>
                  </a:cubicBezTo>
                  <a:close/>
                  <a:moveTo>
                    <a:pt x="162639" y="55669"/>
                  </a:moveTo>
                  <a:cubicBezTo>
                    <a:pt x="123729" y="55324"/>
                    <a:pt x="89284" y="83101"/>
                    <a:pt x="78106" y="123838"/>
                  </a:cubicBezTo>
                  <a:cubicBezTo>
                    <a:pt x="73128" y="141979"/>
                    <a:pt x="73286" y="160837"/>
                    <a:pt x="78186" y="178164"/>
                  </a:cubicBezTo>
                  <a:lnTo>
                    <a:pt x="245519" y="178164"/>
                  </a:lnTo>
                  <a:cubicBezTo>
                    <a:pt x="250461" y="161286"/>
                    <a:pt x="250730" y="142890"/>
                    <a:pt x="246092" y="125102"/>
                  </a:cubicBezTo>
                  <a:cubicBezTo>
                    <a:pt x="235450" y="84284"/>
                    <a:pt x="201470" y="56013"/>
                    <a:pt x="162639" y="55669"/>
                  </a:cubicBezTo>
                  <a:close/>
                  <a:moveTo>
                    <a:pt x="163052" y="4"/>
                  </a:moveTo>
                  <a:cubicBezTo>
                    <a:pt x="226120" y="526"/>
                    <a:pt x="281437" y="44602"/>
                    <a:pt x="299267" y="108538"/>
                  </a:cubicBezTo>
                  <a:cubicBezTo>
                    <a:pt x="305741" y="131753"/>
                    <a:pt x="306725" y="155655"/>
                    <a:pt x="301193" y="178164"/>
                  </a:cubicBezTo>
                  <a:lnTo>
                    <a:pt x="325440" y="178164"/>
                  </a:lnTo>
                  <a:lnTo>
                    <a:pt x="325440" y="438658"/>
                  </a:lnTo>
                  <a:lnTo>
                    <a:pt x="0" y="438658"/>
                  </a:lnTo>
                  <a:lnTo>
                    <a:pt x="0" y="178164"/>
                  </a:lnTo>
                  <a:lnTo>
                    <a:pt x="22633" y="178164"/>
                  </a:lnTo>
                  <a:cubicBezTo>
                    <a:pt x="17015" y="154956"/>
                    <a:pt x="18187" y="130312"/>
                    <a:pt x="25180" y="106486"/>
                  </a:cubicBezTo>
                  <a:cubicBezTo>
                    <a:pt x="43889" y="42743"/>
                    <a:pt x="99904" y="-519"/>
                    <a:pt x="163052" y="4"/>
                  </a:cubicBez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91440" tIns="45720" rIns="45720" bIns="91440" numCol="1" spcCol="0" rtlCol="0" fromWordArt="0" anchor="b" anchorCtr="0" forceAA="0" compatLnSpc="1">
              <a:prstTxWarp prst="textNoShape">
                <a:avLst/>
              </a:prstTxWarp>
              <a:noAutofit/>
            </a:bodyPr>
            <a:lstStyle/>
            <a:p>
              <a:pPr marL="0" marR="0" lvl="0" indent="0" algn="l" defTabSz="914099" rtl="0" eaLnBrk="1" fontAlgn="base" latinLnBrk="0" hangingPunct="1">
                <a:lnSpc>
                  <a:spcPct val="100000"/>
                </a:lnSpc>
                <a:spcBef>
                  <a:spcPct val="0"/>
                </a:spcBef>
                <a:spcAft>
                  <a:spcPct val="0"/>
                </a:spcAft>
                <a:buClrTx/>
                <a:buSzTx/>
                <a:buFontTx/>
                <a:buNone/>
                <a:tabLst/>
                <a:defRPr/>
              </a:pPr>
              <a:endParaRPr kumimoji="0" lang="en-US" sz="1600" b="0" i="0" u="none" strike="noStrike" kern="0" cap="none" spc="-50" normalizeH="0" baseline="0" noProof="0" dirty="0" err="1">
                <a:ln>
                  <a:noFill/>
                </a:ln>
                <a:solidFill>
                  <a:srgbClr val="FFFFFF"/>
                </a:solidFill>
                <a:effectLst/>
                <a:uLnTx/>
                <a:uFillTx/>
                <a:latin typeface="Segoe UI"/>
                <a:ea typeface="Segoe UI" pitchFamily="34" charset="0"/>
                <a:cs typeface="Segoe UI" pitchFamily="34" charset="0"/>
              </a:endParaRPr>
            </a:p>
          </p:txBody>
        </p:sp>
      </p:grpSp>
      <p:grpSp>
        <p:nvGrpSpPr>
          <p:cNvPr id="157" name="Group 156"/>
          <p:cNvGrpSpPr/>
          <p:nvPr/>
        </p:nvGrpSpPr>
        <p:grpSpPr>
          <a:xfrm>
            <a:off x="4091820" y="3961860"/>
            <a:ext cx="583061" cy="1061700"/>
            <a:chOff x="8698319" y="4079069"/>
            <a:chExt cx="583061" cy="1061700"/>
          </a:xfrm>
        </p:grpSpPr>
        <p:sp>
          <p:nvSpPr>
            <p:cNvPr id="158" name="Freeform 5"/>
            <p:cNvSpPr>
              <a:spLocks/>
            </p:cNvSpPr>
            <p:nvPr/>
          </p:nvSpPr>
          <p:spPr bwMode="auto">
            <a:xfrm>
              <a:off x="8702033" y="4079069"/>
              <a:ext cx="575633" cy="1061700"/>
            </a:xfrm>
            <a:custGeom>
              <a:avLst/>
              <a:gdLst>
                <a:gd name="T0" fmla="*/ 149 w 149"/>
                <a:gd name="T1" fmla="*/ 280 h 287"/>
                <a:gd name="T2" fmla="*/ 143 w 149"/>
                <a:gd name="T3" fmla="*/ 287 h 287"/>
                <a:gd name="T4" fmla="*/ 6 w 149"/>
                <a:gd name="T5" fmla="*/ 287 h 287"/>
                <a:gd name="T6" fmla="*/ 0 w 149"/>
                <a:gd name="T7" fmla="*/ 280 h 287"/>
                <a:gd name="T8" fmla="*/ 0 w 149"/>
                <a:gd name="T9" fmla="*/ 7 h 287"/>
                <a:gd name="T10" fmla="*/ 6 w 149"/>
                <a:gd name="T11" fmla="*/ 0 h 287"/>
                <a:gd name="T12" fmla="*/ 143 w 149"/>
                <a:gd name="T13" fmla="*/ 0 h 287"/>
                <a:gd name="T14" fmla="*/ 149 w 149"/>
                <a:gd name="T15" fmla="*/ 7 h 287"/>
                <a:gd name="T16" fmla="*/ 149 w 149"/>
                <a:gd name="T17" fmla="*/ 28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287">
                  <a:moveTo>
                    <a:pt x="149" y="280"/>
                  </a:moveTo>
                  <a:cubicBezTo>
                    <a:pt x="149" y="284"/>
                    <a:pt x="146" y="287"/>
                    <a:pt x="143" y="287"/>
                  </a:cubicBezTo>
                  <a:cubicBezTo>
                    <a:pt x="6" y="287"/>
                    <a:pt x="6" y="287"/>
                    <a:pt x="6" y="287"/>
                  </a:cubicBezTo>
                  <a:cubicBezTo>
                    <a:pt x="3" y="287"/>
                    <a:pt x="0" y="284"/>
                    <a:pt x="0" y="280"/>
                  </a:cubicBezTo>
                  <a:cubicBezTo>
                    <a:pt x="0" y="7"/>
                    <a:pt x="0" y="7"/>
                    <a:pt x="0" y="7"/>
                  </a:cubicBezTo>
                  <a:cubicBezTo>
                    <a:pt x="0" y="3"/>
                    <a:pt x="3" y="0"/>
                    <a:pt x="6" y="0"/>
                  </a:cubicBezTo>
                  <a:cubicBezTo>
                    <a:pt x="143" y="0"/>
                    <a:pt x="143" y="0"/>
                    <a:pt x="143" y="0"/>
                  </a:cubicBezTo>
                  <a:cubicBezTo>
                    <a:pt x="146" y="0"/>
                    <a:pt x="149" y="3"/>
                    <a:pt x="149" y="7"/>
                  </a:cubicBezTo>
                  <a:lnTo>
                    <a:pt x="149" y="280"/>
                  </a:lnTo>
                  <a:close/>
                </a:path>
              </a:pathLst>
            </a:custGeom>
            <a:solidFill>
              <a:srgbClr val="002060">
                <a:alpha val="54000"/>
              </a:srgbClr>
            </a:solidFill>
            <a:ln w="9525">
              <a:solidFill>
                <a:srgbClr val="FFFFFF"/>
              </a:solidFill>
              <a:round/>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59" name="Rectangle 6"/>
            <p:cNvSpPr>
              <a:spLocks noChangeArrowheads="1"/>
            </p:cNvSpPr>
            <p:nvPr/>
          </p:nvSpPr>
          <p:spPr bwMode="auto">
            <a:xfrm>
              <a:off x="8698319" y="4189788"/>
              <a:ext cx="521784" cy="11371"/>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60" name="Freeform 7"/>
            <p:cNvSpPr>
              <a:spLocks/>
            </p:cNvSpPr>
            <p:nvPr/>
          </p:nvSpPr>
          <p:spPr bwMode="auto">
            <a:xfrm>
              <a:off x="9003467" y="4179015"/>
              <a:ext cx="277913" cy="36507"/>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2"/>
                    <a:pt x="0" y="5"/>
                  </a:cubicBezTo>
                  <a:cubicBezTo>
                    <a:pt x="0" y="7"/>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61" name="Rectangle 8"/>
            <p:cNvSpPr>
              <a:spLocks noChangeArrowheads="1"/>
            </p:cNvSpPr>
            <p:nvPr/>
          </p:nvSpPr>
          <p:spPr bwMode="auto">
            <a:xfrm>
              <a:off x="8698319" y="4315468"/>
              <a:ext cx="521784" cy="7780"/>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62" name="Freeform 9"/>
            <p:cNvSpPr>
              <a:spLocks/>
            </p:cNvSpPr>
            <p:nvPr/>
          </p:nvSpPr>
          <p:spPr bwMode="auto">
            <a:xfrm>
              <a:off x="9003467" y="4301105"/>
              <a:ext cx="277913" cy="36507"/>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2"/>
                    <a:pt x="0" y="5"/>
                  </a:cubicBezTo>
                  <a:cubicBezTo>
                    <a:pt x="0" y="8"/>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63" name="Rectangle 10"/>
            <p:cNvSpPr>
              <a:spLocks noChangeArrowheads="1"/>
            </p:cNvSpPr>
            <p:nvPr/>
          </p:nvSpPr>
          <p:spPr bwMode="auto">
            <a:xfrm>
              <a:off x="8698319" y="4437558"/>
              <a:ext cx="521784" cy="7780"/>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64" name="Freeform 11"/>
            <p:cNvSpPr>
              <a:spLocks/>
            </p:cNvSpPr>
            <p:nvPr/>
          </p:nvSpPr>
          <p:spPr bwMode="auto">
            <a:xfrm>
              <a:off x="9003467" y="4423194"/>
              <a:ext cx="277913" cy="36507"/>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2"/>
                    <a:pt x="0" y="5"/>
                  </a:cubicBezTo>
                  <a:cubicBezTo>
                    <a:pt x="0" y="8"/>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65" name="Rectangle 12"/>
            <p:cNvSpPr>
              <a:spLocks noChangeArrowheads="1"/>
            </p:cNvSpPr>
            <p:nvPr/>
          </p:nvSpPr>
          <p:spPr bwMode="auto">
            <a:xfrm>
              <a:off x="8698319" y="4559647"/>
              <a:ext cx="521784" cy="11371"/>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66" name="Freeform 13"/>
            <p:cNvSpPr>
              <a:spLocks/>
            </p:cNvSpPr>
            <p:nvPr/>
          </p:nvSpPr>
          <p:spPr bwMode="auto">
            <a:xfrm>
              <a:off x="9003467" y="4545284"/>
              <a:ext cx="277913" cy="36507"/>
            </a:xfrm>
            <a:custGeom>
              <a:avLst/>
              <a:gdLst>
                <a:gd name="T0" fmla="*/ 72 w 72"/>
                <a:gd name="T1" fmla="*/ 0 h 10"/>
                <a:gd name="T2" fmla="*/ 5 w 72"/>
                <a:gd name="T3" fmla="*/ 0 h 10"/>
                <a:gd name="T4" fmla="*/ 0 w 72"/>
                <a:gd name="T5" fmla="*/ 5 h 10"/>
                <a:gd name="T6" fmla="*/ 5 w 72"/>
                <a:gd name="T7" fmla="*/ 10 h 10"/>
                <a:gd name="T8" fmla="*/ 72 w 72"/>
                <a:gd name="T9" fmla="*/ 10 h 10"/>
                <a:gd name="T10" fmla="*/ 72 w 72"/>
                <a:gd name="T11" fmla="*/ 0 h 10"/>
              </a:gdLst>
              <a:ahLst/>
              <a:cxnLst>
                <a:cxn ang="0">
                  <a:pos x="T0" y="T1"/>
                </a:cxn>
                <a:cxn ang="0">
                  <a:pos x="T2" y="T3"/>
                </a:cxn>
                <a:cxn ang="0">
                  <a:pos x="T4" y="T5"/>
                </a:cxn>
                <a:cxn ang="0">
                  <a:pos x="T6" y="T7"/>
                </a:cxn>
                <a:cxn ang="0">
                  <a:pos x="T8" y="T9"/>
                </a:cxn>
                <a:cxn ang="0">
                  <a:pos x="T10" y="T11"/>
                </a:cxn>
              </a:cxnLst>
              <a:rect l="0" t="0" r="r" b="b"/>
              <a:pathLst>
                <a:path w="72" h="10">
                  <a:moveTo>
                    <a:pt x="72" y="0"/>
                  </a:moveTo>
                  <a:cubicBezTo>
                    <a:pt x="5" y="0"/>
                    <a:pt x="5" y="0"/>
                    <a:pt x="5" y="0"/>
                  </a:cubicBezTo>
                  <a:cubicBezTo>
                    <a:pt x="2" y="0"/>
                    <a:pt x="0" y="3"/>
                    <a:pt x="0" y="5"/>
                  </a:cubicBezTo>
                  <a:cubicBezTo>
                    <a:pt x="0" y="8"/>
                    <a:pt x="2" y="10"/>
                    <a:pt x="5" y="10"/>
                  </a:cubicBezTo>
                  <a:cubicBezTo>
                    <a:pt x="72" y="10"/>
                    <a:pt x="72" y="10"/>
                    <a:pt x="72" y="10"/>
                  </a:cubicBezTo>
                  <a:lnTo>
                    <a:pt x="72" y="0"/>
                  </a:lnTo>
                  <a:close/>
                </a:path>
              </a:pathLst>
            </a:cu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67" name="Oval 14"/>
            <p:cNvSpPr>
              <a:spLocks noChangeArrowheads="1"/>
            </p:cNvSpPr>
            <p:nvPr/>
          </p:nvSpPr>
          <p:spPr bwMode="auto">
            <a:xfrm>
              <a:off x="8957044" y="4903772"/>
              <a:ext cx="65610" cy="62840"/>
            </a:xfrm>
            <a:prstGeom prst="ellipse">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68" name="Freeform 15"/>
            <p:cNvSpPr>
              <a:spLocks/>
            </p:cNvSpPr>
            <p:nvPr/>
          </p:nvSpPr>
          <p:spPr bwMode="auto">
            <a:xfrm>
              <a:off x="8702033" y="5100072"/>
              <a:ext cx="575633" cy="40697"/>
            </a:xfrm>
            <a:custGeom>
              <a:avLst/>
              <a:gdLst>
                <a:gd name="T0" fmla="*/ 0 w 149"/>
                <a:gd name="T1" fmla="*/ 0 h 11"/>
                <a:gd name="T2" fmla="*/ 0 w 149"/>
                <a:gd name="T3" fmla="*/ 4 h 11"/>
                <a:gd name="T4" fmla="*/ 6 w 149"/>
                <a:gd name="T5" fmla="*/ 11 h 11"/>
                <a:gd name="T6" fmla="*/ 143 w 149"/>
                <a:gd name="T7" fmla="*/ 11 h 11"/>
                <a:gd name="T8" fmla="*/ 149 w 149"/>
                <a:gd name="T9" fmla="*/ 4 h 11"/>
                <a:gd name="T10" fmla="*/ 149 w 149"/>
                <a:gd name="T11" fmla="*/ 0 h 11"/>
                <a:gd name="T12" fmla="*/ 0 w 149"/>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49" h="11">
                  <a:moveTo>
                    <a:pt x="0" y="0"/>
                  </a:moveTo>
                  <a:cubicBezTo>
                    <a:pt x="0" y="4"/>
                    <a:pt x="0" y="4"/>
                    <a:pt x="0" y="4"/>
                  </a:cubicBezTo>
                  <a:cubicBezTo>
                    <a:pt x="0" y="8"/>
                    <a:pt x="3" y="11"/>
                    <a:pt x="6" y="11"/>
                  </a:cubicBezTo>
                  <a:cubicBezTo>
                    <a:pt x="143" y="11"/>
                    <a:pt x="143" y="11"/>
                    <a:pt x="143" y="11"/>
                  </a:cubicBezTo>
                  <a:cubicBezTo>
                    <a:pt x="146" y="11"/>
                    <a:pt x="149" y="8"/>
                    <a:pt x="149" y="4"/>
                  </a:cubicBezTo>
                  <a:cubicBezTo>
                    <a:pt x="149" y="0"/>
                    <a:pt x="149" y="0"/>
                    <a:pt x="149" y="0"/>
                  </a:cubicBezTo>
                  <a:lnTo>
                    <a:pt x="0" y="0"/>
                  </a:lnTo>
                  <a:close/>
                </a:path>
              </a:pathLst>
            </a:custGeom>
            <a:solidFill>
              <a:srgbClr val="0072C6">
                <a:lumMod val="7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69" name="Rectangle 16"/>
            <p:cNvSpPr>
              <a:spLocks noChangeArrowheads="1"/>
            </p:cNvSpPr>
            <p:nvPr/>
          </p:nvSpPr>
          <p:spPr bwMode="auto">
            <a:xfrm>
              <a:off x="8702033" y="5033642"/>
              <a:ext cx="575633" cy="66431"/>
            </a:xfrm>
            <a:prstGeom prst="rect">
              <a:avLst/>
            </a:prstGeom>
            <a:solidFill>
              <a:srgbClr val="0072C6">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8272"/>
                </a:solidFill>
                <a:effectLst/>
                <a:uLnTx/>
                <a:uFillTx/>
                <a:latin typeface="Segoe UI"/>
                <a:ea typeface="+mn-ea"/>
                <a:cs typeface="+mn-cs"/>
              </a:endParaRPr>
            </a:p>
          </p:txBody>
        </p:sp>
        <p:sp>
          <p:nvSpPr>
            <p:cNvPr id="170" name="Oval 169"/>
            <p:cNvSpPr/>
            <p:nvPr/>
          </p:nvSpPr>
          <p:spPr bwMode="auto">
            <a:xfrm>
              <a:off x="8803743" y="4634517"/>
              <a:ext cx="373243" cy="356789"/>
            </a:xfrm>
            <a:prstGeom prst="ellipse">
              <a:avLst/>
            </a:prstGeom>
            <a:solidFill>
              <a:srgbClr val="FFFFFF"/>
            </a:solidFill>
            <a:ln w="10795" cap="flat" cmpd="sng" algn="ctr">
              <a:noFill/>
              <a:prstDash val="solid"/>
              <a:headEnd type="none" w="med" len="med"/>
              <a:tailEnd type="none" w="med" len="med"/>
            </a:ln>
            <a:effectLst/>
          </p:spPr>
          <p:txBody>
            <a:bodyPr rot="0" spcFirstLastPara="0" vertOverflow="overflow" horzOverflow="overflow" vert="horz" wrap="square" lIns="186494" tIns="149195" rIns="186494" bIns="149195" numCol="1" spcCol="0" rtlCol="0" fromWordArt="0" anchor="t" anchorCtr="0" forceAA="0" compatLnSpc="1">
              <a:prstTxWarp prst="textNoShape">
                <a:avLst/>
              </a:prstTxWarp>
              <a:noAutofit/>
            </a:bodyPr>
            <a:lstStyle/>
            <a:p>
              <a:pPr marL="0" marR="0" lvl="0" indent="0" algn="ctr" defTabSz="932110" rtl="0" eaLnBrk="1" fontAlgn="base" latinLnBrk="0" hangingPunct="1">
                <a:lnSpc>
                  <a:spcPct val="90000"/>
                </a:lnSpc>
                <a:spcBef>
                  <a:spcPct val="0"/>
                </a:spcBef>
                <a:spcAft>
                  <a:spcPct val="0"/>
                </a:spcAft>
                <a:buClrTx/>
                <a:buSzTx/>
                <a:buFontTx/>
                <a:buNone/>
                <a:tabLst/>
                <a:defRPr/>
              </a:pPr>
              <a:endParaRPr kumimoji="0" lang="en-US" sz="2040" b="0" i="0" u="none" strike="noStrike" kern="0" cap="none" spc="-51" normalizeH="0" baseline="0" noProof="0" dirty="0">
                <a:ln>
                  <a:noFill/>
                </a:ln>
                <a:gradFill>
                  <a:gsLst>
                    <a:gs pos="1250">
                      <a:srgbClr val="EFEFEF"/>
                    </a:gs>
                    <a:gs pos="10417">
                      <a:srgbClr val="EFEFEF"/>
                    </a:gs>
                  </a:gsLst>
                  <a:lin ang="5400000" scaled="0"/>
                </a:gradFill>
                <a:effectLst/>
                <a:uLnTx/>
                <a:uFillTx/>
                <a:latin typeface="Segoe UI"/>
                <a:ea typeface="+mn-ea"/>
                <a:cs typeface="+mn-cs"/>
              </a:endParaRPr>
            </a:p>
          </p:txBody>
        </p:sp>
        <p:sp>
          <p:nvSpPr>
            <p:cNvPr id="171" name="Freeform 13"/>
            <p:cNvSpPr>
              <a:spLocks/>
            </p:cNvSpPr>
            <p:nvPr/>
          </p:nvSpPr>
          <p:spPr bwMode="auto">
            <a:xfrm>
              <a:off x="8935410" y="4675630"/>
              <a:ext cx="112014" cy="119551"/>
            </a:xfrm>
            <a:custGeom>
              <a:avLst/>
              <a:gdLst>
                <a:gd name="T0" fmla="*/ 158 w 158"/>
                <a:gd name="T1" fmla="*/ 149 h 179"/>
                <a:gd name="T2" fmla="*/ 123 w 158"/>
                <a:gd name="T3" fmla="*/ 149 h 179"/>
                <a:gd name="T4" fmla="*/ 123 w 158"/>
                <a:gd name="T5" fmla="*/ 78 h 179"/>
                <a:gd name="T6" fmla="*/ 79 w 158"/>
                <a:gd name="T7" fmla="*/ 35 h 179"/>
                <a:gd name="T8" fmla="*/ 35 w 158"/>
                <a:gd name="T9" fmla="*/ 78 h 179"/>
                <a:gd name="T10" fmla="*/ 35 w 158"/>
                <a:gd name="T11" fmla="*/ 179 h 179"/>
                <a:gd name="T12" fmla="*/ 0 w 158"/>
                <a:gd name="T13" fmla="*/ 179 h 179"/>
                <a:gd name="T14" fmla="*/ 0 w 158"/>
                <a:gd name="T15" fmla="*/ 78 h 179"/>
                <a:gd name="T16" fmla="*/ 79 w 158"/>
                <a:gd name="T17" fmla="*/ 0 h 179"/>
                <a:gd name="T18" fmla="*/ 158 w 158"/>
                <a:gd name="T19" fmla="*/ 78 h 179"/>
                <a:gd name="T20" fmla="*/ 158 w 158"/>
                <a:gd name="T21" fmla="*/ 14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8" h="179">
                  <a:moveTo>
                    <a:pt x="158" y="149"/>
                  </a:moveTo>
                  <a:cubicBezTo>
                    <a:pt x="123" y="149"/>
                    <a:pt x="123" y="149"/>
                    <a:pt x="123" y="149"/>
                  </a:cubicBezTo>
                  <a:cubicBezTo>
                    <a:pt x="123" y="131"/>
                    <a:pt x="123" y="78"/>
                    <a:pt x="123" y="78"/>
                  </a:cubicBezTo>
                  <a:cubicBezTo>
                    <a:pt x="123" y="55"/>
                    <a:pt x="102" y="35"/>
                    <a:pt x="79" y="35"/>
                  </a:cubicBezTo>
                  <a:cubicBezTo>
                    <a:pt x="56" y="35"/>
                    <a:pt x="35" y="55"/>
                    <a:pt x="35" y="78"/>
                  </a:cubicBezTo>
                  <a:cubicBezTo>
                    <a:pt x="35" y="179"/>
                    <a:pt x="35" y="179"/>
                    <a:pt x="35" y="179"/>
                  </a:cubicBezTo>
                  <a:cubicBezTo>
                    <a:pt x="0" y="179"/>
                    <a:pt x="0" y="179"/>
                    <a:pt x="0" y="179"/>
                  </a:cubicBezTo>
                  <a:cubicBezTo>
                    <a:pt x="0" y="78"/>
                    <a:pt x="0" y="78"/>
                    <a:pt x="0" y="78"/>
                  </a:cubicBezTo>
                  <a:cubicBezTo>
                    <a:pt x="0" y="35"/>
                    <a:pt x="35" y="0"/>
                    <a:pt x="79" y="0"/>
                  </a:cubicBezTo>
                  <a:cubicBezTo>
                    <a:pt x="123" y="0"/>
                    <a:pt x="158" y="35"/>
                    <a:pt x="158" y="78"/>
                  </a:cubicBezTo>
                  <a:cubicBezTo>
                    <a:pt x="158" y="149"/>
                    <a:pt x="158" y="149"/>
                    <a:pt x="158" y="149"/>
                  </a:cubicBezTo>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72" name="Rectangle 14"/>
            <p:cNvSpPr>
              <a:spLocks noChangeArrowheads="1"/>
            </p:cNvSpPr>
            <p:nvPr/>
          </p:nvSpPr>
          <p:spPr bwMode="auto">
            <a:xfrm>
              <a:off x="8901398" y="4770610"/>
              <a:ext cx="180492" cy="158299"/>
            </a:xfrm>
            <a:prstGeom prst="rect">
              <a:avLst/>
            </a:prstGeom>
            <a:solidFill>
              <a:srgbClr val="0070C0"/>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73" name="Rectangle 15"/>
            <p:cNvSpPr>
              <a:spLocks noChangeArrowheads="1"/>
            </p:cNvSpPr>
            <p:nvPr/>
          </p:nvSpPr>
          <p:spPr bwMode="auto">
            <a:xfrm>
              <a:off x="8901398" y="4770610"/>
              <a:ext cx="180492" cy="158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74" name="Freeform 16"/>
            <p:cNvSpPr>
              <a:spLocks/>
            </p:cNvSpPr>
            <p:nvPr/>
          </p:nvSpPr>
          <p:spPr bwMode="auto">
            <a:xfrm>
              <a:off x="8901398" y="4770610"/>
              <a:ext cx="180492" cy="158299"/>
            </a:xfrm>
            <a:custGeom>
              <a:avLst/>
              <a:gdLst>
                <a:gd name="T0" fmla="*/ 398 w 398"/>
                <a:gd name="T1" fmla="*/ 0 h 335"/>
                <a:gd name="T2" fmla="*/ 322 w 398"/>
                <a:gd name="T3" fmla="*/ 0 h 335"/>
                <a:gd name="T4" fmla="*/ 267 w 398"/>
                <a:gd name="T5" fmla="*/ 0 h 335"/>
                <a:gd name="T6" fmla="*/ 130 w 398"/>
                <a:gd name="T7" fmla="*/ 0 h 335"/>
                <a:gd name="T8" fmla="*/ 75 w 398"/>
                <a:gd name="T9" fmla="*/ 0 h 335"/>
                <a:gd name="T10" fmla="*/ 0 w 398"/>
                <a:gd name="T11" fmla="*/ 0 h 335"/>
                <a:gd name="T12" fmla="*/ 0 w 398"/>
                <a:gd name="T13" fmla="*/ 335 h 335"/>
                <a:gd name="T14" fmla="*/ 181 w 398"/>
                <a:gd name="T15" fmla="*/ 181 h 335"/>
                <a:gd name="T16" fmla="*/ 398 w 398"/>
                <a:gd name="T17"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8" h="335">
                  <a:moveTo>
                    <a:pt x="398" y="0"/>
                  </a:moveTo>
                  <a:lnTo>
                    <a:pt x="322" y="0"/>
                  </a:lnTo>
                  <a:lnTo>
                    <a:pt x="267" y="0"/>
                  </a:lnTo>
                  <a:lnTo>
                    <a:pt x="130" y="0"/>
                  </a:lnTo>
                  <a:lnTo>
                    <a:pt x="75" y="0"/>
                  </a:lnTo>
                  <a:lnTo>
                    <a:pt x="0" y="0"/>
                  </a:lnTo>
                  <a:lnTo>
                    <a:pt x="0" y="335"/>
                  </a:lnTo>
                  <a:lnTo>
                    <a:pt x="181" y="181"/>
                  </a:lnTo>
                  <a:lnTo>
                    <a:pt x="398" y="0"/>
                  </a:ln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75" name="Freeform 17"/>
            <p:cNvSpPr>
              <a:spLocks/>
            </p:cNvSpPr>
            <p:nvPr/>
          </p:nvSpPr>
          <p:spPr bwMode="auto">
            <a:xfrm>
              <a:off x="8901398" y="4770610"/>
              <a:ext cx="180492" cy="158299"/>
            </a:xfrm>
            <a:custGeom>
              <a:avLst/>
              <a:gdLst>
                <a:gd name="T0" fmla="*/ 398 w 398"/>
                <a:gd name="T1" fmla="*/ 0 h 335"/>
                <a:gd name="T2" fmla="*/ 322 w 398"/>
                <a:gd name="T3" fmla="*/ 0 h 335"/>
                <a:gd name="T4" fmla="*/ 267 w 398"/>
                <a:gd name="T5" fmla="*/ 0 h 335"/>
                <a:gd name="T6" fmla="*/ 130 w 398"/>
                <a:gd name="T7" fmla="*/ 0 h 335"/>
                <a:gd name="T8" fmla="*/ 75 w 398"/>
                <a:gd name="T9" fmla="*/ 0 h 335"/>
                <a:gd name="T10" fmla="*/ 0 w 398"/>
                <a:gd name="T11" fmla="*/ 0 h 335"/>
                <a:gd name="T12" fmla="*/ 0 w 398"/>
                <a:gd name="T13" fmla="*/ 335 h 335"/>
                <a:gd name="T14" fmla="*/ 181 w 398"/>
                <a:gd name="T15" fmla="*/ 181 h 335"/>
                <a:gd name="T16" fmla="*/ 398 w 398"/>
                <a:gd name="T17"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8" h="335">
                  <a:moveTo>
                    <a:pt x="398" y="0"/>
                  </a:moveTo>
                  <a:lnTo>
                    <a:pt x="322" y="0"/>
                  </a:lnTo>
                  <a:lnTo>
                    <a:pt x="267" y="0"/>
                  </a:lnTo>
                  <a:lnTo>
                    <a:pt x="130" y="0"/>
                  </a:lnTo>
                  <a:lnTo>
                    <a:pt x="75" y="0"/>
                  </a:lnTo>
                  <a:lnTo>
                    <a:pt x="0" y="0"/>
                  </a:lnTo>
                  <a:lnTo>
                    <a:pt x="0" y="335"/>
                  </a:lnTo>
                  <a:lnTo>
                    <a:pt x="181" y="181"/>
                  </a:lnTo>
                  <a:lnTo>
                    <a:pt x="3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76" name="Oval 18"/>
            <p:cNvSpPr>
              <a:spLocks noChangeArrowheads="1"/>
            </p:cNvSpPr>
            <p:nvPr/>
          </p:nvSpPr>
          <p:spPr bwMode="auto">
            <a:xfrm>
              <a:off x="9005249" y="4798489"/>
              <a:ext cx="39908" cy="382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77" name="Freeform 19"/>
            <p:cNvSpPr>
              <a:spLocks/>
            </p:cNvSpPr>
            <p:nvPr/>
          </p:nvSpPr>
          <p:spPr bwMode="auto">
            <a:xfrm>
              <a:off x="8938131" y="4812665"/>
              <a:ext cx="89793" cy="43946"/>
            </a:xfrm>
            <a:custGeom>
              <a:avLst/>
              <a:gdLst>
                <a:gd name="T0" fmla="*/ 124 w 127"/>
                <a:gd name="T1" fmla="*/ 8 h 66"/>
                <a:gd name="T2" fmla="*/ 124 w 127"/>
                <a:gd name="T3" fmla="*/ 8 h 66"/>
                <a:gd name="T4" fmla="*/ 111 w 127"/>
                <a:gd name="T5" fmla="*/ 2 h 66"/>
                <a:gd name="T6" fmla="*/ 8 w 127"/>
                <a:gd name="T7" fmla="*/ 45 h 66"/>
                <a:gd name="T8" fmla="*/ 2 w 127"/>
                <a:gd name="T9" fmla="*/ 59 h 66"/>
                <a:gd name="T10" fmla="*/ 16 w 127"/>
                <a:gd name="T11" fmla="*/ 64 h 66"/>
                <a:gd name="T12" fmla="*/ 119 w 127"/>
                <a:gd name="T13" fmla="*/ 21 h 66"/>
                <a:gd name="T14" fmla="*/ 124 w 127"/>
                <a:gd name="T15" fmla="*/ 8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66">
                  <a:moveTo>
                    <a:pt x="124" y="8"/>
                  </a:moveTo>
                  <a:cubicBezTo>
                    <a:pt x="124" y="8"/>
                    <a:pt x="124" y="8"/>
                    <a:pt x="124" y="8"/>
                  </a:cubicBezTo>
                  <a:cubicBezTo>
                    <a:pt x="122" y="2"/>
                    <a:pt x="116" y="0"/>
                    <a:pt x="111" y="2"/>
                  </a:cubicBezTo>
                  <a:cubicBezTo>
                    <a:pt x="8" y="45"/>
                    <a:pt x="8" y="45"/>
                    <a:pt x="8" y="45"/>
                  </a:cubicBezTo>
                  <a:cubicBezTo>
                    <a:pt x="3" y="47"/>
                    <a:pt x="0" y="53"/>
                    <a:pt x="2" y="59"/>
                  </a:cubicBezTo>
                  <a:cubicBezTo>
                    <a:pt x="5" y="64"/>
                    <a:pt x="11" y="66"/>
                    <a:pt x="16" y="64"/>
                  </a:cubicBezTo>
                  <a:cubicBezTo>
                    <a:pt x="119" y="21"/>
                    <a:pt x="119" y="21"/>
                    <a:pt x="119" y="21"/>
                  </a:cubicBezTo>
                  <a:cubicBezTo>
                    <a:pt x="124" y="19"/>
                    <a:pt x="127" y="13"/>
                    <a:pt x="124"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78" name="Oval 20"/>
            <p:cNvSpPr>
              <a:spLocks noChangeArrowheads="1"/>
            </p:cNvSpPr>
            <p:nvPr/>
          </p:nvSpPr>
          <p:spPr bwMode="auto">
            <a:xfrm>
              <a:off x="9005249" y="4861809"/>
              <a:ext cx="39908" cy="382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79" name="Freeform 21"/>
            <p:cNvSpPr>
              <a:spLocks/>
            </p:cNvSpPr>
            <p:nvPr/>
          </p:nvSpPr>
          <p:spPr bwMode="auto">
            <a:xfrm>
              <a:off x="8938131" y="4841962"/>
              <a:ext cx="89793" cy="43946"/>
            </a:xfrm>
            <a:custGeom>
              <a:avLst/>
              <a:gdLst>
                <a:gd name="T0" fmla="*/ 124 w 127"/>
                <a:gd name="T1" fmla="*/ 58 h 66"/>
                <a:gd name="T2" fmla="*/ 124 w 127"/>
                <a:gd name="T3" fmla="*/ 58 h 66"/>
                <a:gd name="T4" fmla="*/ 111 w 127"/>
                <a:gd name="T5" fmla="*/ 64 h 66"/>
                <a:gd name="T6" fmla="*/ 8 w 127"/>
                <a:gd name="T7" fmla="*/ 21 h 66"/>
                <a:gd name="T8" fmla="*/ 2 w 127"/>
                <a:gd name="T9" fmla="*/ 7 h 66"/>
                <a:gd name="T10" fmla="*/ 16 w 127"/>
                <a:gd name="T11" fmla="*/ 2 h 66"/>
                <a:gd name="T12" fmla="*/ 119 w 127"/>
                <a:gd name="T13" fmla="*/ 45 h 66"/>
                <a:gd name="T14" fmla="*/ 124 w 127"/>
                <a:gd name="T15" fmla="*/ 58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66">
                  <a:moveTo>
                    <a:pt x="124" y="58"/>
                  </a:moveTo>
                  <a:cubicBezTo>
                    <a:pt x="124" y="58"/>
                    <a:pt x="124" y="58"/>
                    <a:pt x="124" y="58"/>
                  </a:cubicBezTo>
                  <a:cubicBezTo>
                    <a:pt x="122" y="64"/>
                    <a:pt x="116" y="66"/>
                    <a:pt x="111" y="64"/>
                  </a:cubicBezTo>
                  <a:cubicBezTo>
                    <a:pt x="8" y="21"/>
                    <a:pt x="8" y="21"/>
                    <a:pt x="8" y="21"/>
                  </a:cubicBezTo>
                  <a:cubicBezTo>
                    <a:pt x="3" y="19"/>
                    <a:pt x="0" y="13"/>
                    <a:pt x="2" y="7"/>
                  </a:cubicBezTo>
                  <a:cubicBezTo>
                    <a:pt x="5" y="2"/>
                    <a:pt x="11" y="0"/>
                    <a:pt x="16" y="2"/>
                  </a:cubicBezTo>
                  <a:cubicBezTo>
                    <a:pt x="119" y="45"/>
                    <a:pt x="119" y="45"/>
                    <a:pt x="119" y="45"/>
                  </a:cubicBezTo>
                  <a:cubicBezTo>
                    <a:pt x="124" y="47"/>
                    <a:pt x="127" y="53"/>
                    <a:pt x="124"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grpSp>
      <p:sp>
        <p:nvSpPr>
          <p:cNvPr id="180" name="Rectangle 179"/>
          <p:cNvSpPr/>
          <p:nvPr/>
        </p:nvSpPr>
        <p:spPr>
          <a:xfrm>
            <a:off x="3951070" y="3702426"/>
            <a:ext cx="1201122" cy="276999"/>
          </a:xfrm>
          <a:prstGeom prst="rect">
            <a:avLst/>
          </a:prstGeom>
        </p:spPr>
        <p:txBody>
          <a:bodyPr wrap="square" lIns="0" rIns="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200" b="0" i="0" u="none" strike="noStrike" kern="0" cap="none" spc="-31" normalizeH="0" baseline="0" noProof="0" dirty="0">
                <a:ln>
                  <a:noFill/>
                </a:ln>
                <a:solidFill>
                  <a:sysClr val="windowText" lastClr="000000"/>
                </a:solidFill>
                <a:effectLst/>
                <a:uLnTx/>
                <a:uFillTx/>
                <a:latin typeface="Segoe UI"/>
                <a:ea typeface="+mn-ea"/>
                <a:cs typeface="+mn-cs"/>
              </a:rPr>
              <a:t>RMS connector</a:t>
            </a:r>
            <a:endParaRPr kumimoji="0" lang="en-US" sz="1200" b="0" i="0" u="none" strike="noStrike" kern="0" cap="none" spc="0" normalizeH="0" baseline="0" noProof="0" dirty="0">
              <a:ln>
                <a:noFill/>
              </a:ln>
              <a:solidFill>
                <a:sysClr val="windowText" lastClr="000000"/>
              </a:solidFill>
              <a:effectLst/>
              <a:uLnTx/>
              <a:uFillTx/>
              <a:latin typeface="Segoe UI"/>
              <a:ea typeface="+mn-ea"/>
              <a:cs typeface="+mn-cs"/>
            </a:endParaRPr>
          </a:p>
        </p:txBody>
      </p:sp>
      <p:sp>
        <p:nvSpPr>
          <p:cNvPr id="184" name="Rectangle 183"/>
          <p:cNvSpPr/>
          <p:nvPr/>
        </p:nvSpPr>
        <p:spPr>
          <a:xfrm>
            <a:off x="5145400" y="4021480"/>
            <a:ext cx="937565" cy="276999"/>
          </a:xfrm>
          <a:prstGeom prst="rect">
            <a:avLst/>
          </a:prstGeom>
        </p:spPr>
        <p:txBody>
          <a:bodyPr wrap="square" lIns="0" rIns="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200" b="0" i="0" u="none" strike="noStrike" kern="0" cap="none" spc="-31" normalizeH="0" baseline="0" noProof="0" dirty="0">
                <a:ln>
                  <a:noFill/>
                </a:ln>
                <a:solidFill>
                  <a:sysClr val="windowText" lastClr="000000"/>
                </a:solidFill>
                <a:effectLst/>
                <a:uLnTx/>
                <a:uFillTx/>
                <a:latin typeface="Segoe UI"/>
                <a:ea typeface="+mn-ea"/>
                <a:cs typeface="+mn-cs"/>
              </a:rPr>
              <a:t>AAD Connect</a:t>
            </a:r>
            <a:endParaRPr kumimoji="0" lang="en-US" sz="1200" b="0" i="0" u="none" strike="noStrike" kern="0" cap="none" spc="0" normalizeH="0" baseline="0" noProof="0" dirty="0">
              <a:ln>
                <a:noFill/>
              </a:ln>
              <a:solidFill>
                <a:sysClr val="windowText" lastClr="000000"/>
              </a:solidFill>
              <a:effectLst/>
              <a:uLnTx/>
              <a:uFillTx/>
              <a:latin typeface="Segoe UI"/>
              <a:ea typeface="+mn-ea"/>
              <a:cs typeface="+mn-cs"/>
            </a:endParaRPr>
          </a:p>
        </p:txBody>
      </p:sp>
      <p:grpSp>
        <p:nvGrpSpPr>
          <p:cNvPr id="2" name="Group 1">
            <a:extLst>
              <a:ext uri="{FF2B5EF4-FFF2-40B4-BE49-F238E27FC236}">
                <a16:creationId xmlns:a16="http://schemas.microsoft.com/office/drawing/2014/main" id="{83D1A2B3-8CFB-4AAD-B193-0B28F675B941}"/>
              </a:ext>
            </a:extLst>
          </p:cNvPr>
          <p:cNvGrpSpPr/>
          <p:nvPr/>
        </p:nvGrpSpPr>
        <p:grpSpPr>
          <a:xfrm>
            <a:off x="8179956" y="2256600"/>
            <a:ext cx="1343249" cy="369332"/>
            <a:chOff x="7976257" y="2136263"/>
            <a:chExt cx="1343249" cy="369332"/>
          </a:xfrm>
        </p:grpSpPr>
        <p:pic>
          <p:nvPicPr>
            <p:cNvPr id="183" name="Picture 182"/>
            <p:cNvPicPr>
              <a:picLocks noChangeAspect="1"/>
            </p:cNvPicPr>
            <p:nvPr/>
          </p:nvPicPr>
          <p:blipFill>
            <a:blip r:embed="rId11" cstate="email">
              <a:extLst>
                <a:ext uri="{BEBA8EAE-BF5A-486C-A8C5-ECC9F3942E4B}">
                  <a14:imgProps xmlns:a14="http://schemas.microsoft.com/office/drawing/2010/main">
                    <a14:imgLayer r:embed="rId12">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7976257" y="2166940"/>
              <a:ext cx="349775" cy="302689"/>
            </a:xfrm>
            <a:prstGeom prst="rect">
              <a:avLst/>
            </a:prstGeom>
            <a:solidFill>
              <a:srgbClr val="FFFFFF"/>
            </a:solidFill>
            <a:ln>
              <a:noFill/>
            </a:ln>
            <a:effectLst/>
          </p:spPr>
        </p:pic>
        <p:sp>
          <p:nvSpPr>
            <p:cNvPr id="185" name="Rectangle 184"/>
            <p:cNvSpPr/>
            <p:nvPr/>
          </p:nvSpPr>
          <p:spPr>
            <a:xfrm>
              <a:off x="8381044" y="2136263"/>
              <a:ext cx="938462" cy="369332"/>
            </a:xfrm>
            <a:prstGeom prst="rect">
              <a:avLst/>
            </a:prstGeom>
            <a:ln>
              <a:noFill/>
            </a:ln>
          </p:spPr>
          <p:txBody>
            <a:bodyPr wrap="square" lIns="0" tIns="0" rIns="0" bIns="0" anchor="ctr">
              <a:spAutoFit/>
            </a:bodyPr>
            <a:lstStyle/>
            <a:p>
              <a:pPr marL="0" marR="0" lvl="0" indent="0" algn="l" defTabSz="1096691" rtl="0" eaLnBrk="1" fontAlgn="base" latinLnBrk="0" hangingPunct="1">
                <a:lnSpc>
                  <a:spcPct val="100000"/>
                </a:lnSpc>
                <a:spcBef>
                  <a:spcPts val="1440"/>
                </a:spcBef>
                <a:spcAft>
                  <a:spcPct val="0"/>
                </a:spcAft>
                <a:buClrTx/>
                <a:buSzTx/>
                <a:buFontTx/>
                <a:buNone/>
                <a:tabLst/>
                <a:defRPr/>
              </a:pPr>
              <a:r>
                <a:rPr kumimoji="0" lang="en-US" sz="1200" i="0" u="none" strike="noStrike" kern="0" cap="none" spc="0" normalizeH="0" baseline="0" noProof="0" dirty="0">
                  <a:ln>
                    <a:solidFill>
                      <a:srgbClr val="FFFFFF">
                        <a:alpha val="0"/>
                      </a:srgbClr>
                    </a:solidFill>
                  </a:ln>
                  <a:solidFill>
                    <a:srgbClr val="FFFFFF"/>
                  </a:solidFill>
                  <a:effectLst/>
                  <a:uLnTx/>
                  <a:uFillTx/>
                  <a:latin typeface="Segoe UI"/>
                  <a:ea typeface="+mn-ea"/>
                  <a:cs typeface="+mn-cs"/>
                </a:rPr>
                <a:t>Azure Key Management</a:t>
              </a:r>
            </a:p>
          </p:txBody>
        </p:sp>
      </p:grpSp>
      <p:cxnSp>
        <p:nvCxnSpPr>
          <p:cNvPr id="186" name="Straight Connector 185"/>
          <p:cNvCxnSpPr/>
          <p:nvPr/>
        </p:nvCxnSpPr>
        <p:spPr>
          <a:xfrm flipH="1">
            <a:off x="4342532" y="3201398"/>
            <a:ext cx="23652" cy="577215"/>
          </a:xfrm>
          <a:prstGeom prst="line">
            <a:avLst/>
          </a:prstGeom>
          <a:ln w="12700">
            <a:headEnd type="triangle"/>
            <a:tailEnd type="triangle"/>
          </a:ln>
        </p:spPr>
        <p:style>
          <a:lnRef idx="1">
            <a:schemeClr val="accent3"/>
          </a:lnRef>
          <a:fillRef idx="0">
            <a:schemeClr val="accent3"/>
          </a:fillRef>
          <a:effectRef idx="0">
            <a:schemeClr val="accent3"/>
          </a:effectRef>
          <a:fontRef idx="minor">
            <a:schemeClr val="tx1"/>
          </a:fontRef>
        </p:style>
      </p:cxnSp>
      <p:grpSp>
        <p:nvGrpSpPr>
          <p:cNvPr id="194" name="Group 193"/>
          <p:cNvGrpSpPr/>
          <p:nvPr/>
        </p:nvGrpSpPr>
        <p:grpSpPr>
          <a:xfrm>
            <a:off x="8623967" y="3608575"/>
            <a:ext cx="1543815" cy="1638999"/>
            <a:chOff x="3882647" y="5213890"/>
            <a:chExt cx="1269940" cy="1341334"/>
          </a:xfrm>
        </p:grpSpPr>
        <p:grpSp>
          <p:nvGrpSpPr>
            <p:cNvPr id="195" name="Group 194"/>
            <p:cNvGrpSpPr>
              <a:grpSpLocks noChangeAspect="1"/>
            </p:cNvGrpSpPr>
            <p:nvPr/>
          </p:nvGrpSpPr>
          <p:grpSpPr>
            <a:xfrm>
              <a:off x="3882647" y="5213890"/>
              <a:ext cx="1269940" cy="744062"/>
              <a:chOff x="5472515" y="5648220"/>
              <a:chExt cx="1594222" cy="934059"/>
            </a:xfrm>
          </p:grpSpPr>
          <p:grpSp>
            <p:nvGrpSpPr>
              <p:cNvPr id="197" name="Group 196"/>
              <p:cNvGrpSpPr/>
              <p:nvPr/>
            </p:nvGrpSpPr>
            <p:grpSpPr>
              <a:xfrm>
                <a:off x="5693899" y="5648220"/>
                <a:ext cx="1372838" cy="934059"/>
                <a:chOff x="3439936" y="2473258"/>
                <a:chExt cx="1372838" cy="934059"/>
              </a:xfrm>
            </p:grpSpPr>
            <p:sp>
              <p:nvSpPr>
                <p:cNvPr id="199" name="Freeform 24"/>
                <p:cNvSpPr>
                  <a:spLocks noChangeAspect="1"/>
                </p:cNvSpPr>
                <p:nvPr/>
              </p:nvSpPr>
              <p:spPr bwMode="auto">
                <a:xfrm>
                  <a:off x="3439936" y="2935259"/>
                  <a:ext cx="45719" cy="83191"/>
                </a:xfrm>
                <a:custGeom>
                  <a:avLst/>
                  <a:gdLst>
                    <a:gd name="T0" fmla="*/ 0 w 13"/>
                    <a:gd name="T1" fmla="*/ 0 h 23"/>
                    <a:gd name="T2" fmla="*/ 1 w 13"/>
                    <a:gd name="T3" fmla="*/ 7 h 23"/>
                    <a:gd name="T4" fmla="*/ 3 w 13"/>
                    <a:gd name="T5" fmla="*/ 14 h 23"/>
                    <a:gd name="T6" fmla="*/ 7 w 13"/>
                    <a:gd name="T7" fmla="*/ 20 h 23"/>
                    <a:gd name="T8" fmla="*/ 13 w 13"/>
                    <a:gd name="T9" fmla="*/ 23 h 23"/>
                    <a:gd name="T10" fmla="*/ 7 w 13"/>
                    <a:gd name="T11" fmla="*/ 20 h 23"/>
                    <a:gd name="T12" fmla="*/ 3 w 13"/>
                    <a:gd name="T13" fmla="*/ 14 h 23"/>
                    <a:gd name="T14" fmla="*/ 1 w 13"/>
                    <a:gd name="T15" fmla="*/ 7 h 23"/>
                    <a:gd name="T16" fmla="*/ 0 w 13"/>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3">
                      <a:moveTo>
                        <a:pt x="0" y="0"/>
                      </a:moveTo>
                      <a:cubicBezTo>
                        <a:pt x="0" y="2"/>
                        <a:pt x="0" y="5"/>
                        <a:pt x="1" y="7"/>
                      </a:cubicBezTo>
                      <a:cubicBezTo>
                        <a:pt x="1" y="10"/>
                        <a:pt x="2" y="12"/>
                        <a:pt x="3" y="14"/>
                      </a:cubicBezTo>
                      <a:cubicBezTo>
                        <a:pt x="4" y="16"/>
                        <a:pt x="6" y="18"/>
                        <a:pt x="7" y="20"/>
                      </a:cubicBezTo>
                      <a:cubicBezTo>
                        <a:pt x="9" y="21"/>
                        <a:pt x="11" y="22"/>
                        <a:pt x="13" y="23"/>
                      </a:cubicBezTo>
                      <a:cubicBezTo>
                        <a:pt x="11" y="22"/>
                        <a:pt x="9" y="21"/>
                        <a:pt x="7" y="20"/>
                      </a:cubicBezTo>
                      <a:cubicBezTo>
                        <a:pt x="6" y="18"/>
                        <a:pt x="4" y="16"/>
                        <a:pt x="3" y="14"/>
                      </a:cubicBezTo>
                      <a:cubicBezTo>
                        <a:pt x="2" y="12"/>
                        <a:pt x="1" y="10"/>
                        <a:pt x="1" y="7"/>
                      </a:cubicBezTo>
                      <a:cubicBezTo>
                        <a:pt x="0" y="5"/>
                        <a:pt x="0" y="2"/>
                        <a:pt x="0" y="0"/>
                      </a:cubicBez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a typeface="+mn-ea"/>
                    <a:cs typeface="+mn-cs"/>
                  </a:endParaRPr>
                </a:p>
              </p:txBody>
            </p:sp>
            <p:sp>
              <p:nvSpPr>
                <p:cNvPr id="200" name="Freeform 25"/>
                <p:cNvSpPr>
                  <a:spLocks noChangeAspect="1"/>
                </p:cNvSpPr>
                <p:nvPr/>
              </p:nvSpPr>
              <p:spPr bwMode="auto">
                <a:xfrm>
                  <a:off x="3493556" y="2473258"/>
                  <a:ext cx="45719" cy="47540"/>
                </a:xfrm>
                <a:custGeom>
                  <a:avLst/>
                  <a:gdLst>
                    <a:gd name="T0" fmla="*/ 0 w 18"/>
                    <a:gd name="T1" fmla="*/ 19 h 19"/>
                    <a:gd name="T2" fmla="*/ 2 w 18"/>
                    <a:gd name="T3" fmla="*/ 12 h 19"/>
                    <a:gd name="T4" fmla="*/ 6 w 18"/>
                    <a:gd name="T5" fmla="*/ 6 h 19"/>
                    <a:gd name="T6" fmla="*/ 11 w 18"/>
                    <a:gd name="T7" fmla="*/ 1 h 19"/>
                    <a:gd name="T8" fmla="*/ 18 w 18"/>
                    <a:gd name="T9" fmla="*/ 0 h 19"/>
                    <a:gd name="T10" fmla="*/ 11 w 18"/>
                    <a:gd name="T11" fmla="*/ 1 h 19"/>
                    <a:gd name="T12" fmla="*/ 6 w 18"/>
                    <a:gd name="T13" fmla="*/ 6 h 19"/>
                    <a:gd name="T14" fmla="*/ 2 w 18"/>
                    <a:gd name="T15" fmla="*/ 12 h 19"/>
                    <a:gd name="T16" fmla="*/ 0 w 18"/>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0" y="19"/>
                      </a:moveTo>
                      <a:cubicBezTo>
                        <a:pt x="0" y="17"/>
                        <a:pt x="1" y="14"/>
                        <a:pt x="2" y="12"/>
                      </a:cubicBezTo>
                      <a:cubicBezTo>
                        <a:pt x="3" y="9"/>
                        <a:pt x="4" y="7"/>
                        <a:pt x="6" y="6"/>
                      </a:cubicBezTo>
                      <a:cubicBezTo>
                        <a:pt x="8" y="4"/>
                        <a:pt x="9" y="2"/>
                        <a:pt x="11" y="1"/>
                      </a:cubicBezTo>
                      <a:cubicBezTo>
                        <a:pt x="13" y="1"/>
                        <a:pt x="15" y="0"/>
                        <a:pt x="18" y="0"/>
                      </a:cubicBezTo>
                      <a:cubicBezTo>
                        <a:pt x="15" y="0"/>
                        <a:pt x="13" y="1"/>
                        <a:pt x="11" y="1"/>
                      </a:cubicBezTo>
                      <a:cubicBezTo>
                        <a:pt x="9" y="2"/>
                        <a:pt x="8" y="4"/>
                        <a:pt x="6" y="6"/>
                      </a:cubicBezTo>
                      <a:cubicBezTo>
                        <a:pt x="4" y="7"/>
                        <a:pt x="3" y="9"/>
                        <a:pt x="2" y="12"/>
                      </a:cubicBezTo>
                      <a:cubicBezTo>
                        <a:pt x="1" y="14"/>
                        <a:pt x="0" y="17"/>
                        <a:pt x="0" y="19"/>
                      </a:cubicBez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a typeface="+mn-ea"/>
                    <a:cs typeface="+mn-cs"/>
                  </a:endParaRPr>
                </a:p>
              </p:txBody>
            </p:sp>
            <p:sp>
              <p:nvSpPr>
                <p:cNvPr id="201" name="Freeform 26"/>
                <p:cNvSpPr>
                  <a:spLocks noChangeAspect="1"/>
                </p:cNvSpPr>
                <p:nvPr/>
              </p:nvSpPr>
              <p:spPr bwMode="auto">
                <a:xfrm>
                  <a:off x="3493556" y="2473258"/>
                  <a:ext cx="45719" cy="47540"/>
                </a:xfrm>
                <a:custGeom>
                  <a:avLst/>
                  <a:gdLst>
                    <a:gd name="T0" fmla="*/ 18 w 18"/>
                    <a:gd name="T1" fmla="*/ 0 h 19"/>
                    <a:gd name="T2" fmla="*/ 11 w 18"/>
                    <a:gd name="T3" fmla="*/ 1 h 19"/>
                    <a:gd name="T4" fmla="*/ 6 w 18"/>
                    <a:gd name="T5" fmla="*/ 6 h 19"/>
                    <a:gd name="T6" fmla="*/ 2 w 18"/>
                    <a:gd name="T7" fmla="*/ 12 h 19"/>
                    <a:gd name="T8" fmla="*/ 0 w 18"/>
                    <a:gd name="T9" fmla="*/ 19 h 19"/>
                    <a:gd name="T10" fmla="*/ 2 w 18"/>
                    <a:gd name="T11" fmla="*/ 12 h 19"/>
                    <a:gd name="T12" fmla="*/ 6 w 18"/>
                    <a:gd name="T13" fmla="*/ 6 h 19"/>
                    <a:gd name="T14" fmla="*/ 11 w 18"/>
                    <a:gd name="T15" fmla="*/ 1 h 19"/>
                    <a:gd name="T16" fmla="*/ 18 w 1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18" y="0"/>
                      </a:moveTo>
                      <a:cubicBezTo>
                        <a:pt x="15" y="0"/>
                        <a:pt x="13" y="1"/>
                        <a:pt x="11" y="1"/>
                      </a:cubicBezTo>
                      <a:cubicBezTo>
                        <a:pt x="9" y="2"/>
                        <a:pt x="8" y="4"/>
                        <a:pt x="6" y="6"/>
                      </a:cubicBezTo>
                      <a:cubicBezTo>
                        <a:pt x="4" y="7"/>
                        <a:pt x="3" y="9"/>
                        <a:pt x="2" y="12"/>
                      </a:cubicBezTo>
                      <a:cubicBezTo>
                        <a:pt x="1" y="14"/>
                        <a:pt x="0" y="17"/>
                        <a:pt x="0" y="19"/>
                      </a:cubicBezTo>
                      <a:cubicBezTo>
                        <a:pt x="0" y="17"/>
                        <a:pt x="1" y="14"/>
                        <a:pt x="2" y="12"/>
                      </a:cubicBezTo>
                      <a:cubicBezTo>
                        <a:pt x="3" y="9"/>
                        <a:pt x="4" y="7"/>
                        <a:pt x="6" y="6"/>
                      </a:cubicBezTo>
                      <a:cubicBezTo>
                        <a:pt x="8" y="4"/>
                        <a:pt x="9" y="2"/>
                        <a:pt x="11" y="1"/>
                      </a:cubicBezTo>
                      <a:cubicBezTo>
                        <a:pt x="13" y="1"/>
                        <a:pt x="15" y="0"/>
                        <a:pt x="18" y="0"/>
                      </a:cubicBez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a typeface="+mn-ea"/>
                    <a:cs typeface="+mn-cs"/>
                  </a:endParaRPr>
                </a:p>
              </p:txBody>
            </p:sp>
            <p:pic>
              <p:nvPicPr>
                <p:cNvPr id="202" name="Picture 201"/>
                <p:cNvPicPr>
                  <a:picLocks noChangeAspect="1"/>
                </p:cNvPicPr>
                <p:nvPr/>
              </p:nvPicPr>
              <p:blipFill>
                <a:blip r:embed="rId13" cstate="print">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4396581" y="2620942"/>
                  <a:ext cx="416193" cy="769125"/>
                </a:xfrm>
                <a:prstGeom prst="rect">
                  <a:avLst/>
                </a:prstGeom>
              </p:spPr>
            </p:pic>
            <p:pic>
              <p:nvPicPr>
                <p:cNvPr id="203" name="Picture 202"/>
                <p:cNvPicPr>
                  <a:picLocks noChangeAspect="1"/>
                </p:cNvPicPr>
                <p:nvPr/>
              </p:nvPicPr>
              <p:blipFill>
                <a:blip r:embed="rId14" cstate="print">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3790879" y="2619185"/>
                  <a:ext cx="526826" cy="788132"/>
                </a:xfrm>
                <a:prstGeom prst="rect">
                  <a:avLst/>
                </a:prstGeom>
              </p:spPr>
            </p:pic>
          </p:grpSp>
          <p:pic>
            <p:nvPicPr>
              <p:cNvPr id="198" name="Picture 197"/>
              <p:cNvPicPr>
                <a:picLocks noChangeAspect="1"/>
              </p:cNvPicPr>
              <p:nvPr/>
            </p:nvPicPr>
            <p:blipFill>
              <a:blip r:embed="rId15" cstate="print">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5472515" y="5799426"/>
                <a:ext cx="513530" cy="762079"/>
              </a:xfrm>
              <a:prstGeom prst="rect">
                <a:avLst/>
              </a:prstGeom>
            </p:spPr>
          </p:pic>
        </p:grpSp>
        <p:pic>
          <p:nvPicPr>
            <p:cNvPr id="196" name="Picture 195"/>
            <p:cNvPicPr>
              <a:picLocks noChangeAspect="1"/>
            </p:cNvPicPr>
            <p:nvPr/>
          </p:nvPicPr>
          <p:blipFill>
            <a:blip r:embed="rId16" cstate="print">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4102362" y="5998844"/>
              <a:ext cx="833181" cy="556380"/>
            </a:xfrm>
            <a:prstGeom prst="rect">
              <a:avLst/>
            </a:prstGeom>
          </p:spPr>
        </p:pic>
      </p:grpSp>
      <p:sp>
        <p:nvSpPr>
          <p:cNvPr id="24" name="Rectangle 23"/>
          <p:cNvSpPr/>
          <p:nvPr/>
        </p:nvSpPr>
        <p:spPr>
          <a:xfrm>
            <a:off x="8090516" y="5324425"/>
            <a:ext cx="3096273" cy="107721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effectLst/>
                <a:uLnTx/>
                <a:uFillTx/>
                <a:latin typeface="Segoe UI Semilight" panose="020B0402040204020203" pitchFamily="34" charset="0"/>
                <a:cs typeface="Segoe UI Semilight" panose="020B0402040204020203" pitchFamily="34" charset="0"/>
              </a:rPr>
              <a:t>RMS SDKs</a:t>
            </a:r>
            <a:r>
              <a:rPr kumimoji="0" lang="en-US" sz="1600" b="1" i="0" u="none" strike="noStrike" kern="0" cap="none" spc="0" normalizeH="0" baseline="0" noProof="0" dirty="0">
                <a:ln>
                  <a:noFill/>
                </a:ln>
                <a:effectLst/>
                <a:uLnTx/>
                <a:uFillTx/>
                <a:latin typeface="Segoe UI Semilight" panose="020B0402040204020203" pitchFamily="34" charset="0"/>
                <a:cs typeface="Segoe UI Semilight" panose="020B0402040204020203" pitchFamily="34" charset="0"/>
              </a:rPr>
              <a:t> </a:t>
            </a:r>
            <a:r>
              <a:rPr kumimoji="0" lang="en-US" sz="1600" b="0" i="0" u="none" strike="noStrike" kern="0" cap="none" spc="0" normalizeH="0" baseline="0" noProof="0" dirty="0">
                <a:ln>
                  <a:noFill/>
                </a:ln>
                <a:effectLst/>
                <a:uLnTx/>
                <a:uFillTx/>
                <a:latin typeface="Segoe UI Semilight" panose="020B0402040204020203" pitchFamily="34" charset="0"/>
                <a:cs typeface="Segoe UI Semilight" panose="020B0402040204020203" pitchFamily="34" charset="0"/>
              </a:rPr>
              <a:t>on popular mobile platforms including Windows, iOS, Android, Windows Phone and Mac OS</a:t>
            </a:r>
          </a:p>
        </p:txBody>
      </p:sp>
      <p:sp>
        <p:nvSpPr>
          <p:cNvPr id="26" name="Rectangle 25"/>
          <p:cNvSpPr/>
          <p:nvPr/>
        </p:nvSpPr>
        <p:spPr>
          <a:xfrm>
            <a:off x="2214369" y="1575648"/>
            <a:ext cx="2375621" cy="107721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effectLst/>
                <a:uLnTx/>
                <a:uFillTx/>
                <a:latin typeface="Segoe UI Semilight" panose="020B0402040204020203" pitchFamily="34" charset="0"/>
                <a:cs typeface="Segoe UI Semilight" panose="020B0402040204020203" pitchFamily="34" charset="0"/>
              </a:rPr>
              <a:t>Leverage a common identity across Active Directory and Azure Active Directory</a:t>
            </a:r>
          </a:p>
        </p:txBody>
      </p:sp>
      <p:sp>
        <p:nvSpPr>
          <p:cNvPr id="27" name="Rectangle 26"/>
          <p:cNvSpPr/>
          <p:nvPr/>
        </p:nvSpPr>
        <p:spPr>
          <a:xfrm>
            <a:off x="1234575" y="3918679"/>
            <a:ext cx="2606542" cy="156966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effectLst/>
                <a:uLnTx/>
                <a:uFillTx/>
                <a:latin typeface="Segoe UI Semilight" panose="020B0402040204020203" pitchFamily="34" charset="0"/>
                <a:cs typeface="Segoe UI Semilight" panose="020B0402040204020203" pitchFamily="34" charset="0"/>
              </a:rPr>
              <a:t>Connect to on-premises Exchange, SharePoint and for the simplest way to get Rights Management running in your organization</a:t>
            </a:r>
          </a:p>
        </p:txBody>
      </p:sp>
      <p:cxnSp>
        <p:nvCxnSpPr>
          <p:cNvPr id="154" name="Straight Connector 153">
            <a:extLst>
              <a:ext uri="{FF2B5EF4-FFF2-40B4-BE49-F238E27FC236}">
                <a16:creationId xmlns:a16="http://schemas.microsoft.com/office/drawing/2014/main" id="{1315952E-DCE0-4847-A82F-FC816464DF43}"/>
              </a:ext>
            </a:extLst>
          </p:cNvPr>
          <p:cNvCxnSpPr>
            <a:cxnSpLocks/>
          </p:cNvCxnSpPr>
          <p:nvPr/>
        </p:nvCxnSpPr>
        <p:spPr>
          <a:xfrm>
            <a:off x="7793802" y="3253350"/>
            <a:ext cx="735929" cy="930546"/>
          </a:xfrm>
          <a:prstGeom prst="line">
            <a:avLst/>
          </a:prstGeom>
          <a:ln w="12700">
            <a:headEnd type="triangle"/>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1551877832"/>
      </p:ext>
    </p:extLst>
  </p:cSld>
  <p:clrMapOvr>
    <a:masterClrMapping/>
  </p:clrMapOvr>
  <p:transition>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a:t>Deployment phases for AIP</a:t>
            </a:r>
            <a:endParaRPr lang="en-US" dirty="0"/>
          </a:p>
        </p:txBody>
      </p:sp>
      <p:sp>
        <p:nvSpPr>
          <p:cNvPr id="12" name="Content Placeholder 11"/>
          <p:cNvSpPr>
            <a:spLocks noGrp="1"/>
          </p:cNvSpPr>
          <p:nvPr>
            <p:ph type="body" sz="quarter" idx="10"/>
          </p:nvPr>
        </p:nvSpPr>
        <p:spPr/>
        <p:txBody>
          <a:bodyPr>
            <a:normAutofit fontScale="92500" lnSpcReduction="10000"/>
          </a:bodyPr>
          <a:lstStyle/>
          <a:p>
            <a:r>
              <a:rPr lang="en-US" dirty="0"/>
              <a:t>Phase 1: Deployment of basic classification</a:t>
            </a:r>
          </a:p>
          <a:p>
            <a:r>
              <a:rPr lang="en-US" dirty="0"/>
              <a:t>Phase 2: Advanced classification</a:t>
            </a:r>
          </a:p>
          <a:p>
            <a:r>
              <a:rPr lang="en-US" dirty="0"/>
              <a:t>Phase 3: Protection</a:t>
            </a:r>
          </a:p>
          <a:p>
            <a:r>
              <a:rPr lang="en-US" dirty="0"/>
              <a:t>Phase 4: Monitoring</a:t>
            </a:r>
          </a:p>
          <a:p>
            <a:r>
              <a:rPr lang="en-US" dirty="0"/>
              <a:t>Phase 5: Secure collaboration</a:t>
            </a:r>
          </a:p>
          <a:p>
            <a:r>
              <a:rPr lang="en-US" dirty="0"/>
              <a:t>Phase 6: Integration with other systems</a:t>
            </a:r>
          </a:p>
          <a:p>
            <a:endParaRPr lang="en-US" dirty="0"/>
          </a:p>
          <a:p>
            <a:pPr marL="0" indent="0">
              <a:buNone/>
            </a:pPr>
            <a:r>
              <a:rPr lang="en-US" dirty="0"/>
              <a:t>* All phases except Phase 1 are optional</a:t>
            </a:r>
          </a:p>
        </p:txBody>
      </p:sp>
    </p:spTree>
    <p:extLst>
      <p:ext uri="{BB962C8B-B14F-4D97-AF65-F5344CB8AC3E}">
        <p14:creationId xmlns:p14="http://schemas.microsoft.com/office/powerpoint/2010/main" val="2892713919"/>
      </p:ext>
    </p:extLst>
  </p:cSld>
  <p:clrMapOvr>
    <a:masterClrMapping/>
  </p:clrMapOvr>
  <p:transition>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a:t>Phase 1: Basic Classification</a:t>
            </a:r>
            <a:endParaRPr lang="en-US" dirty="0"/>
          </a:p>
        </p:txBody>
      </p:sp>
      <p:sp>
        <p:nvSpPr>
          <p:cNvPr id="12" name="Content Placeholder 11"/>
          <p:cNvSpPr>
            <a:spLocks noGrp="1"/>
          </p:cNvSpPr>
          <p:nvPr>
            <p:ph type="body" sz="quarter" idx="10"/>
          </p:nvPr>
        </p:nvSpPr>
        <p:spPr>
          <a:xfrm>
            <a:off x="274702" y="1211287"/>
            <a:ext cx="11888787" cy="3619452"/>
          </a:xfrm>
        </p:spPr>
        <p:txBody>
          <a:bodyPr/>
          <a:lstStyle/>
          <a:p>
            <a:r>
              <a:rPr lang="en-US" dirty="0"/>
              <a:t>The “foundation” of Azure Information Protection</a:t>
            </a:r>
          </a:p>
          <a:p>
            <a:r>
              <a:rPr lang="en-US" dirty="0"/>
              <a:t>User-driven, focused on complementing DLP</a:t>
            </a:r>
          </a:p>
          <a:p>
            <a:r>
              <a:rPr lang="en-US" dirty="0"/>
              <a:t>Majority of </a:t>
            </a:r>
            <a:r>
              <a:rPr lang="en-US" b="1" dirty="0"/>
              <a:t>planning exercises </a:t>
            </a:r>
            <a:r>
              <a:rPr lang="en-US" dirty="0"/>
              <a:t>will involve this step</a:t>
            </a:r>
          </a:p>
          <a:p>
            <a:r>
              <a:rPr lang="en-US" dirty="0"/>
              <a:t>Can be done VERY quickly once customer agrees on a taxonomy</a:t>
            </a:r>
          </a:p>
          <a:p>
            <a:endParaRPr lang="en-US" dirty="0"/>
          </a:p>
        </p:txBody>
      </p:sp>
    </p:spTree>
    <p:extLst>
      <p:ext uri="{BB962C8B-B14F-4D97-AF65-F5344CB8AC3E}">
        <p14:creationId xmlns:p14="http://schemas.microsoft.com/office/powerpoint/2010/main" val="2984666312"/>
      </p:ext>
    </p:extLst>
  </p:cSld>
  <p:clrMapOvr>
    <a:masterClrMapping/>
  </p:clrMapOvr>
  <p:transition>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dirty="0"/>
              <a:t>Basic Classification</a:t>
            </a:r>
            <a:r>
              <a:rPr lang="sl-SI" dirty="0"/>
              <a:t> </a:t>
            </a:r>
            <a:r>
              <a:rPr lang="en-US" dirty="0"/>
              <a:t>- Considerations</a:t>
            </a:r>
          </a:p>
        </p:txBody>
      </p:sp>
      <p:sp>
        <p:nvSpPr>
          <p:cNvPr id="12" name="Content Placeholder 11"/>
          <p:cNvSpPr>
            <a:spLocks noGrp="1"/>
          </p:cNvSpPr>
          <p:nvPr>
            <p:ph type="body" sz="quarter" idx="10"/>
          </p:nvPr>
        </p:nvSpPr>
        <p:spPr/>
        <p:txBody>
          <a:bodyPr/>
          <a:lstStyle/>
          <a:p>
            <a:r>
              <a:rPr lang="en-US" dirty="0"/>
              <a:t>Does a classification taxonomy exist today?</a:t>
            </a:r>
          </a:p>
          <a:p>
            <a:r>
              <a:rPr lang="en-US" dirty="0"/>
              <a:t>What can be done with this data? </a:t>
            </a:r>
          </a:p>
          <a:p>
            <a:r>
              <a:rPr lang="en-US" dirty="0"/>
              <a:t>With whom can it be shared? </a:t>
            </a:r>
          </a:p>
          <a:p>
            <a:r>
              <a:rPr lang="en-US" dirty="0"/>
              <a:t>Do we care where the data goes?</a:t>
            </a:r>
          </a:p>
          <a:p>
            <a:r>
              <a:rPr lang="en-US" dirty="0"/>
              <a:t>Default vs. </a:t>
            </a:r>
            <a:r>
              <a:rPr lang="sl-SI" dirty="0"/>
              <a:t>m</a:t>
            </a:r>
            <a:r>
              <a:rPr lang="en-US" dirty="0" err="1"/>
              <a:t>andatory</a:t>
            </a:r>
            <a:r>
              <a:rPr lang="en-US" dirty="0"/>
              <a:t> </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4144784044"/>
      </p:ext>
    </p:extLst>
  </p:cSld>
  <p:clrMapOvr>
    <a:masterClrMapping/>
  </p:clrMapOvr>
  <p:transition>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22EDB-FE3B-4F38-A8E5-4600E4E531BF}"/>
              </a:ext>
            </a:extLst>
          </p:cNvPr>
          <p:cNvSpPr>
            <a:spLocks noGrp="1"/>
          </p:cNvSpPr>
          <p:nvPr>
            <p:ph type="title"/>
          </p:nvPr>
        </p:nvSpPr>
        <p:spPr>
          <a:xfrm>
            <a:off x="274638" y="2125677"/>
            <a:ext cx="10056812" cy="932563"/>
          </a:xfrm>
        </p:spPr>
        <p:txBody>
          <a:bodyPr/>
          <a:lstStyle/>
          <a:p>
            <a:r>
              <a:rPr lang="sl-SI" sz="5400" dirty="0"/>
              <a:t>Demo: Klasifikacija dokumentov</a:t>
            </a:r>
          </a:p>
        </p:txBody>
      </p:sp>
      <p:sp>
        <p:nvSpPr>
          <p:cNvPr id="3" name="Text Placeholder 2">
            <a:extLst>
              <a:ext uri="{FF2B5EF4-FFF2-40B4-BE49-F238E27FC236}">
                <a16:creationId xmlns:a16="http://schemas.microsoft.com/office/drawing/2014/main" id="{0FF7D97B-DA5E-4591-BBA9-F00F7BBBCE0C}"/>
              </a:ext>
            </a:extLst>
          </p:cNvPr>
          <p:cNvSpPr>
            <a:spLocks noGrp="1"/>
          </p:cNvSpPr>
          <p:nvPr>
            <p:ph type="body" sz="quarter" idx="12"/>
          </p:nvPr>
        </p:nvSpPr>
        <p:spPr/>
        <p:txBody>
          <a:bodyPr/>
          <a:lstStyle/>
          <a:p>
            <a:endParaRPr lang="sl-SI" dirty="0"/>
          </a:p>
        </p:txBody>
      </p:sp>
    </p:spTree>
    <p:extLst>
      <p:ext uri="{BB962C8B-B14F-4D97-AF65-F5344CB8AC3E}">
        <p14:creationId xmlns:p14="http://schemas.microsoft.com/office/powerpoint/2010/main" val="658901829"/>
      </p:ext>
    </p:extLst>
  </p:cSld>
  <p:clrMapOvr>
    <a:masterClrMapping/>
  </p:clrMapOvr>
  <p:transition>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Classification Capabilities</a:t>
            </a:r>
          </a:p>
        </p:txBody>
      </p:sp>
      <p:sp>
        <p:nvSpPr>
          <p:cNvPr id="5" name="Content Placeholder 4"/>
          <p:cNvSpPr>
            <a:spLocks noGrp="1"/>
          </p:cNvSpPr>
          <p:nvPr>
            <p:ph type="body" sz="quarter" idx="10"/>
          </p:nvPr>
        </p:nvSpPr>
        <p:spPr/>
        <p:txBody>
          <a:bodyPr>
            <a:normAutofit fontScale="92500" lnSpcReduction="10000"/>
          </a:bodyPr>
          <a:lstStyle/>
          <a:p>
            <a:r>
              <a:rPr lang="en-US" dirty="0"/>
              <a:t>Documents and emails can be classified by users</a:t>
            </a:r>
          </a:p>
          <a:p>
            <a:r>
              <a:rPr lang="en-US" dirty="0"/>
              <a:t>SharePoint and OneDrive can display and apply classification labels</a:t>
            </a:r>
          </a:p>
          <a:p>
            <a:pPr lvl="1"/>
            <a:r>
              <a:rPr lang="en-US" dirty="0"/>
              <a:t>Via forward/back sync of document properties with AIP labels*</a:t>
            </a:r>
          </a:p>
          <a:p>
            <a:r>
              <a:rPr lang="en-US" dirty="0"/>
              <a:t>Exchange 2016 and Exchange Online can display and apply labels</a:t>
            </a:r>
          </a:p>
          <a:p>
            <a:pPr lvl="1"/>
            <a:r>
              <a:rPr lang="en-US" dirty="0"/>
              <a:t>Via conversion between mail headers and the legacy Exchange Message Classification feature* </a:t>
            </a:r>
          </a:p>
          <a:p>
            <a:endParaRPr lang="en-US" dirty="0"/>
          </a:p>
          <a:p>
            <a:pPr marL="0" indent="0">
              <a:buNone/>
            </a:pPr>
            <a:r>
              <a:rPr lang="en-US" sz="2200" dirty="0"/>
              <a:t>* Note: these are temporary, native integration planned for upcoming updates</a:t>
            </a:r>
          </a:p>
        </p:txBody>
      </p:sp>
      <p:pic>
        <p:nvPicPr>
          <p:cNvPr id="4" name="Picture 3">
            <a:extLst>
              <a:ext uri="{FF2B5EF4-FFF2-40B4-BE49-F238E27FC236}">
                <a16:creationId xmlns:a16="http://schemas.microsoft.com/office/drawing/2014/main" id="{D49FCB29-68B4-4125-B017-1EE0499FDBCB}"/>
              </a:ext>
            </a:extLst>
          </p:cNvPr>
          <p:cNvPicPr>
            <a:picLocks noChangeAspect="1"/>
          </p:cNvPicPr>
          <p:nvPr/>
        </p:nvPicPr>
        <p:blipFill rotWithShape="1">
          <a:blip r:embed="rId3"/>
          <a:srcRect r="846" b="5411"/>
          <a:stretch/>
        </p:blipFill>
        <p:spPr>
          <a:xfrm>
            <a:off x="2185789" y="1185335"/>
            <a:ext cx="5989636" cy="4736393"/>
          </a:xfrm>
          <a:prstGeom prst="rect">
            <a:avLst/>
          </a:prstGeom>
          <a:ln>
            <a:noFill/>
          </a:ln>
          <a:effectLst>
            <a:outerShdw blurRad="190500" algn="tl" rotWithShape="0">
              <a:srgbClr val="000000">
                <a:alpha val="70000"/>
              </a:srgbClr>
            </a:outerShdw>
          </a:effectLst>
        </p:spPr>
      </p:pic>
      <p:pic>
        <p:nvPicPr>
          <p:cNvPr id="6" name="Picture 5">
            <a:extLst>
              <a:ext uri="{FF2B5EF4-FFF2-40B4-BE49-F238E27FC236}">
                <a16:creationId xmlns:a16="http://schemas.microsoft.com/office/drawing/2014/main" id="{7ABE9EE0-0EC2-42F0-9A7E-F16D200EBC46}"/>
              </a:ext>
            </a:extLst>
          </p:cNvPr>
          <p:cNvPicPr>
            <a:picLocks noChangeAspect="1"/>
          </p:cNvPicPr>
          <p:nvPr/>
        </p:nvPicPr>
        <p:blipFill>
          <a:blip r:embed="rId4"/>
          <a:stretch>
            <a:fillRect/>
          </a:stretch>
        </p:blipFill>
        <p:spPr>
          <a:xfrm>
            <a:off x="2761853" y="1560422"/>
            <a:ext cx="6350794" cy="449341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896579710"/>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1" nodeType="clickEffect">
                                  <p:stCondLst>
                                    <p:cond delay="0"/>
                                  </p:stCondLst>
                                  <p:childTnLst>
                                    <p:set>
                                      <p:cBhvr>
                                        <p:cTn id="20" dur="1" fill="hold">
                                          <p:stCondLst>
                                            <p:cond delay="0"/>
                                          </p:stCondLst>
                                        </p:cTn>
                                        <p:tgtEl>
                                          <p:spTgt spid="5">
                                            <p:txEl>
                                              <p:pRg st="0" end="0"/>
                                            </p:txEl>
                                          </p:spTgt>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5">
                                            <p:txEl>
                                              <p:pRg st="1" end="1"/>
                                            </p:txEl>
                                          </p:spTgt>
                                        </p:tgtEl>
                                        <p:attrNameLst>
                                          <p:attrName>style.visibility</p:attrName>
                                        </p:attrNameLst>
                                      </p:cBhvr>
                                      <p:to>
                                        <p:strVal val="hidden"/>
                                      </p:to>
                                    </p:set>
                                  </p:childTnLst>
                                </p:cTn>
                              </p:par>
                              <p:par>
                                <p:cTn id="23" presetID="1" presetClass="exit" presetSubtype="0" fill="hold" grpId="1" nodeType="withEffect">
                                  <p:stCondLst>
                                    <p:cond delay="0"/>
                                  </p:stCondLst>
                                  <p:childTnLst>
                                    <p:set>
                                      <p:cBhvr>
                                        <p:cTn id="24" dur="1" fill="hold">
                                          <p:stCondLst>
                                            <p:cond delay="0"/>
                                          </p:stCondLst>
                                        </p:cTn>
                                        <p:tgtEl>
                                          <p:spTgt spid="5">
                                            <p:txEl>
                                              <p:pRg st="2" end="2"/>
                                            </p:txEl>
                                          </p:spTgt>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5">
                                            <p:txEl>
                                              <p:pRg st="3" end="3"/>
                                            </p:txEl>
                                          </p:spTgt>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5">
                                            <p:txEl>
                                              <p:pRg st="4" end="4"/>
                                            </p:txEl>
                                          </p:spTgt>
                                        </p:tgtEl>
                                        <p:attrNameLst>
                                          <p:attrName>style.visibility</p:attrName>
                                        </p:attrNameLst>
                                      </p:cBhvr>
                                      <p:to>
                                        <p:strVal val="hidden"/>
                                      </p:to>
                                    </p:set>
                                  </p:childTnLst>
                                </p:cTn>
                              </p:par>
                              <p:par>
                                <p:cTn id="29" presetID="1" presetClass="exit" presetSubtype="0" fill="hold" grpId="1" nodeType="withEffect">
                                  <p:stCondLst>
                                    <p:cond delay="0"/>
                                  </p:stCondLst>
                                  <p:childTnLst>
                                    <p:set>
                                      <p:cBhvr>
                                        <p:cTn id="30" dur="1" fill="hold">
                                          <p:stCondLst>
                                            <p:cond delay="0"/>
                                          </p:stCondLst>
                                        </p:cTn>
                                        <p:tgtEl>
                                          <p:spTgt spid="5">
                                            <p:txEl>
                                              <p:pRg st="6" end="6"/>
                                            </p:txEl>
                                          </p:spTgt>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5" grpI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Designing a classification taxonomy</a:t>
            </a:r>
            <a:endParaRPr lang="en-US" dirty="0"/>
          </a:p>
        </p:txBody>
      </p:sp>
      <p:sp>
        <p:nvSpPr>
          <p:cNvPr id="5" name="Content Placeholder 4"/>
          <p:cNvSpPr>
            <a:spLocks noGrp="1"/>
          </p:cNvSpPr>
          <p:nvPr>
            <p:ph type="body" sz="quarter" idx="10"/>
          </p:nvPr>
        </p:nvSpPr>
        <p:spPr/>
        <p:txBody>
          <a:bodyPr>
            <a:normAutofit/>
          </a:bodyPr>
          <a:lstStyle/>
          <a:p>
            <a:r>
              <a:rPr lang="en-US" sz="3200" dirty="0"/>
              <a:t>Start with the defaults and keep them if possible!</a:t>
            </a:r>
          </a:p>
          <a:p>
            <a:r>
              <a:rPr lang="en-US" sz="3200" dirty="0"/>
              <a:t>The defaults have been validated in multiple companies, markets and geographies, and they work!</a:t>
            </a:r>
          </a:p>
          <a:p>
            <a:r>
              <a:rPr lang="en-US" sz="3200" dirty="0"/>
              <a:t>Adapt to your business as needed</a:t>
            </a:r>
          </a:p>
          <a:p>
            <a:pPr marL="0" indent="0">
              <a:buNone/>
            </a:pPr>
            <a:endParaRPr lang="sl-SI" sz="3200" dirty="0"/>
          </a:p>
          <a:p>
            <a:r>
              <a:rPr lang="en-US" sz="3200" dirty="0"/>
              <a:t>We can provide examples of taxonomies used in specific industries</a:t>
            </a:r>
          </a:p>
        </p:txBody>
      </p:sp>
    </p:spTree>
    <p:extLst>
      <p:ext uri="{BB962C8B-B14F-4D97-AF65-F5344CB8AC3E}">
        <p14:creationId xmlns:p14="http://schemas.microsoft.com/office/powerpoint/2010/main" val="2095025081"/>
      </p:ext>
    </p:extLst>
  </p:cSld>
  <p:clrMapOvr>
    <a:masterClrMapping/>
  </p:clrMapOvr>
  <p:transition>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Classification Best Practices</a:t>
            </a:r>
            <a:endParaRPr lang="en-US" dirty="0"/>
          </a:p>
        </p:txBody>
      </p:sp>
      <p:sp>
        <p:nvSpPr>
          <p:cNvPr id="5" name="Text Placeholder 4"/>
          <p:cNvSpPr>
            <a:spLocks noGrp="1"/>
          </p:cNvSpPr>
          <p:nvPr>
            <p:ph type="body" sz="quarter" idx="10"/>
          </p:nvPr>
        </p:nvSpPr>
        <p:spPr>
          <a:xfrm>
            <a:off x="274702" y="1265014"/>
            <a:ext cx="11888787" cy="4446215"/>
          </a:xfrm>
        </p:spPr>
        <p:txBody>
          <a:bodyPr/>
          <a:lstStyle/>
          <a:p>
            <a:r>
              <a:rPr lang="en-US"/>
              <a:t>Keep labels simple and limited in number</a:t>
            </a:r>
          </a:p>
          <a:p>
            <a:r>
              <a:rPr lang="en-US"/>
              <a:t>Align terminology that matches the users mental model</a:t>
            </a:r>
          </a:p>
          <a:p>
            <a:r>
              <a:rPr lang="en-US"/>
              <a:t>Consider external sharing needs</a:t>
            </a:r>
          </a:p>
          <a:p>
            <a:r>
              <a:rPr lang="en-US"/>
              <a:t>Define a default label for documents (maximizes adoption)</a:t>
            </a:r>
          </a:p>
          <a:p>
            <a:r>
              <a:rPr lang="en-US"/>
              <a:t>Always allow reclassification</a:t>
            </a:r>
            <a:endParaRPr lang="en-US" dirty="0"/>
          </a:p>
        </p:txBody>
      </p:sp>
    </p:spTree>
    <p:extLst>
      <p:ext uri="{BB962C8B-B14F-4D97-AF65-F5344CB8AC3E}">
        <p14:creationId xmlns:p14="http://schemas.microsoft.com/office/powerpoint/2010/main" val="671907281"/>
      </p:ext>
    </p:extLst>
  </p:cSld>
  <p:clrMapOvr>
    <a:masterClrMapping/>
  </p:clrMapOvr>
  <p:transition>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a:t>Phase 2: Advanced Classification</a:t>
            </a:r>
            <a:endParaRPr lang="en-US" dirty="0"/>
          </a:p>
        </p:txBody>
      </p:sp>
      <p:sp>
        <p:nvSpPr>
          <p:cNvPr id="12" name="Content Placeholder 11"/>
          <p:cNvSpPr>
            <a:spLocks noGrp="1"/>
          </p:cNvSpPr>
          <p:nvPr>
            <p:ph type="body" sz="quarter" idx="10"/>
          </p:nvPr>
        </p:nvSpPr>
        <p:spPr/>
        <p:txBody>
          <a:bodyPr/>
          <a:lstStyle/>
          <a:p>
            <a:r>
              <a:rPr lang="en-US" dirty="0"/>
              <a:t>Start with Basic, then add:</a:t>
            </a:r>
          </a:p>
          <a:p>
            <a:pPr lvl="1"/>
            <a:r>
              <a:rPr lang="en-US" dirty="0"/>
              <a:t>Sublabels</a:t>
            </a:r>
          </a:p>
          <a:p>
            <a:pPr lvl="1"/>
            <a:r>
              <a:rPr lang="en-US" dirty="0"/>
              <a:t>Departmental/Scoped classifications</a:t>
            </a:r>
          </a:p>
          <a:p>
            <a:pPr lvl="1"/>
            <a:r>
              <a:rPr lang="en-US" dirty="0"/>
              <a:t>Automatic classification based on rules</a:t>
            </a:r>
          </a:p>
          <a:p>
            <a:pPr lvl="1"/>
            <a:r>
              <a:rPr lang="en-US" dirty="0"/>
              <a:t>Provide team specific templates</a:t>
            </a:r>
          </a:p>
          <a:p>
            <a:endParaRPr lang="en-US" dirty="0"/>
          </a:p>
        </p:txBody>
      </p:sp>
      <p:pic>
        <p:nvPicPr>
          <p:cNvPr id="6" name="Picture 5">
            <a:extLst>
              <a:ext uri="{FF2B5EF4-FFF2-40B4-BE49-F238E27FC236}">
                <a16:creationId xmlns:a16="http://schemas.microsoft.com/office/drawing/2014/main" id="{2B089CED-6364-41C2-A18A-CFFE99B40F1A}"/>
              </a:ext>
            </a:extLst>
          </p:cNvPr>
          <p:cNvPicPr>
            <a:picLocks noChangeAspect="1"/>
          </p:cNvPicPr>
          <p:nvPr/>
        </p:nvPicPr>
        <p:blipFill>
          <a:blip r:embed="rId3"/>
          <a:stretch>
            <a:fillRect/>
          </a:stretch>
        </p:blipFill>
        <p:spPr>
          <a:xfrm>
            <a:off x="1112837" y="3878262"/>
            <a:ext cx="9282204" cy="1510437"/>
          </a:xfrm>
          <a:prstGeom prst="rect">
            <a:avLst/>
          </a:prstGeom>
        </p:spPr>
      </p:pic>
    </p:spTree>
    <p:extLst>
      <p:ext uri="{BB962C8B-B14F-4D97-AF65-F5344CB8AC3E}">
        <p14:creationId xmlns:p14="http://schemas.microsoft.com/office/powerpoint/2010/main" val="1808803483"/>
      </p:ext>
    </p:extLst>
  </p:cSld>
  <p:clrMapOvr>
    <a:masterClrMapping/>
  </p:clrMapOvr>
  <p:transition>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a:t>Scoped labels</a:t>
            </a:r>
            <a:endParaRPr lang="en-US" dirty="0"/>
          </a:p>
        </p:txBody>
      </p:sp>
      <p:sp>
        <p:nvSpPr>
          <p:cNvPr id="12" name="Content Placeholder 11"/>
          <p:cNvSpPr>
            <a:spLocks noGrp="1"/>
          </p:cNvSpPr>
          <p:nvPr>
            <p:ph type="body" sz="quarter" idx="10"/>
          </p:nvPr>
        </p:nvSpPr>
        <p:spPr/>
        <p:txBody>
          <a:bodyPr/>
          <a:lstStyle/>
          <a:p>
            <a:r>
              <a:rPr lang="en-US" dirty="0"/>
              <a:t>You can create scopes and assign labels to them</a:t>
            </a:r>
          </a:p>
          <a:p>
            <a:r>
              <a:rPr lang="en-US" dirty="0"/>
              <a:t>Then you associate these scopes to groups of users (roles, departments, etc.)</a:t>
            </a:r>
          </a:p>
          <a:p>
            <a:r>
              <a:rPr lang="en-US" dirty="0"/>
              <a:t>Scoped labels best practices:</a:t>
            </a:r>
          </a:p>
          <a:p>
            <a:pPr lvl="1"/>
            <a:r>
              <a:rPr lang="en-US" dirty="0"/>
              <a:t>Align label names and meanings in different departments</a:t>
            </a:r>
          </a:p>
          <a:p>
            <a:pPr lvl="1"/>
            <a:r>
              <a:rPr lang="en-US" dirty="0"/>
              <a:t>Apply narrower protection for different divisions </a:t>
            </a:r>
          </a:p>
        </p:txBody>
      </p:sp>
    </p:spTree>
    <p:extLst>
      <p:ext uri="{BB962C8B-B14F-4D97-AF65-F5344CB8AC3E}">
        <p14:creationId xmlns:p14="http://schemas.microsoft.com/office/powerpoint/2010/main" val="1952219333"/>
      </p:ext>
    </p:extLst>
  </p:cSld>
  <p:clrMapOvr>
    <a:masterClrMapping/>
  </p:clrMapOvr>
  <p:transition>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a:t>+Automation</a:t>
            </a:r>
            <a:endParaRPr lang="en-US" dirty="0"/>
          </a:p>
        </p:txBody>
      </p:sp>
      <p:sp>
        <p:nvSpPr>
          <p:cNvPr id="12" name="Content Placeholder 11"/>
          <p:cNvSpPr>
            <a:spLocks noGrp="1"/>
          </p:cNvSpPr>
          <p:nvPr>
            <p:ph type="body" sz="quarter" idx="10"/>
          </p:nvPr>
        </p:nvSpPr>
        <p:spPr/>
        <p:txBody>
          <a:bodyPr>
            <a:normAutofit/>
          </a:bodyPr>
          <a:lstStyle/>
          <a:p>
            <a:r>
              <a:rPr lang="en-US" dirty="0"/>
              <a:t>Builds on classification to apply DLP-like rules to information.</a:t>
            </a:r>
          </a:p>
          <a:p>
            <a:r>
              <a:rPr lang="en-US" dirty="0"/>
              <a:t>Automatic vs. Recommended Considerations:</a:t>
            </a:r>
          </a:p>
          <a:p>
            <a:pPr lvl="1"/>
            <a:r>
              <a:rPr lang="en-US" dirty="0"/>
              <a:t>What must be protected, regardless of trust? </a:t>
            </a:r>
          </a:p>
          <a:p>
            <a:pPr lvl="1"/>
            <a:r>
              <a:rPr lang="en-US" dirty="0"/>
              <a:t>Leverage existing tags/watermarks</a:t>
            </a:r>
          </a:p>
          <a:p>
            <a:pPr lvl="1"/>
            <a:r>
              <a:rPr lang="en-US" dirty="0"/>
              <a:t>Tuning/feedback – reclassification</a:t>
            </a:r>
          </a:p>
          <a:p>
            <a:pPr lvl="1"/>
            <a:r>
              <a:rPr lang="en-US" dirty="0"/>
              <a:t>EMS E5 or Azure Information Protection P2 required</a:t>
            </a:r>
          </a:p>
          <a:p>
            <a:pPr lvl="1"/>
            <a:endParaRPr lang="en-US" dirty="0"/>
          </a:p>
          <a:p>
            <a:endParaRPr lang="en-US" dirty="0"/>
          </a:p>
          <a:p>
            <a:endParaRPr lang="en-US" dirty="0"/>
          </a:p>
          <a:p>
            <a:endParaRPr lang="en-US" dirty="0"/>
          </a:p>
        </p:txBody>
      </p:sp>
    </p:spTree>
    <p:extLst>
      <p:ext uri="{BB962C8B-B14F-4D97-AF65-F5344CB8AC3E}">
        <p14:creationId xmlns:p14="http://schemas.microsoft.com/office/powerpoint/2010/main" val="332620236"/>
      </p:ext>
    </p:extLst>
  </p:cSld>
  <p:clrMapOvr>
    <a:masterClrMapping/>
  </p:clrMapOvr>
  <p:transition>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a:t>Phase 3: Protection</a:t>
            </a:r>
            <a:endParaRPr lang="en-US" dirty="0"/>
          </a:p>
        </p:txBody>
      </p:sp>
      <p:sp>
        <p:nvSpPr>
          <p:cNvPr id="12" name="Content Placeholder 11"/>
          <p:cNvSpPr>
            <a:spLocks noGrp="1"/>
          </p:cNvSpPr>
          <p:nvPr>
            <p:ph type="body" sz="quarter" idx="10"/>
          </p:nvPr>
        </p:nvSpPr>
        <p:spPr/>
        <p:txBody>
          <a:bodyPr/>
          <a:lstStyle/>
          <a:p>
            <a:r>
              <a:rPr lang="en-US" dirty="0"/>
              <a:t>Familiar encryption and rights management – RMS</a:t>
            </a:r>
          </a:p>
          <a:p>
            <a:pPr lvl="1"/>
            <a:r>
              <a:rPr lang="en-US" dirty="0"/>
              <a:t>Mature, well-known service</a:t>
            </a:r>
          </a:p>
        </p:txBody>
      </p:sp>
      <p:graphicFrame>
        <p:nvGraphicFramePr>
          <p:cNvPr id="2" name="Diagram 1"/>
          <p:cNvGraphicFramePr/>
          <p:nvPr>
            <p:extLst>
              <p:ext uri="{D42A27DB-BD31-4B8C-83A1-F6EECF244321}">
                <p14:modId xmlns:p14="http://schemas.microsoft.com/office/powerpoint/2010/main" val="1362089532"/>
              </p:ext>
            </p:extLst>
          </p:nvPr>
        </p:nvGraphicFramePr>
        <p:xfrm>
          <a:off x="3856037" y="2057102"/>
          <a:ext cx="8153400" cy="25524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p:cNvSpPr txBox="1"/>
          <p:nvPr/>
        </p:nvSpPr>
        <p:spPr>
          <a:xfrm>
            <a:off x="372814" y="3019381"/>
            <a:ext cx="3222677" cy="627864"/>
          </a:xfrm>
          <a:prstGeom prst="rect">
            <a:avLst/>
          </a:prstGeom>
          <a:noFill/>
        </p:spPr>
        <p:txBody>
          <a:bodyPr wrap="none" lIns="182880" tIns="146304" rIns="182880" bIns="146304" rtlCol="0">
            <a:spAutoFit/>
          </a:bodyPr>
          <a:lstStyle/>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2400" b="0" i="0" u="none" strike="noStrike" kern="1200" cap="none" spc="0" normalizeH="0" baseline="0" noProof="0" dirty="0">
                <a:ln>
                  <a:noFill/>
                </a:ln>
                <a:solidFill>
                  <a:srgbClr val="002050"/>
                </a:solidFill>
                <a:effectLst/>
                <a:uLnTx/>
                <a:uFillTx/>
                <a:latin typeface="Segoe UI Semilight"/>
                <a:ea typeface="+mn-ea"/>
                <a:cs typeface="+mn-cs"/>
              </a:rPr>
              <a:t>For new deployments</a:t>
            </a:r>
          </a:p>
        </p:txBody>
      </p:sp>
      <p:graphicFrame>
        <p:nvGraphicFramePr>
          <p:cNvPr id="7" name="Diagram 6"/>
          <p:cNvGraphicFramePr/>
          <p:nvPr>
            <p:extLst>
              <p:ext uri="{D42A27DB-BD31-4B8C-83A1-F6EECF244321}">
                <p14:modId xmlns:p14="http://schemas.microsoft.com/office/powerpoint/2010/main" val="3189635843"/>
              </p:ext>
            </p:extLst>
          </p:nvPr>
        </p:nvGraphicFramePr>
        <p:xfrm>
          <a:off x="3856037" y="3465120"/>
          <a:ext cx="8153400" cy="255242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TextBox 7"/>
          <p:cNvSpPr txBox="1"/>
          <p:nvPr/>
        </p:nvSpPr>
        <p:spPr>
          <a:xfrm>
            <a:off x="372814" y="4427399"/>
            <a:ext cx="3253135" cy="627864"/>
          </a:xfrm>
          <a:prstGeom prst="rect">
            <a:avLst/>
          </a:prstGeom>
          <a:noFill/>
        </p:spPr>
        <p:txBody>
          <a:bodyPr wrap="none" lIns="182880" tIns="146304" rIns="182880" bIns="146304" rtlCol="0">
            <a:spAutoFit/>
          </a:bodyPr>
          <a:lstStyle/>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2400" b="0" i="0" u="none" strike="noStrike" kern="1200" cap="none" spc="0" normalizeH="0" baseline="0" noProof="0" dirty="0">
                <a:ln>
                  <a:noFill/>
                </a:ln>
                <a:solidFill>
                  <a:srgbClr val="002050"/>
                </a:solidFill>
                <a:effectLst/>
                <a:uLnTx/>
                <a:uFillTx/>
                <a:latin typeface="Segoe UI Semilight"/>
                <a:ea typeface="+mn-ea"/>
                <a:cs typeface="+mn-cs"/>
              </a:rPr>
              <a:t>For ADRMS migration</a:t>
            </a:r>
          </a:p>
        </p:txBody>
      </p:sp>
    </p:spTree>
    <p:extLst>
      <p:ext uri="{BB962C8B-B14F-4D97-AF65-F5344CB8AC3E}">
        <p14:creationId xmlns:p14="http://schemas.microsoft.com/office/powerpoint/2010/main" val="1809070478"/>
      </p:ext>
    </p:extLst>
  </p:cSld>
  <p:clrMapOvr>
    <a:masterClrMapping/>
  </p:clrMapOvr>
  <p:transition>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519651103"/>
              </p:ext>
            </p:extLst>
          </p:nvPr>
        </p:nvGraphicFramePr>
        <p:xfrm>
          <a:off x="274639" y="295274"/>
          <a:ext cx="11889563" cy="60975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9283178"/>
      </p:ext>
    </p:extLst>
  </p:cSld>
  <p:clrMapOvr>
    <a:masterClrMapping/>
  </p:clrMapOvr>
  <p:transition>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a:t>Key Management</a:t>
            </a:r>
            <a:endParaRPr lang="en-US" dirty="0"/>
          </a:p>
        </p:txBody>
      </p:sp>
      <p:sp>
        <p:nvSpPr>
          <p:cNvPr id="12" name="Content Placeholder 11"/>
          <p:cNvSpPr>
            <a:spLocks noGrp="1"/>
          </p:cNvSpPr>
          <p:nvPr>
            <p:ph type="body" sz="quarter" idx="10"/>
          </p:nvPr>
        </p:nvSpPr>
        <p:spPr/>
        <p:txBody>
          <a:bodyPr/>
          <a:lstStyle/>
          <a:p>
            <a:r>
              <a:rPr lang="en-US" dirty="0"/>
              <a:t>BYOK vs. Microsoft Managed</a:t>
            </a:r>
          </a:p>
          <a:p>
            <a:pPr lvl="1"/>
            <a:r>
              <a:rPr lang="en-US" dirty="0"/>
              <a:t>BYOK = Azure </a:t>
            </a:r>
            <a:r>
              <a:rPr lang="en-US" dirty="0" err="1"/>
              <a:t>KeyVault</a:t>
            </a:r>
            <a:endParaRPr lang="en-US" dirty="0"/>
          </a:p>
          <a:p>
            <a:pPr lvl="1"/>
            <a:r>
              <a:rPr lang="en-US" dirty="0"/>
              <a:t>Key activity heavily audited by </a:t>
            </a:r>
            <a:r>
              <a:rPr lang="en-US" dirty="0" err="1"/>
              <a:t>KeyVault</a:t>
            </a:r>
            <a:endParaRPr lang="en-US" dirty="0"/>
          </a:p>
          <a:p>
            <a:r>
              <a:rPr lang="en-US" dirty="0"/>
              <a:t>Dual Server (Migration Enabler)</a:t>
            </a:r>
          </a:p>
          <a:p>
            <a:pPr lvl="1"/>
            <a:r>
              <a:rPr lang="en-US" dirty="0"/>
              <a:t>Enabled consumption from AD RMS, protection/consumption via Azure RMS</a:t>
            </a:r>
          </a:p>
          <a:p>
            <a:r>
              <a:rPr lang="en-US" dirty="0"/>
              <a:t>HYOK</a:t>
            </a:r>
            <a:r>
              <a:rPr lang="sl-SI" dirty="0"/>
              <a:t> (= </a:t>
            </a:r>
            <a:r>
              <a:rPr lang="sl-SI" dirty="0" err="1"/>
              <a:t>Hold</a:t>
            </a:r>
            <a:r>
              <a:rPr lang="sl-SI" dirty="0"/>
              <a:t> </a:t>
            </a:r>
            <a:r>
              <a:rPr lang="sl-SI" dirty="0" err="1"/>
              <a:t>Your</a:t>
            </a:r>
            <a:r>
              <a:rPr lang="sl-SI" dirty="0"/>
              <a:t> </a:t>
            </a:r>
            <a:r>
              <a:rPr lang="sl-SI" dirty="0" err="1"/>
              <a:t>Own</a:t>
            </a:r>
            <a:r>
              <a:rPr lang="sl-SI" dirty="0"/>
              <a:t> </a:t>
            </a:r>
            <a:r>
              <a:rPr lang="sl-SI" dirty="0" err="1"/>
              <a:t>Key</a:t>
            </a:r>
            <a:r>
              <a:rPr lang="sl-SI" dirty="0"/>
              <a:t>)?</a:t>
            </a:r>
            <a:endParaRPr lang="en-US" dirty="0"/>
          </a:p>
        </p:txBody>
      </p:sp>
    </p:spTree>
    <p:extLst>
      <p:ext uri="{BB962C8B-B14F-4D97-AF65-F5344CB8AC3E}">
        <p14:creationId xmlns:p14="http://schemas.microsoft.com/office/powerpoint/2010/main" val="4248452239"/>
      </p:ext>
    </p:extLst>
  </p:cSld>
  <p:clrMapOvr>
    <a:masterClrMapping/>
  </p:clrMapOvr>
  <p:transition>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dirty="0"/>
              <a:t>Protection – </a:t>
            </a:r>
            <a:r>
              <a:rPr lang="sl-SI" dirty="0"/>
              <a:t>Some a</a:t>
            </a:r>
            <a:r>
              <a:rPr lang="en-US" dirty="0" err="1"/>
              <a:t>dvanced</a:t>
            </a:r>
            <a:r>
              <a:rPr lang="en-US" dirty="0"/>
              <a:t> scenarios</a:t>
            </a:r>
          </a:p>
        </p:txBody>
      </p:sp>
      <p:sp>
        <p:nvSpPr>
          <p:cNvPr id="12" name="Content Placeholder 11"/>
          <p:cNvSpPr>
            <a:spLocks noGrp="1"/>
          </p:cNvSpPr>
          <p:nvPr>
            <p:ph type="body" sz="quarter" idx="10"/>
          </p:nvPr>
        </p:nvSpPr>
        <p:spPr/>
        <p:txBody>
          <a:bodyPr>
            <a:normAutofit/>
          </a:bodyPr>
          <a:lstStyle/>
          <a:p>
            <a:r>
              <a:rPr lang="en-US" dirty="0"/>
              <a:t>Bulk Protection: use FCI with PowerShell to protect vast caches of documents</a:t>
            </a:r>
          </a:p>
          <a:p>
            <a:pPr lvl="1"/>
            <a:r>
              <a:rPr lang="en-US" dirty="0"/>
              <a:t>ALWAYS grant full control access to file owner, and be VERY generous with the rights you grant</a:t>
            </a:r>
          </a:p>
          <a:p>
            <a:pPr lvl="1"/>
            <a:r>
              <a:rPr lang="en-US" dirty="0"/>
              <a:t>Bulk labeling also available, combine the two</a:t>
            </a:r>
          </a:p>
          <a:p>
            <a:r>
              <a:rPr lang="en-US" dirty="0"/>
              <a:t>Enable IRM in SharePoint or OneDrive</a:t>
            </a:r>
          </a:p>
          <a:p>
            <a:pPr lvl="1"/>
            <a:r>
              <a:rPr lang="en-US" dirty="0"/>
              <a:t>Limited scenarios today, but improvements are coming. </a:t>
            </a:r>
          </a:p>
          <a:p>
            <a:r>
              <a:rPr lang="en-US" dirty="0"/>
              <a:t>Protect automatically in Exchange via Transport Rules</a:t>
            </a:r>
          </a:p>
        </p:txBody>
      </p:sp>
    </p:spTree>
    <p:extLst>
      <p:ext uri="{BB962C8B-B14F-4D97-AF65-F5344CB8AC3E}">
        <p14:creationId xmlns:p14="http://schemas.microsoft.com/office/powerpoint/2010/main" val="1876330008"/>
      </p:ext>
    </p:extLst>
  </p:cSld>
  <p:clrMapOvr>
    <a:masterClrMapping/>
  </p:clrMapOvr>
  <p:transition>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a:t>Phase 4: Reporting/Monitoring</a:t>
            </a:r>
            <a:endParaRPr lang="en-US" dirty="0"/>
          </a:p>
        </p:txBody>
      </p:sp>
      <p:sp>
        <p:nvSpPr>
          <p:cNvPr id="12" name="Content Placeholder 11"/>
          <p:cNvSpPr>
            <a:spLocks noGrp="1"/>
          </p:cNvSpPr>
          <p:nvPr>
            <p:ph type="body" sz="quarter" idx="10"/>
          </p:nvPr>
        </p:nvSpPr>
        <p:spPr/>
        <p:txBody>
          <a:bodyPr/>
          <a:lstStyle/>
          <a:p>
            <a:r>
              <a:rPr lang="en-US" dirty="0"/>
              <a:t>Two primary scenarios:</a:t>
            </a:r>
          </a:p>
          <a:p>
            <a:pPr lvl="1"/>
            <a:r>
              <a:rPr lang="en-US" dirty="0"/>
              <a:t>End-user (or auditor) uses Document Tracking</a:t>
            </a:r>
          </a:p>
          <a:p>
            <a:pPr lvl="1"/>
            <a:r>
              <a:rPr lang="en-US" dirty="0"/>
              <a:t>Business creates reports analyzing logs</a:t>
            </a:r>
          </a:p>
          <a:p>
            <a:endParaRPr lang="en-US" dirty="0"/>
          </a:p>
          <a:p>
            <a:r>
              <a:rPr lang="en-US" dirty="0"/>
              <a:t>Both focused on documents (tracking of emails is limited today)</a:t>
            </a:r>
          </a:p>
          <a:p>
            <a:endParaRPr lang="en-US" dirty="0"/>
          </a:p>
        </p:txBody>
      </p:sp>
    </p:spTree>
    <p:extLst>
      <p:ext uri="{BB962C8B-B14F-4D97-AF65-F5344CB8AC3E}">
        <p14:creationId xmlns:p14="http://schemas.microsoft.com/office/powerpoint/2010/main" val="1508124867"/>
      </p:ext>
    </p:extLst>
  </p:cSld>
  <p:clrMapOvr>
    <a:masterClrMapping/>
  </p:clrMapOvr>
  <p:transition>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a:t>End-user doc tracking</a:t>
            </a:r>
            <a:endParaRPr lang="en-US" dirty="0"/>
          </a:p>
        </p:txBody>
      </p:sp>
      <p:sp>
        <p:nvSpPr>
          <p:cNvPr id="12" name="Content Placeholder 11"/>
          <p:cNvSpPr>
            <a:spLocks noGrp="1"/>
          </p:cNvSpPr>
          <p:nvPr>
            <p:ph type="body" sz="quarter" idx="10"/>
          </p:nvPr>
        </p:nvSpPr>
        <p:spPr/>
        <p:txBody>
          <a:bodyPr>
            <a:normAutofit lnSpcReduction="10000"/>
          </a:bodyPr>
          <a:lstStyle/>
          <a:p>
            <a:r>
              <a:rPr lang="en-US" dirty="0"/>
              <a:t>Easy to use. You can track ALL documents protected by users</a:t>
            </a:r>
          </a:p>
          <a:p>
            <a:pPr lvl="1"/>
            <a:r>
              <a:rPr lang="en-US" dirty="0"/>
              <a:t>If the document was protected from the Sharing App, go to the portal, select it from there</a:t>
            </a:r>
          </a:p>
          <a:p>
            <a:pPr lvl="1"/>
            <a:r>
              <a:rPr lang="en-US" dirty="0"/>
              <a:t>If the document was protected by Office or via classification, open the document (or right click on it) and select the track option</a:t>
            </a:r>
          </a:p>
          <a:p>
            <a:r>
              <a:rPr lang="en-US" dirty="0"/>
              <a:t>Exception: documents protected by SharePoint or by DLP systems where the user may not be owner of the document or not have a copy</a:t>
            </a:r>
          </a:p>
          <a:p>
            <a:endParaRPr lang="en-US" dirty="0"/>
          </a:p>
        </p:txBody>
      </p:sp>
    </p:spTree>
    <p:extLst>
      <p:ext uri="{BB962C8B-B14F-4D97-AF65-F5344CB8AC3E}">
        <p14:creationId xmlns:p14="http://schemas.microsoft.com/office/powerpoint/2010/main" val="3631800761"/>
      </p:ext>
    </p:extLst>
  </p:cSld>
  <p:clrMapOvr>
    <a:masterClrMapping/>
  </p:clrMapOvr>
  <p:transition>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889645" y="1302388"/>
            <a:ext cx="4999112" cy="4806057"/>
          </a:xfrm>
          <a:prstGeom prst="rect">
            <a:avLst/>
          </a:prstGeom>
          <a:ln>
            <a:noFill/>
          </a:ln>
          <a:effectLst>
            <a:outerShdw blurRad="190500" algn="tl" rotWithShape="0">
              <a:srgbClr val="000000">
                <a:alpha val="70000"/>
              </a:srgbClr>
            </a:outerShdw>
          </a:effectLst>
        </p:spPr>
      </p:pic>
      <p:sp>
        <p:nvSpPr>
          <p:cNvPr id="3" name="Title 2"/>
          <p:cNvSpPr>
            <a:spLocks noGrp="1"/>
          </p:cNvSpPr>
          <p:nvPr>
            <p:ph type="title"/>
          </p:nvPr>
        </p:nvSpPr>
        <p:spPr/>
        <p:txBody>
          <a:bodyPr/>
          <a:lstStyle/>
          <a:p>
            <a:r>
              <a:rPr lang="en-US" dirty="0"/>
              <a:t>Admins can also do tracking!</a:t>
            </a:r>
          </a:p>
        </p:txBody>
      </p:sp>
      <p:sp>
        <p:nvSpPr>
          <p:cNvPr id="6" name="TextBox 5"/>
          <p:cNvSpPr txBox="1"/>
          <p:nvPr/>
        </p:nvSpPr>
        <p:spPr>
          <a:xfrm>
            <a:off x="6219421" y="2483543"/>
            <a:ext cx="5729942" cy="2443746"/>
          </a:xfrm>
          <a:prstGeom prst="rect">
            <a:avLst/>
          </a:prstGeom>
          <a:noFill/>
        </p:spPr>
        <p:txBody>
          <a:bodyPr wrap="square" lIns="182880" tIns="146304" rIns="182880" bIns="146304" rtlCol="0">
            <a:spAutoFit/>
          </a:bodyPr>
          <a:lstStyle/>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24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light"/>
                <a:ea typeface="+mn-ea"/>
                <a:cs typeface="+mn-cs"/>
              </a:rPr>
              <a:t>Beware of legal, political implications with tracking (e.g. “workers unions” demands)</a:t>
            </a:r>
            <a:endParaRPr kumimoji="0" lang="sl-SI" sz="24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light"/>
              <a:ea typeface="+mn-ea"/>
              <a:cs typeface="+mn-cs"/>
            </a:endParaRPr>
          </a:p>
          <a:p>
            <a:pPr marL="0" marR="0" lvl="0" indent="0" algn="l" defTabSz="932742" rtl="0" eaLnBrk="1" fontAlgn="auto" latinLnBrk="0" hangingPunct="1">
              <a:lnSpc>
                <a:spcPct val="90000"/>
              </a:lnSpc>
              <a:spcBef>
                <a:spcPts val="0"/>
              </a:spcBef>
              <a:spcAft>
                <a:spcPts val="600"/>
              </a:spcAft>
              <a:buClrTx/>
              <a:buSzTx/>
              <a:buFontTx/>
              <a:buNone/>
              <a:tabLst/>
              <a:defRPr/>
            </a:pPr>
            <a:endParaRPr kumimoji="0" lang="en-US" sz="24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light"/>
              <a:ea typeface="+mn-ea"/>
              <a:cs typeface="+mn-cs"/>
            </a:endParaRPr>
          </a:p>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24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light"/>
                <a:ea typeface="+mn-ea"/>
                <a:cs typeface="+mn-cs"/>
              </a:rPr>
              <a:t>You can disable tracking if in trouble, but fight it if possible as it adds tons of value</a:t>
            </a:r>
          </a:p>
        </p:txBody>
      </p:sp>
    </p:spTree>
    <p:extLst>
      <p:ext uri="{BB962C8B-B14F-4D97-AF65-F5344CB8AC3E}">
        <p14:creationId xmlns:p14="http://schemas.microsoft.com/office/powerpoint/2010/main" val="3871081851"/>
      </p:ext>
    </p:extLst>
  </p:cSld>
  <p:clrMapOvr>
    <a:masterClrMapping/>
  </p:clrMapOvr>
  <p:transition>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a:t>Log-based reporting</a:t>
            </a:r>
            <a:endParaRPr lang="en-US" dirty="0"/>
          </a:p>
        </p:txBody>
      </p:sp>
      <p:sp>
        <p:nvSpPr>
          <p:cNvPr id="12" name="Content Placeholder 11"/>
          <p:cNvSpPr>
            <a:spLocks noGrp="1"/>
          </p:cNvSpPr>
          <p:nvPr>
            <p:ph type="body" sz="quarter" idx="10"/>
          </p:nvPr>
        </p:nvSpPr>
        <p:spPr/>
        <p:txBody>
          <a:bodyPr/>
          <a:lstStyle/>
          <a:p>
            <a:r>
              <a:rPr lang="en-US"/>
              <a:t>Azure RMS logs available today </a:t>
            </a:r>
          </a:p>
          <a:p>
            <a:r>
              <a:rPr lang="en-US"/>
              <a:t>KeyVault logging for BYOK</a:t>
            </a:r>
          </a:p>
          <a:p>
            <a:r>
              <a:rPr lang="en-US"/>
              <a:t>Local event logs for classification actions </a:t>
            </a:r>
          </a:p>
          <a:p>
            <a:r>
              <a:rPr lang="en-US"/>
              <a:t>Import to SIEM from service logs and query away!</a:t>
            </a:r>
          </a:p>
          <a:p>
            <a:endParaRPr lang="en-US"/>
          </a:p>
          <a:p>
            <a:endParaRPr lang="en-US" dirty="0"/>
          </a:p>
        </p:txBody>
      </p:sp>
    </p:spTree>
    <p:extLst>
      <p:ext uri="{BB962C8B-B14F-4D97-AF65-F5344CB8AC3E}">
        <p14:creationId xmlns:p14="http://schemas.microsoft.com/office/powerpoint/2010/main" val="417784975"/>
      </p:ext>
    </p:extLst>
  </p:cSld>
  <p:clrMapOvr>
    <a:masterClrMapping/>
  </p:clrMapOvr>
  <p:transition>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a:t>Phase 5: Secure Collaboration</a:t>
            </a:r>
            <a:endParaRPr lang="en-US" dirty="0"/>
          </a:p>
        </p:txBody>
      </p:sp>
      <p:sp>
        <p:nvSpPr>
          <p:cNvPr id="12" name="Content Placeholder 11"/>
          <p:cNvSpPr>
            <a:spLocks noGrp="1"/>
          </p:cNvSpPr>
          <p:nvPr>
            <p:ph type="body" sz="quarter" idx="10"/>
          </p:nvPr>
        </p:nvSpPr>
        <p:spPr/>
        <p:txBody>
          <a:bodyPr/>
          <a:lstStyle/>
          <a:p>
            <a:r>
              <a:rPr lang="en-US" dirty="0"/>
              <a:t>Available today: </a:t>
            </a:r>
          </a:p>
          <a:p>
            <a:pPr lvl="1"/>
            <a:r>
              <a:rPr lang="en-US" dirty="0"/>
              <a:t>External sharing via Azure RMS Sharing App</a:t>
            </a:r>
          </a:p>
          <a:p>
            <a:pPr lvl="1"/>
            <a:r>
              <a:rPr lang="en-US" dirty="0"/>
              <a:t>External sharing via contacts/internal groups</a:t>
            </a:r>
          </a:p>
          <a:p>
            <a:pPr lvl="1"/>
            <a:r>
              <a:rPr lang="en-US" dirty="0"/>
              <a:t>External sharing via Azure AD B2B</a:t>
            </a:r>
          </a:p>
          <a:p>
            <a:pPr lvl="1"/>
            <a:r>
              <a:rPr lang="en-US" dirty="0"/>
              <a:t>External sharing via O</a:t>
            </a:r>
            <a:r>
              <a:rPr lang="sl-SI" dirty="0" err="1"/>
              <a:t>ffice</a:t>
            </a:r>
            <a:r>
              <a:rPr lang="sl-SI" dirty="0"/>
              <a:t> 365 </a:t>
            </a:r>
            <a:r>
              <a:rPr lang="sl-SI" dirty="0" err="1"/>
              <a:t>Message</a:t>
            </a:r>
            <a:r>
              <a:rPr lang="sl-SI" dirty="0"/>
              <a:t> </a:t>
            </a:r>
            <a:r>
              <a:rPr lang="sl-SI" dirty="0" err="1"/>
              <a:t>Encryption</a:t>
            </a:r>
            <a:r>
              <a:rPr lang="en-US" dirty="0"/>
              <a:t> triggered by label</a:t>
            </a:r>
          </a:p>
          <a:p>
            <a:endParaRPr lang="sl-SI" dirty="0"/>
          </a:p>
          <a:p>
            <a:r>
              <a:rPr lang="sl-SI" dirty="0" err="1"/>
              <a:t>What‘s</a:t>
            </a:r>
            <a:r>
              <a:rPr lang="sl-SI" dirty="0"/>
              <a:t> </a:t>
            </a:r>
            <a:r>
              <a:rPr lang="sl-SI" dirty="0" err="1"/>
              <a:t>next</a:t>
            </a:r>
            <a:r>
              <a:rPr lang="sl-SI" dirty="0"/>
              <a:t>?</a:t>
            </a:r>
            <a:endParaRPr lang="en-US" dirty="0"/>
          </a:p>
        </p:txBody>
      </p:sp>
    </p:spTree>
    <p:extLst>
      <p:ext uri="{BB962C8B-B14F-4D97-AF65-F5344CB8AC3E}">
        <p14:creationId xmlns:p14="http://schemas.microsoft.com/office/powerpoint/2010/main" val="1186980996"/>
      </p:ext>
    </p:extLst>
  </p:cSld>
  <p:clrMapOvr>
    <a:masterClrMapping/>
  </p:clrMapOvr>
  <p:transition>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Phase 6: Integration with other systems</a:t>
            </a:r>
            <a:endParaRPr lang="en-US" dirty="0"/>
          </a:p>
        </p:txBody>
      </p:sp>
      <p:sp>
        <p:nvSpPr>
          <p:cNvPr id="4" name="Text Placeholder 3"/>
          <p:cNvSpPr>
            <a:spLocks noGrp="1"/>
          </p:cNvSpPr>
          <p:nvPr>
            <p:ph type="body" sz="quarter" idx="10"/>
          </p:nvPr>
        </p:nvSpPr>
        <p:spPr/>
        <p:txBody>
          <a:bodyPr>
            <a:normAutofit/>
          </a:bodyPr>
          <a:lstStyle/>
          <a:p>
            <a:r>
              <a:rPr lang="en-US" dirty="0"/>
              <a:t>Integration possible with ANY system</a:t>
            </a:r>
          </a:p>
          <a:p>
            <a:r>
              <a:rPr lang="en-US" dirty="0"/>
              <a:t>Some exists today natively, some involve partners</a:t>
            </a:r>
          </a:p>
          <a:p>
            <a:r>
              <a:rPr lang="en-US" dirty="0"/>
              <a:t>Some involve the customer asking the ISV to work with </a:t>
            </a:r>
            <a:r>
              <a:rPr lang="sl-SI" dirty="0"/>
              <a:t>Microsoft</a:t>
            </a:r>
            <a:endParaRPr lang="en-US" dirty="0"/>
          </a:p>
          <a:p>
            <a:pPr lvl="1"/>
            <a:r>
              <a:rPr lang="en-US" dirty="0"/>
              <a:t>One large, committed customer has more pull-through than all of Microsoft</a:t>
            </a:r>
          </a:p>
        </p:txBody>
      </p:sp>
    </p:spTree>
    <p:extLst>
      <p:ext uri="{BB962C8B-B14F-4D97-AF65-F5344CB8AC3E}">
        <p14:creationId xmlns:p14="http://schemas.microsoft.com/office/powerpoint/2010/main" val="612430608"/>
      </p:ext>
    </p:extLst>
  </p:cSld>
  <p:clrMapOvr>
    <a:masterClrMapping/>
  </p:clrMapOvr>
  <p:transition>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7EB65-AC73-4791-882B-D69F26F253A1}"/>
              </a:ext>
            </a:extLst>
          </p:cNvPr>
          <p:cNvSpPr>
            <a:spLocks noGrp="1"/>
          </p:cNvSpPr>
          <p:nvPr>
            <p:ph type="title"/>
          </p:nvPr>
        </p:nvSpPr>
        <p:spPr/>
        <p:txBody>
          <a:bodyPr/>
          <a:lstStyle/>
          <a:p>
            <a:r>
              <a:rPr lang="sl-SI" dirty="0"/>
              <a:t>Demo in 15 </a:t>
            </a:r>
            <a:r>
              <a:rPr lang="sl-SI" dirty="0" err="1"/>
              <a:t>minutes</a:t>
            </a:r>
            <a:r>
              <a:rPr lang="sl-SI" dirty="0"/>
              <a:t>…</a:t>
            </a:r>
          </a:p>
        </p:txBody>
      </p:sp>
      <p:sp>
        <p:nvSpPr>
          <p:cNvPr id="3" name="Text Placeholder 2">
            <a:extLst>
              <a:ext uri="{FF2B5EF4-FFF2-40B4-BE49-F238E27FC236}">
                <a16:creationId xmlns:a16="http://schemas.microsoft.com/office/drawing/2014/main" id="{CB3E60CC-CDAD-49EB-AF8C-894516595301}"/>
              </a:ext>
            </a:extLst>
          </p:cNvPr>
          <p:cNvSpPr>
            <a:spLocks noGrp="1"/>
          </p:cNvSpPr>
          <p:nvPr>
            <p:ph type="body" sz="quarter" idx="10"/>
          </p:nvPr>
        </p:nvSpPr>
        <p:spPr/>
        <p:txBody>
          <a:bodyPr/>
          <a:lstStyle/>
          <a:p>
            <a:pPr marL="742950" indent="-742950">
              <a:buFont typeface="+mj-lt"/>
              <a:buAutoNum type="arabicPeriod"/>
            </a:pPr>
            <a:r>
              <a:rPr lang="en-US" dirty="0">
                <a:hlinkClick r:id="rId3"/>
              </a:rPr>
              <a:t>https://www.microsoft.com/en-us/cloud-platform/enterprise-mobility-security-trial</a:t>
            </a:r>
            <a:r>
              <a:rPr lang="sl-SI" dirty="0"/>
              <a:t> </a:t>
            </a:r>
          </a:p>
          <a:p>
            <a:pPr marL="742950" indent="-742950">
              <a:buFont typeface="+mj-lt"/>
              <a:buAutoNum type="arabicPeriod"/>
            </a:pPr>
            <a:r>
              <a:rPr lang="sl-SI" dirty="0"/>
              <a:t>Registracija in aktivacija licenc</a:t>
            </a:r>
          </a:p>
          <a:p>
            <a:pPr marL="742950" indent="-742950">
              <a:buFont typeface="+mj-lt"/>
              <a:buAutoNum type="arabicPeriod"/>
            </a:pPr>
            <a:r>
              <a:rPr lang="sl-SI" dirty="0"/>
              <a:t>Testiranje… </a:t>
            </a:r>
            <a:r>
              <a:rPr lang="sl-SI" dirty="0">
                <a:sym typeface="Wingdings" panose="05000000000000000000" pitchFamily="2" charset="2"/>
              </a:rPr>
              <a:t></a:t>
            </a:r>
            <a:endParaRPr lang="en-US" dirty="0"/>
          </a:p>
          <a:p>
            <a:endParaRPr lang="sl-SI" dirty="0"/>
          </a:p>
        </p:txBody>
      </p:sp>
    </p:spTree>
    <p:extLst>
      <p:ext uri="{BB962C8B-B14F-4D97-AF65-F5344CB8AC3E}">
        <p14:creationId xmlns:p14="http://schemas.microsoft.com/office/powerpoint/2010/main" val="144080787"/>
      </p:ext>
    </p:extLst>
  </p:cSld>
  <p:clrMapOvr>
    <a:masterClrMapping/>
  </p:clrMapOvr>
  <p:transition>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663828-5067-46C4-88F5-06A4EDD3A715}"/>
              </a:ext>
            </a:extLst>
          </p:cNvPr>
          <p:cNvSpPr>
            <a:spLocks noGrp="1"/>
          </p:cNvSpPr>
          <p:nvPr>
            <p:ph type="title"/>
          </p:nvPr>
        </p:nvSpPr>
        <p:spPr/>
        <p:txBody>
          <a:bodyPr/>
          <a:lstStyle/>
          <a:p>
            <a:r>
              <a:rPr lang="sl-SI"/>
              <a:t>Additional questions?</a:t>
            </a:r>
            <a:br>
              <a:rPr lang="sl-SI"/>
            </a:br>
            <a:endParaRPr lang="sl-SI"/>
          </a:p>
        </p:txBody>
      </p:sp>
      <p:sp>
        <p:nvSpPr>
          <p:cNvPr id="3" name="Text Placeholder 2">
            <a:extLst>
              <a:ext uri="{FF2B5EF4-FFF2-40B4-BE49-F238E27FC236}">
                <a16:creationId xmlns:a16="http://schemas.microsoft.com/office/drawing/2014/main" id="{87921ECA-8472-4AF4-9E05-F739564E3AED}"/>
              </a:ext>
            </a:extLst>
          </p:cNvPr>
          <p:cNvSpPr>
            <a:spLocks noGrp="1"/>
          </p:cNvSpPr>
          <p:nvPr>
            <p:ph type="body" sz="quarter" idx="10"/>
          </p:nvPr>
        </p:nvSpPr>
        <p:spPr>
          <a:xfrm>
            <a:off x="274638" y="2625492"/>
            <a:ext cx="11888787" cy="683264"/>
          </a:xfrm>
        </p:spPr>
        <p:txBody>
          <a:bodyPr anchor="ctr"/>
          <a:lstStyle/>
          <a:p>
            <a:pPr algn="ctr"/>
            <a:endParaRPr lang="sl-SI" dirty="0"/>
          </a:p>
        </p:txBody>
      </p:sp>
    </p:spTree>
    <p:extLst>
      <p:ext uri="{BB962C8B-B14F-4D97-AF65-F5344CB8AC3E}">
        <p14:creationId xmlns:p14="http://schemas.microsoft.com/office/powerpoint/2010/main" val="3509613788"/>
      </p:ext>
    </p:extLst>
  </p:cSld>
  <p:clrMapOvr>
    <a:masterClrMapping/>
  </p:clrMapOvr>
  <p:transition>
    <p:push/>
  </p:transition>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DB61E-03CA-435A-B18B-6ED11312EAB8}"/>
              </a:ext>
            </a:extLst>
          </p:cNvPr>
          <p:cNvSpPr>
            <a:spLocks noGrp="1"/>
          </p:cNvSpPr>
          <p:nvPr>
            <p:ph type="title"/>
          </p:nvPr>
        </p:nvSpPr>
        <p:spPr/>
        <p:txBody>
          <a:bodyPr/>
          <a:lstStyle/>
          <a:p>
            <a:r>
              <a:rPr lang="sl-SI" dirty="0" err="1"/>
              <a:t>Resources</a:t>
            </a:r>
            <a:endParaRPr lang="sl-SI" dirty="0"/>
          </a:p>
        </p:txBody>
      </p:sp>
      <p:sp>
        <p:nvSpPr>
          <p:cNvPr id="3" name="Text Placeholder 2">
            <a:extLst>
              <a:ext uri="{FF2B5EF4-FFF2-40B4-BE49-F238E27FC236}">
                <a16:creationId xmlns:a16="http://schemas.microsoft.com/office/drawing/2014/main" id="{9F569D5D-19E8-4128-8781-581833C07DD7}"/>
              </a:ext>
            </a:extLst>
          </p:cNvPr>
          <p:cNvSpPr>
            <a:spLocks noGrp="1"/>
          </p:cNvSpPr>
          <p:nvPr>
            <p:ph type="body" sz="quarter" idx="10"/>
          </p:nvPr>
        </p:nvSpPr>
        <p:spPr>
          <a:xfrm>
            <a:off x="274702" y="1211286"/>
            <a:ext cx="11888787" cy="4014167"/>
          </a:xfrm>
        </p:spPr>
        <p:txBody>
          <a:bodyPr>
            <a:normAutofit/>
          </a:bodyPr>
          <a:lstStyle/>
          <a:p>
            <a:r>
              <a:rPr lang="sl-SI" sz="2800" dirty="0"/>
              <a:t>Global Data Protection </a:t>
            </a:r>
            <a:r>
              <a:rPr lang="sl-SI" sz="2800" dirty="0" err="1"/>
              <a:t>Regulation</a:t>
            </a:r>
            <a:r>
              <a:rPr lang="sl-SI" sz="2800" dirty="0"/>
              <a:t> – </a:t>
            </a:r>
            <a:r>
              <a:rPr lang="sl-SI" sz="2800" dirty="0">
                <a:hlinkClick r:id="rId3"/>
              </a:rPr>
              <a:t>https://www.microsoft.com/gdpr</a:t>
            </a:r>
            <a:r>
              <a:rPr lang="sl-SI" sz="2800" dirty="0"/>
              <a:t> </a:t>
            </a:r>
          </a:p>
          <a:p>
            <a:r>
              <a:rPr lang="sl-SI" sz="2800" dirty="0"/>
              <a:t>Azure </a:t>
            </a:r>
            <a:r>
              <a:rPr lang="sl-SI" sz="2800" dirty="0" err="1"/>
              <a:t>Information</a:t>
            </a:r>
            <a:r>
              <a:rPr lang="sl-SI" sz="2800" dirty="0"/>
              <a:t> Protection – </a:t>
            </a:r>
            <a:r>
              <a:rPr lang="sl-SI" sz="2800" dirty="0">
                <a:hlinkClick r:id="rId4"/>
              </a:rPr>
              <a:t>https://aka.ms/aip</a:t>
            </a:r>
            <a:endParaRPr lang="en-US" sz="2800" dirty="0"/>
          </a:p>
          <a:p>
            <a:r>
              <a:rPr lang="en-US" sz="2800" dirty="0"/>
              <a:t>A</a:t>
            </a:r>
            <a:r>
              <a:rPr lang="sl-SI" sz="2800" dirty="0" err="1"/>
              <a:t>zure</a:t>
            </a:r>
            <a:r>
              <a:rPr lang="sl-SI" sz="2800" dirty="0"/>
              <a:t> </a:t>
            </a:r>
            <a:r>
              <a:rPr lang="sl-SI" sz="2800" dirty="0" err="1"/>
              <a:t>Information</a:t>
            </a:r>
            <a:r>
              <a:rPr lang="sl-SI" sz="2800" dirty="0"/>
              <a:t> Protection </a:t>
            </a:r>
            <a:r>
              <a:rPr lang="sl-SI" sz="2800" dirty="0" err="1"/>
              <a:t>Samples</a:t>
            </a:r>
            <a:r>
              <a:rPr lang="sl-SI" sz="2800" dirty="0"/>
              <a:t> - </a:t>
            </a:r>
            <a:r>
              <a:rPr lang="sl-SI" sz="2800" dirty="0">
                <a:hlinkClick r:id="rId5"/>
              </a:rPr>
              <a:t>https://azure.microsoft.com/en-us/resources/samples/azure-information-protection-samples/</a:t>
            </a:r>
            <a:r>
              <a:rPr lang="sl-SI" sz="2800" dirty="0"/>
              <a:t> </a:t>
            </a:r>
          </a:p>
          <a:p>
            <a:endParaRPr lang="sl-SI" sz="2800" dirty="0"/>
          </a:p>
        </p:txBody>
      </p:sp>
    </p:spTree>
    <p:extLst>
      <p:ext uri="{BB962C8B-B14F-4D97-AF65-F5344CB8AC3E}">
        <p14:creationId xmlns:p14="http://schemas.microsoft.com/office/powerpoint/2010/main" val="342133850"/>
      </p:ext>
    </p:extLst>
  </p:cSld>
  <p:clrMapOvr>
    <a:masterClrMapping/>
  </p:clrMapOvr>
  <p:transition>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13026004"/>
      </p:ext>
    </p:extLst>
  </p:cSld>
  <p:clrMapOvr>
    <a:masterClrMapping/>
  </p:clrMapOvr>
  <p:transition>
    <p:push/>
  </p:transition>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4D7041A3-DA24-4EA7-8DC8-6F7D7795BF8C}" vid="{4F317227-36FE-4306-BA76-32A6A2B76E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990F116-B58F-4255-B05B-DA3808E0E5C6}">
  <ds:schemaRefs>
    <ds:schemaRef ds:uri="http://purl.org/dc/terms/"/>
    <ds:schemaRef ds:uri="http://schemas.openxmlformats.org/package/2006/metadata/core-properties"/>
    <ds:schemaRef ds:uri="630a2e83-186a-4a0f-ab27-bee8a8096abc"/>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758FDAC0-319D-4A54-8D8E-1D42CB1F80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NTK_2017_Tech_ppt</Template>
  <TotalTime>3068</TotalTime>
  <Words>1905</Words>
  <Application>Microsoft Office PowerPoint</Application>
  <PresentationFormat>Custom</PresentationFormat>
  <Paragraphs>326</Paragraphs>
  <Slides>31</Slides>
  <Notes>31</Notes>
  <HiddenSlides>1</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Arial</vt:lpstr>
      <vt:lpstr>Consolas</vt:lpstr>
      <vt:lpstr>Segoe UI</vt:lpstr>
      <vt:lpstr>Segoe UI Black</vt:lpstr>
      <vt:lpstr>Segoe UI Light</vt:lpstr>
      <vt:lpstr>Segoe UI Semibold</vt:lpstr>
      <vt:lpstr>Segoe UI Semilight</vt:lpstr>
      <vt:lpstr>Wingdings</vt:lpstr>
      <vt:lpstr>MS_WinDays17_PPT_template</vt:lpstr>
      <vt:lpstr>Azure Information Protection </vt:lpstr>
      <vt:lpstr>Agenda</vt:lpstr>
      <vt:lpstr>Providing clarity and consistency for the protection of personal data</vt:lpstr>
      <vt:lpstr>What are the key changes with the GDPR?</vt:lpstr>
      <vt:lpstr>What does this mean for my data?</vt:lpstr>
      <vt:lpstr>The evolution of Information Protection</vt:lpstr>
      <vt:lpstr>What is Azure Information Protection ?</vt:lpstr>
      <vt:lpstr>Deployment phases for AIP</vt:lpstr>
      <vt:lpstr>Phase 1: Basic Classification</vt:lpstr>
      <vt:lpstr>Basic Classification - Considerations</vt:lpstr>
      <vt:lpstr>Demo: Klasifikacija dokumentov</vt:lpstr>
      <vt:lpstr>Classification Capabilities</vt:lpstr>
      <vt:lpstr>Designing a classification taxonomy</vt:lpstr>
      <vt:lpstr>Classification Best Practices</vt:lpstr>
      <vt:lpstr>Phase 2: Advanced Classification</vt:lpstr>
      <vt:lpstr>Scoped labels</vt:lpstr>
      <vt:lpstr>+Automation</vt:lpstr>
      <vt:lpstr>Phase 3: Protection</vt:lpstr>
      <vt:lpstr>PowerPoint Presentation</vt:lpstr>
      <vt:lpstr>Key Management</vt:lpstr>
      <vt:lpstr>Protection – Some advanced scenarios</vt:lpstr>
      <vt:lpstr>Phase 4: Reporting/Monitoring</vt:lpstr>
      <vt:lpstr>End-user doc tracking</vt:lpstr>
      <vt:lpstr>Admins can also do tracking!</vt:lpstr>
      <vt:lpstr>Log-based reporting</vt:lpstr>
      <vt:lpstr>Phase 5: Secure Collaboration</vt:lpstr>
      <vt:lpstr>Phase 6: Integration with other systems</vt:lpstr>
      <vt:lpstr>Demo in 15 minutes…</vt:lpstr>
      <vt:lpstr>Additional questions? </vt:lpstr>
      <vt:lpstr>Resources</vt:lpstr>
      <vt:lpstr>PowerPoint Presentation</vt:lpstr>
    </vt:vector>
  </TitlesOfParts>
  <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&lt;Speech title here&gt;</dc:subject>
  <dc:creator>Gregor Suster</dc:creator>
  <cp:keywords/>
  <dc:description>Template: _x000d_
Formatting: _x000d_
Audience Type:</dc:description>
  <cp:lastModifiedBy>Gregor Suster</cp:lastModifiedBy>
  <cp:revision>26</cp:revision>
  <dcterms:created xsi:type="dcterms:W3CDTF">2017-05-13T08:03:23Z</dcterms:created>
  <dcterms:modified xsi:type="dcterms:W3CDTF">2017-05-17T12:17:09Z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SetBy">
    <vt:lpwstr>gregorsu@microsoft.com</vt:lpwstr>
  </property>
  <property fmtid="{D5CDD505-2E9C-101B-9397-08002B2CF9AE}" pid="15" name="MSIP_Label_f42aa342-8706-4288-bd11-ebb85995028c_SetDate">
    <vt:lpwstr>2017-05-13T10:06:05.4605389+02:00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