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229" r:id="rId4"/>
    <p:sldMasterId id="2147484642" r:id="rId5"/>
  </p:sldMasterIdLst>
  <p:notesMasterIdLst>
    <p:notesMasterId r:id="rId23"/>
  </p:notesMasterIdLst>
  <p:handoutMasterIdLst>
    <p:handoutMasterId r:id="rId24"/>
  </p:handoutMasterIdLst>
  <p:sldIdLst>
    <p:sldId id="1820" r:id="rId6"/>
    <p:sldId id="1825" r:id="rId7"/>
    <p:sldId id="1826" r:id="rId8"/>
    <p:sldId id="1844" r:id="rId9"/>
    <p:sldId id="1832" r:id="rId10"/>
    <p:sldId id="1835" r:id="rId11"/>
    <p:sldId id="1527" r:id="rId12"/>
    <p:sldId id="1833" r:id="rId13"/>
    <p:sldId id="1843" r:id="rId14"/>
    <p:sldId id="1842" r:id="rId15"/>
    <p:sldId id="1836" r:id="rId16"/>
    <p:sldId id="1837" r:id="rId17"/>
    <p:sldId id="1838" r:id="rId18"/>
    <p:sldId id="1839" r:id="rId19"/>
    <p:sldId id="1841" r:id="rId20"/>
    <p:sldId id="1840" r:id="rId21"/>
    <p:sldId id="1532" r:id="rId22"/>
  </p:sldIdLst>
  <p:sldSz cx="12192000" cy="6858000"/>
  <p:notesSz cx="6858000" cy="9144000"/>
  <p:defaultTextStyle>
    <a:defPPr>
      <a:defRPr lang="en-US"/>
    </a:defPPr>
    <a:lvl1pPr marL="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1pPr>
    <a:lvl2pPr marL="457183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2pPr>
    <a:lvl3pPr marL="914367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3pPr>
    <a:lvl4pPr marL="137155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4pPr>
    <a:lvl5pPr marL="182873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5pPr>
    <a:lvl6pPr marL="2285918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aku Uchikawa" initials="SU" lastIdx="11" clrIdx="0"/>
  <p:cmAuthor id="1" name="Mary Feil-Jacobs" initials="MFJ" lastIdx="43" clrIdx="1"/>
  <p:cmAuthor id="2" name="Monica Lueder" initials="ML" lastIdx="22" clrIdx="2">
    <p:extLst>
      <p:ext uri="{19B8F6BF-5375-455C-9EA6-DF929625EA0E}">
        <p15:presenceInfo xmlns:p15="http://schemas.microsoft.com/office/powerpoint/2012/main" userId="S-1-5-21-2127521184-1604012920-1887927527-2598260" providerId="AD"/>
      </p:ext>
    </p:extLst>
  </p:cmAuthor>
  <p:cmAuthor id="3" name="Mary Feil-Jacobs" initials="MF" lastIdx="28" clrIdx="3">
    <p:extLst>
      <p:ext uri="{19B8F6BF-5375-455C-9EA6-DF929625EA0E}">
        <p15:presenceInfo xmlns:p15="http://schemas.microsoft.com/office/powerpoint/2012/main" userId="S-1-5-21-2127521184-1604012920-1887927527-6500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E5E60"/>
    <a:srgbClr val="F26224"/>
    <a:srgbClr val="FFFFFF"/>
    <a:srgbClr val="1A1A1A"/>
    <a:srgbClr val="0078D4"/>
    <a:srgbClr val="107C10"/>
    <a:srgbClr val="EAEAEA"/>
    <a:srgbClr val="004B50"/>
    <a:srgbClr val="008272"/>
    <a:srgbClr val="00BC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85680" autoAdjust="0"/>
  </p:normalViewPr>
  <p:slideViewPr>
    <p:cSldViewPr snapToGrid="0">
      <p:cViewPr varScale="1">
        <p:scale>
          <a:sx n="94" d="100"/>
          <a:sy n="94" d="100"/>
        </p:scale>
        <p:origin x="618" y="66"/>
      </p:cViewPr>
      <p:guideLst/>
    </p:cSldViewPr>
  </p:slideViewPr>
  <p:outlineViewPr>
    <p:cViewPr>
      <p:scale>
        <a:sx n="33" d="100"/>
        <a:sy n="33" d="100"/>
      </p:scale>
      <p:origin x="0" y="-6516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5" d="100"/>
          <a:sy n="75" d="100"/>
        </p:scale>
        <p:origin x="2766" y="3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handoutMaster" Target="handoutMasters/handout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notesMaster" Target="notesMasters/notesMaster1.xml"/><Relationship Id="rId28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Header Placeholder 5"/>
          <p:cNvSpPr>
            <a:spLocks noGrp="1"/>
          </p:cNvSpPr>
          <p:nvPr>
            <p:ph type="hdr" sz="quarter"/>
          </p:nvPr>
        </p:nvSpPr>
        <p:spPr>
          <a:xfrm>
            <a:off x="0" y="-11574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>
              <a:latin typeface="Segoe UI" pitchFamily="34" charset="0"/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0F9EC6-89FF-47E1-8594-1A32E3B45134}" type="datetime8">
              <a:rPr lang="en-US" smtClean="0">
                <a:latin typeface="Segoe UI" pitchFamily="34" charset="0"/>
              </a:rPr>
              <a:t>5/23/2018 11:10 AM</a:t>
            </a:fld>
            <a:endParaRPr lang="en-US" dirty="0">
              <a:latin typeface="Segoe UI" pitchFamily="34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5795010" cy="3324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398463" defTabSz="914099" eaLnBrk="0" hangingPunct="0"/>
            <a:r>
              <a:rPr lang="en-US" sz="4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3"/>
          </p:nvPr>
        </p:nvSpPr>
        <p:spPr>
          <a:xfrm>
            <a:off x="5783579" y="8685213"/>
            <a:ext cx="107283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C9E9D6-92A0-482B-A603-C9BA7FFB8190}" type="slidenum">
              <a:rPr lang="en-US" smtClean="0">
                <a:latin typeface="Segoe UI" pitchFamily="34" charset="0"/>
              </a:rPr>
              <a:t>‹#›</a:t>
            </a:fld>
            <a:endParaRPr lang="en-US" dirty="0">
              <a:latin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595630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Header Placeholder 7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Segoe U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9" name="Slide Image Placeholder 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4"/>
          </p:nvPr>
        </p:nvSpPr>
        <p:spPr>
          <a:xfrm>
            <a:off x="0" y="8686800"/>
            <a:ext cx="5920740" cy="3559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marL="571500" indent="0" algn="l">
              <a:defRPr sz="1200"/>
            </a:lvl1pPr>
          </a:lstStyle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386CE63F-9E7F-4C04-9D0D-FCA25A8E9E86}" type="datetime8">
              <a:rPr lang="en-US" smtClean="0"/>
              <a:t>5/23/2018 11:10 AM</a:t>
            </a:fld>
            <a:endParaRPr lang="en-US" dirty="0"/>
          </a:p>
        </p:txBody>
      </p:sp>
      <p:sp>
        <p:nvSpPr>
          <p:cNvPr id="12" name="Notes Placeholder 11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5"/>
          </p:nvPr>
        </p:nvSpPr>
        <p:spPr>
          <a:xfrm>
            <a:off x="5909309" y="8685213"/>
            <a:ext cx="94710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B4008EB6-D09E-4580-8CD6-DDB14511944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4648265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367" rtl="0" eaLnBrk="1" latinLnBrk="0" hangingPunct="1">
      <a:lnSpc>
        <a:spcPct val="90000"/>
      </a:lnSpc>
      <a:spcAft>
        <a:spcPts val="333"/>
      </a:spcAft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1pPr>
    <a:lvl2pPr marL="212982" indent="-105829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2pPr>
    <a:lvl3pPr marL="328071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3pPr>
    <a:lvl4pPr marL="482848" indent="-146838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4pPr>
    <a:lvl5pPr marL="615134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5pPr>
    <a:lvl6pPr marL="2285918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3619146B-24F9-441E-A368-DB3B5A84C1D4}" type="datetime8">
              <a:rPr lang="en-US" smtClean="0"/>
              <a:t>5/23/2018 11:10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01743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5/23/2018 11:10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84731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2008 -	Reinstall needed</a:t>
            </a:r>
          </a:p>
          <a:p>
            <a:r>
              <a:rPr lang="en-US" dirty="0"/>
              <a:t>2012 -	Switch between&gt; Server Core&gt;Minimal</a:t>
            </a:r>
            <a:r>
              <a:rPr lang="sl-SI" dirty="0"/>
              <a:t> server </a:t>
            </a:r>
            <a:r>
              <a:rPr lang="sl-SI" dirty="0" err="1"/>
              <a:t>Interface</a:t>
            </a:r>
            <a:r>
              <a:rPr lang="en-US" dirty="0"/>
              <a:t>&gt;Windows Shell</a:t>
            </a:r>
          </a:p>
          <a:p>
            <a:r>
              <a:rPr lang="en-US" dirty="0"/>
              <a:t>2016 - 	Only Server (CORE) and </a:t>
            </a:r>
            <a:r>
              <a:rPr lang="en-US" dirty="0" err="1"/>
              <a:t>DesktopExperience</a:t>
            </a:r>
            <a:r>
              <a:rPr lang="en-US" dirty="0"/>
              <a:t> </a:t>
            </a:r>
          </a:p>
          <a:p>
            <a:r>
              <a:rPr lang="en-US" dirty="0"/>
              <a:t>	Reinstall needed</a:t>
            </a:r>
          </a:p>
          <a:p>
            <a:r>
              <a:rPr lang="en-US" dirty="0"/>
              <a:t>	Long Time Servicing Channel will have GUI</a:t>
            </a:r>
          </a:p>
          <a:p>
            <a:r>
              <a:rPr lang="en-US" dirty="0"/>
              <a:t>1709 -	</a:t>
            </a:r>
            <a:r>
              <a:rPr lang="en-US" dirty="0" err="1"/>
              <a:t>SemiAnnual</a:t>
            </a:r>
            <a:r>
              <a:rPr lang="en-US" dirty="0"/>
              <a:t> only CORE and Nano for containers</a:t>
            </a:r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5/23/2018 11:10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57170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B16574EE-8191-4BCC-ABE6-D00A4F4D7690}" type="datetime8">
              <a:rPr lang="en-US" smtClean="0"/>
              <a:t>5/23/2018 11:10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04684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5/23/2018 11:10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86286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B16574EE-8191-4BCC-ABE6-D00A4F4D7690}" type="datetime8">
              <a:rPr lang="en-US" smtClean="0"/>
              <a:t>5/23/2018 11:10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19228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5/23/2018 11:10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869172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5/23/2018 11:10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17349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B16574EE-8191-4BCC-ABE6-D00A4F4D7690}" type="datetime8">
              <a:rPr lang="en-US" smtClean="0"/>
              <a:t>5/23/2018 11:10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49753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5/23/2018 11:10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41294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5/23/2018 11:10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816985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5/23/2018 11:22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927588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5/23/2018 11:10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72819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5/23/2018 11:10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8565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5/23/2018 11:26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752748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0ECFDC7D-F4BE-4668-920D-08874925A5D7}" type="datetime8">
              <a:rPr lang="en-US" smtClean="0">
                <a:solidFill>
                  <a:prstClr val="black"/>
                </a:solidFill>
              </a:rPr>
              <a:t>5/23/2018 11:10 AM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EC87E0CF-87F6-4B58-B8B8-DCAB2DAAF3CA}" type="slidenum">
              <a:rPr lang="en-US" smtClean="0">
                <a:solidFill>
                  <a:prstClr val="black"/>
                </a:solidFill>
              </a:rPr>
              <a:pPr/>
              <a:t>17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</p:spTree>
    <p:extLst>
      <p:ext uri="{BB962C8B-B14F-4D97-AF65-F5344CB8AC3E}">
        <p14:creationId xmlns:p14="http://schemas.microsoft.com/office/powerpoint/2010/main" val="21855107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png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.png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B75A0920-A5C0-44B4-805C-2A21395BDE6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6" y="2425543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5" y="3962403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1361CB77-92FE-4129-A2BF-CDA66422FCD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8" y="3"/>
            <a:ext cx="6859893" cy="685800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338F21F-A0E2-4260-9702-D7E964E5022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6" y="4930923"/>
            <a:ext cx="1760435" cy="176043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96DBAD6-4124-47C6-A704-0D11125EDF96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26A05E5-848B-44FE-B7A2-40E2A25C8C13}"/>
              </a:ext>
            </a:extLst>
          </p:cNvPr>
          <p:cNvSpPr txBox="1"/>
          <p:nvPr userDrawn="1"/>
        </p:nvSpPr>
        <p:spPr>
          <a:xfrm>
            <a:off x="4292097" y="6176411"/>
            <a:ext cx="90817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0174309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 userDrawn="1">
          <p15:clr>
            <a:srgbClr val="5ACBF0"/>
          </p15:clr>
        </p15:guide>
        <p15:guide id="3" pos="3355" userDrawn="1">
          <p15:clr>
            <a:srgbClr val="FBAE40"/>
          </p15:clr>
        </p15:guide>
        <p15:guide id="5" orient="horz" pos="2160" userDrawn="1">
          <p15:clr>
            <a:srgbClr val="FBAE40"/>
          </p15:clr>
        </p15:guide>
        <p15:guide id="6" orient="horz" pos="2229" userDrawn="1">
          <p15:clr>
            <a:srgbClr val="5ACBF0"/>
          </p15:clr>
        </p15:guide>
        <p15:guide id="7" pos="2996" userDrawn="1">
          <p15:clr>
            <a:srgbClr val="5ACBF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gray - EMF" descr="Microsoft logo, gray text version">
            <a:extLst>
              <a:ext uri="{FF2B5EF4-FFF2-40B4-BE49-F238E27FC236}">
                <a16:creationId xmlns:a16="http://schemas.microsoft.com/office/drawing/2014/main" id="{DDC08157-A48C-4ACA-A5BB-EE2A866E103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6" y="2425543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5" y="3962403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70A7F11F-29A0-4909-AF74-CA55B1CF40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8" y="3"/>
            <a:ext cx="6859893" cy="685800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FC4F6C4-318A-4660-A609-291B047C7B7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6" y="4930923"/>
            <a:ext cx="1760435" cy="176043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6C07B88-7DD4-4DB7-A8F0-9AD225CE31BE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0C9579B-F433-4F42-88D9-E2A8D954D2DB}"/>
              </a:ext>
            </a:extLst>
          </p:cNvPr>
          <p:cNvSpPr txBox="1"/>
          <p:nvPr userDrawn="1"/>
        </p:nvSpPr>
        <p:spPr>
          <a:xfrm>
            <a:off x="4292097" y="6176411"/>
            <a:ext cx="90817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6054354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 userDrawn="1">
          <p15:clr>
            <a:srgbClr val="5ACBF0"/>
          </p15:clr>
        </p15:guide>
        <p15:guide id="3" pos="3360" userDrawn="1">
          <p15:clr>
            <a:srgbClr val="FBAE40"/>
          </p15:clr>
        </p15:guide>
        <p15:guide id="5" orient="horz" pos="2160" userDrawn="1">
          <p15:clr>
            <a:srgbClr val="FBAE40"/>
          </p15:clr>
        </p15:guide>
        <p15:guide id="6" orient="horz" pos="2229" userDrawn="1">
          <p15:clr>
            <a:srgbClr val="5ACBF0"/>
          </p15:clr>
        </p15:guide>
        <p15:guide id="7" pos="2996" userDrawn="1">
          <p15:clr>
            <a:srgbClr val="5ACBF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slovni diapozitiv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0FD32619-3819-428A-8565-629596C9141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1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3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DB4369-BDCC-4733-918E-EC807F2BBB2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24062" y="3962400"/>
            <a:ext cx="3067940" cy="306794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726A665-C1EF-4340-9FC8-26D9BC7D585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553378"/>
            <a:ext cx="6040171" cy="604017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33D1124-9827-4EB1-A321-15ED56A9B804}"/>
              </a:ext>
            </a:extLst>
          </p:cNvPr>
          <p:cNvSpPr txBox="1"/>
          <p:nvPr userDrawn="1"/>
        </p:nvSpPr>
        <p:spPr>
          <a:xfrm>
            <a:off x="584202" y="6383550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93850431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 userDrawn="1">
          <p15:clr>
            <a:srgbClr val="5ACBF0"/>
          </p15:clr>
        </p15:guide>
        <p15:guide id="2" orient="horz" pos="2496" userDrawn="1">
          <p15:clr>
            <a:srgbClr val="5ACBF0"/>
          </p15:clr>
        </p15:guide>
        <p15:guide id="3" pos="6132" userDrawn="1">
          <p15:clr>
            <a:srgbClr val="5ACBF0"/>
          </p15:clr>
        </p15:guide>
        <p15:guide id="4" orient="horz" pos="216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D3453B0B-33DE-4ED0-A610-D76D0E610F6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1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3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6335C97-9F62-4F36-994D-185C1BBF0F3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87826" y="4127621"/>
            <a:ext cx="2987084" cy="276096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3FEEA45-122A-48C6-A21D-F68E9C42CF5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324759"/>
            <a:ext cx="6040171" cy="558293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DAD2CE7-38FB-4585-958F-35DFBE0C5105}"/>
              </a:ext>
            </a:extLst>
          </p:cNvPr>
          <p:cNvSpPr txBox="1"/>
          <p:nvPr userDrawn="1"/>
        </p:nvSpPr>
        <p:spPr>
          <a:xfrm>
            <a:off x="584202" y="6383550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8495981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 userDrawn="1">
          <p15:clr>
            <a:srgbClr val="5ACBF0"/>
          </p15:clr>
        </p15:guide>
        <p15:guide id="2" orient="horz" pos="2496" userDrawn="1">
          <p15:clr>
            <a:srgbClr val="5ACBF0"/>
          </p15:clr>
        </p15:guide>
        <p15:guide id="3" pos="6132" userDrawn="1">
          <p15:clr>
            <a:srgbClr val="5ACBF0"/>
          </p15:clr>
        </p15:guide>
        <p15:guide id="4" orient="horz" pos="216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B655BA-10A4-4A57-89DB-CFFBE1CA1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6391" y="1434372"/>
            <a:ext cx="11018520" cy="1612749"/>
          </a:xfrm>
        </p:spPr>
        <p:txBody>
          <a:bodyPr wrap="square">
            <a:spAutoFit/>
          </a:bodyPr>
          <a:lstStyle>
            <a:lvl1pPr marL="0" indent="0">
              <a:buNone/>
              <a:defRPr/>
            </a:lvl1pPr>
            <a:lvl2pPr marL="228594" indent="0">
              <a:buNone/>
              <a:defRPr/>
            </a:lvl2pPr>
            <a:lvl3pPr marL="457189" indent="0">
              <a:buNone/>
              <a:defRPr/>
            </a:lvl3pPr>
            <a:lvl4pPr marL="685783" indent="0">
              <a:buNone/>
              <a:defRPr/>
            </a:lvl4pPr>
            <a:lvl5pPr marL="914377" indent="0">
              <a:buNone/>
              <a:defRPr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735B11-5998-466B-9358-4C374CDB55F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3" y="5947877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3A401F-8192-4B48-A01D-DC57397BB5AC}"/>
              </a:ext>
            </a:extLst>
          </p:cNvPr>
          <p:cNvSpPr txBox="1"/>
          <p:nvPr userDrawn="1"/>
        </p:nvSpPr>
        <p:spPr>
          <a:xfrm>
            <a:off x="11056669" y="6330300"/>
            <a:ext cx="90817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53133736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905" userDrawn="1">
          <p15:clr>
            <a:srgbClr val="5ACBF0"/>
          </p15:clr>
        </p15:guide>
        <p15:guide id="4" orient="horz" pos="1272" userDrawn="1">
          <p15:clr>
            <a:srgbClr val="5ACBF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9"/>
            <a:ext cx="11018520" cy="1612749"/>
          </a:xfrm>
        </p:spPr>
        <p:txBody>
          <a:bodyPr/>
          <a:lstStyle/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684EC8B-4F53-4AC4-84C2-99CAD7547EF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3" y="5947877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5B197ED-C9C0-47EB-A7BB-E08A333CEB81}"/>
              </a:ext>
            </a:extLst>
          </p:cNvPr>
          <p:cNvSpPr txBox="1"/>
          <p:nvPr userDrawn="1"/>
        </p:nvSpPr>
        <p:spPr>
          <a:xfrm>
            <a:off x="11056669" y="6330300"/>
            <a:ext cx="90817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03268474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orient="horz" pos="1272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  <p15:guide id="5" orient="horz" pos="904" userDrawn="1">
          <p15:clr>
            <a:srgbClr val="5ACBF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76633-3E8D-4CF4-A5D4-D4E9D88A6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5101"/>
            <a:ext cx="5212080" cy="1612749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2" indent="0">
              <a:buFont typeface="Wingdings" panose="05000000000000000000" pitchFamily="2" charset="2"/>
              <a:buNone/>
              <a:defRPr sz="2000" b="0"/>
            </a:lvl2pPr>
            <a:lvl3pPr marL="450839" indent="0">
              <a:buFont typeface="Wingdings" panose="05000000000000000000" pitchFamily="2" charset="2"/>
              <a:buNone/>
              <a:tabLst/>
              <a:defRPr sz="1600" b="0"/>
            </a:lvl3pPr>
            <a:lvl4pPr marL="652446" indent="0">
              <a:buFont typeface="Wingdings" panose="05000000000000000000" pitchFamily="2" charset="2"/>
              <a:buNone/>
              <a:defRPr sz="1400" b="0"/>
            </a:lvl4pPr>
            <a:lvl5pPr marL="854053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E9CDCB4-03E1-4763-B83E-A1334BCDB0C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97171" y="1435101"/>
            <a:ext cx="5212080" cy="1612749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2" indent="0">
              <a:buFont typeface="Wingdings" panose="05000000000000000000" pitchFamily="2" charset="2"/>
              <a:buNone/>
              <a:defRPr sz="2000" b="0"/>
            </a:lvl2pPr>
            <a:lvl3pPr marL="450839" indent="0">
              <a:buFont typeface="Wingdings" panose="05000000000000000000" pitchFamily="2" charset="2"/>
              <a:buNone/>
              <a:tabLst/>
              <a:defRPr sz="1600" b="0"/>
            </a:lvl3pPr>
            <a:lvl4pPr marL="652446" indent="0">
              <a:buFont typeface="Wingdings" panose="05000000000000000000" pitchFamily="2" charset="2"/>
              <a:buNone/>
              <a:defRPr sz="1400" b="0"/>
            </a:lvl4pPr>
            <a:lvl5pPr marL="854053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E2F07F9-F611-4E85-99D3-80641920D98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3" y="5947877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8EF469B-27F3-4F79-87E4-F279E1DC0801}"/>
              </a:ext>
            </a:extLst>
          </p:cNvPr>
          <p:cNvSpPr txBox="1"/>
          <p:nvPr userDrawn="1"/>
        </p:nvSpPr>
        <p:spPr>
          <a:xfrm>
            <a:off x="11056669" y="6330300"/>
            <a:ext cx="90817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192018982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2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E2550-DA43-453C-A328-33C740E65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7482"/>
            <a:ext cx="5212080" cy="1612749"/>
          </a:xfrm>
        </p:spPr>
        <p:txBody>
          <a:bodyPr wrap="square">
            <a:spAutoFit/>
          </a:bodyPr>
          <a:lstStyle>
            <a:lvl1pPr marL="231769" indent="-231769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28" indent="-171446">
              <a:buFont typeface="Wingdings" panose="05000000000000000000" pitchFamily="2" charset="2"/>
              <a:buChar char=""/>
              <a:defRPr sz="2000" b="0"/>
            </a:lvl2pPr>
            <a:lvl3pPr marL="639747" indent="-188909">
              <a:buFont typeface="Wingdings" panose="05000000000000000000" pitchFamily="2" charset="2"/>
              <a:buChar char=""/>
              <a:tabLst/>
              <a:defRPr sz="1600" b="0"/>
            </a:lvl3pPr>
            <a:lvl4pPr marL="828654" indent="-176209">
              <a:buFont typeface="Wingdings" panose="05000000000000000000" pitchFamily="2" charset="2"/>
              <a:buChar char=""/>
              <a:defRPr sz="1400" b="0"/>
            </a:lvl4pPr>
            <a:lvl5pPr marL="1023913" indent="-169858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5278796-7B84-4D67-88CD-BF78BB06D2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5" y="1437482"/>
            <a:ext cx="5212080" cy="1612749"/>
          </a:xfrm>
        </p:spPr>
        <p:txBody>
          <a:bodyPr wrap="square">
            <a:spAutoFit/>
          </a:bodyPr>
          <a:lstStyle>
            <a:lvl1pPr marL="231769" indent="-231769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28" indent="-171446">
              <a:buFont typeface="Wingdings" panose="05000000000000000000" pitchFamily="2" charset="2"/>
              <a:buChar char=""/>
              <a:defRPr sz="2000" b="0"/>
            </a:lvl2pPr>
            <a:lvl3pPr marL="639747" indent="-188909">
              <a:buFont typeface="Wingdings" panose="05000000000000000000" pitchFamily="2" charset="2"/>
              <a:buChar char=""/>
              <a:tabLst/>
              <a:defRPr sz="1600" b="0"/>
            </a:lvl3pPr>
            <a:lvl4pPr marL="828654" indent="-176209">
              <a:buFont typeface="Wingdings" panose="05000000000000000000" pitchFamily="2" charset="2"/>
              <a:buChar char=""/>
              <a:defRPr sz="1400" b="0"/>
            </a:lvl4pPr>
            <a:lvl5pPr marL="1023913" indent="-169858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42B401A-A790-439C-9118-4BB47EA9489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3" y="5947877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CA37C71-08D0-47D5-893B-D41A12C1312E}"/>
              </a:ext>
            </a:extLst>
          </p:cNvPr>
          <p:cNvSpPr txBox="1"/>
          <p:nvPr userDrawn="1"/>
        </p:nvSpPr>
        <p:spPr>
          <a:xfrm>
            <a:off x="11056669" y="6330300"/>
            <a:ext cx="90817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179946700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6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754DF-CB0E-46F9-AA3C-00BC673EB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74AAE8-A98D-465A-8BFE-7BCBB2FC7E1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3" y="5947877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2C29642-F6BC-4A57-9A94-3B5DC3F1C280}"/>
              </a:ext>
            </a:extLst>
          </p:cNvPr>
          <p:cNvSpPr txBox="1"/>
          <p:nvPr userDrawn="1"/>
        </p:nvSpPr>
        <p:spPr>
          <a:xfrm>
            <a:off x="11056669" y="6330300"/>
            <a:ext cx="90817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189335521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3" orient="horz" pos="900" userDrawn="1">
          <p15:clr>
            <a:srgbClr val="5ACBF0"/>
          </p15:clr>
        </p15:guide>
        <p15:guide id="4" orient="horz" pos="1276" userDrawn="1">
          <p15:clr>
            <a:srgbClr val="5ACBF0"/>
          </p15:clr>
        </p15:guide>
        <p15:guide id="5" orient="horz" pos="288" userDrawn="1">
          <p15:clr>
            <a:srgbClr val="5ACBF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with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D31026A-4A74-439D-A8F5-DB82A03E7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660142D-7C35-490E-B48B-D93F3AB0386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3" y="5947877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DB79522-944D-4A0D-9A1F-60BE80EBC94F}"/>
              </a:ext>
            </a:extLst>
          </p:cNvPr>
          <p:cNvSpPr txBox="1"/>
          <p:nvPr userDrawn="1"/>
        </p:nvSpPr>
        <p:spPr>
          <a:xfrm>
            <a:off x="11056669" y="6330300"/>
            <a:ext cx="90817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30798454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 userDrawn="1">
          <p15:clr>
            <a:srgbClr val="A4A3A4"/>
          </p15:clr>
        </p15:guide>
        <p15:guide id="7" pos="963" userDrawn="1">
          <p15:clr>
            <a:srgbClr val="A4A3A4"/>
          </p15:clr>
        </p15:guide>
        <p15:guide id="8" pos="1373" userDrawn="1">
          <p15:clr>
            <a:srgbClr val="A4A3A4"/>
          </p15:clr>
        </p15:guide>
        <p15:guide id="9" pos="1556" userDrawn="1">
          <p15:clr>
            <a:srgbClr val="A4A3A4"/>
          </p15:clr>
        </p15:guide>
        <p15:guide id="10" pos="1967" userDrawn="1">
          <p15:clr>
            <a:srgbClr val="A4A3A4"/>
          </p15:clr>
        </p15:guide>
        <p15:guide id="11" pos="2151" userDrawn="1">
          <p15:clr>
            <a:srgbClr val="A4A3A4"/>
          </p15:clr>
        </p15:guide>
        <p15:guide id="12" pos="2561" userDrawn="1">
          <p15:clr>
            <a:srgbClr val="A4A3A4"/>
          </p15:clr>
        </p15:guide>
        <p15:guide id="13" pos="2744" userDrawn="1">
          <p15:clr>
            <a:srgbClr val="A4A3A4"/>
          </p15:clr>
        </p15:guide>
        <p15:guide id="14" pos="3155" userDrawn="1">
          <p15:clr>
            <a:srgbClr val="A4A3A4"/>
          </p15:clr>
        </p15:guide>
        <p15:guide id="15" pos="3339" userDrawn="1">
          <p15:clr>
            <a:srgbClr val="A4A3A4"/>
          </p15:clr>
        </p15:guide>
        <p15:guide id="16" pos="3749" userDrawn="1">
          <p15:clr>
            <a:srgbClr val="A4A3A4"/>
          </p15:clr>
        </p15:guide>
        <p15:guide id="17" pos="3932" userDrawn="1">
          <p15:clr>
            <a:srgbClr val="A4A3A4"/>
          </p15:clr>
        </p15:guide>
        <p15:guide id="18" pos="4343" userDrawn="1">
          <p15:clr>
            <a:srgbClr val="A4A3A4"/>
          </p15:clr>
        </p15:guide>
        <p15:guide id="19" pos="4527" userDrawn="1">
          <p15:clr>
            <a:srgbClr val="A4A3A4"/>
          </p15:clr>
        </p15:guide>
        <p15:guide id="20" pos="4937" userDrawn="1">
          <p15:clr>
            <a:srgbClr val="A4A3A4"/>
          </p15:clr>
        </p15:guide>
        <p15:guide id="21" pos="5120" userDrawn="1">
          <p15:clr>
            <a:srgbClr val="A4A3A4"/>
          </p15:clr>
        </p15:guide>
        <p15:guide id="22" pos="5529" userDrawn="1">
          <p15:clr>
            <a:srgbClr val="A4A3A4"/>
          </p15:clr>
        </p15:guide>
        <p15:guide id="23" pos="5715" userDrawn="1">
          <p15:clr>
            <a:srgbClr val="A4A3A4"/>
          </p15:clr>
        </p15:guide>
        <p15:guide id="24" pos="6123" userDrawn="1">
          <p15:clr>
            <a:srgbClr val="A4A3A4"/>
          </p15:clr>
        </p15:guide>
        <p15:guide id="25" pos="6308" userDrawn="1">
          <p15:clr>
            <a:srgbClr val="A4A3A4"/>
          </p15:clr>
        </p15:guide>
        <p15:guide id="26" pos="6717" userDrawn="1">
          <p15:clr>
            <a:srgbClr val="A4A3A4"/>
          </p15:clr>
        </p15:guide>
        <p15:guide id="27" pos="6900" userDrawn="1">
          <p15:clr>
            <a:srgbClr val="A4A3A4"/>
          </p15:clr>
        </p15:guide>
        <p15:guide id="28" orient="horz" pos="905" userDrawn="1">
          <p15:clr>
            <a:srgbClr val="5ACBF0"/>
          </p15:clr>
        </p15:guide>
        <p15:guide id="29" orient="horz" pos="1271" userDrawn="1">
          <p15:clr>
            <a:srgbClr val="5ACBF0"/>
          </p15:clr>
        </p15:guide>
        <p15:guide id="30" orient="horz" pos="288" userDrawn="1">
          <p15:clr>
            <a:srgbClr val="5ACBF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 title - half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4B2500C4-B436-4E3A-8A91-A02448A77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1" y="457200"/>
            <a:ext cx="5508419" cy="372410"/>
          </a:xfrm>
        </p:spPr>
        <p:txBody>
          <a:bodyPr tIns="64008"/>
          <a:lstStyle>
            <a:lvl1pPr>
              <a:defRPr sz="2000" spc="0"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sl-SI"/>
              <a:t>Uredite slog naslova matrice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3E6547-8429-4B92-A183-A2FFACE755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3" y="5947877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8FBC1FC-101F-4756-98BC-E02C0CD69ACC}"/>
              </a:ext>
            </a:extLst>
          </p:cNvPr>
          <p:cNvSpPr txBox="1"/>
          <p:nvPr userDrawn="1"/>
        </p:nvSpPr>
        <p:spPr>
          <a:xfrm>
            <a:off x="11056669" y="6330300"/>
            <a:ext cx="90817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24385852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 userDrawn="1">
          <p15:clr>
            <a:srgbClr val="A4A3A4"/>
          </p15:clr>
        </p15:guide>
        <p15:guide id="7" pos="963" userDrawn="1">
          <p15:clr>
            <a:srgbClr val="A4A3A4"/>
          </p15:clr>
        </p15:guide>
        <p15:guide id="8" pos="1373" userDrawn="1">
          <p15:clr>
            <a:srgbClr val="A4A3A4"/>
          </p15:clr>
        </p15:guide>
        <p15:guide id="9" pos="1556" userDrawn="1">
          <p15:clr>
            <a:srgbClr val="A4A3A4"/>
          </p15:clr>
        </p15:guide>
        <p15:guide id="10" pos="1967" userDrawn="1">
          <p15:clr>
            <a:srgbClr val="A4A3A4"/>
          </p15:clr>
        </p15:guide>
        <p15:guide id="11" pos="2151" userDrawn="1">
          <p15:clr>
            <a:srgbClr val="A4A3A4"/>
          </p15:clr>
        </p15:guide>
        <p15:guide id="12" pos="2561" userDrawn="1">
          <p15:clr>
            <a:srgbClr val="A4A3A4"/>
          </p15:clr>
        </p15:guide>
        <p15:guide id="13" pos="2744" userDrawn="1">
          <p15:clr>
            <a:srgbClr val="A4A3A4"/>
          </p15:clr>
        </p15:guide>
        <p15:guide id="14" pos="3155" userDrawn="1">
          <p15:clr>
            <a:srgbClr val="A4A3A4"/>
          </p15:clr>
        </p15:guide>
        <p15:guide id="15" pos="3339" userDrawn="1">
          <p15:clr>
            <a:srgbClr val="A4A3A4"/>
          </p15:clr>
        </p15:guide>
        <p15:guide id="16" pos="3749" userDrawn="1">
          <p15:clr>
            <a:srgbClr val="A4A3A4"/>
          </p15:clr>
        </p15:guide>
        <p15:guide id="17" pos="3932" userDrawn="1">
          <p15:clr>
            <a:srgbClr val="A4A3A4"/>
          </p15:clr>
        </p15:guide>
        <p15:guide id="18" pos="4343" userDrawn="1">
          <p15:clr>
            <a:srgbClr val="A4A3A4"/>
          </p15:clr>
        </p15:guide>
        <p15:guide id="19" pos="4527" userDrawn="1">
          <p15:clr>
            <a:srgbClr val="A4A3A4"/>
          </p15:clr>
        </p15:guide>
        <p15:guide id="20" pos="4937" userDrawn="1">
          <p15:clr>
            <a:srgbClr val="A4A3A4"/>
          </p15:clr>
        </p15:guide>
        <p15:guide id="21" pos="5120" userDrawn="1">
          <p15:clr>
            <a:srgbClr val="A4A3A4"/>
          </p15:clr>
        </p15:guide>
        <p15:guide id="22" pos="5529" userDrawn="1">
          <p15:clr>
            <a:srgbClr val="A4A3A4"/>
          </p15:clr>
        </p15:guide>
        <p15:guide id="23" pos="5715" userDrawn="1">
          <p15:clr>
            <a:srgbClr val="A4A3A4"/>
          </p15:clr>
        </p15:guide>
        <p15:guide id="24" pos="6123" userDrawn="1">
          <p15:clr>
            <a:srgbClr val="A4A3A4"/>
          </p15:clr>
        </p15:guide>
        <p15:guide id="25" pos="6308" userDrawn="1">
          <p15:clr>
            <a:srgbClr val="A4A3A4"/>
          </p15:clr>
        </p15:guide>
        <p15:guide id="26" pos="6717" userDrawn="1">
          <p15:clr>
            <a:srgbClr val="A4A3A4"/>
          </p15:clr>
        </p15:guide>
        <p15:guide id="27" pos="6900" userDrawn="1">
          <p15:clr>
            <a:srgbClr val="A4A3A4"/>
          </p15:clr>
        </p15:guide>
        <p15:guide id="28" orient="horz" pos="905" userDrawn="1">
          <p15:clr>
            <a:srgbClr val="5ACBF0"/>
          </p15:clr>
        </p15:guide>
        <p15:guide id="29" orient="horz" pos="1271" userDrawn="1">
          <p15:clr>
            <a:srgbClr val="5ACBF0"/>
          </p15:clr>
        </p15:guide>
        <p15:guide id="30" orient="horz" pos="288" userDrawn="1">
          <p15:clr>
            <a:srgbClr val="5ACBF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025652"/>
            <a:ext cx="4161981" cy="1107996"/>
          </a:xfrm>
        </p:spPr>
        <p:txBody>
          <a:bodyPr wrap="square" rIns="0" anchor="b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Title format square photo layout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780C89-4FC1-4FE7-AFCA-1C41A1B094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2" y="3535544"/>
            <a:ext cx="4162425" cy="307777"/>
          </a:xfrm>
        </p:spPr>
        <p:txBody>
          <a:bodyPr/>
          <a:lstStyle>
            <a:lvl1pPr marL="0" indent="0">
              <a:buNone/>
              <a:defRPr sz="2000">
                <a:latin typeface="+mn-lt"/>
              </a:defRPr>
            </a:lvl1pPr>
            <a:lvl2pPr marL="228594" indent="0">
              <a:buNone/>
              <a:defRPr/>
            </a:lvl2pPr>
            <a:lvl3pPr marL="457189" indent="0">
              <a:buNone/>
              <a:defRPr/>
            </a:lvl3pPr>
            <a:lvl4pPr marL="661971" indent="0">
              <a:buNone/>
              <a:defRPr/>
            </a:lvl4pPr>
            <a:lvl5pPr marL="855641" indent="0">
              <a:buNone/>
              <a:defRPr/>
            </a:lvl5pPr>
          </a:lstStyle>
          <a:p>
            <a:pPr lvl="0"/>
            <a:r>
              <a:rPr lang="sl-SI"/>
              <a:t>Uredite sloge besedila matrice</a:t>
            </a:r>
          </a:p>
        </p:txBody>
      </p:sp>
      <p:sp>
        <p:nvSpPr>
          <p:cNvPr id="5" name="Picture Placeholder">
            <a:extLst>
              <a:ext uri="{FF2B5EF4-FFF2-40B4-BE49-F238E27FC236}">
                <a16:creationId xmlns:a16="http://schemas.microsoft.com/office/drawing/2014/main" id="{6178F5D2-7CA2-4202-8FD2-95D8F7A2E98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C613B77-3866-4BCF-8839-0FFDD1CEC14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3" y="5947877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91E01E0-6567-4A4A-9922-0683A99E657E}"/>
              </a:ext>
            </a:extLst>
          </p:cNvPr>
          <p:cNvSpPr txBox="1"/>
          <p:nvPr userDrawn="1"/>
        </p:nvSpPr>
        <p:spPr>
          <a:xfrm>
            <a:off x="4292097" y="6176411"/>
            <a:ext cx="90817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20332102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 userDrawn="1">
          <p15:clr>
            <a:srgbClr val="FBAE40"/>
          </p15:clr>
        </p15:guide>
        <p15:guide id="6" orient="horz" pos="904" userDrawn="1">
          <p15:clr>
            <a:srgbClr val="5ACBF0"/>
          </p15:clr>
        </p15:guide>
        <p15:guide id="7" orient="horz" pos="1276" userDrawn="1">
          <p15:clr>
            <a:srgbClr val="5ACBF0"/>
          </p15:clr>
        </p15:guide>
        <p15:guide id="8" orient="horz" pos="2226" userDrawn="1">
          <p15:clr>
            <a:srgbClr val="5ACBF0"/>
          </p15:clr>
        </p15:guide>
        <p15:guide id="9" pos="2993" userDrawn="1">
          <p15:clr>
            <a:srgbClr val="C35EA4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027" y="2875004"/>
            <a:ext cx="4161981" cy="1107996"/>
          </a:xfrm>
        </p:spPr>
        <p:txBody>
          <a:bodyPr wrap="square" rIns="0" anchor="ctr" anchorCtr="0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Title  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3956AAB8-C2DF-40F3-A72B-0FA6F47702E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78D58BB-24FC-4109-A80D-06BEC8966C0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3" y="5947877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45DAF0C-896A-4DFA-A7B2-4C44AE46FAF4}"/>
              </a:ext>
            </a:extLst>
          </p:cNvPr>
          <p:cNvSpPr txBox="1"/>
          <p:nvPr userDrawn="1"/>
        </p:nvSpPr>
        <p:spPr>
          <a:xfrm>
            <a:off x="4292097" y="6176411"/>
            <a:ext cx="90817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328861325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 userDrawn="1">
          <p15:clr>
            <a:srgbClr val="FBAE40"/>
          </p15:clr>
        </p15:guide>
        <p15:guide id="5" orient="horz" pos="2160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body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81638"/>
            <a:ext cx="4160520" cy="861774"/>
          </a:xfrm>
        </p:spPr>
        <p:txBody>
          <a:bodyPr wrap="square" anchor="t">
            <a:spAutoFit/>
          </a:bodyPr>
          <a:lstStyle>
            <a:lvl1pPr>
              <a:lnSpc>
                <a:spcPct val="100000"/>
              </a:lnSpc>
              <a:defRPr sz="2800" b="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body text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18102CFD-D7DD-461F-B675-FAE01404E555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1CDA22F-33E5-44D7-A115-ED7DA0BBB68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3" y="5947877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17A46CF-DC7B-45F8-A9E4-26CBE213426D}"/>
              </a:ext>
            </a:extLst>
          </p:cNvPr>
          <p:cNvSpPr txBox="1"/>
          <p:nvPr userDrawn="1"/>
        </p:nvSpPr>
        <p:spPr>
          <a:xfrm>
            <a:off x="11056669" y="6330300"/>
            <a:ext cx="90817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AF543A0-D75F-4CD8-800A-65F6E292B669}"/>
              </a:ext>
            </a:extLst>
          </p:cNvPr>
          <p:cNvSpPr txBox="1"/>
          <p:nvPr userDrawn="1"/>
        </p:nvSpPr>
        <p:spPr>
          <a:xfrm>
            <a:off x="4292097" y="6176411"/>
            <a:ext cx="90817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70157464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60" userDrawn="1">
          <p15:clr>
            <a:srgbClr val="FBAE40"/>
          </p15:clr>
        </p15:guide>
        <p15:guide id="3" orient="horz" pos="2160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4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1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1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22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8D2D37D-A647-40EE-8572-AD14420318E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2" y="3962400"/>
            <a:ext cx="3067940" cy="306794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CF60413-8C04-42F5-92FB-9972DB7F3FC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1" cy="604017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8307DC2-91C5-4F66-9CEC-9B3C3F489AB8}"/>
              </a:ext>
            </a:extLst>
          </p:cNvPr>
          <p:cNvSpPr txBox="1"/>
          <p:nvPr userDrawn="1"/>
        </p:nvSpPr>
        <p:spPr>
          <a:xfrm>
            <a:off x="523818" y="6202396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8976025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4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1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1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22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608DA19-CC6F-46ED-8AAD-7AF13A6E4E5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6" y="4127621"/>
            <a:ext cx="2987084" cy="276096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BBCCDB2-CC34-41DB-B337-4133D6997AC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1" cy="558293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EBB8863-5CCE-46A8-8F82-C4B1051B79ED}"/>
              </a:ext>
            </a:extLst>
          </p:cNvPr>
          <p:cNvSpPr txBox="1"/>
          <p:nvPr userDrawn="1"/>
        </p:nvSpPr>
        <p:spPr>
          <a:xfrm>
            <a:off x="584202" y="6383550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77440555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9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1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1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31BF67C-D5C0-4ABD-9E02-5ED041C4D49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2" y="3962400"/>
            <a:ext cx="3067940" cy="306794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EA828C9-9FBD-48F3-B384-69833C76FAF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1" cy="60401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0A1551F-A2C7-4DA4-9DEA-FB93B00971CD}"/>
              </a:ext>
            </a:extLst>
          </p:cNvPr>
          <p:cNvSpPr txBox="1"/>
          <p:nvPr userDrawn="1"/>
        </p:nvSpPr>
        <p:spPr>
          <a:xfrm>
            <a:off x="506566" y="6167890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55551082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1" userDrawn="1">
          <p15:clr>
            <a:srgbClr val="5ACBF0"/>
          </p15:clr>
        </p15:guide>
        <p15:guide id="3" orient="horz" pos="1914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9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1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1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6FCC584-1DD3-487C-AD0B-D10EE01C348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6" y="4127621"/>
            <a:ext cx="2987084" cy="276096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96AA8AC-2616-4995-A50B-BFA6468087D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1" cy="55829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412AF76-AF85-46F2-96DF-5649D3D6899A}"/>
              </a:ext>
            </a:extLst>
          </p:cNvPr>
          <p:cNvSpPr txBox="1"/>
          <p:nvPr userDrawn="1"/>
        </p:nvSpPr>
        <p:spPr>
          <a:xfrm>
            <a:off x="584202" y="6383550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211484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1" userDrawn="1">
          <p15:clr>
            <a:srgbClr val="5ACBF0"/>
          </p15:clr>
        </p15:guide>
        <p15:guide id="3" orient="horz" pos="1914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9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1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1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A35DEB0-BFE3-4D2F-B356-DAE16AB7189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2" y="3962400"/>
            <a:ext cx="3067940" cy="306794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02CECB2-4DD4-42B0-8D64-1943E2D2184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1" cy="60401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DD0C906-2D1E-4DAC-8840-F141CFB180B3}"/>
              </a:ext>
            </a:extLst>
          </p:cNvPr>
          <p:cNvSpPr txBox="1"/>
          <p:nvPr userDrawn="1"/>
        </p:nvSpPr>
        <p:spPr>
          <a:xfrm>
            <a:off x="584202" y="6383550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65035823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27" userDrawn="1">
          <p15:clr>
            <a:srgbClr val="5ACBF0"/>
          </p15:clr>
        </p15:guide>
        <p15:guide id="3" orient="horz" pos="1911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9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1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1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0E5610E-78B2-4EAE-B0CC-E9F9EF08C29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6" y="4127621"/>
            <a:ext cx="2987084" cy="276096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F16D764-35F6-416E-879F-22793EC7A2E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1" cy="55829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38471D2-F4E4-4A3C-9F4A-63CE2D8E9ECA}"/>
              </a:ext>
            </a:extLst>
          </p:cNvPr>
          <p:cNvSpPr txBox="1"/>
          <p:nvPr userDrawn="1"/>
        </p:nvSpPr>
        <p:spPr>
          <a:xfrm>
            <a:off x="584202" y="6383550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278299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155672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 userDrawn="1">
          <p15:clr>
            <a:srgbClr val="5ACBF0"/>
          </p15:clr>
        </p15:guide>
        <p15:guide id="2" orient="horz" pos="904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2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567534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 userDrawn="1">
          <p15:clr>
            <a:srgbClr val="5ACBF0"/>
          </p15:clr>
        </p15:guide>
        <p15:guide id="2" orient="horz" pos="1272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eloper Co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D0DF2A6-26A8-4810-95DF-F65F123C666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Software code slide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9F61CF-FF79-485A-A6C8-A1952EFD58A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8263" y="1436692"/>
            <a:ext cx="11018520" cy="1908215"/>
          </a:xfrm>
        </p:spPr>
        <p:txBody>
          <a:bodyPr/>
          <a:lstStyle>
            <a:lvl1pPr marL="0" indent="0">
              <a:buNone/>
              <a:defRPr sz="2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1pPr>
            <a:lvl2pPr marL="346545" indent="0">
              <a:buNone/>
              <a:defRPr sz="24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2pPr>
            <a:lvl3pPr marL="584592" indent="0">
              <a:buNone/>
              <a:defRPr sz="20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3pPr>
            <a:lvl4pPr marL="814542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4pPr>
            <a:lvl5pPr marL="1050971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3058790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 userDrawn="1">
          <p15:clr>
            <a:srgbClr val="5ACBF0"/>
          </p15:clr>
        </p15:guide>
        <p15:guide id="2" orient="horz" pos="905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log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 userDrawn="1"/>
        </p:nvSpPr>
        <p:spPr bwMode="blackWhite">
          <a:xfrm>
            <a:off x="584202" y="6161317"/>
            <a:ext cx="4482124" cy="10772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defTabSz="932267" eaLnBrk="0" hangingPunct="0"/>
            <a:r>
              <a:rPr lang="en-US" sz="7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cs typeface="Segoe UI" pitchFamily="34" charset="0"/>
              </a:rPr>
              <a:t>© Copyright Microsoft Corporation. All rights reserved. </a:t>
            </a:r>
          </a:p>
        </p:txBody>
      </p:sp>
      <p:pic>
        <p:nvPicPr>
          <p:cNvPr id="5" name="MS logo white - EMF" descr="Microsoft logo white text version">
            <a:extLst>
              <a:ext uri="{FF2B5EF4-FFF2-40B4-BE49-F238E27FC236}">
                <a16:creationId xmlns:a16="http://schemas.microsoft.com/office/drawing/2014/main" id="{70D3778F-A717-44C8-9013-FF206B15DD6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06913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Notes slide Layou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 b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B6606D-2DF9-48CD-BBE9-B751BF55CD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white">
          <a:xfrm>
            <a:off x="584202" y="1436692"/>
            <a:ext cx="11018839" cy="2215991"/>
          </a:xfrm>
        </p:spPr>
        <p:txBody>
          <a:bodyPr>
            <a:spAutoFit/>
          </a:bodyPr>
          <a:lstStyle>
            <a:lvl1pPr>
              <a:defRPr sz="36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000">
                <a:latin typeface="+mn-lt"/>
              </a:defRPr>
            </a:lvl4pPr>
            <a:lvl5pPr>
              <a:defRPr sz="1800">
                <a:latin typeface="+mn-lt"/>
              </a:defRPr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Next slide"/>
          <p:cNvSpPr>
            <a:spLocks noGrp="1"/>
          </p:cNvSpPr>
          <p:nvPr>
            <p:ph type="body" sz="quarter" idx="11" hasCustomPrompt="1"/>
          </p:nvPr>
        </p:nvSpPr>
        <p:spPr>
          <a:xfrm>
            <a:off x="4" y="6269042"/>
            <a:ext cx="12192001" cy="588963"/>
          </a:xfrm>
          <a:prstGeom prst="rect">
            <a:avLst/>
          </a:prstGeom>
          <a:solidFill>
            <a:srgbClr val="FFFF99"/>
          </a:solidFill>
        </p:spPr>
        <p:txBody>
          <a:bodyPr wrap="square" lIns="155457" tIns="77729" rIns="155457" bIns="45720" anchor="b" anchorCtr="0">
            <a:noAutofit/>
          </a:bodyPr>
          <a:lstStyle>
            <a:lvl1pPr algn="r">
              <a:buFont typeface="Arial" pitchFamily="34" charset="0"/>
              <a:buNone/>
              <a:defRPr sz="3700" spc="-51" baseline="0">
                <a:gradFill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effectLst/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Next:</a:t>
            </a:r>
          </a:p>
        </p:txBody>
      </p:sp>
    </p:spTree>
    <p:extLst>
      <p:ext uri="{BB962C8B-B14F-4D97-AF65-F5344CB8AC3E}">
        <p14:creationId xmlns:p14="http://schemas.microsoft.com/office/powerpoint/2010/main" val="34829696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 userDrawn="1">
          <p15:clr>
            <a:srgbClr val="5ACBF0"/>
          </p15:clr>
        </p15:guide>
        <p15:guide id="2" orient="horz" pos="288" userDrawn="1">
          <p15:clr>
            <a:srgbClr val="5ACBF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6" y="2425543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5" y="3962403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606C7DA6-3E58-4BAA-9E2E-EA46ED5F182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84A9AF7E-7CED-4541-9E25-D69F742C450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8" y="3"/>
            <a:ext cx="6859893" cy="68580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0EB1B3F-8460-4323-9CA5-9DCDD926C0A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6" y="4930923"/>
            <a:ext cx="1760435" cy="176043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4A98DE5-C6A7-4DBE-B977-9072F8925137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43C19AF-755B-4F06-85EB-81BF565199C2}"/>
              </a:ext>
            </a:extLst>
          </p:cNvPr>
          <p:cNvSpPr txBox="1"/>
          <p:nvPr userDrawn="1"/>
        </p:nvSpPr>
        <p:spPr>
          <a:xfrm>
            <a:off x="4292097" y="6176411"/>
            <a:ext cx="90817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4091489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 userDrawn="1">
          <p15:clr>
            <a:srgbClr val="5ACBF0"/>
          </p15:clr>
        </p15:guide>
        <p15:guide id="3" pos="3355" userDrawn="1">
          <p15:clr>
            <a:srgbClr val="FBAE40"/>
          </p15:clr>
        </p15:guide>
        <p15:guide id="5" orient="horz" pos="2160" userDrawn="1">
          <p15:clr>
            <a:srgbClr val="FBAE40"/>
          </p15:clr>
        </p15:guide>
        <p15:guide id="6" orient="horz" pos="2229" userDrawn="1">
          <p15:clr>
            <a:srgbClr val="5ACBF0"/>
          </p15:clr>
        </p15:guide>
        <p15:guide id="7" pos="2996" userDrawn="1">
          <p15:clr>
            <a:srgbClr val="5ACBF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6" y="2425543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5" y="3962403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6" name="MS logo white - EMF" descr="Microsoft logo white text version">
            <a:extLst>
              <a:ext uri="{FF2B5EF4-FFF2-40B4-BE49-F238E27FC236}">
                <a16:creationId xmlns:a16="http://schemas.microsoft.com/office/drawing/2014/main" id="{752F7F94-9231-4E4A-AA40-FA537E6B0D7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pic>
        <p:nvPicPr>
          <p:cNvPr id="8" name="Picture 7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35C9F4A3-62F5-41FC-BD35-96E38BFEBEF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8" y="3"/>
            <a:ext cx="6859893" cy="68580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6F6A7C9-7939-470D-A7C7-6FF5FD5C3E7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6" y="4930923"/>
            <a:ext cx="1760435" cy="17604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45A2F12-018D-48D3-B8B4-DBD3B63859D1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6D9000A-AF8D-45E5-9E25-F5DD09F4497A}"/>
              </a:ext>
            </a:extLst>
          </p:cNvPr>
          <p:cNvSpPr txBox="1"/>
          <p:nvPr userDrawn="1"/>
        </p:nvSpPr>
        <p:spPr>
          <a:xfrm>
            <a:off x="4292097" y="6176411"/>
            <a:ext cx="90817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59361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 userDrawn="1">
          <p15:clr>
            <a:srgbClr val="5ACBF0"/>
          </p15:clr>
        </p15:guide>
        <p15:guide id="3" pos="3360" userDrawn="1">
          <p15:clr>
            <a:srgbClr val="FBAE40"/>
          </p15:clr>
        </p15:guide>
        <p15:guide id="5" orient="horz" pos="2160" userDrawn="1">
          <p15:clr>
            <a:srgbClr val="FBAE40"/>
          </p15:clr>
        </p15:guide>
        <p15:guide id="6" orient="horz" pos="2229" userDrawn="1">
          <p15:clr>
            <a:srgbClr val="5ACBF0"/>
          </p15:clr>
        </p15:guide>
        <p15:guide id="7" pos="2996" userDrawn="1">
          <p15:clr>
            <a:srgbClr val="5ACBF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1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3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11527229-DBED-4F7D-9D9A-03EC2258F26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0E08FD0-44B8-4FA8-B9B2-14B18E21BF2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87826" y="4127621"/>
            <a:ext cx="2987084" cy="276096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88506E4-7E17-4715-88CC-F13C1554B27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324759"/>
            <a:ext cx="6040171" cy="558293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F8ECAED-2F9D-4E1F-81F2-613E0FC3F708}"/>
              </a:ext>
            </a:extLst>
          </p:cNvPr>
          <p:cNvSpPr txBox="1"/>
          <p:nvPr userDrawn="1"/>
        </p:nvSpPr>
        <p:spPr>
          <a:xfrm>
            <a:off x="584202" y="6383550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411737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 userDrawn="1">
          <p15:clr>
            <a:srgbClr val="5ACBF0"/>
          </p15:clr>
        </p15:guide>
        <p15:guide id="2" orient="horz" pos="2496" userDrawn="1">
          <p15:clr>
            <a:srgbClr val="5ACBF0"/>
          </p15:clr>
        </p15:guide>
        <p15:guide id="3" pos="6132" userDrawn="1">
          <p15:clr>
            <a:srgbClr val="5ACBF0"/>
          </p15:clr>
        </p15:guide>
        <p15:guide id="4" orient="horz" pos="2160" userDrawn="1">
          <p15:clr>
            <a:srgbClr val="FBAE4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1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3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923145A3-A9AB-4B3E-A898-5EC4C932840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124AA6C-585A-488A-91C3-8A325FB6EDD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24062" y="3962400"/>
            <a:ext cx="3067940" cy="306794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771D55C-A478-4259-9B92-DF452E66A87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553378"/>
            <a:ext cx="6040171" cy="604017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8162D87-3E55-4D46-8992-1DF4D501CE80}"/>
              </a:ext>
            </a:extLst>
          </p:cNvPr>
          <p:cNvSpPr txBox="1"/>
          <p:nvPr userDrawn="1"/>
        </p:nvSpPr>
        <p:spPr>
          <a:xfrm>
            <a:off x="584202" y="6383550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686836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 userDrawn="1">
          <p15:clr>
            <a:srgbClr val="5ACBF0"/>
          </p15:clr>
        </p15:guide>
        <p15:guide id="2" orient="horz" pos="2496" userDrawn="1">
          <p15:clr>
            <a:srgbClr val="5ACBF0"/>
          </p15:clr>
        </p15:guide>
        <p15:guide id="3" pos="6132" userDrawn="1">
          <p15:clr>
            <a:srgbClr val="5ACBF0"/>
          </p15:clr>
        </p15:guide>
        <p15:guide id="4" orient="horz" pos="2160" userDrawn="1">
          <p15:clr>
            <a:srgbClr val="FBAE40"/>
          </p15:clr>
        </p15:guide>
      </p15:sldGuideLst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B655BA-10A4-4A57-89DB-CFFBE1CA1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6391" y="1434372"/>
            <a:ext cx="11018520" cy="1612749"/>
          </a:xfrm>
        </p:spPr>
        <p:txBody>
          <a:bodyPr wrap="square">
            <a:spAutoFit/>
          </a:bodyPr>
          <a:lstStyle>
            <a:lvl1pPr marL="0" indent="0">
              <a:buNone/>
              <a:defRPr/>
            </a:lvl1pPr>
            <a:lvl2pPr marL="228594" indent="0">
              <a:buNone/>
              <a:defRPr/>
            </a:lvl2pPr>
            <a:lvl3pPr marL="457189" indent="0">
              <a:buNone/>
              <a:defRPr/>
            </a:lvl3pPr>
            <a:lvl4pPr marL="685783" indent="0">
              <a:buNone/>
              <a:defRPr/>
            </a:lvl4pPr>
            <a:lvl5pPr marL="914377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E0BCC24-BC3D-4AEF-92FC-8C91443BC4F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3" y="5947877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0E8EB6A-BE0A-4DC0-9A63-CEEFAF16C8ED}"/>
              </a:ext>
            </a:extLst>
          </p:cNvPr>
          <p:cNvSpPr txBox="1"/>
          <p:nvPr userDrawn="1"/>
        </p:nvSpPr>
        <p:spPr>
          <a:xfrm>
            <a:off x="11056669" y="6330300"/>
            <a:ext cx="90817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97452811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905" userDrawn="1">
          <p15:clr>
            <a:srgbClr val="5ACBF0"/>
          </p15:clr>
        </p15:guide>
        <p15:guide id="4" orient="horz" pos="1272" userDrawn="1">
          <p15:clr>
            <a:srgbClr val="5ACBF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9"/>
            <a:ext cx="11018520" cy="161274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C6A074-3F0D-4AD7-A477-791FCED6647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3" y="5947877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E211DDD-7B04-4758-9B64-E11FB5718583}"/>
              </a:ext>
            </a:extLst>
          </p:cNvPr>
          <p:cNvSpPr txBox="1"/>
          <p:nvPr userDrawn="1"/>
        </p:nvSpPr>
        <p:spPr>
          <a:xfrm>
            <a:off x="11056669" y="6330300"/>
            <a:ext cx="90817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9470607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orient="horz" pos="1272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  <p15:guide id="5" orient="horz" pos="904" userDrawn="1">
          <p15:clr>
            <a:srgbClr val="5ACBF0"/>
          </p15:clr>
        </p15:guide>
      </p15:sldGuideLst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76633-3E8D-4CF4-A5D4-D4E9D88A6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5102"/>
            <a:ext cx="5212080" cy="1612749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2" indent="0">
              <a:buFont typeface="Wingdings" panose="05000000000000000000" pitchFamily="2" charset="2"/>
              <a:buNone/>
              <a:defRPr sz="2000" b="0"/>
            </a:lvl2pPr>
            <a:lvl3pPr marL="450839" indent="0">
              <a:buFont typeface="Wingdings" panose="05000000000000000000" pitchFamily="2" charset="2"/>
              <a:buNone/>
              <a:tabLst/>
              <a:defRPr sz="1600" b="0"/>
            </a:lvl3pPr>
            <a:lvl4pPr marL="652446" indent="0">
              <a:buFont typeface="Wingdings" panose="05000000000000000000" pitchFamily="2" charset="2"/>
              <a:buNone/>
              <a:defRPr sz="1400" b="0"/>
            </a:lvl4pPr>
            <a:lvl5pPr marL="854053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E9CDCB4-03E1-4763-B83E-A1334BCDB0C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97171" y="1435102"/>
            <a:ext cx="5212080" cy="1612749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2" indent="0">
              <a:buFont typeface="Wingdings" panose="05000000000000000000" pitchFamily="2" charset="2"/>
              <a:buNone/>
              <a:defRPr sz="2000" b="0"/>
            </a:lvl2pPr>
            <a:lvl3pPr marL="450839" indent="0">
              <a:buFont typeface="Wingdings" panose="05000000000000000000" pitchFamily="2" charset="2"/>
              <a:buNone/>
              <a:tabLst/>
              <a:defRPr sz="1600" b="0"/>
            </a:lvl3pPr>
            <a:lvl4pPr marL="652446" indent="0">
              <a:buFont typeface="Wingdings" panose="05000000000000000000" pitchFamily="2" charset="2"/>
              <a:buNone/>
              <a:defRPr sz="1400" b="0"/>
            </a:lvl4pPr>
            <a:lvl5pPr marL="854053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B23A271-E9B2-4B8D-B7BB-BD3D2353E81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3" y="5947877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F264D00-2A15-46C0-B0DF-5CD5C3BACF3D}"/>
              </a:ext>
            </a:extLst>
          </p:cNvPr>
          <p:cNvSpPr txBox="1"/>
          <p:nvPr userDrawn="1"/>
        </p:nvSpPr>
        <p:spPr>
          <a:xfrm>
            <a:off x="11056669" y="6330300"/>
            <a:ext cx="90817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86077340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2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E2550-DA43-453C-A328-33C740E65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7483"/>
            <a:ext cx="5212080" cy="1612749"/>
          </a:xfrm>
        </p:spPr>
        <p:txBody>
          <a:bodyPr wrap="square">
            <a:spAutoFit/>
          </a:bodyPr>
          <a:lstStyle>
            <a:lvl1pPr marL="231769" indent="-231769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28" indent="-171446">
              <a:buFont typeface="Wingdings" panose="05000000000000000000" pitchFamily="2" charset="2"/>
              <a:buChar char=""/>
              <a:defRPr sz="2000" b="0"/>
            </a:lvl2pPr>
            <a:lvl3pPr marL="639747" indent="-188909">
              <a:buFont typeface="Wingdings" panose="05000000000000000000" pitchFamily="2" charset="2"/>
              <a:buChar char=""/>
              <a:tabLst/>
              <a:defRPr sz="1600" b="0"/>
            </a:lvl3pPr>
            <a:lvl4pPr marL="828654" indent="-176209">
              <a:buFont typeface="Wingdings" panose="05000000000000000000" pitchFamily="2" charset="2"/>
              <a:buChar char=""/>
              <a:defRPr sz="1400" b="0"/>
            </a:lvl4pPr>
            <a:lvl5pPr marL="1023913" indent="-169858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5278796-7B84-4D67-88CD-BF78BB06D2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5" y="1437483"/>
            <a:ext cx="5212080" cy="1612749"/>
          </a:xfrm>
        </p:spPr>
        <p:txBody>
          <a:bodyPr wrap="square">
            <a:spAutoFit/>
          </a:bodyPr>
          <a:lstStyle>
            <a:lvl1pPr marL="231769" indent="-231769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28" indent="-171446">
              <a:buFont typeface="Wingdings" panose="05000000000000000000" pitchFamily="2" charset="2"/>
              <a:buChar char=""/>
              <a:defRPr sz="2000" b="0"/>
            </a:lvl2pPr>
            <a:lvl3pPr marL="639747" indent="-188909">
              <a:buFont typeface="Wingdings" panose="05000000000000000000" pitchFamily="2" charset="2"/>
              <a:buChar char=""/>
              <a:tabLst/>
              <a:defRPr sz="1600" b="0"/>
            </a:lvl3pPr>
            <a:lvl4pPr marL="828654" indent="-176209">
              <a:buFont typeface="Wingdings" panose="05000000000000000000" pitchFamily="2" charset="2"/>
              <a:buChar char=""/>
              <a:defRPr sz="1400" b="0"/>
            </a:lvl4pPr>
            <a:lvl5pPr marL="1023913" indent="-169858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39DE355-90A1-470A-B72B-9C174683FF8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3" y="5947877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93774EC-D941-4E1C-832F-54C6AFEF7607}"/>
              </a:ext>
            </a:extLst>
          </p:cNvPr>
          <p:cNvSpPr txBox="1"/>
          <p:nvPr userDrawn="1"/>
        </p:nvSpPr>
        <p:spPr>
          <a:xfrm>
            <a:off x="11056669" y="6330300"/>
            <a:ext cx="90817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84350045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6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754DF-CB0E-46F9-AA3C-00BC673EB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D5A202-C34A-42EC-A6F5-DFF2193164C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3" y="5947877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3155B37-A806-4EE8-83E7-ABFB9CE42829}"/>
              </a:ext>
            </a:extLst>
          </p:cNvPr>
          <p:cNvSpPr txBox="1"/>
          <p:nvPr userDrawn="1"/>
        </p:nvSpPr>
        <p:spPr>
          <a:xfrm>
            <a:off x="11056669" y="6330300"/>
            <a:ext cx="90817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145885457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3" orient="horz" pos="900" userDrawn="1">
          <p15:clr>
            <a:srgbClr val="5ACBF0"/>
          </p15:clr>
        </p15:guide>
        <p15:guide id="4" orient="horz" pos="1276" userDrawn="1">
          <p15:clr>
            <a:srgbClr val="5ACBF0"/>
          </p15:clr>
        </p15:guide>
        <p15:guide id="5" orient="horz" pos="288" userDrawn="1">
          <p15:clr>
            <a:srgbClr val="5ACBF0"/>
          </p15:clr>
        </p15:guide>
      </p15:sldGuideLst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with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D31026A-4A74-439D-A8F5-DB82A03E7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43AA874-12D8-4362-BFD6-FA813AD4C62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3" y="5947877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61009DA-11F6-4FC1-8266-8C546E9F7E02}"/>
              </a:ext>
            </a:extLst>
          </p:cNvPr>
          <p:cNvSpPr txBox="1"/>
          <p:nvPr userDrawn="1"/>
        </p:nvSpPr>
        <p:spPr>
          <a:xfrm>
            <a:off x="11056669" y="6330300"/>
            <a:ext cx="90817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64014188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 userDrawn="1">
          <p15:clr>
            <a:srgbClr val="A4A3A4"/>
          </p15:clr>
        </p15:guide>
        <p15:guide id="7" pos="963" userDrawn="1">
          <p15:clr>
            <a:srgbClr val="A4A3A4"/>
          </p15:clr>
        </p15:guide>
        <p15:guide id="8" pos="1373" userDrawn="1">
          <p15:clr>
            <a:srgbClr val="A4A3A4"/>
          </p15:clr>
        </p15:guide>
        <p15:guide id="9" pos="1556" userDrawn="1">
          <p15:clr>
            <a:srgbClr val="A4A3A4"/>
          </p15:clr>
        </p15:guide>
        <p15:guide id="10" pos="1967" userDrawn="1">
          <p15:clr>
            <a:srgbClr val="A4A3A4"/>
          </p15:clr>
        </p15:guide>
        <p15:guide id="11" pos="2151" userDrawn="1">
          <p15:clr>
            <a:srgbClr val="A4A3A4"/>
          </p15:clr>
        </p15:guide>
        <p15:guide id="12" pos="2561" userDrawn="1">
          <p15:clr>
            <a:srgbClr val="A4A3A4"/>
          </p15:clr>
        </p15:guide>
        <p15:guide id="13" pos="2744" userDrawn="1">
          <p15:clr>
            <a:srgbClr val="A4A3A4"/>
          </p15:clr>
        </p15:guide>
        <p15:guide id="14" pos="3155" userDrawn="1">
          <p15:clr>
            <a:srgbClr val="A4A3A4"/>
          </p15:clr>
        </p15:guide>
        <p15:guide id="15" pos="3339" userDrawn="1">
          <p15:clr>
            <a:srgbClr val="A4A3A4"/>
          </p15:clr>
        </p15:guide>
        <p15:guide id="16" pos="3749" userDrawn="1">
          <p15:clr>
            <a:srgbClr val="A4A3A4"/>
          </p15:clr>
        </p15:guide>
        <p15:guide id="17" pos="3932" userDrawn="1">
          <p15:clr>
            <a:srgbClr val="A4A3A4"/>
          </p15:clr>
        </p15:guide>
        <p15:guide id="18" pos="4343" userDrawn="1">
          <p15:clr>
            <a:srgbClr val="A4A3A4"/>
          </p15:clr>
        </p15:guide>
        <p15:guide id="19" pos="4527" userDrawn="1">
          <p15:clr>
            <a:srgbClr val="A4A3A4"/>
          </p15:clr>
        </p15:guide>
        <p15:guide id="20" pos="4937" userDrawn="1">
          <p15:clr>
            <a:srgbClr val="A4A3A4"/>
          </p15:clr>
        </p15:guide>
        <p15:guide id="21" pos="5120" userDrawn="1">
          <p15:clr>
            <a:srgbClr val="A4A3A4"/>
          </p15:clr>
        </p15:guide>
        <p15:guide id="22" pos="5529" userDrawn="1">
          <p15:clr>
            <a:srgbClr val="A4A3A4"/>
          </p15:clr>
        </p15:guide>
        <p15:guide id="23" pos="5715" userDrawn="1">
          <p15:clr>
            <a:srgbClr val="A4A3A4"/>
          </p15:clr>
        </p15:guide>
        <p15:guide id="24" pos="6123" userDrawn="1">
          <p15:clr>
            <a:srgbClr val="A4A3A4"/>
          </p15:clr>
        </p15:guide>
        <p15:guide id="25" pos="6308" userDrawn="1">
          <p15:clr>
            <a:srgbClr val="A4A3A4"/>
          </p15:clr>
        </p15:guide>
        <p15:guide id="26" pos="6717" userDrawn="1">
          <p15:clr>
            <a:srgbClr val="A4A3A4"/>
          </p15:clr>
        </p15:guide>
        <p15:guide id="27" pos="6900" userDrawn="1">
          <p15:clr>
            <a:srgbClr val="A4A3A4"/>
          </p15:clr>
        </p15:guide>
        <p15:guide id="28" orient="horz" pos="905" userDrawn="1">
          <p15:clr>
            <a:srgbClr val="5ACBF0"/>
          </p15:clr>
        </p15:guide>
        <p15:guide id="29" orient="horz" pos="1271" userDrawn="1">
          <p15:clr>
            <a:srgbClr val="5ACBF0"/>
          </p15:clr>
        </p15:guide>
        <p15:guide id="30" orient="horz" pos="288" userDrawn="1">
          <p15:clr>
            <a:srgbClr val="5ACBF0"/>
          </p15:clr>
        </p15:guide>
      </p15:sldGuideLst>
    </p:ext>
  </p:extLs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 title - half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4B2500C4-B436-4E3A-8A91-A02448A77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1" y="457200"/>
            <a:ext cx="5508419" cy="372410"/>
          </a:xfrm>
        </p:spPr>
        <p:txBody>
          <a:bodyPr tIns="64008"/>
          <a:lstStyle>
            <a:lvl1pPr>
              <a:defRPr sz="2000" spc="0"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B7F768-BBBC-451C-AFBC-CE2147566F1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3" y="5947877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41E2F1B-1DFB-4131-88C1-17DC418D2190}"/>
              </a:ext>
            </a:extLst>
          </p:cNvPr>
          <p:cNvSpPr txBox="1"/>
          <p:nvPr userDrawn="1"/>
        </p:nvSpPr>
        <p:spPr>
          <a:xfrm>
            <a:off x="11056669" y="6330300"/>
            <a:ext cx="90817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93148141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 userDrawn="1">
          <p15:clr>
            <a:srgbClr val="A4A3A4"/>
          </p15:clr>
        </p15:guide>
        <p15:guide id="7" pos="963" userDrawn="1">
          <p15:clr>
            <a:srgbClr val="A4A3A4"/>
          </p15:clr>
        </p15:guide>
        <p15:guide id="8" pos="1373" userDrawn="1">
          <p15:clr>
            <a:srgbClr val="A4A3A4"/>
          </p15:clr>
        </p15:guide>
        <p15:guide id="9" pos="1556" userDrawn="1">
          <p15:clr>
            <a:srgbClr val="A4A3A4"/>
          </p15:clr>
        </p15:guide>
        <p15:guide id="10" pos="1967" userDrawn="1">
          <p15:clr>
            <a:srgbClr val="A4A3A4"/>
          </p15:clr>
        </p15:guide>
        <p15:guide id="11" pos="2151" userDrawn="1">
          <p15:clr>
            <a:srgbClr val="A4A3A4"/>
          </p15:clr>
        </p15:guide>
        <p15:guide id="12" pos="2561" userDrawn="1">
          <p15:clr>
            <a:srgbClr val="A4A3A4"/>
          </p15:clr>
        </p15:guide>
        <p15:guide id="13" pos="2744" userDrawn="1">
          <p15:clr>
            <a:srgbClr val="A4A3A4"/>
          </p15:clr>
        </p15:guide>
        <p15:guide id="14" pos="3155" userDrawn="1">
          <p15:clr>
            <a:srgbClr val="A4A3A4"/>
          </p15:clr>
        </p15:guide>
        <p15:guide id="15" pos="3339" userDrawn="1">
          <p15:clr>
            <a:srgbClr val="A4A3A4"/>
          </p15:clr>
        </p15:guide>
        <p15:guide id="16" pos="3749" userDrawn="1">
          <p15:clr>
            <a:srgbClr val="A4A3A4"/>
          </p15:clr>
        </p15:guide>
        <p15:guide id="17" pos="3932" userDrawn="1">
          <p15:clr>
            <a:srgbClr val="A4A3A4"/>
          </p15:clr>
        </p15:guide>
        <p15:guide id="18" pos="4343" userDrawn="1">
          <p15:clr>
            <a:srgbClr val="A4A3A4"/>
          </p15:clr>
        </p15:guide>
        <p15:guide id="19" pos="4527" userDrawn="1">
          <p15:clr>
            <a:srgbClr val="A4A3A4"/>
          </p15:clr>
        </p15:guide>
        <p15:guide id="20" pos="4937" userDrawn="1">
          <p15:clr>
            <a:srgbClr val="A4A3A4"/>
          </p15:clr>
        </p15:guide>
        <p15:guide id="21" pos="5120" userDrawn="1">
          <p15:clr>
            <a:srgbClr val="A4A3A4"/>
          </p15:clr>
        </p15:guide>
        <p15:guide id="22" pos="5529" userDrawn="1">
          <p15:clr>
            <a:srgbClr val="A4A3A4"/>
          </p15:clr>
        </p15:guide>
        <p15:guide id="23" pos="5715" userDrawn="1">
          <p15:clr>
            <a:srgbClr val="A4A3A4"/>
          </p15:clr>
        </p15:guide>
        <p15:guide id="24" pos="6123" userDrawn="1">
          <p15:clr>
            <a:srgbClr val="A4A3A4"/>
          </p15:clr>
        </p15:guide>
        <p15:guide id="25" pos="6308" userDrawn="1">
          <p15:clr>
            <a:srgbClr val="A4A3A4"/>
          </p15:clr>
        </p15:guide>
        <p15:guide id="26" pos="6717" userDrawn="1">
          <p15:clr>
            <a:srgbClr val="A4A3A4"/>
          </p15:clr>
        </p15:guide>
        <p15:guide id="27" pos="6900" userDrawn="1">
          <p15:clr>
            <a:srgbClr val="A4A3A4"/>
          </p15:clr>
        </p15:guide>
        <p15:guide id="28" orient="horz" pos="905" userDrawn="1">
          <p15:clr>
            <a:srgbClr val="5ACBF0"/>
          </p15:clr>
        </p15:guide>
        <p15:guide id="29" orient="horz" pos="1271" userDrawn="1">
          <p15:clr>
            <a:srgbClr val="5ACBF0"/>
          </p15:clr>
        </p15:guide>
        <p15:guide id="30" orient="horz" pos="288" userDrawn="1">
          <p15:clr>
            <a:srgbClr val="5ACBF0"/>
          </p15:clr>
        </p15:guide>
      </p15:sldGuideLst>
    </p:ext>
  </p:extLs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025652"/>
            <a:ext cx="4161981" cy="1107996"/>
          </a:xfrm>
        </p:spPr>
        <p:txBody>
          <a:bodyPr wrap="square" rIns="0" anchor="b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Title format square photo layout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780C89-4FC1-4FE7-AFCA-1C41A1B094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2" y="3535544"/>
            <a:ext cx="4162425" cy="307777"/>
          </a:xfrm>
        </p:spPr>
        <p:txBody>
          <a:bodyPr/>
          <a:lstStyle>
            <a:lvl1pPr marL="0" indent="0">
              <a:buNone/>
              <a:defRPr sz="2000">
                <a:latin typeface="+mn-lt"/>
              </a:defRPr>
            </a:lvl1pPr>
            <a:lvl2pPr marL="228594" indent="0">
              <a:buNone/>
              <a:defRPr/>
            </a:lvl2pPr>
            <a:lvl3pPr marL="457189" indent="0">
              <a:buNone/>
              <a:defRPr/>
            </a:lvl3pPr>
            <a:lvl4pPr marL="661971" indent="0">
              <a:buNone/>
              <a:defRPr/>
            </a:lvl4pPr>
            <a:lvl5pPr marL="855641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Picture Placeholder">
            <a:extLst>
              <a:ext uri="{FF2B5EF4-FFF2-40B4-BE49-F238E27FC236}">
                <a16:creationId xmlns:a16="http://schemas.microsoft.com/office/drawing/2014/main" id="{6178F5D2-7CA2-4202-8FD2-95D8F7A2E98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ECFDE74-E2D6-422A-8007-0F265E7D766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3" y="5947877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A5B6632-9875-445C-AFAF-F5BF32C139C4}"/>
              </a:ext>
            </a:extLst>
          </p:cNvPr>
          <p:cNvSpPr txBox="1"/>
          <p:nvPr userDrawn="1"/>
        </p:nvSpPr>
        <p:spPr>
          <a:xfrm>
            <a:off x="4292097" y="6176411"/>
            <a:ext cx="90817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552385271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 userDrawn="1">
          <p15:clr>
            <a:srgbClr val="FBAE40"/>
          </p15:clr>
        </p15:guide>
        <p15:guide id="6" orient="horz" pos="904" userDrawn="1">
          <p15:clr>
            <a:srgbClr val="5ACBF0"/>
          </p15:clr>
        </p15:guide>
        <p15:guide id="7" orient="horz" pos="1276" userDrawn="1">
          <p15:clr>
            <a:srgbClr val="5ACBF0"/>
          </p15:clr>
        </p15:guide>
        <p15:guide id="8" orient="horz" pos="2226" userDrawn="1">
          <p15:clr>
            <a:srgbClr val="5ACBF0"/>
          </p15:clr>
        </p15:guide>
        <p15:guide id="9" pos="2993" userDrawn="1">
          <p15:clr>
            <a:srgbClr val="C35EA4"/>
          </p15:clr>
        </p15:guide>
      </p15:sldGuideLst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027" y="2875004"/>
            <a:ext cx="4161981" cy="1107996"/>
          </a:xfrm>
        </p:spPr>
        <p:txBody>
          <a:bodyPr wrap="square" rIns="0" anchor="ctr" anchorCtr="0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Title  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3956AAB8-C2DF-40F3-A72B-0FA6F47702E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FD6BD97-88E0-4AB4-BAC1-09ADEE57476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3" y="5947877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088330C-2C94-4CEF-99BF-540ECCADC3EC}"/>
              </a:ext>
            </a:extLst>
          </p:cNvPr>
          <p:cNvSpPr txBox="1"/>
          <p:nvPr userDrawn="1"/>
        </p:nvSpPr>
        <p:spPr>
          <a:xfrm>
            <a:off x="4292097" y="6176411"/>
            <a:ext cx="90817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30145344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 userDrawn="1">
          <p15:clr>
            <a:srgbClr val="FBAE40"/>
          </p15:clr>
        </p15:guide>
        <p15:guide id="5" orient="horz" pos="2160" userDrawn="1">
          <p15:clr>
            <a:srgbClr val="FBAE40"/>
          </p15:clr>
        </p15:guide>
      </p15:sldGuideLst>
    </p:ext>
  </p:extLs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body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81638"/>
            <a:ext cx="4160520" cy="861774"/>
          </a:xfrm>
        </p:spPr>
        <p:txBody>
          <a:bodyPr wrap="square" anchor="t">
            <a:spAutoFit/>
          </a:bodyPr>
          <a:lstStyle>
            <a:lvl1pPr>
              <a:lnSpc>
                <a:spcPct val="100000"/>
              </a:lnSpc>
              <a:defRPr sz="2800" b="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body text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18102CFD-D7DD-461F-B675-FAE01404E555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59D9FAB-39C9-4FE5-B2A6-411BA409BC6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3" y="5947877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6F5FA78-582A-474C-9379-74DDCE0ECDBD}"/>
              </a:ext>
            </a:extLst>
          </p:cNvPr>
          <p:cNvSpPr txBox="1"/>
          <p:nvPr userDrawn="1"/>
        </p:nvSpPr>
        <p:spPr>
          <a:xfrm>
            <a:off x="4292097" y="6176411"/>
            <a:ext cx="90817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16507765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60" userDrawn="1">
          <p15:clr>
            <a:srgbClr val="FBAE40"/>
          </p15:clr>
        </p15:guide>
        <p15:guide id="3" orient="horz" pos="2160" userDrawn="1">
          <p15:clr>
            <a:srgbClr val="FBAE40"/>
          </p15:clr>
        </p15:guide>
      </p15:sldGuideLst>
    </p:ext>
  </p:extLs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4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1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1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22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53F39FC-29A0-48F4-B367-D1278CD23AC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6" y="4127621"/>
            <a:ext cx="2987084" cy="276096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C157259-AAFD-45A4-A579-267DAE3F29F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1" cy="558293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D6A9A98-3C2B-4D8B-9476-9993CEDC76BE}"/>
              </a:ext>
            </a:extLst>
          </p:cNvPr>
          <p:cNvSpPr txBox="1"/>
          <p:nvPr userDrawn="1"/>
        </p:nvSpPr>
        <p:spPr>
          <a:xfrm>
            <a:off x="584202" y="6383550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399880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4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1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1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22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3999B31-4EEB-43A9-927E-041F5EE3844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2" y="3962400"/>
            <a:ext cx="3067940" cy="306794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AA717D3-9F6A-4870-9AFC-60B520C1CF6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1" cy="604017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6FB2DF6-22EE-44FF-AAD9-600688034995}"/>
              </a:ext>
            </a:extLst>
          </p:cNvPr>
          <p:cNvSpPr txBox="1"/>
          <p:nvPr userDrawn="1"/>
        </p:nvSpPr>
        <p:spPr>
          <a:xfrm>
            <a:off x="584202" y="6383550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688632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9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1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1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725098-3152-4492-8E23-D7BE9E05158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6" y="4127621"/>
            <a:ext cx="2987084" cy="27609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0F5A31F-CC2E-4F23-9A8B-3397A685DE0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1" cy="558293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2D9DB80-6D7F-4CB5-B3C3-0B8BA2E0D908}"/>
              </a:ext>
            </a:extLst>
          </p:cNvPr>
          <p:cNvSpPr txBox="1"/>
          <p:nvPr userDrawn="1"/>
        </p:nvSpPr>
        <p:spPr>
          <a:xfrm>
            <a:off x="584202" y="6383550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46138085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1" userDrawn="1">
          <p15:clr>
            <a:srgbClr val="5ACBF0"/>
          </p15:clr>
        </p15:guide>
        <p15:guide id="3" orient="horz" pos="1914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9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1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1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5E849F-1A7D-43B5-A5E7-94B9928CB14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2" y="3962400"/>
            <a:ext cx="3067940" cy="306794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474BEED-A1EA-4C93-92EC-753844A08CF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1" cy="604017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F8BB485-B8EE-4E8F-97F7-7657AAEAF2D8}"/>
              </a:ext>
            </a:extLst>
          </p:cNvPr>
          <p:cNvSpPr txBox="1"/>
          <p:nvPr userDrawn="1"/>
        </p:nvSpPr>
        <p:spPr>
          <a:xfrm>
            <a:off x="584202" y="6383550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417125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1" userDrawn="1">
          <p15:clr>
            <a:srgbClr val="5ACBF0"/>
          </p15:clr>
        </p15:guide>
        <p15:guide id="3" orient="horz" pos="1914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9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1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1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EFEEAC-A5ED-4EC3-8EE0-FF5D69ECE47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6" y="4127621"/>
            <a:ext cx="2987084" cy="27609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BDE725C-DCE7-4425-B30A-AF61F931D51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1" cy="558293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C5B3B35-D7C7-44F9-8F2E-691AEB5346B6}"/>
              </a:ext>
            </a:extLst>
          </p:cNvPr>
          <p:cNvSpPr txBox="1"/>
          <p:nvPr userDrawn="1"/>
        </p:nvSpPr>
        <p:spPr>
          <a:xfrm>
            <a:off x="584202" y="6383550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65027561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27" userDrawn="1">
          <p15:clr>
            <a:srgbClr val="5ACBF0"/>
          </p15:clr>
        </p15:guide>
        <p15:guide id="3" orient="horz" pos="1911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9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1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1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23CD31-709F-47E8-B8B2-E3062B91FD7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2" y="3962400"/>
            <a:ext cx="3067940" cy="306794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EC75100-5B9D-4677-AF46-5A5BB55AA88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1" cy="604017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291584F-6262-4E03-805A-FC4F085BD04E}"/>
              </a:ext>
            </a:extLst>
          </p:cNvPr>
          <p:cNvSpPr txBox="1"/>
          <p:nvPr userDrawn="1"/>
        </p:nvSpPr>
        <p:spPr>
          <a:xfrm>
            <a:off x="584202" y="6383550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716574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209340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 userDrawn="1">
          <p15:clr>
            <a:srgbClr val="5ACBF0"/>
          </p15:clr>
        </p15:guide>
        <p15:guide id="2" orient="horz" pos="904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9068010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 userDrawn="1">
          <p15:clr>
            <a:srgbClr val="5ACBF0"/>
          </p15:clr>
        </p15:guide>
        <p15:guide id="2" orient="horz" pos="1272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eloper Co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D0DF2A6-26A8-4810-95DF-F65F123C666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Software code slide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9F61CF-FF79-485A-A6C8-A1952EFD58A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8263" y="1436692"/>
            <a:ext cx="11018520" cy="1908215"/>
          </a:xfrm>
        </p:spPr>
        <p:txBody>
          <a:bodyPr/>
          <a:lstStyle>
            <a:lvl1pPr marL="0" indent="0">
              <a:buNone/>
              <a:defRPr sz="2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1pPr>
            <a:lvl2pPr marL="346545" indent="0">
              <a:buNone/>
              <a:defRPr sz="24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2pPr>
            <a:lvl3pPr marL="584592" indent="0">
              <a:buNone/>
              <a:defRPr sz="20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3pPr>
            <a:lvl4pPr marL="814542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4pPr>
            <a:lvl5pPr marL="1050971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12562624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 userDrawn="1">
          <p15:clr>
            <a:srgbClr val="5ACBF0"/>
          </p15:clr>
        </p15:guide>
        <p15:guide id="2" orient="horz" pos="905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log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 userDrawn="1"/>
        </p:nvSpPr>
        <p:spPr bwMode="blackWhite">
          <a:xfrm>
            <a:off x="584202" y="6161317"/>
            <a:ext cx="4482124" cy="10772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defTabSz="932267" eaLnBrk="0" hangingPunct="0"/>
            <a:r>
              <a:rPr lang="en-US" sz="7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cs typeface="Segoe UI" pitchFamily="34" charset="0"/>
              </a:rPr>
              <a:t>© Copyright Microsoft Corporation. All rights reserved. 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6EB48F5B-FA46-418B-8BEE-9F0C23C84A5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927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Notes slide Layou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 b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B6606D-2DF9-48CD-BBE9-B751BF55CD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white">
          <a:xfrm>
            <a:off x="584202" y="1436692"/>
            <a:ext cx="11018839" cy="2215991"/>
          </a:xfrm>
        </p:spPr>
        <p:txBody>
          <a:bodyPr>
            <a:spAutoFit/>
          </a:bodyPr>
          <a:lstStyle>
            <a:lvl1pPr>
              <a:defRPr sz="36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000">
                <a:latin typeface="+mn-lt"/>
              </a:defRPr>
            </a:lvl4pPr>
            <a:lvl5pPr>
              <a:defRPr sz="1800"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Next slide"/>
          <p:cNvSpPr>
            <a:spLocks noGrp="1"/>
          </p:cNvSpPr>
          <p:nvPr>
            <p:ph type="body" sz="quarter" idx="11" hasCustomPrompt="1"/>
          </p:nvPr>
        </p:nvSpPr>
        <p:spPr>
          <a:xfrm>
            <a:off x="4" y="6269042"/>
            <a:ext cx="12192001" cy="588963"/>
          </a:xfrm>
          <a:prstGeom prst="rect">
            <a:avLst/>
          </a:prstGeom>
          <a:solidFill>
            <a:srgbClr val="FFFF99"/>
          </a:solidFill>
        </p:spPr>
        <p:txBody>
          <a:bodyPr wrap="square" lIns="155457" tIns="77729" rIns="155457" bIns="45720" anchor="b" anchorCtr="0">
            <a:noAutofit/>
          </a:bodyPr>
          <a:lstStyle>
            <a:lvl1pPr algn="r">
              <a:buFont typeface="Arial" pitchFamily="34" charset="0"/>
              <a:buNone/>
              <a:defRPr sz="3700" spc="-51" baseline="0">
                <a:gradFill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effectLst/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Next:</a:t>
            </a:r>
          </a:p>
        </p:txBody>
      </p:sp>
    </p:spTree>
    <p:extLst>
      <p:ext uri="{BB962C8B-B14F-4D97-AF65-F5344CB8AC3E}">
        <p14:creationId xmlns:p14="http://schemas.microsoft.com/office/powerpoint/2010/main" val="3833038121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 userDrawn="1">
          <p15:clr>
            <a:srgbClr val="5ACBF0"/>
          </p15:clr>
        </p15:guide>
        <p15:guide id="2" orient="horz" pos="288" userDrawn="1">
          <p15:clr>
            <a:srgbClr val="5ACBF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slideLayout" Target="../slideLayouts/slideLayout38.xml"/><Relationship Id="rId18" Type="http://schemas.openxmlformats.org/officeDocument/2006/relationships/slideLayout" Target="../slideLayouts/slideLayout43.xml"/><Relationship Id="rId26" Type="http://schemas.openxmlformats.org/officeDocument/2006/relationships/theme" Target="../theme/theme2.xml"/><Relationship Id="rId3" Type="http://schemas.openxmlformats.org/officeDocument/2006/relationships/slideLayout" Target="../slideLayouts/slideLayout28.xml"/><Relationship Id="rId21" Type="http://schemas.openxmlformats.org/officeDocument/2006/relationships/slideLayout" Target="../slideLayouts/slideLayout46.xml"/><Relationship Id="rId7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7.xml"/><Relationship Id="rId17" Type="http://schemas.openxmlformats.org/officeDocument/2006/relationships/slideLayout" Target="../slideLayouts/slideLayout42.xml"/><Relationship Id="rId25" Type="http://schemas.openxmlformats.org/officeDocument/2006/relationships/slideLayout" Target="../slideLayouts/slideLayout50.xml"/><Relationship Id="rId2" Type="http://schemas.openxmlformats.org/officeDocument/2006/relationships/slideLayout" Target="../slideLayouts/slideLayout27.xml"/><Relationship Id="rId16" Type="http://schemas.openxmlformats.org/officeDocument/2006/relationships/slideLayout" Target="../slideLayouts/slideLayout41.xml"/><Relationship Id="rId20" Type="http://schemas.openxmlformats.org/officeDocument/2006/relationships/slideLayout" Target="../slideLayouts/slideLayout45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24" Type="http://schemas.openxmlformats.org/officeDocument/2006/relationships/slideLayout" Target="../slideLayouts/slideLayout49.xml"/><Relationship Id="rId5" Type="http://schemas.openxmlformats.org/officeDocument/2006/relationships/slideLayout" Target="../slideLayouts/slideLayout30.xml"/><Relationship Id="rId15" Type="http://schemas.openxmlformats.org/officeDocument/2006/relationships/slideLayout" Target="../slideLayouts/slideLayout40.xml"/><Relationship Id="rId23" Type="http://schemas.openxmlformats.org/officeDocument/2006/relationships/slideLayout" Target="../slideLayouts/slideLayout48.xml"/><Relationship Id="rId10" Type="http://schemas.openxmlformats.org/officeDocument/2006/relationships/slideLayout" Target="../slideLayouts/slideLayout35.xml"/><Relationship Id="rId19" Type="http://schemas.openxmlformats.org/officeDocument/2006/relationships/slideLayout" Target="../slideLayouts/slideLayout44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Relationship Id="rId14" Type="http://schemas.openxmlformats.org/officeDocument/2006/relationships/slideLayout" Target="../slideLayouts/slideLayout39.xml"/><Relationship Id="rId22" Type="http://schemas.openxmlformats.org/officeDocument/2006/relationships/slideLayout" Target="../slideLayouts/slideLayout4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 userDrawn="1">
            <p:ph type="title"/>
          </p:nvPr>
        </p:nvSpPr>
        <p:spPr>
          <a:xfrm>
            <a:off x="588263" y="457200"/>
            <a:ext cx="11018520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 userDrawn="1">
            <p:ph type="body" idx="1"/>
          </p:nvPr>
        </p:nvSpPr>
        <p:spPr>
          <a:xfrm>
            <a:off x="584200" y="1435506"/>
            <a:ext cx="11018520" cy="16127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47" name="GRID" hidden="1">
            <a:extLst>
              <a:ext uri="{FF2B5EF4-FFF2-40B4-BE49-F238E27FC236}">
                <a16:creationId xmlns:a16="http://schemas.microsoft.com/office/drawing/2014/main" id="{32B5FFBF-552A-4973-B5B3-9EE3A765185F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CD412E5-2492-4063-96AB-C451FC39F2B6}"/>
                </a:ext>
              </a:extLst>
            </p:cNvPr>
            <p:cNvCxnSpPr/>
            <p:nvPr/>
          </p:nvCxnSpPr>
          <p:spPr>
            <a:xfrm>
              <a:off x="0" y="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25E7FAE-6A98-413B-871E-10F8DF6FF1E3}"/>
                </a:ext>
              </a:extLst>
            </p:cNvPr>
            <p:cNvCxnSpPr/>
            <p:nvPr/>
          </p:nvCxnSpPr>
          <p:spPr>
            <a:xfrm>
              <a:off x="0" y="29260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F42BDE7-00A0-446E-9CEE-23DDF6A13E6E}"/>
                </a:ext>
              </a:extLst>
            </p:cNvPr>
            <p:cNvCxnSpPr/>
            <p:nvPr/>
          </p:nvCxnSpPr>
          <p:spPr>
            <a:xfrm>
              <a:off x="0" y="585216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D48FF31-9C6A-4C0C-AB96-ED556488A1BA}"/>
                </a:ext>
              </a:extLst>
            </p:cNvPr>
            <p:cNvCxnSpPr/>
            <p:nvPr/>
          </p:nvCxnSpPr>
          <p:spPr>
            <a:xfrm>
              <a:off x="0" y="6272784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8D811B2-F122-4FF3-A4F6-E7291A5152BB}"/>
                </a:ext>
              </a:extLst>
            </p:cNvPr>
            <p:cNvCxnSpPr/>
            <p:nvPr/>
          </p:nvCxnSpPr>
          <p:spPr>
            <a:xfrm>
              <a:off x="0" y="656539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2029335-BA6E-4B6F-B752-D02603169DE6}"/>
                </a:ext>
              </a:extLst>
            </p:cNvPr>
            <p:cNvCxnSpPr/>
            <p:nvPr/>
          </p:nvCxnSpPr>
          <p:spPr>
            <a:xfrm>
              <a:off x="0" y="685800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08D55A0-D16C-4191-B9F9-C95B51610B5E}"/>
                </a:ext>
              </a:extLst>
            </p:cNvPr>
            <p:cNvCxnSpPr/>
            <p:nvPr/>
          </p:nvCxnSpPr>
          <p:spPr>
            <a:xfrm>
              <a:off x="0" y="87782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A3FCB58-9F61-404B-A493-7860A942FCC2}"/>
                </a:ext>
              </a:extLst>
            </p:cNvPr>
            <p:cNvCxnSpPr/>
            <p:nvPr/>
          </p:nvCxnSpPr>
          <p:spPr>
            <a:xfrm>
              <a:off x="0" y="117043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EFD38DF-4402-499A-B7B2-D5BBF3AD467C}"/>
                </a:ext>
              </a:extLst>
            </p:cNvPr>
            <p:cNvCxnSpPr/>
            <p:nvPr/>
          </p:nvCxnSpPr>
          <p:spPr>
            <a:xfrm>
              <a:off x="0" y="146304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6DFD209-A624-4FEA-8F60-067FBF0CC1E8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1B8ED61-88C3-48AA-91A7-BFD779B3B3BA}"/>
                </a:ext>
              </a:extLst>
            </p:cNvPr>
            <p:cNvCxnSpPr/>
            <p:nvPr/>
          </p:nvCxnSpPr>
          <p:spPr>
            <a:xfrm>
              <a:off x="585216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822AC47D-49D2-4B9E-B580-53A7922E5654}"/>
                </a:ext>
              </a:extLst>
            </p:cNvPr>
            <p:cNvCxnSpPr/>
            <p:nvPr/>
          </p:nvCxnSpPr>
          <p:spPr>
            <a:xfrm>
              <a:off x="29260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0D7A2DB-4310-49CD-83F6-55B33BE76665}"/>
                </a:ext>
              </a:extLst>
            </p:cNvPr>
            <p:cNvCxnSpPr/>
            <p:nvPr/>
          </p:nvCxnSpPr>
          <p:spPr>
            <a:xfrm>
              <a:off x="87782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0C40071-7BC6-4682-9CD1-0631E07C9F11}"/>
                </a:ext>
              </a:extLst>
            </p:cNvPr>
            <p:cNvCxnSpPr/>
            <p:nvPr/>
          </p:nvCxnSpPr>
          <p:spPr>
            <a:xfrm>
              <a:off x="117043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E0ACFAA-26E9-44D2-BEF0-E02CAE93F397}"/>
                </a:ext>
              </a:extLst>
            </p:cNvPr>
            <p:cNvCxnSpPr/>
            <p:nvPr/>
          </p:nvCxnSpPr>
          <p:spPr>
            <a:xfrm>
              <a:off x="1102156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385D1186-93AE-4B67-8544-763E0B213AAC}"/>
                </a:ext>
              </a:extLst>
            </p:cNvPr>
            <p:cNvCxnSpPr/>
            <p:nvPr/>
          </p:nvCxnSpPr>
          <p:spPr>
            <a:xfrm>
              <a:off x="11606784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B1D45AE-FC53-4BB4-A9CD-C563C03A1195}"/>
                </a:ext>
              </a:extLst>
            </p:cNvPr>
            <p:cNvCxnSpPr/>
            <p:nvPr/>
          </p:nvCxnSpPr>
          <p:spPr>
            <a:xfrm>
              <a:off x="1131417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325177A-06D9-4C2A-B7EF-984A90245BF7}"/>
                </a:ext>
              </a:extLst>
            </p:cNvPr>
            <p:cNvCxnSpPr/>
            <p:nvPr/>
          </p:nvCxnSpPr>
          <p:spPr>
            <a:xfrm>
              <a:off x="1189939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2B67796-DF72-4C3B-A79D-7534FD3084C9}"/>
                </a:ext>
              </a:extLst>
            </p:cNvPr>
            <p:cNvCxnSpPr/>
            <p:nvPr/>
          </p:nvCxnSpPr>
          <p:spPr>
            <a:xfrm>
              <a:off x="1219200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8B2C409-2FF7-4120-9E48-02A446B82DD6}"/>
                </a:ext>
              </a:extLst>
            </p:cNvPr>
            <p:cNvCxnSpPr/>
            <p:nvPr/>
          </p:nvCxnSpPr>
          <p:spPr>
            <a:xfrm>
              <a:off x="0" y="175564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F3E0130A-B11A-42AB-8439-3CB0569F1C08}"/>
                </a:ext>
              </a:extLst>
            </p:cNvPr>
            <p:cNvCxnSpPr/>
            <p:nvPr/>
          </p:nvCxnSpPr>
          <p:spPr>
            <a:xfrm>
              <a:off x="0" y="204825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840B631-CB23-44B8-823B-56619D54F0E4}"/>
                </a:ext>
              </a:extLst>
            </p:cNvPr>
            <p:cNvCxnSpPr/>
            <p:nvPr/>
          </p:nvCxnSpPr>
          <p:spPr>
            <a:xfrm>
              <a:off x="0" y="234086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7DD460B-BBE5-43D6-95DF-C1C1CC6239C6}"/>
                </a:ext>
              </a:extLst>
            </p:cNvPr>
            <p:cNvCxnSpPr/>
            <p:nvPr/>
          </p:nvCxnSpPr>
          <p:spPr>
            <a:xfrm>
              <a:off x="0" y="263347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F5BEEB4-62B8-420A-9489-8319B9432C34}"/>
                </a:ext>
              </a:extLst>
            </p:cNvPr>
            <p:cNvCxnSpPr/>
            <p:nvPr/>
          </p:nvCxnSpPr>
          <p:spPr>
            <a:xfrm>
              <a:off x="0" y="292608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79242164-82A4-4DA9-B78C-33430C241872}"/>
                </a:ext>
              </a:extLst>
            </p:cNvPr>
            <p:cNvCxnSpPr/>
            <p:nvPr/>
          </p:nvCxnSpPr>
          <p:spPr>
            <a:xfrm>
              <a:off x="0" y="321868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D8767DD-4892-4904-AE72-87087DD9CCC2}"/>
                </a:ext>
              </a:extLst>
            </p:cNvPr>
            <p:cNvCxnSpPr/>
            <p:nvPr/>
          </p:nvCxnSpPr>
          <p:spPr>
            <a:xfrm>
              <a:off x="0" y="351129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245FC793-2AD0-4021-B3FB-391EDDE6CB63}"/>
                </a:ext>
              </a:extLst>
            </p:cNvPr>
            <p:cNvCxnSpPr/>
            <p:nvPr userDrawn="1"/>
          </p:nvCxnSpPr>
          <p:spPr>
            <a:xfrm>
              <a:off x="0" y="380390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8091C6C8-296D-4AA9-8F03-7DEA5FA7D71A}"/>
                </a:ext>
              </a:extLst>
            </p:cNvPr>
            <p:cNvCxnSpPr/>
            <p:nvPr userDrawn="1"/>
          </p:nvCxnSpPr>
          <p:spPr>
            <a:xfrm>
              <a:off x="0" y="409651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71CBDA8A-698A-4B1C-BC41-CD72C2900FE8}"/>
                </a:ext>
              </a:extLst>
            </p:cNvPr>
            <p:cNvCxnSpPr/>
            <p:nvPr userDrawn="1"/>
          </p:nvCxnSpPr>
          <p:spPr>
            <a:xfrm>
              <a:off x="0" y="438912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F0780C82-EF19-43A2-BF1B-31FDFBA092CA}"/>
                </a:ext>
              </a:extLst>
            </p:cNvPr>
            <p:cNvCxnSpPr/>
            <p:nvPr userDrawn="1"/>
          </p:nvCxnSpPr>
          <p:spPr>
            <a:xfrm>
              <a:off x="0" y="468172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13492339-9370-44E2-8C4D-414393DEB764}"/>
                </a:ext>
              </a:extLst>
            </p:cNvPr>
            <p:cNvCxnSpPr/>
            <p:nvPr userDrawn="1"/>
          </p:nvCxnSpPr>
          <p:spPr>
            <a:xfrm>
              <a:off x="0" y="497433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BF7CE2A-C0A7-4C6F-88B8-E40107AE34E8}"/>
                </a:ext>
              </a:extLst>
            </p:cNvPr>
            <p:cNvCxnSpPr/>
            <p:nvPr userDrawn="1"/>
          </p:nvCxnSpPr>
          <p:spPr>
            <a:xfrm>
              <a:off x="0" y="526694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CD7A1D0-B060-4037-BFAE-80FAF89CC35F}"/>
                </a:ext>
              </a:extLst>
            </p:cNvPr>
            <p:cNvCxnSpPr/>
            <p:nvPr userDrawn="1"/>
          </p:nvCxnSpPr>
          <p:spPr>
            <a:xfrm>
              <a:off x="0" y="555955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A121C21-7F60-43D7-B9B4-682B9D22E24D}"/>
                </a:ext>
              </a:extLst>
            </p:cNvPr>
            <p:cNvCxnSpPr/>
            <p:nvPr userDrawn="1"/>
          </p:nvCxnSpPr>
          <p:spPr>
            <a:xfrm>
              <a:off x="0" y="585216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.64 square" hidden="1">
            <a:extLst>
              <a:ext uri="{FF2B5EF4-FFF2-40B4-BE49-F238E27FC236}">
                <a16:creationId xmlns:a16="http://schemas.microsoft.com/office/drawing/2014/main" id="{90E0CE0A-15D7-405F-8DFA-B7F5AF47B03C}"/>
              </a:ext>
            </a:extLst>
          </p:cNvPr>
          <p:cNvSpPr/>
          <p:nvPr userDrawn="1"/>
        </p:nvSpPr>
        <p:spPr bwMode="auto">
          <a:xfrm>
            <a:off x="0" y="0"/>
            <a:ext cx="585216" cy="585216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49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5" name=".32 square" hidden="1">
            <a:extLst>
              <a:ext uri="{FF2B5EF4-FFF2-40B4-BE49-F238E27FC236}">
                <a16:creationId xmlns:a16="http://schemas.microsoft.com/office/drawing/2014/main" id="{09835393-211C-428D-B22F-51EE7A413599}"/>
              </a:ext>
            </a:extLst>
          </p:cNvPr>
          <p:cNvSpPr/>
          <p:nvPr userDrawn="1"/>
        </p:nvSpPr>
        <p:spPr bwMode="auto">
          <a:xfrm>
            <a:off x="0" y="0"/>
            <a:ext cx="292608" cy="292608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49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67B06BD-A54A-4D2F-9F41-94AA433DC4E8}"/>
              </a:ext>
            </a:extLst>
          </p:cNvPr>
          <p:cNvSpPr txBox="1"/>
          <p:nvPr userDrawn="1"/>
        </p:nvSpPr>
        <p:spPr>
          <a:xfrm>
            <a:off x="4067" y="6488669"/>
            <a:ext cx="930063" cy="3639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1765" dirty="0">
                <a:solidFill>
                  <a:srgbClr val="00FF00"/>
                </a:solidFill>
                <a:latin typeface="Brush Script MT" panose="03060802040406070304" pitchFamily="66" charset="0"/>
              </a:rPr>
              <a:t>M-12.net</a:t>
            </a:r>
          </a:p>
        </p:txBody>
      </p:sp>
      <p:sp>
        <p:nvSpPr>
          <p:cNvPr id="5" name="MSIPCM758e44b08a6148c1aa9f2ec9" descr="{&quot;HashCode&quot;:-1256669135,&quot;Placement&quot;:&quot;Footer&quot;,&quot;Top&quot;:519.343,&quot;Left&quot;:413.6323,&quot;SlideWidth&quot;:960,&quot;SlideHeight&quot;:540}">
            <a:extLst>
              <a:ext uri="{FF2B5EF4-FFF2-40B4-BE49-F238E27FC236}">
                <a16:creationId xmlns:a16="http://schemas.microsoft.com/office/drawing/2014/main" id="{8D2D73B8-9D0D-4ADD-9FFC-F6BA48FF45C6}"/>
              </a:ext>
            </a:extLst>
          </p:cNvPr>
          <p:cNvSpPr txBox="1"/>
          <p:nvPr userDrawn="1"/>
        </p:nvSpPr>
        <p:spPr>
          <a:xfrm>
            <a:off x="5253130" y="6595656"/>
            <a:ext cx="1685741" cy="262344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sl-SI" sz="1000">
                <a:solidFill>
                  <a:srgbClr val="000000"/>
                </a:solidFill>
                <a:latin typeface="Calibri" panose="020F0502020204030204" pitchFamily="34" charset="0"/>
              </a:rPr>
              <a:t>Internal Use Only / Interno</a:t>
            </a:r>
            <a:endParaRPr lang="sl-SI" sz="1000" dirty="0" err="1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842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80" r:id="rId1"/>
    <p:sldLayoutId id="2147484609" r:id="rId2"/>
    <p:sldLayoutId id="2147484577" r:id="rId3"/>
    <p:sldLayoutId id="2147484610" r:id="rId4"/>
    <p:sldLayoutId id="2147484240" r:id="rId5"/>
    <p:sldLayoutId id="2147484241" r:id="rId6"/>
    <p:sldLayoutId id="2147484474" r:id="rId7"/>
    <p:sldLayoutId id="2147484245" r:id="rId8"/>
    <p:sldLayoutId id="2147484247" r:id="rId9"/>
    <p:sldLayoutId id="2147484639" r:id="rId10"/>
    <p:sldLayoutId id="2147484603" r:id="rId11"/>
    <p:sldLayoutId id="2147484573" r:id="rId12"/>
    <p:sldLayoutId id="2147484606" r:id="rId13"/>
    <p:sldLayoutId id="2147484638" r:id="rId14"/>
    <p:sldLayoutId id="2147484249" r:id="rId15"/>
    <p:sldLayoutId id="2147484640" r:id="rId16"/>
    <p:sldLayoutId id="2147484582" r:id="rId17"/>
    <p:sldLayoutId id="2147484641" r:id="rId18"/>
    <p:sldLayoutId id="2147484584" r:id="rId19"/>
    <p:sldLayoutId id="2147484583" r:id="rId20"/>
    <p:sldLayoutId id="2147484256" r:id="rId21"/>
    <p:sldLayoutId id="2147484257" r:id="rId22"/>
    <p:sldLayoutId id="2147484585" r:id="rId23"/>
    <p:sldLayoutId id="2147484299" r:id="rId24"/>
    <p:sldLayoutId id="2147484263" r:id="rId25"/>
  </p:sldLayoutIdLst>
  <p:transition>
    <p:fade/>
  </p:transition>
  <p:hf sldNum="0" hdr="0" ftr="0" dt="0"/>
  <p:txStyles>
    <p:titleStyle>
      <a:lvl1pPr algn="l" defTabSz="932719" rtl="0" eaLnBrk="1" latinLnBrk="0" hangingPunct="1">
        <a:lnSpc>
          <a:spcPct val="100000"/>
        </a:lnSpc>
        <a:spcBef>
          <a:spcPct val="0"/>
        </a:spcBef>
        <a:buNone/>
        <a:defRPr lang="en-US" sz="3600" b="1" kern="1200" cap="none" spc="-51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594" marR="0" indent="-228594" algn="l" defTabSz="932719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457189" marR="0" indent="-228594" algn="l" defTabSz="932719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0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57209" marR="0" indent="-200020" algn="l" defTabSz="932719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842942" marR="0" indent="-180970" algn="l" defTabSz="932719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023913" marR="0" indent="-168270" algn="l" defTabSz="932719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4976" indent="-233181" algn="l" defTabSz="93271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336" indent="-233181" algn="l" defTabSz="93271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695" indent="-233181" algn="l" defTabSz="93271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056" indent="-233181" algn="l" defTabSz="93271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59" algn="l" defTabSz="9327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19" algn="l" defTabSz="9327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078" algn="l" defTabSz="9327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37" algn="l" defTabSz="9327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798" algn="l" defTabSz="9327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157" algn="l" defTabSz="9327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16" algn="l" defTabSz="9327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876" algn="l" defTabSz="9327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6" pos="368" userDrawn="1">
          <p15:clr>
            <a:srgbClr val="C35EA4"/>
          </p15:clr>
        </p15:guide>
        <p15:guide id="17" pos="7313" userDrawn="1">
          <p15:clr>
            <a:srgbClr val="C35EA4"/>
          </p15:clr>
        </p15:guide>
        <p15:guide id="25" orient="horz" pos="369" userDrawn="1">
          <p15:clr>
            <a:srgbClr val="C35EA4"/>
          </p15:clr>
        </p15:guide>
        <p15:guide id="26" orient="horz" pos="3949" userDrawn="1">
          <p15:clr>
            <a:srgbClr val="C35EA4"/>
          </p15:clr>
        </p15:guide>
        <p15:guide id="27" orient="horz" pos="184" userDrawn="1">
          <p15:clr>
            <a:srgbClr val="A4A3A4"/>
          </p15:clr>
        </p15:guide>
        <p15:guide id="28" pos="185" userDrawn="1">
          <p15:clr>
            <a:srgbClr val="A4A3A4"/>
          </p15:clr>
        </p15:guide>
        <p15:guide id="29" orient="horz" pos="4135" userDrawn="1">
          <p15:clr>
            <a:srgbClr val="A4A3A4"/>
          </p15:clr>
        </p15:guide>
        <p15:guide id="30" pos="7495" userDrawn="1">
          <p15:clr>
            <a:srgbClr val="A4A3A4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 userDrawn="1">
            <p:ph type="title"/>
          </p:nvPr>
        </p:nvSpPr>
        <p:spPr>
          <a:xfrm>
            <a:off x="588263" y="457200"/>
            <a:ext cx="11018520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 userDrawn="1">
            <p:ph type="body" idx="1"/>
          </p:nvPr>
        </p:nvSpPr>
        <p:spPr>
          <a:xfrm>
            <a:off x="584200" y="1435506"/>
            <a:ext cx="11018520" cy="16127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47" name="GRID" hidden="1">
            <a:extLst>
              <a:ext uri="{FF2B5EF4-FFF2-40B4-BE49-F238E27FC236}">
                <a16:creationId xmlns:a16="http://schemas.microsoft.com/office/drawing/2014/main" id="{32B5FFBF-552A-4973-B5B3-9EE3A765185F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CD412E5-2492-4063-96AB-C451FC39F2B6}"/>
                </a:ext>
              </a:extLst>
            </p:cNvPr>
            <p:cNvCxnSpPr/>
            <p:nvPr/>
          </p:nvCxnSpPr>
          <p:spPr>
            <a:xfrm>
              <a:off x="0" y="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25E7FAE-6A98-413B-871E-10F8DF6FF1E3}"/>
                </a:ext>
              </a:extLst>
            </p:cNvPr>
            <p:cNvCxnSpPr/>
            <p:nvPr/>
          </p:nvCxnSpPr>
          <p:spPr>
            <a:xfrm>
              <a:off x="0" y="29260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F42BDE7-00A0-446E-9CEE-23DDF6A13E6E}"/>
                </a:ext>
              </a:extLst>
            </p:cNvPr>
            <p:cNvCxnSpPr/>
            <p:nvPr/>
          </p:nvCxnSpPr>
          <p:spPr>
            <a:xfrm>
              <a:off x="0" y="585216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D48FF31-9C6A-4C0C-AB96-ED556488A1BA}"/>
                </a:ext>
              </a:extLst>
            </p:cNvPr>
            <p:cNvCxnSpPr/>
            <p:nvPr/>
          </p:nvCxnSpPr>
          <p:spPr>
            <a:xfrm>
              <a:off x="0" y="6272784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8D811B2-F122-4FF3-A4F6-E7291A5152BB}"/>
                </a:ext>
              </a:extLst>
            </p:cNvPr>
            <p:cNvCxnSpPr/>
            <p:nvPr/>
          </p:nvCxnSpPr>
          <p:spPr>
            <a:xfrm>
              <a:off x="0" y="656539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2029335-BA6E-4B6F-B752-D02603169DE6}"/>
                </a:ext>
              </a:extLst>
            </p:cNvPr>
            <p:cNvCxnSpPr/>
            <p:nvPr/>
          </p:nvCxnSpPr>
          <p:spPr>
            <a:xfrm>
              <a:off x="0" y="685800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08D55A0-D16C-4191-B9F9-C95B51610B5E}"/>
                </a:ext>
              </a:extLst>
            </p:cNvPr>
            <p:cNvCxnSpPr/>
            <p:nvPr/>
          </p:nvCxnSpPr>
          <p:spPr>
            <a:xfrm>
              <a:off x="0" y="87782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A3FCB58-9F61-404B-A493-7860A942FCC2}"/>
                </a:ext>
              </a:extLst>
            </p:cNvPr>
            <p:cNvCxnSpPr/>
            <p:nvPr/>
          </p:nvCxnSpPr>
          <p:spPr>
            <a:xfrm>
              <a:off x="0" y="117043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EFD38DF-4402-499A-B7B2-D5BBF3AD467C}"/>
                </a:ext>
              </a:extLst>
            </p:cNvPr>
            <p:cNvCxnSpPr/>
            <p:nvPr/>
          </p:nvCxnSpPr>
          <p:spPr>
            <a:xfrm>
              <a:off x="0" y="146304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6DFD209-A624-4FEA-8F60-067FBF0CC1E8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1B8ED61-88C3-48AA-91A7-BFD779B3B3BA}"/>
                </a:ext>
              </a:extLst>
            </p:cNvPr>
            <p:cNvCxnSpPr/>
            <p:nvPr/>
          </p:nvCxnSpPr>
          <p:spPr>
            <a:xfrm>
              <a:off x="585216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822AC47D-49D2-4B9E-B580-53A7922E5654}"/>
                </a:ext>
              </a:extLst>
            </p:cNvPr>
            <p:cNvCxnSpPr/>
            <p:nvPr/>
          </p:nvCxnSpPr>
          <p:spPr>
            <a:xfrm>
              <a:off x="29260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0D7A2DB-4310-49CD-83F6-55B33BE76665}"/>
                </a:ext>
              </a:extLst>
            </p:cNvPr>
            <p:cNvCxnSpPr/>
            <p:nvPr/>
          </p:nvCxnSpPr>
          <p:spPr>
            <a:xfrm>
              <a:off x="87782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0C40071-7BC6-4682-9CD1-0631E07C9F11}"/>
                </a:ext>
              </a:extLst>
            </p:cNvPr>
            <p:cNvCxnSpPr/>
            <p:nvPr/>
          </p:nvCxnSpPr>
          <p:spPr>
            <a:xfrm>
              <a:off x="117043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E0ACFAA-26E9-44D2-BEF0-E02CAE93F397}"/>
                </a:ext>
              </a:extLst>
            </p:cNvPr>
            <p:cNvCxnSpPr/>
            <p:nvPr/>
          </p:nvCxnSpPr>
          <p:spPr>
            <a:xfrm>
              <a:off x="1102156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385D1186-93AE-4B67-8544-763E0B213AAC}"/>
                </a:ext>
              </a:extLst>
            </p:cNvPr>
            <p:cNvCxnSpPr/>
            <p:nvPr/>
          </p:nvCxnSpPr>
          <p:spPr>
            <a:xfrm>
              <a:off x="11606784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B1D45AE-FC53-4BB4-A9CD-C563C03A1195}"/>
                </a:ext>
              </a:extLst>
            </p:cNvPr>
            <p:cNvCxnSpPr/>
            <p:nvPr/>
          </p:nvCxnSpPr>
          <p:spPr>
            <a:xfrm>
              <a:off x="1131417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325177A-06D9-4C2A-B7EF-984A90245BF7}"/>
                </a:ext>
              </a:extLst>
            </p:cNvPr>
            <p:cNvCxnSpPr/>
            <p:nvPr/>
          </p:nvCxnSpPr>
          <p:spPr>
            <a:xfrm>
              <a:off x="1189939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2B67796-DF72-4C3B-A79D-7534FD3084C9}"/>
                </a:ext>
              </a:extLst>
            </p:cNvPr>
            <p:cNvCxnSpPr/>
            <p:nvPr/>
          </p:nvCxnSpPr>
          <p:spPr>
            <a:xfrm>
              <a:off x="1219200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8B2C409-2FF7-4120-9E48-02A446B82DD6}"/>
                </a:ext>
              </a:extLst>
            </p:cNvPr>
            <p:cNvCxnSpPr/>
            <p:nvPr/>
          </p:nvCxnSpPr>
          <p:spPr>
            <a:xfrm>
              <a:off x="0" y="175564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F3E0130A-B11A-42AB-8439-3CB0569F1C08}"/>
                </a:ext>
              </a:extLst>
            </p:cNvPr>
            <p:cNvCxnSpPr/>
            <p:nvPr/>
          </p:nvCxnSpPr>
          <p:spPr>
            <a:xfrm>
              <a:off x="0" y="204825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840B631-CB23-44B8-823B-56619D54F0E4}"/>
                </a:ext>
              </a:extLst>
            </p:cNvPr>
            <p:cNvCxnSpPr/>
            <p:nvPr/>
          </p:nvCxnSpPr>
          <p:spPr>
            <a:xfrm>
              <a:off x="0" y="234086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7DD460B-BBE5-43D6-95DF-C1C1CC6239C6}"/>
                </a:ext>
              </a:extLst>
            </p:cNvPr>
            <p:cNvCxnSpPr/>
            <p:nvPr/>
          </p:nvCxnSpPr>
          <p:spPr>
            <a:xfrm>
              <a:off x="0" y="263347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F5BEEB4-62B8-420A-9489-8319B9432C34}"/>
                </a:ext>
              </a:extLst>
            </p:cNvPr>
            <p:cNvCxnSpPr/>
            <p:nvPr/>
          </p:nvCxnSpPr>
          <p:spPr>
            <a:xfrm>
              <a:off x="0" y="292608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79242164-82A4-4DA9-B78C-33430C241872}"/>
                </a:ext>
              </a:extLst>
            </p:cNvPr>
            <p:cNvCxnSpPr/>
            <p:nvPr/>
          </p:nvCxnSpPr>
          <p:spPr>
            <a:xfrm>
              <a:off x="0" y="321868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D8767DD-4892-4904-AE72-87087DD9CCC2}"/>
                </a:ext>
              </a:extLst>
            </p:cNvPr>
            <p:cNvCxnSpPr/>
            <p:nvPr/>
          </p:nvCxnSpPr>
          <p:spPr>
            <a:xfrm>
              <a:off x="0" y="351129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245FC793-2AD0-4021-B3FB-391EDDE6CB63}"/>
                </a:ext>
              </a:extLst>
            </p:cNvPr>
            <p:cNvCxnSpPr/>
            <p:nvPr userDrawn="1"/>
          </p:nvCxnSpPr>
          <p:spPr>
            <a:xfrm>
              <a:off x="0" y="380390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8091C6C8-296D-4AA9-8F03-7DEA5FA7D71A}"/>
                </a:ext>
              </a:extLst>
            </p:cNvPr>
            <p:cNvCxnSpPr/>
            <p:nvPr userDrawn="1"/>
          </p:nvCxnSpPr>
          <p:spPr>
            <a:xfrm>
              <a:off x="0" y="409651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71CBDA8A-698A-4B1C-BC41-CD72C2900FE8}"/>
                </a:ext>
              </a:extLst>
            </p:cNvPr>
            <p:cNvCxnSpPr/>
            <p:nvPr userDrawn="1"/>
          </p:nvCxnSpPr>
          <p:spPr>
            <a:xfrm>
              <a:off x="0" y="438912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F0780C82-EF19-43A2-BF1B-31FDFBA092CA}"/>
                </a:ext>
              </a:extLst>
            </p:cNvPr>
            <p:cNvCxnSpPr/>
            <p:nvPr userDrawn="1"/>
          </p:nvCxnSpPr>
          <p:spPr>
            <a:xfrm>
              <a:off x="0" y="468172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13492339-9370-44E2-8C4D-414393DEB764}"/>
                </a:ext>
              </a:extLst>
            </p:cNvPr>
            <p:cNvCxnSpPr/>
            <p:nvPr userDrawn="1"/>
          </p:nvCxnSpPr>
          <p:spPr>
            <a:xfrm>
              <a:off x="0" y="497433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BF7CE2A-C0A7-4C6F-88B8-E40107AE34E8}"/>
                </a:ext>
              </a:extLst>
            </p:cNvPr>
            <p:cNvCxnSpPr/>
            <p:nvPr userDrawn="1"/>
          </p:nvCxnSpPr>
          <p:spPr>
            <a:xfrm>
              <a:off x="0" y="526694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CD7A1D0-B060-4037-BFAE-80FAF89CC35F}"/>
                </a:ext>
              </a:extLst>
            </p:cNvPr>
            <p:cNvCxnSpPr/>
            <p:nvPr userDrawn="1"/>
          </p:nvCxnSpPr>
          <p:spPr>
            <a:xfrm>
              <a:off x="0" y="555955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A121C21-7F60-43D7-B9B4-682B9D22E24D}"/>
                </a:ext>
              </a:extLst>
            </p:cNvPr>
            <p:cNvCxnSpPr/>
            <p:nvPr userDrawn="1"/>
          </p:nvCxnSpPr>
          <p:spPr>
            <a:xfrm>
              <a:off x="0" y="585216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.64 square" hidden="1">
            <a:extLst>
              <a:ext uri="{FF2B5EF4-FFF2-40B4-BE49-F238E27FC236}">
                <a16:creationId xmlns:a16="http://schemas.microsoft.com/office/drawing/2014/main" id="{90E0CE0A-15D7-405F-8DFA-B7F5AF47B03C}"/>
              </a:ext>
            </a:extLst>
          </p:cNvPr>
          <p:cNvSpPr/>
          <p:nvPr userDrawn="1"/>
        </p:nvSpPr>
        <p:spPr bwMode="auto">
          <a:xfrm>
            <a:off x="0" y="0"/>
            <a:ext cx="585216" cy="585216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49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5" name=".32 square" hidden="1">
            <a:extLst>
              <a:ext uri="{FF2B5EF4-FFF2-40B4-BE49-F238E27FC236}">
                <a16:creationId xmlns:a16="http://schemas.microsoft.com/office/drawing/2014/main" id="{09835393-211C-428D-B22F-51EE7A413599}"/>
              </a:ext>
            </a:extLst>
          </p:cNvPr>
          <p:cNvSpPr/>
          <p:nvPr userDrawn="1"/>
        </p:nvSpPr>
        <p:spPr bwMode="auto">
          <a:xfrm>
            <a:off x="0" y="0"/>
            <a:ext cx="292608" cy="292608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49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FB5A2C4-FC6C-4261-A954-BB80A95A832F}"/>
              </a:ext>
            </a:extLst>
          </p:cNvPr>
          <p:cNvSpPr txBox="1"/>
          <p:nvPr userDrawn="1"/>
        </p:nvSpPr>
        <p:spPr>
          <a:xfrm>
            <a:off x="4067" y="6488670"/>
            <a:ext cx="930063" cy="3639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1765" dirty="0">
                <a:solidFill>
                  <a:srgbClr val="00FF00"/>
                </a:solidFill>
                <a:latin typeface="Brush Script MT" panose="03060802040406070304" pitchFamily="66" charset="0"/>
              </a:rPr>
              <a:t>M-12.net</a:t>
            </a:r>
          </a:p>
        </p:txBody>
      </p:sp>
      <p:sp>
        <p:nvSpPr>
          <p:cNvPr id="5" name="MSIPCMb4d54b2b8280c2e1ddc044ad" descr="{&quot;HashCode&quot;:-1256669135,&quot;Placement&quot;:&quot;Footer&quot;,&quot;Top&quot;:519.343,&quot;Left&quot;:413.6323,&quot;SlideWidth&quot;:960,&quot;SlideHeight&quot;:540}">
            <a:extLst>
              <a:ext uri="{FF2B5EF4-FFF2-40B4-BE49-F238E27FC236}">
                <a16:creationId xmlns:a16="http://schemas.microsoft.com/office/drawing/2014/main" id="{CC737B98-D06C-4EC0-A55F-AD5CCA41F9DE}"/>
              </a:ext>
            </a:extLst>
          </p:cNvPr>
          <p:cNvSpPr txBox="1"/>
          <p:nvPr userDrawn="1"/>
        </p:nvSpPr>
        <p:spPr>
          <a:xfrm>
            <a:off x="5253130" y="6595656"/>
            <a:ext cx="1685741" cy="262344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sl-SI" sz="1000">
                <a:solidFill>
                  <a:srgbClr val="000000"/>
                </a:solidFill>
                <a:latin typeface="Calibri" panose="020F0502020204030204" pitchFamily="34" charset="0"/>
              </a:rPr>
              <a:t>Internal Use Only / Interno</a:t>
            </a:r>
            <a:endParaRPr lang="sl-SI" sz="1000" dirty="0" err="1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995768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643" r:id="rId1"/>
    <p:sldLayoutId id="2147484644" r:id="rId2"/>
    <p:sldLayoutId id="2147484645" r:id="rId3"/>
    <p:sldLayoutId id="2147484646" r:id="rId4"/>
    <p:sldLayoutId id="2147484650" r:id="rId5"/>
    <p:sldLayoutId id="2147484651" r:id="rId6"/>
    <p:sldLayoutId id="2147484652" r:id="rId7"/>
    <p:sldLayoutId id="2147484653" r:id="rId8"/>
    <p:sldLayoutId id="2147484654" r:id="rId9"/>
    <p:sldLayoutId id="2147484655" r:id="rId10"/>
    <p:sldLayoutId id="2147484656" r:id="rId11"/>
    <p:sldLayoutId id="2147484657" r:id="rId12"/>
    <p:sldLayoutId id="2147484658" r:id="rId13"/>
    <p:sldLayoutId id="2147484659" r:id="rId14"/>
    <p:sldLayoutId id="2147484660" r:id="rId15"/>
    <p:sldLayoutId id="2147484661" r:id="rId16"/>
    <p:sldLayoutId id="2147484662" r:id="rId17"/>
    <p:sldLayoutId id="2147484663" r:id="rId18"/>
    <p:sldLayoutId id="2147484664" r:id="rId19"/>
    <p:sldLayoutId id="2147484665" r:id="rId20"/>
    <p:sldLayoutId id="2147484666" r:id="rId21"/>
    <p:sldLayoutId id="2147484667" r:id="rId22"/>
    <p:sldLayoutId id="2147484668" r:id="rId23"/>
    <p:sldLayoutId id="2147484669" r:id="rId24"/>
    <p:sldLayoutId id="2147484670" r:id="rId25"/>
  </p:sldLayoutIdLst>
  <p:transition>
    <p:fade/>
  </p:transition>
  <p:hf sldNum="0" hdr="0" ftr="0" dt="0"/>
  <p:txStyles>
    <p:titleStyle>
      <a:lvl1pPr algn="l" defTabSz="932719" rtl="0" eaLnBrk="1" latinLnBrk="0" hangingPunct="1">
        <a:lnSpc>
          <a:spcPct val="100000"/>
        </a:lnSpc>
        <a:spcBef>
          <a:spcPct val="0"/>
        </a:spcBef>
        <a:buNone/>
        <a:defRPr lang="en-US" sz="3600" b="1" kern="1200" cap="none" spc="-51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594" marR="0" indent="-228594" algn="l" defTabSz="932719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457189" marR="0" indent="-228594" algn="l" defTabSz="932719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0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57209" marR="0" indent="-200020" algn="l" defTabSz="932719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842942" marR="0" indent="-180970" algn="l" defTabSz="932719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023913" marR="0" indent="-168270" algn="l" defTabSz="932719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4976" indent="-233181" algn="l" defTabSz="93271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336" indent="-233181" algn="l" defTabSz="93271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695" indent="-233181" algn="l" defTabSz="93271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056" indent="-233181" algn="l" defTabSz="93271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59" algn="l" defTabSz="9327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19" algn="l" defTabSz="9327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078" algn="l" defTabSz="9327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37" algn="l" defTabSz="9327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798" algn="l" defTabSz="9327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157" algn="l" defTabSz="9327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16" algn="l" defTabSz="9327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876" algn="l" defTabSz="9327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6" pos="368" userDrawn="1">
          <p15:clr>
            <a:srgbClr val="C35EA4"/>
          </p15:clr>
        </p15:guide>
        <p15:guide id="17" pos="7313" userDrawn="1">
          <p15:clr>
            <a:srgbClr val="C35EA4"/>
          </p15:clr>
        </p15:guide>
        <p15:guide id="25" orient="horz" pos="369" userDrawn="1">
          <p15:clr>
            <a:srgbClr val="C35EA4"/>
          </p15:clr>
        </p15:guide>
        <p15:guide id="26" orient="horz" pos="3949" userDrawn="1">
          <p15:clr>
            <a:srgbClr val="C35EA4"/>
          </p15:clr>
        </p15:guide>
        <p15:guide id="27" orient="horz" pos="184" userDrawn="1">
          <p15:clr>
            <a:srgbClr val="A4A3A4"/>
          </p15:clr>
        </p15:guide>
        <p15:guide id="28" pos="185" userDrawn="1">
          <p15:clr>
            <a:srgbClr val="A4A3A4"/>
          </p15:clr>
        </p15:guide>
        <p15:guide id="29" orient="horz" pos="4135" userDrawn="1">
          <p15:clr>
            <a:srgbClr val="A4A3A4"/>
          </p15:clr>
        </p15:guide>
        <p15:guide id="30" pos="7495" userDrawn="1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1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mva.ms/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1.xml"/><Relationship Id="rId6" Type="http://schemas.openxmlformats.org/officeDocument/2006/relationships/hyperlink" Target="http://slowug.si/" TargetMode="External"/><Relationship Id="rId5" Type="http://schemas.openxmlformats.org/officeDocument/2006/relationships/hyperlink" Target="http://expertslive.eu/" TargetMode="External"/><Relationship Id="rId4" Type="http://schemas.openxmlformats.org/officeDocument/2006/relationships/hyperlink" Target="http://aka.ms/WSLab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m-12.net/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1.xml"/><Relationship Id="rId4" Type="http://schemas.openxmlformats.org/officeDocument/2006/relationships/hyperlink" Target="mailto:matjaz@m-12.net" TargetMode="Externa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Windows without windows...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582045" y="3962403"/>
            <a:ext cx="4164583" cy="923330"/>
          </a:xfrm>
        </p:spPr>
        <p:txBody>
          <a:bodyPr/>
          <a:lstStyle/>
          <a:p>
            <a:r>
              <a:rPr lang="en-US" dirty="0"/>
              <a:t>First steps</a:t>
            </a:r>
          </a:p>
          <a:p>
            <a:endParaRPr lang="en-US" dirty="0"/>
          </a:p>
          <a:p>
            <a:r>
              <a:rPr lang="en-US" dirty="0"/>
              <a:t>By </a:t>
            </a:r>
            <a:r>
              <a:rPr lang="en-US" dirty="0" err="1"/>
              <a:t>Matja</a:t>
            </a:r>
            <a:r>
              <a:rPr lang="sl-SI" dirty="0"/>
              <a:t>ž Žnidar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883899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2282F181-4094-47A2-B6B5-4C6ADA2606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Windows server CORE</a:t>
            </a:r>
            <a:endParaRPr lang="sl-SI" dirty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14CDDBB0-DF19-4929-A99C-93E18A6158C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6391" y="1434372"/>
            <a:ext cx="5509609" cy="4557125"/>
          </a:xfrm>
        </p:spPr>
        <p:txBody>
          <a:bodyPr/>
          <a:lstStyle/>
          <a:p>
            <a:r>
              <a:rPr lang="en-US" sz="2700" dirty="0"/>
              <a:t>“The Server Core option is a minimal installation option that is available when you are deploying the Standard or Datacenter edition of Windows Server. Server Core includes most but not all server roles. Server Core has a smaller disk footprint, and therefore a smaller attack surface due to a smaller code base.”</a:t>
            </a:r>
          </a:p>
          <a:p>
            <a:endParaRPr lang="sl-SI" sz="1000" dirty="0"/>
          </a:p>
          <a:p>
            <a:r>
              <a:rPr lang="sl-SI" sz="1000" dirty="0"/>
              <a:t>*</a:t>
            </a:r>
            <a:r>
              <a:rPr lang="en-US" sz="1000" dirty="0"/>
              <a:t>curtesy of Microsoft documentation</a:t>
            </a:r>
            <a:endParaRPr lang="sl-SI" sz="1000" dirty="0"/>
          </a:p>
          <a:p>
            <a:endParaRPr lang="sl-SI" dirty="0"/>
          </a:p>
        </p:txBody>
      </p:sp>
      <p:pic>
        <p:nvPicPr>
          <p:cNvPr id="25" name="Picture 24" descr="A large red brick building&#10;&#10;Description generated with very high confidence">
            <a:extLst>
              <a:ext uri="{FF2B5EF4-FFF2-40B4-BE49-F238E27FC236}">
                <a16:creationId xmlns:a16="http://schemas.microsoft.com/office/drawing/2014/main" id="{F1D6E35E-E047-457D-ADF2-DE1B57E9427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66" r="5" b="5"/>
          <a:stretch/>
        </p:blipFill>
        <p:spPr>
          <a:xfrm>
            <a:off x="6662059" y="1156053"/>
            <a:ext cx="4519204" cy="4545893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79BD2A8C-3BD7-40D7-BDD8-1B5F563F3183}"/>
              </a:ext>
            </a:extLst>
          </p:cNvPr>
          <p:cNvSpPr txBox="1"/>
          <p:nvPr/>
        </p:nvSpPr>
        <p:spPr>
          <a:xfrm>
            <a:off x="7060746" y="5912963"/>
            <a:ext cx="857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CORE</a:t>
            </a:r>
            <a:endParaRPr lang="sl-SI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AAB9E7A-7126-4349-ACB5-1D8D530449F3}"/>
              </a:ext>
            </a:extLst>
          </p:cNvPr>
          <p:cNvSpPr txBox="1"/>
          <p:nvPr/>
        </p:nvSpPr>
        <p:spPr>
          <a:xfrm>
            <a:off x="8728366" y="5912963"/>
            <a:ext cx="2695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Desktop Experience</a:t>
            </a:r>
            <a:endParaRPr lang="sl-SI" dirty="0"/>
          </a:p>
        </p:txBody>
      </p: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374F60F9-E7D4-4157-BF9D-64F7974FC473}"/>
              </a:ext>
            </a:extLst>
          </p:cNvPr>
          <p:cNvCxnSpPr>
            <a:stCxn id="27" idx="0"/>
          </p:cNvCxnSpPr>
          <p:nvPr/>
        </p:nvCxnSpPr>
        <p:spPr>
          <a:xfrm flipH="1" flipV="1">
            <a:off x="10004716" y="4515161"/>
            <a:ext cx="72000" cy="1397802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DC27977B-A6BB-4D4F-97E4-4CD6C390318E}"/>
              </a:ext>
            </a:extLst>
          </p:cNvPr>
          <p:cNvCxnSpPr>
            <a:cxnSpLocks/>
          </p:cNvCxnSpPr>
          <p:nvPr/>
        </p:nvCxnSpPr>
        <p:spPr>
          <a:xfrm flipV="1">
            <a:off x="7466120" y="4515161"/>
            <a:ext cx="23251" cy="1397802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2907981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uiExpand="1" build="p"/>
      <p:bldP spid="26" grpId="0"/>
      <p:bldP spid="2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Few historic facts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0ED764-77E7-44C0-8578-419831DE6D4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9"/>
            <a:ext cx="11018520" cy="4965301"/>
          </a:xfrm>
        </p:spPr>
        <p:txBody>
          <a:bodyPr/>
          <a:lstStyle/>
          <a:p>
            <a:r>
              <a:rPr lang="en-US" dirty="0"/>
              <a:t>February 2008	</a:t>
            </a:r>
            <a:r>
              <a:rPr lang="en-US" dirty="0">
                <a:sym typeface="Wingdings" panose="05000000000000000000" pitchFamily="2" charset="2"/>
              </a:rPr>
              <a:t>		CORE as installation option of 							Windows Server 2008 </a:t>
            </a:r>
          </a:p>
          <a:p>
            <a:r>
              <a:rPr lang="en-US" dirty="0">
                <a:sym typeface="Wingdings" panose="05000000000000000000" pitchFamily="2" charset="2"/>
              </a:rPr>
              <a:t>August 2012			Switch between Server CORE 							and normal server w/o 								reinstallation in Windows 							Server 2012</a:t>
            </a:r>
          </a:p>
          <a:p>
            <a:r>
              <a:rPr lang="en-US" dirty="0">
                <a:sym typeface="Wingdings" panose="05000000000000000000" pitchFamily="2" charset="2"/>
              </a:rPr>
              <a:t>September 2016			CORE is standard installation 							of Windows Server 2016</a:t>
            </a:r>
          </a:p>
          <a:p>
            <a:r>
              <a:rPr lang="en-US" dirty="0">
                <a:sym typeface="Wingdings" panose="05000000000000000000" pitchFamily="2" charset="2"/>
              </a:rPr>
              <a:t>October 2017			CORE is the only option for 							Windows Server 1709 (Semi-							Annual Channel) for HW</a:t>
            </a:r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36933835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85216" y="3033223"/>
            <a:ext cx="9144000" cy="498599"/>
          </a:xfrm>
        </p:spPr>
        <p:txBody>
          <a:bodyPr/>
          <a:lstStyle/>
          <a:p>
            <a:r>
              <a:rPr lang="en-US" dirty="0"/>
              <a:t>Demo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>
          <a:xfrm>
            <a:off x="585216" y="3977320"/>
            <a:ext cx="9144000" cy="307776"/>
          </a:xfrm>
        </p:spPr>
        <p:txBody>
          <a:bodyPr/>
          <a:lstStyle/>
          <a:p>
            <a:r>
              <a:rPr lang="en-US" dirty="0"/>
              <a:t>Installation</a:t>
            </a:r>
          </a:p>
        </p:txBody>
      </p:sp>
    </p:spTree>
    <p:extLst>
      <p:ext uri="{BB962C8B-B14F-4D97-AF65-F5344CB8AC3E}">
        <p14:creationId xmlns:p14="http://schemas.microsoft.com/office/powerpoint/2010/main" val="400111232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3BDE2E74-E5AA-461F-B8BE-CE1EB2EDAE95}"/>
              </a:ext>
            </a:extLst>
          </p:cNvPr>
          <p:cNvSpPr txBox="1"/>
          <p:nvPr/>
        </p:nvSpPr>
        <p:spPr>
          <a:xfrm>
            <a:off x="9081247" y="5647765"/>
            <a:ext cx="1703294" cy="376517"/>
          </a:xfrm>
          <a:prstGeom prst="rect">
            <a:avLst/>
          </a:prstGeom>
          <a:solidFill>
            <a:schemeClr val="tx1"/>
          </a:solidFill>
        </p:spPr>
        <p:txBody>
          <a:bodyPr wrap="square" lIns="0" tIns="0" rIns="0" bIns="0" rtlCol="0">
            <a:spAutoFit/>
          </a:bodyPr>
          <a:lstStyle/>
          <a:p>
            <a:pPr algn="l"/>
            <a:endParaRPr lang="sl-SI" sz="2000" dirty="0" err="1">
              <a:gradFill>
                <a:gsLst>
                  <a:gs pos="2917">
                    <a:schemeClr val="tx1"/>
                  </a:gs>
                  <a:gs pos="30000">
                    <a:schemeClr val="tx1"/>
                  </a:gs>
                </a:gsLst>
                <a:lin ang="5400000" scaled="0"/>
              </a:gra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565A477-CBED-4F46-A90B-34E66611DC41}"/>
              </a:ext>
            </a:extLst>
          </p:cNvPr>
          <p:cNvSpPr txBox="1"/>
          <p:nvPr/>
        </p:nvSpPr>
        <p:spPr>
          <a:xfrm>
            <a:off x="6096000" y="4572000"/>
            <a:ext cx="1927412" cy="591671"/>
          </a:xfrm>
          <a:prstGeom prst="rect">
            <a:avLst/>
          </a:prstGeom>
          <a:solidFill>
            <a:schemeClr val="tx1"/>
          </a:solidFill>
        </p:spPr>
        <p:txBody>
          <a:bodyPr wrap="square" lIns="0" tIns="0" rIns="0" bIns="0" rtlCol="0">
            <a:spAutoFit/>
          </a:bodyPr>
          <a:lstStyle/>
          <a:p>
            <a:pPr algn="l"/>
            <a:endParaRPr lang="sl-SI" sz="2000" dirty="0" err="1">
              <a:gradFill>
                <a:gsLst>
                  <a:gs pos="2917">
                    <a:schemeClr val="tx1"/>
                  </a:gs>
                  <a:gs pos="30000">
                    <a:schemeClr val="tx1"/>
                  </a:gs>
                </a:gsLst>
                <a:lin ang="5400000" scaled="0"/>
              </a:gra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23B8897-1CAA-42C8-8AE0-72C7634E93BA}"/>
              </a:ext>
            </a:extLst>
          </p:cNvPr>
          <p:cNvSpPr txBox="1"/>
          <p:nvPr/>
        </p:nvSpPr>
        <p:spPr>
          <a:xfrm>
            <a:off x="3074894" y="4572000"/>
            <a:ext cx="1927412" cy="591671"/>
          </a:xfrm>
          <a:prstGeom prst="rect">
            <a:avLst/>
          </a:prstGeom>
          <a:solidFill>
            <a:schemeClr val="tx1"/>
          </a:solidFill>
        </p:spPr>
        <p:txBody>
          <a:bodyPr wrap="square" lIns="0" tIns="0" rIns="0" bIns="0" rtlCol="0">
            <a:spAutoFit/>
          </a:bodyPr>
          <a:lstStyle/>
          <a:p>
            <a:pPr algn="l"/>
            <a:endParaRPr lang="sl-SI" sz="2000" dirty="0" err="1">
              <a:gradFill>
                <a:gsLst>
                  <a:gs pos="2917">
                    <a:schemeClr val="tx1"/>
                  </a:gs>
                  <a:gs pos="30000">
                    <a:schemeClr val="tx1"/>
                  </a:gs>
                </a:gsLst>
                <a:lin ang="5400000" scaled="0"/>
              </a:gra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8F109A9-E95C-4674-AB6A-8435FD1E544B}"/>
              </a:ext>
            </a:extLst>
          </p:cNvPr>
          <p:cNvSpPr txBox="1"/>
          <p:nvPr/>
        </p:nvSpPr>
        <p:spPr>
          <a:xfrm>
            <a:off x="584200" y="4374776"/>
            <a:ext cx="1612153" cy="851648"/>
          </a:xfrm>
          <a:prstGeom prst="rect">
            <a:avLst/>
          </a:prstGeom>
          <a:solidFill>
            <a:schemeClr val="tx1"/>
          </a:solidFill>
        </p:spPr>
        <p:txBody>
          <a:bodyPr wrap="square" lIns="0" tIns="0" rIns="0" bIns="0" rtlCol="0">
            <a:spAutoFit/>
          </a:bodyPr>
          <a:lstStyle/>
          <a:p>
            <a:pPr algn="l"/>
            <a:endParaRPr lang="sl-SI" sz="2000" dirty="0" err="1">
              <a:gradFill>
                <a:gsLst>
                  <a:gs pos="2917">
                    <a:schemeClr val="tx1"/>
                  </a:gs>
                  <a:gs pos="30000">
                    <a:schemeClr val="tx1"/>
                  </a:gs>
                </a:gsLst>
                <a:lin ang="5400000" scaled="0"/>
              </a:gradFill>
            </a:endParaRPr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Installation “bricks”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21DBC6E-6641-4699-B19D-4E937472278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sl-SI"/>
          </a:p>
        </p:txBody>
      </p:sp>
      <p:pic>
        <p:nvPicPr>
          <p:cNvPr id="6" name="Picture 4" descr="Windows Server Installation Types from NT to vNext.svg">
            <a:extLst>
              <a:ext uri="{FF2B5EF4-FFF2-40B4-BE49-F238E27FC236}">
                <a16:creationId xmlns:a16="http://schemas.microsoft.com/office/drawing/2014/main" id="{19B1F3B5-7DC2-4BFA-AB03-204DC3EB84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200" y="1344706"/>
            <a:ext cx="10850203" cy="4492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332340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" grpId="0" animBg="1"/>
      <p:bldP spid="7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8A46637-D4B3-44F0-A390-72001A0535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8263" y="457200"/>
            <a:ext cx="11018520" cy="553998"/>
          </a:xfrm>
        </p:spPr>
        <p:txBody>
          <a:bodyPr/>
          <a:lstStyle/>
          <a:p>
            <a:r>
              <a:rPr lang="en-US" dirty="0"/>
              <a:t>What can you run on CORE?</a:t>
            </a:r>
            <a:endParaRPr lang="sl-SI" dirty="0"/>
          </a:p>
        </p:txBody>
      </p:sp>
      <p:pic>
        <p:nvPicPr>
          <p:cNvPr id="5" name="Picture 2" descr="Image result for question mark free image">
            <a:extLst>
              <a:ext uri="{FF2B5EF4-FFF2-40B4-BE49-F238E27FC236}">
                <a16:creationId xmlns:a16="http://schemas.microsoft.com/office/drawing/2014/main" id="{863FDC52-E7B9-4B6B-96FA-602C85C26F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4837" y="1143000"/>
            <a:ext cx="3362325" cy="525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247147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85216" y="3033223"/>
            <a:ext cx="9144000" cy="498599"/>
          </a:xfrm>
        </p:spPr>
        <p:txBody>
          <a:bodyPr/>
          <a:lstStyle/>
          <a:p>
            <a:r>
              <a:rPr lang="en-US" dirty="0"/>
              <a:t>Demo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>
          <a:xfrm>
            <a:off x="585216" y="3977320"/>
            <a:ext cx="9144000" cy="307776"/>
          </a:xfrm>
        </p:spPr>
        <p:txBody>
          <a:bodyPr/>
          <a:lstStyle/>
          <a:p>
            <a:r>
              <a:rPr lang="en-US" dirty="0"/>
              <a:t>What can you run on CORE?</a:t>
            </a:r>
          </a:p>
        </p:txBody>
      </p:sp>
    </p:spTree>
    <p:extLst>
      <p:ext uri="{BB962C8B-B14F-4D97-AF65-F5344CB8AC3E}">
        <p14:creationId xmlns:p14="http://schemas.microsoft.com/office/powerpoint/2010/main" val="20320308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You can run on CORE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0ED764-77E7-44C0-8578-419831DE6D4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9"/>
            <a:ext cx="5298440" cy="4481227"/>
          </a:xfrm>
        </p:spPr>
        <p:txBody>
          <a:bodyPr/>
          <a:lstStyle/>
          <a:p>
            <a:r>
              <a:rPr lang="en-US" dirty="0"/>
              <a:t>Command prompt</a:t>
            </a:r>
          </a:p>
          <a:p>
            <a:r>
              <a:rPr lang="en-US" dirty="0"/>
              <a:t>PowerShell</a:t>
            </a:r>
          </a:p>
          <a:p>
            <a:r>
              <a:rPr lang="en-US" dirty="0" err="1"/>
              <a:t>RegEdit</a:t>
            </a:r>
            <a:endParaRPr lang="en-US" dirty="0"/>
          </a:p>
          <a:p>
            <a:r>
              <a:rPr lang="en-US" dirty="0" err="1"/>
              <a:t>Fsutil</a:t>
            </a:r>
            <a:endParaRPr lang="en-US" dirty="0"/>
          </a:p>
          <a:p>
            <a:r>
              <a:rPr lang="en-US" dirty="0" err="1"/>
              <a:t>DiskPart</a:t>
            </a:r>
            <a:endParaRPr lang="en-US" dirty="0"/>
          </a:p>
          <a:p>
            <a:r>
              <a:rPr lang="en-US" dirty="0" err="1"/>
              <a:t>TaskMgr</a:t>
            </a:r>
            <a:endParaRPr lang="en-US" dirty="0"/>
          </a:p>
          <a:p>
            <a:r>
              <a:rPr lang="en-US" dirty="0"/>
              <a:t>Notepad</a:t>
            </a:r>
          </a:p>
          <a:p>
            <a:r>
              <a:rPr lang="en-US" dirty="0" err="1"/>
              <a:t>iSCSIcpl</a:t>
            </a:r>
            <a:r>
              <a:rPr lang="en-US" dirty="0"/>
              <a:t> (control /name </a:t>
            </a:r>
            <a:r>
              <a:rPr lang="en-US" dirty="0" err="1"/>
              <a:t>Microsoft.iSCSIInitiator</a:t>
            </a:r>
            <a:r>
              <a:rPr lang="en-US" dirty="0"/>
              <a:t>)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BD88BC28-785D-4262-A6CF-7A8D68A5264A}"/>
              </a:ext>
            </a:extLst>
          </p:cNvPr>
          <p:cNvSpPr txBox="1">
            <a:spLocks/>
          </p:cNvSpPr>
          <p:nvPr/>
        </p:nvSpPr>
        <p:spPr>
          <a:xfrm>
            <a:off x="6309362" y="1435499"/>
            <a:ext cx="5298440" cy="30162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228594" marR="0" indent="-228594" algn="l" defTabSz="932719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1pPr>
            <a:lvl2pPr marL="457189" marR="0" indent="-228594" algn="l" defTabSz="932719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0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657209" marR="0" indent="-200020" algn="l" defTabSz="932719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1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842942" marR="0" indent="-180970" algn="l" defTabSz="932719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1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023913" marR="0" indent="-168270" algn="l" defTabSz="932719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1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4976" indent="-233181" algn="l" defTabSz="93271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336" indent="-233181" algn="l" defTabSz="93271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695" indent="-233181" algn="l" defTabSz="93271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056" indent="-233181" algn="l" defTabSz="93271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err="1"/>
              <a:t>Intl.cpl</a:t>
            </a:r>
            <a:endParaRPr lang="en-US" dirty="0"/>
          </a:p>
          <a:p>
            <a:r>
              <a:rPr lang="en-US" dirty="0" err="1"/>
              <a:t>TimeDate.cpl</a:t>
            </a:r>
            <a:endParaRPr lang="en-US" dirty="0"/>
          </a:p>
          <a:p>
            <a:r>
              <a:rPr lang="en-US" dirty="0"/>
              <a:t>MSInfo32</a:t>
            </a:r>
          </a:p>
          <a:p>
            <a:r>
              <a:rPr lang="en-US" dirty="0" err="1"/>
              <a:t>RoboCopy</a:t>
            </a:r>
            <a:endParaRPr lang="en-US" dirty="0"/>
          </a:p>
          <a:p>
            <a:r>
              <a:rPr lang="en-US" dirty="0" err="1"/>
              <a:t>xCopy</a:t>
            </a:r>
            <a:endParaRPr lang="en-US" dirty="0"/>
          </a:p>
          <a:p>
            <a:r>
              <a:rPr lang="en-US" dirty="0" err="1"/>
              <a:t>TotalCommander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81421209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588262" y="457200"/>
            <a:ext cx="11309097" cy="1107996"/>
          </a:xfrm>
        </p:spPr>
        <p:txBody>
          <a:bodyPr/>
          <a:lstStyle/>
          <a:p>
            <a:r>
              <a:rPr lang="en-US" dirty="0"/>
              <a:t>Some basic functions, you can do with PowerShell &amp; co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0ED764-77E7-44C0-8578-419831DE6D4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9"/>
            <a:ext cx="10601960" cy="3964162"/>
          </a:xfrm>
        </p:spPr>
        <p:txBody>
          <a:bodyPr/>
          <a:lstStyle/>
          <a:p>
            <a:r>
              <a:rPr lang="en-US" dirty="0"/>
              <a:t>Driver manipulation</a:t>
            </a:r>
          </a:p>
          <a:p>
            <a:r>
              <a:rPr lang="en-US" dirty="0"/>
              <a:t>Check-</a:t>
            </a:r>
            <a:r>
              <a:rPr lang="en-US" dirty="0" err="1"/>
              <a:t>HotFix</a:t>
            </a:r>
            <a:endParaRPr lang="en-US" dirty="0"/>
          </a:p>
          <a:p>
            <a:r>
              <a:rPr lang="en-US" dirty="0"/>
              <a:t>Network configuration</a:t>
            </a:r>
          </a:p>
          <a:p>
            <a:r>
              <a:rPr lang="en-US" dirty="0"/>
              <a:t>Disk Operations</a:t>
            </a:r>
          </a:p>
          <a:p>
            <a:r>
              <a:rPr lang="en-US" dirty="0"/>
              <a:t>Keyboard configuration</a:t>
            </a:r>
          </a:p>
          <a:p>
            <a:r>
              <a:rPr lang="en-US" dirty="0"/>
              <a:t>Add and remove roles and features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363430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85216" y="3033223"/>
            <a:ext cx="9144000" cy="498599"/>
          </a:xfrm>
        </p:spPr>
        <p:txBody>
          <a:bodyPr/>
          <a:lstStyle/>
          <a:p>
            <a:r>
              <a:rPr lang="en-US" dirty="0"/>
              <a:t>Demo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>
          <a:xfrm>
            <a:off x="585216" y="3977320"/>
            <a:ext cx="9144000" cy="307776"/>
          </a:xfrm>
        </p:spPr>
        <p:txBody>
          <a:bodyPr/>
          <a:lstStyle/>
          <a:p>
            <a:r>
              <a:rPr lang="en-US" dirty="0"/>
              <a:t>Some basic functions, you can do with PowerShell &amp; co</a:t>
            </a:r>
          </a:p>
        </p:txBody>
      </p:sp>
    </p:spTree>
    <p:extLst>
      <p:ext uri="{BB962C8B-B14F-4D97-AF65-F5344CB8AC3E}">
        <p14:creationId xmlns:p14="http://schemas.microsoft.com/office/powerpoint/2010/main" val="146416914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Main benefits of server CORE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0A88E36-AC2E-4F28-B536-2F440E35B26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9"/>
            <a:ext cx="11018520" cy="4998291"/>
          </a:xfrm>
        </p:spPr>
        <p:txBody>
          <a:bodyPr/>
          <a:lstStyle/>
          <a:p>
            <a:r>
              <a:rPr lang="en-US" dirty="0"/>
              <a:t>Faster cadence		</a:t>
            </a:r>
            <a:r>
              <a:rPr lang="en-US" dirty="0">
                <a:sym typeface="Wingdings" panose="05000000000000000000" pitchFamily="2" charset="2"/>
              </a:rPr>
              <a:t>	2 a year vs. 2-3 years</a:t>
            </a:r>
          </a:p>
          <a:p>
            <a:r>
              <a:rPr lang="en-US" dirty="0">
                <a:sym typeface="Wingdings" panose="05000000000000000000" pitchFamily="2" charset="2"/>
              </a:rPr>
              <a:t>Smaller footprint			6GB (Clean installed 1709)</a:t>
            </a:r>
          </a:p>
          <a:p>
            <a:r>
              <a:rPr lang="en-US" dirty="0">
                <a:sym typeface="Wingdings" panose="05000000000000000000" pitchFamily="2" charset="2"/>
              </a:rPr>
              <a:t>Fewer services running		</a:t>
            </a:r>
            <a:r>
              <a:rPr lang="sl-SI" dirty="0">
                <a:sym typeface="Wingdings" panose="05000000000000000000" pitchFamily="2" charset="2"/>
              </a:rPr>
              <a:t>123 </a:t>
            </a:r>
            <a:r>
              <a:rPr lang="en-US" dirty="0">
                <a:sym typeface="Wingdings" panose="05000000000000000000" pitchFamily="2" charset="2"/>
              </a:rPr>
              <a:t>vs</a:t>
            </a:r>
            <a:r>
              <a:rPr lang="sl-SI" dirty="0">
                <a:sym typeface="Wingdings" panose="05000000000000000000" pitchFamily="2" charset="2"/>
              </a:rPr>
              <a:t>. 204</a:t>
            </a:r>
            <a:endParaRPr lang="en-US" dirty="0">
              <a:sym typeface="Wingdings" panose="05000000000000000000" pitchFamily="2" charset="2"/>
            </a:endParaRPr>
          </a:p>
          <a:p>
            <a:r>
              <a:rPr lang="en-US" dirty="0">
                <a:sym typeface="Wingdings" panose="05000000000000000000" pitchFamily="2" charset="2"/>
              </a:rPr>
              <a:t>Smaller footprint			smaller number of 								vulnerabilities/patches</a:t>
            </a:r>
          </a:p>
          <a:p>
            <a:r>
              <a:rPr lang="en-US" dirty="0">
                <a:sym typeface="Wingdings" panose="05000000000000000000" pitchFamily="2" charset="2"/>
              </a:rPr>
              <a:t>No IE, Flash and GUI 		Admins CANNOT browse internet</a:t>
            </a:r>
          </a:p>
          <a:p>
            <a:endParaRPr lang="en-US" dirty="0"/>
          </a:p>
          <a:p>
            <a:r>
              <a:rPr lang="en-US" dirty="0"/>
              <a:t>Supports containers	</a:t>
            </a:r>
          </a:p>
          <a:p>
            <a:r>
              <a:rPr lang="en-US" dirty="0"/>
              <a:t>Supports WSL (Windows subsystem for Linux)</a:t>
            </a:r>
            <a:endParaRPr lang="sl-SI" dirty="0"/>
          </a:p>
          <a:p>
            <a:endParaRPr lang="sl-SI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55A9D31-9776-4252-95DA-2619008CB554}"/>
              </a:ext>
            </a:extLst>
          </p:cNvPr>
          <p:cNvSpPr txBox="1"/>
          <p:nvPr/>
        </p:nvSpPr>
        <p:spPr>
          <a:xfrm rot="21101261">
            <a:off x="1510022" y="5072894"/>
            <a:ext cx="6785096" cy="43088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sl-SI" sz="2200" b="1" dirty="0">
                <a:solidFill>
                  <a:srgbClr val="00FF00"/>
                </a:solidFill>
              </a:rPr>
              <a:t>Pokazal Robert Potočnik včeraj v </a:t>
            </a:r>
            <a:r>
              <a:rPr lang="sl-SI" sz="2200" b="1" dirty="0" err="1">
                <a:solidFill>
                  <a:srgbClr val="00FF00"/>
                </a:solidFill>
              </a:rPr>
              <a:t>Azure</a:t>
            </a:r>
            <a:r>
              <a:rPr lang="sl-SI" sz="2200" b="1" dirty="0">
                <a:solidFill>
                  <a:srgbClr val="00FF00"/>
                </a:solidFill>
              </a:rPr>
              <a:t> </a:t>
            </a:r>
            <a:r>
              <a:rPr lang="sl-SI" sz="2200" b="1" dirty="0" err="1">
                <a:solidFill>
                  <a:srgbClr val="00FF00"/>
                </a:solidFill>
              </a:rPr>
              <a:t>Track</a:t>
            </a:r>
            <a:r>
              <a:rPr lang="sl-SI" sz="2200" b="1" dirty="0">
                <a:solidFill>
                  <a:srgbClr val="00FF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3710395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Main disadvantages o</a:t>
            </a:r>
            <a:r>
              <a:rPr lang="sl-SI" dirty="0"/>
              <a:t>f</a:t>
            </a:r>
            <a:r>
              <a:rPr lang="en-US" dirty="0"/>
              <a:t> server CORE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FBE7C74-824E-46E4-BA1A-734C707FB2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9"/>
            <a:ext cx="11018520" cy="2499146"/>
          </a:xfrm>
        </p:spPr>
        <p:txBody>
          <a:bodyPr/>
          <a:lstStyle/>
          <a:p>
            <a:r>
              <a:rPr lang="en-US" dirty="0"/>
              <a:t>(only)18 months of support</a:t>
            </a:r>
            <a:endParaRPr lang="sl-SI" dirty="0"/>
          </a:p>
          <a:p>
            <a:r>
              <a:rPr lang="en-US" dirty="0"/>
              <a:t>Majority of management need to be done remotely</a:t>
            </a:r>
          </a:p>
          <a:p>
            <a:r>
              <a:rPr lang="en-US" dirty="0">
                <a:sym typeface="Wingdings" panose="05000000000000000000" pitchFamily="2" charset="2"/>
              </a:rPr>
              <a:t>You can no longer avoid to learn PowerShell</a:t>
            </a:r>
            <a:endParaRPr lang="sl-SI" dirty="0">
              <a:sym typeface="Wingdings" panose="05000000000000000000" pitchFamily="2" charset="2"/>
            </a:endParaRPr>
          </a:p>
          <a:p>
            <a:r>
              <a:rPr lang="en-US" dirty="0"/>
              <a:t>No GUI</a:t>
            </a:r>
            <a:endParaRPr lang="en-US" dirty="0">
              <a:sym typeface="Wingdings" panose="05000000000000000000" pitchFamily="2" charset="2"/>
            </a:endParaRPr>
          </a:p>
          <a:p>
            <a:pPr marL="0" indent="0">
              <a:buNone/>
            </a:pPr>
            <a:endParaRPr lang="sl-SI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644DA3A-2B3D-4EDD-AFB6-F67C693109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44740" y="3521206"/>
            <a:ext cx="2466340" cy="275750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7838ABB-9FD9-4A85-883D-EDF8A606F8AA}"/>
              </a:ext>
            </a:extLst>
          </p:cNvPr>
          <p:cNvSpPr txBox="1"/>
          <p:nvPr/>
        </p:nvSpPr>
        <p:spPr>
          <a:xfrm>
            <a:off x="3685540" y="3444240"/>
            <a:ext cx="3759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Segoe UI Semilight" panose="020B0402040204020203" pitchFamily="34" charset="0"/>
                <a:cs typeface="Segoe UI Semilight" panose="020B0402040204020203" pitchFamily="34" charset="0"/>
                <a:sym typeface="Wingdings" panose="05000000000000000000" pitchFamily="2" charset="2"/>
              </a:rPr>
              <a:t> No M</a:t>
            </a:r>
            <a:r>
              <a:rPr lang="sl-SI" sz="2800" dirty="0">
                <a:latin typeface="Segoe UI Semilight" panose="020B0402040204020203" pitchFamily="34" charset="0"/>
                <a:cs typeface="Segoe UI Semilight" panose="020B0402040204020203" pitchFamily="34" charset="0"/>
                <a:sym typeface="Wingdings" panose="05000000000000000000" pitchFamily="2" charset="2"/>
              </a:rPr>
              <a:t>i</a:t>
            </a:r>
            <a:r>
              <a:rPr lang="en-US" sz="2800" dirty="0" err="1">
                <a:latin typeface="Segoe UI Semilight" panose="020B0402040204020203" pitchFamily="34" charset="0"/>
                <a:cs typeface="Segoe UI Semilight" panose="020B0402040204020203" pitchFamily="34" charset="0"/>
                <a:sym typeface="Wingdings" panose="05000000000000000000" pitchFamily="2" charset="2"/>
              </a:rPr>
              <a:t>nesweeper</a:t>
            </a:r>
            <a:r>
              <a:rPr lang="en-US" sz="2800" dirty="0">
                <a:latin typeface="Segoe UI Semilight" panose="020B0402040204020203" pitchFamily="34" charset="0"/>
                <a:cs typeface="Segoe UI Semilight" panose="020B0402040204020203" pitchFamily="34" charset="0"/>
                <a:sym typeface="Wingdings" panose="05000000000000000000" pitchFamily="2" charset="2"/>
              </a:rPr>
              <a:t> ;)</a:t>
            </a:r>
            <a:endParaRPr lang="sl-SI" sz="28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289243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Basic management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FBE7C74-824E-46E4-BA1A-734C707FB2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9"/>
            <a:ext cx="11018520" cy="4050340"/>
          </a:xfrm>
        </p:spPr>
        <p:txBody>
          <a:bodyPr/>
          <a:lstStyle/>
          <a:p>
            <a:r>
              <a:rPr lang="en-US" dirty="0"/>
              <a:t>Installation of drivers</a:t>
            </a:r>
          </a:p>
          <a:p>
            <a:r>
              <a:rPr lang="en-US" dirty="0"/>
              <a:t>With help of </a:t>
            </a:r>
            <a:r>
              <a:rPr lang="sl-SI" dirty="0"/>
              <a:t>Server </a:t>
            </a:r>
            <a:r>
              <a:rPr lang="en-US" dirty="0"/>
              <a:t>Config tool</a:t>
            </a:r>
          </a:p>
          <a:p>
            <a:r>
              <a:rPr lang="en-US" dirty="0"/>
              <a:t>A lot of PowerShell commands</a:t>
            </a:r>
          </a:p>
          <a:p>
            <a:r>
              <a:rPr lang="en-US" dirty="0"/>
              <a:t>Replacement for popular Commands</a:t>
            </a:r>
          </a:p>
          <a:p>
            <a:r>
              <a:rPr lang="en-US" dirty="0"/>
              <a:t>RSAT</a:t>
            </a:r>
          </a:p>
          <a:p>
            <a:endParaRPr lang="en-US" dirty="0"/>
          </a:p>
          <a:p>
            <a:r>
              <a:rPr lang="en-US" dirty="0"/>
              <a:t>Manage from Web Browser </a:t>
            </a:r>
            <a:r>
              <a:rPr lang="en-US" dirty="0">
                <a:sym typeface="Wingdings" panose="05000000000000000000" pitchFamily="2" charset="2"/>
              </a:rPr>
              <a:t></a:t>
            </a:r>
            <a:r>
              <a:rPr lang="en-US" dirty="0"/>
              <a:t> Honolulu (now Windows Admin Center)</a:t>
            </a:r>
            <a:endParaRPr lang="sl-SI" dirty="0"/>
          </a:p>
          <a:p>
            <a:pPr marL="0" indent="0">
              <a:buNone/>
            </a:pPr>
            <a:endParaRPr lang="sl-SI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97BF6F4-5034-4948-8056-34C9F68B2F48}"/>
              </a:ext>
            </a:extLst>
          </p:cNvPr>
          <p:cNvSpPr txBox="1"/>
          <p:nvPr/>
        </p:nvSpPr>
        <p:spPr>
          <a:xfrm rot="21101261">
            <a:off x="1652261" y="4091103"/>
            <a:ext cx="6785096" cy="43088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200" b="1" dirty="0">
                <a:solidFill>
                  <a:srgbClr val="00FF00"/>
                </a:solidFill>
              </a:rPr>
              <a:t>This is topic for my sessions tomorrow</a:t>
            </a:r>
            <a:endParaRPr lang="sl-SI" sz="2200" b="1" dirty="0">
              <a:solidFill>
                <a:srgbClr val="00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769046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And what now</a:t>
            </a:r>
            <a:r>
              <a:rPr lang="sl-SI" dirty="0"/>
              <a:t>?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FBE7C74-824E-46E4-BA1A-734C707FB2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9"/>
            <a:ext cx="3611880" cy="861774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Story continues here at NTK 2018</a:t>
            </a:r>
            <a:endParaRPr lang="sl-SI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235D1A-AAD4-466C-B0BB-63BC2AA4C6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2495" y="213798"/>
            <a:ext cx="7258050" cy="330517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C5CFA33-D1CB-4EA7-97E2-B30E8D992D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3150" y="3360886"/>
            <a:ext cx="6790690" cy="3283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52106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to proceed with Windows Server CORE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FBE7C74-824E-46E4-BA1A-734C707FB2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9"/>
            <a:ext cx="11018520" cy="3447098"/>
          </a:xfrm>
        </p:spPr>
        <p:txBody>
          <a:bodyPr/>
          <a:lstStyle/>
          <a:p>
            <a:r>
              <a:rPr lang="en-US" dirty="0"/>
              <a:t>Go and start using PowerShell (e.g. </a:t>
            </a:r>
            <a:r>
              <a:rPr lang="en-US" dirty="0">
                <a:hlinkClick r:id="rId3"/>
              </a:rPr>
              <a:t>mva.ms</a:t>
            </a:r>
            <a:r>
              <a:rPr lang="en-US" dirty="0"/>
              <a:t> )</a:t>
            </a:r>
          </a:p>
          <a:p>
            <a:r>
              <a:rPr lang="en-US" dirty="0"/>
              <a:t>Implement your first Windows Server Core (you can use </a:t>
            </a:r>
            <a:r>
              <a:rPr lang="en-US" dirty="0">
                <a:hlinkClick r:id="rId4"/>
              </a:rPr>
              <a:t>aka.ms/WSLab</a:t>
            </a:r>
            <a:r>
              <a:rPr lang="en-US" dirty="0"/>
              <a:t> )</a:t>
            </a:r>
          </a:p>
          <a:p>
            <a:r>
              <a:rPr lang="en-US" dirty="0"/>
              <a:t>Learn some more PowerShell</a:t>
            </a:r>
          </a:p>
          <a:p>
            <a:r>
              <a:rPr lang="en-US" dirty="0"/>
              <a:t>Get info from several servers at once</a:t>
            </a:r>
          </a:p>
          <a:p>
            <a:r>
              <a:rPr lang="en-US" dirty="0"/>
              <a:t>Stop loosing time</a:t>
            </a:r>
          </a:p>
          <a:p>
            <a:r>
              <a:rPr lang="en-US" dirty="0"/>
              <a:t>Invest gained time to learn something new</a:t>
            </a:r>
            <a:endParaRPr lang="sl-SI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58F6ACB-83A3-4E0F-817C-1DE366CAB568}"/>
              </a:ext>
            </a:extLst>
          </p:cNvPr>
          <p:cNvSpPr txBox="1"/>
          <p:nvPr/>
        </p:nvSpPr>
        <p:spPr>
          <a:xfrm rot="21101261">
            <a:off x="1360207" y="4758436"/>
            <a:ext cx="9948034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200" b="1" dirty="0">
                <a:solidFill>
                  <a:srgbClr val="00FF00"/>
                </a:solidFill>
              </a:rPr>
              <a:t>There are several conferences and community events available, where you can learn new and interesting “stuff” (e.g. </a:t>
            </a:r>
            <a:r>
              <a:rPr lang="en-US" sz="2200" b="1" dirty="0">
                <a:solidFill>
                  <a:srgbClr val="00FF00"/>
                </a:solidFill>
                <a:hlinkClick r:id="rId5"/>
              </a:rPr>
              <a:t>ExpertsLive.eu</a:t>
            </a:r>
            <a:r>
              <a:rPr lang="en-US" sz="2200" b="1" dirty="0">
                <a:solidFill>
                  <a:srgbClr val="00FF00"/>
                </a:solidFill>
              </a:rPr>
              <a:t>, </a:t>
            </a:r>
            <a:r>
              <a:rPr lang="en-US" sz="2200" b="1" dirty="0">
                <a:solidFill>
                  <a:srgbClr val="00FF00"/>
                </a:solidFill>
                <a:hlinkClick r:id="rId6"/>
              </a:rPr>
              <a:t>SloWug.si</a:t>
            </a:r>
            <a:r>
              <a:rPr lang="en-US" sz="2200" b="1" dirty="0">
                <a:solidFill>
                  <a:srgbClr val="00FF00"/>
                </a:solidFill>
              </a:rPr>
              <a:t>...)</a:t>
            </a:r>
          </a:p>
        </p:txBody>
      </p:sp>
    </p:spTree>
    <p:extLst>
      <p:ext uri="{BB962C8B-B14F-4D97-AF65-F5344CB8AC3E}">
        <p14:creationId xmlns:p14="http://schemas.microsoft.com/office/powerpoint/2010/main" val="248796398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Few words about me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FBE7C74-824E-46E4-BA1A-734C707FB2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9"/>
            <a:ext cx="11018520" cy="3237809"/>
          </a:xfrm>
        </p:spPr>
        <p:txBody>
          <a:bodyPr/>
          <a:lstStyle/>
          <a:p>
            <a:r>
              <a:rPr lang="en-US" dirty="0"/>
              <a:t>Follow me on Twitter		</a:t>
            </a:r>
            <a:r>
              <a:rPr lang="en-US" dirty="0">
                <a:sym typeface="Wingdings" panose="05000000000000000000" pitchFamily="2" charset="2"/>
              </a:rPr>
              <a:t>	</a:t>
            </a:r>
            <a:r>
              <a:rPr lang="en-US" dirty="0"/>
              <a:t>@</a:t>
            </a:r>
            <a:r>
              <a:rPr lang="en-US" dirty="0" err="1"/>
              <a:t>MatjazZnidar</a:t>
            </a:r>
            <a:endParaRPr lang="en-US" dirty="0"/>
          </a:p>
          <a:p>
            <a:r>
              <a:rPr lang="en-US" dirty="0"/>
              <a:t>Visit my blog 			</a:t>
            </a:r>
            <a:r>
              <a:rPr lang="en-US" dirty="0">
                <a:sym typeface="Wingdings" panose="05000000000000000000" pitchFamily="2" charset="2"/>
              </a:rPr>
              <a:t>	</a:t>
            </a:r>
            <a:r>
              <a:rPr lang="en-US" dirty="0">
                <a:sym typeface="Wingdings" panose="05000000000000000000" pitchFamily="2" charset="2"/>
                <a:hlinkClick r:id="rId3"/>
              </a:rPr>
              <a:t>https://</a:t>
            </a:r>
            <a:r>
              <a:rPr lang="en-US" dirty="0">
                <a:hlinkClick r:id="rId3"/>
              </a:rPr>
              <a:t>m-12.net</a:t>
            </a:r>
            <a:endParaRPr lang="en-US" dirty="0"/>
          </a:p>
          <a:p>
            <a:r>
              <a:rPr lang="en-US" dirty="0"/>
              <a:t>Mail me 				</a:t>
            </a:r>
            <a:r>
              <a:rPr lang="en-US" dirty="0">
                <a:sym typeface="Wingdings" panose="05000000000000000000" pitchFamily="2" charset="2"/>
              </a:rPr>
              <a:t>	</a:t>
            </a:r>
            <a:r>
              <a:rPr lang="en-US" dirty="0">
                <a:hlinkClick r:id="rId4"/>
              </a:rPr>
              <a:t>matjaz@m-12.net</a:t>
            </a:r>
            <a:endParaRPr lang="en-US" dirty="0"/>
          </a:p>
          <a:p>
            <a:endParaRPr lang="en-US" dirty="0"/>
          </a:p>
          <a:p>
            <a:r>
              <a:rPr lang="en-US" sz="4000" dirty="0"/>
              <a:t>Stay curious and never stop learning!!</a:t>
            </a:r>
          </a:p>
          <a:p>
            <a:pPr marL="0" indent="0">
              <a:buNone/>
            </a:pPr>
            <a:endParaRPr lang="sl-SI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7DC7688-313E-4FB5-A61C-6725FB967AB9}"/>
              </a:ext>
            </a:extLst>
          </p:cNvPr>
          <p:cNvSpPr txBox="1"/>
          <p:nvPr/>
        </p:nvSpPr>
        <p:spPr>
          <a:xfrm>
            <a:off x="3375660" y="4509788"/>
            <a:ext cx="5435600" cy="144655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8800" dirty="0">
                <a:solidFill>
                  <a:srgbClr val="00FF00"/>
                </a:solidFill>
              </a:rPr>
              <a:t>Thank you</a:t>
            </a:r>
            <a:endParaRPr lang="sl-SI" sz="8800" dirty="0">
              <a:solidFill>
                <a:srgbClr val="00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208585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282864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WHITE TEMPLATE">
  <a:themeElements>
    <a:clrScheme name="TT for white - NEW 2018">
      <a:dk1>
        <a:srgbClr val="1A1A1A"/>
      </a:dk1>
      <a:lt1>
        <a:srgbClr val="FFFFFF"/>
      </a:lt1>
      <a:dk2>
        <a:srgbClr val="0D0D0D"/>
      </a:dk2>
      <a:lt2>
        <a:srgbClr val="E6E6E6"/>
      </a:lt2>
      <a:accent1>
        <a:srgbClr val="0078D4"/>
      </a:accent1>
      <a:accent2>
        <a:srgbClr val="002050"/>
      </a:accent2>
      <a:accent3>
        <a:srgbClr val="107C10"/>
      </a:accent3>
      <a:accent4>
        <a:srgbClr val="D73B01"/>
      </a:accent4>
      <a:accent5>
        <a:srgbClr val="737373"/>
      </a:accent5>
      <a:accent6>
        <a:srgbClr val="E6E6E6"/>
      </a:accent6>
      <a:hlink>
        <a:srgbClr val="0078D4"/>
      </a:hlink>
      <a:folHlink>
        <a:srgbClr val="0078D4"/>
      </a:folHlink>
    </a:clrScheme>
    <a:fontScheme name="Segoe UI Semibold - Segoe UI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algn="l" defTabSz="932472" fontAlgn="base">
          <a:spcBef>
            <a:spcPct val="0"/>
          </a:spcBef>
          <a:spcAft>
            <a:spcPct val="0"/>
          </a:spcAft>
          <a:defRPr sz="20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 w="lg" len="med"/>
          <a:tailEnd type="none" w="lg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81156C1A-4D36-4417-8F29-4A3951CB5098}" vid="{91544958-B0C3-414B-81A1-A854C674D392}"/>
    </a:ext>
  </a:extLst>
</a:theme>
</file>

<file path=ppt/theme/theme2.xml><?xml version="1.0" encoding="utf-8"?>
<a:theme xmlns:a="http://schemas.openxmlformats.org/drawingml/2006/main" name="SOFT BLACK TEMPLATE">
  <a:themeElements>
    <a:clrScheme name="TT for Dark - NEW 2018">
      <a:dk1>
        <a:srgbClr val="1A1A1A"/>
      </a:dk1>
      <a:lt1>
        <a:srgbClr val="FFFFFF"/>
      </a:lt1>
      <a:dk2>
        <a:srgbClr val="0D0D0D"/>
      </a:dk2>
      <a:lt2>
        <a:srgbClr val="E6E6E6"/>
      </a:lt2>
      <a:accent1>
        <a:srgbClr val="0078D4"/>
      </a:accent1>
      <a:accent2>
        <a:srgbClr val="00BCF2"/>
      </a:accent2>
      <a:accent3>
        <a:srgbClr val="107C10"/>
      </a:accent3>
      <a:accent4>
        <a:srgbClr val="D73B01"/>
      </a:accent4>
      <a:accent5>
        <a:srgbClr val="FFB900"/>
      </a:accent5>
      <a:accent6>
        <a:srgbClr val="E6E6E6"/>
      </a:accent6>
      <a:hlink>
        <a:srgbClr val="00BCF2"/>
      </a:hlink>
      <a:folHlink>
        <a:srgbClr val="00BCF2"/>
      </a:folHlink>
    </a:clrScheme>
    <a:fontScheme name="Segoe UI Semibold - Segoe UI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algn="l" defTabSz="932472" fontAlgn="base">
          <a:spcBef>
            <a:spcPct val="0"/>
          </a:spcBef>
          <a:spcAft>
            <a:spcPct val="0"/>
          </a:spcAft>
          <a:defRPr sz="20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 w="lg" len="med"/>
          <a:tailEnd type="none" w="lg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81156C1A-4D36-4417-8F29-4A3951CB5098}" vid="{F754F75D-7960-4FF3-BD45-A54EB98E69BD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B0BB5962AB3C45A9A1CE1EC4C4F647" ma:contentTypeVersion="3" ma:contentTypeDescription="Create a new document." ma:contentTypeScope="" ma:versionID="f0876370c90de824ab54c09b0bd2a056">
  <xsd:schema xmlns:xsd="http://www.w3.org/2001/XMLSchema" xmlns:xs="http://www.w3.org/2001/XMLSchema" xmlns:p="http://schemas.microsoft.com/office/2006/metadata/properties" xmlns:ns3="630a2e83-186a-4a0f-ab27-bee8a8096abc" targetNamespace="http://schemas.microsoft.com/office/2006/metadata/properties" ma:root="true" ma:fieldsID="a2a3b5ed8b4accd7c8a398d0cb075271" ns3:_="">
    <xsd:import namespace="630a2e83-186a-4a0f-ab27-bee8a8096abc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30a2e83-186a-4a0f-ab27-bee8a8096abc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58FDAC0-319D-4A54-8D8E-1D42CB1F800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990F116-B58F-4255-B05B-DA3808E0E5C6}">
  <ds:schemaRefs>
    <ds:schemaRef ds:uri="http://purl.org/dc/terms/"/>
    <ds:schemaRef ds:uri="http://schemas.openxmlformats.org/package/2006/metadata/core-properties"/>
    <ds:schemaRef ds:uri="630a2e83-186a-4a0f-ab27-bee8a8096abc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F330841A-A209-44E7-824E-9DDB4DE0DC3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30a2e83-186a-4a0f-ab27-bee8a8096ab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NT18_PPT_template</Template>
  <TotalTime>668</TotalTime>
  <Words>843</Words>
  <Application>Microsoft Office PowerPoint</Application>
  <PresentationFormat>Widescreen</PresentationFormat>
  <Paragraphs>141</Paragraphs>
  <Slides>17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17</vt:i4>
      </vt:variant>
    </vt:vector>
  </HeadingPairs>
  <TitlesOfParts>
    <vt:vector size="28" baseType="lpstr">
      <vt:lpstr>Arial</vt:lpstr>
      <vt:lpstr>Brush Script MT</vt:lpstr>
      <vt:lpstr>Calibri</vt:lpstr>
      <vt:lpstr>Consolas</vt:lpstr>
      <vt:lpstr>Segoe UI</vt:lpstr>
      <vt:lpstr>Segoe UI Light</vt:lpstr>
      <vt:lpstr>Segoe UI Semibold</vt:lpstr>
      <vt:lpstr>Segoe UI Semilight</vt:lpstr>
      <vt:lpstr>Wingdings</vt:lpstr>
      <vt:lpstr>WHITE TEMPLATE</vt:lpstr>
      <vt:lpstr>SOFT BLACK TEMPLATE</vt:lpstr>
      <vt:lpstr>Windows without windows...</vt:lpstr>
      <vt:lpstr>What is Windows server CORE</vt:lpstr>
      <vt:lpstr>Few historic facts</vt:lpstr>
      <vt:lpstr>Demo</vt:lpstr>
      <vt:lpstr>Installation “bricks”</vt:lpstr>
      <vt:lpstr>What can you run on CORE?</vt:lpstr>
      <vt:lpstr>Demo</vt:lpstr>
      <vt:lpstr>You can run on CORE</vt:lpstr>
      <vt:lpstr>Some basic functions, you can do with PowerShell &amp; co</vt:lpstr>
      <vt:lpstr>Demo</vt:lpstr>
      <vt:lpstr>Main benefits of server CORE</vt:lpstr>
      <vt:lpstr>Main disadvantages of server CORE</vt:lpstr>
      <vt:lpstr>Basic management</vt:lpstr>
      <vt:lpstr>And what now?</vt:lpstr>
      <vt:lpstr>How to proceed with Windows Server CORE</vt:lpstr>
      <vt:lpstr>Few words about me</vt:lpstr>
      <vt:lpstr>PowerPoint Presentation</vt:lpstr>
    </vt:vector>
  </TitlesOfParts>
  <Manager>&lt;Comms manager name here&gt;</Manager>
  <Company>Microsoft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Event name or  presentation title</dc:title>
  <dc:subject>&lt;Event name&gt;</dc:subject>
  <dc:creator>Katja Bučan</dc:creator>
  <cp:keywords/>
  <dc:description/>
  <cp:lastModifiedBy>Matjaž Žnidar</cp:lastModifiedBy>
  <cp:revision>25</cp:revision>
  <dcterms:created xsi:type="dcterms:W3CDTF">2018-03-14T10:09:21Z</dcterms:created>
  <dcterms:modified xsi:type="dcterms:W3CDTF">2018-05-23T15:42:33Z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0x010100A2B0BB5962AB3C45A9A1CE1EC4C4F647</vt:lpwstr>
  </property>
  <property fmtid="{D5CDD505-2E9C-101B-9397-08002B2CF9AE}" pid="3" name="Product">
    <vt:lpwstr/>
  </property>
  <property fmtid="{D5CDD505-2E9C-101B-9397-08002B2CF9AE}" pid="4" name="Event1">
    <vt:lpwstr>622;#Unassigned|2c8af875-f38a-40b8-a0a9-056aed3fc8c0</vt:lpwstr>
  </property>
  <property fmtid="{D5CDD505-2E9C-101B-9397-08002B2CF9AE}" pid="5" name="Audience">
    <vt:lpwstr/>
  </property>
  <property fmtid="{D5CDD505-2E9C-101B-9397-08002B2CF9AE}" pid="6" name="Event Venue">
    <vt:lpwstr/>
  </property>
  <property fmtid="{D5CDD505-2E9C-101B-9397-08002B2CF9AE}" pid="7" name="Track">
    <vt:lpwstr/>
  </property>
  <property fmtid="{D5CDD505-2E9C-101B-9397-08002B2CF9AE}" pid="8" name="Event Location">
    <vt:lpwstr/>
  </property>
  <property fmtid="{D5CDD505-2E9C-101B-9397-08002B2CF9AE}" pid="9" name="Campaign">
    <vt:lpwstr/>
  </property>
  <property fmtid="{D5CDD505-2E9C-101B-9397-08002B2CF9AE}" pid="10" name="IsMyDocuments">
    <vt:bool>true</vt:bool>
  </property>
  <property fmtid="{D5CDD505-2E9C-101B-9397-08002B2CF9AE}" pid="11" name="MSIP_Label_da617873-3688-489b-8f8b-959bac26bdac_Enabled">
    <vt:lpwstr>True</vt:lpwstr>
  </property>
  <property fmtid="{D5CDD505-2E9C-101B-9397-08002B2CF9AE}" pid="12" name="MSIP_Label_da617873-3688-489b-8f8b-959bac26bdac_SiteId">
    <vt:lpwstr>a72c711d-44b7-4047-b9dd-1c603600c3d8</vt:lpwstr>
  </property>
  <property fmtid="{D5CDD505-2E9C-101B-9397-08002B2CF9AE}" pid="13" name="MSIP_Label_da617873-3688-489b-8f8b-959bac26bdac_Owner">
    <vt:lpwstr>Matjaz.ZNIDAR@unicreditgroup.si</vt:lpwstr>
  </property>
  <property fmtid="{D5CDD505-2E9C-101B-9397-08002B2CF9AE}" pid="14" name="MSIP_Label_da617873-3688-489b-8f8b-959bac26bdac_SetDate">
    <vt:lpwstr>2018-05-23T15:31:20.8103790Z</vt:lpwstr>
  </property>
  <property fmtid="{D5CDD505-2E9C-101B-9397-08002B2CF9AE}" pid="15" name="MSIP_Label_da617873-3688-489b-8f8b-959bac26bdac_Name">
    <vt:lpwstr>Internal Use Only</vt:lpwstr>
  </property>
  <property fmtid="{D5CDD505-2E9C-101B-9397-08002B2CF9AE}" pid="16" name="MSIP_Label_da617873-3688-489b-8f8b-959bac26bdac_Application">
    <vt:lpwstr>Microsoft Azure Information Protection</vt:lpwstr>
  </property>
  <property fmtid="{D5CDD505-2E9C-101B-9397-08002B2CF9AE}" pid="17" name="MSIP_Label_da617873-3688-489b-8f8b-959bac26bdac_Extended_MSFT_Method">
    <vt:lpwstr>Automatic</vt:lpwstr>
  </property>
  <property fmtid="{D5CDD505-2E9C-101B-9397-08002B2CF9AE}" pid="18" name="MSIP_Label_cdf7e8dd-4465-4707-ba84-4398c3ebed2f_Enabled">
    <vt:lpwstr>True</vt:lpwstr>
  </property>
  <property fmtid="{D5CDD505-2E9C-101B-9397-08002B2CF9AE}" pid="19" name="MSIP_Label_cdf7e8dd-4465-4707-ba84-4398c3ebed2f_SiteId">
    <vt:lpwstr>a72c711d-44b7-4047-b9dd-1c603600c3d8</vt:lpwstr>
  </property>
  <property fmtid="{D5CDD505-2E9C-101B-9397-08002B2CF9AE}" pid="20" name="MSIP_Label_cdf7e8dd-4465-4707-ba84-4398c3ebed2f_Owner">
    <vt:lpwstr>Matjaz.ZNIDAR@unicreditgroup.si</vt:lpwstr>
  </property>
  <property fmtid="{D5CDD505-2E9C-101B-9397-08002B2CF9AE}" pid="21" name="MSIP_Label_cdf7e8dd-4465-4707-ba84-4398c3ebed2f_SetDate">
    <vt:lpwstr>2018-05-23T15:31:20.8103790Z</vt:lpwstr>
  </property>
  <property fmtid="{D5CDD505-2E9C-101B-9397-08002B2CF9AE}" pid="22" name="MSIP_Label_cdf7e8dd-4465-4707-ba84-4398c3ebed2f_Name">
    <vt:lpwstr>Any User (Unprotected)</vt:lpwstr>
  </property>
  <property fmtid="{D5CDD505-2E9C-101B-9397-08002B2CF9AE}" pid="23" name="MSIP_Label_cdf7e8dd-4465-4707-ba84-4398c3ebed2f_Application">
    <vt:lpwstr>Microsoft Azure Information Protection</vt:lpwstr>
  </property>
  <property fmtid="{D5CDD505-2E9C-101B-9397-08002B2CF9AE}" pid="24" name="MSIP_Label_cdf7e8dd-4465-4707-ba84-4398c3ebed2f_Parent">
    <vt:lpwstr>da617873-3688-489b-8f8b-959bac26bdac</vt:lpwstr>
  </property>
  <property fmtid="{D5CDD505-2E9C-101B-9397-08002B2CF9AE}" pid="25" name="MSIP_Label_cdf7e8dd-4465-4707-ba84-4398c3ebed2f_Extended_MSFT_Method">
    <vt:lpwstr>Automatic</vt:lpwstr>
  </property>
  <property fmtid="{D5CDD505-2E9C-101B-9397-08002B2CF9AE}" pid="26" name="MSIP_Label_f42aa342-8706-4288-bd11-ebb85995028c_Enabled">
    <vt:lpwstr>True</vt:lpwstr>
  </property>
  <property fmtid="{D5CDD505-2E9C-101B-9397-08002B2CF9AE}" pid="27" name="MSIP_Label_f42aa342-8706-4288-bd11-ebb85995028c_SiteId">
    <vt:lpwstr>72f988bf-86f1-41af-91ab-2d7cd011db47</vt:lpwstr>
  </property>
  <property fmtid="{D5CDD505-2E9C-101B-9397-08002B2CF9AE}" pid="28" name="MSIP_Label_f42aa342-8706-4288-bd11-ebb85995028c_Owner">
    <vt:lpwstr>maryfj@microsoft.com</vt:lpwstr>
  </property>
  <property fmtid="{D5CDD505-2E9C-101B-9397-08002B2CF9AE}" pid="29" name="MSIP_Label_f42aa342-8706-4288-bd11-ebb85995028c_SetDate">
    <vt:lpwstr>2017-08-29T14:27:20.8568347-07:00</vt:lpwstr>
  </property>
  <property fmtid="{D5CDD505-2E9C-101B-9397-08002B2CF9AE}" pid="30" name="MSIP_Label_f42aa342-8706-4288-bd11-ebb85995028c_Name">
    <vt:lpwstr>General</vt:lpwstr>
  </property>
  <property fmtid="{D5CDD505-2E9C-101B-9397-08002B2CF9AE}" pid="31" name="MSIP_Label_f42aa342-8706-4288-bd11-ebb85995028c_Application">
    <vt:lpwstr>Microsoft Azure Information Protection</vt:lpwstr>
  </property>
  <property fmtid="{D5CDD505-2E9C-101B-9397-08002B2CF9AE}" pid="32" name="MSIP_Label_f42aa342-8706-4288-bd11-ebb85995028c_Extended_MSFT_Method">
    <vt:lpwstr>Automatic</vt:lpwstr>
  </property>
  <property fmtid="{D5CDD505-2E9C-101B-9397-08002B2CF9AE}" pid="33" name="Sensitivity">
    <vt:lpwstr>Internal Use Only Any User (Unprotected) General</vt:lpwstr>
  </property>
</Properties>
</file>