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79" r:id="rId4"/>
    <p:sldMasterId id="2147484095" r:id="rId5"/>
    <p:sldMasterId id="2147484160" r:id="rId6"/>
  </p:sldMasterIdLst>
  <p:notesMasterIdLst>
    <p:notesMasterId r:id="rId38"/>
  </p:notesMasterIdLst>
  <p:handoutMasterIdLst>
    <p:handoutMasterId r:id="rId39"/>
  </p:handoutMasterIdLst>
  <p:sldIdLst>
    <p:sldId id="1841" r:id="rId7"/>
    <p:sldId id="1844" r:id="rId8"/>
    <p:sldId id="427" r:id="rId9"/>
    <p:sldId id="1940" r:id="rId10"/>
    <p:sldId id="1938" r:id="rId11"/>
    <p:sldId id="428" r:id="rId12"/>
    <p:sldId id="1855" r:id="rId13"/>
    <p:sldId id="1858" r:id="rId14"/>
    <p:sldId id="1866" r:id="rId15"/>
    <p:sldId id="1966" r:id="rId16"/>
    <p:sldId id="1965" r:id="rId17"/>
    <p:sldId id="1961" r:id="rId18"/>
    <p:sldId id="1941" r:id="rId19"/>
    <p:sldId id="1931" r:id="rId20"/>
    <p:sldId id="1960" r:id="rId21"/>
    <p:sldId id="1962" r:id="rId22"/>
    <p:sldId id="1943" r:id="rId23"/>
    <p:sldId id="1942" r:id="rId24"/>
    <p:sldId id="1956" r:id="rId25"/>
    <p:sldId id="1963" r:id="rId26"/>
    <p:sldId id="1950" r:id="rId27"/>
    <p:sldId id="1948" r:id="rId28"/>
    <p:sldId id="1964" r:id="rId29"/>
    <p:sldId id="1946" r:id="rId30"/>
    <p:sldId id="1889" r:id="rId31"/>
    <p:sldId id="1952" r:id="rId32"/>
    <p:sldId id="1951" r:id="rId33"/>
    <p:sldId id="1957" r:id="rId34"/>
    <p:sldId id="1958" r:id="rId35"/>
    <p:sldId id="1870" r:id="rId36"/>
    <p:sldId id="1959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1E30"/>
    <a:srgbClr val="ED1C24"/>
    <a:srgbClr val="D24726"/>
    <a:srgbClr val="898989"/>
    <a:srgbClr val="E45F3C"/>
    <a:srgbClr val="148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67E389-05AF-4425-9B05-37811FCF1EFE}" v="27" dt="2023-09-27T06:29:19.5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60" autoAdjust="0"/>
    <p:restoredTop sz="94674"/>
  </p:normalViewPr>
  <p:slideViewPr>
    <p:cSldViewPr snapToGrid="0">
      <p:cViewPr>
        <p:scale>
          <a:sx n="92" d="100"/>
          <a:sy n="92" d="100"/>
        </p:scale>
        <p:origin x="614" y="3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647"/>
    </p:cViewPr>
  </p:sorterViewPr>
  <p:notesViewPr>
    <p:cSldViewPr snapToGrid="0">
      <p:cViewPr>
        <p:scale>
          <a:sx n="1" d="2"/>
          <a:sy n="1" d="2"/>
        </p:scale>
        <p:origin x="3778" y="1205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o Kokol" userId="908a6cc9-9ff0-4f2e-90f9-4f2d30d2fdbe" providerId="ADAL" clId="{8267E389-05AF-4425-9B05-37811FCF1EFE}"/>
    <pc:docChg chg="undo custSel addSld delSld modSld sldOrd">
      <pc:chgData name="Marko Kokol" userId="908a6cc9-9ff0-4f2e-90f9-4f2d30d2fdbe" providerId="ADAL" clId="{8267E389-05AF-4425-9B05-37811FCF1EFE}" dt="2023-09-27T06:29:23.594" v="1953" actId="27636"/>
      <pc:docMkLst>
        <pc:docMk/>
      </pc:docMkLst>
      <pc:sldChg chg="modSp del mod">
        <pc:chgData name="Marko Kokol" userId="908a6cc9-9ff0-4f2e-90f9-4f2d30d2fdbe" providerId="ADAL" clId="{8267E389-05AF-4425-9B05-37811FCF1EFE}" dt="2023-09-27T06:18:02.090" v="1689" actId="47"/>
        <pc:sldMkLst>
          <pc:docMk/>
          <pc:sldMk cId="2457923109" sldId="269"/>
        </pc:sldMkLst>
        <pc:spChg chg="mod">
          <ac:chgData name="Marko Kokol" userId="908a6cc9-9ff0-4f2e-90f9-4f2d30d2fdbe" providerId="ADAL" clId="{8267E389-05AF-4425-9B05-37811FCF1EFE}" dt="2023-09-26T13:27:40.702" v="16" actId="20577"/>
          <ac:spMkLst>
            <pc:docMk/>
            <pc:sldMk cId="2457923109" sldId="269"/>
            <ac:spMk id="2" creationId="{00000000-0000-0000-0000-000000000000}"/>
          </ac:spMkLst>
        </pc:spChg>
      </pc:sldChg>
      <pc:sldChg chg="modSp mod">
        <pc:chgData name="Marko Kokol" userId="908a6cc9-9ff0-4f2e-90f9-4f2d30d2fdbe" providerId="ADAL" clId="{8267E389-05AF-4425-9B05-37811FCF1EFE}" dt="2023-09-26T13:29:07.492" v="81" actId="20577"/>
        <pc:sldMkLst>
          <pc:docMk/>
          <pc:sldMk cId="2609801485" sldId="427"/>
        </pc:sldMkLst>
        <pc:spChg chg="mod">
          <ac:chgData name="Marko Kokol" userId="908a6cc9-9ff0-4f2e-90f9-4f2d30d2fdbe" providerId="ADAL" clId="{8267E389-05AF-4425-9B05-37811FCF1EFE}" dt="2023-09-26T13:29:07.492" v="81" actId="20577"/>
          <ac:spMkLst>
            <pc:docMk/>
            <pc:sldMk cId="2609801485" sldId="427"/>
            <ac:spMk id="3" creationId="{00000000-0000-0000-0000-000000000000}"/>
          </ac:spMkLst>
        </pc:spChg>
      </pc:sldChg>
      <pc:sldChg chg="del">
        <pc:chgData name="Marko Kokol" userId="908a6cc9-9ff0-4f2e-90f9-4f2d30d2fdbe" providerId="ADAL" clId="{8267E389-05AF-4425-9B05-37811FCF1EFE}" dt="2023-09-27T05:08:43.844" v="83" actId="47"/>
        <pc:sldMkLst>
          <pc:docMk/>
          <pc:sldMk cId="2856850754" sldId="1850"/>
        </pc:sldMkLst>
      </pc:sldChg>
      <pc:sldChg chg="ord">
        <pc:chgData name="Marko Kokol" userId="908a6cc9-9ff0-4f2e-90f9-4f2d30d2fdbe" providerId="ADAL" clId="{8267E389-05AF-4425-9B05-37811FCF1EFE}" dt="2023-09-27T05:08:45.207" v="85"/>
        <pc:sldMkLst>
          <pc:docMk/>
          <pc:sldMk cId="2822816484" sldId="1858"/>
        </pc:sldMkLst>
      </pc:sldChg>
      <pc:sldChg chg="modSp mod">
        <pc:chgData name="Marko Kokol" userId="908a6cc9-9ff0-4f2e-90f9-4f2d30d2fdbe" providerId="ADAL" clId="{8267E389-05AF-4425-9B05-37811FCF1EFE}" dt="2023-09-27T05:09:25.509" v="113" actId="20577"/>
        <pc:sldMkLst>
          <pc:docMk/>
          <pc:sldMk cId="277844034" sldId="1931"/>
        </pc:sldMkLst>
        <pc:spChg chg="mod">
          <ac:chgData name="Marko Kokol" userId="908a6cc9-9ff0-4f2e-90f9-4f2d30d2fdbe" providerId="ADAL" clId="{8267E389-05AF-4425-9B05-37811FCF1EFE}" dt="2023-09-27T05:09:25.509" v="113" actId="20577"/>
          <ac:spMkLst>
            <pc:docMk/>
            <pc:sldMk cId="277844034" sldId="1931"/>
            <ac:spMk id="2" creationId="{A1C56D93-FECF-45F9-B553-D09DFD29473F}"/>
          </ac:spMkLst>
        </pc:spChg>
      </pc:sldChg>
      <pc:sldChg chg="del">
        <pc:chgData name="Marko Kokol" userId="908a6cc9-9ff0-4f2e-90f9-4f2d30d2fdbe" providerId="ADAL" clId="{8267E389-05AF-4425-9B05-37811FCF1EFE}" dt="2023-09-27T06:28:36.483" v="1873" actId="47"/>
        <pc:sldMkLst>
          <pc:docMk/>
          <pc:sldMk cId="963396850" sldId="1936"/>
        </pc:sldMkLst>
      </pc:sldChg>
      <pc:sldChg chg="del">
        <pc:chgData name="Marko Kokol" userId="908a6cc9-9ff0-4f2e-90f9-4f2d30d2fdbe" providerId="ADAL" clId="{8267E389-05AF-4425-9B05-37811FCF1EFE}" dt="2023-09-26T13:30:51.378" v="82" actId="47"/>
        <pc:sldMkLst>
          <pc:docMk/>
          <pc:sldMk cId="936490903" sldId="1939"/>
        </pc:sldMkLst>
      </pc:sldChg>
      <pc:sldChg chg="modSp mod">
        <pc:chgData name="Marko Kokol" userId="908a6cc9-9ff0-4f2e-90f9-4f2d30d2fdbe" providerId="ADAL" clId="{8267E389-05AF-4425-9B05-37811FCF1EFE}" dt="2023-09-27T05:23:57.157" v="778" actId="20577"/>
        <pc:sldMkLst>
          <pc:docMk/>
          <pc:sldMk cId="1405403659" sldId="1943"/>
        </pc:sldMkLst>
        <pc:spChg chg="mod">
          <ac:chgData name="Marko Kokol" userId="908a6cc9-9ff0-4f2e-90f9-4f2d30d2fdbe" providerId="ADAL" clId="{8267E389-05AF-4425-9B05-37811FCF1EFE}" dt="2023-09-27T05:09:14.012" v="90" actId="20577"/>
          <ac:spMkLst>
            <pc:docMk/>
            <pc:sldMk cId="1405403659" sldId="1943"/>
            <ac:spMk id="2" creationId="{A1C56D93-FECF-45F9-B553-D09DFD29473F}"/>
          </ac:spMkLst>
        </pc:spChg>
        <pc:spChg chg="mod">
          <ac:chgData name="Marko Kokol" userId="908a6cc9-9ff0-4f2e-90f9-4f2d30d2fdbe" providerId="ADAL" clId="{8267E389-05AF-4425-9B05-37811FCF1EFE}" dt="2023-09-27T05:23:57.157" v="778" actId="20577"/>
          <ac:spMkLst>
            <pc:docMk/>
            <pc:sldMk cId="1405403659" sldId="1943"/>
            <ac:spMk id="3" creationId="{05B06C46-9857-4D5A-901C-F4E490792DE9}"/>
          </ac:spMkLst>
        </pc:spChg>
      </pc:sldChg>
      <pc:sldChg chg="add del">
        <pc:chgData name="Marko Kokol" userId="908a6cc9-9ff0-4f2e-90f9-4f2d30d2fdbe" providerId="ADAL" clId="{8267E389-05AF-4425-9B05-37811FCF1EFE}" dt="2023-09-27T05:09:07.748" v="88" actId="47"/>
        <pc:sldMkLst>
          <pc:docMk/>
          <pc:sldMk cId="4153446618" sldId="1944"/>
        </pc:sldMkLst>
      </pc:sldChg>
      <pc:sldChg chg="del">
        <pc:chgData name="Marko Kokol" userId="908a6cc9-9ff0-4f2e-90f9-4f2d30d2fdbe" providerId="ADAL" clId="{8267E389-05AF-4425-9B05-37811FCF1EFE}" dt="2023-09-27T05:09:07.748" v="88" actId="47"/>
        <pc:sldMkLst>
          <pc:docMk/>
          <pc:sldMk cId="1009761046" sldId="1945"/>
        </pc:sldMkLst>
      </pc:sldChg>
      <pc:sldChg chg="del">
        <pc:chgData name="Marko Kokol" userId="908a6cc9-9ff0-4f2e-90f9-4f2d30d2fdbe" providerId="ADAL" clId="{8267E389-05AF-4425-9B05-37811FCF1EFE}" dt="2023-09-27T06:28:36.483" v="1873" actId="47"/>
        <pc:sldMkLst>
          <pc:docMk/>
          <pc:sldMk cId="1034140717" sldId="1947"/>
        </pc:sldMkLst>
      </pc:sldChg>
      <pc:sldChg chg="modSp mod">
        <pc:chgData name="Marko Kokol" userId="908a6cc9-9ff0-4f2e-90f9-4f2d30d2fdbe" providerId="ADAL" clId="{8267E389-05AF-4425-9B05-37811FCF1EFE}" dt="2023-09-27T05:21:27.996" v="484" actId="20577"/>
        <pc:sldMkLst>
          <pc:docMk/>
          <pc:sldMk cId="1688015739" sldId="1948"/>
        </pc:sldMkLst>
        <pc:spChg chg="mod">
          <ac:chgData name="Marko Kokol" userId="908a6cc9-9ff0-4f2e-90f9-4f2d30d2fdbe" providerId="ADAL" clId="{8267E389-05AF-4425-9B05-37811FCF1EFE}" dt="2023-09-27T05:21:27.996" v="484" actId="20577"/>
          <ac:spMkLst>
            <pc:docMk/>
            <pc:sldMk cId="1688015739" sldId="1948"/>
            <ac:spMk id="3" creationId="{05B06C46-9857-4D5A-901C-F4E490792DE9}"/>
          </ac:spMkLst>
        </pc:spChg>
      </pc:sldChg>
      <pc:sldChg chg="del">
        <pc:chgData name="Marko Kokol" userId="908a6cc9-9ff0-4f2e-90f9-4f2d30d2fdbe" providerId="ADAL" clId="{8267E389-05AF-4425-9B05-37811FCF1EFE}" dt="2023-09-27T05:36:17.534" v="1046" actId="47"/>
        <pc:sldMkLst>
          <pc:docMk/>
          <pc:sldMk cId="142820290" sldId="1953"/>
        </pc:sldMkLst>
      </pc:sldChg>
      <pc:sldChg chg="del">
        <pc:chgData name="Marko Kokol" userId="908a6cc9-9ff0-4f2e-90f9-4f2d30d2fdbe" providerId="ADAL" clId="{8267E389-05AF-4425-9B05-37811FCF1EFE}" dt="2023-09-27T05:36:17.534" v="1046" actId="47"/>
        <pc:sldMkLst>
          <pc:docMk/>
          <pc:sldMk cId="3359938368" sldId="1954"/>
        </pc:sldMkLst>
      </pc:sldChg>
      <pc:sldChg chg="del">
        <pc:chgData name="Marko Kokol" userId="908a6cc9-9ff0-4f2e-90f9-4f2d30d2fdbe" providerId="ADAL" clId="{8267E389-05AF-4425-9B05-37811FCF1EFE}" dt="2023-09-27T05:37:59.671" v="1088" actId="47"/>
        <pc:sldMkLst>
          <pc:docMk/>
          <pc:sldMk cId="3141323666" sldId="1955"/>
        </pc:sldMkLst>
      </pc:sldChg>
      <pc:sldChg chg="addSp delSp modSp mod">
        <pc:chgData name="Marko Kokol" userId="908a6cc9-9ff0-4f2e-90f9-4f2d30d2fdbe" providerId="ADAL" clId="{8267E389-05AF-4425-9B05-37811FCF1EFE}" dt="2023-09-27T05:40:18.801" v="1402" actId="20577"/>
        <pc:sldMkLst>
          <pc:docMk/>
          <pc:sldMk cId="2878126557" sldId="1956"/>
        </pc:sldMkLst>
        <pc:spChg chg="mod">
          <ac:chgData name="Marko Kokol" userId="908a6cc9-9ff0-4f2e-90f9-4f2d30d2fdbe" providerId="ADAL" clId="{8267E389-05AF-4425-9B05-37811FCF1EFE}" dt="2023-09-27T05:12:47.309" v="167" actId="20577"/>
          <ac:spMkLst>
            <pc:docMk/>
            <pc:sldMk cId="2878126557" sldId="1956"/>
            <ac:spMk id="2" creationId="{A1C56D93-FECF-45F9-B553-D09DFD29473F}"/>
          </ac:spMkLst>
        </pc:spChg>
        <pc:spChg chg="mod">
          <ac:chgData name="Marko Kokol" userId="908a6cc9-9ff0-4f2e-90f9-4f2d30d2fdbe" providerId="ADAL" clId="{8267E389-05AF-4425-9B05-37811FCF1EFE}" dt="2023-09-27T05:40:18.801" v="1402" actId="20577"/>
          <ac:spMkLst>
            <pc:docMk/>
            <pc:sldMk cId="2878126557" sldId="1956"/>
            <ac:spMk id="3" creationId="{05B06C46-9857-4D5A-901C-F4E490792DE9}"/>
          </ac:spMkLst>
        </pc:spChg>
        <pc:spChg chg="add del mod">
          <ac:chgData name="Marko Kokol" userId="908a6cc9-9ff0-4f2e-90f9-4f2d30d2fdbe" providerId="ADAL" clId="{8267E389-05AF-4425-9B05-37811FCF1EFE}" dt="2023-09-27T05:35:04.550" v="846" actId="21"/>
          <ac:spMkLst>
            <pc:docMk/>
            <pc:sldMk cId="2878126557" sldId="1956"/>
            <ac:spMk id="4" creationId="{7A391AE0-F192-F2DA-88FA-7F55AE40467E}"/>
          </ac:spMkLst>
        </pc:spChg>
        <pc:picChg chg="add del mod">
          <ac:chgData name="Marko Kokol" userId="908a6cc9-9ff0-4f2e-90f9-4f2d30d2fdbe" providerId="ADAL" clId="{8267E389-05AF-4425-9B05-37811FCF1EFE}" dt="2023-09-27T05:35:04.550" v="846" actId="21"/>
          <ac:picMkLst>
            <pc:docMk/>
            <pc:sldMk cId="2878126557" sldId="1956"/>
            <ac:picMk id="1026" creationId="{19E89222-8634-B7C7-9D87-B5BA54FDF1F0}"/>
          </ac:picMkLst>
        </pc:picChg>
      </pc:sldChg>
      <pc:sldChg chg="modSp mod">
        <pc:chgData name="Marko Kokol" userId="908a6cc9-9ff0-4f2e-90f9-4f2d30d2fdbe" providerId="ADAL" clId="{8267E389-05AF-4425-9B05-37811FCF1EFE}" dt="2023-09-27T06:29:23.594" v="1953" actId="27636"/>
        <pc:sldMkLst>
          <pc:docMk/>
          <pc:sldMk cId="277373693" sldId="1957"/>
        </pc:sldMkLst>
        <pc:spChg chg="mod">
          <ac:chgData name="Marko Kokol" userId="908a6cc9-9ff0-4f2e-90f9-4f2d30d2fdbe" providerId="ADAL" clId="{8267E389-05AF-4425-9B05-37811FCF1EFE}" dt="2023-09-27T06:29:23.594" v="1953" actId="27636"/>
          <ac:spMkLst>
            <pc:docMk/>
            <pc:sldMk cId="277373693" sldId="1957"/>
            <ac:spMk id="3" creationId="{B5D4D564-2377-4D6E-876E-1981E6F2A742}"/>
          </ac:spMkLst>
        </pc:spChg>
      </pc:sldChg>
      <pc:sldChg chg="modSp mod">
        <pc:chgData name="Marko Kokol" userId="908a6cc9-9ff0-4f2e-90f9-4f2d30d2fdbe" providerId="ADAL" clId="{8267E389-05AF-4425-9B05-37811FCF1EFE}" dt="2023-09-27T05:36:49.990" v="1054" actId="20577"/>
        <pc:sldMkLst>
          <pc:docMk/>
          <pc:sldMk cId="3480664111" sldId="1959"/>
        </pc:sldMkLst>
        <pc:spChg chg="mod">
          <ac:chgData name="Marko Kokol" userId="908a6cc9-9ff0-4f2e-90f9-4f2d30d2fdbe" providerId="ADAL" clId="{8267E389-05AF-4425-9B05-37811FCF1EFE}" dt="2023-09-27T05:36:49.990" v="1054" actId="20577"/>
          <ac:spMkLst>
            <pc:docMk/>
            <pc:sldMk cId="3480664111" sldId="1959"/>
            <ac:spMk id="3" creationId="{6700BE63-0CDF-9A02-B393-E804EFB1EC6A}"/>
          </ac:spMkLst>
        </pc:spChg>
      </pc:sldChg>
      <pc:sldChg chg="delSp modSp add mod">
        <pc:chgData name="Marko Kokol" userId="908a6cc9-9ff0-4f2e-90f9-4f2d30d2fdbe" providerId="ADAL" clId="{8267E389-05AF-4425-9B05-37811FCF1EFE}" dt="2023-09-27T05:29:13.452" v="818" actId="20577"/>
        <pc:sldMkLst>
          <pc:docMk/>
          <pc:sldMk cId="3219770487" sldId="1960"/>
        </pc:sldMkLst>
        <pc:spChg chg="mod">
          <ac:chgData name="Marko Kokol" userId="908a6cc9-9ff0-4f2e-90f9-4f2d30d2fdbe" providerId="ADAL" clId="{8267E389-05AF-4425-9B05-37811FCF1EFE}" dt="2023-09-27T05:29:13.452" v="818" actId="20577"/>
          <ac:spMkLst>
            <pc:docMk/>
            <pc:sldMk cId="3219770487" sldId="1960"/>
            <ac:spMk id="2" creationId="{A1C56D93-FECF-45F9-B553-D09DFD29473F}"/>
          </ac:spMkLst>
        </pc:spChg>
        <pc:spChg chg="mod">
          <ac:chgData name="Marko Kokol" userId="908a6cc9-9ff0-4f2e-90f9-4f2d30d2fdbe" providerId="ADAL" clId="{8267E389-05AF-4425-9B05-37811FCF1EFE}" dt="2023-09-27T05:26:40.573" v="812" actId="20577"/>
          <ac:spMkLst>
            <pc:docMk/>
            <pc:sldMk cId="3219770487" sldId="1960"/>
            <ac:spMk id="3" creationId="{05B06C46-9857-4D5A-901C-F4E490792DE9}"/>
          </ac:spMkLst>
        </pc:spChg>
        <pc:spChg chg="del mod">
          <ac:chgData name="Marko Kokol" userId="908a6cc9-9ff0-4f2e-90f9-4f2d30d2fdbe" providerId="ADAL" clId="{8267E389-05AF-4425-9B05-37811FCF1EFE}" dt="2023-09-27T05:26:43.410" v="814" actId="478"/>
          <ac:spMkLst>
            <pc:docMk/>
            <pc:sldMk cId="3219770487" sldId="1960"/>
            <ac:spMk id="4" creationId="{117F5E45-8655-B8AB-B095-4BC0434246AB}"/>
          </ac:spMkLst>
        </pc:spChg>
        <pc:picChg chg="del">
          <ac:chgData name="Marko Kokol" userId="908a6cc9-9ff0-4f2e-90f9-4f2d30d2fdbe" providerId="ADAL" clId="{8267E389-05AF-4425-9B05-37811FCF1EFE}" dt="2023-09-27T05:09:45.042" v="149" actId="478"/>
          <ac:picMkLst>
            <pc:docMk/>
            <pc:sldMk cId="3219770487" sldId="1960"/>
            <ac:picMk id="3074" creationId="{139362D2-4CF4-E060-6007-A90A802E15F2}"/>
          </ac:picMkLst>
        </pc:picChg>
      </pc:sldChg>
      <pc:sldChg chg="addSp delSp modSp new mod ord setBg">
        <pc:chgData name="Marko Kokol" userId="908a6cc9-9ff0-4f2e-90f9-4f2d30d2fdbe" providerId="ADAL" clId="{8267E389-05AF-4425-9B05-37811FCF1EFE}" dt="2023-09-27T06:22:25.375" v="1722" actId="20577"/>
        <pc:sldMkLst>
          <pc:docMk/>
          <pc:sldMk cId="2220538055" sldId="1961"/>
        </pc:sldMkLst>
        <pc:spChg chg="mod ord">
          <ac:chgData name="Marko Kokol" userId="908a6cc9-9ff0-4f2e-90f9-4f2d30d2fdbe" providerId="ADAL" clId="{8267E389-05AF-4425-9B05-37811FCF1EFE}" dt="2023-09-27T06:22:25.375" v="1722" actId="20577"/>
          <ac:spMkLst>
            <pc:docMk/>
            <pc:sldMk cId="2220538055" sldId="1961"/>
            <ac:spMk id="2" creationId="{F9BF61AC-8886-BC23-89D2-D45DB925D009}"/>
          </ac:spMkLst>
        </pc:spChg>
        <pc:spChg chg="del mod">
          <ac:chgData name="Marko Kokol" userId="908a6cc9-9ff0-4f2e-90f9-4f2d30d2fdbe" providerId="ADAL" clId="{8267E389-05AF-4425-9B05-37811FCF1EFE}" dt="2023-09-27T05:16:57.486" v="296" actId="478"/>
          <ac:spMkLst>
            <pc:docMk/>
            <pc:sldMk cId="2220538055" sldId="1961"/>
            <ac:spMk id="3" creationId="{2D8EDC2E-1F0C-F9A8-7403-76F7AAEB7FB4}"/>
          </ac:spMkLst>
        </pc:spChg>
        <pc:spChg chg="add">
          <ac:chgData name="Marko Kokol" userId="908a6cc9-9ff0-4f2e-90f9-4f2d30d2fdbe" providerId="ADAL" clId="{8267E389-05AF-4425-9B05-37811FCF1EFE}" dt="2023-09-27T05:17:07.310" v="298" actId="26606"/>
          <ac:spMkLst>
            <pc:docMk/>
            <pc:sldMk cId="2220538055" sldId="1961"/>
            <ac:spMk id="2055" creationId="{8CD2B798-7994-4548-A2BE-4AEF9C1A5FAE}"/>
          </ac:spMkLst>
        </pc:spChg>
        <pc:spChg chg="add">
          <ac:chgData name="Marko Kokol" userId="908a6cc9-9ff0-4f2e-90f9-4f2d30d2fdbe" providerId="ADAL" clId="{8267E389-05AF-4425-9B05-37811FCF1EFE}" dt="2023-09-27T05:17:07.310" v="298" actId="26606"/>
          <ac:spMkLst>
            <pc:docMk/>
            <pc:sldMk cId="2220538055" sldId="1961"/>
            <ac:spMk id="2057" creationId="{E6162320-3B67-42BB-AF9D-939326E6489E}"/>
          </ac:spMkLst>
        </pc:spChg>
        <pc:spChg chg="add">
          <ac:chgData name="Marko Kokol" userId="908a6cc9-9ff0-4f2e-90f9-4f2d30d2fdbe" providerId="ADAL" clId="{8267E389-05AF-4425-9B05-37811FCF1EFE}" dt="2023-09-27T05:17:07.310" v="298" actId="26606"/>
          <ac:spMkLst>
            <pc:docMk/>
            <pc:sldMk cId="2220538055" sldId="1961"/>
            <ac:spMk id="2061" creationId="{4FE1B9C8-0443-4506-BBD6-3AF8DE46D4C7}"/>
          </ac:spMkLst>
        </pc:spChg>
        <pc:picChg chg="add mod">
          <ac:chgData name="Marko Kokol" userId="908a6cc9-9ff0-4f2e-90f9-4f2d30d2fdbe" providerId="ADAL" clId="{8267E389-05AF-4425-9B05-37811FCF1EFE}" dt="2023-09-27T05:17:07.310" v="298" actId="26606"/>
          <ac:picMkLst>
            <pc:docMk/>
            <pc:sldMk cId="2220538055" sldId="1961"/>
            <ac:picMk id="2050" creationId="{8DB0BAFC-6D07-AC90-870E-2299F9137DAE}"/>
          </ac:picMkLst>
        </pc:picChg>
        <pc:cxnChg chg="add">
          <ac:chgData name="Marko Kokol" userId="908a6cc9-9ff0-4f2e-90f9-4f2d30d2fdbe" providerId="ADAL" clId="{8267E389-05AF-4425-9B05-37811FCF1EFE}" dt="2023-09-27T05:17:07.310" v="298" actId="26606"/>
          <ac:cxnSpMkLst>
            <pc:docMk/>
            <pc:sldMk cId="2220538055" sldId="1961"/>
            <ac:cxnSpMk id="2059" creationId="{6722E143-84C1-4F95-937C-78B92D2811CF}"/>
          </ac:cxnSpMkLst>
        </pc:cxnChg>
        <pc:cxnChg chg="add">
          <ac:chgData name="Marko Kokol" userId="908a6cc9-9ff0-4f2e-90f9-4f2d30d2fdbe" providerId="ADAL" clId="{8267E389-05AF-4425-9B05-37811FCF1EFE}" dt="2023-09-27T05:17:07.310" v="298" actId="26606"/>
          <ac:cxnSpMkLst>
            <pc:docMk/>
            <pc:sldMk cId="2220538055" sldId="1961"/>
            <ac:cxnSpMk id="2063" creationId="{354C29FE-6D99-4083-90D8-9683EA5D443A}"/>
          </ac:cxnSpMkLst>
        </pc:cxnChg>
      </pc:sldChg>
      <pc:sldChg chg="addSp delSp modSp add mod">
        <pc:chgData name="Marko Kokol" userId="908a6cc9-9ff0-4f2e-90f9-4f2d30d2fdbe" providerId="ADAL" clId="{8267E389-05AF-4425-9B05-37811FCF1EFE}" dt="2023-09-27T05:30:20.893" v="838" actId="20577"/>
        <pc:sldMkLst>
          <pc:docMk/>
          <pc:sldMk cId="1631976948" sldId="1962"/>
        </pc:sldMkLst>
        <pc:spChg chg="mod">
          <ac:chgData name="Marko Kokol" userId="908a6cc9-9ff0-4f2e-90f9-4f2d30d2fdbe" providerId="ADAL" clId="{8267E389-05AF-4425-9B05-37811FCF1EFE}" dt="2023-09-27T05:29:16.908" v="821" actId="20577"/>
          <ac:spMkLst>
            <pc:docMk/>
            <pc:sldMk cId="1631976948" sldId="1962"/>
            <ac:spMk id="2" creationId="{A1C56D93-FECF-45F9-B553-D09DFD29473F}"/>
          </ac:spMkLst>
        </pc:spChg>
        <pc:spChg chg="del">
          <ac:chgData name="Marko Kokol" userId="908a6cc9-9ff0-4f2e-90f9-4f2d30d2fdbe" providerId="ADAL" clId="{8267E389-05AF-4425-9B05-37811FCF1EFE}" dt="2023-09-27T05:29:10.621" v="816" actId="478"/>
          <ac:spMkLst>
            <pc:docMk/>
            <pc:sldMk cId="1631976948" sldId="1962"/>
            <ac:spMk id="3" creationId="{05B06C46-9857-4D5A-901C-F4E490792DE9}"/>
          </ac:spMkLst>
        </pc:spChg>
        <pc:spChg chg="add mod">
          <ac:chgData name="Marko Kokol" userId="908a6cc9-9ff0-4f2e-90f9-4f2d30d2fdbe" providerId="ADAL" clId="{8267E389-05AF-4425-9B05-37811FCF1EFE}" dt="2023-09-27T05:30:20.893" v="838" actId="20577"/>
          <ac:spMkLst>
            <pc:docMk/>
            <pc:sldMk cId="1631976948" sldId="1962"/>
            <ac:spMk id="5" creationId="{61EB0E4C-AC9F-D92B-42D5-60346C4E07A9}"/>
          </ac:spMkLst>
        </pc:spChg>
        <pc:picChg chg="add mod">
          <ac:chgData name="Marko Kokol" userId="908a6cc9-9ff0-4f2e-90f9-4f2d30d2fdbe" providerId="ADAL" clId="{8267E389-05AF-4425-9B05-37811FCF1EFE}" dt="2023-09-27T05:30:10.669" v="826" actId="1076"/>
          <ac:picMkLst>
            <pc:docMk/>
            <pc:sldMk cId="1631976948" sldId="1962"/>
            <ac:picMk id="3074" creationId="{25728D23-05FF-006C-8816-5DA71E66787D}"/>
          </ac:picMkLst>
        </pc:picChg>
      </pc:sldChg>
      <pc:sldChg chg="addSp delSp modSp add mod">
        <pc:chgData name="Marko Kokol" userId="908a6cc9-9ff0-4f2e-90f9-4f2d30d2fdbe" providerId="ADAL" clId="{8267E389-05AF-4425-9B05-37811FCF1EFE}" dt="2023-09-27T05:35:14.410" v="850" actId="1076"/>
        <pc:sldMkLst>
          <pc:docMk/>
          <pc:sldMk cId="1079400322" sldId="1963"/>
        </pc:sldMkLst>
        <pc:spChg chg="mod">
          <ac:chgData name="Marko Kokol" userId="908a6cc9-9ff0-4f2e-90f9-4f2d30d2fdbe" providerId="ADAL" clId="{8267E389-05AF-4425-9B05-37811FCF1EFE}" dt="2023-09-27T05:34:57.739" v="844" actId="20577"/>
          <ac:spMkLst>
            <pc:docMk/>
            <pc:sldMk cId="1079400322" sldId="1963"/>
            <ac:spMk id="2" creationId="{A1C56D93-FECF-45F9-B553-D09DFD29473F}"/>
          </ac:spMkLst>
        </pc:spChg>
        <pc:spChg chg="del mod">
          <ac:chgData name="Marko Kokol" userId="908a6cc9-9ff0-4f2e-90f9-4f2d30d2fdbe" providerId="ADAL" clId="{8267E389-05AF-4425-9B05-37811FCF1EFE}" dt="2023-09-27T05:35:07.796" v="847" actId="478"/>
          <ac:spMkLst>
            <pc:docMk/>
            <pc:sldMk cId="1079400322" sldId="1963"/>
            <ac:spMk id="3" creationId="{05B06C46-9857-4D5A-901C-F4E490792DE9}"/>
          </ac:spMkLst>
        </pc:spChg>
        <pc:spChg chg="del">
          <ac:chgData name="Marko Kokol" userId="908a6cc9-9ff0-4f2e-90f9-4f2d30d2fdbe" providerId="ADAL" clId="{8267E389-05AF-4425-9B05-37811FCF1EFE}" dt="2023-09-27T05:34:55.110" v="841" actId="478"/>
          <ac:spMkLst>
            <pc:docMk/>
            <pc:sldMk cId="1079400322" sldId="1963"/>
            <ac:spMk id="4" creationId="{7A391AE0-F192-F2DA-88FA-7F55AE40467E}"/>
          </ac:spMkLst>
        </pc:spChg>
        <pc:spChg chg="add mod">
          <ac:chgData name="Marko Kokol" userId="908a6cc9-9ff0-4f2e-90f9-4f2d30d2fdbe" providerId="ADAL" clId="{8267E389-05AF-4425-9B05-37811FCF1EFE}" dt="2023-09-27T05:35:10.410" v="849" actId="1076"/>
          <ac:spMkLst>
            <pc:docMk/>
            <pc:sldMk cId="1079400322" sldId="1963"/>
            <ac:spMk id="6" creationId="{D1D63DC2-DD46-E9E1-7921-EBF1BA8AC9CD}"/>
          </ac:spMkLst>
        </pc:spChg>
        <pc:picChg chg="add mod">
          <ac:chgData name="Marko Kokol" userId="908a6cc9-9ff0-4f2e-90f9-4f2d30d2fdbe" providerId="ADAL" clId="{8267E389-05AF-4425-9B05-37811FCF1EFE}" dt="2023-09-27T05:35:14.410" v="850" actId="1076"/>
          <ac:picMkLst>
            <pc:docMk/>
            <pc:sldMk cId="1079400322" sldId="1963"/>
            <ac:picMk id="5" creationId="{FA0AEE3F-8C94-F56A-6A62-D4976A7D8DE3}"/>
          </ac:picMkLst>
        </pc:picChg>
        <pc:picChg chg="del">
          <ac:chgData name="Marko Kokol" userId="908a6cc9-9ff0-4f2e-90f9-4f2d30d2fdbe" providerId="ADAL" clId="{8267E389-05AF-4425-9B05-37811FCF1EFE}" dt="2023-09-27T05:34:48.760" v="840" actId="478"/>
          <ac:picMkLst>
            <pc:docMk/>
            <pc:sldMk cId="1079400322" sldId="1963"/>
            <ac:picMk id="1026" creationId="{19E89222-8634-B7C7-9D87-B5BA54FDF1F0}"/>
          </ac:picMkLst>
        </pc:picChg>
      </pc:sldChg>
      <pc:sldChg chg="delSp modSp new mod">
        <pc:chgData name="Marko Kokol" userId="908a6cc9-9ff0-4f2e-90f9-4f2d30d2fdbe" providerId="ADAL" clId="{8267E389-05AF-4425-9B05-37811FCF1EFE}" dt="2023-09-27T06:14:27.526" v="1688" actId="478"/>
        <pc:sldMkLst>
          <pc:docMk/>
          <pc:sldMk cId="3415206837" sldId="1964"/>
        </pc:sldMkLst>
        <pc:spChg chg="mod">
          <ac:chgData name="Marko Kokol" userId="908a6cc9-9ff0-4f2e-90f9-4f2d30d2fdbe" providerId="ADAL" clId="{8267E389-05AF-4425-9B05-37811FCF1EFE}" dt="2023-09-27T06:14:23.856" v="1687" actId="20577"/>
          <ac:spMkLst>
            <pc:docMk/>
            <pc:sldMk cId="3415206837" sldId="1964"/>
            <ac:spMk id="2" creationId="{BBA56AE8-9FF0-8553-6B2D-94C15685EC50}"/>
          </ac:spMkLst>
        </pc:spChg>
        <pc:spChg chg="del">
          <ac:chgData name="Marko Kokol" userId="908a6cc9-9ff0-4f2e-90f9-4f2d30d2fdbe" providerId="ADAL" clId="{8267E389-05AF-4425-9B05-37811FCF1EFE}" dt="2023-09-27T06:14:27.526" v="1688" actId="478"/>
          <ac:spMkLst>
            <pc:docMk/>
            <pc:sldMk cId="3415206837" sldId="1964"/>
            <ac:spMk id="3" creationId="{011C14E2-C51E-E1F3-6E1B-8F9FEDC8BC05}"/>
          </ac:spMkLst>
        </pc:spChg>
      </pc:sldChg>
      <pc:sldChg chg="addSp delSp modSp add mod ord setBg delDesignElem">
        <pc:chgData name="Marko Kokol" userId="908a6cc9-9ff0-4f2e-90f9-4f2d30d2fdbe" providerId="ADAL" clId="{8267E389-05AF-4425-9B05-37811FCF1EFE}" dt="2023-09-27T06:27:55.176" v="1872" actId="20577"/>
        <pc:sldMkLst>
          <pc:docMk/>
          <pc:sldMk cId="3754850602" sldId="1965"/>
        </pc:sldMkLst>
        <pc:spChg chg="mod">
          <ac:chgData name="Marko Kokol" userId="908a6cc9-9ff0-4f2e-90f9-4f2d30d2fdbe" providerId="ADAL" clId="{8267E389-05AF-4425-9B05-37811FCF1EFE}" dt="2023-09-27T06:27:55.176" v="1872" actId="20577"/>
          <ac:spMkLst>
            <pc:docMk/>
            <pc:sldMk cId="3754850602" sldId="1965"/>
            <ac:spMk id="2" creationId="{F9BF61AC-8886-BC23-89D2-D45DB925D009}"/>
          </ac:spMkLst>
        </pc:spChg>
        <pc:spChg chg="add">
          <ac:chgData name="Marko Kokol" userId="908a6cc9-9ff0-4f2e-90f9-4f2d30d2fdbe" providerId="ADAL" clId="{8267E389-05AF-4425-9B05-37811FCF1EFE}" dt="2023-09-27T06:23:53.724" v="1744" actId="26606"/>
          <ac:spMkLst>
            <pc:docMk/>
            <pc:sldMk cId="3754850602" sldId="1965"/>
            <ac:spMk id="9" creationId="{3A8EC506-B1DA-46A1-B44D-774E68468E13}"/>
          </ac:spMkLst>
        </pc:spChg>
        <pc:spChg chg="add">
          <ac:chgData name="Marko Kokol" userId="908a6cc9-9ff0-4f2e-90f9-4f2d30d2fdbe" providerId="ADAL" clId="{8267E389-05AF-4425-9B05-37811FCF1EFE}" dt="2023-09-27T06:23:53.724" v="1744" actId="26606"/>
          <ac:spMkLst>
            <pc:docMk/>
            <pc:sldMk cId="3754850602" sldId="1965"/>
            <ac:spMk id="11" creationId="{BFF30785-305E-45D7-984F-5AA93D3CA561}"/>
          </ac:spMkLst>
        </pc:spChg>
        <pc:spChg chg="add">
          <ac:chgData name="Marko Kokol" userId="908a6cc9-9ff0-4f2e-90f9-4f2d30d2fdbe" providerId="ADAL" clId="{8267E389-05AF-4425-9B05-37811FCF1EFE}" dt="2023-09-27T06:23:53.724" v="1744" actId="26606"/>
          <ac:spMkLst>
            <pc:docMk/>
            <pc:sldMk cId="3754850602" sldId="1965"/>
            <ac:spMk id="15" creationId="{42DD0C21-8FEE-4C18-8789-CC8ABE206FE6}"/>
          </ac:spMkLst>
        </pc:spChg>
        <pc:spChg chg="add">
          <ac:chgData name="Marko Kokol" userId="908a6cc9-9ff0-4f2e-90f9-4f2d30d2fdbe" providerId="ADAL" clId="{8267E389-05AF-4425-9B05-37811FCF1EFE}" dt="2023-09-27T06:23:53.724" v="1744" actId="26606"/>
          <ac:spMkLst>
            <pc:docMk/>
            <pc:sldMk cId="3754850602" sldId="1965"/>
            <ac:spMk id="17" creationId="{A4B51757-7607-4CEA-A0EE-3C5BDC2C1CFB}"/>
          </ac:spMkLst>
        </pc:spChg>
        <pc:spChg chg="del">
          <ac:chgData name="Marko Kokol" userId="908a6cc9-9ff0-4f2e-90f9-4f2d30d2fdbe" providerId="ADAL" clId="{8267E389-05AF-4425-9B05-37811FCF1EFE}" dt="2023-09-27T06:22:28.186" v="1724"/>
          <ac:spMkLst>
            <pc:docMk/>
            <pc:sldMk cId="3754850602" sldId="1965"/>
            <ac:spMk id="2055" creationId="{8CD2B798-7994-4548-A2BE-4AEF9C1A5FAE}"/>
          </ac:spMkLst>
        </pc:spChg>
        <pc:spChg chg="del">
          <ac:chgData name="Marko Kokol" userId="908a6cc9-9ff0-4f2e-90f9-4f2d30d2fdbe" providerId="ADAL" clId="{8267E389-05AF-4425-9B05-37811FCF1EFE}" dt="2023-09-27T06:22:28.186" v="1724"/>
          <ac:spMkLst>
            <pc:docMk/>
            <pc:sldMk cId="3754850602" sldId="1965"/>
            <ac:spMk id="2057" creationId="{E6162320-3B67-42BB-AF9D-939326E6489E}"/>
          </ac:spMkLst>
        </pc:spChg>
        <pc:spChg chg="del">
          <ac:chgData name="Marko Kokol" userId="908a6cc9-9ff0-4f2e-90f9-4f2d30d2fdbe" providerId="ADAL" clId="{8267E389-05AF-4425-9B05-37811FCF1EFE}" dt="2023-09-27T06:22:28.186" v="1724"/>
          <ac:spMkLst>
            <pc:docMk/>
            <pc:sldMk cId="3754850602" sldId="1965"/>
            <ac:spMk id="2061" creationId="{4FE1B9C8-0443-4506-BBD6-3AF8DE46D4C7}"/>
          </ac:spMkLst>
        </pc:spChg>
        <pc:picChg chg="add mod">
          <ac:chgData name="Marko Kokol" userId="908a6cc9-9ff0-4f2e-90f9-4f2d30d2fdbe" providerId="ADAL" clId="{8267E389-05AF-4425-9B05-37811FCF1EFE}" dt="2023-09-27T06:23:53.724" v="1744" actId="26606"/>
          <ac:picMkLst>
            <pc:docMk/>
            <pc:sldMk cId="3754850602" sldId="1965"/>
            <ac:picMk id="4" creationId="{3E3C9A71-D18E-350B-3143-09C2E1E0D52D}"/>
          </ac:picMkLst>
        </pc:picChg>
        <pc:picChg chg="del">
          <ac:chgData name="Marko Kokol" userId="908a6cc9-9ff0-4f2e-90f9-4f2d30d2fdbe" providerId="ADAL" clId="{8267E389-05AF-4425-9B05-37811FCF1EFE}" dt="2023-09-27T06:22:31.990" v="1727" actId="478"/>
          <ac:picMkLst>
            <pc:docMk/>
            <pc:sldMk cId="3754850602" sldId="1965"/>
            <ac:picMk id="2050" creationId="{8DB0BAFC-6D07-AC90-870E-2299F9137DAE}"/>
          </ac:picMkLst>
        </pc:picChg>
        <pc:cxnChg chg="add">
          <ac:chgData name="Marko Kokol" userId="908a6cc9-9ff0-4f2e-90f9-4f2d30d2fdbe" providerId="ADAL" clId="{8267E389-05AF-4425-9B05-37811FCF1EFE}" dt="2023-09-27T06:23:53.724" v="1744" actId="26606"/>
          <ac:cxnSpMkLst>
            <pc:docMk/>
            <pc:sldMk cId="3754850602" sldId="1965"/>
            <ac:cxnSpMk id="13" creationId="{15E01FA5-D766-43CA-A83D-E7CF3F04E96F}"/>
          </ac:cxnSpMkLst>
        </pc:cxnChg>
        <pc:cxnChg chg="add">
          <ac:chgData name="Marko Kokol" userId="908a6cc9-9ff0-4f2e-90f9-4f2d30d2fdbe" providerId="ADAL" clId="{8267E389-05AF-4425-9B05-37811FCF1EFE}" dt="2023-09-27T06:23:53.724" v="1744" actId="26606"/>
          <ac:cxnSpMkLst>
            <pc:docMk/>
            <pc:sldMk cId="3754850602" sldId="1965"/>
            <ac:cxnSpMk id="19" creationId="{FEF39256-F095-41C8-8707-6C1A665E8F2F}"/>
          </ac:cxnSpMkLst>
        </pc:cxnChg>
        <pc:cxnChg chg="del">
          <ac:chgData name="Marko Kokol" userId="908a6cc9-9ff0-4f2e-90f9-4f2d30d2fdbe" providerId="ADAL" clId="{8267E389-05AF-4425-9B05-37811FCF1EFE}" dt="2023-09-27T06:22:28.186" v="1724"/>
          <ac:cxnSpMkLst>
            <pc:docMk/>
            <pc:sldMk cId="3754850602" sldId="1965"/>
            <ac:cxnSpMk id="2059" creationId="{6722E143-84C1-4F95-937C-78B92D2811CF}"/>
          </ac:cxnSpMkLst>
        </pc:cxnChg>
        <pc:cxnChg chg="del">
          <ac:chgData name="Marko Kokol" userId="908a6cc9-9ff0-4f2e-90f9-4f2d30d2fdbe" providerId="ADAL" clId="{8267E389-05AF-4425-9B05-37811FCF1EFE}" dt="2023-09-27T06:22:28.186" v="1724"/>
          <ac:cxnSpMkLst>
            <pc:docMk/>
            <pc:sldMk cId="3754850602" sldId="1965"/>
            <ac:cxnSpMk id="2063" creationId="{354C29FE-6D99-4083-90D8-9683EA5D443A}"/>
          </ac:cxnSpMkLst>
        </pc:cxnChg>
      </pc:sldChg>
      <pc:sldChg chg="modSp add mod">
        <pc:chgData name="Marko Kokol" userId="908a6cc9-9ff0-4f2e-90f9-4f2d30d2fdbe" providerId="ADAL" clId="{8267E389-05AF-4425-9B05-37811FCF1EFE}" dt="2023-09-27T06:27:43.455" v="1869" actId="27636"/>
        <pc:sldMkLst>
          <pc:docMk/>
          <pc:sldMk cId="2755182150" sldId="1966"/>
        </pc:sldMkLst>
        <pc:spChg chg="mod">
          <ac:chgData name="Marko Kokol" userId="908a6cc9-9ff0-4f2e-90f9-4f2d30d2fdbe" providerId="ADAL" clId="{8267E389-05AF-4425-9B05-37811FCF1EFE}" dt="2023-09-27T06:24:28.613" v="1801" actId="20577"/>
          <ac:spMkLst>
            <pc:docMk/>
            <pc:sldMk cId="2755182150" sldId="1966"/>
            <ac:spMk id="2" creationId="{BB0E294D-E195-4E17-B27A-CD892BAEEF6A}"/>
          </ac:spMkLst>
        </pc:spChg>
        <pc:spChg chg="mod">
          <ac:chgData name="Marko Kokol" userId="908a6cc9-9ff0-4f2e-90f9-4f2d30d2fdbe" providerId="ADAL" clId="{8267E389-05AF-4425-9B05-37811FCF1EFE}" dt="2023-09-27T06:27:43.455" v="1869" actId="27636"/>
          <ac:spMkLst>
            <pc:docMk/>
            <pc:sldMk cId="2755182150" sldId="1966"/>
            <ac:spMk id="3" creationId="{12AD76A3-ACD6-4BC2-B9DD-D3BE095F88BA}"/>
          </ac:spMkLst>
        </pc:spChg>
      </pc:sldChg>
      <pc:sldMasterChg chg="delSldLayout">
        <pc:chgData name="Marko Kokol" userId="908a6cc9-9ff0-4f2e-90f9-4f2d30d2fdbe" providerId="ADAL" clId="{8267E389-05AF-4425-9B05-37811FCF1EFE}" dt="2023-09-27T06:28:36.483" v="1873" actId="47"/>
        <pc:sldMasterMkLst>
          <pc:docMk/>
          <pc:sldMasterMk cId="1348929533" sldId="2147484079"/>
        </pc:sldMasterMkLst>
        <pc:sldLayoutChg chg="del">
          <pc:chgData name="Marko Kokol" userId="908a6cc9-9ff0-4f2e-90f9-4f2d30d2fdbe" providerId="ADAL" clId="{8267E389-05AF-4425-9B05-37811FCF1EFE}" dt="2023-09-27T05:08:43.844" v="83" actId="47"/>
          <pc:sldLayoutMkLst>
            <pc:docMk/>
            <pc:sldMasterMk cId="1348929533" sldId="2147484079"/>
            <pc:sldLayoutMk cId="2077382454" sldId="2147484111"/>
          </pc:sldLayoutMkLst>
        </pc:sldLayoutChg>
        <pc:sldLayoutChg chg="del">
          <pc:chgData name="Marko Kokol" userId="908a6cc9-9ff0-4f2e-90f9-4f2d30d2fdbe" providerId="ADAL" clId="{8267E389-05AF-4425-9B05-37811FCF1EFE}" dt="2023-09-27T06:28:36.483" v="1873" actId="47"/>
          <pc:sldLayoutMkLst>
            <pc:docMk/>
            <pc:sldMasterMk cId="1348929533" sldId="2147484079"/>
            <pc:sldLayoutMk cId="1426789605" sldId="214748415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AC4B1-2A5B-487F-988B-B6EDD5D50E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E1B6AB-ABF6-4F7B-80F5-5D52AC988B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414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088522-541C-40B5-AE06-B0E7103241E0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0B060-B6C7-4AA9-8FA9-99F388247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1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3:13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242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9.pn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7952"/>
            <a:ext cx="7600950" cy="1463040"/>
          </a:xfrm>
        </p:spPr>
        <p:txBody>
          <a:bodyPr anchor="ctr">
            <a:normAutofit/>
          </a:bodyPr>
          <a:lstStyle>
            <a:lvl1pPr algn="r">
              <a:defRPr sz="5000" spc="200" baseline="0">
                <a:solidFill>
                  <a:srgbClr val="0E1E30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 dirty="0"/>
              <a:t>Click to edit Master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3271" y="4886657"/>
            <a:ext cx="3307729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0E1E30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dirty="0"/>
              <a:t>Click to edit Master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280710" y="5182463"/>
            <a:ext cx="0" cy="914400"/>
          </a:xfrm>
          <a:prstGeom prst="line">
            <a:avLst/>
          </a:prstGeom>
          <a:ln w="19050">
            <a:solidFill>
              <a:srgbClr val="ED1C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133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- brez c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7952"/>
            <a:ext cx="7600950" cy="1463040"/>
          </a:xfrm>
        </p:spPr>
        <p:txBody>
          <a:bodyPr anchor="ctr">
            <a:normAutofit/>
          </a:bodyPr>
          <a:lstStyle>
            <a:lvl1pPr algn="r">
              <a:defRPr sz="5000" spc="200" baseline="0">
                <a:solidFill>
                  <a:srgbClr val="0E1E30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 dirty="0"/>
              <a:t>Click to edit Master</a:t>
            </a:r>
          </a:p>
        </p:txBody>
      </p:sp>
    </p:spTree>
    <p:extLst>
      <p:ext uri="{BB962C8B-B14F-4D97-AF65-F5344CB8AC3E}">
        <p14:creationId xmlns:p14="http://schemas.microsoft.com/office/powerpoint/2010/main" val="425053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>
            <a:lvl1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086138"/>
            <a:ext cx="4754880" cy="4383260"/>
          </a:xfrm>
        </p:spPr>
        <p:txBody>
          <a:bodyPr/>
          <a:lstStyle>
            <a:lvl1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084832"/>
            <a:ext cx="4754880" cy="4384566"/>
          </a:xfrm>
        </p:spPr>
        <p:txBody>
          <a:bodyPr/>
          <a:lstStyle>
            <a:lvl1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30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061006"/>
            <a:ext cx="10515600" cy="2387600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2" y="5110609"/>
            <a:ext cx="10972798" cy="1137793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600"/>
              </a:spcBef>
              <a:buNone/>
              <a:defRPr sz="3600">
                <a:solidFill>
                  <a:srgbClr val="ED1C24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70704"/>
            <a:ext cx="2154143" cy="274320"/>
          </a:xfrm>
        </p:spPr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fld id="{8BEEBAAA-29B5-4AF5-BC5F-7E580C29002D}" type="datetimeFigureOut">
              <a:rPr lang="en-US" smtClean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6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249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  <a:endParaRPr lang="hr-H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0170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</a:t>
            </a:r>
            <a:endParaRPr lang="hr-H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86839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56097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15480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45528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26013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56388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842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0E1E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hr-H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r-H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3BA9609-ECEF-465E-867B-2412176E1CBA}" type="datetimeFigureOut">
              <a:rPr lang="hr-HR" smtClean="0"/>
              <a:pPr/>
              <a:t>26.9.2023.</a:t>
            </a:fld>
            <a:endParaRPr lang="hr-H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DB3F823-75F7-4A7C-8311-5D65327E490A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20775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picture + caption">
    <p:bg>
      <p:bgPr>
        <a:solidFill>
          <a:srgbClr val="0E1E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524000" y="6051323"/>
            <a:ext cx="9144000" cy="80667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r-HR" dirty="0"/>
          </a:p>
        </p:txBody>
      </p:sp>
      <p:cxnSp>
        <p:nvCxnSpPr>
          <p:cNvPr id="6" name="Straight Connector 5"/>
          <p:cNvCxnSpPr/>
          <p:nvPr userDrawn="1"/>
        </p:nvCxnSpPr>
        <p:spPr>
          <a:xfrm rot="16200000" flipV="1">
            <a:off x="6096000" y="5414652"/>
            <a:ext cx="0" cy="914400"/>
          </a:xfrm>
          <a:prstGeom prst="line">
            <a:avLst/>
          </a:prstGeom>
          <a:ln w="19050">
            <a:solidFill>
              <a:srgbClr val="ED1C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811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740521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730240" y="1912620"/>
            <a:ext cx="6461761" cy="3200400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2402238"/>
            <a:ext cx="4541519" cy="2187227"/>
          </a:xfrm>
        </p:spPr>
        <p:txBody>
          <a:bodyPr anchor="ctr">
            <a:noAutofit/>
          </a:bodyPr>
          <a:lstStyle>
            <a:lvl1pPr algn="l">
              <a:defRPr sz="5000">
                <a:solidFill>
                  <a:srgbClr val="ED1C2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308" y="2402237"/>
            <a:ext cx="5269424" cy="2187226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99338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-2 kontak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730240" y="1912620"/>
            <a:ext cx="6461761" cy="3200400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2402238"/>
            <a:ext cx="4541519" cy="2187227"/>
          </a:xfrm>
        </p:spPr>
        <p:txBody>
          <a:bodyPr anchor="ctr">
            <a:noAutofit/>
          </a:bodyPr>
          <a:lstStyle>
            <a:lvl1pPr algn="l">
              <a:defRPr sz="5000">
                <a:solidFill>
                  <a:srgbClr val="ED1C2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308" y="2346540"/>
            <a:ext cx="5269424" cy="96580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6323308" y="3757628"/>
            <a:ext cx="5269424" cy="965803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 rot="16200000" flipV="1">
            <a:off x="6887188" y="3082932"/>
            <a:ext cx="0" cy="914400"/>
          </a:xfrm>
          <a:prstGeom prst="line">
            <a:avLst/>
          </a:prstGeom>
          <a:ln w="19050">
            <a:solidFill>
              <a:srgbClr val="ED1C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3907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044828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386626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06589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9609-ECEF-465E-867B-2412176E1CBA}" type="datetimeFigureOut">
              <a:rPr lang="hr-HR" smtClean="0"/>
              <a:t>26.9.2023.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3F823-75F7-4A7C-8311-5D65327E490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792205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204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498800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7063909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3935309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7424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411993448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4988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8402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8192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9300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09991942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751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86086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1695830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1329133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47341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335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2450448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084832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898989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90298CD5-6C1E-4009-B41F-6DF62E31D3BE}" type="datetimeFigureOut">
              <a:rPr lang="en-US" smtClean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rgbClr val="898989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898989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ED1C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892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109" r:id="rId2"/>
    <p:sldLayoutId id="2147484083" r:id="rId3"/>
    <p:sldLayoutId id="2147484092" r:id="rId4"/>
    <p:sldLayoutId id="2147484097" r:id="rId5"/>
    <p:sldLayoutId id="2147484098" r:id="rId6"/>
    <p:sldLayoutId id="2147484101" r:id="rId7"/>
    <p:sldLayoutId id="2147484110" r:id="rId8"/>
    <p:sldLayoutId id="2147484112" r:id="rId9"/>
    <p:sldLayoutId id="2147484114" r:id="rId10"/>
    <p:sldLayoutId id="2147484122" r:id="rId11"/>
    <p:sldLayoutId id="2147484133" r:id="rId12"/>
    <p:sldLayoutId id="2147484140" r:id="rId13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rgbClr val="0E1E30"/>
          </a:solidFill>
          <a:latin typeface="Segoe UI Light" panose="020B0502040204020203" pitchFamily="34" charset="0"/>
          <a:ea typeface="+mj-ea"/>
          <a:cs typeface="Segoe UI Light" panose="020B0502040204020203" pitchFamily="34" charset="0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1pPr>
      <a:lvl2pPr marL="265176" indent="-13716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rgbClr val="ED1C24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2pPr>
      <a:lvl3pPr marL="448056" indent="-13716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rgbClr val="ED1C24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3pPr>
      <a:lvl4pPr marL="594360" indent="-13716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rgbClr val="ED1C24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4pPr>
      <a:lvl5pPr marL="777240" indent="-13716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rgbClr val="ED1C24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hr-H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90688"/>
            <a:ext cx="10515600" cy="46656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r-H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hr-H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FDB3F823-75F7-4A7C-8311-5D65327E490A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1880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102" r:id="rId2"/>
    <p:sldLayoutId id="2147484107" r:id="rId3"/>
    <p:sldLayoutId id="2147484094" r:id="rId4"/>
    <p:sldLayoutId id="2147484108" r:id="rId5"/>
    <p:sldLayoutId id="2147484103" r:id="rId6"/>
    <p:sldLayoutId id="2147484104" r:id="rId7"/>
    <p:sldLayoutId id="2147484105" r:id="rId8"/>
    <p:sldLayoutId id="214748410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Segoe UI Light" panose="020B0502040204020203" pitchFamily="34" charset="0"/>
          <a:ea typeface="+mj-ea"/>
          <a:cs typeface="Segoe UI Light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D1C24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D1C24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D1C24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D1C24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D1C24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588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  <p:sldLayoutId id="2147484174" r:id="rId14"/>
    <p:sldLayoutId id="2147484175" r:id="rId15"/>
    <p:sldLayoutId id="2147484176" r:id="rId16"/>
    <p:sldLayoutId id="2147484177" r:id="rId17"/>
    <p:sldLayoutId id="2147484178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learnopencv.com/understanding-convolutional-neural-networks-cnn/" TargetMode="Externa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replicate.com/cjwbw/semantic-segment-anything" TargetMode="External"/><Relationship Id="rId2" Type="http://schemas.openxmlformats.org/officeDocument/2006/relationships/hyperlink" Target="https://github.com/fudan-zvg/Semantic-Segment-Anything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github.com/steven2358/awesome-generative-ai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feizc/Visual-LLaMA" TargetMode="External"/><Relationship Id="rId2" Type="http://schemas.openxmlformats.org/officeDocument/2006/relationships/hyperlink" Target="https://llava-vl.github.io/" TargetMode="Externa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evops.com/in-the-hands-of-the-demo-gods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82001" y="2061316"/>
            <a:ext cx="6292538" cy="1661993"/>
          </a:xfrm>
        </p:spPr>
        <p:txBody>
          <a:bodyPr/>
          <a:lstStyle/>
          <a:p>
            <a:pPr algn="r"/>
            <a:r>
              <a:rPr lang="en-US" dirty="0" err="1"/>
              <a:t>Trening</a:t>
            </a:r>
            <a:r>
              <a:rPr lang="en-US" dirty="0"/>
              <a:t> in </a:t>
            </a:r>
            <a:r>
              <a:rPr lang="en-US" dirty="0" err="1"/>
              <a:t>uporaba</a:t>
            </a:r>
            <a:r>
              <a:rPr lang="en-US" dirty="0"/>
              <a:t> </a:t>
            </a:r>
            <a:r>
              <a:rPr lang="en-US" dirty="0" err="1"/>
              <a:t>računalniškega</a:t>
            </a:r>
            <a:r>
              <a:rPr lang="en-US" dirty="0"/>
              <a:t> </a:t>
            </a:r>
            <a:r>
              <a:rPr lang="en-US" dirty="0" err="1"/>
              <a:t>vida</a:t>
            </a:r>
            <a:r>
              <a:rPr lang="en-US" dirty="0"/>
              <a:t> in </a:t>
            </a:r>
            <a:r>
              <a:rPr lang="en-US" dirty="0" err="1"/>
              <a:t>večmodalnih</a:t>
            </a:r>
            <a:r>
              <a:rPr lang="en-US" dirty="0"/>
              <a:t> </a:t>
            </a:r>
            <a:r>
              <a:rPr lang="en-US" dirty="0" err="1"/>
              <a:t>modelov</a:t>
            </a:r>
            <a:endParaRPr lang="en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86727" y="3965687"/>
            <a:ext cx="4087812" cy="430887"/>
          </a:xfrm>
        </p:spPr>
        <p:txBody>
          <a:bodyPr/>
          <a:lstStyle/>
          <a:p>
            <a:pPr marL="0" indent="0" algn="r">
              <a:buNone/>
            </a:pPr>
            <a:r>
              <a:rPr lang="en-US" dirty="0"/>
              <a:t>Marko Kokol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6" y="2084832"/>
            <a:ext cx="6947755" cy="4383260"/>
          </a:xfrm>
        </p:spPr>
        <p:txBody>
          <a:bodyPr>
            <a:normAutofit/>
          </a:bodyPr>
          <a:lstStyle/>
          <a:p>
            <a:r>
              <a:rPr lang="en-US" b="1" dirty="0"/>
              <a:t>Getting on the same page regarding terminology</a:t>
            </a:r>
          </a:p>
          <a:p>
            <a:r>
              <a:rPr lang="en-US" b="1" dirty="0"/>
              <a:t>Shallow dive into deep neural networks</a:t>
            </a:r>
          </a:p>
          <a:p>
            <a:r>
              <a:rPr lang="en-US" b="1" dirty="0"/>
              <a:t>Computer vision architectures</a:t>
            </a:r>
          </a:p>
          <a:p>
            <a:r>
              <a:rPr lang="en-US" b="1" dirty="0"/>
              <a:t>Vision transformers</a:t>
            </a:r>
          </a:p>
          <a:p>
            <a:r>
              <a:rPr lang="en-US" b="1" dirty="0"/>
              <a:t>Overview of open-source models</a:t>
            </a:r>
          </a:p>
          <a:p>
            <a:r>
              <a:rPr lang="en-US" b="1" dirty="0"/>
              <a:t>Fine-tuning a model</a:t>
            </a:r>
          </a:p>
          <a:p>
            <a:endParaRPr lang="en-US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8CA9B9-6123-6B92-D15D-456C2687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461496" y="3622398"/>
            <a:ext cx="2424045" cy="438514"/>
          </a:xfrm>
        </p:spPr>
        <p:txBody>
          <a:bodyPr>
            <a:normAutofit/>
          </a:bodyPr>
          <a:lstStyle/>
          <a:p>
            <a:r>
              <a:rPr lang="en-US" dirty="0"/>
              <a:t>source: xkcd.com</a:t>
            </a:r>
            <a:endParaRPr lang="en-SI" dirty="0"/>
          </a:p>
        </p:txBody>
      </p:sp>
      <p:pic>
        <p:nvPicPr>
          <p:cNvPr id="8" name="Picture 2" descr="https://miro.medium.com/max/550/1*Mn-fVEpGReyAzUdtouKv9A.png">
            <a:extLst>
              <a:ext uri="{FF2B5EF4-FFF2-40B4-BE49-F238E27FC236}">
                <a16:creationId xmlns:a16="http://schemas.microsoft.com/office/drawing/2014/main" id="{F7904293-08B3-945C-86AC-AB5A03DD8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351" y="184558"/>
            <a:ext cx="2334336" cy="343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801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AC73E-1229-2F21-B313-F93E737A31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Fundametnals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40A0-22D7-7754-6513-7E74196A3C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918140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336279" y="1691640"/>
            <a:ext cx="3855721" cy="5166360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 Model Types</a:t>
            </a:r>
            <a:br>
              <a:rPr lang="en-US" dirty="0"/>
            </a:br>
            <a:r>
              <a:rPr lang="en-US" sz="2800" dirty="0"/>
              <a:t>by learning mechanism</a:t>
            </a:r>
            <a:endParaRPr lang="hr-H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6" y="2084832"/>
            <a:ext cx="6947755" cy="438326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sl-SI" b="1" i="0" dirty="0" err="1">
                <a:solidFill>
                  <a:srgbClr val="374151"/>
                </a:solidFill>
                <a:effectLst/>
              </a:rPr>
              <a:t>Discriminative</a:t>
            </a:r>
            <a:r>
              <a:rPr lang="sl-SI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: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These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are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designed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to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distinguish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between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different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types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of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data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points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.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They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predict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a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label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given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an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input.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sl-SI" b="1" i="0" dirty="0" err="1">
                <a:solidFill>
                  <a:srgbClr val="374151"/>
                </a:solidFill>
                <a:effectLst/>
              </a:rPr>
              <a:t>Linear</a:t>
            </a:r>
            <a:r>
              <a:rPr lang="sl-SI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en-US" b="1" i="0" dirty="0">
                <a:solidFill>
                  <a:srgbClr val="374151"/>
                </a:solidFill>
                <a:effectLst/>
              </a:rPr>
              <a:t>, i.e.</a:t>
            </a:r>
            <a:r>
              <a:rPr lang="sl-SI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Logistic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Regression</a:t>
            </a:r>
            <a:endParaRPr lang="sl-SI" b="0" i="0" dirty="0">
              <a:solidFill>
                <a:srgbClr val="374151"/>
              </a:solidFill>
              <a:effectLst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>
                <a:solidFill>
                  <a:srgbClr val="374151"/>
                </a:solidFill>
                <a:effectLst/>
              </a:rPr>
              <a:t>Support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Vector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Machines</a:t>
            </a:r>
            <a:endParaRPr lang="sl-SI" b="0" i="0" dirty="0">
              <a:solidFill>
                <a:srgbClr val="374151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sl-SI" b="1" i="0" dirty="0">
                <a:solidFill>
                  <a:srgbClr val="374151"/>
                </a:solidFill>
                <a:effectLst/>
              </a:rPr>
              <a:t>Non-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linear</a:t>
            </a:r>
            <a:r>
              <a:rPr lang="sl-SI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Decision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Trees</a:t>
            </a:r>
            <a:endParaRPr lang="sl-SI" b="0" i="0" dirty="0">
              <a:solidFill>
                <a:srgbClr val="374151"/>
              </a:solidFill>
              <a:effectLst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>
                <a:solidFill>
                  <a:srgbClr val="374151"/>
                </a:solidFill>
                <a:effectLst/>
              </a:rPr>
              <a:t>Random Forest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>
                <a:solidFill>
                  <a:srgbClr val="374151"/>
                </a:solidFill>
                <a:effectLst/>
              </a:rPr>
              <a:t>Gradient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Boosting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Machines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(e.g.,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XGBoost</a:t>
            </a:r>
            <a:r>
              <a:rPr lang="sl-SI" b="0" i="0" dirty="0">
                <a:solidFill>
                  <a:srgbClr val="374151"/>
                </a:solidFill>
                <a:effectLst/>
              </a:rPr>
              <a:t>,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LightGBM</a:t>
            </a:r>
            <a:r>
              <a:rPr lang="sl-SI" b="0" i="0" dirty="0">
                <a:solidFill>
                  <a:srgbClr val="374151"/>
                </a:solidFill>
                <a:effectLst/>
              </a:rPr>
              <a:t>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sl-SI" b="1" i="0" dirty="0">
                <a:solidFill>
                  <a:srgbClr val="374151"/>
                </a:solidFill>
                <a:effectLst/>
              </a:rPr>
              <a:t>Deep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Learning</a:t>
            </a:r>
            <a:r>
              <a:rPr lang="sl-SI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Convolutional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Neural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Networks (CNN)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Recurrent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Neural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Networks (RNN)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Transformer</a:t>
            </a:r>
            <a:r>
              <a:rPr lang="sl-SI" b="0" i="0" dirty="0">
                <a:solidFill>
                  <a:srgbClr val="374151"/>
                </a:solidFill>
                <a:effectLst/>
              </a:rPr>
              <a:t>-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based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(e.g., BERT, GPT, T5)</a:t>
            </a:r>
            <a:endParaRPr lang="en-US" b="0" i="0" dirty="0">
              <a:solidFill>
                <a:srgbClr val="374151"/>
              </a:solidFill>
              <a:effectLst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374151"/>
                </a:solidFill>
                <a:effectLst/>
              </a:rPr>
              <a:t>RetNet</a:t>
            </a:r>
            <a:r>
              <a:rPr lang="en-US" b="0" i="0" dirty="0">
                <a:solidFill>
                  <a:srgbClr val="374151"/>
                </a:solidFill>
                <a:effectLst/>
              </a:rPr>
              <a:t> based models</a:t>
            </a:r>
            <a:endParaRPr lang="sl-SI" b="0" i="0" dirty="0">
              <a:solidFill>
                <a:srgbClr val="374151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sl-SI" b="1" i="0" dirty="0" err="1">
                <a:solidFill>
                  <a:srgbClr val="374151"/>
                </a:solidFill>
                <a:effectLst/>
              </a:rPr>
              <a:t>Ensemble</a:t>
            </a:r>
            <a:r>
              <a:rPr lang="sl-SI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b="1" i="0" dirty="0" err="1">
                <a:solidFill>
                  <a:srgbClr val="374151"/>
                </a:solidFill>
                <a:effectLst/>
              </a:rPr>
              <a:t>Methods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Bagging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(e.g.,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Bagged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Decision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Trees</a:t>
            </a:r>
            <a:r>
              <a:rPr lang="sl-SI" b="0" i="0" dirty="0">
                <a:solidFill>
                  <a:srgbClr val="374151"/>
                </a:solidFill>
                <a:effectLst/>
              </a:rPr>
              <a:t>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b="0" i="0" dirty="0" err="1">
                <a:solidFill>
                  <a:srgbClr val="374151"/>
                </a:solidFill>
                <a:effectLst/>
              </a:rPr>
              <a:t>Boosting</a:t>
            </a:r>
            <a:r>
              <a:rPr lang="sl-SI" b="0" i="0" dirty="0">
                <a:solidFill>
                  <a:srgbClr val="374151"/>
                </a:solidFill>
                <a:effectLst/>
              </a:rPr>
              <a:t> (e.g., </a:t>
            </a:r>
            <a:r>
              <a:rPr lang="sl-SI" b="0" i="0" dirty="0" err="1">
                <a:solidFill>
                  <a:srgbClr val="374151"/>
                </a:solidFill>
                <a:effectLst/>
              </a:rPr>
              <a:t>AdaBoost</a:t>
            </a:r>
            <a:r>
              <a:rPr lang="sl-SI" b="0" i="0" dirty="0">
                <a:solidFill>
                  <a:srgbClr val="374151"/>
                </a:solidFill>
                <a:effectLst/>
              </a:rPr>
              <a:t>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77979" y="2084832"/>
            <a:ext cx="2772319" cy="4773168"/>
          </a:xfrm>
          <a:solidFill>
            <a:srgbClr val="0E1E30"/>
          </a:solidFill>
        </p:spPr>
        <p:txBody>
          <a:bodyPr>
            <a:normAutofit fontScale="62500" lnSpcReduction="20000"/>
          </a:bodyPr>
          <a:lstStyle/>
          <a:p>
            <a:pPr marL="128016" lvl="1" indent="0">
              <a:buClr>
                <a:srgbClr val="ED1C24"/>
              </a:buClr>
              <a:buNone/>
            </a:pPr>
            <a:r>
              <a:rPr lang="en-US" sz="2400" dirty="0">
                <a:solidFill>
                  <a:schemeClr val="bg1"/>
                </a:solidFill>
              </a:rPr>
              <a:t>Discriminative AI has been successfully used for more than a decade on a wide range of problems in medicine, natural language processing, and other fields.</a:t>
            </a:r>
          </a:p>
        </p:txBody>
      </p:sp>
    </p:spTree>
    <p:extLst>
      <p:ext uri="{BB962C8B-B14F-4D97-AF65-F5344CB8AC3E}">
        <p14:creationId xmlns:p14="http://schemas.microsoft.com/office/powerpoint/2010/main" val="2361990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336279" y="1691640"/>
            <a:ext cx="3855721" cy="5166360"/>
          </a:xfrm>
          <a:prstGeom prst="rect">
            <a:avLst/>
          </a:prstGeom>
          <a:solidFill>
            <a:srgbClr val="0E1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 Model Types</a:t>
            </a:r>
            <a:br>
              <a:rPr lang="en-US" dirty="0"/>
            </a:br>
            <a:r>
              <a:rPr lang="en-US" sz="2800" dirty="0"/>
              <a:t>by learning mechanism</a:t>
            </a:r>
            <a:endParaRPr lang="hr-H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6" y="2084832"/>
            <a:ext cx="6947755" cy="4383260"/>
          </a:xfrm>
        </p:spPr>
        <p:txBody>
          <a:bodyPr>
            <a:normAutofit/>
          </a:bodyPr>
          <a:lstStyle/>
          <a:p>
            <a:pPr algn="l"/>
            <a:r>
              <a:rPr lang="sl-SI" sz="1400" b="1" i="0" dirty="0" err="1">
                <a:solidFill>
                  <a:srgbClr val="374151"/>
                </a:solidFill>
                <a:effectLst/>
              </a:rPr>
              <a:t>Generative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: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These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are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designed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to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generate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new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data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points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that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are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similar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to some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given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 set of input </a:t>
            </a:r>
            <a:r>
              <a:rPr lang="sl-SI" sz="1400" b="0" i="0" dirty="0" err="1">
                <a:solidFill>
                  <a:srgbClr val="374151"/>
                </a:solidFill>
                <a:effectLst/>
              </a:rPr>
              <a:t>data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sl-SI" sz="1400" b="1" i="0" dirty="0" err="1">
                <a:solidFill>
                  <a:srgbClr val="374151"/>
                </a:solidFill>
                <a:effectLst/>
              </a:rPr>
              <a:t>Probabilistic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Graphical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Bayesian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Networks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Hidden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Markov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(HMM)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sl-SI" sz="1400" b="1" i="0" dirty="0" err="1">
                <a:solidFill>
                  <a:srgbClr val="374151"/>
                </a:solidFill>
                <a:effectLst/>
              </a:rPr>
              <a:t>Generative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Adversarial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Networks (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GANs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)</a:t>
            </a:r>
            <a:endParaRPr lang="sl-SI" sz="1400" b="0" i="0" dirty="0">
              <a:solidFill>
                <a:srgbClr val="374151"/>
              </a:solidFill>
              <a:effectLst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>
                <a:solidFill>
                  <a:srgbClr val="374151"/>
                </a:solidFill>
                <a:effectLst/>
              </a:rPr>
              <a:t>Deep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Convolutional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GANs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(DCGAN)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Conditional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GANs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(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cGAN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CycleGANs</a:t>
            </a:r>
            <a:endParaRPr lang="sl-SI" sz="1200" b="0" i="0" dirty="0">
              <a:solidFill>
                <a:srgbClr val="374151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sl-SI" sz="1400" b="1" i="0" dirty="0" err="1">
                <a:solidFill>
                  <a:srgbClr val="374151"/>
                </a:solidFill>
                <a:effectLst/>
              </a:rPr>
              <a:t>Variational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Autoencoders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(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VAEs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)</a:t>
            </a:r>
            <a:endParaRPr lang="sl-SI" sz="1400" b="0" i="0" dirty="0">
              <a:solidFill>
                <a:srgbClr val="374151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sl-SI" sz="1400" b="1" i="0" dirty="0" err="1">
                <a:solidFill>
                  <a:srgbClr val="374151"/>
                </a:solidFill>
                <a:effectLst/>
              </a:rPr>
              <a:t>Autoregressive</a:t>
            </a:r>
            <a:r>
              <a:rPr lang="sl-SI" sz="1400" b="1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400" b="1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400" b="0" i="0" dirty="0">
                <a:solidFill>
                  <a:srgbClr val="374151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PixelRNN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,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PixelCNN</a:t>
            </a:r>
            <a:endParaRPr lang="sl-SI" sz="1200" b="0" i="0" dirty="0">
              <a:solidFill>
                <a:srgbClr val="374151"/>
              </a:solidFill>
              <a:effectLst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sl-SI" sz="1200" b="0" i="0" dirty="0" err="1">
                <a:solidFill>
                  <a:srgbClr val="374151"/>
                </a:solidFill>
                <a:effectLst/>
              </a:rPr>
              <a:t>Transformer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-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based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</a:t>
            </a:r>
            <a:r>
              <a:rPr lang="sl-SI" sz="1200" b="0" i="0" dirty="0" err="1">
                <a:solidFill>
                  <a:srgbClr val="374151"/>
                </a:solidFill>
                <a:effectLst/>
              </a:rPr>
              <a:t>models</a:t>
            </a:r>
            <a:r>
              <a:rPr lang="sl-SI" sz="1200" b="0" i="0" dirty="0">
                <a:solidFill>
                  <a:srgbClr val="374151"/>
                </a:solidFill>
                <a:effectLst/>
              </a:rPr>
              <a:t> (e.g., GPT-3, GPT-4)</a:t>
            </a:r>
          </a:p>
          <a:p>
            <a:endParaRPr lang="sl-SI" sz="1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77979" y="2084832"/>
            <a:ext cx="2772319" cy="4773168"/>
          </a:xfrm>
          <a:solidFill>
            <a:srgbClr val="0E1E30"/>
          </a:solidFill>
        </p:spPr>
        <p:txBody>
          <a:bodyPr>
            <a:normAutofit/>
          </a:bodyPr>
          <a:lstStyle/>
          <a:p>
            <a:pPr marL="128016" lvl="1" indent="0">
              <a:buClr>
                <a:srgbClr val="ED1C24"/>
              </a:buClr>
              <a:buNone/>
            </a:pPr>
            <a:r>
              <a:rPr lang="en-US" sz="1500" dirty="0">
                <a:solidFill>
                  <a:schemeClr val="bg1"/>
                </a:solidFill>
              </a:rPr>
              <a:t>Generative AI came into spotlight with the release of ChatGPT, but has been successfully used for limited </a:t>
            </a:r>
            <a:r>
              <a:rPr lang="en-US" sz="1500" b="1" dirty="0">
                <a:solidFill>
                  <a:schemeClr val="bg1"/>
                </a:solidFill>
              </a:rPr>
              <a:t>problems</a:t>
            </a:r>
            <a:r>
              <a:rPr lang="en-US" sz="1500" dirty="0">
                <a:solidFill>
                  <a:schemeClr val="bg1"/>
                </a:solidFill>
              </a:rPr>
              <a:t> before that.</a:t>
            </a:r>
          </a:p>
          <a:p>
            <a:pPr marL="128016" lvl="1" indent="0">
              <a:buClr>
                <a:srgbClr val="ED1C24"/>
              </a:buClr>
              <a:buNone/>
            </a:pPr>
            <a:r>
              <a:rPr lang="en-US" sz="1500" dirty="0">
                <a:solidFill>
                  <a:schemeClr val="bg1"/>
                </a:solidFill>
              </a:rPr>
              <a:t>Large Language Models were known to be able to solve a wide set of problems before the release of ChatGPT (such as the Google Palm model).</a:t>
            </a:r>
          </a:p>
          <a:p>
            <a:pPr lvl="2"/>
            <a:endParaRPr lang="en-US" sz="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537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Recurring Themes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52796" y="1974273"/>
            <a:ext cx="11049924" cy="4311783"/>
          </a:xfrm>
        </p:spPr>
        <p:txBody>
          <a:bodyPr>
            <a:normAutofit/>
          </a:bodyPr>
          <a:lstStyle/>
          <a:p>
            <a:r>
              <a:rPr lang="en-GB" dirty="0"/>
              <a:t>AI is often defined as machine behaviour mimicking human intelligence</a:t>
            </a:r>
          </a:p>
          <a:p>
            <a:r>
              <a:rPr lang="en-GB" dirty="0"/>
              <a:t>Turing Test</a:t>
            </a:r>
          </a:p>
          <a:p>
            <a:r>
              <a:rPr lang="en-GB" dirty="0"/>
              <a:t>Different approaches to learning: supervised, semi-supervised and unsupervised</a:t>
            </a:r>
          </a:p>
          <a:p>
            <a:endParaRPr lang="en-GB" dirty="0"/>
          </a:p>
          <a:p>
            <a:r>
              <a:rPr lang="en-GB" b="1" dirty="0"/>
              <a:t>Model: </a:t>
            </a:r>
            <a:r>
              <a:rPr lang="en-US" i="1" dirty="0"/>
              <a:t>A model, in the context of artificial intelligence and machine learning, refers to a mathematical representation of a real-world process or system, designed to capture patterns or make predictions based on data. It serves as an abstraction that generalizes from observed data to make inferences on unseen data.</a:t>
            </a:r>
            <a:br>
              <a:rPr lang="en-GB" i="1" dirty="0"/>
            </a:br>
            <a:endParaRPr lang="en-GB" i="1" dirty="0"/>
          </a:p>
          <a:p>
            <a:pPr marL="0" indent="0">
              <a:buNone/>
            </a:pPr>
            <a:endParaRPr lang="en-GB" i="1" dirty="0"/>
          </a:p>
        </p:txBody>
      </p:sp>
      <p:pic>
        <p:nvPicPr>
          <p:cNvPr id="1026" name="Picture 2" descr="All models are wrong...and none are useful for predicting exam results">
            <a:extLst>
              <a:ext uri="{FF2B5EF4-FFF2-40B4-BE49-F238E27FC236}">
                <a16:creationId xmlns:a16="http://schemas.microsoft.com/office/drawing/2014/main" id="{606A3D69-DEC1-B085-7F9A-8979B9F47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764" y="59586"/>
            <a:ext cx="4044105" cy="191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92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E294D-E195-4E17-B27A-CD892BAE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milestones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D76A3-ACD6-4BC2-B9DD-D3BE095F88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7327" y="1855290"/>
            <a:ext cx="11018520" cy="3493950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Alan Turing's "Computing Machinery and Intelligence" (1950) </a:t>
            </a:r>
          </a:p>
          <a:p>
            <a:pPr lvl="1"/>
            <a:r>
              <a:rPr lang="en-US" dirty="0"/>
              <a:t>The Dartmouth Workshop (1956)</a:t>
            </a:r>
          </a:p>
          <a:p>
            <a:pPr lvl="1"/>
            <a:r>
              <a:rPr lang="en-US" dirty="0"/>
              <a:t>Eliza (1966)</a:t>
            </a:r>
          </a:p>
          <a:p>
            <a:pPr lvl="1"/>
            <a:r>
              <a:rPr lang="en-US" dirty="0"/>
              <a:t>Backpropagation (1980s) </a:t>
            </a:r>
          </a:p>
          <a:p>
            <a:pPr lvl="1"/>
            <a:r>
              <a:rPr lang="en-US" dirty="0"/>
              <a:t>Deep Blue Beats Garry Kasparov (1997)</a:t>
            </a:r>
          </a:p>
          <a:p>
            <a:pPr lvl="1"/>
            <a:r>
              <a:rPr lang="en-US" dirty="0"/>
              <a:t>ImageNet Large Scale Visual Recognition Challenge (2012)</a:t>
            </a:r>
          </a:p>
          <a:p>
            <a:pPr lvl="1"/>
            <a:r>
              <a:rPr lang="en-US" dirty="0"/>
              <a:t>AlphaGo Beats Lee Sedol (2016)</a:t>
            </a:r>
          </a:p>
          <a:p>
            <a:pPr lvl="1"/>
            <a:r>
              <a:rPr lang="en-US" dirty="0"/>
              <a:t>ChatGPT (2022)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2281648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9" name="Straight Connector 3078">
            <a:extLst>
              <a:ext uri="{FF2B5EF4-FFF2-40B4-BE49-F238E27FC236}">
                <a16:creationId xmlns:a16="http://schemas.microsoft.com/office/drawing/2014/main" id="{15F1CC53-719A-4763-BF30-5E25A63C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C1A9B9E1-AE3D-4F69-9670-71C92ED1B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425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B411FA-B266-408E-B356-BF6396C03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3779085" cy="149961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+mj-lt"/>
                <a:cs typeface="+mj-cs"/>
              </a:rPr>
              <a:t>How to use Models?</a:t>
            </a:r>
          </a:p>
        </p:txBody>
      </p:sp>
      <p:cxnSp>
        <p:nvCxnSpPr>
          <p:cNvPr id="3083" name="Straight Connector 3082">
            <a:extLst>
              <a:ext uri="{FF2B5EF4-FFF2-40B4-BE49-F238E27FC236}">
                <a16:creationId xmlns:a16="http://schemas.microsoft.com/office/drawing/2014/main" id="{3234ED8A-BEE3-4F34-B45B-731E1E292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2296C-5172-413A-84C7-D39BB23B94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4129" y="2286000"/>
            <a:ext cx="3791711" cy="3931920"/>
          </a:xfrm>
        </p:spPr>
        <p:txBody>
          <a:bodyPr vert="horz" lIns="45720" tIns="45720" rIns="45720" bIns="45720" rtlCol="0"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Use as-is on our own data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Fine-tune on our data that is mostly similar (fine tuning)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Fine-tune on our data that to solve the same fundamental problem on different data (</a:t>
            </a:r>
            <a:r>
              <a:rPr lang="en-US" sz="2000" i="1" dirty="0">
                <a:solidFill>
                  <a:srgbClr val="FFFFFF"/>
                </a:solidFill>
                <a:latin typeface="+mn-lt"/>
                <a:cs typeface="+mn-cs"/>
              </a:rPr>
              <a:t>recognize dog breed on model trained to find dogs on pictures)</a:t>
            </a:r>
            <a:endParaRPr lang="en-US" sz="2000" dirty="0">
              <a:solidFill>
                <a:srgbClr val="FFFFFF"/>
              </a:solidFill>
              <a:latin typeface="+mn-lt"/>
              <a:cs typeface="+mn-cs"/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Reuse existing architecture and train from scratch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Design a completely new architecture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FFFFFF"/>
                </a:solidFill>
                <a:latin typeface="+mn-lt"/>
                <a:cs typeface="+mn-cs"/>
              </a:rPr>
              <a:t>Design a completely new approach</a:t>
            </a:r>
          </a:p>
        </p:txBody>
      </p:sp>
      <p:pic>
        <p:nvPicPr>
          <p:cNvPr id="3074" name="Picture 2" descr="DPhi on Twitter: &quot;How to confuse a Convolutional Neural Net (CNNs)? Show it  images with Chihuahuas and muffins. Goes without saying, even tend to  confuse in images! 😂 P.S: We put together">
            <a:extLst>
              <a:ext uri="{FF2B5EF4-FFF2-40B4-BE49-F238E27FC236}">
                <a16:creationId xmlns:a16="http://schemas.microsoft.com/office/drawing/2014/main" id="{5052EA45-8C62-FC0D-2868-1655C75186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9" b="3"/>
          <a:stretch/>
        </p:blipFill>
        <p:spPr bwMode="auto">
          <a:xfrm>
            <a:off x="6096000" y="640080"/>
            <a:ext cx="5455921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21253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E294D-E195-4E17-B27A-CD892BAE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Vision &amp; Multimodal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D76A3-ACD6-4BC2-B9DD-D3BE095F88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8232" y="2084832"/>
            <a:ext cx="11018520" cy="3493950"/>
          </a:xfrm>
        </p:spPr>
        <p:txBody>
          <a:bodyPr>
            <a:normAutofit lnSpcReduction="10000"/>
          </a:bodyPr>
          <a:lstStyle/>
          <a:p>
            <a:pPr lvl="1"/>
            <a:r>
              <a:rPr lang="en-US" dirty="0"/>
              <a:t>Computer vision is a field of artificial intelligence (AI) that enables computers and systems to derive meaningful information from digital images, videos and other visual inputs</a:t>
            </a:r>
          </a:p>
          <a:p>
            <a:pPr lvl="1"/>
            <a:r>
              <a:rPr lang="en-US" dirty="0"/>
              <a:t>It uses machine learning and neural networks to teach computers how to see and understand visual data.</a:t>
            </a:r>
          </a:p>
          <a:p>
            <a:pPr lvl="1"/>
            <a:r>
              <a:rPr lang="en-US" dirty="0"/>
              <a:t>Multimodal learning is a type of deep learning that uses a combination of various modalities of data, such as images, text, audio, video and more, to create a more comprehensive understanding of a particular object, concept or task.</a:t>
            </a:r>
          </a:p>
          <a:p>
            <a:pPr lvl="1"/>
            <a:r>
              <a:rPr lang="en-US" dirty="0"/>
              <a:t>Multimodal learning models have various applications, such as visual search and question answering, structuring unstructured data, facilitating robots' manipulation of their surroundings based on natural language instructions, and more.</a:t>
            </a:r>
          </a:p>
          <a:p>
            <a:pPr lvl="1"/>
            <a:r>
              <a:rPr lang="en-US" dirty="0"/>
              <a:t>Multimodal learning models commonly use contrastive learning to integrate the representations of similar data pairs while separating the representations of dissimilar data pairs. This is done by defining a similarity metric that measures the distance between data pairs in the model's latent space (such as marginal loss).</a:t>
            </a:r>
          </a:p>
        </p:txBody>
      </p:sp>
    </p:spTree>
    <p:extLst>
      <p:ext uri="{BB962C8B-B14F-4D97-AF65-F5344CB8AC3E}">
        <p14:creationId xmlns:p14="http://schemas.microsoft.com/office/powerpoint/2010/main" val="275518215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SI"/>
          </a:p>
        </p:txBody>
      </p:sp>
      <p:sp>
        <p:nvSpPr>
          <p:cNvPr id="11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SI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2DD0C21-8FEE-4C18-8789-CC8ABE206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4B51757-7607-4CEA-A0EE-3C5BDC2C1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1998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BF61AC-8886-BC23-89D2-D45DB925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cap="all" spc="2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CV Use Cases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3C9A71-D18E-350B-3143-09C2E1E0D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556" y="640080"/>
            <a:ext cx="7307084" cy="3306457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EF39256-F095-41C8-8707-6C1A665E8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406507" y="5220212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85060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CD2B798-7994-4548-A2BE-4AEF9C1A5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SI"/>
          </a:p>
        </p:txBody>
      </p:sp>
      <p:sp>
        <p:nvSpPr>
          <p:cNvPr id="2057" name="Oval 5">
            <a:extLst>
              <a:ext uri="{FF2B5EF4-FFF2-40B4-BE49-F238E27FC236}">
                <a16:creationId xmlns:a16="http://schemas.microsoft.com/office/drawing/2014/main" id="{E6162320-3B67-42BB-AF9D-939326E64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SI"/>
          </a:p>
        </p:txBody>
      </p: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6722E143-84C1-4F95-937C-78B92D281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8DB0BAFC-6D07-AC90-870E-2299F9137D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5" t="23391" r="4066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Rectangle 2060">
            <a:extLst>
              <a:ext uri="{FF2B5EF4-FFF2-40B4-BE49-F238E27FC236}">
                <a16:creationId xmlns:a16="http://schemas.microsoft.com/office/drawing/2014/main" id="{4FE1B9C8-0443-4506-BBD6-3AF8DE46D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59968"/>
            <a:ext cx="12192000" cy="2298032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BF61AC-8886-BC23-89D2-D45DB925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000" kern="1200" cap="all" spc="200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The Challenge</a:t>
            </a:r>
          </a:p>
        </p:txBody>
      </p:sp>
      <p:cxnSp>
        <p:nvCxnSpPr>
          <p:cNvPr id="2063" name="Straight Connector 2062">
            <a:extLst>
              <a:ext uri="{FF2B5EF4-FFF2-40B4-BE49-F238E27FC236}">
                <a16:creationId xmlns:a16="http://schemas.microsoft.com/office/drawing/2014/main" id="{354C29FE-6D99-4083-90D8-9683EA5D4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053805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2D082-DD2A-D3B5-C4A7-F524699D36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Shallow Dive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86ECC-1AA8-8AEC-D65C-A5C8F7B78A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Into Deep Neural Networks &amp; Transformers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783558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Artificial Neural Networks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39" y="1965309"/>
            <a:ext cx="8213311" cy="4102981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ANNs are computing systems inspired by the structure and functioning of biological neural networks in the human brain.</a:t>
            </a:r>
          </a:p>
          <a:p>
            <a:pPr lvl="1"/>
            <a:r>
              <a:rPr lang="en-US" dirty="0"/>
              <a:t>The fundamental building blocks of ANNs are "neurons" or "nodes," which process information and transmit it to subsequent layers.</a:t>
            </a:r>
          </a:p>
          <a:p>
            <a:pPr lvl="1"/>
            <a:r>
              <a:rPr lang="en-US" dirty="0"/>
              <a:t>Composed of multiple layers, including an input layer, one or more hidden layers, and an output layer. Each layer can have numerous neurons.</a:t>
            </a:r>
          </a:p>
          <a:p>
            <a:pPr lvl="1"/>
            <a:r>
              <a:rPr lang="en-US" dirty="0"/>
              <a:t>Neurons are interconnected, and each connection has a weight, which adjusts during training to optimize the network's output.</a:t>
            </a:r>
          </a:p>
          <a:p>
            <a:pPr lvl="1"/>
            <a:r>
              <a:rPr lang="en-US" dirty="0"/>
              <a:t>Each neuron processes its input using an activation function (e.g., </a:t>
            </a:r>
            <a:r>
              <a:rPr lang="en-US" dirty="0" err="1"/>
              <a:t>ReLU</a:t>
            </a:r>
            <a:r>
              <a:rPr lang="en-US" dirty="0"/>
              <a:t>, sigmoid, tanh) to introduce non-linearity into the model.</a:t>
            </a:r>
          </a:p>
          <a:p>
            <a:pPr lvl="1"/>
            <a:r>
              <a:rPr lang="en-US" dirty="0"/>
              <a:t>ANNs learn by adjusting their weights based on a loss function through algorithms like backpropagation and optimization methods such as gradient descent.</a:t>
            </a:r>
            <a:endParaRPr lang="en-SI" dirty="0"/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CFAA34AF-E9A1-99A6-5CE6-9786CA3BC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788" y="1824604"/>
            <a:ext cx="2539006" cy="3053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7F5E45-8655-B8AB-B095-4BC0434246AB}"/>
              </a:ext>
            </a:extLst>
          </p:cNvPr>
          <p:cNvSpPr txBox="1"/>
          <p:nvPr/>
        </p:nvSpPr>
        <p:spPr>
          <a:xfrm>
            <a:off x="9117788" y="4932727"/>
            <a:ext cx="25390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Wikipedia (Glosser.ca)</a:t>
            </a:r>
            <a:endParaRPr lang="en-SI" sz="1200" dirty="0"/>
          </a:p>
        </p:txBody>
      </p:sp>
    </p:spTree>
    <p:extLst>
      <p:ext uri="{BB962C8B-B14F-4D97-AF65-F5344CB8AC3E}">
        <p14:creationId xmlns:p14="http://schemas.microsoft.com/office/powerpoint/2010/main" val="27784403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Convolutional Nets 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39" y="1965309"/>
            <a:ext cx="8213311" cy="4102981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dirty="0"/>
              <a:t>Convolutional layer: The first and most important layer of a CNN, where the input image is processed by applying filters (or kernels) that extract features such as edges, shapes, and colors. The output of this layer is a feature map that represents the spatial information of the image.</a:t>
            </a:r>
          </a:p>
          <a:p>
            <a:pPr lvl="1"/>
            <a:r>
              <a:rPr lang="en-US" dirty="0"/>
              <a:t>Pooling layer: A layer that follows the convolutional layer and reduces the dimensionality of the feature map by applying a pooling operation, such as max, average, or sum. This layer helps to reduce the computational cost and avoid overfitting by discarding some information.</a:t>
            </a:r>
          </a:p>
          <a:p>
            <a:pPr lvl="1"/>
            <a:r>
              <a:rPr lang="en-US" dirty="0"/>
              <a:t>Fully-connected layer: The final layer of a CNN, where the flattened feature map is fed into a standard neural network that performs the classification or regression task. This layer learns the high-level features and patterns from the previous layers and outputs the final prediction.</a:t>
            </a:r>
          </a:p>
          <a:p>
            <a:pPr lvl="1"/>
            <a:r>
              <a:rPr lang="en-US" dirty="0"/>
              <a:t>Activation function: A function that introduces non-linearity into the CNN and determines whether a neuron should be activated or not based on its input. Common activation functions include sigmoid, tanh, </a:t>
            </a:r>
            <a:r>
              <a:rPr lang="en-US" dirty="0" err="1"/>
              <a:t>ReLU</a:t>
            </a:r>
            <a:r>
              <a:rPr lang="en-US" dirty="0"/>
              <a:t>, and </a:t>
            </a:r>
            <a:r>
              <a:rPr lang="en-US" dirty="0" err="1"/>
              <a:t>softmax</a:t>
            </a:r>
            <a:r>
              <a:rPr lang="en-US" dirty="0"/>
              <a:t>. Activation functions help to improve the learning ability and performance of the CNN.</a:t>
            </a:r>
          </a:p>
        </p:txBody>
      </p:sp>
    </p:spTree>
    <p:extLst>
      <p:ext uri="{BB962C8B-B14F-4D97-AF65-F5344CB8AC3E}">
        <p14:creationId xmlns:p14="http://schemas.microsoft.com/office/powerpoint/2010/main" val="3219770487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Convolutional Nets II</a:t>
            </a:r>
            <a:endParaRPr lang="en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EB0E4C-AC9F-D92B-42D5-60346C4E07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7946" y="6161283"/>
            <a:ext cx="11018520" cy="447336"/>
          </a:xfrm>
        </p:spPr>
        <p:txBody>
          <a:bodyPr/>
          <a:lstStyle/>
          <a:p>
            <a:r>
              <a:rPr lang="en-US" dirty="0"/>
              <a:t>Source: </a:t>
            </a:r>
            <a:r>
              <a:rPr lang="en-US" dirty="0">
                <a:hlinkClick r:id="rId2"/>
              </a:rPr>
              <a:t>https://learnopencv.com/understanding-convolutional-neural-networks-cnn/</a:t>
            </a:r>
            <a:r>
              <a:rPr lang="en-US" dirty="0"/>
              <a:t> </a:t>
            </a:r>
            <a:endParaRPr lang="en-SI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5728D23-05FF-006C-8816-5DA71E667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908" y="1700585"/>
            <a:ext cx="7069975" cy="421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97694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Transformers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39" y="1965309"/>
            <a:ext cx="8213311" cy="4102981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Self-Attention Mechanism from the Google paper: “Attention is all you need”</a:t>
            </a:r>
          </a:p>
          <a:p>
            <a:pPr lvl="1"/>
            <a:r>
              <a:rPr lang="en-US" dirty="0"/>
              <a:t>Learn which parts of the input are the most important parts to focus on</a:t>
            </a:r>
          </a:p>
          <a:p>
            <a:pPr lvl="1"/>
            <a:endParaRPr lang="en-US" dirty="0"/>
          </a:p>
          <a:p>
            <a:pPr lvl="1"/>
            <a:r>
              <a:rPr lang="en-US" b="1" i="1" dirty="0"/>
              <a:t>A more in-depth review will be </a:t>
            </a:r>
            <a:r>
              <a:rPr lang="en-US" b="1" i="1" dirty="0" err="1"/>
              <a:t>provideda</a:t>
            </a:r>
            <a:r>
              <a:rPr lang="en-US" b="1" i="1" dirty="0"/>
              <a:t> as part of the LLM presentation later today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7F5E45-8655-B8AB-B095-4BC0434246AB}"/>
              </a:ext>
            </a:extLst>
          </p:cNvPr>
          <p:cNvSpPr txBox="1"/>
          <p:nvPr/>
        </p:nvSpPr>
        <p:spPr>
          <a:xfrm>
            <a:off x="9113593" y="3290500"/>
            <a:ext cx="2539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DOI:10.1088/1742-6596/1314/1/012186</a:t>
            </a:r>
            <a:endParaRPr lang="en-SI" sz="1200" dirty="0"/>
          </a:p>
        </p:txBody>
      </p:sp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139362D2-4CF4-E060-6007-A90A802E15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9" r="5689"/>
          <a:stretch/>
        </p:blipFill>
        <p:spPr bwMode="auto">
          <a:xfrm>
            <a:off x="9033544" y="66949"/>
            <a:ext cx="3082955" cy="316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40365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Generative Models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1965309"/>
            <a:ext cx="11018520" cy="4102981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Mostly based on Transformer architecture</a:t>
            </a:r>
          </a:p>
          <a:p>
            <a:pPr lvl="1"/>
            <a:r>
              <a:rPr lang="en-US" dirty="0"/>
              <a:t>During pre-training, LLMs aim to predict the next word in a sequence given all the previous words, which is often termed autoregression. The model learns from vast amounts of text to capture patterns, relations, and knowledge present in the data.</a:t>
            </a:r>
          </a:p>
          <a:p>
            <a:pPr lvl="1"/>
            <a:r>
              <a:rPr lang="en-US" dirty="0"/>
              <a:t>Before processing, text data is tokenized into chunks (could be words, </a:t>
            </a:r>
            <a:r>
              <a:rPr lang="en-US" dirty="0" err="1"/>
              <a:t>subwords</a:t>
            </a:r>
            <a:r>
              <a:rPr lang="en-US" dirty="0"/>
              <a:t>, or characters). This ensures the model can handle varied vocabularies and even learn meaningful representations for parts of words.</a:t>
            </a:r>
          </a:p>
          <a:p>
            <a:pPr lvl="1"/>
            <a:r>
              <a:rPr lang="en-US" dirty="0"/>
              <a:t>Within transformers, the self-attention mechanism allows each token in the input sequence to focus on different parts of the sequence, capturing long-range dependencies and relations between tokens. This is pivotal for understanding context in a given text.</a:t>
            </a:r>
          </a:p>
          <a:p>
            <a:pPr lvl="1"/>
            <a:r>
              <a:rPr lang="en-US" dirty="0"/>
              <a:t>While generative LLMs can generate text out-of-the-box after pre-training, they can be further fine-tuned on specific tasks or datasets to generate more task-specific or coherent outputs. This involves training the model on a narrower task with specific data and objectives.</a:t>
            </a:r>
          </a:p>
        </p:txBody>
      </p:sp>
    </p:spTree>
    <p:extLst>
      <p:ext uri="{BB962C8B-B14F-4D97-AF65-F5344CB8AC3E}">
        <p14:creationId xmlns:p14="http://schemas.microsoft.com/office/powerpoint/2010/main" val="20643127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Anatomy of a Typical Multimodal Model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1965309"/>
            <a:ext cx="11018520" cy="4102981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Usually a combination of a discriminative and a generative model</a:t>
            </a:r>
          </a:p>
          <a:p>
            <a:pPr lvl="1"/>
            <a:endParaRPr lang="en-US" b="1" dirty="0"/>
          </a:p>
          <a:p>
            <a:pPr lvl="1"/>
            <a:r>
              <a:rPr lang="en-US" b="1" dirty="0"/>
              <a:t>Image Segmentation Network: the network takes the input image and calculates the segmentation mask + object classification, basically identifying regions of the image representing different objects</a:t>
            </a:r>
          </a:p>
          <a:p>
            <a:pPr lvl="1"/>
            <a:endParaRPr lang="en-US" b="1" dirty="0"/>
          </a:p>
          <a:p>
            <a:pPr lvl="1"/>
            <a:r>
              <a:rPr lang="en-US" b="1" dirty="0"/>
              <a:t>Output Transformation: Takes the output of the segmentation layer (and possibly other outputs of the image recognition network) and feeds them into a generative model</a:t>
            </a:r>
          </a:p>
          <a:p>
            <a:pPr lvl="1"/>
            <a:endParaRPr lang="en-US" b="1" dirty="0"/>
          </a:p>
          <a:p>
            <a:pPr lvl="1"/>
            <a:r>
              <a:rPr lang="en-US" b="1" dirty="0"/>
              <a:t>Segment Captioning Network: a generative model that provides captions for the image segments</a:t>
            </a:r>
          </a:p>
        </p:txBody>
      </p:sp>
    </p:spTree>
    <p:extLst>
      <p:ext uri="{BB962C8B-B14F-4D97-AF65-F5344CB8AC3E}">
        <p14:creationId xmlns:p14="http://schemas.microsoft.com/office/powerpoint/2010/main" val="2878126557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Anatomy of a Typical Multimodal Model II</a:t>
            </a:r>
            <a:endParaRPr lang="en-SI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FA0AEE3F-8C94-F56A-6A62-D4976A7D8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371" y="1934275"/>
            <a:ext cx="5093585" cy="410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1D63DC2-DD46-E9E1-7921-EBF1BA8AC9CD}"/>
              </a:ext>
            </a:extLst>
          </p:cNvPr>
          <p:cNvSpPr txBox="1">
            <a:spLocks/>
          </p:cNvSpPr>
          <p:nvPr/>
        </p:nvSpPr>
        <p:spPr>
          <a:xfrm>
            <a:off x="1024128" y="6037256"/>
            <a:ext cx="6757555" cy="417575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265176" indent="-13716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rgbClr val="ED1C24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448056" indent="-13716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rgbClr val="ED1C24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594360" indent="-13716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rgbClr val="ED1C24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777240" indent="-13716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rgbClr val="ED1C24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8016" lvl="1" indent="0">
              <a:buNone/>
            </a:pPr>
            <a:r>
              <a:rPr lang="en-US" b="1" dirty="0"/>
              <a:t>Source: https://github.com/fudan-zvg/Semantic-Segment-Anything</a:t>
            </a:r>
          </a:p>
        </p:txBody>
      </p:sp>
    </p:spTree>
    <p:extLst>
      <p:ext uri="{BB962C8B-B14F-4D97-AF65-F5344CB8AC3E}">
        <p14:creationId xmlns:p14="http://schemas.microsoft.com/office/powerpoint/2010/main" val="1079400322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CBC96-63CA-1D78-4347-648B72991C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What is out there?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889B9-04A5-0177-16DB-FAB33EA052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Existing Architectures, Models, and Datasets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618707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Open-source Models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1965309"/>
            <a:ext cx="11018520" cy="4102981"/>
          </a:xfrm>
        </p:spPr>
        <p:txBody>
          <a:bodyPr>
            <a:normAutofit/>
          </a:bodyPr>
          <a:lstStyle/>
          <a:p>
            <a:r>
              <a:rPr lang="en-US" dirty="0"/>
              <a:t>A large number of open-source models is available, good starting points:</a:t>
            </a:r>
          </a:p>
          <a:p>
            <a:pPr lvl="1"/>
            <a:r>
              <a:rPr lang="en-US" dirty="0"/>
              <a:t>Meta Segment-anything model for segmentation</a:t>
            </a:r>
          </a:p>
          <a:p>
            <a:pPr lvl="1"/>
            <a:r>
              <a:rPr lang="en-US" dirty="0"/>
              <a:t>LLAMA2 for captioning</a:t>
            </a:r>
          </a:p>
          <a:p>
            <a:pPr lvl="1"/>
            <a:r>
              <a:rPr lang="en-US" dirty="0"/>
              <a:t>Existing engines combining the models: </a:t>
            </a:r>
            <a:r>
              <a:rPr lang="en-US" dirty="0">
                <a:hlinkClick r:id="rId2"/>
              </a:rPr>
              <a:t>https://github.com/fudan-zvg/Semantic-Segment-Anything</a:t>
            </a:r>
            <a:r>
              <a:rPr lang="en-US" dirty="0"/>
              <a:t> 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Example: </a:t>
            </a:r>
            <a:r>
              <a:rPr lang="en-US" dirty="0">
                <a:hlinkClick r:id="rId3"/>
              </a:rPr>
              <a:t>https://replicate.com/cjwbw/semantic-segment-anything</a:t>
            </a:r>
            <a:r>
              <a:rPr lang="en-US" dirty="0"/>
              <a:t> </a:t>
            </a:r>
          </a:p>
          <a:p>
            <a:pPr lvl="1"/>
            <a:endParaRPr lang="en-US" dirty="0"/>
          </a:p>
          <a:p>
            <a:pPr marL="128016" lvl="1" indent="0">
              <a:buNone/>
            </a:pPr>
            <a:r>
              <a:rPr lang="en-US" dirty="0"/>
              <a:t>Good overview: </a:t>
            </a:r>
            <a:r>
              <a:rPr lang="en-US" dirty="0">
                <a:hlinkClick r:id="rId4"/>
              </a:rPr>
              <a:t>https://github.com/steven2358/awesome-generative-ai</a:t>
            </a:r>
            <a:endParaRPr lang="en-US" dirty="0"/>
          </a:p>
          <a:p>
            <a:pPr marL="128016" lvl="1" indent="0">
              <a:buNone/>
            </a:pPr>
            <a:endParaRPr lang="en-US" dirty="0"/>
          </a:p>
          <a:p>
            <a:pPr marL="128016" lvl="1" indent="0">
              <a:buNone/>
            </a:pPr>
            <a:r>
              <a:rPr lang="en-US" b="1" dirty="0"/>
              <a:t>LICENSING: be careful, some models do not allow commercial use</a:t>
            </a:r>
          </a:p>
        </p:txBody>
      </p:sp>
    </p:spTree>
    <p:extLst>
      <p:ext uri="{BB962C8B-B14F-4D97-AF65-F5344CB8AC3E}">
        <p14:creationId xmlns:p14="http://schemas.microsoft.com/office/powerpoint/2010/main" val="168801573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6AE8-9FF0-8553-6B2D-94C15685E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use cases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415206837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3F5B4-6645-88F4-22AE-ADEC8B39EA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do I?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DFA5E7-C69F-3248-BA9B-1D4C60B613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Tools, Starting Points and Common Challenges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6935696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So, How do I?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2017551"/>
            <a:ext cx="11018520" cy="2667699"/>
          </a:xfrm>
        </p:spPr>
        <p:txBody>
          <a:bodyPr>
            <a:normAutofit fontScale="85000" lnSpcReduction="20000"/>
          </a:bodyPr>
          <a:lstStyle/>
          <a:p>
            <a:pPr lvl="1"/>
            <a:r>
              <a:rPr lang="en-US" sz="2400" dirty="0"/>
              <a:t>Frameworks: </a:t>
            </a:r>
            <a:r>
              <a:rPr lang="en-US" sz="2400" b="1" dirty="0" err="1"/>
              <a:t>PyTorch</a:t>
            </a:r>
            <a:r>
              <a:rPr lang="en-US" sz="2400" dirty="0"/>
              <a:t>, TensorFlow, </a:t>
            </a:r>
            <a:r>
              <a:rPr lang="en-US" sz="2400" dirty="0" err="1"/>
              <a:t>Keras</a:t>
            </a:r>
            <a:r>
              <a:rPr lang="en-US" sz="2400" dirty="0"/>
              <a:t>, </a:t>
            </a:r>
            <a:r>
              <a:rPr lang="en-US" sz="2400" dirty="0" err="1"/>
              <a:t>MXNet</a:t>
            </a:r>
            <a:r>
              <a:rPr lang="en-US" sz="2400" dirty="0"/>
              <a:t>, ML.NET</a:t>
            </a:r>
          </a:p>
          <a:p>
            <a:pPr lvl="2"/>
            <a:r>
              <a:rPr lang="en-US" sz="1800" dirty="0"/>
              <a:t>Additional Frameworks: </a:t>
            </a:r>
            <a:r>
              <a:rPr lang="en-US" sz="1800" b="1" dirty="0"/>
              <a:t>CUDA</a:t>
            </a:r>
            <a:r>
              <a:rPr lang="en-US" sz="1800" dirty="0"/>
              <a:t> (Nvidia), </a:t>
            </a:r>
            <a:r>
              <a:rPr lang="en-US" sz="1800" dirty="0" err="1"/>
              <a:t>oneAPI</a:t>
            </a:r>
            <a:r>
              <a:rPr lang="en-US" sz="1800" dirty="0"/>
              <a:t> (Intel)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 err="1"/>
              <a:t>Huggingface</a:t>
            </a:r>
            <a:r>
              <a:rPr lang="en-US" sz="2400" dirty="0"/>
              <a:t>:</a:t>
            </a:r>
          </a:p>
          <a:p>
            <a:pPr lvl="2"/>
            <a:r>
              <a:rPr lang="en-US" sz="2000" dirty="0"/>
              <a:t>Dataset</a:t>
            </a:r>
          </a:p>
          <a:p>
            <a:pPr lvl="2"/>
            <a:r>
              <a:rPr lang="en-US" sz="2000" dirty="0"/>
              <a:t>Model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Appropriate Hardware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C749077-6741-16B6-9BBA-7FB7BC80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655" y="4783078"/>
            <a:ext cx="5797538" cy="180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058232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Hardware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2017551"/>
            <a:ext cx="11018520" cy="2667699"/>
          </a:xfrm>
        </p:spPr>
        <p:txBody>
          <a:bodyPr>
            <a:normAutofit/>
          </a:bodyPr>
          <a:lstStyle/>
          <a:p>
            <a:pPr lvl="1"/>
            <a:r>
              <a:rPr lang="en-US" sz="2400" dirty="0"/>
              <a:t>Main limiting factor is usually the GPU Memory</a:t>
            </a:r>
            <a:endParaRPr lang="en-US" sz="1800" dirty="0"/>
          </a:p>
          <a:p>
            <a:pPr lvl="1"/>
            <a:r>
              <a:rPr lang="en-US" sz="2400" dirty="0"/>
              <a:t>Nvidia 4090 vs H100 (3090 vs A100) is in the range of 2k vs 500k</a:t>
            </a:r>
          </a:p>
          <a:p>
            <a:pPr lvl="1"/>
            <a:r>
              <a:rPr lang="en-US" sz="2400" dirty="0"/>
              <a:t>What you can do, depends on your hardware</a:t>
            </a:r>
          </a:p>
          <a:p>
            <a:pPr lvl="1"/>
            <a:r>
              <a:rPr lang="en-US" sz="2400" dirty="0"/>
              <a:t>Two common tricks:</a:t>
            </a:r>
          </a:p>
          <a:p>
            <a:pPr lvl="2"/>
            <a:r>
              <a:rPr lang="en-US" sz="2000" dirty="0"/>
              <a:t>Quantization</a:t>
            </a:r>
          </a:p>
          <a:p>
            <a:pPr lvl="2"/>
            <a:r>
              <a:rPr lang="en-US" sz="2000" dirty="0"/>
              <a:t>LORA</a:t>
            </a:r>
          </a:p>
        </p:txBody>
      </p:sp>
    </p:spTree>
    <p:extLst>
      <p:ext uri="{BB962C8B-B14F-4D97-AF65-F5344CB8AC3E}">
        <p14:creationId xmlns:p14="http://schemas.microsoft.com/office/powerpoint/2010/main" val="974688517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9" name="Straight Connector 3078">
            <a:extLst>
              <a:ext uri="{FF2B5EF4-FFF2-40B4-BE49-F238E27FC236}">
                <a16:creationId xmlns:a16="http://schemas.microsoft.com/office/drawing/2014/main" id="{15F1CC53-719A-4763-BF30-5E25A63C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C1A9B9E1-AE3D-4F69-9670-71C92ED1B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425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B411FA-B266-408E-B356-BF6396C03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3779085" cy="149961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+mj-lt"/>
                <a:cs typeface="+mj-cs"/>
              </a:rPr>
              <a:t>How to use Models?</a:t>
            </a:r>
          </a:p>
        </p:txBody>
      </p:sp>
      <p:cxnSp>
        <p:nvCxnSpPr>
          <p:cNvPr id="3083" name="Straight Connector 3082">
            <a:extLst>
              <a:ext uri="{FF2B5EF4-FFF2-40B4-BE49-F238E27FC236}">
                <a16:creationId xmlns:a16="http://schemas.microsoft.com/office/drawing/2014/main" id="{3234ED8A-BEE3-4F34-B45B-731E1E292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2296C-5172-413A-84C7-D39BB23B94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4129" y="2286000"/>
            <a:ext cx="3791711" cy="3931920"/>
          </a:xfrm>
        </p:spPr>
        <p:txBody>
          <a:bodyPr vert="horz" lIns="45720" tIns="45720" rIns="45720" bIns="45720" rtlCol="0"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FFFFFF"/>
                </a:solidFill>
                <a:latin typeface="+mn-lt"/>
                <a:cs typeface="+mn-cs"/>
              </a:rPr>
              <a:t>Use as-is on our own data</a:t>
            </a:r>
          </a:p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FFFFFF"/>
                </a:solidFill>
                <a:latin typeface="+mn-lt"/>
                <a:cs typeface="+mn-cs"/>
              </a:rPr>
              <a:t>Fine-tune on our data that is mostly similar (fine tuning)</a:t>
            </a:r>
          </a:p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FFFFFF"/>
                </a:solidFill>
                <a:latin typeface="+mn-lt"/>
                <a:cs typeface="+mn-cs"/>
              </a:rPr>
              <a:t>Fine-tune on our data that to solve the same fundamental problem on different data (</a:t>
            </a:r>
            <a:r>
              <a:rPr lang="en-US" sz="2000" b="1" i="1" dirty="0">
                <a:solidFill>
                  <a:srgbClr val="FFFFFF"/>
                </a:solidFill>
                <a:latin typeface="+mn-lt"/>
                <a:cs typeface="+mn-cs"/>
              </a:rPr>
              <a:t>recognize dog breed on model trained to find dogs on pictures)</a:t>
            </a:r>
            <a:endParaRPr lang="en-US" sz="2000" b="1" dirty="0">
              <a:solidFill>
                <a:srgbClr val="FFFFFF"/>
              </a:solidFill>
              <a:latin typeface="+mn-lt"/>
              <a:cs typeface="+mn-cs"/>
            </a:endParaRPr>
          </a:p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FFFFFF"/>
                </a:solidFill>
                <a:latin typeface="+mn-lt"/>
                <a:cs typeface="+mn-cs"/>
              </a:rPr>
              <a:t>Reuse existing architecture and train from scratch</a:t>
            </a:r>
          </a:p>
          <a:p>
            <a:pPr>
              <a:lnSpc>
                <a:spcPct val="90000"/>
              </a:lnSpc>
            </a:pPr>
            <a:r>
              <a:rPr lang="en-US" sz="2000" strike="sngStrike" dirty="0">
                <a:solidFill>
                  <a:srgbClr val="FFFFFF"/>
                </a:solidFill>
                <a:latin typeface="+mn-lt"/>
                <a:cs typeface="+mn-cs"/>
              </a:rPr>
              <a:t>Design a completely new architecture</a:t>
            </a:r>
          </a:p>
          <a:p>
            <a:pPr>
              <a:lnSpc>
                <a:spcPct val="90000"/>
              </a:lnSpc>
            </a:pPr>
            <a:r>
              <a:rPr lang="en-US" sz="2000" strike="sngStrike" dirty="0">
                <a:solidFill>
                  <a:srgbClr val="FFFFFF"/>
                </a:solidFill>
                <a:latin typeface="+mn-lt"/>
                <a:cs typeface="+mn-cs"/>
              </a:rPr>
              <a:t>Design a completely new approach</a:t>
            </a:r>
          </a:p>
        </p:txBody>
      </p:sp>
      <p:pic>
        <p:nvPicPr>
          <p:cNvPr id="3074" name="Picture 2" descr="DPhi on Twitter: &quot;How to confuse a Convolutional Neural Net (CNNs)? Show it  images with Chihuahuas and muffins. Goes without saying, even tend to  confuse in images! 😂 P.S: We put together">
            <a:extLst>
              <a:ext uri="{FF2B5EF4-FFF2-40B4-BE49-F238E27FC236}">
                <a16:creationId xmlns:a16="http://schemas.microsoft.com/office/drawing/2014/main" id="{5052EA45-8C62-FC0D-2868-1655C75186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9" b="3"/>
          <a:stretch/>
        </p:blipFill>
        <p:spPr bwMode="auto">
          <a:xfrm>
            <a:off x="6096000" y="640080"/>
            <a:ext cx="5455921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186739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600" dirty="0"/>
              <a:t>Use Existing model</a:t>
            </a:r>
            <a:endParaRPr lang="en-SI" sz="4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2017551"/>
            <a:ext cx="11018520" cy="4160941"/>
          </a:xfrm>
        </p:spPr>
        <p:txBody>
          <a:bodyPr>
            <a:normAutofit/>
          </a:bodyPr>
          <a:lstStyle/>
          <a:p>
            <a:pPr lvl="1"/>
            <a:r>
              <a:rPr lang="en-US" sz="2400" dirty="0"/>
              <a:t>Take a model already trained for multimodality such as LLAVA </a:t>
            </a:r>
            <a:r>
              <a:rPr lang="sl-SI" sz="2400">
                <a:hlinkClick r:id="rId2"/>
              </a:rPr>
              <a:t>LLaVA (llava-vl.github.io)</a:t>
            </a:r>
            <a:r>
              <a:rPr lang="en-US" sz="2400" dirty="0"/>
              <a:t> </a:t>
            </a:r>
          </a:p>
          <a:p>
            <a:pPr lvl="1"/>
            <a:endParaRPr lang="en-US" sz="2400" dirty="0"/>
          </a:p>
          <a:p>
            <a:pPr marL="128016" lvl="1" indent="0">
              <a:buNone/>
            </a:pPr>
            <a:r>
              <a:rPr lang="en-US" sz="2400" i="1" dirty="0"/>
              <a:t>or:</a:t>
            </a:r>
          </a:p>
          <a:p>
            <a:pPr marL="128016" lvl="1" indent="0">
              <a:buNone/>
            </a:pPr>
            <a:endParaRPr lang="en-US" sz="2400" dirty="0"/>
          </a:p>
          <a:p>
            <a:pPr lvl="1"/>
            <a:r>
              <a:rPr lang="en-US" sz="2400" dirty="0"/>
              <a:t>Take a large generic segmentation model, i.e. </a:t>
            </a:r>
            <a:r>
              <a:rPr lang="en-US" sz="2400" dirty="0" err="1"/>
              <a:t>SegmentAnything</a:t>
            </a:r>
            <a:r>
              <a:rPr lang="en-US" sz="2400" dirty="0"/>
              <a:t> from Meta</a:t>
            </a:r>
          </a:p>
          <a:p>
            <a:pPr lvl="1"/>
            <a:r>
              <a:rPr lang="en-US" sz="2400" dirty="0"/>
              <a:t>Take a pretrained large language model, i.e. LLAMA2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Combine them using a similar technique to: </a:t>
            </a:r>
            <a:r>
              <a:rPr lang="en-US" sz="2400" dirty="0">
                <a:hlinkClick r:id="rId3"/>
              </a:rPr>
              <a:t>https://github.com/feizc/Visual-LLaMA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73693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600" dirty="0"/>
              <a:t>Training &amp; </a:t>
            </a:r>
            <a:r>
              <a:rPr lang="en-US" sz="4600" dirty="0" err="1"/>
              <a:t>Fine-tuninG</a:t>
            </a:r>
            <a:endParaRPr lang="en-SI" sz="4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2017551"/>
            <a:ext cx="11018520" cy="4160941"/>
          </a:xfrm>
        </p:spPr>
        <p:txBody>
          <a:bodyPr>
            <a:normAutofit lnSpcReduction="10000"/>
          </a:bodyPr>
          <a:lstStyle/>
          <a:p>
            <a:pPr lvl="1"/>
            <a:r>
              <a:rPr lang="en-US" sz="2400" dirty="0"/>
              <a:t>Tokenizer</a:t>
            </a:r>
          </a:p>
          <a:p>
            <a:pPr lvl="1"/>
            <a:r>
              <a:rPr lang="en-US" sz="2400" dirty="0"/>
              <a:t>Model</a:t>
            </a:r>
          </a:p>
          <a:p>
            <a:pPr lvl="1"/>
            <a:r>
              <a:rPr lang="en-US" sz="2400" dirty="0"/>
              <a:t>Dataset</a:t>
            </a:r>
          </a:p>
          <a:p>
            <a:pPr lvl="1"/>
            <a:r>
              <a:rPr lang="en-US" sz="2400" dirty="0"/>
              <a:t>Training loop</a:t>
            </a:r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pPr marL="128016" lvl="1" indent="0">
              <a:buNone/>
            </a:pPr>
            <a:r>
              <a:rPr lang="en-US" sz="2400" dirty="0"/>
              <a:t>Training and fine tuning have the same basic requirements</a:t>
            </a:r>
          </a:p>
          <a:p>
            <a:pPr marL="128016" lvl="1" indent="0">
              <a:buNone/>
            </a:pPr>
            <a:endParaRPr lang="en-US" sz="2400" dirty="0"/>
          </a:p>
          <a:p>
            <a:pPr marL="128016" lvl="1" indent="0">
              <a:buNone/>
            </a:pPr>
            <a:r>
              <a:rPr lang="en-US" sz="2400" dirty="0"/>
              <a:t>NOTE: Be sure to read the model documentation. For example some GPT models from </a:t>
            </a:r>
            <a:r>
              <a:rPr lang="en-US" sz="2400" dirty="0" err="1"/>
              <a:t>Huggingface</a:t>
            </a:r>
            <a:r>
              <a:rPr lang="en-US" sz="2400" dirty="0"/>
              <a:t> perform model shifting internally and therefore input=output</a:t>
            </a:r>
          </a:p>
        </p:txBody>
      </p:sp>
    </p:spTree>
    <p:extLst>
      <p:ext uri="{BB962C8B-B14F-4D97-AF65-F5344CB8AC3E}">
        <p14:creationId xmlns:p14="http://schemas.microsoft.com/office/powerpoint/2010/main" val="2090471443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  <a:endParaRPr lang="en-SI" dirty="0"/>
          </a:p>
        </p:txBody>
      </p:sp>
      <p:pic>
        <p:nvPicPr>
          <p:cNvPr id="14338" name="Picture 2" descr="https://devops.com/wp-content/uploads/2018/10/demo-gods-02b.jpg">
            <a:extLst>
              <a:ext uri="{FF2B5EF4-FFF2-40B4-BE49-F238E27FC236}">
                <a16:creationId xmlns:a16="http://schemas.microsoft.com/office/drawing/2014/main" id="{E6AA0621-A88D-4353-BD3C-9FF6E0082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53" y="1233409"/>
            <a:ext cx="6191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93D3-344E-4244-AD23-4C057127B540}"/>
              </a:ext>
            </a:extLst>
          </p:cNvPr>
          <p:cNvSpPr txBox="1"/>
          <p:nvPr/>
        </p:nvSpPr>
        <p:spPr>
          <a:xfrm>
            <a:off x="2087381" y="5971769"/>
            <a:ext cx="98994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slike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In the Hands of the Demo Gods - DevOps.com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47203759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75A1F-7C76-BF0A-B35C-742F38E7BD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Questions?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00BE63-0CDF-9A02-B393-E804EFB1EC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github.com/</a:t>
            </a:r>
            <a:r>
              <a:rPr lang="en-US" dirty="0" err="1"/>
              <a:t>klokedm</a:t>
            </a:r>
            <a:endParaRPr lang="en-US" dirty="0"/>
          </a:p>
          <a:p>
            <a:r>
              <a:rPr lang="en-US" dirty="0"/>
              <a:t>github.com/</a:t>
            </a:r>
            <a:r>
              <a:rPr lang="en-US" dirty="0" err="1"/>
              <a:t>klokedm</a:t>
            </a:r>
            <a:r>
              <a:rPr lang="en-US" dirty="0"/>
              <a:t>/ntk23_mm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4806641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Custom 3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D24726"/>
      </a:accent1>
      <a:accent2>
        <a:srgbClr val="D24726"/>
      </a:accent2>
      <a:accent3>
        <a:srgbClr val="D24726"/>
      </a:accent3>
      <a:accent4>
        <a:srgbClr val="D24726"/>
      </a:accent4>
      <a:accent5>
        <a:srgbClr val="D24726"/>
      </a:accent5>
      <a:accent6>
        <a:srgbClr val="D24726"/>
      </a:accent6>
      <a:hlink>
        <a:srgbClr val="D24726"/>
      </a:hlink>
      <a:folHlink>
        <a:srgbClr val="D24726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Custom Design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C00000"/>
      </a:hlink>
      <a:folHlink>
        <a:srgbClr val="C00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curityLevel xmlns="acbc7e44-eea9-485f-9722-2e8dcf3f4a83" xsi:nil="true"/>
    <Approver xmlns="acbc7e44-eea9-485f-9722-2e8dcf3f4a83">
      <UserInfo>
        <DisplayName/>
        <AccountId xsi:nil="true"/>
        <AccountType/>
      </UserInfo>
    </Approver>
    <DocumentNumber xmlns="acbc7e44-eea9-485f-9722-2e8dcf3f4a83" xsi:nil="true"/>
    <Project xmlns="acbc7e44-eea9-485f-9722-2e8dcf3f4a83" xsi:nil="true"/>
    <TargetSecurity xmlns="acbc7e44-eea9-485f-9722-2e8dcf3f4a8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Project Documentation" ma:contentTypeID="0x010100B46CCFB57EA35F40B48A07CB1D85F7F502030100C5213FEDD6B5BD4F8A682F325A059016" ma:contentTypeVersion="3" ma:contentTypeDescription="Internal Support documentation for different projects" ma:contentTypeScope="" ma:versionID="214609eef6e85f09110bed14299f8133">
  <xsd:schema xmlns:xsd="http://www.w3.org/2001/XMLSchema" xmlns:xs="http://www.w3.org/2001/XMLSchema" xmlns:p="http://schemas.microsoft.com/office/2006/metadata/properties" xmlns:ns1="acbc7e44-eea9-485f-9722-2e8dcf3f4a83" targetNamespace="http://schemas.microsoft.com/office/2006/metadata/properties" ma:root="true" ma:fieldsID="55f87be90295fef95efbf07824253e29" ns1:_="">
    <xsd:import namespace="acbc7e44-eea9-485f-9722-2e8dcf3f4a83"/>
    <xsd:element name="properties">
      <xsd:complexType>
        <xsd:sequence>
          <xsd:element name="documentManagement">
            <xsd:complexType>
              <xsd:all>
                <xsd:element ref="ns1:DocumentNumber" minOccurs="0"/>
                <xsd:element ref="ns1:SecurityLevel" minOccurs="0"/>
                <xsd:element ref="ns1:TargetSecurity" minOccurs="0"/>
                <xsd:element ref="ns1:Project" minOccurs="0"/>
                <xsd:element ref="ns1:Appro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bc7e44-eea9-485f-9722-2e8dcf3f4a83" elementFormDefault="qualified">
    <xsd:import namespace="http://schemas.microsoft.com/office/2006/documentManagement/types"/>
    <xsd:import namespace="http://schemas.microsoft.com/office/infopath/2007/PartnerControls"/>
    <xsd:element name="DocumentNumber" ma:index="0" nillable="true" ma:displayName="Document Number" ma:internalName="DocumentNumber">
      <xsd:simpleType>
        <xsd:restriction base="dms:Text">
          <xsd:maxLength value="255"/>
        </xsd:restriction>
      </xsd:simpleType>
    </xsd:element>
    <xsd:element name="SecurityLevel" ma:index="3" nillable="true" ma:displayName="Security Level" ma:format="Dropdown" ma:internalName="SecurityLevel">
      <xsd:simpleType>
        <xsd:restriction base="dms:Choice">
          <xsd:enumeration value="Internal"/>
          <xsd:enumeration value="Secret"/>
          <xsd:enumeration value="Top Secret"/>
          <xsd:enumeration value="Interno"/>
          <xsd:enumeration value="Zaupno"/>
          <xsd:enumeration value="Strogo Zaupno"/>
        </xsd:restriction>
      </xsd:simpleType>
    </xsd:element>
    <xsd:element name="TargetSecurity" ma:index="4" nillable="true" ma:displayName="Target Security" ma:format="Dropdown" ma:internalName="TargetSecurity">
      <xsd:simpleType>
        <xsd:restriction base="dms:Choice">
          <xsd:enumeration value="Employee Only"/>
          <xsd:enumeration value="Management Only"/>
        </xsd:restriction>
      </xsd:simpleType>
    </xsd:element>
    <xsd:element name="Project" ma:index="11" nillable="true" ma:displayName="Project" ma:list="{df6a49d9-0ac8-4f44-abb8-8d77fa039fd9}" ma:internalName="Project" ma:showField="Title" ma:web="acbc7e44-eea9-485f-9722-2e8dcf3f4a83">
      <xsd:simpleType>
        <xsd:restriction base="dms:Lookup"/>
      </xsd:simpleType>
    </xsd:element>
    <xsd:element name="Approver" ma:index="12" nillable="true" ma:displayName="Approver" ma:list="UserInfo" ma:SharePointGroup="0" ma:internalName="Approver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0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7A8417-1454-4C9B-B864-4D14A21AF16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F18FCA-6CDF-438A-A3F4-85358AEB8810}">
  <ds:schemaRefs>
    <ds:schemaRef ds:uri="http://purl.org/dc/elements/1.1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acbc7e44-eea9-485f-9722-2e8dcf3f4a8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B2BA877-4C98-4344-9830-B145A03E5D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bc7e44-eea9-485f-9722-2e8dcf3f4a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9659</TotalTime>
  <Words>1829</Words>
  <Application>Microsoft Office PowerPoint</Application>
  <PresentationFormat>Widescreen</PresentationFormat>
  <Paragraphs>179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45" baseType="lpstr">
      <vt:lpstr>Arial</vt:lpstr>
      <vt:lpstr>Calibri</vt:lpstr>
      <vt:lpstr>Calibri Light</vt:lpstr>
      <vt:lpstr>Segoe UI</vt:lpstr>
      <vt:lpstr>Segoe UI Light</vt:lpstr>
      <vt:lpstr>Segoe UI Semibold</vt:lpstr>
      <vt:lpstr>Segoe UI Semilight</vt:lpstr>
      <vt:lpstr>Tw Cen MT</vt:lpstr>
      <vt:lpstr>Tw Cen MT Condensed</vt:lpstr>
      <vt:lpstr>Wingdings</vt:lpstr>
      <vt:lpstr>Wingdings 3</vt:lpstr>
      <vt:lpstr>Integral</vt:lpstr>
      <vt:lpstr>Custom Design</vt:lpstr>
      <vt:lpstr>WHITE TEMPLATE</vt:lpstr>
      <vt:lpstr>PowerPoint Presentation</vt:lpstr>
      <vt:lpstr>PowerPoint Presentation</vt:lpstr>
      <vt:lpstr>Content</vt:lpstr>
      <vt:lpstr>The Fundametnals</vt:lpstr>
      <vt:lpstr>AI Model Types by learning mechanism</vt:lpstr>
      <vt:lpstr>AI Model Types by learning mechanism</vt:lpstr>
      <vt:lpstr>Recurring Themes</vt:lpstr>
      <vt:lpstr>Major milestones</vt:lpstr>
      <vt:lpstr>How to use Models?</vt:lpstr>
      <vt:lpstr>Computer Vision &amp; Multimodal</vt:lpstr>
      <vt:lpstr>CV Use Cases</vt:lpstr>
      <vt:lpstr>The Challenge</vt:lpstr>
      <vt:lpstr>Shallow Dive</vt:lpstr>
      <vt:lpstr>Artificial Neural Networks</vt:lpstr>
      <vt:lpstr>Convolutional Nets I</vt:lpstr>
      <vt:lpstr>Convolutional Nets II</vt:lpstr>
      <vt:lpstr>Transformers</vt:lpstr>
      <vt:lpstr>Generative Models</vt:lpstr>
      <vt:lpstr>Anatomy of a Typical Multimodal Model</vt:lpstr>
      <vt:lpstr>Anatomy of a Typical Multimodal Model II</vt:lpstr>
      <vt:lpstr>What is out there?</vt:lpstr>
      <vt:lpstr>Open-source Models</vt:lpstr>
      <vt:lpstr>Typical use cases</vt:lpstr>
      <vt:lpstr>How do I?</vt:lpstr>
      <vt:lpstr>So, How do I?</vt:lpstr>
      <vt:lpstr>Hardware</vt:lpstr>
      <vt:lpstr>How to use Models?</vt:lpstr>
      <vt:lpstr>Use Existing model</vt:lpstr>
      <vt:lpstr>Training &amp; Fine-tuninG</vt:lpstr>
      <vt:lpstr>DEMO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 spletni urejevalnik: virtualne razstave in vodniki</dc:title>
  <dc:creator>Nina Zagoranski</dc:creator>
  <cp:lastModifiedBy>Marko Kokol</cp:lastModifiedBy>
  <cp:revision>95</cp:revision>
  <dcterms:created xsi:type="dcterms:W3CDTF">1601-01-01T00:00:00Z</dcterms:created>
  <dcterms:modified xsi:type="dcterms:W3CDTF">2023-09-27T06:29:26Z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0x010100B46CCFB57EA35F40B48A07CB1D85F7F502030100C5213FEDD6B5BD4F8A682F325A059016</vt:lpwstr>
  </property>
  <property fmtid="{D5CDD505-2E9C-101B-9397-08002B2CF9AE}" pid="3" name="Update Address">
    <vt:bool>true</vt:bool>
  </property>
  <property fmtid="{D5CDD505-2E9C-101B-9397-08002B2CF9AE}" pid="4" name="SharedWithUsers">
    <vt:lpwstr>19;#Marko Kokol</vt:lpwstr>
  </property>
</Properties>
</file>