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31" r:id="rId1"/>
  </p:sldMasterIdLst>
  <p:notesMasterIdLst>
    <p:notesMasterId r:id="rId22"/>
  </p:notesMasterIdLst>
  <p:handoutMasterIdLst>
    <p:handoutMasterId r:id="rId23"/>
  </p:handoutMasterIdLst>
  <p:sldIdLst>
    <p:sldId id="2901" r:id="rId2"/>
    <p:sldId id="2902" r:id="rId3"/>
    <p:sldId id="2906" r:id="rId4"/>
    <p:sldId id="2937" r:id="rId5"/>
    <p:sldId id="2925" r:id="rId6"/>
    <p:sldId id="2920" r:id="rId7"/>
    <p:sldId id="2935" r:id="rId8"/>
    <p:sldId id="2938" r:id="rId9"/>
    <p:sldId id="2939" r:id="rId10"/>
    <p:sldId id="2940" r:id="rId11"/>
    <p:sldId id="2941" r:id="rId12"/>
    <p:sldId id="2942" r:id="rId13"/>
    <p:sldId id="2943" r:id="rId14"/>
    <p:sldId id="2944" r:id="rId15"/>
    <p:sldId id="2936" r:id="rId16"/>
    <p:sldId id="2934" r:id="rId17"/>
    <p:sldId id="2900" r:id="rId18"/>
    <p:sldId id="2926" r:id="rId19"/>
    <p:sldId id="2904" r:id="rId20"/>
    <p:sldId id="2905" r:id="rId21"/>
  </p:sldIdLst>
  <p:sldSz cx="24377650" cy="13716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344">
          <p15:clr>
            <a:srgbClr val="A4A3A4"/>
          </p15:clr>
        </p15:guide>
        <p15:guide id="2" pos="767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/>
  <p:clrMru>
    <a:srgbClr val="DE4276"/>
    <a:srgbClr val="0E76BD"/>
    <a:srgbClr val="422963"/>
    <a:srgbClr val="D2D4D5"/>
    <a:srgbClr val="6C6D70"/>
    <a:srgbClr val="2B87C4"/>
    <a:srgbClr val="D2D3D4"/>
    <a:srgbClr val="F68D7A"/>
    <a:srgbClr val="BF1E2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620F7C5-EC3A-44F2-AC1D-70A01623E58C}" v="239" dt="2019-05-22T13:49:57.742"/>
    <p1510:client id="{349999F7-6ED7-4B0D-B813-EE0B5CEC9676}" v="144" dt="2019-05-23T09:12:28.931"/>
  </p1510:revLst>
</p1510:revInfo>
</file>

<file path=ppt/tableStyles.xml><?xml version="1.0" encoding="utf-8"?>
<a:tblStyleLst xmlns:a="http://schemas.openxmlformats.org/drawingml/2006/main" def="{5C22544A-7EE6-4342-B048-85BDC9FD1C3A}"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1E171933-4619-4E11-9A3F-F7608DF75F80}" styleName="Medium Style 1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383" autoAdjust="0"/>
    <p:restoredTop sz="67193" autoAdjust="0"/>
  </p:normalViewPr>
  <p:slideViewPr>
    <p:cSldViewPr snapToGrid="0" snapToObjects="1">
      <p:cViewPr varScale="1">
        <p:scale>
          <a:sx n="39" d="100"/>
          <a:sy n="39" d="100"/>
        </p:scale>
        <p:origin x="1908" y="72"/>
      </p:cViewPr>
      <p:guideLst>
        <p:guide orient="horz" pos="4344"/>
        <p:guide pos="7678"/>
      </p:guideLst>
    </p:cSldViewPr>
  </p:slideViewPr>
  <p:outlineViewPr>
    <p:cViewPr>
      <p:scale>
        <a:sx n="33" d="100"/>
        <a:sy n="33" d="100"/>
      </p:scale>
      <p:origin x="0" y="-5748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5" d="100"/>
        <a:sy n="75" d="100"/>
      </p:scale>
      <p:origin x="0" y="-2428"/>
    </p:cViewPr>
  </p:sorterViewPr>
  <p:notesViewPr>
    <p:cSldViewPr snapToGrid="0" snapToObjects="1">
      <p:cViewPr varScale="1">
        <p:scale>
          <a:sx n="96" d="100"/>
          <a:sy n="96" d="100"/>
        </p:scale>
        <p:origin x="3360" y="16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28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oze Markic" userId="ed1d311543e6ceb8" providerId="LiveId" clId="{349999F7-6ED7-4B0D-B813-EE0B5CEC9676}"/>
    <pc:docChg chg="undo custSel addSld delSld modSld sldOrd">
      <pc:chgData name="Joze Markic" userId="ed1d311543e6ceb8" providerId="LiveId" clId="{349999F7-6ED7-4B0D-B813-EE0B5CEC9676}" dt="2019-05-23T09:12:31.686" v="653" actId="14"/>
      <pc:docMkLst>
        <pc:docMk/>
      </pc:docMkLst>
      <pc:sldChg chg="modSp">
        <pc:chgData name="Joze Markic" userId="ed1d311543e6ceb8" providerId="LiveId" clId="{349999F7-6ED7-4B0D-B813-EE0B5CEC9676}" dt="2019-05-22T18:16:04.245" v="0"/>
        <pc:sldMkLst>
          <pc:docMk/>
          <pc:sldMk cId="1946970027" sldId="2902"/>
        </pc:sldMkLst>
        <pc:spChg chg="mod">
          <ac:chgData name="Joze Markic" userId="ed1d311543e6ceb8" providerId="LiveId" clId="{349999F7-6ED7-4B0D-B813-EE0B5CEC9676}" dt="2019-05-22T18:16:04.245" v="0"/>
          <ac:spMkLst>
            <pc:docMk/>
            <pc:sldMk cId="1946970027" sldId="2902"/>
            <ac:spMk id="2" creationId="{111E4E81-6126-4ECA-ADA9-87EADD10737D}"/>
          </ac:spMkLst>
        </pc:spChg>
      </pc:sldChg>
      <pc:sldChg chg="addSp delSp modSp">
        <pc:chgData name="Joze Markic" userId="ed1d311543e6ceb8" providerId="LiveId" clId="{349999F7-6ED7-4B0D-B813-EE0B5CEC9676}" dt="2019-05-23T08:57:26.965" v="639" actId="20577"/>
        <pc:sldMkLst>
          <pc:docMk/>
          <pc:sldMk cId="139282850" sldId="2906"/>
        </pc:sldMkLst>
        <pc:spChg chg="mod">
          <ac:chgData name="Joze Markic" userId="ed1d311543e6ceb8" providerId="LiveId" clId="{349999F7-6ED7-4B0D-B813-EE0B5CEC9676}" dt="2019-05-23T08:57:26.965" v="639" actId="20577"/>
          <ac:spMkLst>
            <pc:docMk/>
            <pc:sldMk cId="139282850" sldId="2906"/>
            <ac:spMk id="3" creationId="{27E5DB1F-9F4F-42A4-8399-28ACFC1EEB29}"/>
          </ac:spMkLst>
        </pc:spChg>
        <pc:spChg chg="add del">
          <ac:chgData name="Joze Markic" userId="ed1d311543e6ceb8" providerId="LiveId" clId="{349999F7-6ED7-4B0D-B813-EE0B5CEC9676}" dt="2019-05-23T07:48:51.624" v="209"/>
          <ac:spMkLst>
            <pc:docMk/>
            <pc:sldMk cId="139282850" sldId="2906"/>
            <ac:spMk id="4" creationId="{310A3648-2AC4-4F33-8302-A5027DC1868B}"/>
          </ac:spMkLst>
        </pc:spChg>
      </pc:sldChg>
      <pc:sldChg chg="del">
        <pc:chgData name="Joze Markic" userId="ed1d311543e6ceb8" providerId="LiveId" clId="{349999F7-6ED7-4B0D-B813-EE0B5CEC9676}" dt="2019-05-22T18:16:22.632" v="17" actId="2696"/>
        <pc:sldMkLst>
          <pc:docMk/>
          <pc:sldMk cId="1031258665" sldId="2917"/>
        </pc:sldMkLst>
      </pc:sldChg>
      <pc:sldChg chg="modSp add">
        <pc:chgData name="Joze Markic" userId="ed1d311543e6ceb8" providerId="LiveId" clId="{349999F7-6ED7-4B0D-B813-EE0B5CEC9676}" dt="2019-05-23T07:56:01.681" v="307"/>
        <pc:sldMkLst>
          <pc:docMk/>
          <pc:sldMk cId="2587917698" sldId="2920"/>
        </pc:sldMkLst>
        <pc:spChg chg="mod">
          <ac:chgData name="Joze Markic" userId="ed1d311543e6ceb8" providerId="LiveId" clId="{349999F7-6ED7-4B0D-B813-EE0B5CEC9676}" dt="2019-05-23T07:55:48.647" v="297"/>
          <ac:spMkLst>
            <pc:docMk/>
            <pc:sldMk cId="2587917698" sldId="2920"/>
            <ac:spMk id="2" creationId="{48A4628B-8396-4E65-A76D-87CAD927321F}"/>
          </ac:spMkLst>
        </pc:spChg>
        <pc:spChg chg="mod">
          <ac:chgData name="Joze Markic" userId="ed1d311543e6ceb8" providerId="LiveId" clId="{349999F7-6ED7-4B0D-B813-EE0B5CEC9676}" dt="2019-05-23T07:56:01.681" v="307"/>
          <ac:spMkLst>
            <pc:docMk/>
            <pc:sldMk cId="2587917698" sldId="2920"/>
            <ac:spMk id="3" creationId="{53C14319-7891-49B3-B68E-2346E75A865D}"/>
          </ac:spMkLst>
        </pc:spChg>
      </pc:sldChg>
      <pc:sldChg chg="modSp add ord">
        <pc:chgData name="Joze Markic" userId="ed1d311543e6ceb8" providerId="LiveId" clId="{349999F7-6ED7-4B0D-B813-EE0B5CEC9676}" dt="2019-05-23T08:47:22.208" v="517"/>
        <pc:sldMkLst>
          <pc:docMk/>
          <pc:sldMk cId="438007471" sldId="2925"/>
        </pc:sldMkLst>
        <pc:spChg chg="mod">
          <ac:chgData name="Joze Markic" userId="ed1d311543e6ceb8" providerId="LiveId" clId="{349999F7-6ED7-4B0D-B813-EE0B5CEC9676}" dt="2019-05-23T07:55:40.699" v="295"/>
          <ac:spMkLst>
            <pc:docMk/>
            <pc:sldMk cId="438007471" sldId="2925"/>
            <ac:spMk id="2" creationId="{5C1E9C6F-7816-4363-9852-A56CA56CF737}"/>
          </ac:spMkLst>
        </pc:spChg>
        <pc:spChg chg="mod">
          <ac:chgData name="Joze Markic" userId="ed1d311543e6ceb8" providerId="LiveId" clId="{349999F7-6ED7-4B0D-B813-EE0B5CEC9676}" dt="2019-05-23T08:47:22.208" v="517"/>
          <ac:spMkLst>
            <pc:docMk/>
            <pc:sldMk cId="438007471" sldId="2925"/>
            <ac:spMk id="3" creationId="{57C65462-5DBE-4F39-99BE-E7A4955B8437}"/>
          </ac:spMkLst>
        </pc:spChg>
      </pc:sldChg>
      <pc:sldChg chg="modSp">
        <pc:chgData name="Joze Markic" userId="ed1d311543e6ceb8" providerId="LiveId" clId="{349999F7-6ED7-4B0D-B813-EE0B5CEC9676}" dt="2019-05-23T07:58:36.593" v="310"/>
        <pc:sldMkLst>
          <pc:docMk/>
          <pc:sldMk cId="1594404480" sldId="2926"/>
        </pc:sldMkLst>
        <pc:spChg chg="mod">
          <ac:chgData name="Joze Markic" userId="ed1d311543e6ceb8" providerId="LiveId" clId="{349999F7-6ED7-4B0D-B813-EE0B5CEC9676}" dt="2019-05-23T07:58:36.593" v="310"/>
          <ac:spMkLst>
            <pc:docMk/>
            <pc:sldMk cId="1594404480" sldId="2926"/>
            <ac:spMk id="3" creationId="{57C65462-5DBE-4F39-99BE-E7A4955B8437}"/>
          </ac:spMkLst>
        </pc:spChg>
      </pc:sldChg>
      <pc:sldChg chg="del">
        <pc:chgData name="Joze Markic" userId="ed1d311543e6ceb8" providerId="LiveId" clId="{349999F7-6ED7-4B0D-B813-EE0B5CEC9676}" dt="2019-05-22T18:16:19.188" v="11" actId="2696"/>
        <pc:sldMkLst>
          <pc:docMk/>
          <pc:sldMk cId="3656959264" sldId="2927"/>
        </pc:sldMkLst>
      </pc:sldChg>
      <pc:sldChg chg="del">
        <pc:chgData name="Joze Markic" userId="ed1d311543e6ceb8" providerId="LiveId" clId="{349999F7-6ED7-4B0D-B813-EE0B5CEC9676}" dt="2019-05-22T18:16:15.964" v="7" actId="2696"/>
        <pc:sldMkLst>
          <pc:docMk/>
          <pc:sldMk cId="2766479511" sldId="2928"/>
        </pc:sldMkLst>
      </pc:sldChg>
      <pc:sldChg chg="del">
        <pc:chgData name="Joze Markic" userId="ed1d311543e6ceb8" providerId="LiveId" clId="{349999F7-6ED7-4B0D-B813-EE0B5CEC9676}" dt="2019-05-22T18:16:19.968" v="12" actId="2696"/>
        <pc:sldMkLst>
          <pc:docMk/>
          <pc:sldMk cId="2559381468" sldId="2929"/>
        </pc:sldMkLst>
      </pc:sldChg>
      <pc:sldChg chg="del">
        <pc:chgData name="Joze Markic" userId="ed1d311543e6ceb8" providerId="LiveId" clId="{349999F7-6ED7-4B0D-B813-EE0B5CEC9676}" dt="2019-05-22T18:16:20.432" v="13" actId="2696"/>
        <pc:sldMkLst>
          <pc:docMk/>
          <pc:sldMk cId="1325682543" sldId="2930"/>
        </pc:sldMkLst>
      </pc:sldChg>
      <pc:sldChg chg="del">
        <pc:chgData name="Joze Markic" userId="ed1d311543e6ceb8" providerId="LiveId" clId="{349999F7-6ED7-4B0D-B813-EE0B5CEC9676}" dt="2019-05-22T18:16:14.141" v="5" actId="2696"/>
        <pc:sldMkLst>
          <pc:docMk/>
          <pc:sldMk cId="2549539684" sldId="2931"/>
        </pc:sldMkLst>
      </pc:sldChg>
      <pc:sldChg chg="del">
        <pc:chgData name="Joze Markic" userId="ed1d311543e6ceb8" providerId="LiveId" clId="{349999F7-6ED7-4B0D-B813-EE0B5CEC9676}" dt="2019-05-22T18:16:14.977" v="6" actId="2696"/>
        <pc:sldMkLst>
          <pc:docMk/>
          <pc:sldMk cId="64740054" sldId="2932"/>
        </pc:sldMkLst>
      </pc:sldChg>
      <pc:sldChg chg="del">
        <pc:chgData name="Joze Markic" userId="ed1d311543e6ceb8" providerId="LiveId" clId="{349999F7-6ED7-4B0D-B813-EE0B5CEC9676}" dt="2019-05-22T18:16:16.587" v="8" actId="2696"/>
        <pc:sldMkLst>
          <pc:docMk/>
          <pc:sldMk cId="3006269216" sldId="2933"/>
        </pc:sldMkLst>
      </pc:sldChg>
      <pc:sldChg chg="del">
        <pc:chgData name="Joze Markic" userId="ed1d311543e6ceb8" providerId="LiveId" clId="{349999F7-6ED7-4B0D-B813-EE0B5CEC9676}" dt="2019-05-22T18:16:17.198" v="9" actId="2696"/>
        <pc:sldMkLst>
          <pc:docMk/>
          <pc:sldMk cId="1888960493" sldId="2935"/>
        </pc:sldMkLst>
      </pc:sldChg>
      <pc:sldChg chg="add">
        <pc:chgData name="Joze Markic" userId="ed1d311543e6ceb8" providerId="LiveId" clId="{349999F7-6ED7-4B0D-B813-EE0B5CEC9676}" dt="2019-05-22T18:30:05.676" v="34"/>
        <pc:sldMkLst>
          <pc:docMk/>
          <pc:sldMk cId="2972680157" sldId="2935"/>
        </pc:sldMkLst>
      </pc:sldChg>
      <pc:sldChg chg="add del">
        <pc:chgData name="Joze Markic" userId="ed1d311543e6ceb8" providerId="LiveId" clId="{349999F7-6ED7-4B0D-B813-EE0B5CEC9676}" dt="2019-05-22T18:29:17.649" v="32" actId="2696"/>
        <pc:sldMkLst>
          <pc:docMk/>
          <pc:sldMk cId="3194626880" sldId="2935"/>
        </pc:sldMkLst>
      </pc:sldChg>
      <pc:sldChg chg="modSp add modNotesTx">
        <pc:chgData name="Joze Markic" userId="ed1d311543e6ceb8" providerId="LiveId" clId="{349999F7-6ED7-4B0D-B813-EE0B5CEC9676}" dt="2019-05-23T08:57:12.864" v="618" actId="20577"/>
        <pc:sldMkLst>
          <pc:docMk/>
          <pc:sldMk cId="521281915" sldId="2936"/>
        </pc:sldMkLst>
        <pc:spChg chg="mod">
          <ac:chgData name="Joze Markic" userId="ed1d311543e6ceb8" providerId="LiveId" clId="{349999F7-6ED7-4B0D-B813-EE0B5CEC9676}" dt="2019-05-23T08:57:12.864" v="618" actId="20577"/>
          <ac:spMkLst>
            <pc:docMk/>
            <pc:sldMk cId="521281915" sldId="2936"/>
            <ac:spMk id="2" creationId="{48A4628B-8396-4E65-A76D-87CAD927321F}"/>
          </ac:spMkLst>
        </pc:spChg>
        <pc:spChg chg="mod">
          <ac:chgData name="Joze Markic" userId="ed1d311543e6ceb8" providerId="LiveId" clId="{349999F7-6ED7-4B0D-B813-EE0B5CEC9676}" dt="2019-05-23T07:45:22.329" v="161"/>
          <ac:spMkLst>
            <pc:docMk/>
            <pc:sldMk cId="521281915" sldId="2936"/>
            <ac:spMk id="3" creationId="{53C14319-7891-49B3-B68E-2346E75A865D}"/>
          </ac:spMkLst>
        </pc:spChg>
      </pc:sldChg>
      <pc:sldChg chg="del">
        <pc:chgData name="Joze Markic" userId="ed1d311543e6ceb8" providerId="LiveId" clId="{349999F7-6ED7-4B0D-B813-EE0B5CEC9676}" dt="2019-05-22T18:16:20.898" v="14" actId="2696"/>
        <pc:sldMkLst>
          <pc:docMk/>
          <pc:sldMk cId="1899958567" sldId="2936"/>
        </pc:sldMkLst>
      </pc:sldChg>
      <pc:sldChg chg="del">
        <pc:chgData name="Joze Markic" userId="ed1d311543e6ceb8" providerId="LiveId" clId="{349999F7-6ED7-4B0D-B813-EE0B5CEC9676}" dt="2019-05-22T18:16:21.833" v="16" actId="2696"/>
        <pc:sldMkLst>
          <pc:docMk/>
          <pc:sldMk cId="1284126994" sldId="2937"/>
        </pc:sldMkLst>
      </pc:sldChg>
      <pc:sldChg chg="modSp add ord">
        <pc:chgData name="Joze Markic" userId="ed1d311543e6ceb8" providerId="LiveId" clId="{349999F7-6ED7-4B0D-B813-EE0B5CEC9676}" dt="2019-05-23T08:21:34.548" v="426" actId="20577"/>
        <pc:sldMkLst>
          <pc:docMk/>
          <pc:sldMk cId="2089383339" sldId="2937"/>
        </pc:sldMkLst>
        <pc:spChg chg="mod">
          <ac:chgData name="Joze Markic" userId="ed1d311543e6ceb8" providerId="LiveId" clId="{349999F7-6ED7-4B0D-B813-EE0B5CEC9676}" dt="2019-05-23T07:55:37.877" v="294"/>
          <ac:spMkLst>
            <pc:docMk/>
            <pc:sldMk cId="2089383339" sldId="2937"/>
            <ac:spMk id="2" creationId="{48A4628B-8396-4E65-A76D-87CAD927321F}"/>
          </ac:spMkLst>
        </pc:spChg>
        <pc:spChg chg="mod">
          <ac:chgData name="Joze Markic" userId="ed1d311543e6ceb8" providerId="LiveId" clId="{349999F7-6ED7-4B0D-B813-EE0B5CEC9676}" dt="2019-05-23T08:21:34.548" v="426" actId="20577"/>
          <ac:spMkLst>
            <pc:docMk/>
            <pc:sldMk cId="2089383339" sldId="2937"/>
            <ac:spMk id="3" creationId="{53C14319-7891-49B3-B68E-2346E75A865D}"/>
          </ac:spMkLst>
        </pc:spChg>
      </pc:sldChg>
      <pc:sldChg chg="del">
        <pc:chgData name="Joze Markic" userId="ed1d311543e6ceb8" providerId="LiveId" clId="{349999F7-6ED7-4B0D-B813-EE0B5CEC9676}" dt="2019-05-22T18:16:25.737" v="23" actId="2696"/>
        <pc:sldMkLst>
          <pc:docMk/>
          <pc:sldMk cId="398100212" sldId="2938"/>
        </pc:sldMkLst>
      </pc:sldChg>
      <pc:sldChg chg="modSp add modNotesTx">
        <pc:chgData name="Joze Markic" userId="ed1d311543e6ceb8" providerId="LiveId" clId="{349999F7-6ED7-4B0D-B813-EE0B5CEC9676}" dt="2019-05-23T08:00:54.064" v="338" actId="6549"/>
        <pc:sldMkLst>
          <pc:docMk/>
          <pc:sldMk cId="2467105886" sldId="2938"/>
        </pc:sldMkLst>
        <pc:spChg chg="mod">
          <ac:chgData name="Joze Markic" userId="ed1d311543e6ceb8" providerId="LiveId" clId="{349999F7-6ED7-4B0D-B813-EE0B5CEC9676}" dt="2019-05-23T07:54:46.447" v="280" actId="20577"/>
          <ac:spMkLst>
            <pc:docMk/>
            <pc:sldMk cId="2467105886" sldId="2938"/>
            <ac:spMk id="2" creationId="{48A4628B-8396-4E65-A76D-87CAD927321F}"/>
          </ac:spMkLst>
        </pc:spChg>
        <pc:spChg chg="mod">
          <ac:chgData name="Joze Markic" userId="ed1d311543e6ceb8" providerId="LiveId" clId="{349999F7-6ED7-4B0D-B813-EE0B5CEC9676}" dt="2019-05-23T07:57:51.781" v="309"/>
          <ac:spMkLst>
            <pc:docMk/>
            <pc:sldMk cId="2467105886" sldId="2938"/>
            <ac:spMk id="3" creationId="{53C14319-7891-49B3-B68E-2346E75A865D}"/>
          </ac:spMkLst>
        </pc:spChg>
      </pc:sldChg>
      <pc:sldChg chg="del">
        <pc:chgData name="Joze Markic" userId="ed1d311543e6ceb8" providerId="LiveId" clId="{349999F7-6ED7-4B0D-B813-EE0B5CEC9676}" dt="2019-05-22T18:16:21.365" v="15" actId="2696"/>
        <pc:sldMkLst>
          <pc:docMk/>
          <pc:sldMk cId="1721556792" sldId="2939"/>
        </pc:sldMkLst>
      </pc:sldChg>
      <pc:sldChg chg="modSp add modNotesTx">
        <pc:chgData name="Joze Markic" userId="ed1d311543e6ceb8" providerId="LiveId" clId="{349999F7-6ED7-4B0D-B813-EE0B5CEC9676}" dt="2019-05-23T08:08:55.464" v="411" actId="20577"/>
        <pc:sldMkLst>
          <pc:docMk/>
          <pc:sldMk cId="3056413181" sldId="2939"/>
        </pc:sldMkLst>
        <pc:spChg chg="mod">
          <ac:chgData name="Joze Markic" userId="ed1d311543e6ceb8" providerId="LiveId" clId="{349999F7-6ED7-4B0D-B813-EE0B5CEC9676}" dt="2019-05-23T08:08:55.464" v="411" actId="20577"/>
          <ac:spMkLst>
            <pc:docMk/>
            <pc:sldMk cId="3056413181" sldId="2939"/>
            <ac:spMk id="2" creationId="{48A4628B-8396-4E65-A76D-87CAD927321F}"/>
          </ac:spMkLst>
        </pc:spChg>
        <pc:spChg chg="mod">
          <ac:chgData name="Joze Markic" userId="ed1d311543e6ceb8" providerId="LiveId" clId="{349999F7-6ED7-4B0D-B813-EE0B5CEC9676}" dt="2019-05-23T08:08:04.157" v="400"/>
          <ac:spMkLst>
            <pc:docMk/>
            <pc:sldMk cId="3056413181" sldId="2939"/>
            <ac:spMk id="3" creationId="{53C14319-7891-49B3-B68E-2346E75A865D}"/>
          </ac:spMkLst>
        </pc:spChg>
      </pc:sldChg>
      <pc:sldChg chg="del">
        <pc:chgData name="Joze Markic" userId="ed1d311543e6ceb8" providerId="LiveId" clId="{349999F7-6ED7-4B0D-B813-EE0B5CEC9676}" dt="2019-05-22T18:16:23.227" v="18" actId="2696"/>
        <pc:sldMkLst>
          <pc:docMk/>
          <pc:sldMk cId="77626652" sldId="2940"/>
        </pc:sldMkLst>
      </pc:sldChg>
      <pc:sldChg chg="modSp add">
        <pc:chgData name="Joze Markic" userId="ed1d311543e6ceb8" providerId="LiveId" clId="{349999F7-6ED7-4B0D-B813-EE0B5CEC9676}" dt="2019-05-23T08:29:13.366" v="488" actId="113"/>
        <pc:sldMkLst>
          <pc:docMk/>
          <pc:sldMk cId="649945326" sldId="2940"/>
        </pc:sldMkLst>
        <pc:spChg chg="mod">
          <ac:chgData name="Joze Markic" userId="ed1d311543e6ceb8" providerId="LiveId" clId="{349999F7-6ED7-4B0D-B813-EE0B5CEC9676}" dt="2019-05-23T08:29:13.366" v="488" actId="113"/>
          <ac:spMkLst>
            <pc:docMk/>
            <pc:sldMk cId="649945326" sldId="2940"/>
            <ac:spMk id="3" creationId="{53C14319-7891-49B3-B68E-2346E75A865D}"/>
          </ac:spMkLst>
        </pc:spChg>
      </pc:sldChg>
      <pc:sldChg chg="del">
        <pc:chgData name="Joze Markic" userId="ed1d311543e6ceb8" providerId="LiveId" clId="{349999F7-6ED7-4B0D-B813-EE0B5CEC9676}" dt="2019-05-22T18:16:28.482" v="27" actId="2696"/>
        <pc:sldMkLst>
          <pc:docMk/>
          <pc:sldMk cId="312140476" sldId="2941"/>
        </pc:sldMkLst>
      </pc:sldChg>
      <pc:sldChg chg="add">
        <pc:chgData name="Joze Markic" userId="ed1d311543e6ceb8" providerId="LiveId" clId="{349999F7-6ED7-4B0D-B813-EE0B5CEC9676}" dt="2019-05-23T08:11:59.405" v="418"/>
        <pc:sldMkLst>
          <pc:docMk/>
          <pc:sldMk cId="3792362773" sldId="2941"/>
        </pc:sldMkLst>
      </pc:sldChg>
      <pc:sldChg chg="del">
        <pc:chgData name="Joze Markic" userId="ed1d311543e6ceb8" providerId="LiveId" clId="{349999F7-6ED7-4B0D-B813-EE0B5CEC9676}" dt="2019-05-22T18:16:23.666" v="19" actId="2696"/>
        <pc:sldMkLst>
          <pc:docMk/>
          <pc:sldMk cId="815045498" sldId="2942"/>
        </pc:sldMkLst>
      </pc:sldChg>
      <pc:sldChg chg="modSp add">
        <pc:chgData name="Joze Markic" userId="ed1d311543e6ceb8" providerId="LiveId" clId="{349999F7-6ED7-4B0D-B813-EE0B5CEC9676}" dt="2019-05-23T09:12:31.686" v="653" actId="14"/>
        <pc:sldMkLst>
          <pc:docMk/>
          <pc:sldMk cId="3851717191" sldId="2942"/>
        </pc:sldMkLst>
        <pc:spChg chg="mod">
          <ac:chgData name="Joze Markic" userId="ed1d311543e6ceb8" providerId="LiveId" clId="{349999F7-6ED7-4B0D-B813-EE0B5CEC9676}" dt="2019-05-23T09:12:31.686" v="653" actId="14"/>
          <ac:spMkLst>
            <pc:docMk/>
            <pc:sldMk cId="3851717191" sldId="2942"/>
            <ac:spMk id="3" creationId="{53C14319-7891-49B3-B68E-2346E75A865D}"/>
          </ac:spMkLst>
        </pc:spChg>
      </pc:sldChg>
      <pc:sldChg chg="del">
        <pc:chgData name="Joze Markic" userId="ed1d311543e6ceb8" providerId="LiveId" clId="{349999F7-6ED7-4B0D-B813-EE0B5CEC9676}" dt="2019-05-22T18:16:24.192" v="20" actId="2696"/>
        <pc:sldMkLst>
          <pc:docMk/>
          <pc:sldMk cId="429587351" sldId="2943"/>
        </pc:sldMkLst>
      </pc:sldChg>
      <pc:sldChg chg="add">
        <pc:chgData name="Joze Markic" userId="ed1d311543e6ceb8" providerId="LiveId" clId="{349999F7-6ED7-4B0D-B813-EE0B5CEC9676}" dt="2019-05-23T08:37:30.694" v="494"/>
        <pc:sldMkLst>
          <pc:docMk/>
          <pc:sldMk cId="4195665016" sldId="2943"/>
        </pc:sldMkLst>
      </pc:sldChg>
      <pc:sldChg chg="addSp delSp modSp add">
        <pc:chgData name="Joze Markic" userId="ed1d311543e6ceb8" providerId="LiveId" clId="{349999F7-6ED7-4B0D-B813-EE0B5CEC9676}" dt="2019-05-23T08:57:02.631" v="604" actId="20577"/>
        <pc:sldMkLst>
          <pc:docMk/>
          <pc:sldMk cId="1978105728" sldId="2944"/>
        </pc:sldMkLst>
        <pc:spChg chg="mod">
          <ac:chgData name="Joze Markic" userId="ed1d311543e6ceb8" providerId="LiveId" clId="{349999F7-6ED7-4B0D-B813-EE0B5CEC9676}" dt="2019-05-23T08:57:02.631" v="604" actId="20577"/>
          <ac:spMkLst>
            <pc:docMk/>
            <pc:sldMk cId="1978105728" sldId="2944"/>
            <ac:spMk id="2" creationId="{48A4628B-8396-4E65-A76D-87CAD927321F}"/>
          </ac:spMkLst>
        </pc:spChg>
        <pc:spChg chg="mod">
          <ac:chgData name="Joze Markic" userId="ed1d311543e6ceb8" providerId="LiveId" clId="{349999F7-6ED7-4B0D-B813-EE0B5CEC9676}" dt="2019-05-23T08:56:23.658" v="584" actId="115"/>
          <ac:spMkLst>
            <pc:docMk/>
            <pc:sldMk cId="1978105728" sldId="2944"/>
            <ac:spMk id="3" creationId="{53C14319-7891-49B3-B68E-2346E75A865D}"/>
          </ac:spMkLst>
        </pc:spChg>
        <pc:graphicFrameChg chg="add del">
          <ac:chgData name="Joze Markic" userId="ed1d311543e6ceb8" providerId="LiveId" clId="{349999F7-6ED7-4B0D-B813-EE0B5CEC9676}" dt="2019-05-23T08:53:45.298" v="545"/>
          <ac:graphicFrameMkLst>
            <pc:docMk/>
            <pc:sldMk cId="1978105728" sldId="2944"/>
            <ac:graphicFrameMk id="4" creationId="{999493AB-05E3-4B9C-9B3F-7387E0735277}"/>
          </ac:graphicFrameMkLst>
        </pc:graphicFrameChg>
        <pc:graphicFrameChg chg="add del">
          <ac:chgData name="Joze Markic" userId="ed1d311543e6ceb8" providerId="LiveId" clId="{349999F7-6ED7-4B0D-B813-EE0B5CEC9676}" dt="2019-05-23T08:53:55.078" v="547"/>
          <ac:graphicFrameMkLst>
            <pc:docMk/>
            <pc:sldMk cId="1978105728" sldId="2944"/>
            <ac:graphicFrameMk id="5" creationId="{3F9F981F-DDC0-48ED-AF03-BE312F6C94D4}"/>
          </ac:graphicFrameMkLst>
        </pc:graphicFrameChg>
        <pc:graphicFrameChg chg="add del">
          <ac:chgData name="Joze Markic" userId="ed1d311543e6ceb8" providerId="LiveId" clId="{349999F7-6ED7-4B0D-B813-EE0B5CEC9676}" dt="2019-05-23T08:54:38.141" v="557"/>
          <ac:graphicFrameMkLst>
            <pc:docMk/>
            <pc:sldMk cId="1978105728" sldId="2944"/>
            <ac:graphicFrameMk id="6" creationId="{9261D600-985A-49D4-A3CB-88A0CA192C12}"/>
          </ac:graphicFrameMkLst>
        </pc:graphicFrameChg>
        <pc:graphicFrameChg chg="add del">
          <ac:chgData name="Joze Markic" userId="ed1d311543e6ceb8" providerId="LiveId" clId="{349999F7-6ED7-4B0D-B813-EE0B5CEC9676}" dt="2019-05-23T08:54:42.575" v="559"/>
          <ac:graphicFrameMkLst>
            <pc:docMk/>
            <pc:sldMk cId="1978105728" sldId="2944"/>
            <ac:graphicFrameMk id="7" creationId="{5DE53B60-ABA8-4530-9F79-80278CC8EE6C}"/>
          </ac:graphicFrameMkLst>
        </pc:graphicFrameChg>
        <pc:graphicFrameChg chg="add del">
          <ac:chgData name="Joze Markic" userId="ed1d311543e6ceb8" providerId="LiveId" clId="{349999F7-6ED7-4B0D-B813-EE0B5CEC9676}" dt="2019-05-23T08:55:04.043" v="566" actId="478"/>
          <ac:graphicFrameMkLst>
            <pc:docMk/>
            <pc:sldMk cId="1978105728" sldId="2944"/>
            <ac:graphicFrameMk id="8" creationId="{26FEB6F3-14AA-4F9D-A5DA-748F776C432F}"/>
          </ac:graphicFrameMkLst>
        </pc:graphicFrameChg>
        <pc:graphicFrameChg chg="add del">
          <ac:chgData name="Joze Markic" userId="ed1d311543e6ceb8" providerId="LiveId" clId="{349999F7-6ED7-4B0D-B813-EE0B5CEC9676}" dt="2019-05-23T08:55:19.580" v="568"/>
          <ac:graphicFrameMkLst>
            <pc:docMk/>
            <pc:sldMk cId="1978105728" sldId="2944"/>
            <ac:graphicFrameMk id="9" creationId="{56CE5139-5B15-4072-AC3B-367E6604A182}"/>
          </ac:graphicFrameMkLst>
        </pc:graphicFrameChg>
      </pc:sldChg>
      <pc:sldChg chg="del">
        <pc:chgData name="Joze Markic" userId="ed1d311543e6ceb8" providerId="LiveId" clId="{349999F7-6ED7-4B0D-B813-EE0B5CEC9676}" dt="2019-05-22T18:16:24.681" v="21" actId="2696"/>
        <pc:sldMkLst>
          <pc:docMk/>
          <pc:sldMk cId="2738813280" sldId="2944"/>
        </pc:sldMkLst>
      </pc:sldChg>
      <pc:sldChg chg="del">
        <pc:chgData name="Joze Markic" userId="ed1d311543e6ceb8" providerId="LiveId" clId="{349999F7-6ED7-4B0D-B813-EE0B5CEC9676}" dt="2019-05-22T18:16:25.188" v="22" actId="2696"/>
        <pc:sldMkLst>
          <pc:docMk/>
          <pc:sldMk cId="384460016" sldId="2945"/>
        </pc:sldMkLst>
      </pc:sldChg>
      <pc:sldChg chg="del">
        <pc:chgData name="Joze Markic" userId="ed1d311543e6ceb8" providerId="LiveId" clId="{349999F7-6ED7-4B0D-B813-EE0B5CEC9676}" dt="2019-05-22T18:16:26.772" v="25" actId="2696"/>
        <pc:sldMkLst>
          <pc:docMk/>
          <pc:sldMk cId="408212759" sldId="2946"/>
        </pc:sldMkLst>
      </pc:sldChg>
      <pc:sldChg chg="del">
        <pc:chgData name="Joze Markic" userId="ed1d311543e6ceb8" providerId="LiveId" clId="{349999F7-6ED7-4B0D-B813-EE0B5CEC9676}" dt="2019-05-22T18:16:26.256" v="24" actId="2696"/>
        <pc:sldMkLst>
          <pc:docMk/>
          <pc:sldMk cId="2554467851" sldId="2947"/>
        </pc:sldMkLst>
      </pc:sldChg>
      <pc:sldChg chg="del">
        <pc:chgData name="Joze Markic" userId="ed1d311543e6ceb8" providerId="LiveId" clId="{349999F7-6ED7-4B0D-B813-EE0B5CEC9676}" dt="2019-05-22T18:16:27.298" v="26" actId="2696"/>
        <pc:sldMkLst>
          <pc:docMk/>
          <pc:sldMk cId="4291396621" sldId="2948"/>
        </pc:sldMkLst>
      </pc:sldChg>
      <pc:sldChg chg="del">
        <pc:chgData name="Joze Markic" userId="ed1d311543e6ceb8" providerId="LiveId" clId="{349999F7-6ED7-4B0D-B813-EE0B5CEC9676}" dt="2019-05-22T18:16:17.685" v="10" actId="2696"/>
        <pc:sldMkLst>
          <pc:docMk/>
          <pc:sldMk cId="275333021" sldId="2949"/>
        </pc:sldMkLst>
      </pc:sldChg>
      <pc:sldChg chg="del">
        <pc:chgData name="Joze Markic" userId="ed1d311543e6ceb8" providerId="LiveId" clId="{349999F7-6ED7-4B0D-B813-EE0B5CEC9676}" dt="2019-05-22T18:16:29.064" v="28" actId="2696"/>
        <pc:sldMkLst>
          <pc:docMk/>
          <pc:sldMk cId="1211225176" sldId="2950"/>
        </pc:sldMkLst>
      </pc:sldChg>
    </pc:docChg>
  </pc:docChgLst>
  <pc:docChgLst>
    <pc:chgData name="Joze Markic" userId="ed1d311543e6ceb8" providerId="LiveId" clId="{1FABE7AC-EE29-441F-AD85-B080ADFEBF42}"/>
    <pc:docChg chg="undo custSel addSld delSld modSld sldOrd modMainMaster">
      <pc:chgData name="Joze Markic" userId="ed1d311543e6ceb8" providerId="LiveId" clId="{1FABE7AC-EE29-441F-AD85-B080ADFEBF42}" dt="2019-05-21T09:57:17.458" v="1578"/>
      <pc:docMkLst>
        <pc:docMk/>
      </pc:docMkLst>
      <pc:sldChg chg="addSp modSp add ord modTransition">
        <pc:chgData name="Joze Markic" userId="ed1d311543e6ceb8" providerId="LiveId" clId="{1FABE7AC-EE29-441F-AD85-B080ADFEBF42}" dt="2019-05-19T23:43:23.734" v="134" actId="6549"/>
        <pc:sldMkLst>
          <pc:docMk/>
          <pc:sldMk cId="1946970027" sldId="2902"/>
        </pc:sldMkLst>
        <pc:spChg chg="add mod">
          <ac:chgData name="Joze Markic" userId="ed1d311543e6ceb8" providerId="LiveId" clId="{1FABE7AC-EE29-441F-AD85-B080ADFEBF42}" dt="2019-05-19T23:25:42.953" v="30" actId="113"/>
          <ac:spMkLst>
            <pc:docMk/>
            <pc:sldMk cId="1946970027" sldId="2902"/>
            <ac:spMk id="2" creationId="{111E4E81-6126-4ECA-ADA9-87EADD10737D}"/>
          </ac:spMkLst>
        </pc:spChg>
        <pc:spChg chg="add mod">
          <ac:chgData name="Joze Markic" userId="ed1d311543e6ceb8" providerId="LiveId" clId="{1FABE7AC-EE29-441F-AD85-B080ADFEBF42}" dt="2019-05-19T23:43:23.734" v="134" actId="6549"/>
          <ac:spMkLst>
            <pc:docMk/>
            <pc:sldMk cId="1946970027" sldId="2902"/>
            <ac:spMk id="3" creationId="{29965237-AB0E-4081-BDC8-084DD7996C14}"/>
          </ac:spMkLst>
        </pc:spChg>
      </pc:sldChg>
      <pc:sldChg chg="modSp add">
        <pc:chgData name="Joze Markic" userId="ed1d311543e6ceb8" providerId="LiveId" clId="{1FABE7AC-EE29-441F-AD85-B080ADFEBF42}" dt="2019-05-19T23:33:06.338" v="83" actId="20577"/>
        <pc:sldMkLst>
          <pc:docMk/>
          <pc:sldMk cId="2221961850" sldId="2904"/>
        </pc:sldMkLst>
        <pc:spChg chg="mod">
          <ac:chgData name="Joze Markic" userId="ed1d311543e6ceb8" providerId="LiveId" clId="{1FABE7AC-EE29-441F-AD85-B080ADFEBF42}" dt="2019-05-19T23:33:06.338" v="83" actId="20577"/>
          <ac:spMkLst>
            <pc:docMk/>
            <pc:sldMk cId="2221961850" sldId="2904"/>
            <ac:spMk id="17" creationId="{BBDB15F5-F277-C64F-B225-5BDD42D1D464}"/>
          </ac:spMkLst>
        </pc:spChg>
      </pc:sldChg>
      <pc:sldChg chg="modSp add">
        <pc:chgData name="Joze Markic" userId="ed1d311543e6ceb8" providerId="LiveId" clId="{1FABE7AC-EE29-441F-AD85-B080ADFEBF42}" dt="2019-05-19T23:33:51.730" v="106" actId="20577"/>
        <pc:sldMkLst>
          <pc:docMk/>
          <pc:sldMk cId="184698996" sldId="2905"/>
        </pc:sldMkLst>
        <pc:spChg chg="mod">
          <ac:chgData name="Joze Markic" userId="ed1d311543e6ceb8" providerId="LiveId" clId="{1FABE7AC-EE29-441F-AD85-B080ADFEBF42}" dt="2019-05-19T23:33:51.730" v="106" actId="20577"/>
          <ac:spMkLst>
            <pc:docMk/>
            <pc:sldMk cId="184698996" sldId="2905"/>
            <ac:spMk id="17" creationId="{BBDB15F5-F277-C64F-B225-5BDD42D1D464}"/>
          </ac:spMkLst>
        </pc:spChg>
      </pc:sldChg>
      <pc:sldChg chg="delSp modSp add">
        <pc:chgData name="Joze Markic" userId="ed1d311543e6ceb8" providerId="LiveId" clId="{1FABE7AC-EE29-441F-AD85-B080ADFEBF42}" dt="2019-05-20T20:24:52.036" v="1477" actId="478"/>
        <pc:sldMkLst>
          <pc:docMk/>
          <pc:sldMk cId="139282850" sldId="2906"/>
        </pc:sldMkLst>
        <pc:spChg chg="mod">
          <ac:chgData name="Joze Markic" userId="ed1d311543e6ceb8" providerId="LiveId" clId="{1FABE7AC-EE29-441F-AD85-B080ADFEBF42}" dt="2019-05-19T23:44:02.800" v="152" actId="207"/>
          <ac:spMkLst>
            <pc:docMk/>
            <pc:sldMk cId="139282850" sldId="2906"/>
            <ac:spMk id="2" creationId="{B69B651A-3FAD-4946-9AA8-3B00202A9069}"/>
          </ac:spMkLst>
        </pc:spChg>
        <pc:spChg chg="mod">
          <ac:chgData name="Joze Markic" userId="ed1d311543e6ceb8" providerId="LiveId" clId="{1FABE7AC-EE29-441F-AD85-B080ADFEBF42}" dt="2019-05-20T12:48:42.668" v="1258" actId="5793"/>
          <ac:spMkLst>
            <pc:docMk/>
            <pc:sldMk cId="139282850" sldId="2906"/>
            <ac:spMk id="3" creationId="{27E5DB1F-9F4F-42A4-8399-28ACFC1EEB29}"/>
          </ac:spMkLst>
        </pc:spChg>
        <pc:spChg chg="del">
          <ac:chgData name="Joze Markic" userId="ed1d311543e6ceb8" providerId="LiveId" clId="{1FABE7AC-EE29-441F-AD85-B080ADFEBF42}" dt="2019-05-20T20:24:52.036" v="1477" actId="478"/>
          <ac:spMkLst>
            <pc:docMk/>
            <pc:sldMk cId="139282850" sldId="2906"/>
            <ac:spMk id="4" creationId="{71C5D726-5998-45D0-BAC1-0C73C9D1B367}"/>
          </ac:spMkLst>
        </pc:spChg>
      </pc:sldChg>
      <pc:sldChg chg="addSp modSp add">
        <pc:chgData name="Joze Markic" userId="ed1d311543e6ceb8" providerId="LiveId" clId="{1FABE7AC-EE29-441F-AD85-B080ADFEBF42}" dt="2019-05-21T09:23:55.100" v="1577" actId="20577"/>
        <pc:sldMkLst>
          <pc:docMk/>
          <pc:sldMk cId="1594404480" sldId="2926"/>
        </pc:sldMkLst>
        <pc:spChg chg="mod">
          <ac:chgData name="Joze Markic" userId="ed1d311543e6ceb8" providerId="LiveId" clId="{1FABE7AC-EE29-441F-AD85-B080ADFEBF42}" dt="2019-05-21T09:20:25.912" v="1552" actId="20577"/>
          <ac:spMkLst>
            <pc:docMk/>
            <pc:sldMk cId="1594404480" sldId="2926"/>
            <ac:spMk id="2" creationId="{5C1E9C6F-7816-4363-9852-A56CA56CF737}"/>
          </ac:spMkLst>
        </pc:spChg>
        <pc:spChg chg="mod">
          <ac:chgData name="Joze Markic" userId="ed1d311543e6ceb8" providerId="LiveId" clId="{1FABE7AC-EE29-441F-AD85-B080ADFEBF42}" dt="2019-05-21T09:23:55.100" v="1577" actId="20577"/>
          <ac:spMkLst>
            <pc:docMk/>
            <pc:sldMk cId="1594404480" sldId="2926"/>
            <ac:spMk id="3" creationId="{57C65462-5DBE-4F39-99BE-E7A4955B8437}"/>
          </ac:spMkLst>
        </pc:spChg>
        <pc:picChg chg="add mod">
          <ac:chgData name="Joze Markic" userId="ed1d311543e6ceb8" providerId="LiveId" clId="{1FABE7AC-EE29-441F-AD85-B080ADFEBF42}" dt="2019-05-21T09:16:41.547" v="1508" actId="1076"/>
          <ac:picMkLst>
            <pc:docMk/>
            <pc:sldMk cId="1594404480" sldId="2926"/>
            <ac:picMk id="5" creationId="{39B1BD54-1852-46CA-BAEA-28316C15B3BE}"/>
          </ac:picMkLst>
        </pc:picChg>
      </pc:sldChg>
      <pc:sldMasterChg chg="addSp modSp delSldLayout modSldLayout">
        <pc:chgData name="Joze Markic" userId="ed1d311543e6ceb8" providerId="LiveId" clId="{1FABE7AC-EE29-441F-AD85-B080ADFEBF42}" dt="2019-05-20T20:22:46.591" v="1476" actId="6549"/>
        <pc:sldMasterMkLst>
          <pc:docMk/>
          <pc:sldMasterMk cId="2156362193" sldId="2147484131"/>
        </pc:sldMasterMkLst>
        <pc:spChg chg="mod">
          <ac:chgData name="Joze Markic" userId="ed1d311543e6ceb8" providerId="LiveId" clId="{1FABE7AC-EE29-441F-AD85-B080ADFEBF42}" dt="2019-05-19T23:45:32.056" v="161" actId="207"/>
          <ac:spMkLst>
            <pc:docMk/>
            <pc:sldMasterMk cId="2156362193" sldId="2147484131"/>
            <ac:spMk id="2" creationId="{3D19AEE3-D85B-4242-AA7E-62EB42411246}"/>
          </ac:spMkLst>
        </pc:spChg>
        <pc:spChg chg="mod">
          <ac:chgData name="Joze Markic" userId="ed1d311543e6ceb8" providerId="LiveId" clId="{1FABE7AC-EE29-441F-AD85-B080ADFEBF42}" dt="2019-05-20T20:19:30.242" v="1466" actId="6549"/>
          <ac:spMkLst>
            <pc:docMk/>
            <pc:sldMasterMk cId="2156362193" sldId="2147484131"/>
            <ac:spMk id="6" creationId="{72D3007D-EB0E-4DAC-85A0-2F63F29676E7}"/>
          </ac:spMkLst>
        </pc:spChg>
        <pc:spChg chg="add">
          <ac:chgData name="Joze Markic" userId="ed1d311543e6ceb8" providerId="LiveId" clId="{1FABE7AC-EE29-441F-AD85-B080ADFEBF42}" dt="2019-05-19T23:23:48.645" v="6"/>
          <ac:spMkLst>
            <pc:docMk/>
            <pc:sldMasterMk cId="2156362193" sldId="2147484131"/>
            <ac:spMk id="7" creationId="{CD27D989-74FE-4B6E-8C37-539715696C5C}"/>
          </ac:spMkLst>
        </pc:spChg>
        <pc:spChg chg="add">
          <ac:chgData name="Joze Markic" userId="ed1d311543e6ceb8" providerId="LiveId" clId="{1FABE7AC-EE29-441F-AD85-B080ADFEBF42}" dt="2019-05-19T23:23:48.645" v="6"/>
          <ac:spMkLst>
            <pc:docMk/>
            <pc:sldMasterMk cId="2156362193" sldId="2147484131"/>
            <ac:spMk id="8" creationId="{AA7CF7B3-08A8-4306-96DB-0FF0C0DF8B81}"/>
          </ac:spMkLst>
        </pc:spChg>
        <pc:picChg chg="add">
          <ac:chgData name="Joze Markic" userId="ed1d311543e6ceb8" providerId="LiveId" clId="{1FABE7AC-EE29-441F-AD85-B080ADFEBF42}" dt="2019-05-19T23:23:48.645" v="6"/>
          <ac:picMkLst>
            <pc:docMk/>
            <pc:sldMasterMk cId="2156362193" sldId="2147484131"/>
            <ac:picMk id="9" creationId="{25AF9174-DE19-4591-8E3D-62A069A990AE}"/>
          </ac:picMkLst>
        </pc:picChg>
        <pc:sldLayoutChg chg="modSp">
          <pc:chgData name="Joze Markic" userId="ed1d311543e6ceb8" providerId="LiveId" clId="{1FABE7AC-EE29-441F-AD85-B080ADFEBF42}" dt="2019-05-20T20:19:50.588" v="1468" actId="6549"/>
          <pc:sldLayoutMkLst>
            <pc:docMk/>
            <pc:sldMasterMk cId="2156362193" sldId="2147484131"/>
            <pc:sldLayoutMk cId="999783722" sldId="2147484132"/>
          </pc:sldLayoutMkLst>
          <pc:spChg chg="mod">
            <ac:chgData name="Joze Markic" userId="ed1d311543e6ceb8" providerId="LiveId" clId="{1FABE7AC-EE29-441F-AD85-B080ADFEBF42}" dt="2019-05-19T23:45:21.453" v="159" actId="207"/>
            <ac:spMkLst>
              <pc:docMk/>
              <pc:sldMasterMk cId="2156362193" sldId="2147484131"/>
              <pc:sldLayoutMk cId="999783722" sldId="2147484132"/>
              <ac:spMk id="2" creationId="{79844E42-9D2D-464C-AD84-3BCB6385B595}"/>
            </ac:spMkLst>
          </pc:spChg>
          <pc:spChg chg="mod">
            <ac:chgData name="Joze Markic" userId="ed1d311543e6ceb8" providerId="LiveId" clId="{1FABE7AC-EE29-441F-AD85-B080ADFEBF42}" dt="2019-05-20T20:19:50.588" v="1468" actId="6549"/>
            <ac:spMkLst>
              <pc:docMk/>
              <pc:sldMasterMk cId="2156362193" sldId="2147484131"/>
              <pc:sldLayoutMk cId="999783722" sldId="2147484132"/>
              <ac:spMk id="6" creationId="{61A83BEF-410A-4CFD-944E-31B464021221}"/>
            </ac:spMkLst>
          </pc:spChg>
        </pc:sldLayoutChg>
        <pc:sldLayoutChg chg="modSp">
          <pc:chgData name="Joze Markic" userId="ed1d311543e6ceb8" providerId="LiveId" clId="{1FABE7AC-EE29-441F-AD85-B080ADFEBF42}" dt="2019-05-20T20:19:47.145" v="1467" actId="6549"/>
          <pc:sldLayoutMkLst>
            <pc:docMk/>
            <pc:sldMasterMk cId="2156362193" sldId="2147484131"/>
            <pc:sldLayoutMk cId="4095617035" sldId="2147484133"/>
          </pc:sldLayoutMkLst>
          <pc:spChg chg="mod">
            <ac:chgData name="Joze Markic" userId="ed1d311543e6ceb8" providerId="LiveId" clId="{1FABE7AC-EE29-441F-AD85-B080ADFEBF42}" dt="2019-05-19T23:45:16.990" v="158" actId="207"/>
            <ac:spMkLst>
              <pc:docMk/>
              <pc:sldMasterMk cId="2156362193" sldId="2147484131"/>
              <pc:sldLayoutMk cId="4095617035" sldId="2147484133"/>
              <ac:spMk id="2" creationId="{1A37CA15-E36F-4019-8EB3-5EBE34B51BB4}"/>
            </ac:spMkLst>
          </pc:spChg>
          <pc:spChg chg="mod">
            <ac:chgData name="Joze Markic" userId="ed1d311543e6ceb8" providerId="LiveId" clId="{1FABE7AC-EE29-441F-AD85-B080ADFEBF42}" dt="2019-05-20T20:19:47.145" v="1467" actId="6549"/>
            <ac:spMkLst>
              <pc:docMk/>
              <pc:sldMasterMk cId="2156362193" sldId="2147484131"/>
              <pc:sldLayoutMk cId="4095617035" sldId="2147484133"/>
              <ac:spMk id="6" creationId="{94117891-616D-42B4-A37D-BAA613E55065}"/>
            </ac:spMkLst>
          </pc:spChg>
        </pc:sldLayoutChg>
        <pc:sldLayoutChg chg="modSp">
          <pc:chgData name="Joze Markic" userId="ed1d311543e6ceb8" providerId="LiveId" clId="{1FABE7AC-EE29-441F-AD85-B080ADFEBF42}" dt="2019-05-20T20:21:50.875" v="1469" actId="6549"/>
          <pc:sldLayoutMkLst>
            <pc:docMk/>
            <pc:sldMasterMk cId="2156362193" sldId="2147484131"/>
            <pc:sldLayoutMk cId="4130086009" sldId="2147484134"/>
          </pc:sldLayoutMkLst>
          <pc:spChg chg="mod">
            <ac:chgData name="Joze Markic" userId="ed1d311543e6ceb8" providerId="LiveId" clId="{1FABE7AC-EE29-441F-AD85-B080ADFEBF42}" dt="2019-05-19T23:45:25.842" v="160" actId="207"/>
            <ac:spMkLst>
              <pc:docMk/>
              <pc:sldMasterMk cId="2156362193" sldId="2147484131"/>
              <pc:sldLayoutMk cId="4130086009" sldId="2147484134"/>
              <ac:spMk id="2" creationId="{E60039A0-6D86-4CA2-9FB5-26066D48DA36}"/>
            </ac:spMkLst>
          </pc:spChg>
          <pc:spChg chg="mod">
            <ac:chgData name="Joze Markic" userId="ed1d311543e6ceb8" providerId="LiveId" clId="{1FABE7AC-EE29-441F-AD85-B080ADFEBF42}" dt="2019-05-20T20:21:50.875" v="1469" actId="6549"/>
            <ac:spMkLst>
              <pc:docMk/>
              <pc:sldMasterMk cId="2156362193" sldId="2147484131"/>
              <pc:sldLayoutMk cId="4130086009" sldId="2147484134"/>
              <ac:spMk id="6" creationId="{9FF37211-3031-4D8F-AE27-A2D30498E126}"/>
            </ac:spMkLst>
          </pc:spChg>
        </pc:sldLayoutChg>
        <pc:sldLayoutChg chg="modSp">
          <pc:chgData name="Joze Markic" userId="ed1d311543e6ceb8" providerId="LiveId" clId="{1FABE7AC-EE29-441F-AD85-B080ADFEBF42}" dt="2019-05-20T20:21:53.718" v="1470" actId="6549"/>
          <pc:sldLayoutMkLst>
            <pc:docMk/>
            <pc:sldMasterMk cId="2156362193" sldId="2147484131"/>
            <pc:sldLayoutMk cId="86957044" sldId="2147484135"/>
          </pc:sldLayoutMkLst>
          <pc:spChg chg="mod">
            <ac:chgData name="Joze Markic" userId="ed1d311543e6ceb8" providerId="LiveId" clId="{1FABE7AC-EE29-441F-AD85-B080ADFEBF42}" dt="2019-05-20T20:21:53.718" v="1470" actId="6549"/>
            <ac:spMkLst>
              <pc:docMk/>
              <pc:sldMasterMk cId="2156362193" sldId="2147484131"/>
              <pc:sldLayoutMk cId="86957044" sldId="2147484135"/>
              <ac:spMk id="7" creationId="{D1EF9974-1930-42EF-A60E-6735AE327F39}"/>
            </ac:spMkLst>
          </pc:spChg>
        </pc:sldLayoutChg>
        <pc:sldLayoutChg chg="modSp">
          <pc:chgData name="Joze Markic" userId="ed1d311543e6ceb8" providerId="LiveId" clId="{1FABE7AC-EE29-441F-AD85-B080ADFEBF42}" dt="2019-05-20T20:21:56.175" v="1471" actId="6549"/>
          <pc:sldLayoutMkLst>
            <pc:docMk/>
            <pc:sldMasterMk cId="2156362193" sldId="2147484131"/>
            <pc:sldLayoutMk cId="4032518804" sldId="2147484136"/>
          </pc:sldLayoutMkLst>
          <pc:spChg chg="mod">
            <ac:chgData name="Joze Markic" userId="ed1d311543e6ceb8" providerId="LiveId" clId="{1FABE7AC-EE29-441F-AD85-B080ADFEBF42}" dt="2019-05-20T20:21:56.175" v="1471" actId="6549"/>
            <ac:spMkLst>
              <pc:docMk/>
              <pc:sldMasterMk cId="2156362193" sldId="2147484131"/>
              <pc:sldLayoutMk cId="4032518804" sldId="2147484136"/>
              <ac:spMk id="9" creationId="{A31F75F0-3EE3-4DB5-AB68-8B4F33D8B627}"/>
            </ac:spMkLst>
          </pc:spChg>
        </pc:sldLayoutChg>
        <pc:sldLayoutChg chg="modSp">
          <pc:chgData name="Joze Markic" userId="ed1d311543e6ceb8" providerId="LiveId" clId="{1FABE7AC-EE29-441F-AD85-B080ADFEBF42}" dt="2019-05-20T20:22:35.164" v="1472" actId="6549"/>
          <pc:sldLayoutMkLst>
            <pc:docMk/>
            <pc:sldMasterMk cId="2156362193" sldId="2147484131"/>
            <pc:sldLayoutMk cId="3045508587" sldId="2147484138"/>
          </pc:sldLayoutMkLst>
          <pc:spChg chg="mod">
            <ac:chgData name="Joze Markic" userId="ed1d311543e6ceb8" providerId="LiveId" clId="{1FABE7AC-EE29-441F-AD85-B080ADFEBF42}" dt="2019-05-20T20:22:35.164" v="1472" actId="6549"/>
            <ac:spMkLst>
              <pc:docMk/>
              <pc:sldMasterMk cId="2156362193" sldId="2147484131"/>
              <pc:sldLayoutMk cId="3045508587" sldId="2147484138"/>
              <ac:spMk id="4" creationId="{87FA1C7D-024A-4590-AC12-F716AD21671E}"/>
            </ac:spMkLst>
          </pc:spChg>
        </pc:sldLayoutChg>
        <pc:sldLayoutChg chg="modSp">
          <pc:chgData name="Joze Markic" userId="ed1d311543e6ceb8" providerId="LiveId" clId="{1FABE7AC-EE29-441F-AD85-B080ADFEBF42}" dt="2019-05-20T20:22:38.786" v="1473" actId="6549"/>
          <pc:sldLayoutMkLst>
            <pc:docMk/>
            <pc:sldMasterMk cId="2156362193" sldId="2147484131"/>
            <pc:sldLayoutMk cId="1283480623" sldId="2147484139"/>
          </pc:sldLayoutMkLst>
          <pc:spChg chg="mod">
            <ac:chgData name="Joze Markic" userId="ed1d311543e6ceb8" providerId="LiveId" clId="{1FABE7AC-EE29-441F-AD85-B080ADFEBF42}" dt="2019-05-20T20:22:38.786" v="1473" actId="6549"/>
            <ac:spMkLst>
              <pc:docMk/>
              <pc:sldMasterMk cId="2156362193" sldId="2147484131"/>
              <pc:sldLayoutMk cId="1283480623" sldId="2147484139"/>
              <ac:spMk id="7" creationId="{04C7D7D9-44A4-4CB8-8AC6-F3423A600F83}"/>
            </ac:spMkLst>
          </pc:spChg>
        </pc:sldLayoutChg>
        <pc:sldLayoutChg chg="modSp">
          <pc:chgData name="Joze Markic" userId="ed1d311543e6ceb8" providerId="LiveId" clId="{1FABE7AC-EE29-441F-AD85-B080ADFEBF42}" dt="2019-05-20T20:22:41.287" v="1474" actId="6549"/>
          <pc:sldLayoutMkLst>
            <pc:docMk/>
            <pc:sldMasterMk cId="2156362193" sldId="2147484131"/>
            <pc:sldLayoutMk cId="1079983662" sldId="2147484140"/>
          </pc:sldLayoutMkLst>
          <pc:spChg chg="mod">
            <ac:chgData name="Joze Markic" userId="ed1d311543e6ceb8" providerId="LiveId" clId="{1FABE7AC-EE29-441F-AD85-B080ADFEBF42}" dt="2019-05-20T20:22:41.287" v="1474" actId="6549"/>
            <ac:spMkLst>
              <pc:docMk/>
              <pc:sldMasterMk cId="2156362193" sldId="2147484131"/>
              <pc:sldLayoutMk cId="1079983662" sldId="2147484140"/>
              <ac:spMk id="7" creationId="{3720207A-3ED3-4D26-B67B-7BFD401C351D}"/>
            </ac:spMkLst>
          </pc:spChg>
        </pc:sldLayoutChg>
        <pc:sldLayoutChg chg="modSp">
          <pc:chgData name="Joze Markic" userId="ed1d311543e6ceb8" providerId="LiveId" clId="{1FABE7AC-EE29-441F-AD85-B080ADFEBF42}" dt="2019-05-20T20:22:44.052" v="1475" actId="6549"/>
          <pc:sldLayoutMkLst>
            <pc:docMk/>
            <pc:sldMasterMk cId="2156362193" sldId="2147484131"/>
            <pc:sldLayoutMk cId="264134090" sldId="2147484141"/>
          </pc:sldLayoutMkLst>
          <pc:spChg chg="mod">
            <ac:chgData name="Joze Markic" userId="ed1d311543e6ceb8" providerId="LiveId" clId="{1FABE7AC-EE29-441F-AD85-B080ADFEBF42}" dt="2019-05-20T20:22:44.052" v="1475" actId="6549"/>
            <ac:spMkLst>
              <pc:docMk/>
              <pc:sldMasterMk cId="2156362193" sldId="2147484131"/>
              <pc:sldLayoutMk cId="264134090" sldId="2147484141"/>
              <ac:spMk id="6" creationId="{CA2A11BE-6FF3-411C-841E-9F4EC6AFFDF4}"/>
            </ac:spMkLst>
          </pc:spChg>
        </pc:sldLayoutChg>
        <pc:sldLayoutChg chg="modSp">
          <pc:chgData name="Joze Markic" userId="ed1d311543e6ceb8" providerId="LiveId" clId="{1FABE7AC-EE29-441F-AD85-B080ADFEBF42}" dt="2019-05-20T20:22:46.591" v="1476" actId="6549"/>
          <pc:sldLayoutMkLst>
            <pc:docMk/>
            <pc:sldMasterMk cId="2156362193" sldId="2147484131"/>
            <pc:sldLayoutMk cId="3860941114" sldId="2147484142"/>
          </pc:sldLayoutMkLst>
          <pc:spChg chg="mod">
            <ac:chgData name="Joze Markic" userId="ed1d311543e6ceb8" providerId="LiveId" clId="{1FABE7AC-EE29-441F-AD85-B080ADFEBF42}" dt="2019-05-20T20:22:46.591" v="1476" actId="6549"/>
            <ac:spMkLst>
              <pc:docMk/>
              <pc:sldMasterMk cId="2156362193" sldId="2147484131"/>
              <pc:sldLayoutMk cId="3860941114" sldId="2147484142"/>
              <ac:spMk id="6" creationId="{D9111F52-A36B-4D59-9016-7B4EAE94728C}"/>
            </ac:spMkLst>
          </pc:spChg>
        </pc:sldLayoutChg>
      </pc:sldMasterChg>
    </pc:docChg>
  </pc:docChgLst>
  <pc:docChgLst>
    <pc:chgData name="Joze Markic" userId="ed1d311543e6ceb8" providerId="LiveId" clId="{7620F7C5-EC3A-44F2-AC1D-70A01623E58C}"/>
    <pc:docChg chg="undo redo custSel addSld delSld modSld sldOrd">
      <pc:chgData name="Joze Markic" userId="ed1d311543e6ceb8" providerId="LiveId" clId="{7620F7C5-EC3A-44F2-AC1D-70A01623E58C}" dt="2019-05-22T13:49:57.742" v="1678" actId="20578"/>
      <pc:docMkLst>
        <pc:docMk/>
      </pc:docMkLst>
      <pc:sldChg chg="add del">
        <pc:chgData name="Joze Markic" userId="ed1d311543e6ceb8" providerId="LiveId" clId="{7620F7C5-EC3A-44F2-AC1D-70A01623E58C}" dt="2019-05-21T15:02:15.569" v="96"/>
        <pc:sldMkLst>
          <pc:docMk/>
          <pc:sldMk cId="0" sldId="2900"/>
        </pc:sldMkLst>
      </pc:sldChg>
      <pc:sldChg chg="modSp">
        <pc:chgData name="Joze Markic" userId="ed1d311543e6ceb8" providerId="LiveId" clId="{7620F7C5-EC3A-44F2-AC1D-70A01623E58C}" dt="2019-05-22T10:10:56.540" v="630" actId="20577"/>
        <pc:sldMkLst>
          <pc:docMk/>
          <pc:sldMk cId="1946970027" sldId="2902"/>
        </pc:sldMkLst>
        <pc:spChg chg="mod">
          <ac:chgData name="Joze Markic" userId="ed1d311543e6ceb8" providerId="LiveId" clId="{7620F7C5-EC3A-44F2-AC1D-70A01623E58C}" dt="2019-05-21T14:54:07.524" v="3" actId="20577"/>
          <ac:spMkLst>
            <pc:docMk/>
            <pc:sldMk cId="1946970027" sldId="2902"/>
            <ac:spMk id="2" creationId="{111E4E81-6126-4ECA-ADA9-87EADD10737D}"/>
          </ac:spMkLst>
        </pc:spChg>
        <pc:spChg chg="mod">
          <ac:chgData name="Joze Markic" userId="ed1d311543e6ceb8" providerId="LiveId" clId="{7620F7C5-EC3A-44F2-AC1D-70A01623E58C}" dt="2019-05-22T10:10:56.540" v="630" actId="20577"/>
          <ac:spMkLst>
            <pc:docMk/>
            <pc:sldMk cId="1946970027" sldId="2902"/>
            <ac:spMk id="3" creationId="{29965237-AB0E-4081-BDC8-084DD7996C14}"/>
          </ac:spMkLst>
        </pc:spChg>
      </pc:sldChg>
      <pc:sldChg chg="add del">
        <pc:chgData name="Joze Markic" userId="ed1d311543e6ceb8" providerId="LiveId" clId="{7620F7C5-EC3A-44F2-AC1D-70A01623E58C}" dt="2019-05-21T14:54:48.289" v="40" actId="2696"/>
        <pc:sldMkLst>
          <pc:docMk/>
          <pc:sldMk cId="2221961850" sldId="2904"/>
        </pc:sldMkLst>
      </pc:sldChg>
      <pc:sldChg chg="modSp">
        <pc:chgData name="Joze Markic" userId="ed1d311543e6ceb8" providerId="LiveId" clId="{7620F7C5-EC3A-44F2-AC1D-70A01623E58C}" dt="2019-05-21T16:57:59.425" v="566"/>
        <pc:sldMkLst>
          <pc:docMk/>
          <pc:sldMk cId="139282850" sldId="2906"/>
        </pc:sldMkLst>
        <pc:spChg chg="mod">
          <ac:chgData name="Joze Markic" userId="ed1d311543e6ceb8" providerId="LiveId" clId="{7620F7C5-EC3A-44F2-AC1D-70A01623E58C}" dt="2019-05-21T16:57:59.425" v="566"/>
          <ac:spMkLst>
            <pc:docMk/>
            <pc:sldMk cId="139282850" sldId="2906"/>
            <ac:spMk id="3" creationId="{27E5DB1F-9F4F-42A4-8399-28ACFC1EEB29}"/>
          </ac:spMkLst>
        </pc:spChg>
      </pc:sldChg>
      <pc:sldChg chg="del">
        <pc:chgData name="Joze Markic" userId="ed1d311543e6ceb8" providerId="LiveId" clId="{7620F7C5-EC3A-44F2-AC1D-70A01623E58C}" dt="2019-05-21T14:54:42.380" v="34" actId="2696"/>
        <pc:sldMkLst>
          <pc:docMk/>
          <pc:sldMk cId="2587917698" sldId="2920"/>
        </pc:sldMkLst>
      </pc:sldChg>
      <pc:sldChg chg="del">
        <pc:chgData name="Joze Markic" userId="ed1d311543e6ceb8" providerId="LiveId" clId="{7620F7C5-EC3A-44F2-AC1D-70A01623E58C}" dt="2019-05-21T14:54:43.859" v="36" actId="2696"/>
        <pc:sldMkLst>
          <pc:docMk/>
          <pc:sldMk cId="438007471" sldId="2925"/>
        </pc:sldMkLst>
      </pc:sldChg>
      <pc:sldChg chg="addSp delSp modSp add del">
        <pc:chgData name="Joze Markic" userId="ed1d311543e6ceb8" providerId="LiveId" clId="{7620F7C5-EC3A-44F2-AC1D-70A01623E58C}" dt="2019-05-21T15:01:49.734" v="95"/>
        <pc:sldMkLst>
          <pc:docMk/>
          <pc:sldMk cId="1594404480" sldId="2926"/>
        </pc:sldMkLst>
        <pc:spChg chg="mod">
          <ac:chgData name="Joze Markic" userId="ed1d311543e6ceb8" providerId="LiveId" clId="{7620F7C5-EC3A-44F2-AC1D-70A01623E58C}" dt="2019-05-21T15:00:31.532" v="93" actId="20577"/>
          <ac:spMkLst>
            <pc:docMk/>
            <pc:sldMk cId="1594404480" sldId="2926"/>
            <ac:spMk id="3" creationId="{57C65462-5DBE-4F39-99BE-E7A4955B8437}"/>
          </ac:spMkLst>
        </pc:spChg>
        <pc:picChg chg="del">
          <ac:chgData name="Joze Markic" userId="ed1d311543e6ceb8" providerId="LiveId" clId="{7620F7C5-EC3A-44F2-AC1D-70A01623E58C}" dt="2019-05-21T15:01:49.340" v="94" actId="478"/>
          <ac:picMkLst>
            <pc:docMk/>
            <pc:sldMk cId="1594404480" sldId="2926"/>
            <ac:picMk id="5" creationId="{39B1BD54-1852-46CA-BAEA-28316C15B3BE}"/>
          </ac:picMkLst>
        </pc:picChg>
        <pc:picChg chg="add">
          <ac:chgData name="Joze Markic" userId="ed1d311543e6ceb8" providerId="LiveId" clId="{7620F7C5-EC3A-44F2-AC1D-70A01623E58C}" dt="2019-05-21T15:01:49.734" v="95"/>
          <ac:picMkLst>
            <pc:docMk/>
            <pc:sldMk cId="1594404480" sldId="2926"/>
            <ac:picMk id="6" creationId="{3833C8B2-204C-4401-A443-0DAAAFA8947E}"/>
          </ac:picMkLst>
        </pc:picChg>
      </pc:sldChg>
      <pc:sldChg chg="modSp add modNotesTx">
        <pc:chgData name="Joze Markic" userId="ed1d311543e6ceb8" providerId="LiveId" clId="{7620F7C5-EC3A-44F2-AC1D-70A01623E58C}" dt="2019-05-22T10:41:05.047" v="826" actId="20577"/>
        <pc:sldMkLst>
          <pc:docMk/>
          <pc:sldMk cId="2766479511" sldId="2928"/>
        </pc:sldMkLst>
        <pc:spChg chg="mod">
          <ac:chgData name="Joze Markic" userId="ed1d311543e6ceb8" providerId="LiveId" clId="{7620F7C5-EC3A-44F2-AC1D-70A01623E58C}" dt="2019-05-21T15:56:33.608" v="340" actId="20577"/>
          <ac:spMkLst>
            <pc:docMk/>
            <pc:sldMk cId="2766479511" sldId="2928"/>
            <ac:spMk id="2" creationId="{754E6A41-8800-424C-AB6E-3A636A7EDAB2}"/>
          </ac:spMkLst>
        </pc:spChg>
        <pc:spChg chg="mod">
          <ac:chgData name="Joze Markic" userId="ed1d311543e6ceb8" providerId="LiveId" clId="{7620F7C5-EC3A-44F2-AC1D-70A01623E58C}" dt="2019-05-21T16:32:01.950" v="501"/>
          <ac:spMkLst>
            <pc:docMk/>
            <pc:sldMk cId="2766479511" sldId="2928"/>
            <ac:spMk id="3" creationId="{32B762D3-1581-400E-A015-511814739710}"/>
          </ac:spMkLst>
        </pc:spChg>
      </pc:sldChg>
      <pc:sldChg chg="modSp add ord modNotesTx">
        <pc:chgData name="Joze Markic" userId="ed1d311543e6ceb8" providerId="LiveId" clId="{7620F7C5-EC3A-44F2-AC1D-70A01623E58C}" dt="2019-05-22T13:49:57.742" v="1678" actId="20578"/>
        <pc:sldMkLst>
          <pc:docMk/>
          <pc:sldMk cId="1325682543" sldId="2930"/>
        </pc:sldMkLst>
        <pc:spChg chg="mod">
          <ac:chgData name="Joze Markic" userId="ed1d311543e6ceb8" providerId="LiveId" clId="{7620F7C5-EC3A-44F2-AC1D-70A01623E58C}" dt="2019-05-21T16:02:18.582" v="373" actId="20577"/>
          <ac:spMkLst>
            <pc:docMk/>
            <pc:sldMk cId="1325682543" sldId="2930"/>
            <ac:spMk id="2" creationId="{D3A5237F-2379-4FBC-B1A4-D69C25986923}"/>
          </ac:spMkLst>
        </pc:spChg>
        <pc:spChg chg="mod">
          <ac:chgData name="Joze Markic" userId="ed1d311543e6ceb8" providerId="LiveId" clId="{7620F7C5-EC3A-44F2-AC1D-70A01623E58C}" dt="2019-05-22T13:49:57.742" v="1678" actId="20578"/>
          <ac:spMkLst>
            <pc:docMk/>
            <pc:sldMk cId="1325682543" sldId="2930"/>
            <ac:spMk id="3" creationId="{AA610522-0221-4BF3-A054-05391FBA2ECC}"/>
          </ac:spMkLst>
        </pc:spChg>
      </pc:sldChg>
      <pc:sldChg chg="addSp modSp add modNotesTx">
        <pc:chgData name="Joze Markic" userId="ed1d311543e6ceb8" providerId="LiveId" clId="{7620F7C5-EC3A-44F2-AC1D-70A01623E58C}" dt="2019-05-22T11:05:47.099" v="1038" actId="20577"/>
        <pc:sldMkLst>
          <pc:docMk/>
          <pc:sldMk cId="3006269216" sldId="2933"/>
        </pc:sldMkLst>
        <pc:spChg chg="mod">
          <ac:chgData name="Joze Markic" userId="ed1d311543e6ceb8" providerId="LiveId" clId="{7620F7C5-EC3A-44F2-AC1D-70A01623E58C}" dt="2019-05-22T10:26:45.256" v="651" actId="20577"/>
          <ac:spMkLst>
            <pc:docMk/>
            <pc:sldMk cId="3006269216" sldId="2933"/>
            <ac:spMk id="2" creationId="{688A62CE-75D5-4026-BE6A-BE69149AFB98}"/>
          </ac:spMkLst>
        </pc:spChg>
        <pc:spChg chg="mod">
          <ac:chgData name="Joze Markic" userId="ed1d311543e6ceb8" providerId="LiveId" clId="{7620F7C5-EC3A-44F2-AC1D-70A01623E58C}" dt="2019-05-22T11:05:47.099" v="1038" actId="20577"/>
          <ac:spMkLst>
            <pc:docMk/>
            <pc:sldMk cId="3006269216" sldId="2933"/>
            <ac:spMk id="3" creationId="{E8B9144B-D369-49B1-8B72-FE67DD15D6F8}"/>
          </ac:spMkLst>
        </pc:spChg>
        <pc:picChg chg="add mod">
          <ac:chgData name="Joze Markic" userId="ed1d311543e6ceb8" providerId="LiveId" clId="{7620F7C5-EC3A-44F2-AC1D-70A01623E58C}" dt="2019-05-22T10:58:10.681" v="887" actId="1076"/>
          <ac:picMkLst>
            <pc:docMk/>
            <pc:sldMk cId="3006269216" sldId="2933"/>
            <ac:picMk id="6" creationId="{85DAA1F9-7C51-4EC5-9B1B-44A6FA2C49F9}"/>
          </ac:picMkLst>
        </pc:picChg>
      </pc:sldChg>
      <pc:sldChg chg="add">
        <pc:chgData name="Joze Markic" userId="ed1d311543e6ceb8" providerId="LiveId" clId="{7620F7C5-EC3A-44F2-AC1D-70A01623E58C}" dt="2019-05-22T10:43:37.427" v="827"/>
        <pc:sldMkLst>
          <pc:docMk/>
          <pc:sldMk cId="1752009173" sldId="2934"/>
        </pc:sldMkLst>
      </pc:sldChg>
      <pc:sldChg chg="delSp modSp add">
        <pc:chgData name="Joze Markic" userId="ed1d311543e6ceb8" providerId="LiveId" clId="{7620F7C5-EC3A-44F2-AC1D-70A01623E58C}" dt="2019-05-22T11:00:08.256" v="931" actId="20577"/>
        <pc:sldMkLst>
          <pc:docMk/>
          <pc:sldMk cId="1888960493" sldId="2935"/>
        </pc:sldMkLst>
        <pc:spChg chg="mod">
          <ac:chgData name="Joze Markic" userId="ed1d311543e6ceb8" providerId="LiveId" clId="{7620F7C5-EC3A-44F2-AC1D-70A01623E58C}" dt="2019-05-22T11:00:08.256" v="931" actId="20577"/>
          <ac:spMkLst>
            <pc:docMk/>
            <pc:sldMk cId="1888960493" sldId="2935"/>
            <ac:spMk id="2" creationId="{688A62CE-75D5-4026-BE6A-BE69149AFB98}"/>
          </ac:spMkLst>
        </pc:spChg>
        <pc:spChg chg="mod">
          <ac:chgData name="Joze Markic" userId="ed1d311543e6ceb8" providerId="LiveId" clId="{7620F7C5-EC3A-44F2-AC1D-70A01623E58C}" dt="2019-05-22T10:53:08.157" v="865"/>
          <ac:spMkLst>
            <pc:docMk/>
            <pc:sldMk cId="1888960493" sldId="2935"/>
            <ac:spMk id="3" creationId="{E8B9144B-D369-49B1-8B72-FE67DD15D6F8}"/>
          </ac:spMkLst>
        </pc:spChg>
        <pc:picChg chg="del">
          <ac:chgData name="Joze Markic" userId="ed1d311543e6ceb8" providerId="LiveId" clId="{7620F7C5-EC3A-44F2-AC1D-70A01623E58C}" dt="2019-05-22T10:49:11.264" v="829" actId="478"/>
          <ac:picMkLst>
            <pc:docMk/>
            <pc:sldMk cId="1888960493" sldId="2935"/>
            <ac:picMk id="6" creationId="{85DAA1F9-7C51-4EC5-9B1B-44A6FA2C49F9}"/>
          </ac:picMkLst>
        </pc:picChg>
      </pc:sldChg>
      <pc:sldChg chg="modSp add ord modNotesTx">
        <pc:chgData name="Joze Markic" userId="ed1d311543e6ceb8" providerId="LiveId" clId="{7620F7C5-EC3A-44F2-AC1D-70A01623E58C}" dt="2019-05-22T12:09:20.073" v="1299" actId="6549"/>
        <pc:sldMkLst>
          <pc:docMk/>
          <pc:sldMk cId="1899958567" sldId="2936"/>
        </pc:sldMkLst>
        <pc:spChg chg="mod">
          <ac:chgData name="Joze Markic" userId="ed1d311543e6ceb8" providerId="LiveId" clId="{7620F7C5-EC3A-44F2-AC1D-70A01623E58C}" dt="2019-05-22T12:09:20.073" v="1299" actId="6549"/>
          <ac:spMkLst>
            <pc:docMk/>
            <pc:sldMk cId="1899958567" sldId="2936"/>
            <ac:spMk id="3" creationId="{AA610522-0221-4BF3-A054-05391FBA2ECC}"/>
          </ac:spMkLst>
        </pc:spChg>
      </pc:sldChg>
      <pc:sldChg chg="modSp add modNotesTx">
        <pc:chgData name="Joze Markic" userId="ed1d311543e6ceb8" providerId="LiveId" clId="{7620F7C5-EC3A-44F2-AC1D-70A01623E58C}" dt="2019-05-22T11:28:14.046" v="1168" actId="20577"/>
        <pc:sldMkLst>
          <pc:docMk/>
          <pc:sldMk cId="1284126994" sldId="2937"/>
        </pc:sldMkLst>
        <pc:spChg chg="mod">
          <ac:chgData name="Joze Markic" userId="ed1d311543e6ceb8" providerId="LiveId" clId="{7620F7C5-EC3A-44F2-AC1D-70A01623E58C}" dt="2019-05-22T11:24:39.005" v="1095" actId="20577"/>
          <ac:spMkLst>
            <pc:docMk/>
            <pc:sldMk cId="1284126994" sldId="2937"/>
            <ac:spMk id="2" creationId="{D3A5237F-2379-4FBC-B1A4-D69C25986923}"/>
          </ac:spMkLst>
        </pc:spChg>
        <pc:spChg chg="mod">
          <ac:chgData name="Joze Markic" userId="ed1d311543e6ceb8" providerId="LiveId" clId="{7620F7C5-EC3A-44F2-AC1D-70A01623E58C}" dt="2019-05-22T11:27:42.369" v="1167" actId="20577"/>
          <ac:spMkLst>
            <pc:docMk/>
            <pc:sldMk cId="1284126994" sldId="2937"/>
            <ac:spMk id="3" creationId="{AA610522-0221-4BF3-A054-05391FBA2ECC}"/>
          </ac:spMkLst>
        </pc:spChg>
      </pc:sldChg>
      <pc:sldChg chg="modSp add ord">
        <pc:chgData name="Joze Markic" userId="ed1d311543e6ceb8" providerId="LiveId" clId="{7620F7C5-EC3A-44F2-AC1D-70A01623E58C}" dt="2019-05-22T12:28:12.007" v="1364"/>
        <pc:sldMkLst>
          <pc:docMk/>
          <pc:sldMk cId="398100212" sldId="2938"/>
        </pc:sldMkLst>
        <pc:spChg chg="mod">
          <ac:chgData name="Joze Markic" userId="ed1d311543e6ceb8" providerId="LiveId" clId="{7620F7C5-EC3A-44F2-AC1D-70A01623E58C}" dt="2019-05-22T11:37:05.735" v="1190" actId="20577"/>
          <ac:spMkLst>
            <pc:docMk/>
            <pc:sldMk cId="398100212" sldId="2938"/>
            <ac:spMk id="2" creationId="{D3A5237F-2379-4FBC-B1A4-D69C25986923}"/>
          </ac:spMkLst>
        </pc:spChg>
        <pc:spChg chg="mod">
          <ac:chgData name="Joze Markic" userId="ed1d311543e6ceb8" providerId="LiveId" clId="{7620F7C5-EC3A-44F2-AC1D-70A01623E58C}" dt="2019-05-22T11:51:20.352" v="1200" actId="6549"/>
          <ac:spMkLst>
            <pc:docMk/>
            <pc:sldMk cId="398100212" sldId="2938"/>
            <ac:spMk id="3" creationId="{AA610522-0221-4BF3-A054-05391FBA2ECC}"/>
          </ac:spMkLst>
        </pc:spChg>
      </pc:sldChg>
      <pc:sldChg chg="modSp add modNotesTx">
        <pc:chgData name="Joze Markic" userId="ed1d311543e6ceb8" providerId="LiveId" clId="{7620F7C5-EC3A-44F2-AC1D-70A01623E58C}" dt="2019-05-22T12:04:30.972" v="1285"/>
        <pc:sldMkLst>
          <pc:docMk/>
          <pc:sldMk cId="1721556792" sldId="2939"/>
        </pc:sldMkLst>
        <pc:spChg chg="mod">
          <ac:chgData name="Joze Markic" userId="ed1d311543e6ceb8" providerId="LiveId" clId="{7620F7C5-EC3A-44F2-AC1D-70A01623E58C}" dt="2019-05-22T12:04:30.972" v="1285"/>
          <ac:spMkLst>
            <pc:docMk/>
            <pc:sldMk cId="1721556792" sldId="2939"/>
            <ac:spMk id="3" creationId="{AA610522-0221-4BF3-A054-05391FBA2ECC}"/>
          </ac:spMkLst>
        </pc:spChg>
      </pc:sldChg>
      <pc:sldChg chg="addSp modSp add modNotesTx">
        <pc:chgData name="Joze Markic" userId="ed1d311543e6ceb8" providerId="LiveId" clId="{7620F7C5-EC3A-44F2-AC1D-70A01623E58C}" dt="2019-05-22T12:18:25.734" v="1311" actId="20577"/>
        <pc:sldMkLst>
          <pc:docMk/>
          <pc:sldMk cId="77626652" sldId="2940"/>
        </pc:sldMkLst>
        <pc:spChg chg="mod">
          <ac:chgData name="Joze Markic" userId="ed1d311543e6ceb8" providerId="LiveId" clId="{7620F7C5-EC3A-44F2-AC1D-70A01623E58C}" dt="2019-05-22T12:17:32.071" v="1301"/>
          <ac:spMkLst>
            <pc:docMk/>
            <pc:sldMk cId="77626652" sldId="2940"/>
            <ac:spMk id="3" creationId="{AA610522-0221-4BF3-A054-05391FBA2ECC}"/>
          </ac:spMkLst>
        </pc:spChg>
        <pc:picChg chg="add mod">
          <ac:chgData name="Joze Markic" userId="ed1d311543e6ceb8" providerId="LiveId" clId="{7620F7C5-EC3A-44F2-AC1D-70A01623E58C}" dt="2019-05-22T12:17:50.205" v="1308" actId="14100"/>
          <ac:picMkLst>
            <pc:docMk/>
            <pc:sldMk cId="77626652" sldId="2940"/>
            <ac:picMk id="6" creationId="{A5DF5AC5-DDED-4F8F-9456-3EF456ADD474}"/>
          </ac:picMkLst>
        </pc:picChg>
      </pc:sldChg>
      <pc:sldChg chg="add">
        <pc:chgData name="Joze Markic" userId="ed1d311543e6ceb8" providerId="LiveId" clId="{7620F7C5-EC3A-44F2-AC1D-70A01623E58C}" dt="2019-05-22T12:18:02.076" v="1309"/>
        <pc:sldMkLst>
          <pc:docMk/>
          <pc:sldMk cId="312140476" sldId="2941"/>
        </pc:sldMkLst>
      </pc:sldChg>
      <pc:sldChg chg="delSp modSp add">
        <pc:chgData name="Joze Markic" userId="ed1d311543e6ceb8" providerId="LiveId" clId="{7620F7C5-EC3A-44F2-AC1D-70A01623E58C}" dt="2019-05-22T12:21:42.097" v="1326" actId="27636"/>
        <pc:sldMkLst>
          <pc:docMk/>
          <pc:sldMk cId="815045498" sldId="2942"/>
        </pc:sldMkLst>
        <pc:spChg chg="mod">
          <ac:chgData name="Joze Markic" userId="ed1d311543e6ceb8" providerId="LiveId" clId="{7620F7C5-EC3A-44F2-AC1D-70A01623E58C}" dt="2019-05-22T12:21:42.097" v="1326" actId="27636"/>
          <ac:spMkLst>
            <pc:docMk/>
            <pc:sldMk cId="815045498" sldId="2942"/>
            <ac:spMk id="3" creationId="{AA610522-0221-4BF3-A054-05391FBA2ECC}"/>
          </ac:spMkLst>
        </pc:spChg>
        <pc:picChg chg="del">
          <ac:chgData name="Joze Markic" userId="ed1d311543e6ceb8" providerId="LiveId" clId="{7620F7C5-EC3A-44F2-AC1D-70A01623E58C}" dt="2019-05-22T12:20:57.335" v="1315" actId="478"/>
          <ac:picMkLst>
            <pc:docMk/>
            <pc:sldMk cId="815045498" sldId="2942"/>
            <ac:picMk id="6" creationId="{A5DF5AC5-DDED-4F8F-9456-3EF456ADD474}"/>
          </ac:picMkLst>
        </pc:picChg>
      </pc:sldChg>
      <pc:sldChg chg="modSp add">
        <pc:chgData name="Joze Markic" userId="ed1d311543e6ceb8" providerId="LiveId" clId="{7620F7C5-EC3A-44F2-AC1D-70A01623E58C}" dt="2019-05-22T12:30:51.512" v="1415" actId="20577"/>
        <pc:sldMkLst>
          <pc:docMk/>
          <pc:sldMk cId="429587351" sldId="2943"/>
        </pc:sldMkLst>
        <pc:spChg chg="mod">
          <ac:chgData name="Joze Markic" userId="ed1d311543e6ceb8" providerId="LiveId" clId="{7620F7C5-EC3A-44F2-AC1D-70A01623E58C}" dt="2019-05-22T12:30:51.512" v="1415" actId="20577"/>
          <ac:spMkLst>
            <pc:docMk/>
            <pc:sldMk cId="429587351" sldId="2943"/>
            <ac:spMk id="3" creationId="{AA610522-0221-4BF3-A054-05391FBA2ECC}"/>
          </ac:spMkLst>
        </pc:spChg>
      </pc:sldChg>
      <pc:sldChg chg="modSp add del">
        <pc:chgData name="Joze Markic" userId="ed1d311543e6ceb8" providerId="LiveId" clId="{7620F7C5-EC3A-44F2-AC1D-70A01623E58C}" dt="2019-05-22T12:23:25.289" v="1337" actId="2696"/>
        <pc:sldMkLst>
          <pc:docMk/>
          <pc:sldMk cId="2628803889" sldId="2944"/>
        </pc:sldMkLst>
        <pc:spChg chg="mod">
          <ac:chgData name="Joze Markic" userId="ed1d311543e6ceb8" providerId="LiveId" clId="{7620F7C5-EC3A-44F2-AC1D-70A01623E58C}" dt="2019-05-22T12:22:53.431" v="1336" actId="15"/>
          <ac:spMkLst>
            <pc:docMk/>
            <pc:sldMk cId="2628803889" sldId="2944"/>
            <ac:spMk id="3" creationId="{AA610522-0221-4BF3-A054-05391FBA2ECC}"/>
          </ac:spMkLst>
        </pc:spChg>
      </pc:sldChg>
      <pc:sldChg chg="modSp add">
        <pc:chgData name="Joze Markic" userId="ed1d311543e6ceb8" providerId="LiveId" clId="{7620F7C5-EC3A-44F2-AC1D-70A01623E58C}" dt="2019-05-22T12:25:06.018" v="1355" actId="207"/>
        <pc:sldMkLst>
          <pc:docMk/>
          <pc:sldMk cId="2738813280" sldId="2944"/>
        </pc:sldMkLst>
        <pc:spChg chg="mod">
          <ac:chgData name="Joze Markic" userId="ed1d311543e6ceb8" providerId="LiveId" clId="{7620F7C5-EC3A-44F2-AC1D-70A01623E58C}" dt="2019-05-22T12:25:06.018" v="1355" actId="207"/>
          <ac:spMkLst>
            <pc:docMk/>
            <pc:sldMk cId="2738813280" sldId="2944"/>
            <ac:spMk id="3" creationId="{AA610522-0221-4BF3-A054-05391FBA2ECC}"/>
          </ac:spMkLst>
        </pc:spChg>
      </pc:sldChg>
      <pc:sldChg chg="modSp add">
        <pc:chgData name="Joze Markic" userId="ed1d311543e6ceb8" providerId="LiveId" clId="{7620F7C5-EC3A-44F2-AC1D-70A01623E58C}" dt="2019-05-22T12:31:15.028" v="1421"/>
        <pc:sldMkLst>
          <pc:docMk/>
          <pc:sldMk cId="384460016" sldId="2945"/>
        </pc:sldMkLst>
        <pc:spChg chg="mod">
          <ac:chgData name="Joze Markic" userId="ed1d311543e6ceb8" providerId="LiveId" clId="{7620F7C5-EC3A-44F2-AC1D-70A01623E58C}" dt="2019-05-22T12:31:15.028" v="1421"/>
          <ac:spMkLst>
            <pc:docMk/>
            <pc:sldMk cId="384460016" sldId="2945"/>
            <ac:spMk id="3" creationId="{AA610522-0221-4BF3-A054-05391FBA2ECC}"/>
          </ac:spMkLst>
        </pc:spChg>
      </pc:sldChg>
      <pc:sldChg chg="modSp add">
        <pc:chgData name="Joze Markic" userId="ed1d311543e6ceb8" providerId="LiveId" clId="{7620F7C5-EC3A-44F2-AC1D-70A01623E58C}" dt="2019-05-22T12:42:47.900" v="1461" actId="6549"/>
        <pc:sldMkLst>
          <pc:docMk/>
          <pc:sldMk cId="408212759" sldId="2946"/>
        </pc:sldMkLst>
        <pc:spChg chg="mod">
          <ac:chgData name="Joze Markic" userId="ed1d311543e6ceb8" providerId="LiveId" clId="{7620F7C5-EC3A-44F2-AC1D-70A01623E58C}" dt="2019-05-22T12:42:47.900" v="1461" actId="6549"/>
          <ac:spMkLst>
            <pc:docMk/>
            <pc:sldMk cId="408212759" sldId="2946"/>
            <ac:spMk id="3" creationId="{AA610522-0221-4BF3-A054-05391FBA2ECC}"/>
          </ac:spMkLst>
        </pc:spChg>
      </pc:sldChg>
      <pc:sldChg chg="modSp add ord modNotesTx">
        <pc:chgData name="Joze Markic" userId="ed1d311543e6ceb8" providerId="LiveId" clId="{7620F7C5-EC3A-44F2-AC1D-70A01623E58C}" dt="2019-05-22T12:45:43.944" v="1483" actId="20577"/>
        <pc:sldMkLst>
          <pc:docMk/>
          <pc:sldMk cId="2554467851" sldId="2947"/>
        </pc:sldMkLst>
        <pc:spChg chg="mod">
          <ac:chgData name="Joze Markic" userId="ed1d311543e6ceb8" providerId="LiveId" clId="{7620F7C5-EC3A-44F2-AC1D-70A01623E58C}" dt="2019-05-22T12:41:02.361" v="1441" actId="15"/>
          <ac:spMkLst>
            <pc:docMk/>
            <pc:sldMk cId="2554467851" sldId="2947"/>
            <ac:spMk id="3" creationId="{AA610522-0221-4BF3-A054-05391FBA2ECC}"/>
          </ac:spMkLst>
        </pc:spChg>
      </pc:sldChg>
      <pc:sldChg chg="modSp add">
        <pc:chgData name="Joze Markic" userId="ed1d311543e6ceb8" providerId="LiveId" clId="{7620F7C5-EC3A-44F2-AC1D-70A01623E58C}" dt="2019-05-22T12:43:39.910" v="1482"/>
        <pc:sldMkLst>
          <pc:docMk/>
          <pc:sldMk cId="4291396621" sldId="2948"/>
        </pc:sldMkLst>
        <pc:spChg chg="mod">
          <ac:chgData name="Joze Markic" userId="ed1d311543e6ceb8" providerId="LiveId" clId="{7620F7C5-EC3A-44F2-AC1D-70A01623E58C}" dt="2019-05-22T12:43:39.910" v="1482"/>
          <ac:spMkLst>
            <pc:docMk/>
            <pc:sldMk cId="4291396621" sldId="2948"/>
            <ac:spMk id="3" creationId="{AA610522-0221-4BF3-A054-05391FBA2ECC}"/>
          </ac:spMkLst>
        </pc:spChg>
      </pc:sldChg>
      <pc:sldChg chg="modSp add">
        <pc:chgData name="Joze Markic" userId="ed1d311543e6ceb8" providerId="LiveId" clId="{7620F7C5-EC3A-44F2-AC1D-70A01623E58C}" dt="2019-05-22T13:25:06.498" v="1516" actId="27636"/>
        <pc:sldMkLst>
          <pc:docMk/>
          <pc:sldMk cId="275333021" sldId="2949"/>
        </pc:sldMkLst>
        <pc:spChg chg="mod">
          <ac:chgData name="Joze Markic" userId="ed1d311543e6ceb8" providerId="LiveId" clId="{7620F7C5-EC3A-44F2-AC1D-70A01623E58C}" dt="2019-05-22T13:24:07.796" v="1506" actId="20577"/>
          <ac:spMkLst>
            <pc:docMk/>
            <pc:sldMk cId="275333021" sldId="2949"/>
            <ac:spMk id="2" creationId="{688A62CE-75D5-4026-BE6A-BE69149AFB98}"/>
          </ac:spMkLst>
        </pc:spChg>
        <pc:spChg chg="mod">
          <ac:chgData name="Joze Markic" userId="ed1d311543e6ceb8" providerId="LiveId" clId="{7620F7C5-EC3A-44F2-AC1D-70A01623E58C}" dt="2019-05-22T13:25:06.498" v="1516" actId="27636"/>
          <ac:spMkLst>
            <pc:docMk/>
            <pc:sldMk cId="275333021" sldId="2949"/>
            <ac:spMk id="3" creationId="{E8B9144B-D369-49B1-8B72-FE67DD15D6F8}"/>
          </ac:spMkLst>
        </pc:spChg>
      </pc:sldChg>
      <pc:sldChg chg="modSp add modTransition">
        <pc:chgData name="Joze Markic" userId="ed1d311543e6ceb8" providerId="LiveId" clId="{7620F7C5-EC3A-44F2-AC1D-70A01623E58C}" dt="2019-05-22T13:42:38.522" v="1670" actId="27636"/>
        <pc:sldMkLst>
          <pc:docMk/>
          <pc:sldMk cId="1211225176" sldId="2950"/>
        </pc:sldMkLst>
        <pc:spChg chg="mod">
          <ac:chgData name="Joze Markic" userId="ed1d311543e6ceb8" providerId="LiveId" clId="{7620F7C5-EC3A-44F2-AC1D-70A01623E58C}" dt="2019-05-22T13:36:50.725" v="1522" actId="20577"/>
          <ac:spMkLst>
            <pc:docMk/>
            <pc:sldMk cId="1211225176" sldId="2950"/>
            <ac:spMk id="2" creationId="{D3A5237F-2379-4FBC-B1A4-D69C25986923}"/>
          </ac:spMkLst>
        </pc:spChg>
        <pc:spChg chg="mod">
          <ac:chgData name="Joze Markic" userId="ed1d311543e6ceb8" providerId="LiveId" clId="{7620F7C5-EC3A-44F2-AC1D-70A01623E58C}" dt="2019-05-22T13:42:38.522" v="1670" actId="27636"/>
          <ac:spMkLst>
            <pc:docMk/>
            <pc:sldMk cId="1211225176" sldId="2950"/>
            <ac:spMk id="3" creationId="{AA610522-0221-4BF3-A054-05391FBA2ECC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A8214BD-C6DA-F044-8D8F-5D445958ED1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defTabSz="1828434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2A04649-DAF7-5F4B-959D-2D135381032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defTabSz="1828434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F2EC9E53-4655-7742-8D96-9AD9F4375F43}" type="datetimeFigureOut">
              <a:rPr lang="en-US"/>
              <a:pPr>
                <a:defRPr/>
              </a:pPr>
              <a:t>5/22/2019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41D73E4-6AC6-1B43-AA29-58E8731DE949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defTabSz="1828434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9A0FF13-C37D-0444-8D59-B1117B28B43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defTabSz="1828434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1C6633C2-6C35-A048-991B-86A89547AB2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3411732-9612-1B44-8A0B-24794F1C573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defTabSz="1828434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Calibri Ligh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C8C08D8-71F7-6B48-93A3-6509652F8D09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defTabSz="1828434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Calibri Light"/>
              </a:defRPr>
            </a:lvl1pPr>
          </a:lstStyle>
          <a:p>
            <a:pPr>
              <a:defRPr/>
            </a:pPr>
            <a:fld id="{0856F403-2F37-424A-B3EC-0E137676B013}" type="datetimeFigureOut">
              <a:rPr lang="en-US"/>
              <a:pPr>
                <a:defRPr/>
              </a:pPr>
              <a:t>5/22/2019</a:t>
            </a:fld>
            <a:endParaRPr lang="en-US" dirty="0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0DCF4411-149E-A84A-9169-3FC344F064CD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dirty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3759AC99-4456-084A-BC4A-E7EC7A78873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C9C3D2C-F72C-EC4C-B985-273F8D171CD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defTabSz="1828434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Calibri Ligh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DE721AB-FED3-8849-8721-565276A9318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defTabSz="1828434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Calibri Light"/>
              </a:defRPr>
            </a:lvl1pPr>
          </a:lstStyle>
          <a:p>
            <a:pPr>
              <a:defRPr/>
            </a:pPr>
            <a:fld id="{B862C031-9D50-A648-A70B-F2B13EF2CC3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912813" rtl="0" fontAlgn="base">
      <a:spcBef>
        <a:spcPct val="30000"/>
      </a:spcBef>
      <a:spcAft>
        <a:spcPct val="0"/>
      </a:spcAft>
      <a:defRPr sz="2400" kern="1200">
        <a:solidFill>
          <a:schemeClr val="tx1"/>
        </a:solidFill>
        <a:latin typeface="Calibri Light"/>
        <a:ea typeface="+mn-ea"/>
        <a:cs typeface="+mn-cs"/>
      </a:defRPr>
    </a:lvl1pPr>
    <a:lvl2pPr marL="912813" algn="l" defTabSz="912813" rtl="0" fontAlgn="base">
      <a:spcBef>
        <a:spcPct val="30000"/>
      </a:spcBef>
      <a:spcAft>
        <a:spcPct val="0"/>
      </a:spcAft>
      <a:defRPr sz="2400" kern="1200">
        <a:solidFill>
          <a:schemeClr val="tx1"/>
        </a:solidFill>
        <a:latin typeface="Calibri Light"/>
        <a:ea typeface="+mn-ea"/>
        <a:cs typeface="+mn-cs"/>
      </a:defRPr>
    </a:lvl2pPr>
    <a:lvl3pPr marL="1827213" algn="l" defTabSz="912813" rtl="0" fontAlgn="base">
      <a:spcBef>
        <a:spcPct val="30000"/>
      </a:spcBef>
      <a:spcAft>
        <a:spcPct val="0"/>
      </a:spcAft>
      <a:defRPr sz="2400" kern="1200">
        <a:solidFill>
          <a:schemeClr val="tx1"/>
        </a:solidFill>
        <a:latin typeface="Calibri Light"/>
        <a:ea typeface="+mn-ea"/>
        <a:cs typeface="+mn-cs"/>
      </a:defRPr>
    </a:lvl3pPr>
    <a:lvl4pPr marL="2741613" algn="l" defTabSz="912813" rtl="0" fontAlgn="base">
      <a:spcBef>
        <a:spcPct val="30000"/>
      </a:spcBef>
      <a:spcAft>
        <a:spcPct val="0"/>
      </a:spcAft>
      <a:defRPr sz="2400" kern="1200">
        <a:solidFill>
          <a:schemeClr val="tx1"/>
        </a:solidFill>
        <a:latin typeface="Calibri Light"/>
        <a:ea typeface="+mn-ea"/>
        <a:cs typeface="+mn-cs"/>
      </a:defRPr>
    </a:lvl4pPr>
    <a:lvl5pPr marL="3656013" algn="l" defTabSz="912813" rtl="0" fontAlgn="base">
      <a:spcBef>
        <a:spcPct val="30000"/>
      </a:spcBef>
      <a:spcAft>
        <a:spcPct val="0"/>
      </a:spcAft>
      <a:defRPr sz="2400" kern="1200">
        <a:solidFill>
          <a:schemeClr val="tx1"/>
        </a:solidFill>
        <a:latin typeface="Calibri Light"/>
        <a:ea typeface="+mn-ea"/>
        <a:cs typeface="+mn-cs"/>
      </a:defRPr>
    </a:lvl5pPr>
    <a:lvl6pPr marL="4571086" algn="l" defTabSz="91421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5485303" algn="l" defTabSz="91421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6399520" algn="l" defTabSz="91421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7313737" algn="l" defTabSz="91421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https://www.microsoft.com/security/blog/2019/05/15/announcing-new-attack-surface-analyzer-2-0/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862C031-9D50-A648-A70B-F2B13EF2CC36}" type="slidenum">
              <a:rPr lang="en-US" smtClean="0"/>
              <a:pPr>
                <a:defRPr/>
              </a:pPr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21430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https://www.microsoft.com/security/blog/2019/05/15/announcing-new-attack-surface-analyzer-2-0/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862C031-9D50-A648-A70B-F2B13EF2CC36}" type="slidenum">
              <a:rPr lang="en-US" smtClean="0"/>
              <a:pPr>
                <a:defRPr/>
              </a:pPr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62759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3" name="Slide Image Placeholder 1">
            <a:extLst>
              <a:ext uri="{FF2B5EF4-FFF2-40B4-BE49-F238E27FC236}">
                <a16:creationId xmlns:a16="http://schemas.microsoft.com/office/drawing/2014/main" id="{A054303A-55D0-D247-85B2-CAEBD8BA43B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5714" name="Notes Placeholder 2">
            <a:extLst>
              <a:ext uri="{FF2B5EF4-FFF2-40B4-BE49-F238E27FC236}">
                <a16:creationId xmlns:a16="http://schemas.microsoft.com/office/drawing/2014/main" id="{3397A6A0-B79A-2C4A-965C-A655C4F580D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sr-Latn-RS" altLang="sr-Latn-RS">
              <a:latin typeface="Calibri Light" panose="020F0302020204030204" pitchFamily="34" charset="0"/>
            </a:endParaRPr>
          </a:p>
        </p:txBody>
      </p:sp>
      <p:sp>
        <p:nvSpPr>
          <p:cNvPr id="115715" name="Slide Number Placeholder 3">
            <a:extLst>
              <a:ext uri="{FF2B5EF4-FFF2-40B4-BE49-F238E27FC236}">
                <a16:creationId xmlns:a16="http://schemas.microsoft.com/office/drawing/2014/main" id="{12181594-059E-4447-8171-BF8542203B6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3600">
                <a:solidFill>
                  <a:schemeClr val="tx1"/>
                </a:solidFill>
                <a:latin typeface="Lato Light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Lato Light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Lato Light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Lato Light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Lato Light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9pPr>
          </a:lstStyle>
          <a:p>
            <a:pPr defTabSz="1827213" fontAlgn="base">
              <a:spcBef>
                <a:spcPct val="0"/>
              </a:spcBef>
              <a:spcAft>
                <a:spcPct val="0"/>
              </a:spcAft>
            </a:pPr>
            <a:fld id="{F82EFFA1-757B-564D-9CB9-386A897480F5}" type="slidenum">
              <a:rPr lang="en-US" altLang="sr-Latn-RS" sz="1200">
                <a:latin typeface="Calibri Light" panose="020F0302020204030204" pitchFamily="34" charset="0"/>
              </a:rPr>
              <a:pPr defTabSz="1827213"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en-US" altLang="sr-Latn-RS" sz="1200">
              <a:latin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29553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862C031-9D50-A648-A70B-F2B13EF2CC36}" type="slidenum">
              <a:rPr lang="en-US" smtClean="0"/>
              <a:pPr>
                <a:defRPr/>
              </a:pPr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47462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862C031-9D50-A648-A70B-F2B13EF2CC36}" type="slidenum">
              <a:rPr lang="en-US" smtClean="0"/>
              <a:pPr>
                <a:defRPr/>
              </a:pPr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62186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862C031-9D50-A648-A70B-F2B13EF2CC36}" type="slidenum">
              <a:rPr lang="en-US" smtClean="0"/>
              <a:pPr>
                <a:defRPr/>
              </a:pPr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297430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3" name="Slide Image Placeholder 1">
            <a:extLst>
              <a:ext uri="{FF2B5EF4-FFF2-40B4-BE49-F238E27FC236}">
                <a16:creationId xmlns:a16="http://schemas.microsoft.com/office/drawing/2014/main" id="{A054303A-55D0-D247-85B2-CAEBD8BA43B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5714" name="Notes Placeholder 2">
            <a:extLst>
              <a:ext uri="{FF2B5EF4-FFF2-40B4-BE49-F238E27FC236}">
                <a16:creationId xmlns:a16="http://schemas.microsoft.com/office/drawing/2014/main" id="{3397A6A0-B79A-2C4A-965C-A655C4F580D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sr-Latn-RS" altLang="sr-Latn-RS">
              <a:latin typeface="Calibri Light" panose="020F0302020204030204" pitchFamily="34" charset="0"/>
            </a:endParaRPr>
          </a:p>
        </p:txBody>
      </p:sp>
      <p:sp>
        <p:nvSpPr>
          <p:cNvPr id="115715" name="Slide Number Placeholder 3">
            <a:extLst>
              <a:ext uri="{FF2B5EF4-FFF2-40B4-BE49-F238E27FC236}">
                <a16:creationId xmlns:a16="http://schemas.microsoft.com/office/drawing/2014/main" id="{12181594-059E-4447-8171-BF8542203B6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3600">
                <a:solidFill>
                  <a:schemeClr val="tx1"/>
                </a:solidFill>
                <a:latin typeface="Lato Light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Lato Light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Lato Light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Lato Light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Lato Light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9pPr>
          </a:lstStyle>
          <a:p>
            <a:pPr defTabSz="1827213" fontAlgn="base">
              <a:spcBef>
                <a:spcPct val="0"/>
              </a:spcBef>
              <a:spcAft>
                <a:spcPct val="0"/>
              </a:spcAft>
            </a:pPr>
            <a:fld id="{F82EFFA1-757B-564D-9CB9-386A897480F5}" type="slidenum">
              <a:rPr lang="en-US" altLang="sr-Latn-RS" sz="1200">
                <a:latin typeface="Calibri Light" panose="020F0302020204030204" pitchFamily="34" charset="0"/>
              </a:rPr>
              <a:pPr defTabSz="1827213" fontAlgn="base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en-US" altLang="sr-Latn-RS" sz="1200">
              <a:latin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34148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862C031-9D50-A648-A70B-F2B13EF2CC36}" type="slidenum">
              <a:rPr lang="en-US" smtClean="0"/>
              <a:pPr>
                <a:defRPr/>
              </a:pPr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288267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3" name="Slide Image Placeholder 1">
            <a:extLst>
              <a:ext uri="{FF2B5EF4-FFF2-40B4-BE49-F238E27FC236}">
                <a16:creationId xmlns:a16="http://schemas.microsoft.com/office/drawing/2014/main" id="{A054303A-55D0-D247-85B2-CAEBD8BA43B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5714" name="Notes Placeholder 2">
            <a:extLst>
              <a:ext uri="{FF2B5EF4-FFF2-40B4-BE49-F238E27FC236}">
                <a16:creationId xmlns:a16="http://schemas.microsoft.com/office/drawing/2014/main" id="{3397A6A0-B79A-2C4A-965C-A655C4F580D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sr-Latn-RS" altLang="sr-Latn-RS">
              <a:latin typeface="Calibri Light" panose="020F0302020204030204" pitchFamily="34" charset="0"/>
            </a:endParaRPr>
          </a:p>
        </p:txBody>
      </p:sp>
      <p:sp>
        <p:nvSpPr>
          <p:cNvPr id="115715" name="Slide Number Placeholder 3">
            <a:extLst>
              <a:ext uri="{FF2B5EF4-FFF2-40B4-BE49-F238E27FC236}">
                <a16:creationId xmlns:a16="http://schemas.microsoft.com/office/drawing/2014/main" id="{12181594-059E-4447-8171-BF8542203B6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3600">
                <a:solidFill>
                  <a:schemeClr val="tx1"/>
                </a:solidFill>
                <a:latin typeface="Lato Light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Lato Light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Lato Light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Lato Light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Lato Light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9pPr>
          </a:lstStyle>
          <a:p>
            <a:pPr defTabSz="1827213" fontAlgn="base">
              <a:spcBef>
                <a:spcPct val="0"/>
              </a:spcBef>
              <a:spcAft>
                <a:spcPct val="0"/>
              </a:spcAft>
            </a:pPr>
            <a:fld id="{F82EFFA1-757B-564D-9CB9-386A897480F5}" type="slidenum">
              <a:rPr lang="en-US" altLang="sr-Latn-RS" sz="1200">
                <a:latin typeface="Calibri Light" panose="020F0302020204030204" pitchFamily="34" charset="0"/>
              </a:rPr>
              <a:pPr defTabSz="1827213"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en-US" altLang="sr-Latn-RS" sz="1200">
              <a:latin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03545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862C031-9D50-A648-A70B-F2B13EF2CC36}" type="slidenum">
              <a:rPr lang="en-US" smtClean="0"/>
              <a:pPr>
                <a:defRPr/>
              </a:pPr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560514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862C031-9D50-A648-A70B-F2B13EF2CC36}" type="slidenum">
              <a:rPr lang="en-US" smtClean="0"/>
              <a:pPr>
                <a:defRPr/>
              </a:pPr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896401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3" name="Slide Image Placeholder 1">
            <a:extLst>
              <a:ext uri="{FF2B5EF4-FFF2-40B4-BE49-F238E27FC236}">
                <a16:creationId xmlns:a16="http://schemas.microsoft.com/office/drawing/2014/main" id="{A054303A-55D0-D247-85B2-CAEBD8BA43B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5714" name="Notes Placeholder 2">
            <a:extLst>
              <a:ext uri="{FF2B5EF4-FFF2-40B4-BE49-F238E27FC236}">
                <a16:creationId xmlns:a16="http://schemas.microsoft.com/office/drawing/2014/main" id="{3397A6A0-B79A-2C4A-965C-A655C4F580D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sr-Latn-RS" altLang="sr-Latn-RS">
              <a:latin typeface="Calibri Light" panose="020F0302020204030204" pitchFamily="34" charset="0"/>
            </a:endParaRPr>
          </a:p>
        </p:txBody>
      </p:sp>
      <p:sp>
        <p:nvSpPr>
          <p:cNvPr id="115715" name="Slide Number Placeholder 3">
            <a:extLst>
              <a:ext uri="{FF2B5EF4-FFF2-40B4-BE49-F238E27FC236}">
                <a16:creationId xmlns:a16="http://schemas.microsoft.com/office/drawing/2014/main" id="{12181594-059E-4447-8171-BF8542203B6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3600">
                <a:solidFill>
                  <a:schemeClr val="tx1"/>
                </a:solidFill>
                <a:latin typeface="Lato Light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Lato Light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Lato Light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Lato Light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Lato Light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9pPr>
          </a:lstStyle>
          <a:p>
            <a:pPr defTabSz="1827213" fontAlgn="base">
              <a:spcBef>
                <a:spcPct val="0"/>
              </a:spcBef>
              <a:spcAft>
                <a:spcPct val="0"/>
              </a:spcAft>
            </a:pPr>
            <a:fld id="{F82EFFA1-757B-564D-9CB9-386A897480F5}" type="slidenum">
              <a:rPr lang="en-US" altLang="sr-Latn-RS" sz="1200">
                <a:latin typeface="Calibri Light" panose="020F0302020204030204" pitchFamily="34" charset="0"/>
              </a:rPr>
              <a:pPr defTabSz="1827213" fontAlgn="base">
                <a:spcBef>
                  <a:spcPct val="0"/>
                </a:spcBef>
                <a:spcAft>
                  <a:spcPct val="0"/>
                </a:spcAft>
              </a:pPr>
              <a:t>16</a:t>
            </a:fld>
            <a:endParaRPr lang="en-US" altLang="sr-Latn-RS" sz="1200">
              <a:latin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389054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3" name="Slide Image Placeholder 1">
            <a:extLst>
              <a:ext uri="{FF2B5EF4-FFF2-40B4-BE49-F238E27FC236}">
                <a16:creationId xmlns:a16="http://schemas.microsoft.com/office/drawing/2014/main" id="{A054303A-55D0-D247-85B2-CAEBD8BA43B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5714" name="Notes Placeholder 2">
            <a:extLst>
              <a:ext uri="{FF2B5EF4-FFF2-40B4-BE49-F238E27FC236}">
                <a16:creationId xmlns:a16="http://schemas.microsoft.com/office/drawing/2014/main" id="{3397A6A0-B79A-2C4A-965C-A655C4F580D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sr-Latn-RS" altLang="sr-Latn-RS">
              <a:latin typeface="Calibri Light" panose="020F0302020204030204" pitchFamily="34" charset="0"/>
            </a:endParaRPr>
          </a:p>
        </p:txBody>
      </p:sp>
      <p:sp>
        <p:nvSpPr>
          <p:cNvPr id="115715" name="Slide Number Placeholder 3">
            <a:extLst>
              <a:ext uri="{FF2B5EF4-FFF2-40B4-BE49-F238E27FC236}">
                <a16:creationId xmlns:a16="http://schemas.microsoft.com/office/drawing/2014/main" id="{12181594-059E-4447-8171-BF8542203B6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3600">
                <a:solidFill>
                  <a:schemeClr val="tx1"/>
                </a:solidFill>
                <a:latin typeface="Lato Light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Lato Light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Lato Light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Lato Light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Lato Light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9pPr>
          </a:lstStyle>
          <a:p>
            <a:pPr defTabSz="1827213" fontAlgn="base">
              <a:spcBef>
                <a:spcPct val="0"/>
              </a:spcBef>
              <a:spcAft>
                <a:spcPct val="0"/>
              </a:spcAft>
            </a:pPr>
            <a:fld id="{F82EFFA1-757B-564D-9CB9-386A897480F5}" type="slidenum">
              <a:rPr lang="en-US" altLang="sr-Latn-RS" sz="1200">
                <a:latin typeface="Calibri Light" panose="020F0302020204030204" pitchFamily="34" charset="0"/>
              </a:rPr>
              <a:pPr defTabSz="1827213" fontAlgn="base">
                <a:spcBef>
                  <a:spcPct val="0"/>
                </a:spcBef>
                <a:spcAft>
                  <a:spcPct val="0"/>
                </a:spcAft>
              </a:pPr>
              <a:t>19</a:t>
            </a:fld>
            <a:endParaRPr lang="en-US" altLang="sr-Latn-RS" sz="1200">
              <a:latin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608199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3" name="Slide Image Placeholder 1">
            <a:extLst>
              <a:ext uri="{FF2B5EF4-FFF2-40B4-BE49-F238E27FC236}">
                <a16:creationId xmlns:a16="http://schemas.microsoft.com/office/drawing/2014/main" id="{A054303A-55D0-D247-85B2-CAEBD8BA43B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5714" name="Notes Placeholder 2">
            <a:extLst>
              <a:ext uri="{FF2B5EF4-FFF2-40B4-BE49-F238E27FC236}">
                <a16:creationId xmlns:a16="http://schemas.microsoft.com/office/drawing/2014/main" id="{3397A6A0-B79A-2C4A-965C-A655C4F580D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sr-Latn-RS" altLang="sr-Latn-RS" dirty="0">
              <a:latin typeface="Calibri Light" panose="020F0302020204030204" pitchFamily="34" charset="0"/>
            </a:endParaRPr>
          </a:p>
        </p:txBody>
      </p:sp>
      <p:sp>
        <p:nvSpPr>
          <p:cNvPr id="115715" name="Slide Number Placeholder 3">
            <a:extLst>
              <a:ext uri="{FF2B5EF4-FFF2-40B4-BE49-F238E27FC236}">
                <a16:creationId xmlns:a16="http://schemas.microsoft.com/office/drawing/2014/main" id="{12181594-059E-4447-8171-BF8542203B6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3600">
                <a:solidFill>
                  <a:schemeClr val="tx1"/>
                </a:solidFill>
                <a:latin typeface="Lato Light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Lato Light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Lato Light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Lato Light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Lato Light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9pPr>
          </a:lstStyle>
          <a:p>
            <a:pPr defTabSz="1827213" fontAlgn="base">
              <a:spcBef>
                <a:spcPct val="0"/>
              </a:spcBef>
              <a:spcAft>
                <a:spcPct val="0"/>
              </a:spcAft>
            </a:pPr>
            <a:fld id="{F82EFFA1-757B-564D-9CB9-386A897480F5}" type="slidenum">
              <a:rPr lang="en-US" altLang="sr-Latn-RS" sz="1200">
                <a:latin typeface="Calibri Light" panose="020F0302020204030204" pitchFamily="34" charset="0"/>
              </a:rPr>
              <a:pPr defTabSz="1827213" fontAlgn="base">
                <a:spcBef>
                  <a:spcPct val="0"/>
                </a:spcBef>
                <a:spcAft>
                  <a:spcPct val="0"/>
                </a:spcAft>
              </a:pPr>
              <a:t>20</a:t>
            </a:fld>
            <a:endParaRPr lang="en-US" altLang="sr-Latn-RS" sz="1200">
              <a:latin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67552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844E42-9D2D-464C-AD84-3BCB6385B59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47206" y="2244726"/>
            <a:ext cx="18283238" cy="4775200"/>
          </a:xfrm>
        </p:spPr>
        <p:txBody>
          <a:bodyPr anchor="b"/>
          <a:lstStyle>
            <a:lvl1pPr algn="ctr">
              <a:defRPr sz="11997">
                <a:solidFill>
                  <a:srgbClr val="DE4276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1056FD8-B0C7-49A4-976F-6443CEC53E0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047206" y="7204076"/>
            <a:ext cx="18283238" cy="3311524"/>
          </a:xfrm>
        </p:spPr>
        <p:txBody>
          <a:bodyPr/>
          <a:lstStyle>
            <a:lvl1pPr marL="0" indent="0" algn="ctr">
              <a:buNone/>
              <a:defRPr sz="4799"/>
            </a:lvl1pPr>
            <a:lvl2pPr marL="914171" indent="0" algn="ctr">
              <a:buNone/>
              <a:defRPr sz="3999"/>
            </a:lvl2pPr>
            <a:lvl3pPr marL="1828343" indent="0" algn="ctr">
              <a:buNone/>
              <a:defRPr sz="3599"/>
            </a:lvl3pPr>
            <a:lvl4pPr marL="2742514" indent="0" algn="ctr">
              <a:buNone/>
              <a:defRPr sz="3199"/>
            </a:lvl4pPr>
            <a:lvl5pPr marL="3656686" indent="0" algn="ctr">
              <a:buNone/>
              <a:defRPr sz="3199"/>
            </a:lvl5pPr>
            <a:lvl6pPr marL="4570857" indent="0" algn="ctr">
              <a:buNone/>
              <a:defRPr sz="3199"/>
            </a:lvl6pPr>
            <a:lvl7pPr marL="5485028" indent="0" algn="ctr">
              <a:buNone/>
              <a:defRPr sz="3199"/>
            </a:lvl7pPr>
            <a:lvl8pPr marL="6399200" indent="0" algn="ctr">
              <a:buNone/>
              <a:defRPr sz="3199"/>
            </a:lvl8pPr>
            <a:lvl9pPr marL="7313371" indent="0" algn="ctr">
              <a:buNone/>
              <a:defRPr sz="3199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969E49-C457-4555-887C-437DD67827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E4F41-1F33-44E8-9D41-3511DB7B02FC}" type="datetimeFigureOut">
              <a:rPr lang="en-US" smtClean="0"/>
              <a:t>5/22/2019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E3FAB0-BB56-46EC-AD05-2886ACB867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A83BEF-410A-4CFD-944E-31B4640212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9783722"/>
      </p:ext>
    </p:extLst>
  </p:cSld>
  <p:clrMapOvr>
    <a:masterClrMapping/>
  </p:clrMapOvr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37CA15-E36F-4019-8EB3-5EBE34B51B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DE4276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2C9809-335C-496E-B0A3-A3373BEDDB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8470EC-4D88-4438-B30D-2135ADB767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E4F41-1F33-44E8-9D41-3511DB7B02FC}" type="datetimeFigureOut">
              <a:rPr lang="en-US" smtClean="0"/>
              <a:t>5/22/2019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D3DE76-F3CE-42D1-B483-FB9B1A819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117891-616D-42B4-A37D-BAA613E550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5617035"/>
      </p:ext>
    </p:extLst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0039A0-6D86-4CA2-9FB5-26066D48DA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63267" y="3419477"/>
            <a:ext cx="21025723" cy="5705474"/>
          </a:xfrm>
        </p:spPr>
        <p:txBody>
          <a:bodyPr anchor="b"/>
          <a:lstStyle>
            <a:lvl1pPr>
              <a:defRPr sz="11997">
                <a:solidFill>
                  <a:srgbClr val="DE4276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6A204F-9838-4178-B64D-7F5F143C60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63267" y="9178927"/>
            <a:ext cx="21025723" cy="3000374"/>
          </a:xfrm>
        </p:spPr>
        <p:txBody>
          <a:bodyPr/>
          <a:lstStyle>
            <a:lvl1pPr marL="0" indent="0">
              <a:buNone/>
              <a:defRPr sz="4799">
                <a:solidFill>
                  <a:schemeClr val="tx1">
                    <a:tint val="75000"/>
                  </a:schemeClr>
                </a:solidFill>
              </a:defRPr>
            </a:lvl1pPr>
            <a:lvl2pPr marL="914171" indent="0">
              <a:buNone/>
              <a:defRPr sz="3999">
                <a:solidFill>
                  <a:schemeClr val="tx1">
                    <a:tint val="75000"/>
                  </a:schemeClr>
                </a:solidFill>
              </a:defRPr>
            </a:lvl2pPr>
            <a:lvl3pPr marL="1828343" indent="0">
              <a:buNone/>
              <a:defRPr sz="3599">
                <a:solidFill>
                  <a:schemeClr val="tx1">
                    <a:tint val="75000"/>
                  </a:schemeClr>
                </a:solidFill>
              </a:defRPr>
            </a:lvl3pPr>
            <a:lvl4pPr marL="2742514" indent="0">
              <a:buNone/>
              <a:defRPr sz="3199">
                <a:solidFill>
                  <a:schemeClr val="tx1">
                    <a:tint val="75000"/>
                  </a:schemeClr>
                </a:solidFill>
              </a:defRPr>
            </a:lvl4pPr>
            <a:lvl5pPr marL="3656686" indent="0">
              <a:buNone/>
              <a:defRPr sz="3199">
                <a:solidFill>
                  <a:schemeClr val="tx1">
                    <a:tint val="75000"/>
                  </a:schemeClr>
                </a:solidFill>
              </a:defRPr>
            </a:lvl5pPr>
            <a:lvl6pPr marL="4570857" indent="0">
              <a:buNone/>
              <a:defRPr sz="3199">
                <a:solidFill>
                  <a:schemeClr val="tx1">
                    <a:tint val="75000"/>
                  </a:schemeClr>
                </a:solidFill>
              </a:defRPr>
            </a:lvl6pPr>
            <a:lvl7pPr marL="5485028" indent="0">
              <a:buNone/>
              <a:defRPr sz="3199">
                <a:solidFill>
                  <a:schemeClr val="tx1">
                    <a:tint val="75000"/>
                  </a:schemeClr>
                </a:solidFill>
              </a:defRPr>
            </a:lvl7pPr>
            <a:lvl8pPr marL="6399200" indent="0">
              <a:buNone/>
              <a:defRPr sz="3199">
                <a:solidFill>
                  <a:schemeClr val="tx1">
                    <a:tint val="75000"/>
                  </a:schemeClr>
                </a:solidFill>
              </a:defRPr>
            </a:lvl8pPr>
            <a:lvl9pPr marL="7313371" indent="0">
              <a:buNone/>
              <a:defRPr sz="3199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C97681-10ED-4837-85BC-D38B323E28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E4F41-1F33-44E8-9D41-3511DB7B02FC}" type="datetimeFigureOut">
              <a:rPr lang="en-US" smtClean="0"/>
              <a:t>5/22/2019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BD86C02-FE24-4988-9E62-4DFB796C0A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F37211-3031-4D8F-AE27-A2D30498E1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0086009"/>
      </p:ext>
    </p:extLst>
  </p:cSld>
  <p:clrMapOvr>
    <a:masterClrMapping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82C518-CD55-4AAA-B9F4-7433832E79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B0ADB7-C67A-40B4-8E26-A1019747DFD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675964" y="3651250"/>
            <a:ext cx="10360501" cy="87026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7E68290-118B-4DF7-97B1-8E200578E68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341185" y="3651250"/>
            <a:ext cx="10360501" cy="87026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BC6D98F-AC2C-4FAB-B710-35E41E3992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E4F41-1F33-44E8-9D41-3511DB7B02FC}" type="datetimeFigureOut">
              <a:rPr lang="en-US" smtClean="0"/>
              <a:t>5/22/2019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0F3ACBF-8E66-4224-AAA3-1928B1FBDB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1EF9974-1930-42EF-A60E-6735AE327F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957044"/>
      </p:ext>
    </p:extLst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DE97EC-0EB8-451F-8419-8969AC4322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79139" y="730251"/>
            <a:ext cx="21025723" cy="2651126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FA903E-703B-4262-977B-DC0482EA1F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79139" y="3362326"/>
            <a:ext cx="10312888" cy="1647824"/>
          </a:xfrm>
        </p:spPr>
        <p:txBody>
          <a:bodyPr anchor="b"/>
          <a:lstStyle>
            <a:lvl1pPr marL="0" indent="0">
              <a:buNone/>
              <a:defRPr sz="4799" b="1"/>
            </a:lvl1pPr>
            <a:lvl2pPr marL="914171" indent="0">
              <a:buNone/>
              <a:defRPr sz="3999" b="1"/>
            </a:lvl2pPr>
            <a:lvl3pPr marL="1828343" indent="0">
              <a:buNone/>
              <a:defRPr sz="3599" b="1"/>
            </a:lvl3pPr>
            <a:lvl4pPr marL="2742514" indent="0">
              <a:buNone/>
              <a:defRPr sz="3199" b="1"/>
            </a:lvl4pPr>
            <a:lvl5pPr marL="3656686" indent="0">
              <a:buNone/>
              <a:defRPr sz="3199" b="1"/>
            </a:lvl5pPr>
            <a:lvl6pPr marL="4570857" indent="0">
              <a:buNone/>
              <a:defRPr sz="3199" b="1"/>
            </a:lvl6pPr>
            <a:lvl7pPr marL="5485028" indent="0">
              <a:buNone/>
              <a:defRPr sz="3199" b="1"/>
            </a:lvl7pPr>
            <a:lvl8pPr marL="6399200" indent="0">
              <a:buNone/>
              <a:defRPr sz="3199" b="1"/>
            </a:lvl8pPr>
            <a:lvl9pPr marL="7313371" indent="0">
              <a:buNone/>
              <a:defRPr sz="3199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5F01291-11D5-442B-A89F-DBB40F1BF4A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679139" y="5010150"/>
            <a:ext cx="10312888" cy="73691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FF5666C-E984-409A-BE62-E04E467B8DE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12341186" y="3362326"/>
            <a:ext cx="10363676" cy="1647824"/>
          </a:xfrm>
        </p:spPr>
        <p:txBody>
          <a:bodyPr anchor="b"/>
          <a:lstStyle>
            <a:lvl1pPr marL="0" indent="0">
              <a:buNone/>
              <a:defRPr sz="4799" b="1"/>
            </a:lvl1pPr>
            <a:lvl2pPr marL="914171" indent="0">
              <a:buNone/>
              <a:defRPr sz="3999" b="1"/>
            </a:lvl2pPr>
            <a:lvl3pPr marL="1828343" indent="0">
              <a:buNone/>
              <a:defRPr sz="3599" b="1"/>
            </a:lvl3pPr>
            <a:lvl4pPr marL="2742514" indent="0">
              <a:buNone/>
              <a:defRPr sz="3199" b="1"/>
            </a:lvl4pPr>
            <a:lvl5pPr marL="3656686" indent="0">
              <a:buNone/>
              <a:defRPr sz="3199" b="1"/>
            </a:lvl5pPr>
            <a:lvl6pPr marL="4570857" indent="0">
              <a:buNone/>
              <a:defRPr sz="3199" b="1"/>
            </a:lvl6pPr>
            <a:lvl7pPr marL="5485028" indent="0">
              <a:buNone/>
              <a:defRPr sz="3199" b="1"/>
            </a:lvl7pPr>
            <a:lvl8pPr marL="6399200" indent="0">
              <a:buNone/>
              <a:defRPr sz="3199" b="1"/>
            </a:lvl8pPr>
            <a:lvl9pPr marL="7313371" indent="0">
              <a:buNone/>
              <a:defRPr sz="3199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03E5221-C89E-4CF2-B435-2FB6DC17D7C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12341186" y="5010150"/>
            <a:ext cx="10363676" cy="73691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1EB2B75-B6E7-437A-ABCF-B5EDA50797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E4F41-1F33-44E8-9D41-3511DB7B02FC}" type="datetimeFigureOut">
              <a:rPr lang="en-US" smtClean="0"/>
              <a:t>5/22/2019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FB2E218-6B82-4208-BB7A-A74D82DB0C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31F75F0-3EE3-4DB5-AB68-8B4F33D8B6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2518804"/>
      </p:ext>
    </p:extLst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8FBAD3-EFA2-4314-AF65-C01EA6D643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72AE746-265E-4A74-96BF-6240298921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E4F41-1F33-44E8-9D41-3511DB7B02FC}" type="datetimeFigureOut">
              <a:rPr lang="en-US" smtClean="0"/>
              <a:t>5/22/2019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1DB2856-7200-40A2-9EB1-67E4A88F6E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6BA4D13-575D-42CC-86CC-E58C1B6BDA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05D550-7630-474C-AC7A-EE864455D2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331165"/>
      </p:ext>
    </p:extLst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7B51E02-CBDA-4064-A59A-B40CE5878F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E4F41-1F33-44E8-9D41-3511DB7B02FC}" type="datetimeFigureOut">
              <a:rPr lang="en-US" smtClean="0"/>
              <a:t>5/22/2019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8D3C606-6F24-43CC-B716-065D9683CD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7FA1C7D-024A-4590-AC12-F716AD2167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55085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CA6978-8FCA-47EA-94B5-2E02EFBE0D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79140" y="914400"/>
            <a:ext cx="7862426" cy="3200400"/>
          </a:xfrm>
        </p:spPr>
        <p:txBody>
          <a:bodyPr anchor="b"/>
          <a:lstStyle>
            <a:lvl1pPr>
              <a:defRPr sz="6398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650096-4552-4A4A-A4C7-C4FDF45CE6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363677" y="1974851"/>
            <a:ext cx="12341185" cy="9747250"/>
          </a:xfrm>
        </p:spPr>
        <p:txBody>
          <a:bodyPr/>
          <a:lstStyle>
            <a:lvl1pPr>
              <a:defRPr sz="6398"/>
            </a:lvl1pPr>
            <a:lvl2pPr>
              <a:defRPr sz="5599"/>
            </a:lvl2pPr>
            <a:lvl3pPr>
              <a:defRPr sz="4799"/>
            </a:lvl3pPr>
            <a:lvl4pPr>
              <a:defRPr sz="3999"/>
            </a:lvl4pPr>
            <a:lvl5pPr>
              <a:defRPr sz="3999"/>
            </a:lvl5pPr>
            <a:lvl6pPr>
              <a:defRPr sz="3999"/>
            </a:lvl6pPr>
            <a:lvl7pPr>
              <a:defRPr sz="3999"/>
            </a:lvl7pPr>
            <a:lvl8pPr>
              <a:defRPr sz="3999"/>
            </a:lvl8pPr>
            <a:lvl9pPr>
              <a:defRPr sz="3999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C3992-CA93-468C-ACBB-F85329ED45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679140" y="4114800"/>
            <a:ext cx="7862426" cy="7623176"/>
          </a:xfrm>
        </p:spPr>
        <p:txBody>
          <a:bodyPr/>
          <a:lstStyle>
            <a:lvl1pPr marL="0" indent="0">
              <a:buNone/>
              <a:defRPr sz="3199"/>
            </a:lvl1pPr>
            <a:lvl2pPr marL="914171" indent="0">
              <a:buNone/>
              <a:defRPr sz="2799"/>
            </a:lvl2pPr>
            <a:lvl3pPr marL="1828343" indent="0">
              <a:buNone/>
              <a:defRPr sz="2399"/>
            </a:lvl3pPr>
            <a:lvl4pPr marL="2742514" indent="0">
              <a:buNone/>
              <a:defRPr sz="2000"/>
            </a:lvl4pPr>
            <a:lvl5pPr marL="3656686" indent="0">
              <a:buNone/>
              <a:defRPr sz="2000"/>
            </a:lvl5pPr>
            <a:lvl6pPr marL="4570857" indent="0">
              <a:buNone/>
              <a:defRPr sz="2000"/>
            </a:lvl6pPr>
            <a:lvl7pPr marL="5485028" indent="0">
              <a:buNone/>
              <a:defRPr sz="2000"/>
            </a:lvl7pPr>
            <a:lvl8pPr marL="6399200" indent="0">
              <a:buNone/>
              <a:defRPr sz="2000"/>
            </a:lvl8pPr>
            <a:lvl9pPr marL="7313371" indent="0">
              <a:buNone/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92BAC73-8A75-431E-98FE-62E871B7E2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E4F41-1F33-44E8-9D41-3511DB7B02FC}" type="datetimeFigureOut">
              <a:rPr lang="en-US" smtClean="0"/>
              <a:t>5/22/2019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70A4A6A-3F35-4D34-8099-A0ECD9599E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4C7D7D9-44A4-4CB8-8AC6-F3423A600F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3480623"/>
      </p:ext>
    </p:extLst>
  </p:cSld>
  <p:clrMapOvr>
    <a:masterClrMapping/>
  </p:clrMapOvr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31E884-D962-451B-855C-1C9274CC49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79140" y="914400"/>
            <a:ext cx="7862426" cy="3200400"/>
          </a:xfrm>
        </p:spPr>
        <p:txBody>
          <a:bodyPr anchor="b"/>
          <a:lstStyle>
            <a:lvl1pPr>
              <a:defRPr sz="6398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16426FF-D64E-41C8-A741-4A4E51BC18E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10363677" y="1974851"/>
            <a:ext cx="12341185" cy="9747250"/>
          </a:xfrm>
        </p:spPr>
        <p:txBody>
          <a:bodyPr/>
          <a:lstStyle>
            <a:lvl1pPr marL="0" indent="0">
              <a:buNone/>
              <a:defRPr sz="6398"/>
            </a:lvl1pPr>
            <a:lvl2pPr marL="914171" indent="0">
              <a:buNone/>
              <a:defRPr sz="5599"/>
            </a:lvl2pPr>
            <a:lvl3pPr marL="1828343" indent="0">
              <a:buNone/>
              <a:defRPr sz="4799"/>
            </a:lvl3pPr>
            <a:lvl4pPr marL="2742514" indent="0">
              <a:buNone/>
              <a:defRPr sz="3999"/>
            </a:lvl4pPr>
            <a:lvl5pPr marL="3656686" indent="0">
              <a:buNone/>
              <a:defRPr sz="3999"/>
            </a:lvl5pPr>
            <a:lvl6pPr marL="4570857" indent="0">
              <a:buNone/>
              <a:defRPr sz="3999"/>
            </a:lvl6pPr>
            <a:lvl7pPr marL="5485028" indent="0">
              <a:buNone/>
              <a:defRPr sz="3999"/>
            </a:lvl7pPr>
            <a:lvl8pPr marL="6399200" indent="0">
              <a:buNone/>
              <a:defRPr sz="3999"/>
            </a:lvl8pPr>
            <a:lvl9pPr marL="7313371" indent="0">
              <a:buNone/>
              <a:defRPr sz="3999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69D7110-5D28-463C-B9ED-47142B1B306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679140" y="4114800"/>
            <a:ext cx="7862426" cy="7623176"/>
          </a:xfrm>
        </p:spPr>
        <p:txBody>
          <a:bodyPr/>
          <a:lstStyle>
            <a:lvl1pPr marL="0" indent="0">
              <a:buNone/>
              <a:defRPr sz="3199"/>
            </a:lvl1pPr>
            <a:lvl2pPr marL="914171" indent="0">
              <a:buNone/>
              <a:defRPr sz="2799"/>
            </a:lvl2pPr>
            <a:lvl3pPr marL="1828343" indent="0">
              <a:buNone/>
              <a:defRPr sz="2399"/>
            </a:lvl3pPr>
            <a:lvl4pPr marL="2742514" indent="0">
              <a:buNone/>
              <a:defRPr sz="2000"/>
            </a:lvl4pPr>
            <a:lvl5pPr marL="3656686" indent="0">
              <a:buNone/>
              <a:defRPr sz="2000"/>
            </a:lvl5pPr>
            <a:lvl6pPr marL="4570857" indent="0">
              <a:buNone/>
              <a:defRPr sz="2000"/>
            </a:lvl6pPr>
            <a:lvl7pPr marL="5485028" indent="0">
              <a:buNone/>
              <a:defRPr sz="2000"/>
            </a:lvl7pPr>
            <a:lvl8pPr marL="6399200" indent="0">
              <a:buNone/>
              <a:defRPr sz="2000"/>
            </a:lvl8pPr>
            <a:lvl9pPr marL="7313371" indent="0">
              <a:buNone/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A257206-70FA-48FC-98FD-38A1F06F02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E4F41-1F33-44E8-9D41-3511DB7B02FC}" type="datetimeFigureOut">
              <a:rPr lang="en-US" smtClean="0"/>
              <a:t>5/22/2019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CBBCAA7-A6D1-46AA-AB1F-8145A023FD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720207A-3ED3-4D26-B67B-7BFD401C35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9983662"/>
      </p:ext>
    </p:extLst>
  </p:cSld>
  <p:clrMapOvr>
    <a:masterClrMapping/>
  </p:clrMapOvr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273DED-B54D-4250-BF0F-42FABC8C82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58991AF-3AB4-4C0F-BF1A-E4424B81B92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B999D9-F977-4BC6-9057-16D46C1E65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E4F41-1F33-44E8-9D41-3511DB7B02FC}" type="datetimeFigureOut">
              <a:rPr lang="en-US" smtClean="0"/>
              <a:t>5/22/2019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164A41-AFAC-48D3-973E-A7EFE8F7DF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2A11BE-6FF3-411C-841E-9F4EC6AFFD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134090"/>
      </p:ext>
    </p:extLst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5BB9DB7-6DCB-474F-BDD7-070FC648C92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7445256" y="730250"/>
            <a:ext cx="5256431" cy="11623676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40D70BE-89A4-4B5E-93B6-A93F08E2C66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675963" y="730250"/>
            <a:ext cx="15464572" cy="1162367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FD520F-BA64-4F41-A2BD-04713F2134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E4F41-1F33-44E8-9D41-3511DB7B02FC}" type="datetimeFigureOut">
              <a:rPr lang="en-US" smtClean="0"/>
              <a:t>5/22/2019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0A2EFF-F494-44EF-859A-D135685BEF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111F52-A36B-4D59-9016-7B4EAE9472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0941114"/>
      </p:ext>
    </p:extLst>
  </p:cSld>
  <p:clrMapOvr>
    <a:masterClrMapping/>
  </p:clrMapOvr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C6A4F80-F8BC-744B-A0E8-77CF40A5CA7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93"/>
            <a:ext cx="24377650" cy="13705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8704872"/>
      </p:ext>
    </p:extLst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12188824" y="0"/>
            <a:ext cx="12188825" cy="1371599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89367161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12188825" y="6858000"/>
            <a:ext cx="12188825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12188825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42235884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1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12188825" y="0"/>
            <a:ext cx="12188825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6858000"/>
            <a:ext cx="12188825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6726951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2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12188825" y="0"/>
            <a:ext cx="12188825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88825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26967626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3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12188825" y="6858000"/>
            <a:ext cx="12188825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6858000"/>
            <a:ext cx="12188825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79673347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4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0" y="6858000"/>
            <a:ext cx="12188825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88825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47618073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5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12188825" y="6858000"/>
            <a:ext cx="12188825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12188825" y="0"/>
            <a:ext cx="12188825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71182823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6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8940802" cy="13716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417388965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7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6115989" y="0"/>
            <a:ext cx="6020412" cy="4176223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-1" y="4281977"/>
            <a:ext cx="6020411" cy="4176223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18352602" y="0"/>
            <a:ext cx="6025048" cy="4176223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2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12231978" y="4318161"/>
            <a:ext cx="6020412" cy="414003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57023596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8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0" y="0"/>
            <a:ext cx="6091866" cy="4577033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4" name="Picture Placeholder 2"/>
          <p:cNvSpPr>
            <a:spLocks noGrp="1"/>
          </p:cNvSpPr>
          <p:nvPr>
            <p:ph type="pic" sz="quarter" idx="18"/>
          </p:nvPr>
        </p:nvSpPr>
        <p:spPr>
          <a:xfrm>
            <a:off x="6092032" y="0"/>
            <a:ext cx="6091866" cy="4577033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5" name="Picture Placeholder 2"/>
          <p:cNvSpPr>
            <a:spLocks noGrp="1"/>
          </p:cNvSpPr>
          <p:nvPr>
            <p:ph type="pic" sz="quarter" idx="19"/>
          </p:nvPr>
        </p:nvSpPr>
        <p:spPr>
          <a:xfrm>
            <a:off x="12183732" y="0"/>
            <a:ext cx="6091866" cy="4577033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6" name="Picture Placeholder 2"/>
          <p:cNvSpPr>
            <a:spLocks noGrp="1"/>
          </p:cNvSpPr>
          <p:nvPr>
            <p:ph type="pic" sz="quarter" idx="20"/>
          </p:nvPr>
        </p:nvSpPr>
        <p:spPr>
          <a:xfrm>
            <a:off x="18275764" y="0"/>
            <a:ext cx="6101886" cy="4577033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7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9138966"/>
            <a:ext cx="6101554" cy="4577033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8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6101720" y="9138966"/>
            <a:ext cx="6091866" cy="4577033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9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12193420" y="9138966"/>
            <a:ext cx="6091866" cy="4577033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30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18285452" y="9138966"/>
            <a:ext cx="6091866" cy="4577033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416323187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9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0" y="0"/>
            <a:ext cx="12188824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96249876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1" y="1"/>
            <a:ext cx="8125882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0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8125882" y="6858000"/>
            <a:ext cx="8125882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16251768" y="0"/>
            <a:ext cx="8125882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37951394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0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1" y="1"/>
            <a:ext cx="8125882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2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8125882" y="0"/>
            <a:ext cx="8125882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3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16251768" y="0"/>
            <a:ext cx="8125882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58702600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1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2525425" y="4090497"/>
            <a:ext cx="6070498" cy="5122984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2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9290373" y="4090497"/>
            <a:ext cx="6070499" cy="5122984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3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16055324" y="4090497"/>
            <a:ext cx="6070498" cy="5122983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52014273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2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1703190" y="4031881"/>
            <a:ext cx="7001188" cy="5122984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0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8704378" y="4031881"/>
            <a:ext cx="7001187" cy="5122984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15705565" y="4031881"/>
            <a:ext cx="7001188" cy="5122985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26442359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0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1" y="7342908"/>
            <a:ext cx="8125882" cy="6373091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8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16251768" y="7342908"/>
            <a:ext cx="8125882" cy="6373091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48523934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8125882" y="6858000"/>
            <a:ext cx="16251768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2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1" y="1"/>
            <a:ext cx="8125882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67560354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3560665" cy="1371599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13677410" y="0"/>
            <a:ext cx="3560665" cy="1371599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3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17243002" y="0"/>
            <a:ext cx="3560665" cy="1371599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4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20805176" y="0"/>
            <a:ext cx="3560665" cy="1371599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7" name="Picture Placeholder 6"/>
          <p:cNvSpPr>
            <a:spLocks noGrp="1"/>
          </p:cNvSpPr>
          <p:nvPr>
            <p:ph type="pic" sz="quarter" idx="14"/>
          </p:nvPr>
        </p:nvSpPr>
        <p:spPr>
          <a:xfrm>
            <a:off x="7144410" y="2996184"/>
            <a:ext cx="3008376" cy="3008376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51557696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3560665" cy="1371599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1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3565592" y="0"/>
            <a:ext cx="3560665" cy="1371599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2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7127766" y="0"/>
            <a:ext cx="3560665" cy="1371599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20816985" y="0"/>
            <a:ext cx="3560665" cy="1371599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4" name="Picture Placeholder 6"/>
          <p:cNvSpPr>
            <a:spLocks noGrp="1"/>
          </p:cNvSpPr>
          <p:nvPr>
            <p:ph type="pic" sz="quarter" idx="14"/>
          </p:nvPr>
        </p:nvSpPr>
        <p:spPr>
          <a:xfrm>
            <a:off x="14227771" y="2996184"/>
            <a:ext cx="3008376" cy="3008376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98371602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6"/>
          <p:cNvSpPr>
            <a:spLocks noGrp="1"/>
          </p:cNvSpPr>
          <p:nvPr>
            <p:ph type="pic" sz="quarter" idx="14"/>
          </p:nvPr>
        </p:nvSpPr>
        <p:spPr>
          <a:xfrm>
            <a:off x="2933065" y="4235410"/>
            <a:ext cx="2362200" cy="2362200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5" name="Picture Placeholder 6"/>
          <p:cNvSpPr>
            <a:spLocks noGrp="1"/>
          </p:cNvSpPr>
          <p:nvPr>
            <p:ph type="pic" sz="quarter" idx="15"/>
          </p:nvPr>
        </p:nvSpPr>
        <p:spPr>
          <a:xfrm>
            <a:off x="2933065" y="8578751"/>
            <a:ext cx="2362200" cy="2362200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6" name="Picture Placeholder 6"/>
          <p:cNvSpPr>
            <a:spLocks noGrp="1"/>
          </p:cNvSpPr>
          <p:nvPr>
            <p:ph type="pic" sz="quarter" idx="16"/>
          </p:nvPr>
        </p:nvSpPr>
        <p:spPr>
          <a:xfrm>
            <a:off x="13441422" y="4235409"/>
            <a:ext cx="2362200" cy="2362200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7" name="Picture Placeholder 6"/>
          <p:cNvSpPr>
            <a:spLocks noGrp="1"/>
          </p:cNvSpPr>
          <p:nvPr>
            <p:ph type="pic" sz="quarter" idx="17"/>
          </p:nvPr>
        </p:nvSpPr>
        <p:spPr>
          <a:xfrm>
            <a:off x="13441422" y="8578750"/>
            <a:ext cx="2362200" cy="2362200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98111834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9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icture Placeholder 6"/>
          <p:cNvSpPr>
            <a:spLocks noGrp="1"/>
          </p:cNvSpPr>
          <p:nvPr>
            <p:ph type="pic" sz="quarter" idx="14"/>
          </p:nvPr>
        </p:nvSpPr>
        <p:spPr>
          <a:xfrm>
            <a:off x="4126445" y="3146229"/>
            <a:ext cx="2272678" cy="227267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3" name="Picture Placeholder 6"/>
          <p:cNvSpPr>
            <a:spLocks noGrp="1"/>
          </p:cNvSpPr>
          <p:nvPr>
            <p:ph type="pic" sz="quarter" idx="18"/>
          </p:nvPr>
        </p:nvSpPr>
        <p:spPr>
          <a:xfrm>
            <a:off x="9027879" y="3146229"/>
            <a:ext cx="2272678" cy="227267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4" name="Picture Placeholder 6"/>
          <p:cNvSpPr>
            <a:spLocks noGrp="1"/>
          </p:cNvSpPr>
          <p:nvPr>
            <p:ph type="pic" sz="quarter" idx="19"/>
          </p:nvPr>
        </p:nvSpPr>
        <p:spPr>
          <a:xfrm>
            <a:off x="13929312" y="3146229"/>
            <a:ext cx="2272678" cy="227267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5" name="Picture Placeholder 6"/>
          <p:cNvSpPr>
            <a:spLocks noGrp="1"/>
          </p:cNvSpPr>
          <p:nvPr>
            <p:ph type="pic" sz="quarter" idx="20"/>
          </p:nvPr>
        </p:nvSpPr>
        <p:spPr>
          <a:xfrm>
            <a:off x="18260331" y="3146229"/>
            <a:ext cx="2272678" cy="227267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30" name="Picture Placeholder 6"/>
          <p:cNvSpPr>
            <a:spLocks noGrp="1"/>
          </p:cNvSpPr>
          <p:nvPr>
            <p:ph type="pic" sz="quarter" idx="21"/>
          </p:nvPr>
        </p:nvSpPr>
        <p:spPr>
          <a:xfrm>
            <a:off x="4126445" y="8214159"/>
            <a:ext cx="2272678" cy="227267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31" name="Picture Placeholder 6"/>
          <p:cNvSpPr>
            <a:spLocks noGrp="1"/>
          </p:cNvSpPr>
          <p:nvPr>
            <p:ph type="pic" sz="quarter" idx="22"/>
          </p:nvPr>
        </p:nvSpPr>
        <p:spPr>
          <a:xfrm>
            <a:off x="9027879" y="8214159"/>
            <a:ext cx="2272678" cy="227267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32" name="Picture Placeholder 6"/>
          <p:cNvSpPr>
            <a:spLocks noGrp="1"/>
          </p:cNvSpPr>
          <p:nvPr>
            <p:ph type="pic" sz="quarter" idx="23"/>
          </p:nvPr>
        </p:nvSpPr>
        <p:spPr>
          <a:xfrm>
            <a:off x="13929312" y="8214159"/>
            <a:ext cx="2272678" cy="227267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33" name="Picture Placeholder 6"/>
          <p:cNvSpPr>
            <a:spLocks noGrp="1"/>
          </p:cNvSpPr>
          <p:nvPr>
            <p:ph type="pic" sz="quarter" idx="24"/>
          </p:nvPr>
        </p:nvSpPr>
        <p:spPr>
          <a:xfrm>
            <a:off x="18260331" y="8214159"/>
            <a:ext cx="2272678" cy="227267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28347511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0" y="4466492"/>
            <a:ext cx="11007969" cy="9249507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90948383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icture Placeholder 6"/>
          <p:cNvSpPr>
            <a:spLocks noGrp="1"/>
          </p:cNvSpPr>
          <p:nvPr>
            <p:ph type="pic" sz="quarter" idx="14"/>
          </p:nvPr>
        </p:nvSpPr>
        <p:spPr>
          <a:xfrm>
            <a:off x="2249750" y="4138889"/>
            <a:ext cx="1739818" cy="171441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3" name="Picture Placeholder 6"/>
          <p:cNvSpPr>
            <a:spLocks noGrp="1"/>
          </p:cNvSpPr>
          <p:nvPr>
            <p:ph type="pic" sz="quarter" idx="15"/>
          </p:nvPr>
        </p:nvSpPr>
        <p:spPr>
          <a:xfrm>
            <a:off x="2249750" y="6501089"/>
            <a:ext cx="1739818" cy="171441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4" name="Picture Placeholder 6"/>
          <p:cNvSpPr>
            <a:spLocks noGrp="1"/>
          </p:cNvSpPr>
          <p:nvPr>
            <p:ph type="pic" sz="quarter" idx="16"/>
          </p:nvPr>
        </p:nvSpPr>
        <p:spPr>
          <a:xfrm>
            <a:off x="2249750" y="9058787"/>
            <a:ext cx="1739818" cy="171441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5" name="Picture Placeholder 6"/>
          <p:cNvSpPr>
            <a:spLocks noGrp="1"/>
          </p:cNvSpPr>
          <p:nvPr>
            <p:ph type="pic" sz="quarter" idx="17"/>
          </p:nvPr>
        </p:nvSpPr>
        <p:spPr>
          <a:xfrm>
            <a:off x="9509636" y="4138889"/>
            <a:ext cx="1739818" cy="171441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6" name="Picture Placeholder 6"/>
          <p:cNvSpPr>
            <a:spLocks noGrp="1"/>
          </p:cNvSpPr>
          <p:nvPr>
            <p:ph type="pic" sz="quarter" idx="18"/>
          </p:nvPr>
        </p:nvSpPr>
        <p:spPr>
          <a:xfrm>
            <a:off x="9509636" y="6501089"/>
            <a:ext cx="1739818" cy="171441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7" name="Picture Placeholder 6"/>
          <p:cNvSpPr>
            <a:spLocks noGrp="1"/>
          </p:cNvSpPr>
          <p:nvPr>
            <p:ph type="pic" sz="quarter" idx="19"/>
          </p:nvPr>
        </p:nvSpPr>
        <p:spPr>
          <a:xfrm>
            <a:off x="9509636" y="9058787"/>
            <a:ext cx="1739818" cy="171441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8" name="Picture Placeholder 6"/>
          <p:cNvSpPr>
            <a:spLocks noGrp="1"/>
          </p:cNvSpPr>
          <p:nvPr>
            <p:ph type="pic" sz="quarter" idx="20"/>
          </p:nvPr>
        </p:nvSpPr>
        <p:spPr>
          <a:xfrm>
            <a:off x="16769522" y="4138889"/>
            <a:ext cx="1739818" cy="171441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9" name="Picture Placeholder 6"/>
          <p:cNvSpPr>
            <a:spLocks noGrp="1"/>
          </p:cNvSpPr>
          <p:nvPr>
            <p:ph type="pic" sz="quarter" idx="21"/>
          </p:nvPr>
        </p:nvSpPr>
        <p:spPr>
          <a:xfrm>
            <a:off x="16769522" y="6501089"/>
            <a:ext cx="1739818" cy="171441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30" name="Picture Placeholder 6"/>
          <p:cNvSpPr>
            <a:spLocks noGrp="1"/>
          </p:cNvSpPr>
          <p:nvPr>
            <p:ph type="pic" sz="quarter" idx="22"/>
          </p:nvPr>
        </p:nvSpPr>
        <p:spPr>
          <a:xfrm>
            <a:off x="16769522" y="9058787"/>
            <a:ext cx="1739818" cy="171441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890495979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-2" y="1"/>
            <a:ext cx="12188826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8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-2" y="6858000"/>
            <a:ext cx="12188826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9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12188824" y="6858000"/>
            <a:ext cx="12188826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545532617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-2" y="0"/>
            <a:ext cx="24377652" cy="1371599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9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0767066" y="3452063"/>
            <a:ext cx="3008376" cy="3008376"/>
          </a:xfrm>
          <a:prstGeom prst="ellipse">
            <a:avLst/>
          </a:prstGeom>
          <a:solidFill>
            <a:schemeClr val="bg1">
              <a:lumMod val="7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19041586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518286" y="518286"/>
            <a:ext cx="5416062" cy="597876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0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518286" y="7015341"/>
            <a:ext cx="5416062" cy="597876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6452631" y="2498002"/>
            <a:ext cx="8707157" cy="597876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52569002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10963548" y="0"/>
            <a:ext cx="13414102" cy="10968174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788436297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0" y="0"/>
            <a:ext cx="13414102" cy="10968174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58080240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0" y="0"/>
            <a:ext cx="6088205" cy="13716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0" name="Picture Placeholder 2"/>
          <p:cNvSpPr>
            <a:spLocks noGrp="1"/>
          </p:cNvSpPr>
          <p:nvPr>
            <p:ph type="pic" sz="quarter" idx="18"/>
          </p:nvPr>
        </p:nvSpPr>
        <p:spPr>
          <a:xfrm>
            <a:off x="6100620" y="0"/>
            <a:ext cx="6088205" cy="13716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1" name="Picture Placeholder 2"/>
          <p:cNvSpPr>
            <a:spLocks noGrp="1"/>
          </p:cNvSpPr>
          <p:nvPr>
            <p:ph type="pic" sz="quarter" idx="19"/>
          </p:nvPr>
        </p:nvSpPr>
        <p:spPr>
          <a:xfrm>
            <a:off x="12181376" y="0"/>
            <a:ext cx="6088205" cy="13716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2" name="Picture Placeholder 2"/>
          <p:cNvSpPr>
            <a:spLocks noGrp="1"/>
          </p:cNvSpPr>
          <p:nvPr>
            <p:ph type="pic" sz="quarter" idx="20"/>
          </p:nvPr>
        </p:nvSpPr>
        <p:spPr>
          <a:xfrm>
            <a:off x="18281996" y="0"/>
            <a:ext cx="6088205" cy="13716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56337388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8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1128473" y="1688124"/>
            <a:ext cx="6093171" cy="10339754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0" name="Picture Placeholder 2"/>
          <p:cNvSpPr>
            <a:spLocks noGrp="1"/>
          </p:cNvSpPr>
          <p:nvPr>
            <p:ph type="pic" sz="quarter" idx="18"/>
          </p:nvPr>
        </p:nvSpPr>
        <p:spPr>
          <a:xfrm>
            <a:off x="7564442" y="1688122"/>
            <a:ext cx="6093171" cy="5020362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1" name="Picture Placeholder 2"/>
          <p:cNvSpPr>
            <a:spLocks noGrp="1"/>
          </p:cNvSpPr>
          <p:nvPr>
            <p:ph type="pic" sz="quarter" idx="19"/>
          </p:nvPr>
        </p:nvSpPr>
        <p:spPr>
          <a:xfrm>
            <a:off x="7564442" y="7029400"/>
            <a:ext cx="6088205" cy="500941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676883665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9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3260036" y="0"/>
            <a:ext cx="10058400" cy="13716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298259782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0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11057421" y="0"/>
            <a:ext cx="10058400" cy="13716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592051424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1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11057421" y="0"/>
            <a:ext cx="13320228" cy="13716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599968582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2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1" y="0"/>
            <a:ext cx="13320228" cy="13716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818617650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3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0" y="6149725"/>
            <a:ext cx="6099349" cy="540258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2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6077355" y="6149724"/>
            <a:ext cx="6099349" cy="540258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3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12189866" y="6149725"/>
            <a:ext cx="6099349" cy="540258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4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18295796" y="6149724"/>
            <a:ext cx="6099349" cy="540258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926427426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4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11795467" y="8428606"/>
            <a:ext cx="5408124" cy="4220594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0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2059021" y="4208012"/>
            <a:ext cx="9519561" cy="8441188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5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17203589" y="4208012"/>
            <a:ext cx="5408125" cy="4220594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418262805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5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1579418" y="4549006"/>
            <a:ext cx="9461664" cy="717193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928749138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6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1" y="0"/>
            <a:ext cx="24377650" cy="96012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989796753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7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1" y="0"/>
            <a:ext cx="10193866" cy="13716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198383108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8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14209184" y="0"/>
            <a:ext cx="10193866" cy="13716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446226535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2_Placeho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2"/>
          <p:cNvSpPr>
            <a:spLocks noGrp="1"/>
          </p:cNvSpPr>
          <p:nvPr>
            <p:ph type="pic" sz="quarter" idx="25"/>
          </p:nvPr>
        </p:nvSpPr>
        <p:spPr>
          <a:xfrm>
            <a:off x="6096001" y="3295503"/>
            <a:ext cx="3879274" cy="6037416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4" name="Picture Placeholder 2"/>
          <p:cNvSpPr>
            <a:spLocks noGrp="1"/>
          </p:cNvSpPr>
          <p:nvPr>
            <p:ph type="pic" sz="quarter" idx="24"/>
          </p:nvPr>
        </p:nvSpPr>
        <p:spPr>
          <a:xfrm>
            <a:off x="1911928" y="3295503"/>
            <a:ext cx="3879274" cy="6037416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26"/>
          </p:nvPr>
        </p:nvSpPr>
        <p:spPr>
          <a:xfrm>
            <a:off x="10280074" y="3295503"/>
            <a:ext cx="3879274" cy="6037416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0" name="Picture Placeholder 2"/>
          <p:cNvSpPr>
            <a:spLocks noGrp="1"/>
          </p:cNvSpPr>
          <p:nvPr>
            <p:ph type="pic" sz="quarter" idx="27"/>
          </p:nvPr>
        </p:nvSpPr>
        <p:spPr>
          <a:xfrm>
            <a:off x="14464147" y="3295503"/>
            <a:ext cx="3879274" cy="6037416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28"/>
          </p:nvPr>
        </p:nvSpPr>
        <p:spPr>
          <a:xfrm>
            <a:off x="18648220" y="3295503"/>
            <a:ext cx="3879274" cy="6037416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4148804304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Portfolio Thr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4060850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6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6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4088889" y="0"/>
            <a:ext cx="4081412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6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9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8170301" y="0"/>
            <a:ext cx="4054581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6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1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0" y="6858000"/>
            <a:ext cx="4060850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6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2" name="Picture Placeholder 2"/>
          <p:cNvSpPr>
            <a:spLocks noGrp="1"/>
          </p:cNvSpPr>
          <p:nvPr>
            <p:ph type="pic" sz="quarter" idx="18"/>
          </p:nvPr>
        </p:nvSpPr>
        <p:spPr>
          <a:xfrm>
            <a:off x="4071648" y="6858000"/>
            <a:ext cx="4087855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6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5" name="Picture Placeholder 2"/>
          <p:cNvSpPr>
            <a:spLocks noGrp="1"/>
          </p:cNvSpPr>
          <p:nvPr>
            <p:ph type="pic" sz="quarter" idx="21"/>
          </p:nvPr>
        </p:nvSpPr>
        <p:spPr>
          <a:xfrm>
            <a:off x="8170301" y="6858000"/>
            <a:ext cx="4054581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6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62260363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3_Placeho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icture Placeholder 2"/>
          <p:cNvSpPr>
            <a:spLocks noGrp="1"/>
          </p:cNvSpPr>
          <p:nvPr>
            <p:ph type="pic" sz="quarter" idx="28"/>
          </p:nvPr>
        </p:nvSpPr>
        <p:spPr>
          <a:xfrm>
            <a:off x="12188825" y="0"/>
            <a:ext cx="12188825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4" name="Picture Placeholder 2"/>
          <p:cNvSpPr>
            <a:spLocks noGrp="1"/>
          </p:cNvSpPr>
          <p:nvPr>
            <p:ph type="pic" sz="quarter" idx="29"/>
          </p:nvPr>
        </p:nvSpPr>
        <p:spPr>
          <a:xfrm>
            <a:off x="0" y="6858000"/>
            <a:ext cx="12188825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543862241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Responsive Desig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2"/>
          <p:cNvSpPr>
            <a:spLocks noGrp="1" noChangeAspect="1"/>
          </p:cNvSpPr>
          <p:nvPr>
            <p:ph type="pic" sz="quarter" idx="25"/>
          </p:nvPr>
        </p:nvSpPr>
        <p:spPr>
          <a:xfrm>
            <a:off x="8434174" y="5371869"/>
            <a:ext cx="6679466" cy="3785477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 marL="0" indent="0" algn="ctr">
              <a:buNone/>
              <a:defRPr sz="2199">
                <a:latin typeface="Calibri Light"/>
                <a:cs typeface="Calibri Light"/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id-ID" noProof="0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sz="quarter" idx="22"/>
          </p:nvPr>
        </p:nvSpPr>
        <p:spPr>
          <a:xfrm>
            <a:off x="16352915" y="8991653"/>
            <a:ext cx="1013634" cy="1768937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 marL="0" indent="0" algn="l">
              <a:lnSpc>
                <a:spcPct val="50000"/>
              </a:lnSpc>
              <a:buNone/>
              <a:defRPr sz="700">
                <a:latin typeface="Calibri Light"/>
                <a:cs typeface="Calibri Light"/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id-ID" noProof="0" dirty="0"/>
          </a:p>
        </p:txBody>
      </p:sp>
      <p:sp>
        <p:nvSpPr>
          <p:cNvPr id="10" name="Picture Placeholder 2"/>
          <p:cNvSpPr>
            <a:spLocks noGrp="1" noChangeAspect="1"/>
          </p:cNvSpPr>
          <p:nvPr>
            <p:ph type="pic" sz="quarter" idx="26"/>
          </p:nvPr>
        </p:nvSpPr>
        <p:spPr>
          <a:xfrm>
            <a:off x="4754354" y="7975469"/>
            <a:ext cx="4254887" cy="271244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 marL="0" indent="0" algn="ctr">
              <a:buNone/>
              <a:defRPr sz="1999">
                <a:latin typeface="Calibri Light"/>
                <a:cs typeface="Calibri Light"/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id-ID" noProof="0" dirty="0"/>
          </a:p>
        </p:txBody>
      </p:sp>
      <p:sp>
        <p:nvSpPr>
          <p:cNvPr id="8" name="Picture Placeholder 2"/>
          <p:cNvSpPr>
            <a:spLocks noGrp="1" noChangeAspect="1"/>
          </p:cNvSpPr>
          <p:nvPr>
            <p:ph type="pic" sz="quarter" idx="24"/>
          </p:nvPr>
        </p:nvSpPr>
        <p:spPr>
          <a:xfrm>
            <a:off x="14235822" y="7821109"/>
            <a:ext cx="2254062" cy="2902541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 marL="0" indent="0" algn="ctr">
              <a:buNone/>
              <a:defRPr sz="1999">
                <a:latin typeface="Calibri Light"/>
                <a:cs typeface="Calibri Light"/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id-ID" noProof="0" dirty="0"/>
          </a:p>
        </p:txBody>
      </p:sp>
      <p:sp>
        <p:nvSpPr>
          <p:cNvPr id="11" name="Picture Placeholder 2"/>
          <p:cNvSpPr>
            <a:spLocks noGrp="1" noChangeAspect="1"/>
          </p:cNvSpPr>
          <p:nvPr>
            <p:ph type="pic" sz="quarter" idx="27"/>
          </p:nvPr>
        </p:nvSpPr>
        <p:spPr>
          <a:xfrm>
            <a:off x="17691338" y="10138875"/>
            <a:ext cx="441690" cy="557901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 marL="0" indent="0" algn="ctr">
              <a:lnSpc>
                <a:spcPct val="50000"/>
              </a:lnSpc>
              <a:buNone/>
              <a:defRPr sz="100">
                <a:latin typeface="Calibri Light"/>
                <a:cs typeface="Calibri Light"/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id-ID" noProof="0" dirty="0"/>
          </a:p>
        </p:txBody>
      </p:sp>
    </p:spTree>
    <p:extLst>
      <p:ext uri="{BB962C8B-B14F-4D97-AF65-F5344CB8AC3E}">
        <p14:creationId xmlns:p14="http://schemas.microsoft.com/office/powerpoint/2010/main" val="1005703061"/>
      </p:ext>
    </p:extLst>
  </p:cSld>
  <p:clrMapOvr>
    <a:masterClrMapping/>
  </p:clrMapOvr>
  <p:transition spd="med" advClick="0" advTm="2000">
    <p:fade/>
  </p:transition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Log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348D9D25-F702-204B-B5EA-8E36DF5CB68B}"/>
              </a:ext>
            </a:extLst>
          </p:cNvPr>
          <p:cNvSpPr/>
          <p:nvPr userDrawn="1"/>
        </p:nvSpPr>
        <p:spPr>
          <a:xfrm>
            <a:off x="21732875" y="7938"/>
            <a:ext cx="2101850" cy="1576387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Montserrat" charset="0"/>
            </a:endParaRPr>
          </a:p>
        </p:txBody>
      </p:sp>
      <p:sp>
        <p:nvSpPr>
          <p:cNvPr id="23" name="Picture Placeholder 17"/>
          <p:cNvSpPr>
            <a:spLocks noGrp="1"/>
          </p:cNvSpPr>
          <p:nvPr>
            <p:ph type="pic" sz="quarter" idx="26"/>
          </p:nvPr>
        </p:nvSpPr>
        <p:spPr>
          <a:xfrm>
            <a:off x="0" y="-30480"/>
            <a:ext cx="6086471" cy="886968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 marL="0" indent="0">
              <a:buNone/>
              <a:defRPr sz="2799">
                <a:solidFill>
                  <a:schemeClr val="tx1"/>
                </a:solidFill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4" name="Picture Placeholder 17"/>
          <p:cNvSpPr>
            <a:spLocks noGrp="1"/>
          </p:cNvSpPr>
          <p:nvPr>
            <p:ph type="pic" sz="quarter" idx="27"/>
          </p:nvPr>
        </p:nvSpPr>
        <p:spPr>
          <a:xfrm>
            <a:off x="6086471" y="4876800"/>
            <a:ext cx="6086471" cy="886968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 marL="0" indent="0">
              <a:buNone/>
              <a:defRPr sz="2799">
                <a:solidFill>
                  <a:schemeClr val="tx1"/>
                </a:solidFill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5" name="Picture Placeholder 17"/>
          <p:cNvSpPr>
            <a:spLocks noGrp="1"/>
          </p:cNvSpPr>
          <p:nvPr>
            <p:ph type="pic" sz="quarter" idx="28"/>
          </p:nvPr>
        </p:nvSpPr>
        <p:spPr>
          <a:xfrm>
            <a:off x="12169766" y="-30480"/>
            <a:ext cx="6086471" cy="886968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 marL="0" indent="0">
              <a:buNone/>
              <a:defRPr sz="2799">
                <a:solidFill>
                  <a:schemeClr val="tx1"/>
                </a:solidFill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6" name="Picture Placeholder 17"/>
          <p:cNvSpPr>
            <a:spLocks noGrp="1"/>
          </p:cNvSpPr>
          <p:nvPr>
            <p:ph type="pic" sz="quarter" idx="29"/>
          </p:nvPr>
        </p:nvSpPr>
        <p:spPr>
          <a:xfrm>
            <a:off x="18278473" y="4838700"/>
            <a:ext cx="6086471" cy="886968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 marL="0" indent="0">
              <a:buNone/>
              <a:defRPr sz="2799">
                <a:solidFill>
                  <a:schemeClr val="tx1"/>
                </a:solidFill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802037629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Macbook Mock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4"/>
          <p:cNvSpPr>
            <a:spLocks noGrp="1"/>
          </p:cNvSpPr>
          <p:nvPr>
            <p:ph type="pic" sz="quarter" idx="10"/>
          </p:nvPr>
        </p:nvSpPr>
        <p:spPr>
          <a:xfrm>
            <a:off x="4111023" y="9421730"/>
            <a:ext cx="1929384" cy="1929384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2" name="Picture Placeholder 4"/>
          <p:cNvSpPr>
            <a:spLocks noGrp="1"/>
          </p:cNvSpPr>
          <p:nvPr>
            <p:ph type="pic" sz="quarter" idx="11"/>
          </p:nvPr>
        </p:nvSpPr>
        <p:spPr>
          <a:xfrm>
            <a:off x="11355470" y="9446722"/>
            <a:ext cx="1929384" cy="1929384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3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18446906" y="9421730"/>
            <a:ext cx="1929384" cy="1929384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549638524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24377650" cy="1371599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424516914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Ma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13"/>
          <p:cNvSpPr>
            <a:spLocks noGrp="1"/>
          </p:cNvSpPr>
          <p:nvPr>
            <p:ph type="pic" sz="quarter" idx="14"/>
          </p:nvPr>
        </p:nvSpPr>
        <p:spPr>
          <a:xfrm>
            <a:off x="11209703" y="4407444"/>
            <a:ext cx="13167947" cy="6521824"/>
          </a:xfrm>
          <a:solidFill>
            <a:schemeClr val="bg1">
              <a:lumMod val="95000"/>
            </a:schemeClr>
          </a:solidFill>
          <a:effectLst/>
        </p:spPr>
        <p:txBody>
          <a:bodyPr rtlCol="0">
            <a:normAutofit/>
          </a:bodyPr>
          <a:lstStyle>
            <a:lvl1pPr marL="0" indent="0">
              <a:buNone/>
              <a:defRPr sz="28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859285375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Ma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13"/>
          <p:cNvSpPr>
            <a:spLocks noGrp="1"/>
          </p:cNvSpPr>
          <p:nvPr>
            <p:ph type="pic" sz="quarter" idx="14"/>
          </p:nvPr>
        </p:nvSpPr>
        <p:spPr>
          <a:xfrm>
            <a:off x="8122022" y="0"/>
            <a:ext cx="8145300" cy="13716000"/>
          </a:xfrm>
          <a:solidFill>
            <a:schemeClr val="bg1">
              <a:lumMod val="95000"/>
            </a:schemeClr>
          </a:solidFill>
          <a:effectLst/>
        </p:spPr>
        <p:txBody>
          <a:bodyPr rtlCol="0">
            <a:normAutofit/>
          </a:bodyPr>
          <a:lstStyle>
            <a:lvl1pPr marL="0" indent="0">
              <a:buNone/>
              <a:defRPr sz="28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745794999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Master-Placeho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4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24377649" cy="8500532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2" name="Picture Placeholder 4"/>
          <p:cNvSpPr>
            <a:spLocks noGrp="1"/>
          </p:cNvSpPr>
          <p:nvPr>
            <p:ph type="pic" sz="quarter" idx="11"/>
          </p:nvPr>
        </p:nvSpPr>
        <p:spPr>
          <a:xfrm>
            <a:off x="3747638" y="5104844"/>
            <a:ext cx="3336329" cy="594976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3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10459853" y="5104844"/>
            <a:ext cx="3336329" cy="594976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4" name="Picture Placeholder 4"/>
          <p:cNvSpPr>
            <a:spLocks noGrp="1"/>
          </p:cNvSpPr>
          <p:nvPr>
            <p:ph type="pic" sz="quarter" idx="13"/>
          </p:nvPr>
        </p:nvSpPr>
        <p:spPr>
          <a:xfrm>
            <a:off x="17169810" y="5104844"/>
            <a:ext cx="3336329" cy="594976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319503296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ster-Placeholder-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4"/>
          <p:cNvSpPr>
            <a:spLocks noGrp="1"/>
          </p:cNvSpPr>
          <p:nvPr>
            <p:ph type="pic" sz="quarter" idx="11"/>
          </p:nvPr>
        </p:nvSpPr>
        <p:spPr>
          <a:xfrm>
            <a:off x="0" y="-1"/>
            <a:ext cx="24423370" cy="6867525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9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0" y="5572125"/>
            <a:ext cx="8412479" cy="8143875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477900831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Master-Placeholder-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4"/>
          <p:cNvSpPr>
            <a:spLocks noGrp="1"/>
          </p:cNvSpPr>
          <p:nvPr>
            <p:ph type="pic" sz="quarter" idx="11"/>
          </p:nvPr>
        </p:nvSpPr>
        <p:spPr>
          <a:xfrm>
            <a:off x="0" y="-1"/>
            <a:ext cx="24423370" cy="8540398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9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9123995" y="5813269"/>
            <a:ext cx="5967616" cy="7902731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54617423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Master-Placeholder-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4"/>
          <p:cNvSpPr>
            <a:spLocks noGrp="1"/>
          </p:cNvSpPr>
          <p:nvPr>
            <p:ph type="pic" sz="quarter" idx="11"/>
          </p:nvPr>
        </p:nvSpPr>
        <p:spPr>
          <a:xfrm>
            <a:off x="0" y="-1"/>
            <a:ext cx="24423370" cy="8540398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3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7487723" y="6858126"/>
            <a:ext cx="2666386" cy="3460584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4" name="Picture Placeholder 4"/>
          <p:cNvSpPr>
            <a:spLocks noGrp="1"/>
          </p:cNvSpPr>
          <p:nvPr>
            <p:ph type="pic" sz="quarter" idx="13"/>
          </p:nvPr>
        </p:nvSpPr>
        <p:spPr>
          <a:xfrm>
            <a:off x="10806976" y="6858126"/>
            <a:ext cx="2666386" cy="3460584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5" name="Picture Placeholder 4"/>
          <p:cNvSpPr>
            <a:spLocks noGrp="1"/>
          </p:cNvSpPr>
          <p:nvPr>
            <p:ph type="pic" sz="quarter" idx="14"/>
          </p:nvPr>
        </p:nvSpPr>
        <p:spPr>
          <a:xfrm>
            <a:off x="13940379" y="6858126"/>
            <a:ext cx="2666386" cy="3460584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903645329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Master-Placeholder-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4"/>
          <p:cNvSpPr>
            <a:spLocks noGrp="1"/>
          </p:cNvSpPr>
          <p:nvPr>
            <p:ph type="pic" sz="quarter" idx="11"/>
          </p:nvPr>
        </p:nvSpPr>
        <p:spPr>
          <a:xfrm>
            <a:off x="7956667" y="4958807"/>
            <a:ext cx="8357714" cy="6228342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617338972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Master-Placeholder-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4"/>
          <p:cNvSpPr>
            <a:spLocks noGrp="1"/>
          </p:cNvSpPr>
          <p:nvPr>
            <p:ph type="pic" sz="quarter" idx="11"/>
          </p:nvPr>
        </p:nvSpPr>
        <p:spPr>
          <a:xfrm>
            <a:off x="0" y="1975334"/>
            <a:ext cx="11723065" cy="9723205"/>
          </a:xfrm>
          <a:solidFill>
            <a:schemeClr val="bg1">
              <a:lumMod val="95000"/>
            </a:schemeClr>
          </a:solidFill>
          <a:ln>
            <a:noFill/>
          </a:ln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700004075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Master-Placeholder-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4"/>
          <p:cNvSpPr>
            <a:spLocks noGrp="1"/>
          </p:cNvSpPr>
          <p:nvPr>
            <p:ph type="pic" sz="quarter" idx="11"/>
          </p:nvPr>
        </p:nvSpPr>
        <p:spPr>
          <a:xfrm>
            <a:off x="8368334" y="5300456"/>
            <a:ext cx="7607690" cy="4731613"/>
          </a:xfrm>
          <a:solidFill>
            <a:schemeClr val="bg1">
              <a:lumMod val="95000"/>
            </a:schemeClr>
          </a:solidFill>
          <a:ln>
            <a:noFill/>
          </a:ln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897099230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Master-Placeholder-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11"/>
          </p:nvPr>
        </p:nvSpPr>
        <p:spPr>
          <a:xfrm>
            <a:off x="4761786" y="1948821"/>
            <a:ext cx="3805081" cy="3805084"/>
          </a:xfrm>
          <a:custGeom>
            <a:avLst/>
            <a:gdLst>
              <a:gd name="connsiteX0" fmla="*/ 1902541 w 3805081"/>
              <a:gd name="connsiteY0" fmla="*/ 0 h 3805084"/>
              <a:gd name="connsiteX1" fmla="*/ 3805081 w 3805081"/>
              <a:gd name="connsiteY1" fmla="*/ 951271 h 3805084"/>
              <a:gd name="connsiteX2" fmla="*/ 3805081 w 3805081"/>
              <a:gd name="connsiteY2" fmla="*/ 2853813 h 3805084"/>
              <a:gd name="connsiteX3" fmla="*/ 1902541 w 3805081"/>
              <a:gd name="connsiteY3" fmla="*/ 3805084 h 3805084"/>
              <a:gd name="connsiteX4" fmla="*/ 0 w 3805081"/>
              <a:gd name="connsiteY4" fmla="*/ 2853813 h 3805084"/>
              <a:gd name="connsiteX5" fmla="*/ 0 w 3805081"/>
              <a:gd name="connsiteY5" fmla="*/ 951271 h 38050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805081" h="3805084">
                <a:moveTo>
                  <a:pt x="1902541" y="0"/>
                </a:moveTo>
                <a:lnTo>
                  <a:pt x="3805081" y="951271"/>
                </a:lnTo>
                <a:lnTo>
                  <a:pt x="3805081" y="2853813"/>
                </a:lnTo>
                <a:lnTo>
                  <a:pt x="1902541" y="3805084"/>
                </a:lnTo>
                <a:lnTo>
                  <a:pt x="0" y="2853813"/>
                </a:lnTo>
                <a:lnTo>
                  <a:pt x="0" y="95127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rtlCol="0">
            <a:no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0" name="Picture Placeholder 9"/>
          <p:cNvSpPr>
            <a:spLocks noGrp="1"/>
          </p:cNvSpPr>
          <p:nvPr>
            <p:ph type="pic" sz="quarter" idx="12"/>
          </p:nvPr>
        </p:nvSpPr>
        <p:spPr>
          <a:xfrm>
            <a:off x="16404348" y="1948821"/>
            <a:ext cx="3805081" cy="3805084"/>
          </a:xfrm>
          <a:custGeom>
            <a:avLst/>
            <a:gdLst>
              <a:gd name="connsiteX0" fmla="*/ 1902541 w 3805081"/>
              <a:gd name="connsiteY0" fmla="*/ 0 h 3805084"/>
              <a:gd name="connsiteX1" fmla="*/ 3805081 w 3805081"/>
              <a:gd name="connsiteY1" fmla="*/ 951271 h 3805084"/>
              <a:gd name="connsiteX2" fmla="*/ 3805081 w 3805081"/>
              <a:gd name="connsiteY2" fmla="*/ 2853813 h 3805084"/>
              <a:gd name="connsiteX3" fmla="*/ 1902541 w 3805081"/>
              <a:gd name="connsiteY3" fmla="*/ 3805084 h 3805084"/>
              <a:gd name="connsiteX4" fmla="*/ 0 w 3805081"/>
              <a:gd name="connsiteY4" fmla="*/ 2853813 h 3805084"/>
              <a:gd name="connsiteX5" fmla="*/ 0 w 3805081"/>
              <a:gd name="connsiteY5" fmla="*/ 951271 h 38050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805081" h="3805084">
                <a:moveTo>
                  <a:pt x="1902541" y="0"/>
                </a:moveTo>
                <a:lnTo>
                  <a:pt x="3805081" y="951271"/>
                </a:lnTo>
                <a:lnTo>
                  <a:pt x="3805081" y="2853813"/>
                </a:lnTo>
                <a:lnTo>
                  <a:pt x="1902541" y="3805084"/>
                </a:lnTo>
                <a:lnTo>
                  <a:pt x="0" y="2853813"/>
                </a:lnTo>
                <a:lnTo>
                  <a:pt x="0" y="95127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rtlCol="0">
            <a:no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770981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50" Type="http://schemas.openxmlformats.org/officeDocument/2006/relationships/slideLayout" Target="../slideLayouts/slideLayout50.xml"/><Relationship Id="rId55" Type="http://schemas.openxmlformats.org/officeDocument/2006/relationships/slideLayout" Target="../slideLayouts/slideLayout55.xml"/><Relationship Id="rId63" Type="http://schemas.openxmlformats.org/officeDocument/2006/relationships/slideLayout" Target="../slideLayouts/slideLayout63.xml"/><Relationship Id="rId68" Type="http://schemas.openxmlformats.org/officeDocument/2006/relationships/slideLayout" Target="../slideLayouts/slideLayout68.xml"/><Relationship Id="rId7" Type="http://schemas.openxmlformats.org/officeDocument/2006/relationships/slideLayout" Target="../slideLayouts/slideLayout7.xml"/><Relationship Id="rId71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3" Type="http://schemas.openxmlformats.org/officeDocument/2006/relationships/slideLayout" Target="../slideLayouts/slideLayout53.xml"/><Relationship Id="rId58" Type="http://schemas.openxmlformats.org/officeDocument/2006/relationships/slideLayout" Target="../slideLayouts/slideLayout58.xml"/><Relationship Id="rId66" Type="http://schemas.openxmlformats.org/officeDocument/2006/relationships/slideLayout" Target="../slideLayouts/slideLayout66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Relationship Id="rId57" Type="http://schemas.openxmlformats.org/officeDocument/2006/relationships/slideLayout" Target="../slideLayouts/slideLayout57.xml"/><Relationship Id="rId61" Type="http://schemas.openxmlformats.org/officeDocument/2006/relationships/slideLayout" Target="../slideLayouts/slideLayout6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52" Type="http://schemas.openxmlformats.org/officeDocument/2006/relationships/slideLayout" Target="../slideLayouts/slideLayout52.xml"/><Relationship Id="rId60" Type="http://schemas.openxmlformats.org/officeDocument/2006/relationships/slideLayout" Target="../slideLayouts/slideLayout60.xml"/><Relationship Id="rId65" Type="http://schemas.openxmlformats.org/officeDocument/2006/relationships/slideLayout" Target="../slideLayouts/slideLayout65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56" Type="http://schemas.openxmlformats.org/officeDocument/2006/relationships/slideLayout" Target="../slideLayouts/slideLayout56.xml"/><Relationship Id="rId64" Type="http://schemas.openxmlformats.org/officeDocument/2006/relationships/slideLayout" Target="../slideLayouts/slideLayout64.xml"/><Relationship Id="rId69" Type="http://schemas.openxmlformats.org/officeDocument/2006/relationships/slideLayout" Target="../slideLayouts/slideLayout69.xml"/><Relationship Id="rId8" Type="http://schemas.openxmlformats.org/officeDocument/2006/relationships/slideLayout" Target="../slideLayouts/slideLayout8.xml"/><Relationship Id="rId51" Type="http://schemas.openxmlformats.org/officeDocument/2006/relationships/slideLayout" Target="../slideLayouts/slideLayout51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59" Type="http://schemas.openxmlformats.org/officeDocument/2006/relationships/slideLayout" Target="../slideLayouts/slideLayout59.xml"/><Relationship Id="rId67" Type="http://schemas.openxmlformats.org/officeDocument/2006/relationships/slideLayout" Target="../slideLayouts/slideLayout67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Relationship Id="rId54" Type="http://schemas.openxmlformats.org/officeDocument/2006/relationships/slideLayout" Target="../slideLayouts/slideLayout54.xml"/><Relationship Id="rId62" Type="http://schemas.openxmlformats.org/officeDocument/2006/relationships/slideLayout" Target="../slideLayouts/slideLayout62.xml"/><Relationship Id="rId70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D19AEE3-D85B-4242-AA7E-62EB424112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75964" y="730251"/>
            <a:ext cx="21025723" cy="26511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4BE86E5-06DA-4E0E-AC44-317262F3F7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75964" y="3651250"/>
            <a:ext cx="21025723" cy="87026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301F42-27DB-41A7-8E6C-61DF067AB0E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675964" y="12712701"/>
            <a:ext cx="5484971" cy="7302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39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6E4F41-1F33-44E8-9D41-3511DB7B02FC}" type="datetimeFigureOut">
              <a:rPr lang="en-US" smtClean="0"/>
              <a:t>5/22/2019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B77DB6-21C6-447C-A242-31015FA2A4B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075097" y="12712701"/>
            <a:ext cx="8227457" cy="7302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39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D3007D-EB0E-4DAC-85A0-2F63F29676E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7216715" y="12712701"/>
            <a:ext cx="5484971" cy="7302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39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CD27D989-74FE-4B6E-8C37-539715696C5C}"/>
              </a:ext>
            </a:extLst>
          </p:cNvPr>
          <p:cNvSpPr/>
          <p:nvPr userDrawn="1"/>
        </p:nvSpPr>
        <p:spPr>
          <a:xfrm rot="16200000">
            <a:off x="22199601" y="666750"/>
            <a:ext cx="520700" cy="523875"/>
          </a:xfrm>
          <a:prstGeom prst="ellipse">
            <a:avLst/>
          </a:prstGeom>
          <a:solidFill>
            <a:srgbClr val="DE42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Montserrat" charset="0"/>
            </a:endParaRPr>
          </a:p>
        </p:txBody>
      </p:sp>
      <p:sp>
        <p:nvSpPr>
          <p:cNvPr id="8" name="TextBox 9">
            <a:extLst>
              <a:ext uri="{FF2B5EF4-FFF2-40B4-BE49-F238E27FC236}">
                <a16:creationId xmlns:a16="http://schemas.microsoft.com/office/drawing/2014/main" id="{AA7CF7B3-08A8-4306-96DB-0FF0C0DF8B81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2102214" y="691906"/>
            <a:ext cx="78581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82843" tIns="91422" rIns="182843" bIns="91422">
            <a:spAutoFit/>
          </a:bodyPr>
          <a:lstStyle>
            <a:lvl1pPr>
              <a:defRPr sz="3600">
                <a:solidFill>
                  <a:schemeClr val="tx1"/>
                </a:solidFill>
                <a:latin typeface="Lato Light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Lato Light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Lato Light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Lato Light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Lato Light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9pPr>
          </a:lstStyle>
          <a:p>
            <a:pPr algn="ctr" eaLnBrk="1" hangingPunct="1"/>
            <a:fld id="{19627C0D-DFEB-CD42-B6BB-D4156349B114}" type="slidenum">
              <a:rPr lang="id-ID" altLang="sr-Latn-RS" sz="1800">
                <a:solidFill>
                  <a:schemeClr val="bg1"/>
                </a:solidFill>
                <a:latin typeface="Montserrat Light"/>
                <a:ea typeface="Montserrat Light"/>
                <a:cs typeface="Montserrat Light"/>
              </a:rPr>
              <a:pPr algn="ctr" eaLnBrk="1" hangingPunct="1"/>
              <a:t>‹#›</a:t>
            </a:fld>
            <a:r>
              <a:rPr lang="id-ID" altLang="sr-Latn-RS" sz="1800" dirty="0">
                <a:solidFill>
                  <a:schemeClr val="bg1"/>
                </a:solidFill>
                <a:latin typeface="Montserrat Light"/>
                <a:ea typeface="Montserrat Light"/>
                <a:cs typeface="Montserrat Light"/>
              </a:rPr>
              <a:t> 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5AF9174-DE19-4591-8E3D-62A069A990AE}"/>
              </a:ext>
            </a:extLst>
          </p:cNvPr>
          <p:cNvPicPr>
            <a:picLocks noChangeAspect="1"/>
          </p:cNvPicPr>
          <p:nvPr userDrawn="1"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039" y="11015418"/>
            <a:ext cx="3436084" cy="23295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63621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32" r:id="rId1"/>
    <p:sldLayoutId id="2147484133" r:id="rId2"/>
    <p:sldLayoutId id="2147484134" r:id="rId3"/>
    <p:sldLayoutId id="2147484135" r:id="rId4"/>
    <p:sldLayoutId id="2147484136" r:id="rId5"/>
    <p:sldLayoutId id="2147484137" r:id="rId6"/>
    <p:sldLayoutId id="2147484138" r:id="rId7"/>
    <p:sldLayoutId id="2147484139" r:id="rId8"/>
    <p:sldLayoutId id="2147484140" r:id="rId9"/>
    <p:sldLayoutId id="2147484141" r:id="rId10"/>
    <p:sldLayoutId id="2147484142" r:id="rId11"/>
    <p:sldLayoutId id="2147484143" r:id="rId12"/>
    <p:sldLayoutId id="2147484054" r:id="rId13"/>
    <p:sldLayoutId id="2147484055" r:id="rId14"/>
    <p:sldLayoutId id="2147484056" r:id="rId15"/>
    <p:sldLayoutId id="2147484057" r:id="rId16"/>
    <p:sldLayoutId id="2147484058" r:id="rId17"/>
    <p:sldLayoutId id="2147484059" r:id="rId18"/>
    <p:sldLayoutId id="2147484060" r:id="rId19"/>
    <p:sldLayoutId id="2147484061" r:id="rId20"/>
    <p:sldLayoutId id="2147484062" r:id="rId21"/>
    <p:sldLayoutId id="2147484063" r:id="rId22"/>
    <p:sldLayoutId id="2147484064" r:id="rId23"/>
    <p:sldLayoutId id="2147484065" r:id="rId24"/>
    <p:sldLayoutId id="2147484066" r:id="rId25"/>
    <p:sldLayoutId id="2147484067" r:id="rId26"/>
    <p:sldLayoutId id="2147484068" r:id="rId27"/>
    <p:sldLayoutId id="2147484069" r:id="rId28"/>
    <p:sldLayoutId id="2147484070" r:id="rId29"/>
    <p:sldLayoutId id="2147484072" r:id="rId30"/>
    <p:sldLayoutId id="2147484073" r:id="rId31"/>
    <p:sldLayoutId id="2147484074" r:id="rId32"/>
    <p:sldLayoutId id="2147484075" r:id="rId33"/>
    <p:sldLayoutId id="2147484076" r:id="rId34"/>
    <p:sldLayoutId id="2147484077" r:id="rId35"/>
    <p:sldLayoutId id="2147484078" r:id="rId36"/>
    <p:sldLayoutId id="2147484079" r:id="rId37"/>
    <p:sldLayoutId id="2147484080" r:id="rId38"/>
    <p:sldLayoutId id="2147484081" r:id="rId39"/>
    <p:sldLayoutId id="2147484082" r:id="rId40"/>
    <p:sldLayoutId id="2147484083" r:id="rId41"/>
    <p:sldLayoutId id="2147484084" r:id="rId42"/>
    <p:sldLayoutId id="2147484085" r:id="rId43"/>
    <p:sldLayoutId id="2147484086" r:id="rId44"/>
    <p:sldLayoutId id="2147484087" r:id="rId45"/>
    <p:sldLayoutId id="2147484088" r:id="rId46"/>
    <p:sldLayoutId id="2147484089" r:id="rId47"/>
    <p:sldLayoutId id="2147484090" r:id="rId48"/>
    <p:sldLayoutId id="2147484091" r:id="rId49"/>
    <p:sldLayoutId id="2147484092" r:id="rId50"/>
    <p:sldLayoutId id="2147484093" r:id="rId51"/>
    <p:sldLayoutId id="2147484094" r:id="rId52"/>
    <p:sldLayoutId id="2147484095" r:id="rId53"/>
    <p:sldLayoutId id="2147484097" r:id="rId54"/>
    <p:sldLayoutId id="2147484098" r:id="rId55"/>
    <p:sldLayoutId id="2147484128" r:id="rId56"/>
    <p:sldLayoutId id="2147484130" r:id="rId57"/>
    <p:sldLayoutId id="2147484104" r:id="rId58"/>
    <p:sldLayoutId id="2147484105" r:id="rId59"/>
    <p:sldLayoutId id="2147484110" r:id="rId60"/>
    <p:sldLayoutId id="2147484111" r:id="rId61"/>
    <p:sldLayoutId id="2147484112" r:id="rId62"/>
    <p:sldLayoutId id="2147484113" r:id="rId63"/>
    <p:sldLayoutId id="2147484114" r:id="rId64"/>
    <p:sldLayoutId id="2147484115" r:id="rId65"/>
    <p:sldLayoutId id="2147484116" r:id="rId66"/>
    <p:sldLayoutId id="2147484117" r:id="rId67"/>
    <p:sldLayoutId id="2147484118" r:id="rId68"/>
    <p:sldLayoutId id="2147484119" r:id="rId69"/>
  </p:sldLayoutIdLst>
  <p:hf hdr="0" ftr="0" dt="0"/>
  <p:txStyles>
    <p:titleStyle>
      <a:lvl1pPr algn="l" defTabSz="1828343" rtl="0" eaLnBrk="1" latinLnBrk="0" hangingPunct="1">
        <a:lnSpc>
          <a:spcPct val="90000"/>
        </a:lnSpc>
        <a:spcBef>
          <a:spcPct val="0"/>
        </a:spcBef>
        <a:buNone/>
        <a:defRPr sz="8798" kern="1200">
          <a:solidFill>
            <a:srgbClr val="DE4276"/>
          </a:solidFill>
          <a:latin typeface="+mj-lt"/>
          <a:ea typeface="+mj-ea"/>
          <a:cs typeface="+mj-cs"/>
        </a:defRPr>
      </a:lvl1pPr>
    </p:titleStyle>
    <p:bodyStyle>
      <a:lvl1pPr marL="457086" indent="-457086" algn="l" defTabSz="1828343" rtl="0" eaLnBrk="1" latinLnBrk="0" hangingPunct="1">
        <a:lnSpc>
          <a:spcPct val="90000"/>
        </a:lnSpc>
        <a:spcBef>
          <a:spcPts val="2000"/>
        </a:spcBef>
        <a:buFont typeface="Arial" panose="020B0604020202020204" pitchFamily="34" charset="0"/>
        <a:buChar char="•"/>
        <a:defRPr sz="5599" kern="1200">
          <a:solidFill>
            <a:schemeClr val="tx1"/>
          </a:solidFill>
          <a:latin typeface="+mn-lt"/>
          <a:ea typeface="+mn-ea"/>
          <a:cs typeface="+mn-cs"/>
        </a:defRPr>
      </a:lvl1pPr>
      <a:lvl2pPr marL="1371257" indent="-457086" algn="l" defTabSz="1828343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4799" kern="1200">
          <a:solidFill>
            <a:schemeClr val="tx1"/>
          </a:solidFill>
          <a:latin typeface="+mn-lt"/>
          <a:ea typeface="+mn-ea"/>
          <a:cs typeface="+mn-cs"/>
        </a:defRPr>
      </a:lvl2pPr>
      <a:lvl3pPr marL="2285429" indent="-457086" algn="l" defTabSz="1828343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999" kern="1200">
          <a:solidFill>
            <a:schemeClr val="tx1"/>
          </a:solidFill>
          <a:latin typeface="+mn-lt"/>
          <a:ea typeface="+mn-ea"/>
          <a:cs typeface="+mn-cs"/>
        </a:defRPr>
      </a:lvl3pPr>
      <a:lvl4pPr marL="3199600" indent="-457086" algn="l" defTabSz="1828343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599" kern="1200">
          <a:solidFill>
            <a:schemeClr val="tx1"/>
          </a:solidFill>
          <a:latin typeface="+mn-lt"/>
          <a:ea typeface="+mn-ea"/>
          <a:cs typeface="+mn-cs"/>
        </a:defRPr>
      </a:lvl4pPr>
      <a:lvl5pPr marL="4113771" indent="-457086" algn="l" defTabSz="1828343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599" kern="1200">
          <a:solidFill>
            <a:schemeClr val="tx1"/>
          </a:solidFill>
          <a:latin typeface="+mn-lt"/>
          <a:ea typeface="+mn-ea"/>
          <a:cs typeface="+mn-cs"/>
        </a:defRPr>
      </a:lvl5pPr>
      <a:lvl6pPr marL="5027943" indent="-457086" algn="l" defTabSz="1828343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599" kern="1200">
          <a:solidFill>
            <a:schemeClr val="tx1"/>
          </a:solidFill>
          <a:latin typeface="+mn-lt"/>
          <a:ea typeface="+mn-ea"/>
          <a:cs typeface="+mn-cs"/>
        </a:defRPr>
      </a:lvl6pPr>
      <a:lvl7pPr marL="5942114" indent="-457086" algn="l" defTabSz="1828343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599" kern="1200">
          <a:solidFill>
            <a:schemeClr val="tx1"/>
          </a:solidFill>
          <a:latin typeface="+mn-lt"/>
          <a:ea typeface="+mn-ea"/>
          <a:cs typeface="+mn-cs"/>
        </a:defRPr>
      </a:lvl7pPr>
      <a:lvl8pPr marL="6856286" indent="-457086" algn="l" defTabSz="1828343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599" kern="1200">
          <a:solidFill>
            <a:schemeClr val="tx1"/>
          </a:solidFill>
          <a:latin typeface="+mn-lt"/>
          <a:ea typeface="+mn-ea"/>
          <a:cs typeface="+mn-cs"/>
        </a:defRPr>
      </a:lvl8pPr>
      <a:lvl9pPr marL="7770457" indent="-457086" algn="l" defTabSz="1828343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59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828343" rtl="0" eaLnBrk="1" latinLnBrk="0" hangingPunct="1">
        <a:defRPr sz="3599" kern="1200">
          <a:solidFill>
            <a:schemeClr val="tx1"/>
          </a:solidFill>
          <a:latin typeface="+mn-lt"/>
          <a:ea typeface="+mn-ea"/>
          <a:cs typeface="+mn-cs"/>
        </a:defRPr>
      </a:lvl1pPr>
      <a:lvl2pPr marL="914171" algn="l" defTabSz="1828343" rtl="0" eaLnBrk="1" latinLnBrk="0" hangingPunct="1">
        <a:defRPr sz="3599" kern="1200">
          <a:solidFill>
            <a:schemeClr val="tx1"/>
          </a:solidFill>
          <a:latin typeface="+mn-lt"/>
          <a:ea typeface="+mn-ea"/>
          <a:cs typeface="+mn-cs"/>
        </a:defRPr>
      </a:lvl2pPr>
      <a:lvl3pPr marL="1828343" algn="l" defTabSz="1828343" rtl="0" eaLnBrk="1" latinLnBrk="0" hangingPunct="1">
        <a:defRPr sz="3599" kern="1200">
          <a:solidFill>
            <a:schemeClr val="tx1"/>
          </a:solidFill>
          <a:latin typeface="+mn-lt"/>
          <a:ea typeface="+mn-ea"/>
          <a:cs typeface="+mn-cs"/>
        </a:defRPr>
      </a:lvl3pPr>
      <a:lvl4pPr marL="2742514" algn="l" defTabSz="1828343" rtl="0" eaLnBrk="1" latinLnBrk="0" hangingPunct="1">
        <a:defRPr sz="3599" kern="1200">
          <a:solidFill>
            <a:schemeClr val="tx1"/>
          </a:solidFill>
          <a:latin typeface="+mn-lt"/>
          <a:ea typeface="+mn-ea"/>
          <a:cs typeface="+mn-cs"/>
        </a:defRPr>
      </a:lvl4pPr>
      <a:lvl5pPr marL="3656686" algn="l" defTabSz="1828343" rtl="0" eaLnBrk="1" latinLnBrk="0" hangingPunct="1">
        <a:defRPr sz="3599" kern="1200">
          <a:solidFill>
            <a:schemeClr val="tx1"/>
          </a:solidFill>
          <a:latin typeface="+mn-lt"/>
          <a:ea typeface="+mn-ea"/>
          <a:cs typeface="+mn-cs"/>
        </a:defRPr>
      </a:lvl5pPr>
      <a:lvl6pPr marL="4570857" algn="l" defTabSz="1828343" rtl="0" eaLnBrk="1" latinLnBrk="0" hangingPunct="1">
        <a:defRPr sz="3599" kern="1200">
          <a:solidFill>
            <a:schemeClr val="tx1"/>
          </a:solidFill>
          <a:latin typeface="+mn-lt"/>
          <a:ea typeface="+mn-ea"/>
          <a:cs typeface="+mn-cs"/>
        </a:defRPr>
      </a:lvl6pPr>
      <a:lvl7pPr marL="5485028" algn="l" defTabSz="1828343" rtl="0" eaLnBrk="1" latinLnBrk="0" hangingPunct="1">
        <a:defRPr sz="3599" kern="1200">
          <a:solidFill>
            <a:schemeClr val="tx1"/>
          </a:solidFill>
          <a:latin typeface="+mn-lt"/>
          <a:ea typeface="+mn-ea"/>
          <a:cs typeface="+mn-cs"/>
        </a:defRPr>
      </a:lvl7pPr>
      <a:lvl8pPr marL="6399200" algn="l" defTabSz="1828343" rtl="0" eaLnBrk="1" latinLnBrk="0" hangingPunct="1">
        <a:defRPr sz="3599" kern="1200">
          <a:solidFill>
            <a:schemeClr val="tx1"/>
          </a:solidFill>
          <a:latin typeface="+mn-lt"/>
          <a:ea typeface="+mn-ea"/>
          <a:cs typeface="+mn-cs"/>
        </a:defRPr>
      </a:lvl8pPr>
      <a:lvl9pPr marL="7313371" algn="l" defTabSz="1828343" rtl="0" eaLnBrk="1" latinLnBrk="0" hangingPunct="1">
        <a:defRPr sz="35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microsoft.com/en-us/download/details.aspx?id=55319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urldefense.proofpoint.com/v2/url?u=https-3A__technet.microsoft.com_en-2Dus_mt227395.aspx&amp;d=DwMFAg&amp;c=XYrWdXnqoGVNRPOyUELP3IXCOEKnVf1zLk3mv6_0vws&amp;r=KBIHg2lTMimh4cVzoI366gAC2DT2Q09ayH6U02mKYlCrIV3VYcEdJVGUMDB5VyOP&amp;m=_KSIRIkMpeDgDHHc8L-E1GrDIdSPoNYimtA1EM_fimM&amp;s=pTtt5k3YpJIDQGZYMCBb1YCG9ZoMND6V7Kl2ief1dOE&amp;e=" TargetMode="External"/><Relationship Id="rId4" Type="http://schemas.openxmlformats.org/officeDocument/2006/relationships/hyperlink" Target="https://github.com/Microsoft/AaronLocker" TargetMode="Externa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s://github.com/nsacyber/Pass-the-Hash-Guidance" TargetMode="External"/><Relationship Id="rId3" Type="http://schemas.openxmlformats.org/officeDocument/2006/relationships/hyperlink" Target="https://github.com/nsacyber/Hardware-and-Firmware-Security-Guidance" TargetMode="External"/><Relationship Id="rId7" Type="http://schemas.openxmlformats.org/officeDocument/2006/relationships/hyperlink" Target="https://github.com/nsacyber/AppLocker-Guidance" TargetMode="External"/><Relationship Id="rId2" Type="http://schemas.openxmlformats.org/officeDocument/2006/relationships/hyperlink" Target="https://github.com/nsacyber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github.com/nsacyber/BitLocker-Guidance" TargetMode="External"/><Relationship Id="rId5" Type="http://schemas.openxmlformats.org/officeDocument/2006/relationships/hyperlink" Target="https://github.com/nsacyber/Windows-Secure-Host-Baseline" TargetMode="External"/><Relationship Id="rId4" Type="http://schemas.openxmlformats.org/officeDocument/2006/relationships/hyperlink" Target="https://github.com/nsacyber/Event-Forwarding-Guidance" TargetMode="External"/><Relationship Id="rId9" Type="http://schemas.openxmlformats.org/officeDocument/2006/relationships/hyperlink" Target="https://github.com/fireeye/commando-vm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microsoft.com/security/blog/2019/05/15/announcing-new-attack-surface-analyzer-2-0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gallery.technet.microsoft.com/scriptcenter/6f8cde49-5c52-4abd-9820-f1d270ddea61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damgoodadmin.com/2017/11/05/fully-automate-software-update-maintenance-in-cm/" TargetMode="External"/><Relationship Id="rId5" Type="http://schemas.openxmlformats.org/officeDocument/2006/relationships/hyperlink" Target="https://support.microsoft.com/en-us/help/4490644/complete-guide-to-microsoft-wsus-and-configuration-manager-sup-maint" TargetMode="External"/><Relationship Id="rId4" Type="http://schemas.openxmlformats.org/officeDocument/2006/relationships/hyperlink" Target="https://stevethompsonmvp.wordpress.com/2018/05/01/enhancing-wsus-database-cleanup-performance-sql-script/" TargetMode="Externa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s://docs.microsoft.com/en-us/sysinternals/downloads/procmon" TargetMode="External"/><Relationship Id="rId3" Type="http://schemas.openxmlformats.org/officeDocument/2006/relationships/hyperlink" Target="https://docs.microsoft.com/en-us/sysinternals/" TargetMode="External"/><Relationship Id="rId7" Type="http://schemas.openxmlformats.org/officeDocument/2006/relationships/hyperlink" Target="https://docs.microsoft.com/en-us/sysinternals/downloads/autoruns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docs.microsoft.com/en-us/sysinternals/downloads/sysmon" TargetMode="External"/><Relationship Id="rId11" Type="http://schemas.openxmlformats.org/officeDocument/2006/relationships/hyperlink" Target="https://github.com/nshalabi/SysmonTools" TargetMode="External"/><Relationship Id="rId5" Type="http://schemas.openxmlformats.org/officeDocument/2006/relationships/hyperlink" Target="https://docs.microsoft.com/en-us/sysinternals/downloads/autologon" TargetMode="External"/><Relationship Id="rId10" Type="http://schemas.openxmlformats.org/officeDocument/2006/relationships/hyperlink" Target="https://docs.microsoft.com/en-us/sysinternals/downloads/psexec" TargetMode="External"/><Relationship Id="rId4" Type="http://schemas.openxmlformats.org/officeDocument/2006/relationships/hyperlink" Target="https://docs.microsoft.com/en-us/sysinternals/downloads/sysinternals-suite" TargetMode="External"/><Relationship Id="rId9" Type="http://schemas.openxmlformats.org/officeDocument/2006/relationships/hyperlink" Target="https://docs.microsoft.com/en-us/sysinternals/downloads/process-explorer" TargetMode="Externa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nirsoft.net/utils/run_as_date.html" TargetMode="External"/><Relationship Id="rId3" Type="http://schemas.openxmlformats.org/officeDocument/2006/relationships/hyperlink" Target="https://www.jam-software.de/" TargetMode="External"/><Relationship Id="rId7" Type="http://schemas.openxmlformats.org/officeDocument/2006/relationships/hyperlink" Target="https://www.nirsoft.net/utils/reg_file_from_application.html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nirsoft.net/utils/process_activity_view.html" TargetMode="External"/><Relationship Id="rId11" Type="http://schemas.openxmlformats.org/officeDocument/2006/relationships/hyperlink" Target="https://www.jam-software.com/ultrasearch/" TargetMode="External"/><Relationship Id="rId5" Type="http://schemas.openxmlformats.org/officeDocument/2006/relationships/hyperlink" Target="https://www.nirsoft.net/utils/computer_activity_view.html" TargetMode="External"/><Relationship Id="rId10" Type="http://schemas.openxmlformats.org/officeDocument/2006/relationships/hyperlink" Target="https://www.jam-software.com/treesize_free/" TargetMode="External"/><Relationship Id="rId4" Type="http://schemas.openxmlformats.org/officeDocument/2006/relationships/hyperlink" Target="https://www.nirsoft.net/utils/uninstall_view.html" TargetMode="External"/><Relationship Id="rId9" Type="http://schemas.openxmlformats.org/officeDocument/2006/relationships/hyperlink" Target="https://launcher.nirsoft.net/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docs.microsoft.com/en-us/windows-server/manage/windows-admin-center/understand/windows-admin-center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chocolatey.org/" TargetMode="External"/><Relationship Id="rId5" Type="http://schemas.openxmlformats.org/officeDocument/2006/relationships/hyperlink" Target="http://psappdeploytoolkit.com/" TargetMode="External"/><Relationship Id="rId4" Type="http://schemas.openxmlformats.org/officeDocument/2006/relationships/hyperlink" Target="https://github.com/powershell/powershell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s://github.com/microsoft/WSLab/tree/master/Scenarios/Host%20Guardian%20Service" TargetMode="External"/><Relationship Id="rId3" Type="http://schemas.openxmlformats.org/officeDocument/2006/relationships/hyperlink" Target="https://gallery.technet.microsoft.com/DiskSpd-A-Robust-Storage-6ef84e62" TargetMode="External"/><Relationship Id="rId7" Type="http://schemas.openxmlformats.org/officeDocument/2006/relationships/hyperlink" Target="https://github.com/microsoft/WSLab/tree/master/Scenarios/DeviceGuard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github.com/microsoft/WSLab/tree/master/Scenarios/Certification%20Authority" TargetMode="External"/><Relationship Id="rId5" Type="http://schemas.openxmlformats.org/officeDocument/2006/relationships/hyperlink" Target="https://github.com/microsoft/WSLab/tree/master/Scenarios/AdmPwd.E" TargetMode="External"/><Relationship Id="rId10" Type="http://schemas.openxmlformats.org/officeDocument/2006/relationships/hyperlink" Target="https://github.com/microsoft/WSLab/tree/master/Scenarios/SecGuide%20GPOs" TargetMode="External"/><Relationship Id="rId4" Type="http://schemas.openxmlformats.org/officeDocument/2006/relationships/hyperlink" Target="https://github.com/microsoft/WSLab" TargetMode="External"/><Relationship Id="rId9" Type="http://schemas.openxmlformats.org/officeDocument/2006/relationships/hyperlink" Target="https://github.com/microsoft/WSLab/tree/master/Scenarios/LAPS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urldefense.proofpoint.com/v2/url?u=https-3A__www.microsoft.com_en-2DGB_evalcenter_&amp;d=DwMFAg&amp;c=XYrWdXnqoGVNRPOyUELP3IXCOEKnVf1zLk3mv6_0vws&amp;r=KBIHg2lTMimh4cVzoI366gAC2DT2Q09ayH6U02mKYlCrIV3VYcEdJVGUMDB5VyOP&amp;m=_KSIRIkMpeDgDHHc8L-E1GrDIdSPoNYimtA1EM_fimM&amp;s=wY-nlDNADnnI4iGD-JDP43zzXX-7bU1Uae81iawbOhE&amp;e=" TargetMode="External"/><Relationship Id="rId7" Type="http://schemas.openxmlformats.org/officeDocument/2006/relationships/hyperlink" Target="https://demo.wd.microsoft.com/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urldefense.proofpoint.com/v2/url?u=https-3A__www.microsoft.com_handsonlabs_SelfPacedLabs&amp;d=DwMFAg&amp;c=XYrWdXnqoGVNRPOyUELP3IXCOEKnVf1zLk3mv6_0vws&amp;r=KBIHg2lTMimh4cVzoI366gAC2DT2Q09ayH6U02mKYlCrIV3VYcEdJVGUMDB5VyOP&amp;m=_KSIRIkMpeDgDHHc8L-E1GrDIdSPoNYimtA1EM_fimM&amp;s=tB32QJZluFxJSwbWAoULnOxZwOZcXVfi-WZrPTniDl0&amp;e=" TargetMode="External"/><Relationship Id="rId5" Type="http://schemas.openxmlformats.org/officeDocument/2006/relationships/hyperlink" Target="https://www.microsoft.com/en-gb/evalcenter/evaluate-preview-lab-kit" TargetMode="External"/><Relationship Id="rId4" Type="http://schemas.openxmlformats.org/officeDocument/2006/relationships/hyperlink" Target="https://www.microsoft.com/en-gb/evalcenter/evaluate-microsoft-365-modern-desktop-lab-kit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www.kompas-xnet.si/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74238370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1E4E81-6126-4ECA-ADA9-87EADD10737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err="1"/>
              <a:t>Brezplačna</a:t>
            </a:r>
            <a:r>
              <a:rPr lang="en-US" dirty="0"/>
              <a:t> </a:t>
            </a:r>
            <a:r>
              <a:rPr lang="en-US" dirty="0" err="1"/>
              <a:t>orodja</a:t>
            </a:r>
            <a:r>
              <a:rPr lang="en-US" dirty="0"/>
              <a:t> za </a:t>
            </a:r>
            <a:r>
              <a:rPr lang="en-US" dirty="0" err="1"/>
              <a:t>upravljanje</a:t>
            </a:r>
            <a:r>
              <a:rPr lang="en-US" dirty="0"/>
              <a:t> Windows </a:t>
            </a:r>
            <a:r>
              <a:rPr lang="en-US" dirty="0" err="1"/>
              <a:t>okolij</a:t>
            </a:r>
            <a:endParaRPr lang="en-US" dirty="0">
              <a:solidFill>
                <a:srgbClr val="DE4276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9965237-AB0E-4081-BDC8-084DD7996C1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Jo</a:t>
            </a:r>
            <a:r>
              <a:rPr lang="sl-SI" dirty="0"/>
              <a:t>že Markič</a:t>
            </a:r>
          </a:p>
          <a:p>
            <a:r>
              <a:rPr lang="en-US" dirty="0"/>
              <a:t>Jo</a:t>
            </a:r>
            <a:r>
              <a:rPr lang="sl-SI" dirty="0"/>
              <a:t>že Markič </a:t>
            </a:r>
            <a:r>
              <a:rPr lang="sl-SI" dirty="0" err="1"/>
              <a:t>s.p</a:t>
            </a:r>
            <a:r>
              <a:rPr lang="sl-SI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9469700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9B651A-3FAD-4946-9AA8-3B00202A90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DE4276"/>
                </a:solidFill>
              </a:rPr>
              <a:t>Agenda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E5DB1F-9F4F-42A4-8399-28ACFC1EEB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Varnost</a:t>
            </a:r>
            <a:endParaRPr lang="en-US" dirty="0"/>
          </a:p>
          <a:p>
            <a:r>
              <a:rPr lang="en-US" dirty="0"/>
              <a:t>WSUS &amp; SCCM</a:t>
            </a:r>
          </a:p>
          <a:p>
            <a:r>
              <a:rPr lang="en-US" dirty="0"/>
              <a:t>Windows Management</a:t>
            </a:r>
          </a:p>
          <a:p>
            <a:r>
              <a:rPr lang="en-US" dirty="0" err="1"/>
              <a:t>Testiranje</a:t>
            </a:r>
            <a:endParaRPr lang="en-US" dirty="0"/>
          </a:p>
          <a:p>
            <a:r>
              <a:rPr lang="en-US" dirty="0"/>
              <a:t>U</a:t>
            </a:r>
            <a:r>
              <a:rPr lang="sl-SI" dirty="0"/>
              <a:t>č</a:t>
            </a:r>
            <a:r>
              <a:rPr lang="en-US" dirty="0" err="1"/>
              <a:t>enje</a:t>
            </a:r>
            <a:endParaRPr lang="en-US" dirty="0"/>
          </a:p>
          <a:p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2828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A4628B-8396-4E65-A76D-87CAD92732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Varnost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C14319-7891-49B3-B68E-2346E75A86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hlinkClick r:id="rId3"/>
              </a:rPr>
              <a:t>Microsoft Security Compliance Toolkit</a:t>
            </a:r>
            <a:endParaRPr lang="en-US" dirty="0"/>
          </a:p>
          <a:p>
            <a:pPr lvl="1"/>
            <a:r>
              <a:rPr lang="en-US" dirty="0"/>
              <a:t>Windows 10 Version 1507+ Security Baseline</a:t>
            </a:r>
          </a:p>
          <a:p>
            <a:pPr lvl="1"/>
            <a:r>
              <a:rPr lang="en-US" dirty="0"/>
              <a:t>Windows Server 2016+ Security Baseline</a:t>
            </a:r>
          </a:p>
          <a:p>
            <a:pPr lvl="1"/>
            <a:r>
              <a:rPr lang="en-US" dirty="0"/>
              <a:t>Office 2016 Baseline</a:t>
            </a:r>
          </a:p>
          <a:p>
            <a:pPr lvl="1"/>
            <a:r>
              <a:rPr lang="en-US" dirty="0"/>
              <a:t>Policy Analyzer &amp; </a:t>
            </a:r>
            <a:r>
              <a:rPr lang="en-IN" dirty="0"/>
              <a:t>Local GPO Utility</a:t>
            </a:r>
          </a:p>
          <a:p>
            <a:r>
              <a:rPr lang="en-US" dirty="0" err="1">
                <a:hlinkClick r:id="rId4"/>
              </a:rPr>
              <a:t>AaronLocker</a:t>
            </a:r>
            <a:endParaRPr lang="en-US" dirty="0"/>
          </a:p>
          <a:p>
            <a:r>
              <a:rPr lang="en-US" u="sng" dirty="0">
                <a:hlinkClick r:id="rId5"/>
              </a:rPr>
              <a:t>Local Administrator Password Solution</a:t>
            </a:r>
            <a:r>
              <a:rPr lang="en-US" dirty="0"/>
              <a:t> (LAPS)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93833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1E9C6F-7816-4363-9852-A56CA56CF7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Varnost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C65462-5DBE-4F39-99BE-E7A4955B84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hlinkClick r:id="rId2"/>
              </a:rPr>
              <a:t>NSA Cybersecurity </a:t>
            </a:r>
            <a:r>
              <a:rPr lang="en-US" dirty="0"/>
              <a:t>GitHub</a:t>
            </a:r>
            <a:endParaRPr lang="en-US" dirty="0">
              <a:hlinkClick r:id="rId3"/>
            </a:endParaRPr>
          </a:p>
          <a:p>
            <a:pPr lvl="1"/>
            <a:r>
              <a:rPr lang="en-US" dirty="0">
                <a:hlinkClick r:id="rId3"/>
              </a:rPr>
              <a:t>Hardware and Firmware Security Guidance</a:t>
            </a:r>
            <a:endParaRPr lang="en-US" dirty="0"/>
          </a:p>
          <a:p>
            <a:pPr lvl="1"/>
            <a:r>
              <a:rPr lang="en-US" dirty="0">
                <a:hlinkClick r:id="rId4"/>
              </a:rPr>
              <a:t>Event Forwarding Guidance</a:t>
            </a:r>
            <a:endParaRPr lang="en-US" dirty="0"/>
          </a:p>
          <a:p>
            <a:pPr lvl="1"/>
            <a:r>
              <a:rPr lang="en-US" dirty="0">
                <a:hlinkClick r:id="rId5"/>
              </a:rPr>
              <a:t>Windows Secure Host Baseline</a:t>
            </a:r>
            <a:endParaRPr lang="en-US" dirty="0"/>
          </a:p>
          <a:p>
            <a:pPr lvl="1"/>
            <a:r>
              <a:rPr lang="en-US" dirty="0">
                <a:hlinkClick r:id="rId6"/>
              </a:rPr>
              <a:t>BitLocker Guidance</a:t>
            </a:r>
            <a:endParaRPr lang="en-US" dirty="0"/>
          </a:p>
          <a:p>
            <a:pPr lvl="1"/>
            <a:r>
              <a:rPr lang="en-US" dirty="0">
                <a:hlinkClick r:id="rId7"/>
              </a:rPr>
              <a:t>AppLocker Guidance</a:t>
            </a:r>
            <a:endParaRPr lang="en-US" dirty="0"/>
          </a:p>
          <a:p>
            <a:pPr lvl="1"/>
            <a:r>
              <a:rPr lang="en-US" dirty="0">
                <a:hlinkClick r:id="rId8"/>
              </a:rPr>
              <a:t>Pass-the-Hash Guidance</a:t>
            </a:r>
            <a:endParaRPr lang="en-US" dirty="0"/>
          </a:p>
          <a:p>
            <a:r>
              <a:rPr lang="en-US" dirty="0">
                <a:hlinkClick r:id="rId9"/>
              </a:rPr>
              <a:t>Complete Mandiant Offensive VM (Commando VM)</a:t>
            </a:r>
            <a:r>
              <a:rPr lang="en-US" dirty="0"/>
              <a:t> (FireEye)</a:t>
            </a:r>
          </a:p>
          <a:p>
            <a:pPr lvl="1"/>
            <a:r>
              <a:rPr lang="en-US" dirty="0"/>
              <a:t>Windows-based penetration testing</a:t>
            </a:r>
          </a:p>
        </p:txBody>
      </p:sp>
    </p:spTree>
    <p:extLst>
      <p:ext uri="{BB962C8B-B14F-4D97-AF65-F5344CB8AC3E}">
        <p14:creationId xmlns:p14="http://schemas.microsoft.com/office/powerpoint/2010/main" val="4380074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A4628B-8396-4E65-A76D-87CAD92732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Varnost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C14319-7891-49B3-B68E-2346E75A86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hlinkClick r:id="rId3"/>
              </a:rPr>
              <a:t>Attack Surface Analyzer</a:t>
            </a:r>
            <a:r>
              <a:rPr lang="en-US" dirty="0"/>
              <a:t> - track changes in key areas, including:</a:t>
            </a:r>
          </a:p>
          <a:p>
            <a:pPr lvl="1"/>
            <a:r>
              <a:rPr lang="en-US" dirty="0"/>
              <a:t>File System</a:t>
            </a:r>
          </a:p>
          <a:p>
            <a:pPr lvl="1"/>
            <a:r>
              <a:rPr lang="en-US" dirty="0"/>
              <a:t>User Accounts</a:t>
            </a:r>
          </a:p>
          <a:p>
            <a:pPr lvl="1"/>
            <a:r>
              <a:rPr lang="en-US" dirty="0"/>
              <a:t>System Services</a:t>
            </a:r>
          </a:p>
          <a:p>
            <a:pPr lvl="1"/>
            <a:r>
              <a:rPr lang="en-US" dirty="0"/>
              <a:t>Network Ports (listeners)</a:t>
            </a:r>
          </a:p>
          <a:p>
            <a:pPr lvl="1"/>
            <a:r>
              <a:rPr lang="en-US" dirty="0"/>
              <a:t>System Certificate Stores</a:t>
            </a:r>
          </a:p>
          <a:p>
            <a:pPr lvl="1"/>
            <a:r>
              <a:rPr lang="en-US" dirty="0"/>
              <a:t>Windows Registry</a:t>
            </a:r>
          </a:p>
        </p:txBody>
      </p:sp>
    </p:spTree>
    <p:extLst>
      <p:ext uri="{BB962C8B-B14F-4D97-AF65-F5344CB8AC3E}">
        <p14:creationId xmlns:p14="http://schemas.microsoft.com/office/powerpoint/2010/main" val="25879176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70F46F4-6A3B-E44D-A4C0-0E3EB4335A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77" y="0"/>
            <a:ext cx="24374944" cy="13710906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BBDB15F5-F277-C64F-B225-5BDD42D1D464}"/>
              </a:ext>
            </a:extLst>
          </p:cNvPr>
          <p:cNvSpPr txBox="1"/>
          <p:nvPr/>
        </p:nvSpPr>
        <p:spPr>
          <a:xfrm>
            <a:off x="493440" y="9840185"/>
            <a:ext cx="8975679" cy="1862048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500" spc="3000" dirty="0">
                <a:solidFill>
                  <a:srgbClr val="D2D3D4"/>
                </a:solidFill>
                <a:latin typeface="Helvetica" pitchFamily="2" charset="0"/>
                <a:ea typeface="Montserrat" charset="0"/>
                <a:cs typeface="Montserrat" charset="0"/>
              </a:rPr>
              <a:t>DEMO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AE3AFB1-0AF9-2B4A-97DE-C531D1A4F864}"/>
              </a:ext>
            </a:extLst>
          </p:cNvPr>
          <p:cNvSpPr/>
          <p:nvPr/>
        </p:nvSpPr>
        <p:spPr>
          <a:xfrm>
            <a:off x="493441" y="9208176"/>
            <a:ext cx="8975679" cy="3126064"/>
          </a:xfrm>
          <a:prstGeom prst="rect">
            <a:avLst/>
          </a:prstGeom>
          <a:noFill/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3200" dirty="0">
              <a:latin typeface="Montserra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2680157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A4628B-8396-4E65-A76D-87CAD92732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WSUS &amp; SCCM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C14319-7891-49B3-B68E-2346E75A86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hlinkClick r:id="rId3"/>
              </a:rPr>
              <a:t>WSUS Re-Index script</a:t>
            </a:r>
            <a:endParaRPr lang="en-US" dirty="0"/>
          </a:p>
          <a:p>
            <a:r>
              <a:rPr lang="en-US" dirty="0">
                <a:hlinkClick r:id="rId4"/>
              </a:rPr>
              <a:t>Enhancing WSUS database cleanup performance SQL script</a:t>
            </a:r>
            <a:endParaRPr lang="en-US" dirty="0"/>
          </a:p>
          <a:p>
            <a:r>
              <a:rPr lang="en-US" dirty="0">
                <a:hlinkClick r:id="rId5"/>
              </a:rPr>
              <a:t>The complete guide to Microsoft WSUS and Configuration Manager SUP maintenance</a:t>
            </a:r>
            <a:endParaRPr lang="en-US" dirty="0"/>
          </a:p>
          <a:p>
            <a:r>
              <a:rPr lang="en-US" dirty="0">
                <a:hlinkClick r:id="rId6"/>
              </a:rPr>
              <a:t>Fully Automate Software Update Maintenance in Configuration Manager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71058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A4628B-8396-4E65-A76D-87CAD92732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Windows Management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C14319-7891-49B3-B68E-2346E75A86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z="6000" u="sng" dirty="0" err="1">
                <a:hlinkClick r:id="rId3"/>
              </a:rPr>
              <a:t>Sysinternals</a:t>
            </a:r>
            <a:endParaRPr lang="en-US" sz="6000" dirty="0"/>
          </a:p>
          <a:p>
            <a:pPr lvl="1"/>
            <a:r>
              <a:rPr lang="en-US" sz="4800" u="sng" dirty="0" err="1">
                <a:hlinkClick r:id="rId3"/>
              </a:rPr>
              <a:t>Sysinternals</a:t>
            </a:r>
            <a:r>
              <a:rPr lang="en-US" sz="4800" u="sng" dirty="0">
                <a:hlinkClick r:id="rId3"/>
              </a:rPr>
              <a:t> Live</a:t>
            </a:r>
            <a:endParaRPr lang="en-US" sz="4800" dirty="0"/>
          </a:p>
          <a:p>
            <a:pPr lvl="1"/>
            <a:r>
              <a:rPr lang="en-US" sz="4800" u="sng" dirty="0" err="1">
                <a:hlinkClick r:id="rId4"/>
              </a:rPr>
              <a:t>Sysinternals</a:t>
            </a:r>
            <a:r>
              <a:rPr lang="en-US" sz="4800" u="sng" dirty="0">
                <a:hlinkClick r:id="rId4"/>
              </a:rPr>
              <a:t> Suite</a:t>
            </a:r>
            <a:endParaRPr lang="en-US" sz="4800" u="sng" dirty="0"/>
          </a:p>
          <a:p>
            <a:pPr lvl="1"/>
            <a:r>
              <a:rPr lang="en-US" dirty="0" err="1">
                <a:hlinkClick r:id="rId5"/>
              </a:rPr>
              <a:t>Autologon</a:t>
            </a:r>
            <a:r>
              <a:rPr lang="en-US" dirty="0"/>
              <a:t>, </a:t>
            </a:r>
            <a:r>
              <a:rPr lang="en-US" sz="4800" dirty="0" err="1">
                <a:hlinkClick r:id="rId6"/>
              </a:rPr>
              <a:t>SysMon</a:t>
            </a:r>
            <a:endParaRPr lang="en-US" sz="4800" dirty="0"/>
          </a:p>
          <a:p>
            <a:pPr lvl="1"/>
            <a:r>
              <a:rPr lang="en-US" dirty="0">
                <a:hlinkClick r:id="rId7"/>
              </a:rPr>
              <a:t>Autoruns</a:t>
            </a:r>
            <a:r>
              <a:rPr lang="en-US" dirty="0"/>
              <a:t>, </a:t>
            </a:r>
            <a:r>
              <a:rPr lang="en-US" dirty="0">
                <a:hlinkClick r:id="rId8"/>
              </a:rPr>
              <a:t>Process Monitor</a:t>
            </a:r>
            <a:r>
              <a:rPr lang="en-US" dirty="0"/>
              <a:t>, </a:t>
            </a:r>
            <a:r>
              <a:rPr lang="en-US" dirty="0">
                <a:hlinkClick r:id="rId9"/>
              </a:rPr>
              <a:t>Process Explorer</a:t>
            </a:r>
            <a:r>
              <a:rPr lang="en-US" dirty="0"/>
              <a:t>, </a:t>
            </a:r>
            <a:r>
              <a:rPr lang="en-US" dirty="0" err="1">
                <a:hlinkClick r:id="rId10"/>
              </a:rPr>
              <a:t>PsExec</a:t>
            </a:r>
            <a:endParaRPr lang="en-US" dirty="0"/>
          </a:p>
          <a:p>
            <a:r>
              <a:rPr lang="en-US" sz="5600" dirty="0" err="1">
                <a:hlinkClick r:id="rId11"/>
              </a:rPr>
              <a:t>SysmonTools</a:t>
            </a:r>
            <a:endParaRPr lang="en-US" sz="5600" dirty="0"/>
          </a:p>
          <a:p>
            <a:pPr lvl="1"/>
            <a:r>
              <a:rPr lang="en-US" sz="4800" dirty="0" err="1"/>
              <a:t>Sysmon</a:t>
            </a:r>
            <a:r>
              <a:rPr lang="en-US" sz="4800" dirty="0"/>
              <a:t> View</a:t>
            </a:r>
          </a:p>
          <a:p>
            <a:pPr lvl="1"/>
            <a:r>
              <a:rPr lang="en-US" sz="4800" dirty="0" err="1"/>
              <a:t>Sysmon</a:t>
            </a:r>
            <a:r>
              <a:rPr lang="en-US" sz="4800" dirty="0"/>
              <a:t> Shell</a:t>
            </a:r>
          </a:p>
        </p:txBody>
      </p:sp>
    </p:spTree>
    <p:extLst>
      <p:ext uri="{BB962C8B-B14F-4D97-AF65-F5344CB8AC3E}">
        <p14:creationId xmlns:p14="http://schemas.microsoft.com/office/powerpoint/2010/main" val="305641318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A4628B-8396-4E65-A76D-87CAD92732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Windows Management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C14319-7891-49B3-B68E-2346E75A86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z="6000" u="sng" dirty="0" err="1">
                <a:hlinkClick r:id="rId3"/>
              </a:rPr>
              <a:t>NirSoft</a:t>
            </a:r>
            <a:endParaRPr lang="en-US" sz="6000" u="sng" dirty="0">
              <a:hlinkClick r:id="rId3"/>
            </a:endParaRPr>
          </a:p>
          <a:p>
            <a:pPr lvl="1"/>
            <a:r>
              <a:rPr lang="en-US" u="sng" dirty="0" err="1">
                <a:hlinkClick r:id="rId4"/>
              </a:rPr>
              <a:t>UninstallView</a:t>
            </a:r>
            <a:r>
              <a:rPr lang="en-US" dirty="0"/>
              <a:t> </a:t>
            </a:r>
          </a:p>
          <a:p>
            <a:pPr lvl="1"/>
            <a:r>
              <a:rPr lang="en-US" u="sng" dirty="0" err="1">
                <a:hlinkClick r:id="rId5"/>
              </a:rPr>
              <a:t>LastActivityView</a:t>
            </a:r>
            <a:r>
              <a:rPr lang="en-US" dirty="0"/>
              <a:t> – user</a:t>
            </a:r>
          </a:p>
          <a:p>
            <a:pPr lvl="1"/>
            <a:r>
              <a:rPr lang="en-US" u="sng" dirty="0" err="1">
                <a:hlinkClick r:id="rId6"/>
              </a:rPr>
              <a:t>ProcessActivityView</a:t>
            </a:r>
            <a:r>
              <a:rPr lang="en-US" dirty="0"/>
              <a:t> – disk</a:t>
            </a:r>
          </a:p>
          <a:p>
            <a:pPr lvl="1"/>
            <a:r>
              <a:rPr lang="en-US" u="sng" dirty="0" err="1">
                <a:hlinkClick r:id="rId7"/>
              </a:rPr>
              <a:t>RegFromApp</a:t>
            </a:r>
            <a:r>
              <a:rPr lang="en-US" dirty="0"/>
              <a:t> – registry</a:t>
            </a:r>
          </a:p>
          <a:p>
            <a:pPr lvl="1"/>
            <a:r>
              <a:rPr lang="en-US" u="sng" dirty="0" err="1">
                <a:hlinkClick r:id="rId8"/>
              </a:rPr>
              <a:t>RunAsDate</a:t>
            </a:r>
            <a:r>
              <a:rPr lang="en-US" dirty="0"/>
              <a:t> </a:t>
            </a:r>
          </a:p>
          <a:p>
            <a:pPr lvl="1"/>
            <a:r>
              <a:rPr lang="en-US" dirty="0" err="1">
                <a:hlinkClick r:id="rId9"/>
              </a:rPr>
              <a:t>NirLauncher</a:t>
            </a:r>
            <a:endParaRPr lang="en-US" sz="5200" u="sng" dirty="0">
              <a:hlinkClick r:id="rId3"/>
            </a:endParaRPr>
          </a:p>
          <a:p>
            <a:pPr lvl="0"/>
            <a:r>
              <a:rPr lang="en-US" sz="6000" u="sng" dirty="0">
                <a:hlinkClick r:id="rId3"/>
              </a:rPr>
              <a:t>https://www.jam-software.de/</a:t>
            </a:r>
            <a:endParaRPr lang="en-US" sz="6000" dirty="0"/>
          </a:p>
          <a:p>
            <a:pPr lvl="1"/>
            <a:r>
              <a:rPr lang="en-US" sz="4800" u="sng" dirty="0" err="1">
                <a:hlinkClick r:id="rId10"/>
              </a:rPr>
              <a:t>TreeSize</a:t>
            </a:r>
            <a:r>
              <a:rPr lang="en-US" sz="4800" dirty="0"/>
              <a:t> – </a:t>
            </a:r>
            <a:r>
              <a:rPr lang="en-US" sz="4800" dirty="0" err="1"/>
              <a:t>prikaz</a:t>
            </a:r>
            <a:r>
              <a:rPr lang="en-US" sz="4800" dirty="0"/>
              <a:t> </a:t>
            </a:r>
            <a:r>
              <a:rPr lang="en-US" sz="4800" dirty="0" err="1"/>
              <a:t>zasedenosti</a:t>
            </a:r>
            <a:r>
              <a:rPr lang="en-US" sz="4800" dirty="0"/>
              <a:t> </a:t>
            </a:r>
            <a:r>
              <a:rPr lang="en-US" sz="4800" dirty="0" err="1"/>
              <a:t>diska</a:t>
            </a:r>
            <a:r>
              <a:rPr lang="en-US" sz="4800" dirty="0"/>
              <a:t> glede </a:t>
            </a:r>
            <a:r>
              <a:rPr lang="en-US" sz="4800" dirty="0" err="1"/>
              <a:t>na</a:t>
            </a:r>
            <a:r>
              <a:rPr lang="en-US" sz="4800" dirty="0"/>
              <a:t> MFT </a:t>
            </a:r>
            <a:r>
              <a:rPr lang="en-US" sz="4800" dirty="0" err="1"/>
              <a:t>zapise</a:t>
            </a:r>
            <a:endParaRPr lang="en-US" sz="4800" dirty="0"/>
          </a:p>
          <a:p>
            <a:pPr lvl="1"/>
            <a:r>
              <a:rPr lang="en-US" sz="4800" u="sng" dirty="0" err="1">
                <a:hlinkClick r:id="rId11"/>
              </a:rPr>
              <a:t>UltraSearch</a:t>
            </a:r>
            <a:r>
              <a:rPr lang="en-US" sz="4800" dirty="0"/>
              <a:t> – </a:t>
            </a:r>
            <a:r>
              <a:rPr lang="en-US" sz="4800" dirty="0" err="1"/>
              <a:t>prikaz</a:t>
            </a:r>
            <a:r>
              <a:rPr lang="en-US" sz="4800" dirty="0"/>
              <a:t> </a:t>
            </a:r>
            <a:r>
              <a:rPr lang="en-US" sz="4800" dirty="0" err="1"/>
              <a:t>rezultatov</a:t>
            </a:r>
            <a:r>
              <a:rPr lang="en-US" sz="4800" dirty="0"/>
              <a:t> </a:t>
            </a:r>
            <a:r>
              <a:rPr lang="en-US" sz="4800" dirty="0" err="1"/>
              <a:t>iskanja</a:t>
            </a:r>
            <a:r>
              <a:rPr lang="en-US" sz="4800" dirty="0"/>
              <a:t> </a:t>
            </a:r>
            <a:r>
              <a:rPr lang="en-US" sz="4800" dirty="0" err="1"/>
              <a:t>iz</a:t>
            </a:r>
            <a:r>
              <a:rPr lang="en-US" sz="4800" dirty="0"/>
              <a:t> MFT </a:t>
            </a:r>
            <a:r>
              <a:rPr lang="en-US" sz="4800" dirty="0" err="1"/>
              <a:t>tabele</a:t>
            </a:r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6499453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70F46F4-6A3B-E44D-A4C0-0E3EB4335A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77" y="0"/>
            <a:ext cx="24374944" cy="13710906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BBDB15F5-F277-C64F-B225-5BDD42D1D464}"/>
              </a:ext>
            </a:extLst>
          </p:cNvPr>
          <p:cNvSpPr txBox="1"/>
          <p:nvPr/>
        </p:nvSpPr>
        <p:spPr>
          <a:xfrm>
            <a:off x="493440" y="9840185"/>
            <a:ext cx="8975679" cy="1862048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500" spc="3000" dirty="0">
                <a:solidFill>
                  <a:srgbClr val="D2D3D4"/>
                </a:solidFill>
                <a:latin typeface="Helvetica" pitchFamily="2" charset="0"/>
                <a:ea typeface="Montserrat" charset="0"/>
                <a:cs typeface="Montserrat" charset="0"/>
              </a:rPr>
              <a:t>DEMO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AE3AFB1-0AF9-2B4A-97DE-C531D1A4F864}"/>
              </a:ext>
            </a:extLst>
          </p:cNvPr>
          <p:cNvSpPr/>
          <p:nvPr/>
        </p:nvSpPr>
        <p:spPr>
          <a:xfrm>
            <a:off x="493441" y="9208176"/>
            <a:ext cx="8975679" cy="3126064"/>
          </a:xfrm>
          <a:prstGeom prst="rect">
            <a:avLst/>
          </a:prstGeom>
          <a:noFill/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3200" dirty="0">
              <a:latin typeface="Montserra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2362773"/>
      </p:ext>
    </p:extLst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A4628B-8396-4E65-A76D-87CAD92732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Windows Management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C14319-7891-49B3-B68E-2346E75A86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5400" dirty="0">
                <a:hlinkClick r:id="rId3"/>
              </a:rPr>
              <a:t>Windows Admin Center</a:t>
            </a:r>
            <a:endParaRPr lang="en-US" sz="5400" dirty="0"/>
          </a:p>
          <a:p>
            <a:r>
              <a:rPr lang="en-US" dirty="0">
                <a:hlinkClick r:id="rId4"/>
              </a:rPr>
              <a:t>PowerShell Core</a:t>
            </a:r>
            <a:endParaRPr lang="en-US" dirty="0"/>
          </a:p>
          <a:p>
            <a:pPr lvl="1"/>
            <a:r>
              <a:rPr lang="en-US"/>
              <a:t>Windows, Linux, and macOS</a:t>
            </a:r>
          </a:p>
          <a:p>
            <a:endParaRPr lang="en-US" sz="5400" dirty="0"/>
          </a:p>
          <a:p>
            <a:pPr lvl="0"/>
            <a:r>
              <a:rPr lang="en-US" sz="5400" u="sng" dirty="0">
                <a:hlinkClick r:id="rId5"/>
              </a:rPr>
              <a:t>PowerShell App Deployment Toolkit</a:t>
            </a:r>
            <a:endParaRPr lang="en-US" sz="5400" u="sng" dirty="0"/>
          </a:p>
          <a:p>
            <a:pPr lvl="0"/>
            <a:r>
              <a:rPr lang="en-US" sz="5400" dirty="0">
                <a:hlinkClick r:id="rId6"/>
              </a:rPr>
              <a:t>https://chocolatey.org/</a:t>
            </a:r>
            <a:r>
              <a:rPr lang="en-US" sz="5400" dirty="0"/>
              <a:t> - Software Management Automation</a:t>
            </a:r>
          </a:p>
          <a:p>
            <a:pPr lvl="0"/>
            <a:endParaRPr lang="en-US" sz="5400" dirty="0"/>
          </a:p>
          <a:p>
            <a:pPr lvl="0"/>
            <a:endParaRPr lang="en-US" sz="5400" dirty="0"/>
          </a:p>
          <a:p>
            <a:pPr lvl="0"/>
            <a:endParaRPr lang="en-US" sz="5400" dirty="0"/>
          </a:p>
        </p:txBody>
      </p:sp>
    </p:spTree>
    <p:extLst>
      <p:ext uri="{BB962C8B-B14F-4D97-AF65-F5344CB8AC3E}">
        <p14:creationId xmlns:p14="http://schemas.microsoft.com/office/powerpoint/2010/main" val="385171719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70F46F4-6A3B-E44D-A4C0-0E3EB4335A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77" y="0"/>
            <a:ext cx="24374944" cy="13710906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BBDB15F5-F277-C64F-B225-5BDD42D1D464}"/>
              </a:ext>
            </a:extLst>
          </p:cNvPr>
          <p:cNvSpPr txBox="1"/>
          <p:nvPr/>
        </p:nvSpPr>
        <p:spPr>
          <a:xfrm>
            <a:off x="493440" y="9840185"/>
            <a:ext cx="8975679" cy="1862048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500" spc="3000" dirty="0">
                <a:solidFill>
                  <a:srgbClr val="D2D3D4"/>
                </a:solidFill>
                <a:latin typeface="Helvetica" pitchFamily="2" charset="0"/>
                <a:ea typeface="Montserrat" charset="0"/>
                <a:cs typeface="Montserrat" charset="0"/>
              </a:rPr>
              <a:t>DEMO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AE3AFB1-0AF9-2B4A-97DE-C531D1A4F864}"/>
              </a:ext>
            </a:extLst>
          </p:cNvPr>
          <p:cNvSpPr/>
          <p:nvPr/>
        </p:nvSpPr>
        <p:spPr>
          <a:xfrm>
            <a:off x="493441" y="9208176"/>
            <a:ext cx="8975679" cy="3126064"/>
          </a:xfrm>
          <a:prstGeom prst="rect">
            <a:avLst/>
          </a:prstGeom>
          <a:noFill/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3200" dirty="0">
              <a:latin typeface="Montserra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5665016"/>
      </p:ext>
    </p:extLst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A4628B-8396-4E65-A76D-87CAD92732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Testiranje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C14319-7891-49B3-B68E-2346E75A86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US" sz="5400" dirty="0" err="1">
                <a:hlinkClick r:id="rId3"/>
              </a:rPr>
              <a:t>DiskSpd</a:t>
            </a:r>
            <a:r>
              <a:rPr lang="en-US" sz="5400" dirty="0"/>
              <a:t> - A Robust Storage Performance Tool</a:t>
            </a:r>
          </a:p>
          <a:p>
            <a:pPr lvl="0"/>
            <a:r>
              <a:rPr lang="en-US" dirty="0" err="1">
                <a:hlinkClick r:id="rId4"/>
              </a:rPr>
              <a:t>WSLab</a:t>
            </a:r>
            <a:r>
              <a:rPr lang="en-US" dirty="0"/>
              <a:t> - Windows Server rapid lab deployment scripts</a:t>
            </a:r>
          </a:p>
          <a:p>
            <a:pPr lvl="1"/>
            <a:r>
              <a:rPr lang="en-US" dirty="0" err="1">
                <a:hlinkClick r:id="rId5" tooltip="AdmPwd.E"/>
              </a:rPr>
              <a:t>AdmPwd.E</a:t>
            </a:r>
            <a:endParaRPr lang="en-US" dirty="0"/>
          </a:p>
          <a:p>
            <a:pPr lvl="1"/>
            <a:r>
              <a:rPr lang="en-US" dirty="0">
                <a:hlinkClick r:id="rId6" tooltip="Certification Authority"/>
              </a:rPr>
              <a:t>Certification Authority</a:t>
            </a:r>
            <a:endParaRPr lang="en-US" dirty="0"/>
          </a:p>
          <a:p>
            <a:pPr lvl="1"/>
            <a:r>
              <a:rPr lang="en-US" dirty="0" err="1">
                <a:hlinkClick r:id="rId7" tooltip="DeviceGuard"/>
              </a:rPr>
              <a:t>DeviceGuard</a:t>
            </a:r>
            <a:endParaRPr lang="en-US" dirty="0"/>
          </a:p>
          <a:p>
            <a:pPr lvl="1"/>
            <a:r>
              <a:rPr lang="en-US" dirty="0">
                <a:hlinkClick r:id="rId8" tooltip="Host Guardian Service"/>
              </a:rPr>
              <a:t>Host Guardian Service</a:t>
            </a:r>
            <a:endParaRPr lang="en-US" dirty="0"/>
          </a:p>
          <a:p>
            <a:pPr lvl="1"/>
            <a:r>
              <a:rPr lang="en-US" dirty="0">
                <a:hlinkClick r:id="rId9" tooltip="LAPS"/>
              </a:rPr>
              <a:t>LAPS</a:t>
            </a:r>
            <a:endParaRPr lang="en-US" dirty="0"/>
          </a:p>
          <a:p>
            <a:pPr lvl="1"/>
            <a:r>
              <a:rPr lang="en-US" sz="4600" dirty="0"/>
              <a:t>S2D …</a:t>
            </a:r>
          </a:p>
          <a:p>
            <a:pPr lvl="1"/>
            <a:r>
              <a:rPr lang="en-US" dirty="0" err="1">
                <a:hlinkClick r:id="rId10" tooltip="SecGuide GPOs"/>
              </a:rPr>
              <a:t>SecGuide</a:t>
            </a:r>
            <a:r>
              <a:rPr lang="en-US" dirty="0">
                <a:hlinkClick r:id="rId10" tooltip="SecGuide GPOs"/>
              </a:rPr>
              <a:t> GPOs</a:t>
            </a:r>
            <a:endParaRPr lang="en-US" dirty="0"/>
          </a:p>
          <a:p>
            <a:pPr lvl="1"/>
            <a:r>
              <a:rPr lang="en-US" sz="4600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197810572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A4628B-8396-4E65-A76D-87CAD92732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U</a:t>
            </a:r>
            <a:r>
              <a:rPr lang="sl-SI" dirty="0" err="1"/>
              <a:t>čenje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C14319-7891-49B3-B68E-2346E75A86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6000" u="sng" dirty="0">
                <a:hlinkClick r:id="rId3"/>
              </a:rPr>
              <a:t>Microsoft Evaluation Center</a:t>
            </a:r>
            <a:r>
              <a:rPr lang="en-US" sz="6000" dirty="0"/>
              <a:t> – </a:t>
            </a:r>
            <a:r>
              <a:rPr lang="en-US" sz="6000" dirty="0" err="1"/>
              <a:t>testno</a:t>
            </a:r>
            <a:r>
              <a:rPr lang="en-US" sz="6000" dirty="0"/>
              <a:t> </a:t>
            </a:r>
            <a:r>
              <a:rPr lang="en-US" sz="6000" dirty="0" err="1"/>
              <a:t>okolje</a:t>
            </a:r>
            <a:r>
              <a:rPr lang="en-US" sz="6000" dirty="0"/>
              <a:t> za </a:t>
            </a:r>
            <a:r>
              <a:rPr lang="en-US" sz="6000" dirty="0" err="1"/>
              <a:t>na</a:t>
            </a:r>
            <a:r>
              <a:rPr lang="en-US" sz="6000" dirty="0"/>
              <a:t> Hyper-V</a:t>
            </a:r>
          </a:p>
          <a:p>
            <a:pPr lvl="1"/>
            <a:r>
              <a:rPr lang="en-US" sz="4800" u="sng" dirty="0">
                <a:hlinkClick r:id="rId4"/>
              </a:rPr>
              <a:t>Windows and Office Deployment Lab Kit</a:t>
            </a:r>
            <a:endParaRPr lang="en-US" sz="4800" u="sng" dirty="0"/>
          </a:p>
          <a:p>
            <a:pPr lvl="2"/>
            <a:r>
              <a:rPr lang="en-US" sz="4000" dirty="0"/>
              <a:t>Windows 10 Enterprise and Office 365 </a:t>
            </a:r>
            <a:r>
              <a:rPr lang="en-US" sz="4000" dirty="0" err="1"/>
              <a:t>ProPlus</a:t>
            </a:r>
            <a:endParaRPr lang="en-US" sz="4000" dirty="0"/>
          </a:p>
          <a:p>
            <a:pPr lvl="2"/>
            <a:r>
              <a:rPr lang="en-US" sz="4000" dirty="0"/>
              <a:t>Managed by Enterprise Mobility + Security.</a:t>
            </a:r>
          </a:p>
          <a:p>
            <a:pPr lvl="1"/>
            <a:r>
              <a:rPr lang="en-US" sz="4800" dirty="0">
                <a:hlinkClick r:id="rId5"/>
              </a:rPr>
              <a:t>Windows Insider Lab Kit (Olympia v2)</a:t>
            </a:r>
            <a:endParaRPr lang="en-US" sz="4800" dirty="0"/>
          </a:p>
          <a:p>
            <a:pPr lvl="2"/>
            <a:r>
              <a:rPr lang="en-US" sz="4000" dirty="0"/>
              <a:t>Windows 10 Insider Preview Builds and SCCM Technical Preview</a:t>
            </a:r>
          </a:p>
          <a:p>
            <a:pPr lvl="0"/>
            <a:r>
              <a:rPr lang="en-US" sz="6000" u="sng" dirty="0">
                <a:hlinkClick r:id="rId6"/>
              </a:rPr>
              <a:t>Self-paced Labs</a:t>
            </a:r>
            <a:r>
              <a:rPr lang="en-US" sz="6000" dirty="0"/>
              <a:t> – </a:t>
            </a:r>
            <a:r>
              <a:rPr lang="en-US" sz="6000" dirty="0" err="1"/>
              <a:t>brezplačno</a:t>
            </a:r>
            <a:r>
              <a:rPr lang="en-US" sz="6000" dirty="0"/>
              <a:t> online </a:t>
            </a:r>
            <a:r>
              <a:rPr lang="en-US" sz="6000" dirty="0" err="1"/>
              <a:t>okolje</a:t>
            </a:r>
            <a:r>
              <a:rPr lang="en-US" sz="6000" dirty="0"/>
              <a:t> za </a:t>
            </a:r>
            <a:r>
              <a:rPr lang="en-US" sz="6000" dirty="0" err="1"/>
              <a:t>učenje</a:t>
            </a:r>
            <a:r>
              <a:rPr lang="en-US" sz="6000" dirty="0"/>
              <a:t> in </a:t>
            </a:r>
            <a:r>
              <a:rPr lang="en-US" sz="6000" dirty="0" err="1"/>
              <a:t>testiranje</a:t>
            </a:r>
            <a:endParaRPr lang="en-US" sz="6000" dirty="0"/>
          </a:p>
          <a:p>
            <a:pPr lvl="0"/>
            <a:r>
              <a:rPr lang="en-US" sz="6000" dirty="0">
                <a:hlinkClick r:id="rId7"/>
              </a:rPr>
              <a:t>Windows Defender </a:t>
            </a:r>
            <a:r>
              <a:rPr lang="en-US" sz="6000" dirty="0"/>
              <a:t>Tests &amp; Evaluation guides</a:t>
            </a:r>
          </a:p>
        </p:txBody>
      </p:sp>
    </p:spTree>
    <p:extLst>
      <p:ext uri="{BB962C8B-B14F-4D97-AF65-F5344CB8AC3E}">
        <p14:creationId xmlns:p14="http://schemas.microsoft.com/office/powerpoint/2010/main" val="52128191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70F46F4-6A3B-E44D-A4C0-0E3EB4335A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77" y="0"/>
            <a:ext cx="24374944" cy="13710906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BBDB15F5-F277-C64F-B225-5BDD42D1D464}"/>
              </a:ext>
            </a:extLst>
          </p:cNvPr>
          <p:cNvSpPr txBox="1"/>
          <p:nvPr/>
        </p:nvSpPr>
        <p:spPr>
          <a:xfrm>
            <a:off x="493440" y="9840185"/>
            <a:ext cx="8975679" cy="1862048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500" spc="3000" dirty="0">
                <a:solidFill>
                  <a:srgbClr val="D2D3D4"/>
                </a:solidFill>
                <a:latin typeface="Helvetica" pitchFamily="2" charset="0"/>
                <a:ea typeface="Montserrat" charset="0"/>
                <a:cs typeface="Montserrat" charset="0"/>
              </a:rPr>
              <a:t>DEMO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AE3AFB1-0AF9-2B4A-97DE-C531D1A4F864}"/>
              </a:ext>
            </a:extLst>
          </p:cNvPr>
          <p:cNvSpPr/>
          <p:nvPr/>
        </p:nvSpPr>
        <p:spPr>
          <a:xfrm>
            <a:off x="493441" y="9208176"/>
            <a:ext cx="8975679" cy="3126064"/>
          </a:xfrm>
          <a:prstGeom prst="rect">
            <a:avLst/>
          </a:prstGeom>
          <a:noFill/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3200" dirty="0">
              <a:latin typeface="Montserra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2009173"/>
      </p:ext>
    </p:extLst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659725E-57F8-A043-9200-C67C5F841419}"/>
              </a:ext>
            </a:extLst>
          </p:cNvPr>
          <p:cNvSpPr txBox="1"/>
          <p:nvPr/>
        </p:nvSpPr>
        <p:spPr>
          <a:xfrm>
            <a:off x="4376738" y="2843213"/>
            <a:ext cx="15700375" cy="71723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500" b="1" spc="600" dirty="0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“It is better to fail in originality than to succeed in imitation.”</a:t>
            </a:r>
            <a:endParaRPr lang="en-US" sz="23900" b="1" spc="600" dirty="0">
              <a:solidFill>
                <a:srgbClr val="422963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796FC13-D778-1F46-9344-152D914E0B2A}"/>
              </a:ext>
            </a:extLst>
          </p:cNvPr>
          <p:cNvSpPr txBox="1"/>
          <p:nvPr/>
        </p:nvSpPr>
        <p:spPr>
          <a:xfrm>
            <a:off x="10088359" y="10287000"/>
            <a:ext cx="4277133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spc="600" dirty="0">
                <a:latin typeface="Helvetica" pitchFamily="2" charset="0"/>
                <a:ea typeface="Montserrat" charset="0"/>
                <a:cs typeface="Montserrat" charset="0"/>
              </a:rPr>
              <a:t>Herman Melville</a:t>
            </a:r>
            <a:endParaRPr lang="en-US" sz="4800" spc="600" dirty="0">
              <a:latin typeface="Helvetica" pitchFamily="2" charset="0"/>
              <a:ea typeface="Montserrat" charset="0"/>
              <a:cs typeface="Montserrat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1E9C6F-7816-4363-9852-A56CA56CF7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MOC </a:t>
            </a:r>
            <a:r>
              <a:rPr lang="en-US" dirty="0" err="1"/>
              <a:t>te</a:t>
            </a:r>
            <a:r>
              <a:rPr lang="sl-SI" dirty="0"/>
              <a:t>ča</a:t>
            </a:r>
            <a:r>
              <a:rPr lang="en-US" dirty="0"/>
              <a:t>ji - Kompas Xnet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C65462-5DBE-4F39-99BE-E7A4955B84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l-SI" dirty="0" err="1"/>
              <a:t>Administering</a:t>
            </a:r>
            <a:r>
              <a:rPr lang="sl-SI" dirty="0"/>
              <a:t> </a:t>
            </a:r>
            <a:r>
              <a:rPr lang="sl-SI" dirty="0" err="1"/>
              <a:t>System</a:t>
            </a:r>
            <a:r>
              <a:rPr lang="sl-SI" dirty="0"/>
              <a:t> Center </a:t>
            </a:r>
            <a:r>
              <a:rPr lang="sl-SI" dirty="0" err="1"/>
              <a:t>Configuration</a:t>
            </a:r>
            <a:r>
              <a:rPr lang="sl-SI" dirty="0"/>
              <a:t> Manager</a:t>
            </a:r>
            <a:endParaRPr lang="en-US" dirty="0"/>
          </a:p>
          <a:p>
            <a:pPr lvl="1"/>
            <a:r>
              <a:rPr lang="sl-SI" dirty="0"/>
              <a:t>Termin: 22.7. – 26.7.2019</a:t>
            </a:r>
          </a:p>
          <a:p>
            <a:r>
              <a:rPr lang="en-US" dirty="0"/>
              <a:t>Securing Windows Server 2016</a:t>
            </a:r>
          </a:p>
          <a:p>
            <a:pPr lvl="1"/>
            <a:r>
              <a:rPr lang="en-US" dirty="0" err="1"/>
              <a:t>Termin</a:t>
            </a:r>
            <a:r>
              <a:rPr lang="en-US" dirty="0"/>
              <a:t>: 26.8. - 30.8.2019</a:t>
            </a:r>
          </a:p>
          <a:p>
            <a:pPr marL="0" indent="0">
              <a:buNone/>
            </a:pPr>
            <a:r>
              <a:rPr lang="en-US" dirty="0"/>
              <a:t>Info:  </a:t>
            </a:r>
            <a:r>
              <a:rPr lang="en-US" dirty="0">
                <a:hlinkClick r:id="rId2"/>
              </a:rPr>
              <a:t>www.kompas-xnet.si </a:t>
            </a:r>
            <a:endParaRPr lang="en-US" dirty="0"/>
          </a:p>
        </p:txBody>
      </p:sp>
      <p:pic>
        <p:nvPicPr>
          <p:cNvPr id="6" name="Picture 5" descr="A picture containing object&#10;&#10;Description automatically generated">
            <a:extLst>
              <a:ext uri="{FF2B5EF4-FFF2-40B4-BE49-F238E27FC236}">
                <a16:creationId xmlns:a16="http://schemas.microsoft.com/office/drawing/2014/main" id="{3833C8B2-204C-4401-A443-0DAAAFA8947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05997" y="11500775"/>
            <a:ext cx="5118903" cy="17063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440448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70F46F4-6A3B-E44D-A4C0-0E3EB4335A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77" y="0"/>
            <a:ext cx="24374944" cy="13710906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BBDB15F5-F277-C64F-B225-5BDD42D1D464}"/>
              </a:ext>
            </a:extLst>
          </p:cNvPr>
          <p:cNvSpPr txBox="1"/>
          <p:nvPr/>
        </p:nvSpPr>
        <p:spPr>
          <a:xfrm>
            <a:off x="493440" y="9840185"/>
            <a:ext cx="8975679" cy="1862048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500" spc="3000" dirty="0">
                <a:solidFill>
                  <a:srgbClr val="D2D3D4"/>
                </a:solidFill>
                <a:latin typeface="Helvetica" pitchFamily="2" charset="0"/>
                <a:ea typeface="Montserrat" charset="0"/>
                <a:cs typeface="Montserrat" charset="0"/>
              </a:rPr>
              <a:t>Q&amp;A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AE3AFB1-0AF9-2B4A-97DE-C531D1A4F864}"/>
              </a:ext>
            </a:extLst>
          </p:cNvPr>
          <p:cNvSpPr/>
          <p:nvPr/>
        </p:nvSpPr>
        <p:spPr>
          <a:xfrm>
            <a:off x="493441" y="9208176"/>
            <a:ext cx="8975679" cy="3126064"/>
          </a:xfrm>
          <a:prstGeom prst="rect">
            <a:avLst/>
          </a:prstGeom>
          <a:noFill/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3200" dirty="0">
              <a:latin typeface="Montserra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1961850"/>
      </p:ext>
    </p:extLst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70F46F4-6A3B-E44D-A4C0-0E3EB4335A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77" y="0"/>
            <a:ext cx="24374944" cy="13710906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BBDB15F5-F277-C64F-B225-5BDD42D1D464}"/>
              </a:ext>
            </a:extLst>
          </p:cNvPr>
          <p:cNvSpPr txBox="1"/>
          <p:nvPr/>
        </p:nvSpPr>
        <p:spPr>
          <a:xfrm>
            <a:off x="493440" y="9840185"/>
            <a:ext cx="8975679" cy="1862048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500" spc="3000" dirty="0" err="1">
                <a:solidFill>
                  <a:srgbClr val="D2D3D4"/>
                </a:solidFill>
                <a:latin typeface="Helvetica" pitchFamily="2" charset="0"/>
                <a:ea typeface="Montserrat" charset="0"/>
                <a:cs typeface="Montserrat" charset="0"/>
              </a:rPr>
              <a:t>Hvala</a:t>
            </a:r>
            <a:endParaRPr lang="en-US" sz="11500" spc="3000" dirty="0">
              <a:solidFill>
                <a:srgbClr val="D2D3D4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AE3AFB1-0AF9-2B4A-97DE-C531D1A4F864}"/>
              </a:ext>
            </a:extLst>
          </p:cNvPr>
          <p:cNvSpPr/>
          <p:nvPr/>
        </p:nvSpPr>
        <p:spPr>
          <a:xfrm>
            <a:off x="493441" y="9208176"/>
            <a:ext cx="8975679" cy="3126064"/>
          </a:xfrm>
          <a:prstGeom prst="rect">
            <a:avLst/>
          </a:prstGeom>
          <a:noFill/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3200" dirty="0">
              <a:latin typeface="Montserra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698996"/>
      </p:ext>
    </p:extLst>
  </p:cSld>
  <p:clrMapOvr>
    <a:masterClrMapping/>
  </p:clrMapOvr>
  <p:transition/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4513</TotalTime>
  <Words>450</Words>
  <Application>Microsoft Office PowerPoint</Application>
  <PresentationFormat>Custom</PresentationFormat>
  <Paragraphs>118</Paragraphs>
  <Slides>20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7" baseType="lpstr">
      <vt:lpstr>Arial</vt:lpstr>
      <vt:lpstr>Calibri</vt:lpstr>
      <vt:lpstr>Calibri Light</vt:lpstr>
      <vt:lpstr>Helvetica</vt:lpstr>
      <vt:lpstr>Montserrat</vt:lpstr>
      <vt:lpstr>Montserrat Light</vt:lpstr>
      <vt:lpstr>Office Theme</vt:lpstr>
      <vt:lpstr>PowerPoint Presentation</vt:lpstr>
      <vt:lpstr>Brezplačna orodja za upravljanje Windows okolij</vt:lpstr>
      <vt:lpstr>Agenda</vt:lpstr>
      <vt:lpstr>Varnost</vt:lpstr>
      <vt:lpstr>Varnost</vt:lpstr>
      <vt:lpstr>Varnost</vt:lpstr>
      <vt:lpstr>PowerPoint Presentation</vt:lpstr>
      <vt:lpstr>WSUS &amp; SCCM</vt:lpstr>
      <vt:lpstr>Windows Management </vt:lpstr>
      <vt:lpstr>Windows Management </vt:lpstr>
      <vt:lpstr>PowerPoint Presentation</vt:lpstr>
      <vt:lpstr>Windows Management </vt:lpstr>
      <vt:lpstr>PowerPoint Presentation</vt:lpstr>
      <vt:lpstr>Testiranje</vt:lpstr>
      <vt:lpstr>Učenje</vt:lpstr>
      <vt:lpstr>PowerPoint Presentation</vt:lpstr>
      <vt:lpstr>PowerPoint Presentation</vt:lpstr>
      <vt:lpstr>MOC tečaji - Kompas Xnet</vt:lpstr>
      <vt:lpstr>PowerPoint Presentation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/>
  <dc:creator>Robert Knežević</dc:creator>
  <cp:keywords/>
  <dc:description/>
  <cp:lastModifiedBy>Joze Markic</cp:lastModifiedBy>
  <cp:revision>6</cp:revision>
  <dcterms:created xsi:type="dcterms:W3CDTF">2019-04-08T09:53:21Z</dcterms:created>
  <dcterms:modified xsi:type="dcterms:W3CDTF">2019-05-23T09:12:33Z</dcterms:modified>
  <cp:category/>
</cp:coreProperties>
</file>